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4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7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  <p:sldMasterId id="2147483668" r:id="rId2"/>
    <p:sldMasterId id="2147483721" r:id="rId3"/>
    <p:sldMasterId id="2147483745" r:id="rId4"/>
    <p:sldMasterId id="2147483757" r:id="rId5"/>
    <p:sldMasterId id="2147483791" r:id="rId6"/>
    <p:sldMasterId id="2147483794" r:id="rId7"/>
    <p:sldMasterId id="2147483797" r:id="rId8"/>
  </p:sldMasterIdLst>
  <p:notesMasterIdLst>
    <p:notesMasterId r:id="rId28"/>
  </p:notesMasterIdLst>
  <p:sldIdLst>
    <p:sldId id="312" r:id="rId9"/>
    <p:sldId id="315" r:id="rId10"/>
    <p:sldId id="287" r:id="rId11"/>
    <p:sldId id="264" r:id="rId12"/>
    <p:sldId id="284" r:id="rId13"/>
    <p:sldId id="265" r:id="rId14"/>
    <p:sldId id="316" r:id="rId15"/>
    <p:sldId id="317" r:id="rId16"/>
    <p:sldId id="290" r:id="rId17"/>
    <p:sldId id="292" r:id="rId18"/>
    <p:sldId id="293" r:id="rId19"/>
    <p:sldId id="319" r:id="rId20"/>
    <p:sldId id="318" r:id="rId21"/>
    <p:sldId id="320" r:id="rId22"/>
    <p:sldId id="321" r:id="rId23"/>
    <p:sldId id="294" r:id="rId24"/>
    <p:sldId id="271" r:id="rId25"/>
    <p:sldId id="323" r:id="rId26"/>
    <p:sldId id="322" r:id="rId27"/>
  </p:sldIdLst>
  <p:sldSz cx="12192000" cy="6858000"/>
  <p:notesSz cx="6858000" cy="9144000"/>
  <p:defaultTextStyle>
    <a:defPPr>
      <a:defRPr lang="vi-VN"/>
    </a:defPPr>
    <a:lvl1pPr marL="0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FAD9"/>
    <a:srgbClr val="98D5CD"/>
    <a:srgbClr val="F6BABB"/>
    <a:srgbClr val="E4BBD6"/>
    <a:srgbClr val="F7C188"/>
    <a:srgbClr val="F9F8F6"/>
    <a:srgbClr val="E89A5C"/>
    <a:srgbClr val="DA8B37"/>
    <a:srgbClr val="FDE5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773" autoAdjust="0"/>
    <p:restoredTop sz="94660"/>
  </p:normalViewPr>
  <p:slideViewPr>
    <p:cSldViewPr snapToGrid="0">
      <p:cViewPr varScale="1">
        <p:scale>
          <a:sx n="65" d="100"/>
          <a:sy n="65" d="100"/>
        </p:scale>
        <p:origin x="732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62560F-A1B1-4783-869A-B0D4A524EBE0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90C0DF-D18C-42A8-889A-68A3786ADC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6280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8C4C689-0797-4A8F-B2C6-5687E1566F8F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" name="Google Shape;1546;g10d41a10c44_0_6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7" name="Google Shape;1547;g10d41a10c44_0_6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" name="Google Shape;1546;g10d41a10c44_0_6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7" name="Google Shape;1547;g10d41a10c44_0_6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" name="Google Shape;1546;g10d41a10c44_0_6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7" name="Google Shape;1547;g10d41a10c44_0_6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5.xml"/><Relationship Id="rId4" Type="http://schemas.openxmlformats.org/officeDocument/2006/relationships/hyperlink" Target="http://bit.ly/2TtBDfr" TargetMode="Externa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preserve="1" userDrawn="1">
  <p:cSld name="1_Section header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40">
              <a:buClr>
                <a:srgbClr val="000000"/>
              </a:buClr>
            </a:pPr>
            <a:fld id="{00000000-1234-1234-1234-123412341234}" type="slidenum">
              <a:rPr lang="en" kern="0" smtClean="0">
                <a:solidFill>
                  <a:srgbClr val="000000"/>
                </a:solidFill>
                <a:cs typeface="Arial"/>
                <a:sym typeface="Arial"/>
              </a:rPr>
              <a:pPr defTabSz="1219140">
                <a:buClr>
                  <a:srgbClr val="000000"/>
                </a:buClr>
              </a:pPr>
              <a:t>‹#›</a:t>
            </a:fld>
            <a:endParaRPr lang="en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2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531" tIns="45766" rIns="91531" bIns="45766" anchor="ctr" anchorCtr="0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" name="Picture 3" descr="A group of toy figurines&#10;&#10;Description automatically generated">
            <a:extLst>
              <a:ext uri="{FF2B5EF4-FFF2-40B4-BE49-F238E27FC236}">
                <a16:creationId xmlns:a16="http://schemas.microsoft.com/office/drawing/2014/main" id="{696F7AD1-2B3D-4C92-B691-E24B552EBB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928" y="1729218"/>
            <a:ext cx="6443823" cy="6443823"/>
          </a:xfrm>
          <a:prstGeom prst="rect">
            <a:avLst/>
          </a:prstGeom>
        </p:spPr>
      </p:pic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91531" tIns="45766" rIns="91531" bIns="45766" anchor="ctr" anchorCtr="0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2" y="148225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1" tIns="45766" rIns="91531" bIns="45766" anchor="ctr" anchorCtr="0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7" y="61314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1" tIns="45766" rIns="91531" bIns="45766" anchor="ctr" anchorCtr="0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4846085" y="946880"/>
            <a:ext cx="7941895" cy="6740307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1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              TUÂN </a:t>
            </a:r>
          </a:p>
          <a:p>
            <a:pPr marL="0" marR="0" lvl="0" indent="0" algn="ctr" defTabSz="121914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1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             THỦ </a:t>
            </a:r>
          </a:p>
          <a:p>
            <a:pPr marL="0" marR="0" lvl="0" indent="0" algn="ctr" defTabSz="121914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1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          QUY ĐỊNH </a:t>
            </a:r>
          </a:p>
          <a:p>
            <a:pPr marL="0" marR="0" lvl="0" indent="0" algn="ctr" defTabSz="121914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1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NƠI CÔNG CỘNG</a:t>
            </a:r>
          </a:p>
        </p:txBody>
      </p:sp>
      <p:sp>
        <p:nvSpPr>
          <p:cNvPr id="30" name="Google Shape;30;p3"/>
          <p:cNvSpPr/>
          <p:nvPr/>
        </p:nvSpPr>
        <p:spPr>
          <a:xfrm>
            <a:off x="9259286" y="323964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1" tIns="45766" rIns="91531" bIns="45766" anchor="ctr" anchorCtr="0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1" tIns="45766" rIns="91531" bIns="45766" anchor="ctr" anchorCtr="0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7" y="54633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1" tIns="45766" rIns="91531" bIns="45766" anchor="ctr" anchorCtr="0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6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1" tIns="45766" rIns="91531" bIns="45766" anchor="ctr" anchorCtr="0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8" y="5960619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1" tIns="45766" rIns="91531" bIns="45766" anchor="ctr" anchorCtr="0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98369" y="2248199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1" tIns="45766" rIns="91531" bIns="45766" anchor="ctr" anchorCtr="0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8" y="103879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1" tIns="45766" rIns="91531" bIns="45766" anchor="ctr" anchorCtr="0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3" y="626619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1" tIns="45766" rIns="91531" bIns="45766" anchor="ctr" anchorCtr="0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5383112" y="4811041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1" tIns="45766" rIns="91531" bIns="45766" anchor="ctr" anchorCtr="0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9"/>
            <a:ext cx="3109227" cy="830997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51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CHỦ ĐỀ 8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556CEC8-29A0-4771-958B-6C8423EE7BE5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8489205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187377"/>
      </p:ext>
    </p:extLst>
  </p:cSld>
  <p:clrMapOvr>
    <a:masterClrMapping/>
  </p:clrMapOvr>
  <p:transition spd="slow"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098575"/>
      </p:ext>
    </p:extLst>
  </p:cSld>
  <p:clrMapOvr>
    <a:masterClrMapping/>
  </p:clrMapOvr>
  <p:transition spd="slow">
    <p:fade thruBlk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7158502"/>
      </p:ext>
    </p:extLst>
  </p:cSld>
  <p:clrMapOvr>
    <a:masterClrMapping/>
  </p:clrMapOvr>
  <p:transition spd="slow">
    <p:fade thruBlk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506062"/>
      </p:ext>
    </p:extLst>
  </p:cSld>
  <p:clrMapOvr>
    <a:masterClrMapping/>
  </p:clrMapOvr>
  <p:transition spd="slow">
    <p:fade thruBlk="1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176337"/>
      </p:ext>
    </p:extLst>
  </p:cSld>
  <p:clrMapOvr>
    <a:masterClrMapping/>
  </p:clrMapOvr>
  <p:transition spd="slow">
    <p:fade thruBlk="1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42163B-FD22-419C-BBA6-CB9777F35E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477CF9-864C-4360-B99A-637B2D799E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9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DC3595-65EF-4694-A8D4-9B34A1C3E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2026/5/3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187FE9A-A440-41FF-BA7E-816A82B18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A803C39-207C-4609-9ECB-2A51588EA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83266"/>
      </p:ext>
    </p:extLst>
  </p:cSld>
  <p:clrMapOvr>
    <a:masterClrMapping/>
  </p:clrMapOvr>
  <p:transition spd="slow">
    <p:fade thruBlk="1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3ABA4B8-CEA6-4724-9068-9A6DBF440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7FB3083-AB69-4F21-934C-14A88787A8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29F189-3146-4164-87CE-0144BF6B7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2026/5/3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EA3F472-21CA-491B-B181-B6ADC3267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A66058F-DC23-43FF-86B0-7C464650B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4471962"/>
      </p:ext>
    </p:extLst>
  </p:cSld>
  <p:clrMapOvr>
    <a:masterClrMapping/>
  </p:clrMapOvr>
  <p:transition spd="slow">
    <p:fade thruBlk="1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6CD300-B375-449D-82E1-EA0BA19FF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5E3CEEB-D602-4947-A0A0-E4D4CBDD5C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A7063B1-A6BC-45C4-99BD-8127A5AFC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2026/5/3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2A91E5-AB00-4475-B860-79DEA23A4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988DE88-38DE-4A72-8060-1B5C5FAB4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789433"/>
      </p:ext>
    </p:extLst>
  </p:cSld>
  <p:clrMapOvr>
    <a:masterClrMapping/>
  </p:clrMapOvr>
  <p:transition spd="slow">
    <p:fade thruBlk="1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EA4D8F8-DA83-45AD-A98D-40750A04E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F28205F-10DC-43AB-84CC-CC99B07A48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3FED303-BA22-4F56-8B26-0FFE1C47F0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AD0A593-00D2-4ED1-82B7-8BD2211E1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2026/5/3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29E633B-7823-4965-AC3A-75A494A9A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F2AD9BB-8E72-444C-BBDE-B42373576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193564"/>
      </p:ext>
    </p:extLst>
  </p:cSld>
  <p:clrMapOvr>
    <a:masterClrMapping/>
  </p:clrMapOvr>
  <p:transition spd="slow">
    <p:fade thruBlk="1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E769E9-912E-43AC-BECA-BA18382A6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8629964-83FF-4829-857D-E28D69C184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F14B2E5-6D29-433A-8906-4010AC2741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CB1034F-04E1-409A-B469-F2A4F7AD08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01FAC3B-FDD0-44BF-8B23-2E2C418726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86C5A5E-9314-4CD7-864B-5F4FA4629B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2026/5/3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171DCCC-63FD-4B56-BFCA-F6E9757F6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C4C5626-C0F5-47CF-AE7C-DE1473EA8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8233295"/>
      </p:ext>
    </p:extLst>
  </p:cSld>
  <p:clrMapOvr>
    <a:masterClrMapping/>
  </p:clrMapOvr>
  <p:transition spd="slow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preserve="1" userDrawn="1">
  <p:cSld name="1_Title and body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900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1" y="-114298"/>
            <a:ext cx="11838369" cy="6718300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A77FE68D-4A6D-4297-A7CB-5588EC000CB0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2073828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D48E6D-E096-472E-BD07-3D5B1B8D0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6D4E129-EDEB-4C59-9744-8F2D8C310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2026/5/3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0FCFE56-FC14-4043-827B-6C0767C77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DA473F6-3623-40C7-9E9A-4BC898A34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6528498"/>
      </p:ext>
    </p:extLst>
  </p:cSld>
  <p:clrMapOvr>
    <a:masterClrMapping/>
  </p:clrMapOvr>
  <p:transition spd="slow">
    <p:fade thruBlk="1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C3675DB-BE68-4E99-9EBA-D7787A7E9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2026/5/3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6165565-CE15-47DB-B59E-00C53DD33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CFC10C-27CF-49D3-ABCC-894DFE728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322387"/>
      </p:ext>
    </p:extLst>
  </p:cSld>
  <p:clrMapOvr>
    <a:masterClrMapping/>
  </p:clrMapOvr>
  <p:transition spd="slow">
    <p:fade thruBlk="1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81EAE70-7F1D-479D-8822-268C1FFFB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8E34DB8-82DD-45F1-BF65-715D2FD07C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19EDF2A-DE44-4336-AA05-51646B18B3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38054ED-485F-40FD-B058-A389D7991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2026/5/3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920485E-92B4-4395-8726-C7BDBDF8D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DED9AD4-CCBA-42C9-8708-6E66BEE8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6818661"/>
      </p:ext>
    </p:extLst>
  </p:cSld>
  <p:clrMapOvr>
    <a:masterClrMapping/>
  </p:clrMapOvr>
  <p:transition spd="slow">
    <p:fade thruBlk="1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60D5FE-ADEE-40B8-ACE0-91C766AFC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9820831-13CF-45D4-B7D2-A503158FE4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CEBE428-21E6-4EB3-8340-040FD629E0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5789585-FFEB-4D20-8A90-45C1D2C9A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2026/5/3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D018688-58A0-4816-B813-7612CFED6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DC2F646-191C-4DDD-9AD2-3EA65A8CB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513003"/>
      </p:ext>
    </p:extLst>
  </p:cSld>
  <p:clrMapOvr>
    <a:masterClrMapping/>
  </p:clrMapOvr>
  <p:transition spd="slow">
    <p:fade thruBlk="1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7C65E3-8765-4D8E-9475-8D66587C2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914012E-2441-4F52-AA3E-EF00A00468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AC4ADB6-73D2-41AE-982B-9195607D7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2026/5/3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4EE861-9EFD-455A-88F2-3AB5CBE64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279D257-0D13-4700-877C-6D23F29D5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218800"/>
      </p:ext>
    </p:extLst>
  </p:cSld>
  <p:clrMapOvr>
    <a:masterClrMapping/>
  </p:clrMapOvr>
  <p:transition spd="slow">
    <p:fade thruBlk="1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FCDCD38-6FE3-4B50-9B09-A098E175A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48D92F1-2B6D-4F03-9C7F-33C533D496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C225F83-7BFD-41A9-AB96-77E8DC202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2026/5/3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0307F57-B31D-49B8-ABDA-690B139C6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1C5696C-70BA-4E39-81C6-53BC097FB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4416825"/>
      </p:ext>
    </p:extLst>
  </p:cSld>
  <p:clrMapOvr>
    <a:masterClrMapping/>
  </p:clrMapOvr>
  <p:transition spd="slow">
    <p:fade thruBlk="1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54032" y="-6019"/>
            <a:ext cx="2491251" cy="1803191"/>
            <a:chOff x="-40524" y="-4515"/>
            <a:chExt cx="1868438" cy="1352393"/>
          </a:xfrm>
        </p:grpSpPr>
        <p:sp>
          <p:nvSpPr>
            <p:cNvPr id="10" name="Google Shape;10;p2"/>
            <p:cNvSpPr/>
            <p:nvPr/>
          </p:nvSpPr>
          <p:spPr>
            <a:xfrm>
              <a:off x="77081" y="-1814"/>
              <a:ext cx="1427127" cy="1258785"/>
            </a:xfrm>
            <a:custGeom>
              <a:avLst/>
              <a:gdLst/>
              <a:ahLst/>
              <a:cxnLst/>
              <a:rect l="l" t="t" r="r" b="b"/>
              <a:pathLst>
                <a:path w="44685" h="39414" extrusionOk="0">
                  <a:moveTo>
                    <a:pt x="29564" y="0"/>
                  </a:moveTo>
                  <a:cubicBezTo>
                    <a:pt x="25215" y="1610"/>
                    <a:pt x="18874" y="5070"/>
                    <a:pt x="13493" y="8068"/>
                  </a:cubicBezTo>
                  <a:cubicBezTo>
                    <a:pt x="6968" y="11704"/>
                    <a:pt x="1" y="17290"/>
                    <a:pt x="7447" y="26541"/>
                  </a:cubicBezTo>
                  <a:cubicBezTo>
                    <a:pt x="11454" y="31522"/>
                    <a:pt x="19581" y="36330"/>
                    <a:pt x="25885" y="39414"/>
                  </a:cubicBezTo>
                  <a:lnTo>
                    <a:pt x="25885" y="34599"/>
                  </a:lnTo>
                  <a:cubicBezTo>
                    <a:pt x="25708" y="34513"/>
                    <a:pt x="25508" y="34420"/>
                    <a:pt x="25273" y="34335"/>
                  </a:cubicBezTo>
                  <a:cubicBezTo>
                    <a:pt x="22265" y="33211"/>
                    <a:pt x="18510" y="31513"/>
                    <a:pt x="15555" y="29139"/>
                  </a:cubicBezTo>
                  <a:cubicBezTo>
                    <a:pt x="13414" y="27417"/>
                    <a:pt x="11695" y="25338"/>
                    <a:pt x="10990" y="22864"/>
                  </a:cubicBezTo>
                  <a:cubicBezTo>
                    <a:pt x="10847" y="22362"/>
                    <a:pt x="10745" y="21845"/>
                    <a:pt x="10690" y="21312"/>
                  </a:cubicBezTo>
                  <a:cubicBezTo>
                    <a:pt x="10130" y="15854"/>
                    <a:pt x="13986" y="13058"/>
                    <a:pt x="18708" y="10992"/>
                  </a:cubicBezTo>
                  <a:cubicBezTo>
                    <a:pt x="21286" y="9861"/>
                    <a:pt x="26077" y="8756"/>
                    <a:pt x="28597" y="7746"/>
                  </a:cubicBezTo>
                  <a:cubicBezTo>
                    <a:pt x="31928" y="6410"/>
                    <a:pt x="37714" y="4841"/>
                    <a:pt x="44684" y="0"/>
                  </a:cubicBezTo>
                  <a:close/>
                </a:path>
              </a:pathLst>
            </a:custGeom>
            <a:solidFill>
              <a:srgbClr val="F5A2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393729" y="887"/>
              <a:ext cx="1434185" cy="1104399"/>
            </a:xfrm>
            <a:custGeom>
              <a:avLst/>
              <a:gdLst/>
              <a:ahLst/>
              <a:cxnLst/>
              <a:rect l="l" t="t" r="r" b="b"/>
              <a:pathLst>
                <a:path w="44906" h="34580" extrusionOk="0">
                  <a:moveTo>
                    <a:pt x="34685" y="0"/>
                  </a:moveTo>
                  <a:cubicBezTo>
                    <a:pt x="33280" y="612"/>
                    <a:pt x="28473" y="3872"/>
                    <a:pt x="22346" y="5960"/>
                  </a:cubicBezTo>
                  <a:cubicBezTo>
                    <a:pt x="18031" y="7429"/>
                    <a:pt x="15116" y="8432"/>
                    <a:pt x="10875" y="10101"/>
                  </a:cubicBezTo>
                  <a:cubicBezTo>
                    <a:pt x="10071" y="10418"/>
                    <a:pt x="9313" y="10725"/>
                    <a:pt x="8709" y="10992"/>
                  </a:cubicBezTo>
                  <a:cubicBezTo>
                    <a:pt x="5139" y="12554"/>
                    <a:pt x="1474" y="14809"/>
                    <a:pt x="736" y="18940"/>
                  </a:cubicBezTo>
                  <a:cubicBezTo>
                    <a:pt x="0" y="23057"/>
                    <a:pt x="2901" y="27108"/>
                    <a:pt x="6015" y="29558"/>
                  </a:cubicBezTo>
                  <a:cubicBezTo>
                    <a:pt x="8930" y="31849"/>
                    <a:pt x="12414" y="33258"/>
                    <a:pt x="15886" y="34580"/>
                  </a:cubicBezTo>
                  <a:lnTo>
                    <a:pt x="15886" y="31539"/>
                  </a:lnTo>
                  <a:cubicBezTo>
                    <a:pt x="12680" y="30003"/>
                    <a:pt x="9159" y="28051"/>
                    <a:pt x="7201" y="25560"/>
                  </a:cubicBezTo>
                  <a:cubicBezTo>
                    <a:pt x="4799" y="22502"/>
                    <a:pt x="5946" y="18590"/>
                    <a:pt x="9328" y="16266"/>
                  </a:cubicBezTo>
                  <a:cubicBezTo>
                    <a:pt x="12983" y="13751"/>
                    <a:pt x="22689" y="10908"/>
                    <a:pt x="24722" y="10387"/>
                  </a:cubicBezTo>
                  <a:cubicBezTo>
                    <a:pt x="29016" y="9284"/>
                    <a:pt x="36476" y="6348"/>
                    <a:pt x="44905" y="0"/>
                  </a:cubicBezTo>
                  <a:close/>
                </a:path>
              </a:pathLst>
            </a:custGeom>
            <a:solidFill>
              <a:srgbClr val="4CE6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-40524" y="-4515"/>
              <a:ext cx="1138412" cy="1352393"/>
            </a:xfrm>
            <a:custGeom>
              <a:avLst/>
              <a:gdLst/>
              <a:ahLst/>
              <a:cxnLst/>
              <a:rect l="l" t="t" r="r" b="b"/>
              <a:pathLst>
                <a:path w="35645" h="42345" extrusionOk="0">
                  <a:moveTo>
                    <a:pt x="22741" y="0"/>
                  </a:moveTo>
                  <a:cubicBezTo>
                    <a:pt x="20241" y="926"/>
                    <a:pt x="14840" y="3805"/>
                    <a:pt x="10811" y="6632"/>
                  </a:cubicBezTo>
                  <a:cubicBezTo>
                    <a:pt x="2944" y="12151"/>
                    <a:pt x="1" y="21450"/>
                    <a:pt x="7359" y="29046"/>
                  </a:cubicBezTo>
                  <a:cubicBezTo>
                    <a:pt x="13445" y="35327"/>
                    <a:pt x="19262" y="38416"/>
                    <a:pt x="29821" y="42345"/>
                  </a:cubicBezTo>
                  <a:lnTo>
                    <a:pt x="29821" y="39414"/>
                  </a:lnTo>
                  <a:cubicBezTo>
                    <a:pt x="23517" y="36330"/>
                    <a:pt x="14909" y="31872"/>
                    <a:pt x="11383" y="26541"/>
                  </a:cubicBezTo>
                  <a:cubicBezTo>
                    <a:pt x="5261" y="17290"/>
                    <a:pt x="10795" y="11504"/>
                    <a:pt x="17429" y="8068"/>
                  </a:cubicBezTo>
                  <a:cubicBezTo>
                    <a:pt x="24127" y="4598"/>
                    <a:pt x="29185" y="3336"/>
                    <a:pt x="35645" y="0"/>
                  </a:cubicBezTo>
                  <a:close/>
                </a:path>
              </a:pathLst>
            </a:custGeom>
            <a:solidFill>
              <a:srgbClr val="FF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3" name="Google Shape;13;p2"/>
          <p:cNvGrpSpPr/>
          <p:nvPr/>
        </p:nvGrpSpPr>
        <p:grpSpPr>
          <a:xfrm>
            <a:off x="0" y="-6033"/>
            <a:ext cx="12194381" cy="6885129"/>
            <a:chOff x="0" y="-4525"/>
            <a:chExt cx="9145786" cy="5163847"/>
          </a:xfrm>
        </p:grpSpPr>
        <p:sp>
          <p:nvSpPr>
            <p:cNvPr id="14" name="Google Shape;14;p2"/>
            <p:cNvSpPr/>
            <p:nvPr/>
          </p:nvSpPr>
          <p:spPr>
            <a:xfrm>
              <a:off x="0" y="-4525"/>
              <a:ext cx="4063874" cy="2849161"/>
            </a:xfrm>
            <a:custGeom>
              <a:avLst/>
              <a:gdLst/>
              <a:ahLst/>
              <a:cxnLst/>
              <a:rect l="l" t="t" r="r" b="b"/>
              <a:pathLst>
                <a:path w="126709" h="88835" extrusionOk="0">
                  <a:moveTo>
                    <a:pt x="108683" y="1"/>
                  </a:moveTo>
                  <a:cubicBezTo>
                    <a:pt x="108514" y="253"/>
                    <a:pt x="108340" y="501"/>
                    <a:pt x="108162" y="749"/>
                  </a:cubicBezTo>
                  <a:cubicBezTo>
                    <a:pt x="107126" y="1996"/>
                    <a:pt x="105988" y="3154"/>
                    <a:pt x="104747" y="4196"/>
                  </a:cubicBezTo>
                  <a:cubicBezTo>
                    <a:pt x="103261" y="5249"/>
                    <a:pt x="101678" y="6144"/>
                    <a:pt x="100025" y="6904"/>
                  </a:cubicBezTo>
                  <a:cubicBezTo>
                    <a:pt x="96568" y="8247"/>
                    <a:pt x="92922" y="9102"/>
                    <a:pt x="89260" y="9654"/>
                  </a:cubicBezTo>
                  <a:cubicBezTo>
                    <a:pt x="77792" y="11026"/>
                    <a:pt x="66048" y="10123"/>
                    <a:pt x="54799" y="13183"/>
                  </a:cubicBezTo>
                  <a:cubicBezTo>
                    <a:pt x="48327" y="14945"/>
                    <a:pt x="42169" y="18126"/>
                    <a:pt x="37406" y="22910"/>
                  </a:cubicBezTo>
                  <a:cubicBezTo>
                    <a:pt x="34787" y="25539"/>
                    <a:pt x="32504" y="28668"/>
                    <a:pt x="30996" y="32071"/>
                  </a:cubicBezTo>
                  <a:cubicBezTo>
                    <a:pt x="29508" y="35435"/>
                    <a:pt x="28398" y="38805"/>
                    <a:pt x="27715" y="42417"/>
                  </a:cubicBezTo>
                  <a:cubicBezTo>
                    <a:pt x="26493" y="48870"/>
                    <a:pt x="26186" y="55559"/>
                    <a:pt x="23848" y="61743"/>
                  </a:cubicBezTo>
                  <a:cubicBezTo>
                    <a:pt x="23183" y="63162"/>
                    <a:pt x="22402" y="64519"/>
                    <a:pt x="21500" y="65800"/>
                  </a:cubicBezTo>
                  <a:cubicBezTo>
                    <a:pt x="20552" y="66922"/>
                    <a:pt x="19514" y="67958"/>
                    <a:pt x="18392" y="68903"/>
                  </a:cubicBezTo>
                  <a:cubicBezTo>
                    <a:pt x="17071" y="69841"/>
                    <a:pt x="15668" y="70656"/>
                    <a:pt x="14199" y="71344"/>
                  </a:cubicBezTo>
                  <a:cubicBezTo>
                    <a:pt x="12449" y="72003"/>
                    <a:pt x="10639" y="72492"/>
                    <a:pt x="8794" y="72811"/>
                  </a:cubicBezTo>
                  <a:cubicBezTo>
                    <a:pt x="7785" y="72908"/>
                    <a:pt x="6773" y="72957"/>
                    <a:pt x="5761" y="72957"/>
                  </a:cubicBezTo>
                  <a:cubicBezTo>
                    <a:pt x="4626" y="72957"/>
                    <a:pt x="3490" y="72896"/>
                    <a:pt x="2357" y="72775"/>
                  </a:cubicBezTo>
                  <a:cubicBezTo>
                    <a:pt x="2269" y="72771"/>
                    <a:pt x="2182" y="72770"/>
                    <a:pt x="2095" y="72770"/>
                  </a:cubicBezTo>
                  <a:cubicBezTo>
                    <a:pt x="1362" y="72770"/>
                    <a:pt x="664" y="72895"/>
                    <a:pt x="0" y="73144"/>
                  </a:cubicBezTo>
                  <a:lnTo>
                    <a:pt x="0" y="88291"/>
                  </a:lnTo>
                  <a:cubicBezTo>
                    <a:pt x="755" y="88527"/>
                    <a:pt x="1541" y="88646"/>
                    <a:pt x="2357" y="88648"/>
                  </a:cubicBezTo>
                  <a:cubicBezTo>
                    <a:pt x="3504" y="88771"/>
                    <a:pt x="4655" y="88835"/>
                    <a:pt x="5806" y="88835"/>
                  </a:cubicBezTo>
                  <a:cubicBezTo>
                    <a:pt x="6776" y="88835"/>
                    <a:pt x="7746" y="88789"/>
                    <a:pt x="8713" y="88696"/>
                  </a:cubicBezTo>
                  <a:cubicBezTo>
                    <a:pt x="11396" y="88439"/>
                    <a:pt x="14102" y="88043"/>
                    <a:pt x="16685" y="87248"/>
                  </a:cubicBezTo>
                  <a:cubicBezTo>
                    <a:pt x="21824" y="85669"/>
                    <a:pt x="26503" y="83019"/>
                    <a:pt x="30465" y="79383"/>
                  </a:cubicBezTo>
                  <a:cubicBezTo>
                    <a:pt x="34544" y="75637"/>
                    <a:pt x="37328" y="70868"/>
                    <a:pt x="39240" y="65720"/>
                  </a:cubicBezTo>
                  <a:cubicBezTo>
                    <a:pt x="40773" y="61588"/>
                    <a:pt x="41409" y="57204"/>
                    <a:pt x="42028" y="52866"/>
                  </a:cubicBezTo>
                  <a:cubicBezTo>
                    <a:pt x="42667" y="48389"/>
                    <a:pt x="43307" y="43865"/>
                    <a:pt x="44910" y="39619"/>
                  </a:cubicBezTo>
                  <a:cubicBezTo>
                    <a:pt x="45545" y="38264"/>
                    <a:pt x="46291" y="36969"/>
                    <a:pt x="47150" y="35743"/>
                  </a:cubicBezTo>
                  <a:cubicBezTo>
                    <a:pt x="48141" y="34571"/>
                    <a:pt x="49234" y="33488"/>
                    <a:pt x="50410" y="32499"/>
                  </a:cubicBezTo>
                  <a:cubicBezTo>
                    <a:pt x="51910" y="31433"/>
                    <a:pt x="53508" y="30518"/>
                    <a:pt x="55180" y="29747"/>
                  </a:cubicBezTo>
                  <a:cubicBezTo>
                    <a:pt x="58411" y="28501"/>
                    <a:pt x="61802" y="27732"/>
                    <a:pt x="65224" y="27218"/>
                  </a:cubicBezTo>
                  <a:cubicBezTo>
                    <a:pt x="70822" y="26546"/>
                    <a:pt x="76468" y="26432"/>
                    <a:pt x="82092" y="26115"/>
                  </a:cubicBezTo>
                  <a:cubicBezTo>
                    <a:pt x="88445" y="25758"/>
                    <a:pt x="94879" y="25120"/>
                    <a:pt x="101004" y="23313"/>
                  </a:cubicBezTo>
                  <a:cubicBezTo>
                    <a:pt x="103976" y="22434"/>
                    <a:pt x="106912" y="21270"/>
                    <a:pt x="109650" y="19817"/>
                  </a:cubicBezTo>
                  <a:cubicBezTo>
                    <a:pt x="112117" y="18510"/>
                    <a:pt x="114410" y="16814"/>
                    <a:pt x="116496" y="14967"/>
                  </a:cubicBezTo>
                  <a:cubicBezTo>
                    <a:pt x="118541" y="13157"/>
                    <a:pt x="120244" y="11000"/>
                    <a:pt x="121839" y="8790"/>
                  </a:cubicBezTo>
                  <a:cubicBezTo>
                    <a:pt x="123137" y="6994"/>
                    <a:pt x="124247" y="5068"/>
                    <a:pt x="125240" y="3089"/>
                  </a:cubicBezTo>
                  <a:cubicBezTo>
                    <a:pt x="125752" y="2070"/>
                    <a:pt x="126240" y="1041"/>
                    <a:pt x="126709" y="1"/>
                  </a:cubicBez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2021850" y="671181"/>
              <a:ext cx="7123685" cy="4487236"/>
            </a:xfrm>
            <a:custGeom>
              <a:avLst/>
              <a:gdLst/>
              <a:ahLst/>
              <a:cxnLst/>
              <a:rect l="l" t="t" r="r" b="b"/>
              <a:pathLst>
                <a:path w="221818" h="139724" extrusionOk="0">
                  <a:moveTo>
                    <a:pt x="217438" y="1"/>
                  </a:moveTo>
                  <a:cubicBezTo>
                    <a:pt x="211569" y="1"/>
                    <a:pt x="205642" y="938"/>
                    <a:pt x="199994" y="2337"/>
                  </a:cubicBezTo>
                  <a:cubicBezTo>
                    <a:pt x="192707" y="4142"/>
                    <a:pt x="185540" y="6940"/>
                    <a:pt x="178975" y="10583"/>
                  </a:cubicBezTo>
                  <a:cubicBezTo>
                    <a:pt x="172900" y="13953"/>
                    <a:pt x="167147" y="18244"/>
                    <a:pt x="162880" y="23768"/>
                  </a:cubicBezTo>
                  <a:cubicBezTo>
                    <a:pt x="158637" y="29259"/>
                    <a:pt x="156299" y="35796"/>
                    <a:pt x="154913" y="42542"/>
                  </a:cubicBezTo>
                  <a:cubicBezTo>
                    <a:pt x="153565" y="49095"/>
                    <a:pt x="152753" y="55774"/>
                    <a:pt x="150326" y="62039"/>
                  </a:cubicBezTo>
                  <a:cubicBezTo>
                    <a:pt x="149324" y="64232"/>
                    <a:pt x="148121" y="66315"/>
                    <a:pt x="146709" y="68273"/>
                  </a:cubicBezTo>
                  <a:cubicBezTo>
                    <a:pt x="145033" y="70306"/>
                    <a:pt x="143149" y="72147"/>
                    <a:pt x="141106" y="73814"/>
                  </a:cubicBezTo>
                  <a:cubicBezTo>
                    <a:pt x="138623" y="75626"/>
                    <a:pt x="135961" y="77155"/>
                    <a:pt x="133160" y="78419"/>
                  </a:cubicBezTo>
                  <a:cubicBezTo>
                    <a:pt x="128719" y="80169"/>
                    <a:pt x="124066" y="81269"/>
                    <a:pt x="119349" y="81972"/>
                  </a:cubicBezTo>
                  <a:cubicBezTo>
                    <a:pt x="112837" y="82763"/>
                    <a:pt x="106276" y="82903"/>
                    <a:pt x="99717" y="82903"/>
                  </a:cubicBezTo>
                  <a:cubicBezTo>
                    <a:pt x="96504" y="82903"/>
                    <a:pt x="93293" y="82869"/>
                    <a:pt x="90087" y="82862"/>
                  </a:cubicBezTo>
                  <a:cubicBezTo>
                    <a:pt x="89804" y="82862"/>
                    <a:pt x="89522" y="82861"/>
                    <a:pt x="89240" y="82861"/>
                  </a:cubicBezTo>
                  <a:cubicBezTo>
                    <a:pt x="78782" y="82861"/>
                    <a:pt x="68359" y="83307"/>
                    <a:pt x="58078" y="85413"/>
                  </a:cubicBezTo>
                  <a:cubicBezTo>
                    <a:pt x="49154" y="87239"/>
                    <a:pt x="40267" y="90430"/>
                    <a:pt x="32592" y="95397"/>
                  </a:cubicBezTo>
                  <a:cubicBezTo>
                    <a:pt x="25327" y="100098"/>
                    <a:pt x="19429" y="106091"/>
                    <a:pt x="14281" y="112994"/>
                  </a:cubicBezTo>
                  <a:cubicBezTo>
                    <a:pt x="8975" y="120109"/>
                    <a:pt x="4899" y="128058"/>
                    <a:pt x="1053" y="136027"/>
                  </a:cubicBezTo>
                  <a:cubicBezTo>
                    <a:pt x="474" y="137228"/>
                    <a:pt x="79" y="138456"/>
                    <a:pt x="1" y="139723"/>
                  </a:cubicBezTo>
                  <a:lnTo>
                    <a:pt x="16876" y="139723"/>
                  </a:lnTo>
                  <a:cubicBezTo>
                    <a:pt x="20160" y="133149"/>
                    <a:pt x="23729" y="126691"/>
                    <a:pt x="28139" y="120804"/>
                  </a:cubicBezTo>
                  <a:cubicBezTo>
                    <a:pt x="30966" y="117264"/>
                    <a:pt x="34119" y="114006"/>
                    <a:pt x="37645" y="111161"/>
                  </a:cubicBezTo>
                  <a:cubicBezTo>
                    <a:pt x="41103" y="108601"/>
                    <a:pt x="44839" y="106460"/>
                    <a:pt x="48773" y="104717"/>
                  </a:cubicBezTo>
                  <a:cubicBezTo>
                    <a:pt x="54995" y="102219"/>
                    <a:pt x="61550" y="100667"/>
                    <a:pt x="68179" y="99700"/>
                  </a:cubicBezTo>
                  <a:cubicBezTo>
                    <a:pt x="74946" y="98873"/>
                    <a:pt x="81766" y="98733"/>
                    <a:pt x="88581" y="98733"/>
                  </a:cubicBezTo>
                  <a:cubicBezTo>
                    <a:pt x="90661" y="98733"/>
                    <a:pt x="92741" y="98746"/>
                    <a:pt x="94818" y="98757"/>
                  </a:cubicBezTo>
                  <a:cubicBezTo>
                    <a:pt x="95851" y="98762"/>
                    <a:pt x="96883" y="98765"/>
                    <a:pt x="97915" y="98765"/>
                  </a:cubicBezTo>
                  <a:cubicBezTo>
                    <a:pt x="106621" y="98765"/>
                    <a:pt x="115289" y="98535"/>
                    <a:pt x="123926" y="97228"/>
                  </a:cubicBezTo>
                  <a:cubicBezTo>
                    <a:pt x="132939" y="95864"/>
                    <a:pt x="142061" y="92811"/>
                    <a:pt x="149417" y="87306"/>
                  </a:cubicBezTo>
                  <a:cubicBezTo>
                    <a:pt x="154094" y="83803"/>
                    <a:pt x="158101" y="79874"/>
                    <a:pt x="161332" y="74971"/>
                  </a:cubicBezTo>
                  <a:cubicBezTo>
                    <a:pt x="163906" y="71064"/>
                    <a:pt x="165745" y="66599"/>
                    <a:pt x="167035" y="62110"/>
                  </a:cubicBezTo>
                  <a:cubicBezTo>
                    <a:pt x="169300" y="54231"/>
                    <a:pt x="169671" y="45856"/>
                    <a:pt x="172624" y="38170"/>
                  </a:cubicBezTo>
                  <a:cubicBezTo>
                    <a:pt x="173388" y="36512"/>
                    <a:pt x="174284" y="34924"/>
                    <a:pt x="175339" y="33433"/>
                  </a:cubicBezTo>
                  <a:cubicBezTo>
                    <a:pt x="176875" y="31600"/>
                    <a:pt x="178618" y="29957"/>
                    <a:pt x="180477" y="28452"/>
                  </a:cubicBezTo>
                  <a:cubicBezTo>
                    <a:pt x="184399" y="25559"/>
                    <a:pt x="188697" y="23204"/>
                    <a:pt x="193160" y="21246"/>
                  </a:cubicBezTo>
                  <a:cubicBezTo>
                    <a:pt x="198886" y="18922"/>
                    <a:pt x="204875" y="17222"/>
                    <a:pt x="210988" y="16296"/>
                  </a:cubicBezTo>
                  <a:cubicBezTo>
                    <a:pt x="213230" y="16035"/>
                    <a:pt x="215482" y="15886"/>
                    <a:pt x="217736" y="15886"/>
                  </a:cubicBezTo>
                  <a:cubicBezTo>
                    <a:pt x="219015" y="15886"/>
                    <a:pt x="220294" y="15934"/>
                    <a:pt x="221572" y="16036"/>
                  </a:cubicBezTo>
                  <a:cubicBezTo>
                    <a:pt x="221653" y="16044"/>
                    <a:pt x="221734" y="16046"/>
                    <a:pt x="221818" y="16048"/>
                  </a:cubicBezTo>
                  <a:lnTo>
                    <a:pt x="221818" y="185"/>
                  </a:lnTo>
                  <a:cubicBezTo>
                    <a:pt x="221737" y="178"/>
                    <a:pt x="221656" y="168"/>
                    <a:pt x="221572" y="163"/>
                  </a:cubicBezTo>
                  <a:cubicBezTo>
                    <a:pt x="220200" y="53"/>
                    <a:pt x="218821" y="1"/>
                    <a:pt x="217438" y="1"/>
                  </a:cubicBez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7173650" y="2934025"/>
              <a:ext cx="1972136" cy="2225297"/>
            </a:xfrm>
            <a:custGeom>
              <a:avLst/>
              <a:gdLst/>
              <a:ahLst/>
              <a:cxnLst/>
              <a:rect l="l" t="t" r="r" b="b"/>
              <a:pathLst>
                <a:path w="60560" h="68334" extrusionOk="0">
                  <a:moveTo>
                    <a:pt x="60559" y="0"/>
                  </a:moveTo>
                  <a:cubicBezTo>
                    <a:pt x="56761" y="984"/>
                    <a:pt x="53056" y="2420"/>
                    <a:pt x="49694" y="4403"/>
                  </a:cubicBezTo>
                  <a:cubicBezTo>
                    <a:pt x="47143" y="5906"/>
                    <a:pt x="44724" y="7765"/>
                    <a:pt x="42636" y="9863"/>
                  </a:cubicBezTo>
                  <a:cubicBezTo>
                    <a:pt x="40409" y="12099"/>
                    <a:pt x="38440" y="14702"/>
                    <a:pt x="37164" y="17600"/>
                  </a:cubicBezTo>
                  <a:cubicBezTo>
                    <a:pt x="36321" y="19507"/>
                    <a:pt x="35557" y="21410"/>
                    <a:pt x="35045" y="23429"/>
                  </a:cubicBezTo>
                  <a:cubicBezTo>
                    <a:pt x="34685" y="24855"/>
                    <a:pt x="34423" y="26303"/>
                    <a:pt x="34211" y="27758"/>
                  </a:cubicBezTo>
                  <a:cubicBezTo>
                    <a:pt x="33744" y="30951"/>
                    <a:pt x="33440" y="34161"/>
                    <a:pt x="33040" y="37361"/>
                  </a:cubicBezTo>
                  <a:cubicBezTo>
                    <a:pt x="32804" y="38952"/>
                    <a:pt x="32511" y="40535"/>
                    <a:pt x="32089" y="42088"/>
                  </a:cubicBezTo>
                  <a:cubicBezTo>
                    <a:pt x="31663" y="43662"/>
                    <a:pt x="31106" y="45210"/>
                    <a:pt x="30496" y="46726"/>
                  </a:cubicBezTo>
                  <a:cubicBezTo>
                    <a:pt x="29125" y="49810"/>
                    <a:pt x="27460" y="52756"/>
                    <a:pt x="25467" y="55482"/>
                  </a:cubicBezTo>
                  <a:cubicBezTo>
                    <a:pt x="23696" y="57656"/>
                    <a:pt x="21712" y="59642"/>
                    <a:pt x="19538" y="61414"/>
                  </a:cubicBezTo>
                  <a:cubicBezTo>
                    <a:pt x="17007" y="63281"/>
                    <a:pt x="14299" y="64928"/>
                    <a:pt x="11440" y="66238"/>
                  </a:cubicBezTo>
                  <a:cubicBezTo>
                    <a:pt x="9392" y="67026"/>
                    <a:pt x="7280" y="67624"/>
                    <a:pt x="5117" y="67998"/>
                  </a:cubicBezTo>
                  <a:cubicBezTo>
                    <a:pt x="4066" y="68098"/>
                    <a:pt x="3010" y="68149"/>
                    <a:pt x="1951" y="68149"/>
                  </a:cubicBezTo>
                  <a:cubicBezTo>
                    <a:pt x="1859" y="68149"/>
                    <a:pt x="1766" y="68148"/>
                    <a:pt x="1674" y="68148"/>
                  </a:cubicBezTo>
                  <a:cubicBezTo>
                    <a:pt x="1647" y="68147"/>
                    <a:pt x="1621" y="68147"/>
                    <a:pt x="1594" y="68147"/>
                  </a:cubicBezTo>
                  <a:cubicBezTo>
                    <a:pt x="1067" y="68147"/>
                    <a:pt x="530" y="68213"/>
                    <a:pt x="0" y="68333"/>
                  </a:cubicBezTo>
                  <a:lnTo>
                    <a:pt x="35318" y="68333"/>
                  </a:lnTo>
                  <a:cubicBezTo>
                    <a:pt x="37483" y="65967"/>
                    <a:pt x="39409" y="63366"/>
                    <a:pt x="41086" y="60666"/>
                  </a:cubicBezTo>
                  <a:cubicBezTo>
                    <a:pt x="42262" y="58773"/>
                    <a:pt x="43295" y="56792"/>
                    <a:pt x="44198" y="54756"/>
                  </a:cubicBezTo>
                  <a:cubicBezTo>
                    <a:pt x="45339" y="52187"/>
                    <a:pt x="46455" y="49555"/>
                    <a:pt x="47246" y="46853"/>
                  </a:cubicBezTo>
                  <a:cubicBezTo>
                    <a:pt x="48670" y="41971"/>
                    <a:pt x="48939" y="36825"/>
                    <a:pt x="49548" y="31789"/>
                  </a:cubicBezTo>
                  <a:cubicBezTo>
                    <a:pt x="49901" y="29451"/>
                    <a:pt x="50384" y="27127"/>
                    <a:pt x="51199" y="24905"/>
                  </a:cubicBezTo>
                  <a:cubicBezTo>
                    <a:pt x="51623" y="24027"/>
                    <a:pt x="52108" y="23184"/>
                    <a:pt x="52658" y="22379"/>
                  </a:cubicBezTo>
                  <a:cubicBezTo>
                    <a:pt x="53570" y="21321"/>
                    <a:pt x="54580" y="20345"/>
                    <a:pt x="55652" y="19450"/>
                  </a:cubicBezTo>
                  <a:cubicBezTo>
                    <a:pt x="57156" y="18378"/>
                    <a:pt x="58761" y="17464"/>
                    <a:pt x="60438" y="16690"/>
                  </a:cubicBezTo>
                  <a:cubicBezTo>
                    <a:pt x="60478" y="16673"/>
                    <a:pt x="60519" y="16659"/>
                    <a:pt x="60559" y="16642"/>
                  </a:cubicBezTo>
                  <a:lnTo>
                    <a:pt x="60559" y="0"/>
                  </a:ln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7" name="Google Shape;17;p2"/>
          <p:cNvGrpSpPr/>
          <p:nvPr/>
        </p:nvGrpSpPr>
        <p:grpSpPr>
          <a:xfrm>
            <a:off x="9366543" y="4430122"/>
            <a:ext cx="2935507" cy="2551551"/>
            <a:chOff x="7039840" y="3226481"/>
            <a:chExt cx="2201630" cy="1913663"/>
          </a:xfrm>
        </p:grpSpPr>
        <p:sp>
          <p:nvSpPr>
            <p:cNvPr id="18" name="Google Shape;18;p2"/>
            <p:cNvSpPr/>
            <p:nvPr/>
          </p:nvSpPr>
          <p:spPr>
            <a:xfrm>
              <a:off x="7420863" y="3426638"/>
              <a:ext cx="1675186" cy="1711914"/>
            </a:xfrm>
            <a:custGeom>
              <a:avLst/>
              <a:gdLst/>
              <a:ahLst/>
              <a:cxnLst/>
              <a:rect l="l" t="t" r="r" b="b"/>
              <a:pathLst>
                <a:path w="52452" h="53602" extrusionOk="0">
                  <a:moveTo>
                    <a:pt x="31828" y="1"/>
                  </a:moveTo>
                  <a:lnTo>
                    <a:pt x="31828" y="6470"/>
                  </a:lnTo>
                  <a:cubicBezTo>
                    <a:pt x="32418" y="6975"/>
                    <a:pt x="33045" y="7454"/>
                    <a:pt x="33545" y="8054"/>
                  </a:cubicBezTo>
                  <a:cubicBezTo>
                    <a:pt x="38407" y="13883"/>
                    <a:pt x="39510" y="19196"/>
                    <a:pt x="39593" y="20019"/>
                  </a:cubicBezTo>
                  <a:cubicBezTo>
                    <a:pt x="40436" y="28432"/>
                    <a:pt x="35938" y="32847"/>
                    <a:pt x="30382" y="36159"/>
                  </a:cubicBezTo>
                  <a:cubicBezTo>
                    <a:pt x="27349" y="37967"/>
                    <a:pt x="21679" y="39795"/>
                    <a:pt x="18712" y="41417"/>
                  </a:cubicBezTo>
                  <a:cubicBezTo>
                    <a:pt x="14819" y="43546"/>
                    <a:pt x="8059" y="46091"/>
                    <a:pt x="1" y="53601"/>
                  </a:cubicBezTo>
                  <a:lnTo>
                    <a:pt x="15321" y="53601"/>
                  </a:lnTo>
                  <a:cubicBezTo>
                    <a:pt x="20634" y="50863"/>
                    <a:pt x="30616" y="45127"/>
                    <a:pt x="36685" y="40543"/>
                  </a:cubicBezTo>
                  <a:cubicBezTo>
                    <a:pt x="44339" y="34761"/>
                    <a:pt x="52451" y="25963"/>
                    <a:pt x="43286" y="11861"/>
                  </a:cubicBezTo>
                  <a:cubicBezTo>
                    <a:pt x="40562" y="7668"/>
                    <a:pt x="36343" y="3589"/>
                    <a:pt x="31828" y="1"/>
                  </a:cubicBezTo>
                  <a:close/>
                </a:path>
              </a:pathLst>
            </a:custGeom>
            <a:solidFill>
              <a:srgbClr val="FF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7039840" y="3629542"/>
              <a:ext cx="1669948" cy="1509015"/>
            </a:xfrm>
            <a:custGeom>
              <a:avLst/>
              <a:gdLst/>
              <a:ahLst/>
              <a:cxnLst/>
              <a:rect l="l" t="t" r="r" b="b"/>
              <a:pathLst>
                <a:path w="52288" h="47249" extrusionOk="0">
                  <a:moveTo>
                    <a:pt x="43758" y="1"/>
                  </a:moveTo>
                  <a:lnTo>
                    <a:pt x="43758" y="7471"/>
                  </a:lnTo>
                  <a:cubicBezTo>
                    <a:pt x="46556" y="12104"/>
                    <a:pt x="45296" y="18055"/>
                    <a:pt x="41405" y="21674"/>
                  </a:cubicBezTo>
                  <a:cubicBezTo>
                    <a:pt x="37133" y="25646"/>
                    <a:pt x="25668" y="30282"/>
                    <a:pt x="23265" y="31140"/>
                  </a:cubicBezTo>
                  <a:cubicBezTo>
                    <a:pt x="18262" y="32923"/>
                    <a:pt x="9656" y="37533"/>
                    <a:pt x="1" y="47248"/>
                  </a:cubicBezTo>
                  <a:lnTo>
                    <a:pt x="12019" y="47248"/>
                  </a:lnTo>
                  <a:cubicBezTo>
                    <a:pt x="13964" y="45932"/>
                    <a:pt x="19374" y="41122"/>
                    <a:pt x="26237" y="37917"/>
                  </a:cubicBezTo>
                  <a:cubicBezTo>
                    <a:pt x="31328" y="35540"/>
                    <a:pt x="34764" y="33919"/>
                    <a:pt x="39762" y="31233"/>
                  </a:cubicBezTo>
                  <a:cubicBezTo>
                    <a:pt x="40710" y="30723"/>
                    <a:pt x="41600" y="30230"/>
                    <a:pt x="42312" y="29806"/>
                  </a:cubicBezTo>
                  <a:cubicBezTo>
                    <a:pt x="46510" y="27304"/>
                    <a:pt x="50801" y="23727"/>
                    <a:pt x="51547" y="17329"/>
                  </a:cubicBezTo>
                  <a:cubicBezTo>
                    <a:pt x="52287" y="10952"/>
                    <a:pt x="48704" y="4768"/>
                    <a:pt x="44915" y="1063"/>
                  </a:cubicBezTo>
                  <a:cubicBezTo>
                    <a:pt x="44536" y="694"/>
                    <a:pt x="44151" y="341"/>
                    <a:pt x="43758" y="1"/>
                  </a:cubicBezTo>
                  <a:close/>
                </a:path>
              </a:pathLst>
            </a:custGeom>
            <a:solidFill>
              <a:srgbClr val="F5A2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7908207" y="3226481"/>
              <a:ext cx="1333263" cy="1913663"/>
            </a:xfrm>
            <a:custGeom>
              <a:avLst/>
              <a:gdLst/>
              <a:ahLst/>
              <a:cxnLst/>
              <a:rect l="l" t="t" r="r" b="b"/>
              <a:pathLst>
                <a:path w="41746" h="59919" extrusionOk="0">
                  <a:moveTo>
                    <a:pt x="16569" y="0"/>
                  </a:moveTo>
                  <a:lnTo>
                    <a:pt x="16569" y="6534"/>
                  </a:lnTo>
                  <a:cubicBezTo>
                    <a:pt x="21245" y="10063"/>
                    <a:pt x="25196" y="14242"/>
                    <a:pt x="28027" y="18321"/>
                  </a:cubicBezTo>
                  <a:cubicBezTo>
                    <a:pt x="37173" y="31501"/>
                    <a:pt x="29215" y="41531"/>
                    <a:pt x="21426" y="47003"/>
                  </a:cubicBezTo>
                  <a:cubicBezTo>
                    <a:pt x="13564" y="52527"/>
                    <a:pt x="7582" y="54604"/>
                    <a:pt x="0" y="59918"/>
                  </a:cubicBezTo>
                  <a:lnTo>
                    <a:pt x="14838" y="59918"/>
                  </a:lnTo>
                  <a:cubicBezTo>
                    <a:pt x="17788" y="58423"/>
                    <a:pt x="24648" y="53523"/>
                    <a:pt x="29354" y="49055"/>
                  </a:cubicBezTo>
                  <a:cubicBezTo>
                    <a:pt x="38543" y="40335"/>
                    <a:pt x="41745" y="25898"/>
                    <a:pt x="32735" y="14352"/>
                  </a:cubicBezTo>
                  <a:cubicBezTo>
                    <a:pt x="27763" y="7980"/>
                    <a:pt x="22979" y="3801"/>
                    <a:pt x="16569" y="0"/>
                  </a:cubicBezTo>
                  <a:close/>
                </a:path>
              </a:pathLst>
            </a:custGeom>
            <a:solidFill>
              <a:srgbClr val="A5A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1" name="Google Shape;21;p2"/>
          <p:cNvGrpSpPr/>
          <p:nvPr/>
        </p:nvGrpSpPr>
        <p:grpSpPr>
          <a:xfrm>
            <a:off x="962594" y="726601"/>
            <a:ext cx="10273569" cy="5418767"/>
            <a:chOff x="721945" y="544950"/>
            <a:chExt cx="7705177" cy="4064075"/>
          </a:xfrm>
        </p:grpSpPr>
        <p:grpSp>
          <p:nvGrpSpPr>
            <p:cNvPr id="22" name="Google Shape;22;p2"/>
            <p:cNvGrpSpPr/>
            <p:nvPr/>
          </p:nvGrpSpPr>
          <p:grpSpPr>
            <a:xfrm>
              <a:off x="727556" y="544950"/>
              <a:ext cx="7688700" cy="4064075"/>
              <a:chOff x="721950" y="544950"/>
              <a:chExt cx="7688700" cy="4064075"/>
            </a:xfrm>
          </p:grpSpPr>
          <p:sp>
            <p:nvSpPr>
              <p:cNvPr id="23" name="Google Shape;23;p2"/>
              <p:cNvSpPr/>
              <p:nvPr/>
            </p:nvSpPr>
            <p:spPr>
              <a:xfrm>
                <a:off x="721950" y="544950"/>
                <a:ext cx="7688700" cy="507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F5A2A2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23825" dir="7860000" algn="bl" rotWithShape="0">
                  <a:srgbClr val="0B3A87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721950" y="1051025"/>
                <a:ext cx="7688700" cy="3558000"/>
              </a:xfrm>
              <a:prstGeom prst="rect">
                <a:avLst/>
              </a:prstGeom>
              <a:solidFill>
                <a:srgbClr val="FFEEE5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23825" dir="7860000" algn="bl" rotWithShape="0">
                  <a:srgbClr val="0B3A87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2561586" y="1049772"/>
                <a:ext cx="5841497" cy="891408"/>
              </a:xfrm>
              <a:custGeom>
                <a:avLst/>
                <a:gdLst/>
                <a:ahLst/>
                <a:cxnLst/>
                <a:rect l="l" t="t" r="r" b="b"/>
                <a:pathLst>
                  <a:path w="182904" h="27911" extrusionOk="0">
                    <a:moveTo>
                      <a:pt x="0" y="0"/>
                    </a:moveTo>
                    <a:cubicBezTo>
                      <a:pt x="8688" y="22829"/>
                      <a:pt x="35357" y="27911"/>
                      <a:pt x="57097" y="27911"/>
                    </a:cubicBezTo>
                    <a:cubicBezTo>
                      <a:pt x="68428" y="27911"/>
                      <a:pt x="78420" y="26530"/>
                      <a:pt x="83828" y="25563"/>
                    </a:cubicBezTo>
                    <a:cubicBezTo>
                      <a:pt x="107047" y="21412"/>
                      <a:pt x="182903" y="16583"/>
                      <a:pt x="182903" y="16583"/>
                    </a:cubicBezTo>
                    <a:lnTo>
                      <a:pt x="182903" y="4179"/>
                    </a:lnTo>
                    <a:cubicBezTo>
                      <a:pt x="96624" y="9235"/>
                      <a:pt x="92311" y="16605"/>
                      <a:pt x="61887" y="16605"/>
                    </a:cubicBezTo>
                    <a:cubicBezTo>
                      <a:pt x="60453" y="16605"/>
                      <a:pt x="58960" y="16588"/>
                      <a:pt x="57399" y="16555"/>
                    </a:cubicBezTo>
                    <a:cubicBezTo>
                      <a:pt x="22712" y="15805"/>
                      <a:pt x="16518" y="0"/>
                      <a:pt x="16518" y="0"/>
                    </a:cubicBezTo>
                    <a:close/>
                  </a:path>
                </a:pathLst>
              </a:custGeom>
              <a:solidFill>
                <a:srgbClr val="F5A2A2">
                  <a:alpha val="343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2170375" y="663050"/>
                <a:ext cx="5846700" cy="269100"/>
              </a:xfrm>
              <a:prstGeom prst="roundRect">
                <a:avLst>
                  <a:gd name="adj" fmla="val 50000"/>
                </a:avLst>
              </a:prstGeom>
              <a:solidFill>
                <a:srgbClr val="FFFFFF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27" name="Google Shape;27;p2"/>
            <p:cNvSpPr/>
            <p:nvPr/>
          </p:nvSpPr>
          <p:spPr>
            <a:xfrm>
              <a:off x="727556" y="1183249"/>
              <a:ext cx="927385" cy="661196"/>
            </a:xfrm>
            <a:custGeom>
              <a:avLst/>
              <a:gdLst/>
              <a:ahLst/>
              <a:cxnLst/>
              <a:rect l="l" t="t" r="r" b="b"/>
              <a:pathLst>
                <a:path w="34714" h="24750" extrusionOk="0">
                  <a:moveTo>
                    <a:pt x="10660" y="1"/>
                  </a:moveTo>
                  <a:cubicBezTo>
                    <a:pt x="5242" y="1"/>
                    <a:pt x="0" y="667"/>
                    <a:pt x="0" y="667"/>
                  </a:cubicBezTo>
                  <a:lnTo>
                    <a:pt x="0" y="24634"/>
                  </a:lnTo>
                  <a:cubicBezTo>
                    <a:pt x="0" y="24634"/>
                    <a:pt x="5518" y="24749"/>
                    <a:pt x="12044" y="24749"/>
                  </a:cubicBezTo>
                  <a:cubicBezTo>
                    <a:pt x="15306" y="24749"/>
                    <a:pt x="18821" y="24721"/>
                    <a:pt x="22024" y="24634"/>
                  </a:cubicBezTo>
                  <a:cubicBezTo>
                    <a:pt x="31632" y="24372"/>
                    <a:pt x="34713" y="21179"/>
                    <a:pt x="34713" y="17771"/>
                  </a:cubicBezTo>
                  <a:cubicBezTo>
                    <a:pt x="34713" y="14364"/>
                    <a:pt x="29448" y="14673"/>
                    <a:pt x="22024" y="13745"/>
                  </a:cubicBezTo>
                  <a:cubicBezTo>
                    <a:pt x="14599" y="12816"/>
                    <a:pt x="18900" y="9409"/>
                    <a:pt x="18900" y="9409"/>
                  </a:cubicBezTo>
                  <a:cubicBezTo>
                    <a:pt x="18900" y="9409"/>
                    <a:pt x="25112" y="6932"/>
                    <a:pt x="22024" y="2596"/>
                  </a:cubicBezTo>
                  <a:cubicBezTo>
                    <a:pt x="20560" y="541"/>
                    <a:pt x="15539" y="1"/>
                    <a:pt x="10660" y="1"/>
                  </a:cubicBezTo>
                  <a:close/>
                </a:path>
              </a:pathLst>
            </a:custGeom>
            <a:solidFill>
              <a:srgbClr val="F5C4C2"/>
            </a:solidFill>
            <a:ln w="9525" cap="flat" cmpd="sng">
              <a:solidFill>
                <a:srgbClr val="0B3A8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721945" y="1752413"/>
              <a:ext cx="4467960" cy="1618113"/>
            </a:xfrm>
            <a:custGeom>
              <a:avLst/>
              <a:gdLst/>
              <a:ahLst/>
              <a:cxnLst/>
              <a:rect l="l" t="t" r="r" b="b"/>
              <a:pathLst>
                <a:path w="139897" h="50665" extrusionOk="0">
                  <a:moveTo>
                    <a:pt x="27675" y="0"/>
                  </a:moveTo>
                  <a:cubicBezTo>
                    <a:pt x="6182" y="0"/>
                    <a:pt x="0" y="13091"/>
                    <a:pt x="0" y="13091"/>
                  </a:cubicBezTo>
                  <a:lnTo>
                    <a:pt x="0" y="50664"/>
                  </a:lnTo>
                  <a:cubicBezTo>
                    <a:pt x="0" y="50522"/>
                    <a:pt x="15544" y="50475"/>
                    <a:pt x="36269" y="50475"/>
                  </a:cubicBezTo>
                  <a:cubicBezTo>
                    <a:pt x="77720" y="50475"/>
                    <a:pt x="139896" y="50664"/>
                    <a:pt x="139896" y="50664"/>
                  </a:cubicBezTo>
                  <a:lnTo>
                    <a:pt x="139896" y="32598"/>
                  </a:lnTo>
                  <a:cubicBezTo>
                    <a:pt x="139896" y="32598"/>
                    <a:pt x="131152" y="35237"/>
                    <a:pt x="117535" y="35237"/>
                  </a:cubicBezTo>
                  <a:cubicBezTo>
                    <a:pt x="110469" y="35237"/>
                    <a:pt x="102090" y="34526"/>
                    <a:pt x="92941" y="32367"/>
                  </a:cubicBezTo>
                  <a:cubicBezTo>
                    <a:pt x="69948" y="26943"/>
                    <a:pt x="57528" y="924"/>
                    <a:pt x="29410" y="28"/>
                  </a:cubicBezTo>
                  <a:cubicBezTo>
                    <a:pt x="28821" y="9"/>
                    <a:pt x="28243" y="0"/>
                    <a:pt x="27675" y="0"/>
                  </a:cubicBezTo>
                  <a:close/>
                </a:path>
              </a:pathLst>
            </a:custGeom>
            <a:solidFill>
              <a:srgbClr val="4CE697"/>
            </a:solidFill>
            <a:ln w="9525" cap="flat" cmpd="sng">
              <a:solidFill>
                <a:srgbClr val="0B3A8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721945" y="2116287"/>
              <a:ext cx="7705177" cy="2480937"/>
            </a:xfrm>
            <a:custGeom>
              <a:avLst/>
              <a:gdLst/>
              <a:ahLst/>
              <a:cxnLst/>
              <a:rect l="l" t="t" r="r" b="b"/>
              <a:pathLst>
                <a:path w="241258" h="77681" extrusionOk="0">
                  <a:moveTo>
                    <a:pt x="193410" y="0"/>
                  </a:moveTo>
                  <a:cubicBezTo>
                    <a:pt x="192205" y="0"/>
                    <a:pt x="190997" y="36"/>
                    <a:pt x="189787" y="109"/>
                  </a:cubicBezTo>
                  <a:cubicBezTo>
                    <a:pt x="178188" y="806"/>
                    <a:pt x="172104" y="2742"/>
                    <a:pt x="162415" y="8276"/>
                  </a:cubicBezTo>
                  <a:cubicBezTo>
                    <a:pt x="149804" y="15474"/>
                    <a:pt x="146880" y="18510"/>
                    <a:pt x="130683" y="24540"/>
                  </a:cubicBezTo>
                  <a:cubicBezTo>
                    <a:pt x="125065" y="26632"/>
                    <a:pt x="117792" y="27521"/>
                    <a:pt x="110650" y="27521"/>
                  </a:cubicBezTo>
                  <a:cubicBezTo>
                    <a:pt x="101712" y="27521"/>
                    <a:pt x="92977" y="26128"/>
                    <a:pt x="87945" y="23956"/>
                  </a:cubicBezTo>
                  <a:cubicBezTo>
                    <a:pt x="65552" y="14289"/>
                    <a:pt x="46430" y="10927"/>
                    <a:pt x="28404" y="10927"/>
                  </a:cubicBezTo>
                  <a:cubicBezTo>
                    <a:pt x="18732" y="10927"/>
                    <a:pt x="9376" y="11895"/>
                    <a:pt x="0" y="13377"/>
                  </a:cubicBezTo>
                  <a:lnTo>
                    <a:pt x="0" y="77681"/>
                  </a:lnTo>
                  <a:lnTo>
                    <a:pt x="241257" y="77681"/>
                  </a:lnTo>
                  <a:lnTo>
                    <a:pt x="241257" y="22573"/>
                  </a:lnTo>
                  <a:lnTo>
                    <a:pt x="236273" y="17653"/>
                  </a:lnTo>
                  <a:cubicBezTo>
                    <a:pt x="224820" y="6344"/>
                    <a:pt x="209409" y="0"/>
                    <a:pt x="193410" y="0"/>
                  </a:cubicBezTo>
                  <a:close/>
                </a:path>
              </a:pathLst>
            </a:custGeom>
            <a:solidFill>
              <a:srgbClr val="FFD800"/>
            </a:solidFill>
            <a:ln w="9525" cap="flat" cmpd="sng">
              <a:solidFill>
                <a:srgbClr val="0B3A8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721945" y="2900021"/>
              <a:ext cx="7705177" cy="1708944"/>
            </a:xfrm>
            <a:custGeom>
              <a:avLst/>
              <a:gdLst/>
              <a:ahLst/>
              <a:cxnLst/>
              <a:rect l="l" t="t" r="r" b="b"/>
              <a:pathLst>
                <a:path w="241258" h="53509" extrusionOk="0">
                  <a:moveTo>
                    <a:pt x="25983" y="1"/>
                  </a:moveTo>
                  <a:cubicBezTo>
                    <a:pt x="9993" y="1"/>
                    <a:pt x="0" y="3970"/>
                    <a:pt x="0" y="3970"/>
                  </a:cubicBezTo>
                  <a:lnTo>
                    <a:pt x="0" y="53509"/>
                  </a:lnTo>
                  <a:lnTo>
                    <a:pt x="241257" y="53509"/>
                  </a:lnTo>
                  <a:lnTo>
                    <a:pt x="241257" y="14302"/>
                  </a:lnTo>
                  <a:cubicBezTo>
                    <a:pt x="241257" y="14302"/>
                    <a:pt x="231544" y="3101"/>
                    <a:pt x="206259" y="3101"/>
                  </a:cubicBezTo>
                  <a:cubicBezTo>
                    <a:pt x="196175" y="3101"/>
                    <a:pt x="183615" y="4882"/>
                    <a:pt x="168206" y="9866"/>
                  </a:cubicBezTo>
                  <a:cubicBezTo>
                    <a:pt x="156131" y="13771"/>
                    <a:pt x="149804" y="20489"/>
                    <a:pt x="114515" y="22689"/>
                  </a:cubicBezTo>
                  <a:cubicBezTo>
                    <a:pt x="113774" y="22735"/>
                    <a:pt x="113017" y="22758"/>
                    <a:pt x="112245" y="22758"/>
                  </a:cubicBezTo>
                  <a:cubicBezTo>
                    <a:pt x="101250" y="22758"/>
                    <a:pt x="87159" y="18149"/>
                    <a:pt x="72808" y="11188"/>
                  </a:cubicBezTo>
                  <a:cubicBezTo>
                    <a:pt x="54792" y="2448"/>
                    <a:pt x="38539" y="1"/>
                    <a:pt x="25983" y="1"/>
                  </a:cubicBezTo>
                  <a:close/>
                </a:path>
              </a:pathLst>
            </a:custGeom>
            <a:solidFill>
              <a:srgbClr val="A5A2F4"/>
            </a:solidFill>
            <a:ln w="9525" cap="flat" cmpd="sng">
              <a:solidFill>
                <a:srgbClr val="0B3A8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31" name="Google Shape;31;p2"/>
            <p:cNvGrpSpPr/>
            <p:nvPr/>
          </p:nvGrpSpPr>
          <p:grpSpPr>
            <a:xfrm>
              <a:off x="883456" y="696120"/>
              <a:ext cx="877593" cy="199609"/>
              <a:chOff x="883456" y="696120"/>
              <a:chExt cx="877593" cy="199609"/>
            </a:xfrm>
          </p:grpSpPr>
          <p:sp>
            <p:nvSpPr>
              <p:cNvPr id="32" name="Google Shape;32;p2"/>
              <p:cNvSpPr/>
              <p:nvPr/>
            </p:nvSpPr>
            <p:spPr>
              <a:xfrm>
                <a:off x="1225706" y="696120"/>
                <a:ext cx="199641" cy="199609"/>
              </a:xfrm>
              <a:custGeom>
                <a:avLst/>
                <a:gdLst/>
                <a:ahLst/>
                <a:cxnLst/>
                <a:rect l="l" t="t" r="r" b="b"/>
                <a:pathLst>
                  <a:path w="6251" h="6250" extrusionOk="0">
                    <a:moveTo>
                      <a:pt x="3127" y="1"/>
                    </a:moveTo>
                    <a:cubicBezTo>
                      <a:pt x="1400" y="1"/>
                      <a:pt x="0" y="1399"/>
                      <a:pt x="0" y="3125"/>
                    </a:cubicBezTo>
                    <a:cubicBezTo>
                      <a:pt x="0" y="4851"/>
                      <a:pt x="1400" y="6249"/>
                      <a:pt x="3127" y="6249"/>
                    </a:cubicBezTo>
                    <a:cubicBezTo>
                      <a:pt x="4851" y="6249"/>
                      <a:pt x="6251" y="4851"/>
                      <a:pt x="6251" y="3125"/>
                    </a:cubicBezTo>
                    <a:cubicBezTo>
                      <a:pt x="6251" y="1399"/>
                      <a:pt x="4851" y="1"/>
                      <a:pt x="3127" y="1"/>
                    </a:cubicBezTo>
                    <a:close/>
                  </a:path>
                </a:pathLst>
              </a:custGeom>
              <a:solidFill>
                <a:srgbClr val="FFD800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1561376" y="696120"/>
                <a:ext cx="199673" cy="199609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6250" extrusionOk="0">
                    <a:moveTo>
                      <a:pt x="3127" y="1"/>
                    </a:moveTo>
                    <a:cubicBezTo>
                      <a:pt x="1401" y="1"/>
                      <a:pt x="1" y="1399"/>
                      <a:pt x="1" y="3125"/>
                    </a:cubicBezTo>
                    <a:cubicBezTo>
                      <a:pt x="1" y="4851"/>
                      <a:pt x="1401" y="6249"/>
                      <a:pt x="3127" y="6249"/>
                    </a:cubicBezTo>
                    <a:cubicBezTo>
                      <a:pt x="4851" y="6249"/>
                      <a:pt x="6252" y="4851"/>
                      <a:pt x="6252" y="3125"/>
                    </a:cubicBezTo>
                    <a:cubicBezTo>
                      <a:pt x="6252" y="1399"/>
                      <a:pt x="4851" y="1"/>
                      <a:pt x="3127" y="1"/>
                    </a:cubicBezTo>
                    <a:close/>
                  </a:path>
                </a:pathLst>
              </a:custGeom>
              <a:solidFill>
                <a:srgbClr val="A5A2F4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883456" y="696120"/>
                <a:ext cx="199673" cy="199609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6250" extrusionOk="0">
                    <a:moveTo>
                      <a:pt x="3125" y="1"/>
                    </a:moveTo>
                    <a:cubicBezTo>
                      <a:pt x="1399" y="1"/>
                      <a:pt x="1" y="1399"/>
                      <a:pt x="1" y="3125"/>
                    </a:cubicBezTo>
                    <a:cubicBezTo>
                      <a:pt x="1" y="4851"/>
                      <a:pt x="1399" y="6249"/>
                      <a:pt x="3125" y="6249"/>
                    </a:cubicBezTo>
                    <a:cubicBezTo>
                      <a:pt x="4851" y="6249"/>
                      <a:pt x="6251" y="4851"/>
                      <a:pt x="6251" y="3125"/>
                    </a:cubicBezTo>
                    <a:cubicBezTo>
                      <a:pt x="6251" y="1399"/>
                      <a:pt x="4851" y="1"/>
                      <a:pt x="3125" y="1"/>
                    </a:cubicBezTo>
                    <a:close/>
                  </a:path>
                </a:pathLst>
              </a:custGeom>
              <a:solidFill>
                <a:srgbClr val="4CE697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sp>
        <p:nvSpPr>
          <p:cNvPr id="35" name="Google Shape;35;p2"/>
          <p:cNvSpPr txBox="1">
            <a:spLocks noGrp="1"/>
          </p:cNvSpPr>
          <p:nvPr>
            <p:ph type="ctrTitle"/>
          </p:nvPr>
        </p:nvSpPr>
        <p:spPr>
          <a:xfrm>
            <a:off x="2759712" y="2042300"/>
            <a:ext cx="6672400" cy="5872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2800">
                <a:solidFill>
                  <a:srgbClr val="0B3A87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9pPr>
          </a:lstStyle>
          <a:p>
            <a:endParaRPr/>
          </a:p>
        </p:txBody>
      </p:sp>
      <p:sp>
        <p:nvSpPr>
          <p:cNvPr id="36" name="Google Shape;36;p2"/>
          <p:cNvSpPr txBox="1">
            <a:spLocks noGrp="1"/>
          </p:cNvSpPr>
          <p:nvPr>
            <p:ph type="subTitle" idx="1"/>
          </p:nvPr>
        </p:nvSpPr>
        <p:spPr>
          <a:xfrm>
            <a:off x="7519051" y="4849933"/>
            <a:ext cx="3013200" cy="8816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>
                <a:solidFill>
                  <a:srgbClr val="0B3A87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/>
          </a:p>
        </p:txBody>
      </p:sp>
      <p:sp>
        <p:nvSpPr>
          <p:cNvPr id="37" name="Google Shape;37;p2"/>
          <p:cNvSpPr txBox="1">
            <a:spLocks noGrp="1"/>
          </p:cNvSpPr>
          <p:nvPr>
            <p:ph type="ctrTitle" idx="2"/>
          </p:nvPr>
        </p:nvSpPr>
        <p:spPr>
          <a:xfrm>
            <a:off x="2759700" y="2625767"/>
            <a:ext cx="6672400" cy="1000800"/>
          </a:xfrm>
          <a:prstGeom prst="rect">
            <a:avLst/>
          </a:prstGeom>
          <a:effectLst>
            <a:outerShdw dist="66675" dir="8400000" algn="bl" rotWithShape="0">
              <a:schemeClr val="dk1"/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3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9pPr>
          </a:lstStyle>
          <a:p>
            <a:endParaRPr/>
          </a:p>
        </p:txBody>
      </p:sp>
      <p:sp>
        <p:nvSpPr>
          <p:cNvPr id="38" name="Google Shape;38;p2"/>
          <p:cNvSpPr/>
          <p:nvPr/>
        </p:nvSpPr>
        <p:spPr>
          <a:xfrm>
            <a:off x="3487379" y="157952"/>
            <a:ext cx="189028" cy="189112"/>
          </a:xfrm>
          <a:custGeom>
            <a:avLst/>
            <a:gdLst/>
            <a:ahLst/>
            <a:cxnLst/>
            <a:rect l="l" t="t" r="r" b="b"/>
            <a:pathLst>
              <a:path w="4439" h="4441" extrusionOk="0">
                <a:moveTo>
                  <a:pt x="2219" y="0"/>
                </a:moveTo>
                <a:cubicBezTo>
                  <a:pt x="993" y="0"/>
                  <a:pt x="0" y="993"/>
                  <a:pt x="0" y="2219"/>
                </a:cubicBezTo>
                <a:cubicBezTo>
                  <a:pt x="0" y="3446"/>
                  <a:pt x="993" y="4441"/>
                  <a:pt x="2219" y="4441"/>
                </a:cubicBezTo>
                <a:cubicBezTo>
                  <a:pt x="3446" y="4441"/>
                  <a:pt x="4439" y="3446"/>
                  <a:pt x="4439" y="2219"/>
                </a:cubicBezTo>
                <a:cubicBezTo>
                  <a:pt x="4439" y="993"/>
                  <a:pt x="3446" y="0"/>
                  <a:pt x="2219" y="0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rgbClr val="0B3A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" name="Google Shape;39;p2"/>
          <p:cNvSpPr/>
          <p:nvPr/>
        </p:nvSpPr>
        <p:spPr>
          <a:xfrm>
            <a:off x="11515089" y="3878998"/>
            <a:ext cx="426537" cy="426404"/>
          </a:xfrm>
          <a:custGeom>
            <a:avLst/>
            <a:gdLst/>
            <a:ahLst/>
            <a:cxnLst/>
            <a:rect l="l" t="t" r="r" b="b"/>
            <a:pathLst>
              <a:path w="9664" h="9661" extrusionOk="0">
                <a:moveTo>
                  <a:pt x="4832" y="0"/>
                </a:moveTo>
                <a:cubicBezTo>
                  <a:pt x="2163" y="0"/>
                  <a:pt x="1" y="2163"/>
                  <a:pt x="1" y="4829"/>
                </a:cubicBezTo>
                <a:cubicBezTo>
                  <a:pt x="1" y="7499"/>
                  <a:pt x="2163" y="9661"/>
                  <a:pt x="4832" y="9661"/>
                </a:cubicBezTo>
                <a:cubicBezTo>
                  <a:pt x="7499" y="9661"/>
                  <a:pt x="9664" y="7499"/>
                  <a:pt x="9664" y="4829"/>
                </a:cubicBezTo>
                <a:cubicBezTo>
                  <a:pt x="9664" y="2163"/>
                  <a:pt x="7499" y="0"/>
                  <a:pt x="48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0B3A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" name="Google Shape;40;p2"/>
          <p:cNvSpPr/>
          <p:nvPr/>
        </p:nvSpPr>
        <p:spPr>
          <a:xfrm>
            <a:off x="620641" y="6475062"/>
            <a:ext cx="195923" cy="196055"/>
          </a:xfrm>
          <a:custGeom>
            <a:avLst/>
            <a:gdLst/>
            <a:ahLst/>
            <a:cxnLst/>
            <a:rect l="l" t="t" r="r" b="b"/>
            <a:pathLst>
              <a:path w="4439" h="4442" extrusionOk="0">
                <a:moveTo>
                  <a:pt x="2219" y="1"/>
                </a:moveTo>
                <a:cubicBezTo>
                  <a:pt x="993" y="1"/>
                  <a:pt x="0" y="996"/>
                  <a:pt x="0" y="2222"/>
                </a:cubicBezTo>
                <a:cubicBezTo>
                  <a:pt x="0" y="3446"/>
                  <a:pt x="993" y="4442"/>
                  <a:pt x="2219" y="4442"/>
                </a:cubicBezTo>
                <a:cubicBezTo>
                  <a:pt x="3446" y="4442"/>
                  <a:pt x="4439" y="3446"/>
                  <a:pt x="4439" y="2222"/>
                </a:cubicBezTo>
                <a:cubicBezTo>
                  <a:pt x="4439" y="996"/>
                  <a:pt x="3446" y="1"/>
                  <a:pt x="2219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rgbClr val="0B3A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1" name="Google Shape;41;p2"/>
          <p:cNvGrpSpPr/>
          <p:nvPr/>
        </p:nvGrpSpPr>
        <p:grpSpPr>
          <a:xfrm>
            <a:off x="11232005" y="363471"/>
            <a:ext cx="800444" cy="751700"/>
            <a:chOff x="8424003" y="272603"/>
            <a:chExt cx="600333" cy="563775"/>
          </a:xfrm>
        </p:grpSpPr>
        <p:sp>
          <p:nvSpPr>
            <p:cNvPr id="42" name="Google Shape;42;p2"/>
            <p:cNvSpPr/>
            <p:nvPr/>
          </p:nvSpPr>
          <p:spPr>
            <a:xfrm>
              <a:off x="8691019" y="508109"/>
              <a:ext cx="333317" cy="328269"/>
            </a:xfrm>
            <a:custGeom>
              <a:avLst/>
              <a:gdLst/>
              <a:ahLst/>
              <a:cxnLst/>
              <a:rect l="l" t="t" r="r" b="b"/>
              <a:pathLst>
                <a:path w="4688" h="4617" extrusionOk="0">
                  <a:moveTo>
                    <a:pt x="2479" y="0"/>
                  </a:moveTo>
                  <a:cubicBezTo>
                    <a:pt x="2434" y="0"/>
                    <a:pt x="2393" y="26"/>
                    <a:pt x="2381" y="83"/>
                  </a:cubicBezTo>
                  <a:cubicBezTo>
                    <a:pt x="1930" y="1411"/>
                    <a:pt x="1529" y="1787"/>
                    <a:pt x="126" y="2037"/>
                  </a:cubicBezTo>
                  <a:cubicBezTo>
                    <a:pt x="0" y="2063"/>
                    <a:pt x="0" y="2238"/>
                    <a:pt x="126" y="2288"/>
                  </a:cubicBezTo>
                  <a:cubicBezTo>
                    <a:pt x="1454" y="2714"/>
                    <a:pt x="1830" y="3140"/>
                    <a:pt x="2081" y="4519"/>
                  </a:cubicBezTo>
                  <a:cubicBezTo>
                    <a:pt x="2094" y="4585"/>
                    <a:pt x="2149" y="4616"/>
                    <a:pt x="2202" y="4616"/>
                  </a:cubicBezTo>
                  <a:cubicBezTo>
                    <a:pt x="2249" y="4616"/>
                    <a:pt x="2294" y="4591"/>
                    <a:pt x="2306" y="4544"/>
                  </a:cubicBezTo>
                  <a:cubicBezTo>
                    <a:pt x="2757" y="3190"/>
                    <a:pt x="3183" y="2814"/>
                    <a:pt x="4562" y="2564"/>
                  </a:cubicBezTo>
                  <a:cubicBezTo>
                    <a:pt x="4687" y="2539"/>
                    <a:pt x="4687" y="2388"/>
                    <a:pt x="4562" y="2338"/>
                  </a:cubicBezTo>
                  <a:cubicBezTo>
                    <a:pt x="3233" y="1912"/>
                    <a:pt x="2858" y="1486"/>
                    <a:pt x="2607" y="108"/>
                  </a:cubicBezTo>
                  <a:cubicBezTo>
                    <a:pt x="2593" y="39"/>
                    <a:pt x="2534" y="0"/>
                    <a:pt x="2479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rgbClr val="0B3A8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8424003" y="272603"/>
              <a:ext cx="267336" cy="264776"/>
            </a:xfrm>
            <a:custGeom>
              <a:avLst/>
              <a:gdLst/>
              <a:ahLst/>
              <a:cxnLst/>
              <a:rect l="l" t="t" r="r" b="b"/>
              <a:pathLst>
                <a:path w="3760" h="3724" extrusionOk="0">
                  <a:moveTo>
                    <a:pt x="2002" y="1"/>
                  </a:moveTo>
                  <a:cubicBezTo>
                    <a:pt x="1962" y="1"/>
                    <a:pt x="1918" y="26"/>
                    <a:pt x="1905" y="76"/>
                  </a:cubicBezTo>
                  <a:cubicBezTo>
                    <a:pt x="1554" y="1154"/>
                    <a:pt x="1203" y="1454"/>
                    <a:pt x="101" y="1655"/>
                  </a:cubicBezTo>
                  <a:cubicBezTo>
                    <a:pt x="0" y="1680"/>
                    <a:pt x="0" y="1805"/>
                    <a:pt x="76" y="1830"/>
                  </a:cubicBezTo>
                  <a:cubicBezTo>
                    <a:pt x="1153" y="2181"/>
                    <a:pt x="1454" y="2532"/>
                    <a:pt x="1655" y="3635"/>
                  </a:cubicBezTo>
                  <a:cubicBezTo>
                    <a:pt x="1669" y="3691"/>
                    <a:pt x="1722" y="3724"/>
                    <a:pt x="1771" y="3724"/>
                  </a:cubicBezTo>
                  <a:cubicBezTo>
                    <a:pt x="1809" y="3724"/>
                    <a:pt x="1844" y="3704"/>
                    <a:pt x="1855" y="3660"/>
                  </a:cubicBezTo>
                  <a:cubicBezTo>
                    <a:pt x="2206" y="2582"/>
                    <a:pt x="2557" y="2281"/>
                    <a:pt x="3660" y="2081"/>
                  </a:cubicBezTo>
                  <a:cubicBezTo>
                    <a:pt x="3760" y="2056"/>
                    <a:pt x="3760" y="1931"/>
                    <a:pt x="3685" y="1880"/>
                  </a:cubicBezTo>
                  <a:cubicBezTo>
                    <a:pt x="2607" y="1530"/>
                    <a:pt x="2306" y="1204"/>
                    <a:pt x="2081" y="76"/>
                  </a:cubicBezTo>
                  <a:cubicBezTo>
                    <a:pt x="2081" y="26"/>
                    <a:pt x="2043" y="1"/>
                    <a:pt x="2002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rgbClr val="0B3A8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4" name="Google Shape;44;p2"/>
          <p:cNvSpPr/>
          <p:nvPr/>
        </p:nvSpPr>
        <p:spPr>
          <a:xfrm>
            <a:off x="303468" y="1672190"/>
            <a:ext cx="265805" cy="265805"/>
          </a:xfrm>
          <a:custGeom>
            <a:avLst/>
            <a:gdLst/>
            <a:ahLst/>
            <a:cxnLst/>
            <a:rect l="l" t="t" r="r" b="b"/>
            <a:pathLst>
              <a:path w="6242" h="6242" extrusionOk="0">
                <a:moveTo>
                  <a:pt x="3122" y="1"/>
                </a:moveTo>
                <a:cubicBezTo>
                  <a:pt x="1398" y="1"/>
                  <a:pt x="0" y="1398"/>
                  <a:pt x="0" y="3122"/>
                </a:cubicBezTo>
                <a:cubicBezTo>
                  <a:pt x="0" y="4844"/>
                  <a:pt x="1398" y="6242"/>
                  <a:pt x="3122" y="6242"/>
                </a:cubicBezTo>
                <a:cubicBezTo>
                  <a:pt x="4843" y="6242"/>
                  <a:pt x="6241" y="4844"/>
                  <a:pt x="6241" y="3122"/>
                </a:cubicBezTo>
                <a:cubicBezTo>
                  <a:pt x="6241" y="1398"/>
                  <a:pt x="4843" y="1"/>
                  <a:pt x="3122" y="1"/>
                </a:cubicBez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rgbClr val="0B3A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8354463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"/>
          <p:cNvSpPr/>
          <p:nvPr/>
        </p:nvSpPr>
        <p:spPr>
          <a:xfrm>
            <a:off x="0" y="-6032"/>
            <a:ext cx="5418499" cy="3798881"/>
          </a:xfrm>
          <a:custGeom>
            <a:avLst/>
            <a:gdLst/>
            <a:ahLst/>
            <a:cxnLst/>
            <a:rect l="l" t="t" r="r" b="b"/>
            <a:pathLst>
              <a:path w="126709" h="88835" extrusionOk="0">
                <a:moveTo>
                  <a:pt x="108683" y="1"/>
                </a:moveTo>
                <a:cubicBezTo>
                  <a:pt x="108514" y="253"/>
                  <a:pt x="108340" y="501"/>
                  <a:pt x="108162" y="749"/>
                </a:cubicBezTo>
                <a:cubicBezTo>
                  <a:pt x="107126" y="1996"/>
                  <a:pt x="105988" y="3154"/>
                  <a:pt x="104747" y="4196"/>
                </a:cubicBezTo>
                <a:cubicBezTo>
                  <a:pt x="103261" y="5249"/>
                  <a:pt x="101678" y="6144"/>
                  <a:pt x="100025" y="6904"/>
                </a:cubicBezTo>
                <a:cubicBezTo>
                  <a:pt x="96568" y="8247"/>
                  <a:pt x="92922" y="9102"/>
                  <a:pt x="89260" y="9654"/>
                </a:cubicBezTo>
                <a:cubicBezTo>
                  <a:pt x="77792" y="11026"/>
                  <a:pt x="66048" y="10123"/>
                  <a:pt x="54799" y="13183"/>
                </a:cubicBezTo>
                <a:cubicBezTo>
                  <a:pt x="48327" y="14945"/>
                  <a:pt x="42169" y="18126"/>
                  <a:pt x="37406" y="22910"/>
                </a:cubicBezTo>
                <a:cubicBezTo>
                  <a:pt x="34787" y="25539"/>
                  <a:pt x="32504" y="28668"/>
                  <a:pt x="30996" y="32071"/>
                </a:cubicBezTo>
                <a:cubicBezTo>
                  <a:pt x="29508" y="35435"/>
                  <a:pt x="28398" y="38805"/>
                  <a:pt x="27715" y="42417"/>
                </a:cubicBezTo>
                <a:cubicBezTo>
                  <a:pt x="26493" y="48870"/>
                  <a:pt x="26186" y="55559"/>
                  <a:pt x="23848" y="61743"/>
                </a:cubicBezTo>
                <a:cubicBezTo>
                  <a:pt x="23183" y="63162"/>
                  <a:pt x="22402" y="64519"/>
                  <a:pt x="21500" y="65800"/>
                </a:cubicBezTo>
                <a:cubicBezTo>
                  <a:pt x="20552" y="66922"/>
                  <a:pt x="19514" y="67958"/>
                  <a:pt x="18392" y="68903"/>
                </a:cubicBezTo>
                <a:cubicBezTo>
                  <a:pt x="17071" y="69841"/>
                  <a:pt x="15668" y="70656"/>
                  <a:pt x="14199" y="71344"/>
                </a:cubicBezTo>
                <a:cubicBezTo>
                  <a:pt x="12449" y="72003"/>
                  <a:pt x="10639" y="72492"/>
                  <a:pt x="8794" y="72811"/>
                </a:cubicBezTo>
                <a:cubicBezTo>
                  <a:pt x="7785" y="72908"/>
                  <a:pt x="6773" y="72957"/>
                  <a:pt x="5761" y="72957"/>
                </a:cubicBezTo>
                <a:cubicBezTo>
                  <a:pt x="4626" y="72957"/>
                  <a:pt x="3490" y="72896"/>
                  <a:pt x="2357" y="72775"/>
                </a:cubicBezTo>
                <a:cubicBezTo>
                  <a:pt x="2269" y="72771"/>
                  <a:pt x="2182" y="72770"/>
                  <a:pt x="2095" y="72770"/>
                </a:cubicBezTo>
                <a:cubicBezTo>
                  <a:pt x="1362" y="72770"/>
                  <a:pt x="664" y="72895"/>
                  <a:pt x="0" y="73144"/>
                </a:cubicBezTo>
                <a:lnTo>
                  <a:pt x="0" y="88291"/>
                </a:lnTo>
                <a:cubicBezTo>
                  <a:pt x="755" y="88527"/>
                  <a:pt x="1541" y="88646"/>
                  <a:pt x="2357" y="88648"/>
                </a:cubicBezTo>
                <a:cubicBezTo>
                  <a:pt x="3504" y="88771"/>
                  <a:pt x="4655" y="88835"/>
                  <a:pt x="5806" y="88835"/>
                </a:cubicBezTo>
                <a:cubicBezTo>
                  <a:pt x="6776" y="88835"/>
                  <a:pt x="7746" y="88789"/>
                  <a:pt x="8713" y="88696"/>
                </a:cubicBezTo>
                <a:cubicBezTo>
                  <a:pt x="11396" y="88439"/>
                  <a:pt x="14102" y="88043"/>
                  <a:pt x="16685" y="87248"/>
                </a:cubicBezTo>
                <a:cubicBezTo>
                  <a:pt x="21824" y="85669"/>
                  <a:pt x="26503" y="83019"/>
                  <a:pt x="30465" y="79383"/>
                </a:cubicBezTo>
                <a:cubicBezTo>
                  <a:pt x="34544" y="75637"/>
                  <a:pt x="37328" y="70868"/>
                  <a:pt x="39240" y="65720"/>
                </a:cubicBezTo>
                <a:cubicBezTo>
                  <a:pt x="40773" y="61588"/>
                  <a:pt x="41409" y="57204"/>
                  <a:pt x="42028" y="52866"/>
                </a:cubicBezTo>
                <a:cubicBezTo>
                  <a:pt x="42667" y="48389"/>
                  <a:pt x="43307" y="43865"/>
                  <a:pt x="44910" y="39619"/>
                </a:cubicBezTo>
                <a:cubicBezTo>
                  <a:pt x="45545" y="38264"/>
                  <a:pt x="46291" y="36969"/>
                  <a:pt x="47150" y="35743"/>
                </a:cubicBezTo>
                <a:cubicBezTo>
                  <a:pt x="48141" y="34571"/>
                  <a:pt x="49234" y="33488"/>
                  <a:pt x="50410" y="32499"/>
                </a:cubicBezTo>
                <a:cubicBezTo>
                  <a:pt x="51910" y="31433"/>
                  <a:pt x="53508" y="30518"/>
                  <a:pt x="55180" y="29747"/>
                </a:cubicBezTo>
                <a:cubicBezTo>
                  <a:pt x="58411" y="28501"/>
                  <a:pt x="61802" y="27732"/>
                  <a:pt x="65224" y="27218"/>
                </a:cubicBezTo>
                <a:cubicBezTo>
                  <a:pt x="70822" y="26546"/>
                  <a:pt x="76468" y="26432"/>
                  <a:pt x="82092" y="26115"/>
                </a:cubicBezTo>
                <a:cubicBezTo>
                  <a:pt x="88445" y="25758"/>
                  <a:pt x="94879" y="25120"/>
                  <a:pt x="101004" y="23313"/>
                </a:cubicBezTo>
                <a:cubicBezTo>
                  <a:pt x="103976" y="22434"/>
                  <a:pt x="106912" y="21270"/>
                  <a:pt x="109650" y="19817"/>
                </a:cubicBezTo>
                <a:cubicBezTo>
                  <a:pt x="112117" y="18510"/>
                  <a:pt x="114410" y="16814"/>
                  <a:pt x="116496" y="14967"/>
                </a:cubicBezTo>
                <a:cubicBezTo>
                  <a:pt x="118541" y="13157"/>
                  <a:pt x="120244" y="11000"/>
                  <a:pt x="121839" y="8790"/>
                </a:cubicBezTo>
                <a:cubicBezTo>
                  <a:pt x="123137" y="6994"/>
                  <a:pt x="124247" y="5068"/>
                  <a:pt x="125240" y="3089"/>
                </a:cubicBezTo>
                <a:cubicBezTo>
                  <a:pt x="125752" y="2070"/>
                  <a:pt x="126240" y="1041"/>
                  <a:pt x="126709" y="1"/>
                </a:cubicBez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" name="Google Shape;47;p3"/>
          <p:cNvSpPr/>
          <p:nvPr/>
        </p:nvSpPr>
        <p:spPr>
          <a:xfrm>
            <a:off x="2695801" y="894908"/>
            <a:ext cx="9498247" cy="5982981"/>
          </a:xfrm>
          <a:custGeom>
            <a:avLst/>
            <a:gdLst/>
            <a:ahLst/>
            <a:cxnLst/>
            <a:rect l="l" t="t" r="r" b="b"/>
            <a:pathLst>
              <a:path w="221818" h="139724" extrusionOk="0">
                <a:moveTo>
                  <a:pt x="217438" y="1"/>
                </a:moveTo>
                <a:cubicBezTo>
                  <a:pt x="211569" y="1"/>
                  <a:pt x="205642" y="938"/>
                  <a:pt x="199994" y="2337"/>
                </a:cubicBezTo>
                <a:cubicBezTo>
                  <a:pt x="192707" y="4142"/>
                  <a:pt x="185540" y="6940"/>
                  <a:pt x="178975" y="10583"/>
                </a:cubicBezTo>
                <a:cubicBezTo>
                  <a:pt x="172900" y="13953"/>
                  <a:pt x="167147" y="18244"/>
                  <a:pt x="162880" y="23768"/>
                </a:cubicBezTo>
                <a:cubicBezTo>
                  <a:pt x="158637" y="29259"/>
                  <a:pt x="156299" y="35796"/>
                  <a:pt x="154913" y="42542"/>
                </a:cubicBezTo>
                <a:cubicBezTo>
                  <a:pt x="153565" y="49095"/>
                  <a:pt x="152753" y="55774"/>
                  <a:pt x="150326" y="62039"/>
                </a:cubicBezTo>
                <a:cubicBezTo>
                  <a:pt x="149324" y="64232"/>
                  <a:pt x="148121" y="66315"/>
                  <a:pt x="146709" y="68273"/>
                </a:cubicBezTo>
                <a:cubicBezTo>
                  <a:pt x="145033" y="70306"/>
                  <a:pt x="143149" y="72147"/>
                  <a:pt x="141106" y="73814"/>
                </a:cubicBezTo>
                <a:cubicBezTo>
                  <a:pt x="138623" y="75626"/>
                  <a:pt x="135961" y="77155"/>
                  <a:pt x="133160" y="78419"/>
                </a:cubicBezTo>
                <a:cubicBezTo>
                  <a:pt x="128719" y="80169"/>
                  <a:pt x="124066" y="81269"/>
                  <a:pt x="119349" y="81972"/>
                </a:cubicBezTo>
                <a:cubicBezTo>
                  <a:pt x="112837" y="82763"/>
                  <a:pt x="106276" y="82903"/>
                  <a:pt x="99717" y="82903"/>
                </a:cubicBezTo>
                <a:cubicBezTo>
                  <a:pt x="96504" y="82903"/>
                  <a:pt x="93293" y="82869"/>
                  <a:pt x="90087" y="82862"/>
                </a:cubicBezTo>
                <a:cubicBezTo>
                  <a:pt x="89804" y="82862"/>
                  <a:pt x="89522" y="82861"/>
                  <a:pt x="89240" y="82861"/>
                </a:cubicBezTo>
                <a:cubicBezTo>
                  <a:pt x="78782" y="82861"/>
                  <a:pt x="68359" y="83307"/>
                  <a:pt x="58078" y="85413"/>
                </a:cubicBezTo>
                <a:cubicBezTo>
                  <a:pt x="49154" y="87239"/>
                  <a:pt x="40267" y="90430"/>
                  <a:pt x="32592" y="95397"/>
                </a:cubicBezTo>
                <a:cubicBezTo>
                  <a:pt x="25327" y="100098"/>
                  <a:pt x="19429" y="106091"/>
                  <a:pt x="14281" y="112994"/>
                </a:cubicBezTo>
                <a:cubicBezTo>
                  <a:pt x="8975" y="120109"/>
                  <a:pt x="4899" y="128058"/>
                  <a:pt x="1053" y="136027"/>
                </a:cubicBezTo>
                <a:cubicBezTo>
                  <a:pt x="474" y="137228"/>
                  <a:pt x="79" y="138456"/>
                  <a:pt x="1" y="139723"/>
                </a:cubicBezTo>
                <a:lnTo>
                  <a:pt x="16876" y="139723"/>
                </a:lnTo>
                <a:cubicBezTo>
                  <a:pt x="20160" y="133149"/>
                  <a:pt x="23729" y="126691"/>
                  <a:pt x="28139" y="120804"/>
                </a:cubicBezTo>
                <a:cubicBezTo>
                  <a:pt x="30966" y="117264"/>
                  <a:pt x="34119" y="114006"/>
                  <a:pt x="37645" y="111161"/>
                </a:cubicBezTo>
                <a:cubicBezTo>
                  <a:pt x="41103" y="108601"/>
                  <a:pt x="44839" y="106460"/>
                  <a:pt x="48773" y="104717"/>
                </a:cubicBezTo>
                <a:cubicBezTo>
                  <a:pt x="54995" y="102219"/>
                  <a:pt x="61550" y="100667"/>
                  <a:pt x="68179" y="99700"/>
                </a:cubicBezTo>
                <a:cubicBezTo>
                  <a:pt x="74946" y="98873"/>
                  <a:pt x="81766" y="98733"/>
                  <a:pt x="88581" y="98733"/>
                </a:cubicBezTo>
                <a:cubicBezTo>
                  <a:pt x="90661" y="98733"/>
                  <a:pt x="92741" y="98746"/>
                  <a:pt x="94818" y="98757"/>
                </a:cubicBezTo>
                <a:cubicBezTo>
                  <a:pt x="95851" y="98762"/>
                  <a:pt x="96883" y="98765"/>
                  <a:pt x="97915" y="98765"/>
                </a:cubicBezTo>
                <a:cubicBezTo>
                  <a:pt x="106621" y="98765"/>
                  <a:pt x="115289" y="98535"/>
                  <a:pt x="123926" y="97228"/>
                </a:cubicBezTo>
                <a:cubicBezTo>
                  <a:pt x="132939" y="95864"/>
                  <a:pt x="142061" y="92811"/>
                  <a:pt x="149417" y="87306"/>
                </a:cubicBezTo>
                <a:cubicBezTo>
                  <a:pt x="154094" y="83803"/>
                  <a:pt x="158101" y="79874"/>
                  <a:pt x="161332" y="74971"/>
                </a:cubicBezTo>
                <a:cubicBezTo>
                  <a:pt x="163906" y="71064"/>
                  <a:pt x="165745" y="66599"/>
                  <a:pt x="167035" y="62110"/>
                </a:cubicBezTo>
                <a:cubicBezTo>
                  <a:pt x="169300" y="54231"/>
                  <a:pt x="169671" y="45856"/>
                  <a:pt x="172624" y="38170"/>
                </a:cubicBezTo>
                <a:cubicBezTo>
                  <a:pt x="173388" y="36512"/>
                  <a:pt x="174284" y="34924"/>
                  <a:pt x="175339" y="33433"/>
                </a:cubicBezTo>
                <a:cubicBezTo>
                  <a:pt x="176875" y="31600"/>
                  <a:pt x="178618" y="29957"/>
                  <a:pt x="180477" y="28452"/>
                </a:cubicBezTo>
                <a:cubicBezTo>
                  <a:pt x="184399" y="25559"/>
                  <a:pt x="188697" y="23204"/>
                  <a:pt x="193160" y="21246"/>
                </a:cubicBezTo>
                <a:cubicBezTo>
                  <a:pt x="198886" y="18922"/>
                  <a:pt x="204875" y="17222"/>
                  <a:pt x="210988" y="16296"/>
                </a:cubicBezTo>
                <a:cubicBezTo>
                  <a:pt x="213230" y="16035"/>
                  <a:pt x="215482" y="15886"/>
                  <a:pt x="217736" y="15886"/>
                </a:cubicBezTo>
                <a:cubicBezTo>
                  <a:pt x="219015" y="15886"/>
                  <a:pt x="220294" y="15934"/>
                  <a:pt x="221572" y="16036"/>
                </a:cubicBezTo>
                <a:cubicBezTo>
                  <a:pt x="221653" y="16044"/>
                  <a:pt x="221734" y="16046"/>
                  <a:pt x="221818" y="16048"/>
                </a:cubicBezTo>
                <a:lnTo>
                  <a:pt x="221818" y="185"/>
                </a:lnTo>
                <a:cubicBezTo>
                  <a:pt x="221737" y="178"/>
                  <a:pt x="221656" y="168"/>
                  <a:pt x="221572" y="163"/>
                </a:cubicBezTo>
                <a:cubicBezTo>
                  <a:pt x="220200" y="53"/>
                  <a:pt x="218821" y="1"/>
                  <a:pt x="217438" y="1"/>
                </a:cubicBez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8" name="Google Shape;48;p3"/>
          <p:cNvSpPr/>
          <p:nvPr/>
        </p:nvSpPr>
        <p:spPr>
          <a:xfrm>
            <a:off x="9564867" y="3912034"/>
            <a:ext cx="2629515" cy="2967063"/>
          </a:xfrm>
          <a:custGeom>
            <a:avLst/>
            <a:gdLst/>
            <a:ahLst/>
            <a:cxnLst/>
            <a:rect l="l" t="t" r="r" b="b"/>
            <a:pathLst>
              <a:path w="60560" h="68334" extrusionOk="0">
                <a:moveTo>
                  <a:pt x="60559" y="0"/>
                </a:moveTo>
                <a:cubicBezTo>
                  <a:pt x="56761" y="984"/>
                  <a:pt x="53056" y="2420"/>
                  <a:pt x="49694" y="4403"/>
                </a:cubicBezTo>
                <a:cubicBezTo>
                  <a:pt x="47143" y="5906"/>
                  <a:pt x="44724" y="7765"/>
                  <a:pt x="42636" y="9863"/>
                </a:cubicBezTo>
                <a:cubicBezTo>
                  <a:pt x="40409" y="12099"/>
                  <a:pt x="38440" y="14702"/>
                  <a:pt x="37164" y="17600"/>
                </a:cubicBezTo>
                <a:cubicBezTo>
                  <a:pt x="36321" y="19507"/>
                  <a:pt x="35557" y="21410"/>
                  <a:pt x="35045" y="23429"/>
                </a:cubicBezTo>
                <a:cubicBezTo>
                  <a:pt x="34685" y="24855"/>
                  <a:pt x="34423" y="26303"/>
                  <a:pt x="34211" y="27758"/>
                </a:cubicBezTo>
                <a:cubicBezTo>
                  <a:pt x="33744" y="30951"/>
                  <a:pt x="33440" y="34161"/>
                  <a:pt x="33040" y="37361"/>
                </a:cubicBezTo>
                <a:cubicBezTo>
                  <a:pt x="32804" y="38952"/>
                  <a:pt x="32511" y="40535"/>
                  <a:pt x="32089" y="42088"/>
                </a:cubicBezTo>
                <a:cubicBezTo>
                  <a:pt x="31663" y="43662"/>
                  <a:pt x="31106" y="45210"/>
                  <a:pt x="30496" y="46726"/>
                </a:cubicBezTo>
                <a:cubicBezTo>
                  <a:pt x="29125" y="49810"/>
                  <a:pt x="27460" y="52756"/>
                  <a:pt x="25467" y="55482"/>
                </a:cubicBezTo>
                <a:cubicBezTo>
                  <a:pt x="23696" y="57656"/>
                  <a:pt x="21712" y="59642"/>
                  <a:pt x="19538" y="61414"/>
                </a:cubicBezTo>
                <a:cubicBezTo>
                  <a:pt x="17007" y="63281"/>
                  <a:pt x="14299" y="64928"/>
                  <a:pt x="11440" y="66238"/>
                </a:cubicBezTo>
                <a:cubicBezTo>
                  <a:pt x="9392" y="67026"/>
                  <a:pt x="7280" y="67624"/>
                  <a:pt x="5117" y="67998"/>
                </a:cubicBezTo>
                <a:cubicBezTo>
                  <a:pt x="4066" y="68098"/>
                  <a:pt x="3010" y="68149"/>
                  <a:pt x="1951" y="68149"/>
                </a:cubicBezTo>
                <a:cubicBezTo>
                  <a:pt x="1859" y="68149"/>
                  <a:pt x="1766" y="68148"/>
                  <a:pt x="1674" y="68148"/>
                </a:cubicBezTo>
                <a:cubicBezTo>
                  <a:pt x="1647" y="68147"/>
                  <a:pt x="1621" y="68147"/>
                  <a:pt x="1594" y="68147"/>
                </a:cubicBezTo>
                <a:cubicBezTo>
                  <a:pt x="1067" y="68147"/>
                  <a:pt x="530" y="68213"/>
                  <a:pt x="0" y="68333"/>
                </a:cubicBezTo>
                <a:lnTo>
                  <a:pt x="35318" y="68333"/>
                </a:lnTo>
                <a:cubicBezTo>
                  <a:pt x="37483" y="65967"/>
                  <a:pt x="39409" y="63366"/>
                  <a:pt x="41086" y="60666"/>
                </a:cubicBezTo>
                <a:cubicBezTo>
                  <a:pt x="42262" y="58773"/>
                  <a:pt x="43295" y="56792"/>
                  <a:pt x="44198" y="54756"/>
                </a:cubicBezTo>
                <a:cubicBezTo>
                  <a:pt x="45339" y="52187"/>
                  <a:pt x="46455" y="49555"/>
                  <a:pt x="47246" y="46853"/>
                </a:cubicBezTo>
                <a:cubicBezTo>
                  <a:pt x="48670" y="41971"/>
                  <a:pt x="48939" y="36825"/>
                  <a:pt x="49548" y="31789"/>
                </a:cubicBezTo>
                <a:cubicBezTo>
                  <a:pt x="49901" y="29451"/>
                  <a:pt x="50384" y="27127"/>
                  <a:pt x="51199" y="24905"/>
                </a:cubicBezTo>
                <a:cubicBezTo>
                  <a:pt x="51623" y="24027"/>
                  <a:pt x="52108" y="23184"/>
                  <a:pt x="52658" y="22379"/>
                </a:cubicBezTo>
                <a:cubicBezTo>
                  <a:pt x="53570" y="21321"/>
                  <a:pt x="54580" y="20345"/>
                  <a:pt x="55652" y="19450"/>
                </a:cubicBezTo>
                <a:cubicBezTo>
                  <a:pt x="57156" y="18378"/>
                  <a:pt x="58761" y="17464"/>
                  <a:pt x="60438" y="16690"/>
                </a:cubicBezTo>
                <a:cubicBezTo>
                  <a:pt x="60478" y="16673"/>
                  <a:pt x="60519" y="16659"/>
                  <a:pt x="60559" y="16642"/>
                </a:cubicBezTo>
                <a:lnTo>
                  <a:pt x="60559" y="0"/>
                </a:ln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9" name="Google Shape;49;p3"/>
          <p:cNvGrpSpPr/>
          <p:nvPr/>
        </p:nvGrpSpPr>
        <p:grpSpPr>
          <a:xfrm>
            <a:off x="-116011" y="4301975"/>
            <a:ext cx="2935507" cy="2551551"/>
            <a:chOff x="-87008" y="3226481"/>
            <a:chExt cx="2201630" cy="1913663"/>
          </a:xfrm>
        </p:grpSpPr>
        <p:sp>
          <p:nvSpPr>
            <p:cNvPr id="50" name="Google Shape;50;p3"/>
            <p:cNvSpPr/>
            <p:nvPr/>
          </p:nvSpPr>
          <p:spPr>
            <a:xfrm flipH="1">
              <a:off x="58414" y="3426638"/>
              <a:ext cx="1675186" cy="1711914"/>
            </a:xfrm>
            <a:custGeom>
              <a:avLst/>
              <a:gdLst/>
              <a:ahLst/>
              <a:cxnLst/>
              <a:rect l="l" t="t" r="r" b="b"/>
              <a:pathLst>
                <a:path w="52452" h="53602" extrusionOk="0">
                  <a:moveTo>
                    <a:pt x="31828" y="1"/>
                  </a:moveTo>
                  <a:lnTo>
                    <a:pt x="31828" y="6470"/>
                  </a:lnTo>
                  <a:cubicBezTo>
                    <a:pt x="32418" y="6975"/>
                    <a:pt x="33045" y="7454"/>
                    <a:pt x="33545" y="8054"/>
                  </a:cubicBezTo>
                  <a:cubicBezTo>
                    <a:pt x="38407" y="13883"/>
                    <a:pt x="39510" y="19196"/>
                    <a:pt x="39593" y="20019"/>
                  </a:cubicBezTo>
                  <a:cubicBezTo>
                    <a:pt x="40436" y="28432"/>
                    <a:pt x="35938" y="32847"/>
                    <a:pt x="30382" y="36159"/>
                  </a:cubicBezTo>
                  <a:cubicBezTo>
                    <a:pt x="27349" y="37967"/>
                    <a:pt x="21679" y="39795"/>
                    <a:pt x="18712" y="41417"/>
                  </a:cubicBezTo>
                  <a:cubicBezTo>
                    <a:pt x="14819" y="43546"/>
                    <a:pt x="8059" y="46091"/>
                    <a:pt x="1" y="53601"/>
                  </a:cubicBezTo>
                  <a:lnTo>
                    <a:pt x="15321" y="53601"/>
                  </a:lnTo>
                  <a:cubicBezTo>
                    <a:pt x="20634" y="50863"/>
                    <a:pt x="30616" y="45127"/>
                    <a:pt x="36685" y="40543"/>
                  </a:cubicBezTo>
                  <a:cubicBezTo>
                    <a:pt x="44339" y="34761"/>
                    <a:pt x="52451" y="25963"/>
                    <a:pt x="43286" y="11861"/>
                  </a:cubicBezTo>
                  <a:cubicBezTo>
                    <a:pt x="40562" y="7668"/>
                    <a:pt x="36343" y="3589"/>
                    <a:pt x="318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" name="Google Shape;51;p3"/>
            <p:cNvSpPr/>
            <p:nvPr/>
          </p:nvSpPr>
          <p:spPr>
            <a:xfrm flipH="1">
              <a:off x="444674" y="3629542"/>
              <a:ext cx="1669948" cy="1509015"/>
            </a:xfrm>
            <a:custGeom>
              <a:avLst/>
              <a:gdLst/>
              <a:ahLst/>
              <a:cxnLst/>
              <a:rect l="l" t="t" r="r" b="b"/>
              <a:pathLst>
                <a:path w="52288" h="47249" extrusionOk="0">
                  <a:moveTo>
                    <a:pt x="43758" y="1"/>
                  </a:moveTo>
                  <a:lnTo>
                    <a:pt x="43758" y="7471"/>
                  </a:lnTo>
                  <a:cubicBezTo>
                    <a:pt x="46556" y="12104"/>
                    <a:pt x="45296" y="18055"/>
                    <a:pt x="41405" y="21674"/>
                  </a:cubicBezTo>
                  <a:cubicBezTo>
                    <a:pt x="37133" y="25646"/>
                    <a:pt x="25668" y="30282"/>
                    <a:pt x="23265" y="31140"/>
                  </a:cubicBezTo>
                  <a:cubicBezTo>
                    <a:pt x="18262" y="32923"/>
                    <a:pt x="9656" y="37533"/>
                    <a:pt x="1" y="47248"/>
                  </a:cubicBezTo>
                  <a:lnTo>
                    <a:pt x="12019" y="47248"/>
                  </a:lnTo>
                  <a:cubicBezTo>
                    <a:pt x="13964" y="45932"/>
                    <a:pt x="19374" y="41122"/>
                    <a:pt x="26237" y="37917"/>
                  </a:cubicBezTo>
                  <a:cubicBezTo>
                    <a:pt x="31328" y="35540"/>
                    <a:pt x="34764" y="33919"/>
                    <a:pt x="39762" y="31233"/>
                  </a:cubicBezTo>
                  <a:cubicBezTo>
                    <a:pt x="40710" y="30723"/>
                    <a:pt x="41600" y="30230"/>
                    <a:pt x="42312" y="29806"/>
                  </a:cubicBezTo>
                  <a:cubicBezTo>
                    <a:pt x="46510" y="27304"/>
                    <a:pt x="50801" y="23727"/>
                    <a:pt x="51547" y="17329"/>
                  </a:cubicBezTo>
                  <a:cubicBezTo>
                    <a:pt x="52287" y="10952"/>
                    <a:pt x="48704" y="4768"/>
                    <a:pt x="44915" y="1063"/>
                  </a:cubicBezTo>
                  <a:cubicBezTo>
                    <a:pt x="44536" y="694"/>
                    <a:pt x="44151" y="341"/>
                    <a:pt x="437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" name="Google Shape;52;p3"/>
            <p:cNvSpPr/>
            <p:nvPr/>
          </p:nvSpPr>
          <p:spPr>
            <a:xfrm flipH="1">
              <a:off x="-87008" y="3226481"/>
              <a:ext cx="1333263" cy="1913663"/>
            </a:xfrm>
            <a:custGeom>
              <a:avLst/>
              <a:gdLst/>
              <a:ahLst/>
              <a:cxnLst/>
              <a:rect l="l" t="t" r="r" b="b"/>
              <a:pathLst>
                <a:path w="41746" h="59919" extrusionOk="0">
                  <a:moveTo>
                    <a:pt x="16569" y="0"/>
                  </a:moveTo>
                  <a:lnTo>
                    <a:pt x="16569" y="6534"/>
                  </a:lnTo>
                  <a:cubicBezTo>
                    <a:pt x="21245" y="10063"/>
                    <a:pt x="25196" y="14242"/>
                    <a:pt x="28027" y="18321"/>
                  </a:cubicBezTo>
                  <a:cubicBezTo>
                    <a:pt x="37173" y="31501"/>
                    <a:pt x="29215" y="41531"/>
                    <a:pt x="21426" y="47003"/>
                  </a:cubicBezTo>
                  <a:cubicBezTo>
                    <a:pt x="13564" y="52527"/>
                    <a:pt x="7582" y="54604"/>
                    <a:pt x="0" y="59918"/>
                  </a:cubicBezTo>
                  <a:lnTo>
                    <a:pt x="14838" y="59918"/>
                  </a:lnTo>
                  <a:cubicBezTo>
                    <a:pt x="17788" y="58423"/>
                    <a:pt x="24648" y="53523"/>
                    <a:pt x="29354" y="49055"/>
                  </a:cubicBezTo>
                  <a:cubicBezTo>
                    <a:pt x="38543" y="40335"/>
                    <a:pt x="41745" y="25898"/>
                    <a:pt x="32735" y="14352"/>
                  </a:cubicBezTo>
                  <a:cubicBezTo>
                    <a:pt x="27763" y="7980"/>
                    <a:pt x="22979" y="3801"/>
                    <a:pt x="165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53" name="Google Shape;53;p3"/>
          <p:cNvGrpSpPr/>
          <p:nvPr/>
        </p:nvGrpSpPr>
        <p:grpSpPr>
          <a:xfrm>
            <a:off x="9768729" y="-6019"/>
            <a:ext cx="2491251" cy="1803191"/>
            <a:chOff x="7326547" y="-4515"/>
            <a:chExt cx="1868438" cy="1352393"/>
          </a:xfrm>
        </p:grpSpPr>
        <p:sp>
          <p:nvSpPr>
            <p:cNvPr id="54" name="Google Shape;54;p3"/>
            <p:cNvSpPr/>
            <p:nvPr/>
          </p:nvSpPr>
          <p:spPr>
            <a:xfrm flipH="1">
              <a:off x="7650254" y="-1814"/>
              <a:ext cx="1427127" cy="1258785"/>
            </a:xfrm>
            <a:custGeom>
              <a:avLst/>
              <a:gdLst/>
              <a:ahLst/>
              <a:cxnLst/>
              <a:rect l="l" t="t" r="r" b="b"/>
              <a:pathLst>
                <a:path w="44685" h="39414" extrusionOk="0">
                  <a:moveTo>
                    <a:pt x="29564" y="0"/>
                  </a:moveTo>
                  <a:cubicBezTo>
                    <a:pt x="25215" y="1610"/>
                    <a:pt x="18874" y="5070"/>
                    <a:pt x="13493" y="8068"/>
                  </a:cubicBezTo>
                  <a:cubicBezTo>
                    <a:pt x="6968" y="11704"/>
                    <a:pt x="1" y="17290"/>
                    <a:pt x="7447" y="26541"/>
                  </a:cubicBezTo>
                  <a:cubicBezTo>
                    <a:pt x="11454" y="31522"/>
                    <a:pt x="19581" y="36330"/>
                    <a:pt x="25885" y="39414"/>
                  </a:cubicBezTo>
                  <a:lnTo>
                    <a:pt x="25885" y="34599"/>
                  </a:lnTo>
                  <a:cubicBezTo>
                    <a:pt x="25708" y="34513"/>
                    <a:pt x="25508" y="34420"/>
                    <a:pt x="25273" y="34335"/>
                  </a:cubicBezTo>
                  <a:cubicBezTo>
                    <a:pt x="22265" y="33211"/>
                    <a:pt x="18510" y="31513"/>
                    <a:pt x="15555" y="29139"/>
                  </a:cubicBezTo>
                  <a:cubicBezTo>
                    <a:pt x="13414" y="27417"/>
                    <a:pt x="11695" y="25338"/>
                    <a:pt x="10990" y="22864"/>
                  </a:cubicBezTo>
                  <a:cubicBezTo>
                    <a:pt x="10847" y="22362"/>
                    <a:pt x="10745" y="21845"/>
                    <a:pt x="10690" y="21312"/>
                  </a:cubicBezTo>
                  <a:cubicBezTo>
                    <a:pt x="10130" y="15854"/>
                    <a:pt x="13986" y="13058"/>
                    <a:pt x="18708" y="10992"/>
                  </a:cubicBezTo>
                  <a:cubicBezTo>
                    <a:pt x="21286" y="9861"/>
                    <a:pt x="26077" y="8756"/>
                    <a:pt x="28597" y="7746"/>
                  </a:cubicBezTo>
                  <a:cubicBezTo>
                    <a:pt x="31928" y="6410"/>
                    <a:pt x="37714" y="4841"/>
                    <a:pt x="446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" name="Google Shape;55;p3"/>
            <p:cNvSpPr/>
            <p:nvPr/>
          </p:nvSpPr>
          <p:spPr>
            <a:xfrm flipH="1">
              <a:off x="7326547" y="887"/>
              <a:ext cx="1434185" cy="1104399"/>
            </a:xfrm>
            <a:custGeom>
              <a:avLst/>
              <a:gdLst/>
              <a:ahLst/>
              <a:cxnLst/>
              <a:rect l="l" t="t" r="r" b="b"/>
              <a:pathLst>
                <a:path w="44906" h="34580" extrusionOk="0">
                  <a:moveTo>
                    <a:pt x="34685" y="0"/>
                  </a:moveTo>
                  <a:cubicBezTo>
                    <a:pt x="33280" y="612"/>
                    <a:pt x="28473" y="3872"/>
                    <a:pt x="22346" y="5960"/>
                  </a:cubicBezTo>
                  <a:cubicBezTo>
                    <a:pt x="18031" y="7429"/>
                    <a:pt x="15116" y="8432"/>
                    <a:pt x="10875" y="10101"/>
                  </a:cubicBezTo>
                  <a:cubicBezTo>
                    <a:pt x="10071" y="10418"/>
                    <a:pt x="9313" y="10725"/>
                    <a:pt x="8709" y="10992"/>
                  </a:cubicBezTo>
                  <a:cubicBezTo>
                    <a:pt x="5139" y="12554"/>
                    <a:pt x="1474" y="14809"/>
                    <a:pt x="736" y="18940"/>
                  </a:cubicBezTo>
                  <a:cubicBezTo>
                    <a:pt x="0" y="23057"/>
                    <a:pt x="2901" y="27108"/>
                    <a:pt x="6015" y="29558"/>
                  </a:cubicBezTo>
                  <a:cubicBezTo>
                    <a:pt x="8930" y="31849"/>
                    <a:pt x="12414" y="33258"/>
                    <a:pt x="15886" y="34580"/>
                  </a:cubicBezTo>
                  <a:lnTo>
                    <a:pt x="15886" y="31539"/>
                  </a:lnTo>
                  <a:cubicBezTo>
                    <a:pt x="12680" y="30003"/>
                    <a:pt x="9159" y="28051"/>
                    <a:pt x="7201" y="25560"/>
                  </a:cubicBezTo>
                  <a:cubicBezTo>
                    <a:pt x="4799" y="22502"/>
                    <a:pt x="5946" y="18590"/>
                    <a:pt x="9328" y="16266"/>
                  </a:cubicBezTo>
                  <a:cubicBezTo>
                    <a:pt x="12983" y="13751"/>
                    <a:pt x="22689" y="10908"/>
                    <a:pt x="24722" y="10387"/>
                  </a:cubicBezTo>
                  <a:cubicBezTo>
                    <a:pt x="29016" y="9284"/>
                    <a:pt x="36476" y="6348"/>
                    <a:pt x="449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" name="Google Shape;56;p3"/>
            <p:cNvSpPr/>
            <p:nvPr/>
          </p:nvSpPr>
          <p:spPr>
            <a:xfrm flipH="1">
              <a:off x="8056574" y="-4515"/>
              <a:ext cx="1138412" cy="1352393"/>
            </a:xfrm>
            <a:custGeom>
              <a:avLst/>
              <a:gdLst/>
              <a:ahLst/>
              <a:cxnLst/>
              <a:rect l="l" t="t" r="r" b="b"/>
              <a:pathLst>
                <a:path w="35645" h="42345" extrusionOk="0">
                  <a:moveTo>
                    <a:pt x="22741" y="0"/>
                  </a:moveTo>
                  <a:cubicBezTo>
                    <a:pt x="20241" y="926"/>
                    <a:pt x="14840" y="3805"/>
                    <a:pt x="10811" y="6632"/>
                  </a:cubicBezTo>
                  <a:cubicBezTo>
                    <a:pt x="2944" y="12151"/>
                    <a:pt x="1" y="21450"/>
                    <a:pt x="7359" y="29046"/>
                  </a:cubicBezTo>
                  <a:cubicBezTo>
                    <a:pt x="13445" y="35327"/>
                    <a:pt x="19262" y="38416"/>
                    <a:pt x="29821" y="42345"/>
                  </a:cubicBezTo>
                  <a:lnTo>
                    <a:pt x="29821" y="39414"/>
                  </a:lnTo>
                  <a:cubicBezTo>
                    <a:pt x="23517" y="36330"/>
                    <a:pt x="14909" y="31872"/>
                    <a:pt x="11383" y="26541"/>
                  </a:cubicBezTo>
                  <a:cubicBezTo>
                    <a:pt x="5261" y="17290"/>
                    <a:pt x="10795" y="11504"/>
                    <a:pt x="17429" y="8068"/>
                  </a:cubicBezTo>
                  <a:cubicBezTo>
                    <a:pt x="24127" y="4598"/>
                    <a:pt x="29185" y="3336"/>
                    <a:pt x="356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7" name="Google Shape;57;p3"/>
          <p:cNvSpPr/>
          <p:nvPr/>
        </p:nvSpPr>
        <p:spPr>
          <a:xfrm>
            <a:off x="3422925" y="1399696"/>
            <a:ext cx="7788663" cy="1188544"/>
          </a:xfrm>
          <a:custGeom>
            <a:avLst/>
            <a:gdLst/>
            <a:ahLst/>
            <a:cxnLst/>
            <a:rect l="l" t="t" r="r" b="b"/>
            <a:pathLst>
              <a:path w="182904" h="27911" extrusionOk="0">
                <a:moveTo>
                  <a:pt x="0" y="0"/>
                </a:moveTo>
                <a:cubicBezTo>
                  <a:pt x="8688" y="22829"/>
                  <a:pt x="35357" y="27911"/>
                  <a:pt x="57097" y="27911"/>
                </a:cubicBezTo>
                <a:cubicBezTo>
                  <a:pt x="68428" y="27911"/>
                  <a:pt x="78420" y="26530"/>
                  <a:pt x="83828" y="25563"/>
                </a:cubicBezTo>
                <a:cubicBezTo>
                  <a:pt x="107047" y="21412"/>
                  <a:pt x="182903" y="16583"/>
                  <a:pt x="182903" y="16583"/>
                </a:cubicBezTo>
                <a:lnTo>
                  <a:pt x="182903" y="4179"/>
                </a:lnTo>
                <a:cubicBezTo>
                  <a:pt x="96624" y="9235"/>
                  <a:pt x="92311" y="16605"/>
                  <a:pt x="61887" y="16605"/>
                </a:cubicBezTo>
                <a:cubicBezTo>
                  <a:pt x="60453" y="16605"/>
                  <a:pt x="58960" y="16588"/>
                  <a:pt x="57399" y="16555"/>
                </a:cubicBezTo>
                <a:cubicBezTo>
                  <a:pt x="22712" y="15805"/>
                  <a:pt x="16518" y="0"/>
                  <a:pt x="16518" y="0"/>
                </a:cubicBezTo>
                <a:close/>
              </a:path>
            </a:pathLst>
          </a:custGeom>
          <a:solidFill>
            <a:srgbClr val="F5A2A2">
              <a:alpha val="3438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58" name="Google Shape;58;p3"/>
          <p:cNvGrpSpPr/>
          <p:nvPr/>
        </p:nvGrpSpPr>
        <p:grpSpPr>
          <a:xfrm>
            <a:off x="959993" y="726601"/>
            <a:ext cx="10271875" cy="5418924"/>
            <a:chOff x="719995" y="544950"/>
            <a:chExt cx="7703906" cy="4064193"/>
          </a:xfrm>
        </p:grpSpPr>
        <p:grpSp>
          <p:nvGrpSpPr>
            <p:cNvPr id="59" name="Google Shape;59;p3"/>
            <p:cNvGrpSpPr/>
            <p:nvPr/>
          </p:nvGrpSpPr>
          <p:grpSpPr>
            <a:xfrm>
              <a:off x="719995" y="544950"/>
              <a:ext cx="7703906" cy="4064193"/>
              <a:chOff x="719995" y="544950"/>
              <a:chExt cx="7703906" cy="4064193"/>
            </a:xfrm>
          </p:grpSpPr>
          <p:grpSp>
            <p:nvGrpSpPr>
              <p:cNvPr id="60" name="Google Shape;60;p3"/>
              <p:cNvGrpSpPr/>
              <p:nvPr/>
            </p:nvGrpSpPr>
            <p:grpSpPr>
              <a:xfrm>
                <a:off x="727556" y="544950"/>
                <a:ext cx="7688700" cy="4064075"/>
                <a:chOff x="727556" y="544950"/>
                <a:chExt cx="7688700" cy="4064075"/>
              </a:xfrm>
            </p:grpSpPr>
            <p:grpSp>
              <p:nvGrpSpPr>
                <p:cNvPr id="61" name="Google Shape;61;p3"/>
                <p:cNvGrpSpPr/>
                <p:nvPr/>
              </p:nvGrpSpPr>
              <p:grpSpPr>
                <a:xfrm>
                  <a:off x="727556" y="544950"/>
                  <a:ext cx="7688700" cy="4064075"/>
                  <a:chOff x="721950" y="544950"/>
                  <a:chExt cx="7688700" cy="4064075"/>
                </a:xfrm>
              </p:grpSpPr>
              <p:sp>
                <p:nvSpPr>
                  <p:cNvPr id="62" name="Google Shape;62;p3"/>
                  <p:cNvSpPr/>
                  <p:nvPr/>
                </p:nvSpPr>
                <p:spPr>
                  <a:xfrm>
                    <a:off x="721950" y="544950"/>
                    <a:ext cx="7688700" cy="507900"/>
                  </a:xfrm>
                  <a:prstGeom prst="round2SameRect">
                    <a:avLst>
                      <a:gd name="adj1" fmla="val 50000"/>
                      <a:gd name="adj2" fmla="val 0"/>
                    </a:avLst>
                  </a:prstGeom>
                  <a:solidFill>
                    <a:srgbClr val="F5A2A2"/>
                  </a:solidFill>
                  <a:ln w="9525" cap="flat" cmpd="sng">
                    <a:solidFill>
                      <a:srgbClr val="0B3A87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dist="123825" dir="7860000" algn="bl" rotWithShape="0">
                      <a:srgbClr val="0B3A87"/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defTabSz="914400">
                      <a:buClr>
                        <a:srgbClr val="000000"/>
                      </a:buClr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" name="Google Shape;63;p3"/>
                  <p:cNvSpPr/>
                  <p:nvPr/>
                </p:nvSpPr>
                <p:spPr>
                  <a:xfrm>
                    <a:off x="721950" y="1051025"/>
                    <a:ext cx="7688700" cy="3558000"/>
                  </a:xfrm>
                  <a:prstGeom prst="rect">
                    <a:avLst/>
                  </a:prstGeom>
                  <a:solidFill>
                    <a:srgbClr val="FFEEE5"/>
                  </a:solidFill>
                  <a:ln w="9525" cap="flat" cmpd="sng">
                    <a:solidFill>
                      <a:srgbClr val="0B3A87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dist="123825" dir="7860000" algn="bl" rotWithShape="0">
                      <a:srgbClr val="0B3A87"/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defTabSz="914400">
                      <a:buClr>
                        <a:srgbClr val="000000"/>
                      </a:buClr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4" name="Google Shape;64;p3"/>
                  <p:cNvSpPr/>
                  <p:nvPr/>
                </p:nvSpPr>
                <p:spPr>
                  <a:xfrm>
                    <a:off x="2170375" y="663050"/>
                    <a:ext cx="5846700" cy="2691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FFFFFF">
                      <a:alpha val="3125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defTabSz="914400">
                      <a:buClr>
                        <a:srgbClr val="000000"/>
                      </a:buClr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65" name="Google Shape;65;p3"/>
                <p:cNvGrpSpPr/>
                <p:nvPr/>
              </p:nvGrpSpPr>
              <p:grpSpPr>
                <a:xfrm>
                  <a:off x="883456" y="696120"/>
                  <a:ext cx="877593" cy="199609"/>
                  <a:chOff x="883456" y="696120"/>
                  <a:chExt cx="877593" cy="199609"/>
                </a:xfrm>
              </p:grpSpPr>
              <p:sp>
                <p:nvSpPr>
                  <p:cNvPr id="66" name="Google Shape;66;p3"/>
                  <p:cNvSpPr/>
                  <p:nvPr/>
                </p:nvSpPr>
                <p:spPr>
                  <a:xfrm>
                    <a:off x="1225706" y="696120"/>
                    <a:ext cx="199641" cy="1996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51" h="6250" extrusionOk="0">
                        <a:moveTo>
                          <a:pt x="3127" y="1"/>
                        </a:moveTo>
                        <a:cubicBezTo>
                          <a:pt x="1400" y="1"/>
                          <a:pt x="0" y="1399"/>
                          <a:pt x="0" y="3125"/>
                        </a:cubicBezTo>
                        <a:cubicBezTo>
                          <a:pt x="0" y="4851"/>
                          <a:pt x="1400" y="6249"/>
                          <a:pt x="3127" y="6249"/>
                        </a:cubicBezTo>
                        <a:cubicBezTo>
                          <a:pt x="4851" y="6249"/>
                          <a:pt x="6251" y="4851"/>
                          <a:pt x="6251" y="3125"/>
                        </a:cubicBezTo>
                        <a:cubicBezTo>
                          <a:pt x="6251" y="1399"/>
                          <a:pt x="4851" y="1"/>
                          <a:pt x="3127" y="1"/>
                        </a:cubicBezTo>
                        <a:close/>
                      </a:path>
                    </a:pathLst>
                  </a:custGeom>
                  <a:solidFill>
                    <a:srgbClr val="FFD800"/>
                  </a:solidFill>
                  <a:ln w="9525" cap="flat" cmpd="sng">
                    <a:solidFill>
                      <a:srgbClr val="0B3A87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defTabSz="914400">
                      <a:buClr>
                        <a:srgbClr val="000000"/>
                      </a:buClr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7" name="Google Shape;67;p3"/>
                  <p:cNvSpPr/>
                  <p:nvPr/>
                </p:nvSpPr>
                <p:spPr>
                  <a:xfrm>
                    <a:off x="1561376" y="696120"/>
                    <a:ext cx="199673" cy="1996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52" h="6250" extrusionOk="0">
                        <a:moveTo>
                          <a:pt x="3127" y="1"/>
                        </a:moveTo>
                        <a:cubicBezTo>
                          <a:pt x="1401" y="1"/>
                          <a:pt x="1" y="1399"/>
                          <a:pt x="1" y="3125"/>
                        </a:cubicBezTo>
                        <a:cubicBezTo>
                          <a:pt x="1" y="4851"/>
                          <a:pt x="1401" y="6249"/>
                          <a:pt x="3127" y="6249"/>
                        </a:cubicBezTo>
                        <a:cubicBezTo>
                          <a:pt x="4851" y="6249"/>
                          <a:pt x="6252" y="4851"/>
                          <a:pt x="6252" y="3125"/>
                        </a:cubicBezTo>
                        <a:cubicBezTo>
                          <a:pt x="6252" y="1399"/>
                          <a:pt x="4851" y="1"/>
                          <a:pt x="3127" y="1"/>
                        </a:cubicBezTo>
                        <a:close/>
                      </a:path>
                    </a:pathLst>
                  </a:custGeom>
                  <a:solidFill>
                    <a:srgbClr val="A5A2F4"/>
                  </a:solidFill>
                  <a:ln w="9525" cap="flat" cmpd="sng">
                    <a:solidFill>
                      <a:srgbClr val="0B3A87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defTabSz="914400">
                      <a:buClr>
                        <a:srgbClr val="000000"/>
                      </a:buClr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8" name="Google Shape;68;p3"/>
                  <p:cNvSpPr/>
                  <p:nvPr/>
                </p:nvSpPr>
                <p:spPr>
                  <a:xfrm>
                    <a:off x="883456" y="696120"/>
                    <a:ext cx="199673" cy="1996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52" h="6250" extrusionOk="0">
                        <a:moveTo>
                          <a:pt x="3125" y="1"/>
                        </a:moveTo>
                        <a:cubicBezTo>
                          <a:pt x="1399" y="1"/>
                          <a:pt x="1" y="1399"/>
                          <a:pt x="1" y="3125"/>
                        </a:cubicBezTo>
                        <a:cubicBezTo>
                          <a:pt x="1" y="4851"/>
                          <a:pt x="1399" y="6249"/>
                          <a:pt x="3125" y="6249"/>
                        </a:cubicBezTo>
                        <a:cubicBezTo>
                          <a:pt x="4851" y="6249"/>
                          <a:pt x="6251" y="4851"/>
                          <a:pt x="6251" y="3125"/>
                        </a:cubicBezTo>
                        <a:cubicBezTo>
                          <a:pt x="6251" y="1399"/>
                          <a:pt x="4851" y="1"/>
                          <a:pt x="3125" y="1"/>
                        </a:cubicBezTo>
                        <a:close/>
                      </a:path>
                    </a:pathLst>
                  </a:custGeom>
                  <a:solidFill>
                    <a:srgbClr val="4CE697"/>
                  </a:solidFill>
                  <a:ln w="9525" cap="flat" cmpd="sng">
                    <a:solidFill>
                      <a:srgbClr val="0B3A87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defTabSz="914400">
                      <a:buClr>
                        <a:srgbClr val="000000"/>
                      </a:buClr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  <p:sp>
            <p:nvSpPr>
              <p:cNvPr id="69" name="Google Shape;69;p3"/>
              <p:cNvSpPr/>
              <p:nvPr/>
            </p:nvSpPr>
            <p:spPr>
              <a:xfrm flipH="1">
                <a:off x="7315223" y="1871042"/>
                <a:ext cx="1108678" cy="790453"/>
              </a:xfrm>
              <a:custGeom>
                <a:avLst/>
                <a:gdLst/>
                <a:ahLst/>
                <a:cxnLst/>
                <a:rect l="l" t="t" r="r" b="b"/>
                <a:pathLst>
                  <a:path w="34714" h="24750" extrusionOk="0">
                    <a:moveTo>
                      <a:pt x="10660" y="1"/>
                    </a:moveTo>
                    <a:cubicBezTo>
                      <a:pt x="5242" y="1"/>
                      <a:pt x="0" y="667"/>
                      <a:pt x="0" y="667"/>
                    </a:cubicBezTo>
                    <a:lnTo>
                      <a:pt x="0" y="24634"/>
                    </a:lnTo>
                    <a:cubicBezTo>
                      <a:pt x="0" y="24634"/>
                      <a:pt x="5518" y="24749"/>
                      <a:pt x="12044" y="24749"/>
                    </a:cubicBezTo>
                    <a:cubicBezTo>
                      <a:pt x="15306" y="24749"/>
                      <a:pt x="18821" y="24721"/>
                      <a:pt x="22024" y="24634"/>
                    </a:cubicBezTo>
                    <a:cubicBezTo>
                      <a:pt x="31632" y="24372"/>
                      <a:pt x="34713" y="21179"/>
                      <a:pt x="34713" y="17771"/>
                    </a:cubicBezTo>
                    <a:cubicBezTo>
                      <a:pt x="34713" y="14364"/>
                      <a:pt x="29448" y="14673"/>
                      <a:pt x="22024" y="13745"/>
                    </a:cubicBezTo>
                    <a:cubicBezTo>
                      <a:pt x="14599" y="12816"/>
                      <a:pt x="18900" y="9409"/>
                      <a:pt x="18900" y="9409"/>
                    </a:cubicBezTo>
                    <a:cubicBezTo>
                      <a:pt x="18900" y="9409"/>
                      <a:pt x="25112" y="6932"/>
                      <a:pt x="22024" y="2596"/>
                    </a:cubicBezTo>
                    <a:cubicBezTo>
                      <a:pt x="20560" y="541"/>
                      <a:pt x="15539" y="1"/>
                      <a:pt x="10660" y="1"/>
                    </a:cubicBezTo>
                    <a:close/>
                  </a:path>
                </a:pathLst>
              </a:custGeom>
              <a:solidFill>
                <a:srgbClr val="F2C5D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grpSp>
            <p:nvGrpSpPr>
              <p:cNvPr id="70" name="Google Shape;70;p3"/>
              <p:cNvGrpSpPr/>
              <p:nvPr/>
            </p:nvGrpSpPr>
            <p:grpSpPr>
              <a:xfrm>
                <a:off x="719995" y="2703675"/>
                <a:ext cx="7696354" cy="1905468"/>
                <a:chOff x="719995" y="2703675"/>
                <a:chExt cx="7696354" cy="1905468"/>
              </a:xfrm>
            </p:grpSpPr>
            <p:sp>
              <p:nvSpPr>
                <p:cNvPr id="71" name="Google Shape;71;p3"/>
                <p:cNvSpPr/>
                <p:nvPr/>
              </p:nvSpPr>
              <p:spPr>
                <a:xfrm>
                  <a:off x="1029920" y="2968475"/>
                  <a:ext cx="7380685" cy="16404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258" h="53509" extrusionOk="0">
                      <a:moveTo>
                        <a:pt x="25983" y="1"/>
                      </a:moveTo>
                      <a:cubicBezTo>
                        <a:pt x="9993" y="1"/>
                        <a:pt x="0" y="3970"/>
                        <a:pt x="0" y="3970"/>
                      </a:cubicBezTo>
                      <a:lnTo>
                        <a:pt x="0" y="53509"/>
                      </a:lnTo>
                      <a:lnTo>
                        <a:pt x="241257" y="53509"/>
                      </a:lnTo>
                      <a:lnTo>
                        <a:pt x="241257" y="14302"/>
                      </a:lnTo>
                      <a:cubicBezTo>
                        <a:pt x="241257" y="14302"/>
                        <a:pt x="231544" y="3101"/>
                        <a:pt x="206259" y="3101"/>
                      </a:cubicBezTo>
                      <a:cubicBezTo>
                        <a:pt x="196175" y="3101"/>
                        <a:pt x="183615" y="4882"/>
                        <a:pt x="168206" y="9866"/>
                      </a:cubicBezTo>
                      <a:cubicBezTo>
                        <a:pt x="156131" y="13771"/>
                        <a:pt x="149804" y="20489"/>
                        <a:pt x="114515" y="22689"/>
                      </a:cubicBezTo>
                      <a:cubicBezTo>
                        <a:pt x="113774" y="22735"/>
                        <a:pt x="113017" y="22758"/>
                        <a:pt x="112245" y="22758"/>
                      </a:cubicBezTo>
                      <a:cubicBezTo>
                        <a:pt x="101250" y="22758"/>
                        <a:pt x="87159" y="18149"/>
                        <a:pt x="72808" y="11188"/>
                      </a:cubicBezTo>
                      <a:cubicBezTo>
                        <a:pt x="54792" y="2448"/>
                        <a:pt x="38539" y="1"/>
                        <a:pt x="2598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 cmpd="sng">
                  <a:solidFill>
                    <a:srgbClr val="0B3A87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40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72" name="Google Shape;72;p3"/>
                <p:cNvGrpSpPr/>
                <p:nvPr/>
              </p:nvGrpSpPr>
              <p:grpSpPr>
                <a:xfrm>
                  <a:off x="719995" y="2703675"/>
                  <a:ext cx="4467960" cy="1640502"/>
                  <a:chOff x="721945" y="1196625"/>
                  <a:chExt cx="4467960" cy="1640502"/>
                </a:xfrm>
              </p:grpSpPr>
              <p:sp>
                <p:nvSpPr>
                  <p:cNvPr id="73" name="Google Shape;73;p3"/>
                  <p:cNvSpPr/>
                  <p:nvPr/>
                </p:nvSpPr>
                <p:spPr>
                  <a:xfrm>
                    <a:off x="721945" y="1219013"/>
                    <a:ext cx="4467960" cy="161811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897" h="50665" extrusionOk="0">
                        <a:moveTo>
                          <a:pt x="27675" y="0"/>
                        </a:moveTo>
                        <a:cubicBezTo>
                          <a:pt x="6182" y="0"/>
                          <a:pt x="0" y="13091"/>
                          <a:pt x="0" y="13091"/>
                        </a:cubicBezTo>
                        <a:lnTo>
                          <a:pt x="0" y="50664"/>
                        </a:lnTo>
                        <a:cubicBezTo>
                          <a:pt x="0" y="50522"/>
                          <a:pt x="15544" y="50475"/>
                          <a:pt x="36269" y="50475"/>
                        </a:cubicBezTo>
                        <a:cubicBezTo>
                          <a:pt x="77720" y="50475"/>
                          <a:pt x="139896" y="50664"/>
                          <a:pt x="139896" y="50664"/>
                        </a:cubicBezTo>
                        <a:lnTo>
                          <a:pt x="139896" y="32598"/>
                        </a:lnTo>
                        <a:cubicBezTo>
                          <a:pt x="139896" y="32598"/>
                          <a:pt x="131152" y="35237"/>
                          <a:pt x="117535" y="35237"/>
                        </a:cubicBezTo>
                        <a:cubicBezTo>
                          <a:pt x="110469" y="35237"/>
                          <a:pt x="102090" y="34526"/>
                          <a:pt x="92941" y="32367"/>
                        </a:cubicBezTo>
                        <a:cubicBezTo>
                          <a:pt x="69948" y="26943"/>
                          <a:pt x="57528" y="924"/>
                          <a:pt x="29410" y="28"/>
                        </a:cubicBezTo>
                        <a:cubicBezTo>
                          <a:pt x="28821" y="9"/>
                          <a:pt x="28243" y="0"/>
                          <a:pt x="27675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defTabSz="914400">
                      <a:buClr>
                        <a:srgbClr val="000000"/>
                      </a:buClr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4" name="Google Shape;74;p3"/>
                  <p:cNvSpPr/>
                  <p:nvPr/>
                </p:nvSpPr>
                <p:spPr>
                  <a:xfrm>
                    <a:off x="721945" y="1196625"/>
                    <a:ext cx="4467960" cy="164050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897" h="51366" fill="none" extrusionOk="0">
                        <a:moveTo>
                          <a:pt x="0" y="13792"/>
                        </a:moveTo>
                        <a:cubicBezTo>
                          <a:pt x="0" y="13792"/>
                          <a:pt x="6513" y="1"/>
                          <a:pt x="29410" y="729"/>
                        </a:cubicBezTo>
                        <a:cubicBezTo>
                          <a:pt x="57528" y="1625"/>
                          <a:pt x="69948" y="27644"/>
                          <a:pt x="92941" y="33068"/>
                        </a:cubicBezTo>
                        <a:cubicBezTo>
                          <a:pt x="119720" y="39388"/>
                          <a:pt x="139896" y="33299"/>
                          <a:pt x="139896" y="33299"/>
                        </a:cubicBezTo>
                        <a:lnTo>
                          <a:pt x="139896" y="51365"/>
                        </a:lnTo>
                        <a:cubicBezTo>
                          <a:pt x="139896" y="51365"/>
                          <a:pt x="0" y="50939"/>
                          <a:pt x="0" y="51365"/>
                        </a:cubicBezTo>
                        <a:close/>
                      </a:path>
                    </a:pathLst>
                  </a:custGeom>
                  <a:noFill/>
                  <a:ln w="4950" cap="flat" cmpd="sng">
                    <a:solidFill>
                      <a:srgbClr val="1D1D1B"/>
                    </a:solidFill>
                    <a:prstDash val="solid"/>
                    <a:miter lim="2381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defTabSz="914400">
                      <a:buClr>
                        <a:srgbClr val="000000"/>
                      </a:buClr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75" name="Google Shape;75;p3"/>
                <p:cNvGrpSpPr/>
                <p:nvPr/>
              </p:nvGrpSpPr>
              <p:grpSpPr>
                <a:xfrm>
                  <a:off x="721958" y="3426723"/>
                  <a:ext cx="7694390" cy="1182420"/>
                  <a:chOff x="721945" y="1436353"/>
                  <a:chExt cx="7705177" cy="3172579"/>
                </a:xfrm>
              </p:grpSpPr>
              <p:sp>
                <p:nvSpPr>
                  <p:cNvPr id="76" name="Google Shape;76;p3"/>
                  <p:cNvSpPr/>
                  <p:nvPr/>
                </p:nvSpPr>
                <p:spPr>
                  <a:xfrm>
                    <a:off x="721945" y="1578479"/>
                    <a:ext cx="7705177" cy="30304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258" h="94887" extrusionOk="0">
                        <a:moveTo>
                          <a:pt x="197962" y="0"/>
                        </a:moveTo>
                        <a:cubicBezTo>
                          <a:pt x="182547" y="0"/>
                          <a:pt x="165051" y="4084"/>
                          <a:pt x="152681" y="10230"/>
                        </a:cubicBezTo>
                        <a:cubicBezTo>
                          <a:pt x="141965" y="15552"/>
                          <a:pt x="132931" y="25965"/>
                          <a:pt x="120627" y="28418"/>
                        </a:cubicBezTo>
                        <a:cubicBezTo>
                          <a:pt x="117465" y="29048"/>
                          <a:pt x="113996" y="29322"/>
                          <a:pt x="110323" y="29322"/>
                        </a:cubicBezTo>
                        <a:cubicBezTo>
                          <a:pt x="86015" y="29322"/>
                          <a:pt x="52816" y="17310"/>
                          <a:pt x="40854" y="17090"/>
                        </a:cubicBezTo>
                        <a:cubicBezTo>
                          <a:pt x="34839" y="16979"/>
                          <a:pt x="30323" y="16873"/>
                          <a:pt x="26650" y="16873"/>
                        </a:cubicBezTo>
                        <a:cubicBezTo>
                          <a:pt x="16008" y="16873"/>
                          <a:pt x="12445" y="17766"/>
                          <a:pt x="0" y="22020"/>
                        </a:cubicBezTo>
                        <a:lnTo>
                          <a:pt x="0" y="94887"/>
                        </a:lnTo>
                        <a:lnTo>
                          <a:pt x="241257" y="94887"/>
                        </a:lnTo>
                        <a:lnTo>
                          <a:pt x="241257" y="21698"/>
                        </a:lnTo>
                        <a:cubicBezTo>
                          <a:pt x="241257" y="21698"/>
                          <a:pt x="235911" y="13769"/>
                          <a:pt x="223470" y="5775"/>
                        </a:cubicBezTo>
                        <a:cubicBezTo>
                          <a:pt x="217187" y="1738"/>
                          <a:pt x="208017" y="0"/>
                          <a:pt x="197962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defTabSz="914400">
                      <a:buClr>
                        <a:srgbClr val="000000"/>
                      </a:buClr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7" name="Google Shape;77;p3"/>
                  <p:cNvSpPr/>
                  <p:nvPr/>
                </p:nvSpPr>
                <p:spPr>
                  <a:xfrm>
                    <a:off x="721945" y="1436353"/>
                    <a:ext cx="7705177" cy="3172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258" h="99337" fill="none" extrusionOk="0">
                        <a:moveTo>
                          <a:pt x="0" y="26470"/>
                        </a:moveTo>
                        <a:lnTo>
                          <a:pt x="0" y="99337"/>
                        </a:lnTo>
                        <a:lnTo>
                          <a:pt x="241257" y="99337"/>
                        </a:lnTo>
                        <a:lnTo>
                          <a:pt x="241257" y="26148"/>
                        </a:lnTo>
                        <a:cubicBezTo>
                          <a:pt x="241257" y="26148"/>
                          <a:pt x="235911" y="18219"/>
                          <a:pt x="223470" y="10225"/>
                        </a:cubicBezTo>
                        <a:cubicBezTo>
                          <a:pt x="207556" y="0"/>
                          <a:pt x="173121" y="4524"/>
                          <a:pt x="152681" y="14680"/>
                        </a:cubicBezTo>
                        <a:cubicBezTo>
                          <a:pt x="141965" y="20002"/>
                          <a:pt x="132931" y="30415"/>
                          <a:pt x="120627" y="32868"/>
                        </a:cubicBezTo>
                        <a:cubicBezTo>
                          <a:pt x="96530" y="37671"/>
                          <a:pt x="54623" y="21793"/>
                          <a:pt x="40854" y="21540"/>
                        </a:cubicBezTo>
                        <a:cubicBezTo>
                          <a:pt x="17409" y="21107"/>
                          <a:pt x="16740" y="20748"/>
                          <a:pt x="0" y="26470"/>
                        </a:cubicBezTo>
                        <a:close/>
                      </a:path>
                    </a:pathLst>
                  </a:custGeom>
                  <a:noFill/>
                  <a:ln w="4950" cap="flat" cmpd="sng">
                    <a:solidFill>
                      <a:srgbClr val="1D1D1B"/>
                    </a:solidFill>
                    <a:prstDash val="solid"/>
                    <a:miter lim="2381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defTabSz="914400">
                      <a:buClr>
                        <a:srgbClr val="000000"/>
                      </a:buClr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78" name="Google Shape;78;p3"/>
            <p:cNvSpPr/>
            <p:nvPr/>
          </p:nvSpPr>
          <p:spPr>
            <a:xfrm>
              <a:off x="2567193" y="1049772"/>
              <a:ext cx="5841497" cy="891408"/>
            </a:xfrm>
            <a:custGeom>
              <a:avLst/>
              <a:gdLst/>
              <a:ahLst/>
              <a:cxnLst/>
              <a:rect l="l" t="t" r="r" b="b"/>
              <a:pathLst>
                <a:path w="182904" h="27911" extrusionOk="0">
                  <a:moveTo>
                    <a:pt x="0" y="0"/>
                  </a:moveTo>
                  <a:cubicBezTo>
                    <a:pt x="8688" y="22829"/>
                    <a:pt x="35357" y="27911"/>
                    <a:pt x="57097" y="27911"/>
                  </a:cubicBezTo>
                  <a:cubicBezTo>
                    <a:pt x="68428" y="27911"/>
                    <a:pt x="78420" y="26530"/>
                    <a:pt x="83828" y="25563"/>
                  </a:cubicBezTo>
                  <a:cubicBezTo>
                    <a:pt x="107047" y="21412"/>
                    <a:pt x="182903" y="16583"/>
                    <a:pt x="182903" y="16583"/>
                  </a:cubicBezTo>
                  <a:lnTo>
                    <a:pt x="182903" y="4179"/>
                  </a:lnTo>
                  <a:cubicBezTo>
                    <a:pt x="96624" y="9235"/>
                    <a:pt x="92311" y="16605"/>
                    <a:pt x="61887" y="16605"/>
                  </a:cubicBezTo>
                  <a:cubicBezTo>
                    <a:pt x="60453" y="16605"/>
                    <a:pt x="58960" y="16588"/>
                    <a:pt x="57399" y="16555"/>
                  </a:cubicBezTo>
                  <a:cubicBezTo>
                    <a:pt x="22712" y="15805"/>
                    <a:pt x="16518" y="0"/>
                    <a:pt x="16518" y="0"/>
                  </a:cubicBezTo>
                  <a:close/>
                </a:path>
              </a:pathLst>
            </a:custGeom>
            <a:solidFill>
              <a:srgbClr val="F5A2A2">
                <a:alpha val="34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9" name="Google Shape;79;p3"/>
          <p:cNvSpPr txBox="1">
            <a:spLocks noGrp="1"/>
          </p:cNvSpPr>
          <p:nvPr>
            <p:ph type="title"/>
          </p:nvPr>
        </p:nvSpPr>
        <p:spPr>
          <a:xfrm>
            <a:off x="3853000" y="3286549"/>
            <a:ext cx="4486000" cy="1122400"/>
          </a:xfrm>
          <a:prstGeom prst="rect">
            <a:avLst/>
          </a:prstGeom>
          <a:effectLst>
            <a:outerShdw dist="66675" dir="8340000" algn="bl" rotWithShape="0">
              <a:schemeClr val="dk1"/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700" b="1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80" name="Google Shape;80;p3"/>
          <p:cNvSpPr txBox="1">
            <a:spLocks noGrp="1"/>
          </p:cNvSpPr>
          <p:nvPr>
            <p:ph type="subTitle" idx="1"/>
          </p:nvPr>
        </p:nvSpPr>
        <p:spPr>
          <a:xfrm>
            <a:off x="4353900" y="4963800"/>
            <a:ext cx="3484000" cy="6768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/>
          </a:p>
        </p:txBody>
      </p:sp>
      <p:sp>
        <p:nvSpPr>
          <p:cNvPr id="81" name="Google Shape;81;p3"/>
          <p:cNvSpPr txBox="1">
            <a:spLocks noGrp="1"/>
          </p:cNvSpPr>
          <p:nvPr>
            <p:ph type="title" idx="2" hasCustomPrompt="1"/>
          </p:nvPr>
        </p:nvSpPr>
        <p:spPr>
          <a:xfrm>
            <a:off x="5497423" y="2106900"/>
            <a:ext cx="1197200" cy="7448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Poppins"/>
              <a:buNone/>
              <a:defRPr sz="53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7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7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7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7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7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7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7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7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t>xx%</a:t>
            </a:r>
          </a:p>
        </p:txBody>
      </p:sp>
      <p:sp>
        <p:nvSpPr>
          <p:cNvPr id="82" name="Google Shape;82;p3"/>
          <p:cNvSpPr/>
          <p:nvPr/>
        </p:nvSpPr>
        <p:spPr>
          <a:xfrm flipH="1">
            <a:off x="264326" y="3878998"/>
            <a:ext cx="426537" cy="426404"/>
          </a:xfrm>
          <a:custGeom>
            <a:avLst/>
            <a:gdLst/>
            <a:ahLst/>
            <a:cxnLst/>
            <a:rect l="l" t="t" r="r" b="b"/>
            <a:pathLst>
              <a:path w="9664" h="9661" extrusionOk="0">
                <a:moveTo>
                  <a:pt x="4832" y="0"/>
                </a:moveTo>
                <a:cubicBezTo>
                  <a:pt x="2163" y="0"/>
                  <a:pt x="1" y="2163"/>
                  <a:pt x="1" y="4829"/>
                </a:cubicBezTo>
                <a:cubicBezTo>
                  <a:pt x="1" y="7499"/>
                  <a:pt x="2163" y="9661"/>
                  <a:pt x="4832" y="9661"/>
                </a:cubicBezTo>
                <a:cubicBezTo>
                  <a:pt x="7499" y="9661"/>
                  <a:pt x="9664" y="7499"/>
                  <a:pt x="9664" y="4829"/>
                </a:cubicBezTo>
                <a:cubicBezTo>
                  <a:pt x="9664" y="2163"/>
                  <a:pt x="7499" y="0"/>
                  <a:pt x="4832" y="0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3" name="Google Shape;83;p3"/>
          <p:cNvSpPr/>
          <p:nvPr/>
        </p:nvSpPr>
        <p:spPr>
          <a:xfrm flipH="1">
            <a:off x="2641092" y="175864"/>
            <a:ext cx="411440" cy="411525"/>
          </a:xfrm>
          <a:custGeom>
            <a:avLst/>
            <a:gdLst/>
            <a:ahLst/>
            <a:cxnLst/>
            <a:rect l="l" t="t" r="r" b="b"/>
            <a:pathLst>
              <a:path w="9662" h="9664" extrusionOk="0">
                <a:moveTo>
                  <a:pt x="4832" y="1"/>
                </a:moveTo>
                <a:cubicBezTo>
                  <a:pt x="2163" y="1"/>
                  <a:pt x="1" y="2163"/>
                  <a:pt x="1" y="4832"/>
                </a:cubicBezTo>
                <a:cubicBezTo>
                  <a:pt x="1" y="7499"/>
                  <a:pt x="2163" y="9664"/>
                  <a:pt x="4832" y="9664"/>
                </a:cubicBezTo>
                <a:cubicBezTo>
                  <a:pt x="7499" y="9664"/>
                  <a:pt x="9661" y="7499"/>
                  <a:pt x="9661" y="4832"/>
                </a:cubicBezTo>
                <a:cubicBezTo>
                  <a:pt x="9661" y="2163"/>
                  <a:pt x="7499" y="1"/>
                  <a:pt x="4832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4" name="Google Shape;84;p3"/>
          <p:cNvSpPr/>
          <p:nvPr/>
        </p:nvSpPr>
        <p:spPr>
          <a:xfrm flipH="1">
            <a:off x="228173" y="1627113"/>
            <a:ext cx="195923" cy="195967"/>
          </a:xfrm>
          <a:custGeom>
            <a:avLst/>
            <a:gdLst/>
            <a:ahLst/>
            <a:cxnLst/>
            <a:rect l="l" t="t" r="r" b="b"/>
            <a:pathLst>
              <a:path w="4439" h="4440" extrusionOk="0">
                <a:moveTo>
                  <a:pt x="2219" y="1"/>
                </a:moveTo>
                <a:cubicBezTo>
                  <a:pt x="993" y="1"/>
                  <a:pt x="0" y="994"/>
                  <a:pt x="0" y="2220"/>
                </a:cubicBezTo>
                <a:cubicBezTo>
                  <a:pt x="0" y="3446"/>
                  <a:pt x="993" y="4439"/>
                  <a:pt x="2219" y="4439"/>
                </a:cubicBezTo>
                <a:cubicBezTo>
                  <a:pt x="3446" y="4439"/>
                  <a:pt x="4439" y="3446"/>
                  <a:pt x="4439" y="2220"/>
                </a:cubicBezTo>
                <a:cubicBezTo>
                  <a:pt x="4439" y="994"/>
                  <a:pt x="3446" y="1"/>
                  <a:pt x="2219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5" name="Google Shape;85;p3"/>
          <p:cNvSpPr/>
          <p:nvPr/>
        </p:nvSpPr>
        <p:spPr>
          <a:xfrm flipH="1">
            <a:off x="8420111" y="241401"/>
            <a:ext cx="189028" cy="189112"/>
          </a:xfrm>
          <a:custGeom>
            <a:avLst/>
            <a:gdLst/>
            <a:ahLst/>
            <a:cxnLst/>
            <a:rect l="l" t="t" r="r" b="b"/>
            <a:pathLst>
              <a:path w="4439" h="4441" extrusionOk="0">
                <a:moveTo>
                  <a:pt x="2219" y="0"/>
                </a:moveTo>
                <a:cubicBezTo>
                  <a:pt x="993" y="0"/>
                  <a:pt x="0" y="993"/>
                  <a:pt x="0" y="2219"/>
                </a:cubicBezTo>
                <a:cubicBezTo>
                  <a:pt x="0" y="3446"/>
                  <a:pt x="993" y="4441"/>
                  <a:pt x="2219" y="4441"/>
                </a:cubicBezTo>
                <a:cubicBezTo>
                  <a:pt x="3446" y="4441"/>
                  <a:pt x="4439" y="3446"/>
                  <a:pt x="4439" y="2219"/>
                </a:cubicBezTo>
                <a:cubicBezTo>
                  <a:pt x="4439" y="993"/>
                  <a:pt x="3446" y="0"/>
                  <a:pt x="2219" y="0"/>
                </a:cubicBez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6" name="Google Shape;86;p3"/>
          <p:cNvSpPr/>
          <p:nvPr/>
        </p:nvSpPr>
        <p:spPr>
          <a:xfrm flipH="1">
            <a:off x="11603711" y="2699456"/>
            <a:ext cx="265805" cy="265805"/>
          </a:xfrm>
          <a:custGeom>
            <a:avLst/>
            <a:gdLst/>
            <a:ahLst/>
            <a:cxnLst/>
            <a:rect l="l" t="t" r="r" b="b"/>
            <a:pathLst>
              <a:path w="6242" h="6242" extrusionOk="0">
                <a:moveTo>
                  <a:pt x="3122" y="1"/>
                </a:moveTo>
                <a:cubicBezTo>
                  <a:pt x="1398" y="1"/>
                  <a:pt x="0" y="1398"/>
                  <a:pt x="0" y="3122"/>
                </a:cubicBezTo>
                <a:cubicBezTo>
                  <a:pt x="0" y="4844"/>
                  <a:pt x="1398" y="6242"/>
                  <a:pt x="3122" y="6242"/>
                </a:cubicBezTo>
                <a:cubicBezTo>
                  <a:pt x="4843" y="6242"/>
                  <a:pt x="6241" y="4844"/>
                  <a:pt x="6241" y="3122"/>
                </a:cubicBezTo>
                <a:cubicBezTo>
                  <a:pt x="6241" y="1398"/>
                  <a:pt x="4843" y="1"/>
                  <a:pt x="3122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87" name="Google Shape;87;p3"/>
          <p:cNvGrpSpPr/>
          <p:nvPr/>
        </p:nvGrpSpPr>
        <p:grpSpPr>
          <a:xfrm>
            <a:off x="11425093" y="5248921"/>
            <a:ext cx="444423" cy="444328"/>
            <a:chOff x="3902081" y="-1924086"/>
            <a:chExt cx="333317" cy="333246"/>
          </a:xfrm>
        </p:grpSpPr>
        <p:sp>
          <p:nvSpPr>
            <p:cNvPr id="88" name="Google Shape;88;p3"/>
            <p:cNvSpPr/>
            <p:nvPr/>
          </p:nvSpPr>
          <p:spPr>
            <a:xfrm>
              <a:off x="3902081" y="-1921028"/>
              <a:ext cx="333317" cy="328269"/>
            </a:xfrm>
            <a:custGeom>
              <a:avLst/>
              <a:gdLst/>
              <a:ahLst/>
              <a:cxnLst/>
              <a:rect l="l" t="t" r="r" b="b"/>
              <a:pathLst>
                <a:path w="4688" h="4617" extrusionOk="0">
                  <a:moveTo>
                    <a:pt x="2479" y="0"/>
                  </a:moveTo>
                  <a:cubicBezTo>
                    <a:pt x="2434" y="0"/>
                    <a:pt x="2393" y="26"/>
                    <a:pt x="2381" y="83"/>
                  </a:cubicBezTo>
                  <a:cubicBezTo>
                    <a:pt x="1930" y="1411"/>
                    <a:pt x="1529" y="1787"/>
                    <a:pt x="126" y="2037"/>
                  </a:cubicBezTo>
                  <a:cubicBezTo>
                    <a:pt x="0" y="2063"/>
                    <a:pt x="0" y="2238"/>
                    <a:pt x="126" y="2288"/>
                  </a:cubicBezTo>
                  <a:cubicBezTo>
                    <a:pt x="1454" y="2714"/>
                    <a:pt x="1830" y="3140"/>
                    <a:pt x="2081" y="4519"/>
                  </a:cubicBezTo>
                  <a:cubicBezTo>
                    <a:pt x="2094" y="4585"/>
                    <a:pt x="2149" y="4616"/>
                    <a:pt x="2202" y="4616"/>
                  </a:cubicBezTo>
                  <a:cubicBezTo>
                    <a:pt x="2249" y="4616"/>
                    <a:pt x="2294" y="4591"/>
                    <a:pt x="2306" y="4544"/>
                  </a:cubicBezTo>
                  <a:cubicBezTo>
                    <a:pt x="2757" y="3190"/>
                    <a:pt x="3183" y="2814"/>
                    <a:pt x="4562" y="2564"/>
                  </a:cubicBezTo>
                  <a:cubicBezTo>
                    <a:pt x="4687" y="2539"/>
                    <a:pt x="4687" y="2388"/>
                    <a:pt x="4562" y="2338"/>
                  </a:cubicBezTo>
                  <a:cubicBezTo>
                    <a:pt x="3233" y="1912"/>
                    <a:pt x="2858" y="1486"/>
                    <a:pt x="2607" y="108"/>
                  </a:cubicBezTo>
                  <a:cubicBezTo>
                    <a:pt x="2593" y="39"/>
                    <a:pt x="2534" y="0"/>
                    <a:pt x="24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3902081" y="-1924086"/>
              <a:ext cx="333317" cy="333246"/>
            </a:xfrm>
            <a:custGeom>
              <a:avLst/>
              <a:gdLst/>
              <a:ahLst/>
              <a:cxnLst/>
              <a:rect l="l" t="t" r="r" b="b"/>
              <a:pathLst>
                <a:path w="4688" h="4687" fill="none" extrusionOk="0">
                  <a:moveTo>
                    <a:pt x="4562" y="2607"/>
                  </a:moveTo>
                  <a:cubicBezTo>
                    <a:pt x="3183" y="2857"/>
                    <a:pt x="2757" y="3233"/>
                    <a:pt x="2306" y="4587"/>
                  </a:cubicBezTo>
                  <a:cubicBezTo>
                    <a:pt x="2281" y="4687"/>
                    <a:pt x="2106" y="4687"/>
                    <a:pt x="2081" y="4562"/>
                  </a:cubicBezTo>
                  <a:cubicBezTo>
                    <a:pt x="1830" y="3183"/>
                    <a:pt x="1454" y="2757"/>
                    <a:pt x="126" y="2331"/>
                  </a:cubicBezTo>
                  <a:cubicBezTo>
                    <a:pt x="0" y="2281"/>
                    <a:pt x="0" y="2106"/>
                    <a:pt x="126" y="2080"/>
                  </a:cubicBezTo>
                  <a:cubicBezTo>
                    <a:pt x="1529" y="1830"/>
                    <a:pt x="1930" y="1454"/>
                    <a:pt x="2381" y="126"/>
                  </a:cubicBezTo>
                  <a:cubicBezTo>
                    <a:pt x="2406" y="0"/>
                    <a:pt x="2582" y="25"/>
                    <a:pt x="2607" y="151"/>
                  </a:cubicBezTo>
                  <a:cubicBezTo>
                    <a:pt x="2858" y="1529"/>
                    <a:pt x="3233" y="1955"/>
                    <a:pt x="4562" y="2381"/>
                  </a:cubicBezTo>
                  <a:cubicBezTo>
                    <a:pt x="4687" y="2431"/>
                    <a:pt x="4687" y="2582"/>
                    <a:pt x="4562" y="2607"/>
                  </a:cubicBezTo>
                  <a:close/>
                </a:path>
              </a:pathLst>
            </a:custGeom>
            <a:solidFill>
              <a:schemeClr val="accent1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" name="Google Shape;90;p3"/>
          <p:cNvGrpSpPr/>
          <p:nvPr/>
        </p:nvGrpSpPr>
        <p:grpSpPr>
          <a:xfrm>
            <a:off x="299371" y="716104"/>
            <a:ext cx="356448" cy="358913"/>
            <a:chOff x="3534991" y="-2310800"/>
            <a:chExt cx="267336" cy="269185"/>
          </a:xfrm>
        </p:grpSpPr>
        <p:sp>
          <p:nvSpPr>
            <p:cNvPr id="91" name="Google Shape;91;p3"/>
            <p:cNvSpPr/>
            <p:nvPr/>
          </p:nvSpPr>
          <p:spPr>
            <a:xfrm>
              <a:off x="3534991" y="-2309022"/>
              <a:ext cx="267336" cy="264776"/>
            </a:xfrm>
            <a:custGeom>
              <a:avLst/>
              <a:gdLst/>
              <a:ahLst/>
              <a:cxnLst/>
              <a:rect l="l" t="t" r="r" b="b"/>
              <a:pathLst>
                <a:path w="3760" h="3724" extrusionOk="0">
                  <a:moveTo>
                    <a:pt x="2002" y="1"/>
                  </a:moveTo>
                  <a:cubicBezTo>
                    <a:pt x="1962" y="1"/>
                    <a:pt x="1918" y="26"/>
                    <a:pt x="1905" y="76"/>
                  </a:cubicBezTo>
                  <a:cubicBezTo>
                    <a:pt x="1554" y="1154"/>
                    <a:pt x="1203" y="1454"/>
                    <a:pt x="101" y="1655"/>
                  </a:cubicBezTo>
                  <a:cubicBezTo>
                    <a:pt x="0" y="1680"/>
                    <a:pt x="0" y="1805"/>
                    <a:pt x="76" y="1830"/>
                  </a:cubicBezTo>
                  <a:cubicBezTo>
                    <a:pt x="1153" y="2181"/>
                    <a:pt x="1454" y="2532"/>
                    <a:pt x="1655" y="3635"/>
                  </a:cubicBezTo>
                  <a:cubicBezTo>
                    <a:pt x="1669" y="3691"/>
                    <a:pt x="1722" y="3724"/>
                    <a:pt x="1771" y="3724"/>
                  </a:cubicBezTo>
                  <a:cubicBezTo>
                    <a:pt x="1809" y="3724"/>
                    <a:pt x="1844" y="3704"/>
                    <a:pt x="1855" y="3660"/>
                  </a:cubicBezTo>
                  <a:cubicBezTo>
                    <a:pt x="2206" y="2582"/>
                    <a:pt x="2557" y="2281"/>
                    <a:pt x="3660" y="2081"/>
                  </a:cubicBezTo>
                  <a:cubicBezTo>
                    <a:pt x="3760" y="2056"/>
                    <a:pt x="3760" y="1931"/>
                    <a:pt x="3685" y="1880"/>
                  </a:cubicBezTo>
                  <a:cubicBezTo>
                    <a:pt x="2607" y="1530"/>
                    <a:pt x="2306" y="1204"/>
                    <a:pt x="2081" y="76"/>
                  </a:cubicBezTo>
                  <a:cubicBezTo>
                    <a:pt x="2081" y="26"/>
                    <a:pt x="2043" y="1"/>
                    <a:pt x="20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3534991" y="-2310800"/>
              <a:ext cx="267336" cy="269185"/>
            </a:xfrm>
            <a:custGeom>
              <a:avLst/>
              <a:gdLst/>
              <a:ahLst/>
              <a:cxnLst/>
              <a:rect l="l" t="t" r="r" b="b"/>
              <a:pathLst>
                <a:path w="3760" h="3786" fill="none" extrusionOk="0">
                  <a:moveTo>
                    <a:pt x="3660" y="2106"/>
                  </a:moveTo>
                  <a:cubicBezTo>
                    <a:pt x="2557" y="2306"/>
                    <a:pt x="2206" y="2607"/>
                    <a:pt x="1855" y="3685"/>
                  </a:cubicBezTo>
                  <a:cubicBezTo>
                    <a:pt x="1830" y="3785"/>
                    <a:pt x="1680" y="3760"/>
                    <a:pt x="1655" y="3660"/>
                  </a:cubicBezTo>
                  <a:cubicBezTo>
                    <a:pt x="1454" y="2557"/>
                    <a:pt x="1153" y="2206"/>
                    <a:pt x="76" y="1855"/>
                  </a:cubicBezTo>
                  <a:cubicBezTo>
                    <a:pt x="0" y="1830"/>
                    <a:pt x="0" y="1705"/>
                    <a:pt x="101" y="1680"/>
                  </a:cubicBezTo>
                  <a:cubicBezTo>
                    <a:pt x="1203" y="1479"/>
                    <a:pt x="1554" y="1179"/>
                    <a:pt x="1905" y="101"/>
                  </a:cubicBezTo>
                  <a:cubicBezTo>
                    <a:pt x="1930" y="1"/>
                    <a:pt x="2081" y="1"/>
                    <a:pt x="2081" y="101"/>
                  </a:cubicBezTo>
                  <a:cubicBezTo>
                    <a:pt x="2306" y="1229"/>
                    <a:pt x="2607" y="1555"/>
                    <a:pt x="3685" y="1905"/>
                  </a:cubicBezTo>
                  <a:cubicBezTo>
                    <a:pt x="3760" y="1956"/>
                    <a:pt x="3760" y="2081"/>
                    <a:pt x="3660" y="2106"/>
                  </a:cubicBezTo>
                  <a:close/>
                </a:path>
              </a:pathLst>
            </a:custGeom>
            <a:solidFill>
              <a:schemeClr val="accent1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3" name="Google Shape;93;p3"/>
          <p:cNvSpPr/>
          <p:nvPr/>
        </p:nvSpPr>
        <p:spPr>
          <a:xfrm flipH="1">
            <a:off x="4931919" y="6424395"/>
            <a:ext cx="195923" cy="196055"/>
          </a:xfrm>
          <a:custGeom>
            <a:avLst/>
            <a:gdLst/>
            <a:ahLst/>
            <a:cxnLst/>
            <a:rect l="l" t="t" r="r" b="b"/>
            <a:pathLst>
              <a:path w="4439" h="4442" extrusionOk="0">
                <a:moveTo>
                  <a:pt x="2219" y="1"/>
                </a:moveTo>
                <a:cubicBezTo>
                  <a:pt x="993" y="1"/>
                  <a:pt x="0" y="996"/>
                  <a:pt x="0" y="2222"/>
                </a:cubicBezTo>
                <a:cubicBezTo>
                  <a:pt x="0" y="3446"/>
                  <a:pt x="993" y="4442"/>
                  <a:pt x="2219" y="4442"/>
                </a:cubicBezTo>
                <a:cubicBezTo>
                  <a:pt x="3446" y="4442"/>
                  <a:pt x="4439" y="3446"/>
                  <a:pt x="4439" y="2222"/>
                </a:cubicBezTo>
                <a:cubicBezTo>
                  <a:pt x="4439" y="996"/>
                  <a:pt x="3446" y="1"/>
                  <a:pt x="2219" y="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" name="Google Shape;94;p3"/>
          <p:cNvSpPr/>
          <p:nvPr/>
        </p:nvSpPr>
        <p:spPr>
          <a:xfrm flipH="1">
            <a:off x="10556141" y="6321725"/>
            <a:ext cx="411440" cy="411440"/>
          </a:xfrm>
          <a:custGeom>
            <a:avLst/>
            <a:gdLst/>
            <a:ahLst/>
            <a:cxnLst/>
            <a:rect l="l" t="t" r="r" b="b"/>
            <a:pathLst>
              <a:path w="9662" h="9662" extrusionOk="0">
                <a:moveTo>
                  <a:pt x="4830" y="1"/>
                </a:moveTo>
                <a:cubicBezTo>
                  <a:pt x="2163" y="1"/>
                  <a:pt x="1" y="2163"/>
                  <a:pt x="1" y="4832"/>
                </a:cubicBezTo>
                <a:cubicBezTo>
                  <a:pt x="1" y="7499"/>
                  <a:pt x="2163" y="9661"/>
                  <a:pt x="4830" y="9661"/>
                </a:cubicBezTo>
                <a:cubicBezTo>
                  <a:pt x="7499" y="9661"/>
                  <a:pt x="9662" y="7499"/>
                  <a:pt x="9662" y="4832"/>
                </a:cubicBezTo>
                <a:cubicBezTo>
                  <a:pt x="9662" y="2163"/>
                  <a:pt x="7499" y="1"/>
                  <a:pt x="4830" y="1"/>
                </a:cubicBez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783287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" name="Google Shape;96;p4"/>
          <p:cNvGrpSpPr/>
          <p:nvPr/>
        </p:nvGrpSpPr>
        <p:grpSpPr>
          <a:xfrm>
            <a:off x="-54032" y="-6019"/>
            <a:ext cx="2491251" cy="1803191"/>
            <a:chOff x="-40524" y="-4515"/>
            <a:chExt cx="1868438" cy="1352393"/>
          </a:xfrm>
        </p:grpSpPr>
        <p:sp>
          <p:nvSpPr>
            <p:cNvPr id="97" name="Google Shape;97;p4"/>
            <p:cNvSpPr/>
            <p:nvPr/>
          </p:nvSpPr>
          <p:spPr>
            <a:xfrm>
              <a:off x="77081" y="-1814"/>
              <a:ext cx="1427127" cy="1258785"/>
            </a:xfrm>
            <a:custGeom>
              <a:avLst/>
              <a:gdLst/>
              <a:ahLst/>
              <a:cxnLst/>
              <a:rect l="l" t="t" r="r" b="b"/>
              <a:pathLst>
                <a:path w="44685" h="39414" extrusionOk="0">
                  <a:moveTo>
                    <a:pt x="29564" y="0"/>
                  </a:moveTo>
                  <a:cubicBezTo>
                    <a:pt x="25215" y="1610"/>
                    <a:pt x="18874" y="5070"/>
                    <a:pt x="13493" y="8068"/>
                  </a:cubicBezTo>
                  <a:cubicBezTo>
                    <a:pt x="6968" y="11704"/>
                    <a:pt x="1" y="17290"/>
                    <a:pt x="7447" y="26541"/>
                  </a:cubicBezTo>
                  <a:cubicBezTo>
                    <a:pt x="11454" y="31522"/>
                    <a:pt x="19581" y="36330"/>
                    <a:pt x="25885" y="39414"/>
                  </a:cubicBezTo>
                  <a:lnTo>
                    <a:pt x="25885" y="34599"/>
                  </a:lnTo>
                  <a:cubicBezTo>
                    <a:pt x="25708" y="34513"/>
                    <a:pt x="25508" y="34420"/>
                    <a:pt x="25273" y="34335"/>
                  </a:cubicBezTo>
                  <a:cubicBezTo>
                    <a:pt x="22265" y="33211"/>
                    <a:pt x="18510" y="31513"/>
                    <a:pt x="15555" y="29139"/>
                  </a:cubicBezTo>
                  <a:cubicBezTo>
                    <a:pt x="13414" y="27417"/>
                    <a:pt x="11695" y="25338"/>
                    <a:pt x="10990" y="22864"/>
                  </a:cubicBezTo>
                  <a:cubicBezTo>
                    <a:pt x="10847" y="22362"/>
                    <a:pt x="10745" y="21845"/>
                    <a:pt x="10690" y="21312"/>
                  </a:cubicBezTo>
                  <a:cubicBezTo>
                    <a:pt x="10130" y="15854"/>
                    <a:pt x="13986" y="13058"/>
                    <a:pt x="18708" y="10992"/>
                  </a:cubicBezTo>
                  <a:cubicBezTo>
                    <a:pt x="21286" y="9861"/>
                    <a:pt x="26077" y="8756"/>
                    <a:pt x="28597" y="7746"/>
                  </a:cubicBezTo>
                  <a:cubicBezTo>
                    <a:pt x="31928" y="6410"/>
                    <a:pt x="37714" y="4841"/>
                    <a:pt x="44684" y="0"/>
                  </a:cubicBezTo>
                  <a:close/>
                </a:path>
              </a:pathLst>
            </a:custGeom>
            <a:solidFill>
              <a:srgbClr val="F5A2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" name="Google Shape;98;p4"/>
            <p:cNvSpPr/>
            <p:nvPr/>
          </p:nvSpPr>
          <p:spPr>
            <a:xfrm>
              <a:off x="393729" y="887"/>
              <a:ext cx="1434185" cy="1104399"/>
            </a:xfrm>
            <a:custGeom>
              <a:avLst/>
              <a:gdLst/>
              <a:ahLst/>
              <a:cxnLst/>
              <a:rect l="l" t="t" r="r" b="b"/>
              <a:pathLst>
                <a:path w="44906" h="34580" extrusionOk="0">
                  <a:moveTo>
                    <a:pt x="34685" y="0"/>
                  </a:moveTo>
                  <a:cubicBezTo>
                    <a:pt x="33280" y="612"/>
                    <a:pt x="28473" y="3872"/>
                    <a:pt x="22346" y="5960"/>
                  </a:cubicBezTo>
                  <a:cubicBezTo>
                    <a:pt x="18031" y="7429"/>
                    <a:pt x="15116" y="8432"/>
                    <a:pt x="10875" y="10101"/>
                  </a:cubicBezTo>
                  <a:cubicBezTo>
                    <a:pt x="10071" y="10418"/>
                    <a:pt x="9313" y="10725"/>
                    <a:pt x="8709" y="10992"/>
                  </a:cubicBezTo>
                  <a:cubicBezTo>
                    <a:pt x="5139" y="12554"/>
                    <a:pt x="1474" y="14809"/>
                    <a:pt x="736" y="18940"/>
                  </a:cubicBezTo>
                  <a:cubicBezTo>
                    <a:pt x="0" y="23057"/>
                    <a:pt x="2901" y="27108"/>
                    <a:pt x="6015" y="29558"/>
                  </a:cubicBezTo>
                  <a:cubicBezTo>
                    <a:pt x="8930" y="31849"/>
                    <a:pt x="12414" y="33258"/>
                    <a:pt x="15886" y="34580"/>
                  </a:cubicBezTo>
                  <a:lnTo>
                    <a:pt x="15886" y="31539"/>
                  </a:lnTo>
                  <a:cubicBezTo>
                    <a:pt x="12680" y="30003"/>
                    <a:pt x="9159" y="28051"/>
                    <a:pt x="7201" y="25560"/>
                  </a:cubicBezTo>
                  <a:cubicBezTo>
                    <a:pt x="4799" y="22502"/>
                    <a:pt x="5946" y="18590"/>
                    <a:pt x="9328" y="16266"/>
                  </a:cubicBezTo>
                  <a:cubicBezTo>
                    <a:pt x="12983" y="13751"/>
                    <a:pt x="22689" y="10908"/>
                    <a:pt x="24722" y="10387"/>
                  </a:cubicBezTo>
                  <a:cubicBezTo>
                    <a:pt x="29016" y="9284"/>
                    <a:pt x="36476" y="6348"/>
                    <a:pt x="44905" y="0"/>
                  </a:cubicBezTo>
                  <a:close/>
                </a:path>
              </a:pathLst>
            </a:custGeom>
            <a:solidFill>
              <a:srgbClr val="4CE6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" name="Google Shape;99;p4"/>
            <p:cNvSpPr/>
            <p:nvPr/>
          </p:nvSpPr>
          <p:spPr>
            <a:xfrm>
              <a:off x="-40524" y="-4515"/>
              <a:ext cx="1138412" cy="1352393"/>
            </a:xfrm>
            <a:custGeom>
              <a:avLst/>
              <a:gdLst/>
              <a:ahLst/>
              <a:cxnLst/>
              <a:rect l="l" t="t" r="r" b="b"/>
              <a:pathLst>
                <a:path w="35645" h="42345" extrusionOk="0">
                  <a:moveTo>
                    <a:pt x="22741" y="0"/>
                  </a:moveTo>
                  <a:cubicBezTo>
                    <a:pt x="20241" y="926"/>
                    <a:pt x="14840" y="3805"/>
                    <a:pt x="10811" y="6632"/>
                  </a:cubicBezTo>
                  <a:cubicBezTo>
                    <a:pt x="2944" y="12151"/>
                    <a:pt x="1" y="21450"/>
                    <a:pt x="7359" y="29046"/>
                  </a:cubicBezTo>
                  <a:cubicBezTo>
                    <a:pt x="13445" y="35327"/>
                    <a:pt x="19262" y="38416"/>
                    <a:pt x="29821" y="42345"/>
                  </a:cubicBezTo>
                  <a:lnTo>
                    <a:pt x="29821" y="39414"/>
                  </a:lnTo>
                  <a:cubicBezTo>
                    <a:pt x="23517" y="36330"/>
                    <a:pt x="14909" y="31872"/>
                    <a:pt x="11383" y="26541"/>
                  </a:cubicBezTo>
                  <a:cubicBezTo>
                    <a:pt x="5261" y="17290"/>
                    <a:pt x="10795" y="11504"/>
                    <a:pt x="17429" y="8068"/>
                  </a:cubicBezTo>
                  <a:cubicBezTo>
                    <a:pt x="24127" y="4598"/>
                    <a:pt x="29185" y="3336"/>
                    <a:pt x="35645" y="0"/>
                  </a:cubicBezTo>
                  <a:close/>
                </a:path>
              </a:pathLst>
            </a:custGeom>
            <a:solidFill>
              <a:srgbClr val="FF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00" name="Google Shape;100;p4"/>
          <p:cNvSpPr/>
          <p:nvPr/>
        </p:nvSpPr>
        <p:spPr>
          <a:xfrm>
            <a:off x="0" y="-6032"/>
            <a:ext cx="5418499" cy="3798881"/>
          </a:xfrm>
          <a:custGeom>
            <a:avLst/>
            <a:gdLst/>
            <a:ahLst/>
            <a:cxnLst/>
            <a:rect l="l" t="t" r="r" b="b"/>
            <a:pathLst>
              <a:path w="126709" h="88835" extrusionOk="0">
                <a:moveTo>
                  <a:pt x="108683" y="1"/>
                </a:moveTo>
                <a:cubicBezTo>
                  <a:pt x="108514" y="253"/>
                  <a:pt x="108340" y="501"/>
                  <a:pt x="108162" y="749"/>
                </a:cubicBezTo>
                <a:cubicBezTo>
                  <a:pt x="107126" y="1996"/>
                  <a:pt x="105988" y="3154"/>
                  <a:pt x="104747" y="4196"/>
                </a:cubicBezTo>
                <a:cubicBezTo>
                  <a:pt x="103261" y="5249"/>
                  <a:pt x="101678" y="6144"/>
                  <a:pt x="100025" y="6904"/>
                </a:cubicBezTo>
                <a:cubicBezTo>
                  <a:pt x="96568" y="8247"/>
                  <a:pt x="92922" y="9102"/>
                  <a:pt x="89260" y="9654"/>
                </a:cubicBezTo>
                <a:cubicBezTo>
                  <a:pt x="77792" y="11026"/>
                  <a:pt x="66048" y="10123"/>
                  <a:pt x="54799" y="13183"/>
                </a:cubicBezTo>
                <a:cubicBezTo>
                  <a:pt x="48327" y="14945"/>
                  <a:pt x="42169" y="18126"/>
                  <a:pt x="37406" y="22910"/>
                </a:cubicBezTo>
                <a:cubicBezTo>
                  <a:pt x="34787" y="25539"/>
                  <a:pt x="32504" y="28668"/>
                  <a:pt x="30996" y="32071"/>
                </a:cubicBezTo>
                <a:cubicBezTo>
                  <a:pt x="29508" y="35435"/>
                  <a:pt x="28398" y="38805"/>
                  <a:pt x="27715" y="42417"/>
                </a:cubicBezTo>
                <a:cubicBezTo>
                  <a:pt x="26493" y="48870"/>
                  <a:pt x="26186" y="55559"/>
                  <a:pt x="23848" y="61743"/>
                </a:cubicBezTo>
                <a:cubicBezTo>
                  <a:pt x="23183" y="63162"/>
                  <a:pt x="22402" y="64519"/>
                  <a:pt x="21500" y="65800"/>
                </a:cubicBezTo>
                <a:cubicBezTo>
                  <a:pt x="20552" y="66922"/>
                  <a:pt x="19514" y="67958"/>
                  <a:pt x="18392" y="68903"/>
                </a:cubicBezTo>
                <a:cubicBezTo>
                  <a:pt x="17071" y="69841"/>
                  <a:pt x="15668" y="70656"/>
                  <a:pt x="14199" y="71344"/>
                </a:cubicBezTo>
                <a:cubicBezTo>
                  <a:pt x="12449" y="72003"/>
                  <a:pt x="10639" y="72492"/>
                  <a:pt x="8794" y="72811"/>
                </a:cubicBezTo>
                <a:cubicBezTo>
                  <a:pt x="7785" y="72908"/>
                  <a:pt x="6773" y="72957"/>
                  <a:pt x="5761" y="72957"/>
                </a:cubicBezTo>
                <a:cubicBezTo>
                  <a:pt x="4626" y="72957"/>
                  <a:pt x="3490" y="72896"/>
                  <a:pt x="2357" y="72775"/>
                </a:cubicBezTo>
                <a:cubicBezTo>
                  <a:pt x="2269" y="72771"/>
                  <a:pt x="2182" y="72770"/>
                  <a:pt x="2095" y="72770"/>
                </a:cubicBezTo>
                <a:cubicBezTo>
                  <a:pt x="1362" y="72770"/>
                  <a:pt x="664" y="72895"/>
                  <a:pt x="0" y="73144"/>
                </a:cubicBezTo>
                <a:lnTo>
                  <a:pt x="0" y="88291"/>
                </a:lnTo>
                <a:cubicBezTo>
                  <a:pt x="755" y="88527"/>
                  <a:pt x="1541" y="88646"/>
                  <a:pt x="2357" y="88648"/>
                </a:cubicBezTo>
                <a:cubicBezTo>
                  <a:pt x="3504" y="88771"/>
                  <a:pt x="4655" y="88835"/>
                  <a:pt x="5806" y="88835"/>
                </a:cubicBezTo>
                <a:cubicBezTo>
                  <a:pt x="6776" y="88835"/>
                  <a:pt x="7746" y="88789"/>
                  <a:pt x="8713" y="88696"/>
                </a:cubicBezTo>
                <a:cubicBezTo>
                  <a:pt x="11396" y="88439"/>
                  <a:pt x="14102" y="88043"/>
                  <a:pt x="16685" y="87248"/>
                </a:cubicBezTo>
                <a:cubicBezTo>
                  <a:pt x="21824" y="85669"/>
                  <a:pt x="26503" y="83019"/>
                  <a:pt x="30465" y="79383"/>
                </a:cubicBezTo>
                <a:cubicBezTo>
                  <a:pt x="34544" y="75637"/>
                  <a:pt x="37328" y="70868"/>
                  <a:pt x="39240" y="65720"/>
                </a:cubicBezTo>
                <a:cubicBezTo>
                  <a:pt x="40773" y="61588"/>
                  <a:pt x="41409" y="57204"/>
                  <a:pt x="42028" y="52866"/>
                </a:cubicBezTo>
                <a:cubicBezTo>
                  <a:pt x="42667" y="48389"/>
                  <a:pt x="43307" y="43865"/>
                  <a:pt x="44910" y="39619"/>
                </a:cubicBezTo>
                <a:cubicBezTo>
                  <a:pt x="45545" y="38264"/>
                  <a:pt x="46291" y="36969"/>
                  <a:pt x="47150" y="35743"/>
                </a:cubicBezTo>
                <a:cubicBezTo>
                  <a:pt x="48141" y="34571"/>
                  <a:pt x="49234" y="33488"/>
                  <a:pt x="50410" y="32499"/>
                </a:cubicBezTo>
                <a:cubicBezTo>
                  <a:pt x="51910" y="31433"/>
                  <a:pt x="53508" y="30518"/>
                  <a:pt x="55180" y="29747"/>
                </a:cubicBezTo>
                <a:cubicBezTo>
                  <a:pt x="58411" y="28501"/>
                  <a:pt x="61802" y="27732"/>
                  <a:pt x="65224" y="27218"/>
                </a:cubicBezTo>
                <a:cubicBezTo>
                  <a:pt x="70822" y="26546"/>
                  <a:pt x="76468" y="26432"/>
                  <a:pt x="82092" y="26115"/>
                </a:cubicBezTo>
                <a:cubicBezTo>
                  <a:pt x="88445" y="25758"/>
                  <a:pt x="94879" y="25120"/>
                  <a:pt x="101004" y="23313"/>
                </a:cubicBezTo>
                <a:cubicBezTo>
                  <a:pt x="103976" y="22434"/>
                  <a:pt x="106912" y="21270"/>
                  <a:pt x="109650" y="19817"/>
                </a:cubicBezTo>
                <a:cubicBezTo>
                  <a:pt x="112117" y="18510"/>
                  <a:pt x="114410" y="16814"/>
                  <a:pt x="116496" y="14967"/>
                </a:cubicBezTo>
                <a:cubicBezTo>
                  <a:pt x="118541" y="13157"/>
                  <a:pt x="120244" y="11000"/>
                  <a:pt x="121839" y="8790"/>
                </a:cubicBezTo>
                <a:cubicBezTo>
                  <a:pt x="123137" y="6994"/>
                  <a:pt x="124247" y="5068"/>
                  <a:pt x="125240" y="3089"/>
                </a:cubicBezTo>
                <a:cubicBezTo>
                  <a:pt x="125752" y="2070"/>
                  <a:pt x="126240" y="1041"/>
                  <a:pt x="126709" y="1"/>
                </a:cubicBez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1" name="Google Shape;101;p4"/>
          <p:cNvSpPr/>
          <p:nvPr/>
        </p:nvSpPr>
        <p:spPr>
          <a:xfrm>
            <a:off x="2695801" y="894908"/>
            <a:ext cx="9498247" cy="5982981"/>
          </a:xfrm>
          <a:custGeom>
            <a:avLst/>
            <a:gdLst/>
            <a:ahLst/>
            <a:cxnLst/>
            <a:rect l="l" t="t" r="r" b="b"/>
            <a:pathLst>
              <a:path w="221818" h="139724" extrusionOk="0">
                <a:moveTo>
                  <a:pt x="217438" y="1"/>
                </a:moveTo>
                <a:cubicBezTo>
                  <a:pt x="211569" y="1"/>
                  <a:pt x="205642" y="938"/>
                  <a:pt x="199994" y="2337"/>
                </a:cubicBezTo>
                <a:cubicBezTo>
                  <a:pt x="192707" y="4142"/>
                  <a:pt x="185540" y="6940"/>
                  <a:pt x="178975" y="10583"/>
                </a:cubicBezTo>
                <a:cubicBezTo>
                  <a:pt x="172900" y="13953"/>
                  <a:pt x="167147" y="18244"/>
                  <a:pt x="162880" y="23768"/>
                </a:cubicBezTo>
                <a:cubicBezTo>
                  <a:pt x="158637" y="29259"/>
                  <a:pt x="156299" y="35796"/>
                  <a:pt x="154913" y="42542"/>
                </a:cubicBezTo>
                <a:cubicBezTo>
                  <a:pt x="153565" y="49095"/>
                  <a:pt x="152753" y="55774"/>
                  <a:pt x="150326" y="62039"/>
                </a:cubicBezTo>
                <a:cubicBezTo>
                  <a:pt x="149324" y="64232"/>
                  <a:pt x="148121" y="66315"/>
                  <a:pt x="146709" y="68273"/>
                </a:cubicBezTo>
                <a:cubicBezTo>
                  <a:pt x="145033" y="70306"/>
                  <a:pt x="143149" y="72147"/>
                  <a:pt x="141106" y="73814"/>
                </a:cubicBezTo>
                <a:cubicBezTo>
                  <a:pt x="138623" y="75626"/>
                  <a:pt x="135961" y="77155"/>
                  <a:pt x="133160" y="78419"/>
                </a:cubicBezTo>
                <a:cubicBezTo>
                  <a:pt x="128719" y="80169"/>
                  <a:pt x="124066" y="81269"/>
                  <a:pt x="119349" y="81972"/>
                </a:cubicBezTo>
                <a:cubicBezTo>
                  <a:pt x="112837" y="82763"/>
                  <a:pt x="106276" y="82903"/>
                  <a:pt x="99717" y="82903"/>
                </a:cubicBezTo>
                <a:cubicBezTo>
                  <a:pt x="96504" y="82903"/>
                  <a:pt x="93293" y="82869"/>
                  <a:pt x="90087" y="82862"/>
                </a:cubicBezTo>
                <a:cubicBezTo>
                  <a:pt x="89804" y="82862"/>
                  <a:pt x="89522" y="82861"/>
                  <a:pt x="89240" y="82861"/>
                </a:cubicBezTo>
                <a:cubicBezTo>
                  <a:pt x="78782" y="82861"/>
                  <a:pt x="68359" y="83307"/>
                  <a:pt x="58078" y="85413"/>
                </a:cubicBezTo>
                <a:cubicBezTo>
                  <a:pt x="49154" y="87239"/>
                  <a:pt x="40267" y="90430"/>
                  <a:pt x="32592" y="95397"/>
                </a:cubicBezTo>
                <a:cubicBezTo>
                  <a:pt x="25327" y="100098"/>
                  <a:pt x="19429" y="106091"/>
                  <a:pt x="14281" y="112994"/>
                </a:cubicBezTo>
                <a:cubicBezTo>
                  <a:pt x="8975" y="120109"/>
                  <a:pt x="4899" y="128058"/>
                  <a:pt x="1053" y="136027"/>
                </a:cubicBezTo>
                <a:cubicBezTo>
                  <a:pt x="474" y="137228"/>
                  <a:pt x="79" y="138456"/>
                  <a:pt x="1" y="139723"/>
                </a:cubicBezTo>
                <a:lnTo>
                  <a:pt x="16876" y="139723"/>
                </a:lnTo>
                <a:cubicBezTo>
                  <a:pt x="20160" y="133149"/>
                  <a:pt x="23729" y="126691"/>
                  <a:pt x="28139" y="120804"/>
                </a:cubicBezTo>
                <a:cubicBezTo>
                  <a:pt x="30966" y="117264"/>
                  <a:pt x="34119" y="114006"/>
                  <a:pt x="37645" y="111161"/>
                </a:cubicBezTo>
                <a:cubicBezTo>
                  <a:pt x="41103" y="108601"/>
                  <a:pt x="44839" y="106460"/>
                  <a:pt x="48773" y="104717"/>
                </a:cubicBezTo>
                <a:cubicBezTo>
                  <a:pt x="54995" y="102219"/>
                  <a:pt x="61550" y="100667"/>
                  <a:pt x="68179" y="99700"/>
                </a:cubicBezTo>
                <a:cubicBezTo>
                  <a:pt x="74946" y="98873"/>
                  <a:pt x="81766" y="98733"/>
                  <a:pt x="88581" y="98733"/>
                </a:cubicBezTo>
                <a:cubicBezTo>
                  <a:pt x="90661" y="98733"/>
                  <a:pt x="92741" y="98746"/>
                  <a:pt x="94818" y="98757"/>
                </a:cubicBezTo>
                <a:cubicBezTo>
                  <a:pt x="95851" y="98762"/>
                  <a:pt x="96883" y="98765"/>
                  <a:pt x="97915" y="98765"/>
                </a:cubicBezTo>
                <a:cubicBezTo>
                  <a:pt x="106621" y="98765"/>
                  <a:pt x="115289" y="98535"/>
                  <a:pt x="123926" y="97228"/>
                </a:cubicBezTo>
                <a:cubicBezTo>
                  <a:pt x="132939" y="95864"/>
                  <a:pt x="142061" y="92811"/>
                  <a:pt x="149417" y="87306"/>
                </a:cubicBezTo>
                <a:cubicBezTo>
                  <a:pt x="154094" y="83803"/>
                  <a:pt x="158101" y="79874"/>
                  <a:pt x="161332" y="74971"/>
                </a:cubicBezTo>
                <a:cubicBezTo>
                  <a:pt x="163906" y="71064"/>
                  <a:pt x="165745" y="66599"/>
                  <a:pt x="167035" y="62110"/>
                </a:cubicBezTo>
                <a:cubicBezTo>
                  <a:pt x="169300" y="54231"/>
                  <a:pt x="169671" y="45856"/>
                  <a:pt x="172624" y="38170"/>
                </a:cubicBezTo>
                <a:cubicBezTo>
                  <a:pt x="173388" y="36512"/>
                  <a:pt x="174284" y="34924"/>
                  <a:pt x="175339" y="33433"/>
                </a:cubicBezTo>
                <a:cubicBezTo>
                  <a:pt x="176875" y="31600"/>
                  <a:pt x="178618" y="29957"/>
                  <a:pt x="180477" y="28452"/>
                </a:cubicBezTo>
                <a:cubicBezTo>
                  <a:pt x="184399" y="25559"/>
                  <a:pt x="188697" y="23204"/>
                  <a:pt x="193160" y="21246"/>
                </a:cubicBezTo>
                <a:cubicBezTo>
                  <a:pt x="198886" y="18922"/>
                  <a:pt x="204875" y="17222"/>
                  <a:pt x="210988" y="16296"/>
                </a:cubicBezTo>
                <a:cubicBezTo>
                  <a:pt x="213230" y="16035"/>
                  <a:pt x="215482" y="15886"/>
                  <a:pt x="217736" y="15886"/>
                </a:cubicBezTo>
                <a:cubicBezTo>
                  <a:pt x="219015" y="15886"/>
                  <a:pt x="220294" y="15934"/>
                  <a:pt x="221572" y="16036"/>
                </a:cubicBezTo>
                <a:cubicBezTo>
                  <a:pt x="221653" y="16044"/>
                  <a:pt x="221734" y="16046"/>
                  <a:pt x="221818" y="16048"/>
                </a:cubicBezTo>
                <a:lnTo>
                  <a:pt x="221818" y="185"/>
                </a:lnTo>
                <a:cubicBezTo>
                  <a:pt x="221737" y="178"/>
                  <a:pt x="221656" y="168"/>
                  <a:pt x="221572" y="163"/>
                </a:cubicBezTo>
                <a:cubicBezTo>
                  <a:pt x="220200" y="53"/>
                  <a:pt x="218821" y="1"/>
                  <a:pt x="217438" y="1"/>
                </a:cubicBez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2" name="Google Shape;102;p4"/>
          <p:cNvSpPr/>
          <p:nvPr/>
        </p:nvSpPr>
        <p:spPr>
          <a:xfrm>
            <a:off x="9564867" y="3912034"/>
            <a:ext cx="2629515" cy="2967063"/>
          </a:xfrm>
          <a:custGeom>
            <a:avLst/>
            <a:gdLst/>
            <a:ahLst/>
            <a:cxnLst/>
            <a:rect l="l" t="t" r="r" b="b"/>
            <a:pathLst>
              <a:path w="60560" h="68334" extrusionOk="0">
                <a:moveTo>
                  <a:pt x="60559" y="0"/>
                </a:moveTo>
                <a:cubicBezTo>
                  <a:pt x="56761" y="984"/>
                  <a:pt x="53056" y="2420"/>
                  <a:pt x="49694" y="4403"/>
                </a:cubicBezTo>
                <a:cubicBezTo>
                  <a:pt x="47143" y="5906"/>
                  <a:pt x="44724" y="7765"/>
                  <a:pt x="42636" y="9863"/>
                </a:cubicBezTo>
                <a:cubicBezTo>
                  <a:pt x="40409" y="12099"/>
                  <a:pt x="38440" y="14702"/>
                  <a:pt x="37164" y="17600"/>
                </a:cubicBezTo>
                <a:cubicBezTo>
                  <a:pt x="36321" y="19507"/>
                  <a:pt x="35557" y="21410"/>
                  <a:pt x="35045" y="23429"/>
                </a:cubicBezTo>
                <a:cubicBezTo>
                  <a:pt x="34685" y="24855"/>
                  <a:pt x="34423" y="26303"/>
                  <a:pt x="34211" y="27758"/>
                </a:cubicBezTo>
                <a:cubicBezTo>
                  <a:pt x="33744" y="30951"/>
                  <a:pt x="33440" y="34161"/>
                  <a:pt x="33040" y="37361"/>
                </a:cubicBezTo>
                <a:cubicBezTo>
                  <a:pt x="32804" y="38952"/>
                  <a:pt x="32511" y="40535"/>
                  <a:pt x="32089" y="42088"/>
                </a:cubicBezTo>
                <a:cubicBezTo>
                  <a:pt x="31663" y="43662"/>
                  <a:pt x="31106" y="45210"/>
                  <a:pt x="30496" y="46726"/>
                </a:cubicBezTo>
                <a:cubicBezTo>
                  <a:pt x="29125" y="49810"/>
                  <a:pt x="27460" y="52756"/>
                  <a:pt x="25467" y="55482"/>
                </a:cubicBezTo>
                <a:cubicBezTo>
                  <a:pt x="23696" y="57656"/>
                  <a:pt x="21712" y="59642"/>
                  <a:pt x="19538" y="61414"/>
                </a:cubicBezTo>
                <a:cubicBezTo>
                  <a:pt x="17007" y="63281"/>
                  <a:pt x="14299" y="64928"/>
                  <a:pt x="11440" y="66238"/>
                </a:cubicBezTo>
                <a:cubicBezTo>
                  <a:pt x="9392" y="67026"/>
                  <a:pt x="7280" y="67624"/>
                  <a:pt x="5117" y="67998"/>
                </a:cubicBezTo>
                <a:cubicBezTo>
                  <a:pt x="4066" y="68098"/>
                  <a:pt x="3010" y="68149"/>
                  <a:pt x="1951" y="68149"/>
                </a:cubicBezTo>
                <a:cubicBezTo>
                  <a:pt x="1859" y="68149"/>
                  <a:pt x="1766" y="68148"/>
                  <a:pt x="1674" y="68148"/>
                </a:cubicBezTo>
                <a:cubicBezTo>
                  <a:pt x="1647" y="68147"/>
                  <a:pt x="1621" y="68147"/>
                  <a:pt x="1594" y="68147"/>
                </a:cubicBezTo>
                <a:cubicBezTo>
                  <a:pt x="1067" y="68147"/>
                  <a:pt x="530" y="68213"/>
                  <a:pt x="0" y="68333"/>
                </a:cubicBezTo>
                <a:lnTo>
                  <a:pt x="35318" y="68333"/>
                </a:lnTo>
                <a:cubicBezTo>
                  <a:pt x="37483" y="65967"/>
                  <a:pt x="39409" y="63366"/>
                  <a:pt x="41086" y="60666"/>
                </a:cubicBezTo>
                <a:cubicBezTo>
                  <a:pt x="42262" y="58773"/>
                  <a:pt x="43295" y="56792"/>
                  <a:pt x="44198" y="54756"/>
                </a:cubicBezTo>
                <a:cubicBezTo>
                  <a:pt x="45339" y="52187"/>
                  <a:pt x="46455" y="49555"/>
                  <a:pt x="47246" y="46853"/>
                </a:cubicBezTo>
                <a:cubicBezTo>
                  <a:pt x="48670" y="41971"/>
                  <a:pt x="48939" y="36825"/>
                  <a:pt x="49548" y="31789"/>
                </a:cubicBezTo>
                <a:cubicBezTo>
                  <a:pt x="49901" y="29451"/>
                  <a:pt x="50384" y="27127"/>
                  <a:pt x="51199" y="24905"/>
                </a:cubicBezTo>
                <a:cubicBezTo>
                  <a:pt x="51623" y="24027"/>
                  <a:pt x="52108" y="23184"/>
                  <a:pt x="52658" y="22379"/>
                </a:cubicBezTo>
                <a:cubicBezTo>
                  <a:pt x="53570" y="21321"/>
                  <a:pt x="54580" y="20345"/>
                  <a:pt x="55652" y="19450"/>
                </a:cubicBezTo>
                <a:cubicBezTo>
                  <a:pt x="57156" y="18378"/>
                  <a:pt x="58761" y="17464"/>
                  <a:pt x="60438" y="16690"/>
                </a:cubicBezTo>
                <a:cubicBezTo>
                  <a:pt x="60478" y="16673"/>
                  <a:pt x="60519" y="16659"/>
                  <a:pt x="60559" y="16642"/>
                </a:cubicBezTo>
                <a:lnTo>
                  <a:pt x="60559" y="0"/>
                </a:ln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03" name="Google Shape;103;p4"/>
          <p:cNvGrpSpPr/>
          <p:nvPr/>
        </p:nvGrpSpPr>
        <p:grpSpPr>
          <a:xfrm>
            <a:off x="9366543" y="4430122"/>
            <a:ext cx="2935507" cy="2551551"/>
            <a:chOff x="7039840" y="3226481"/>
            <a:chExt cx="2201630" cy="1913663"/>
          </a:xfrm>
        </p:grpSpPr>
        <p:sp>
          <p:nvSpPr>
            <p:cNvPr id="104" name="Google Shape;104;p4"/>
            <p:cNvSpPr/>
            <p:nvPr/>
          </p:nvSpPr>
          <p:spPr>
            <a:xfrm>
              <a:off x="7420863" y="3426638"/>
              <a:ext cx="1675186" cy="1711914"/>
            </a:xfrm>
            <a:custGeom>
              <a:avLst/>
              <a:gdLst/>
              <a:ahLst/>
              <a:cxnLst/>
              <a:rect l="l" t="t" r="r" b="b"/>
              <a:pathLst>
                <a:path w="52452" h="53602" extrusionOk="0">
                  <a:moveTo>
                    <a:pt x="31828" y="1"/>
                  </a:moveTo>
                  <a:lnTo>
                    <a:pt x="31828" y="6470"/>
                  </a:lnTo>
                  <a:cubicBezTo>
                    <a:pt x="32418" y="6975"/>
                    <a:pt x="33045" y="7454"/>
                    <a:pt x="33545" y="8054"/>
                  </a:cubicBezTo>
                  <a:cubicBezTo>
                    <a:pt x="38407" y="13883"/>
                    <a:pt x="39510" y="19196"/>
                    <a:pt x="39593" y="20019"/>
                  </a:cubicBezTo>
                  <a:cubicBezTo>
                    <a:pt x="40436" y="28432"/>
                    <a:pt x="35938" y="32847"/>
                    <a:pt x="30382" y="36159"/>
                  </a:cubicBezTo>
                  <a:cubicBezTo>
                    <a:pt x="27349" y="37967"/>
                    <a:pt x="21679" y="39795"/>
                    <a:pt x="18712" y="41417"/>
                  </a:cubicBezTo>
                  <a:cubicBezTo>
                    <a:pt x="14819" y="43546"/>
                    <a:pt x="8059" y="46091"/>
                    <a:pt x="1" y="53601"/>
                  </a:cubicBezTo>
                  <a:lnTo>
                    <a:pt x="15321" y="53601"/>
                  </a:lnTo>
                  <a:cubicBezTo>
                    <a:pt x="20634" y="50863"/>
                    <a:pt x="30616" y="45127"/>
                    <a:pt x="36685" y="40543"/>
                  </a:cubicBezTo>
                  <a:cubicBezTo>
                    <a:pt x="44339" y="34761"/>
                    <a:pt x="52451" y="25963"/>
                    <a:pt x="43286" y="11861"/>
                  </a:cubicBezTo>
                  <a:cubicBezTo>
                    <a:pt x="40562" y="7668"/>
                    <a:pt x="36343" y="3589"/>
                    <a:pt x="31828" y="1"/>
                  </a:cubicBezTo>
                  <a:close/>
                </a:path>
              </a:pathLst>
            </a:custGeom>
            <a:solidFill>
              <a:srgbClr val="FF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7039840" y="3629542"/>
              <a:ext cx="1669948" cy="1509015"/>
            </a:xfrm>
            <a:custGeom>
              <a:avLst/>
              <a:gdLst/>
              <a:ahLst/>
              <a:cxnLst/>
              <a:rect l="l" t="t" r="r" b="b"/>
              <a:pathLst>
                <a:path w="52288" h="47249" extrusionOk="0">
                  <a:moveTo>
                    <a:pt x="43758" y="1"/>
                  </a:moveTo>
                  <a:lnTo>
                    <a:pt x="43758" y="7471"/>
                  </a:lnTo>
                  <a:cubicBezTo>
                    <a:pt x="46556" y="12104"/>
                    <a:pt x="45296" y="18055"/>
                    <a:pt x="41405" y="21674"/>
                  </a:cubicBezTo>
                  <a:cubicBezTo>
                    <a:pt x="37133" y="25646"/>
                    <a:pt x="25668" y="30282"/>
                    <a:pt x="23265" y="31140"/>
                  </a:cubicBezTo>
                  <a:cubicBezTo>
                    <a:pt x="18262" y="32923"/>
                    <a:pt x="9656" y="37533"/>
                    <a:pt x="1" y="47248"/>
                  </a:cubicBezTo>
                  <a:lnTo>
                    <a:pt x="12019" y="47248"/>
                  </a:lnTo>
                  <a:cubicBezTo>
                    <a:pt x="13964" y="45932"/>
                    <a:pt x="19374" y="41122"/>
                    <a:pt x="26237" y="37917"/>
                  </a:cubicBezTo>
                  <a:cubicBezTo>
                    <a:pt x="31328" y="35540"/>
                    <a:pt x="34764" y="33919"/>
                    <a:pt x="39762" y="31233"/>
                  </a:cubicBezTo>
                  <a:cubicBezTo>
                    <a:pt x="40710" y="30723"/>
                    <a:pt x="41600" y="30230"/>
                    <a:pt x="42312" y="29806"/>
                  </a:cubicBezTo>
                  <a:cubicBezTo>
                    <a:pt x="46510" y="27304"/>
                    <a:pt x="50801" y="23727"/>
                    <a:pt x="51547" y="17329"/>
                  </a:cubicBezTo>
                  <a:cubicBezTo>
                    <a:pt x="52287" y="10952"/>
                    <a:pt x="48704" y="4768"/>
                    <a:pt x="44915" y="1063"/>
                  </a:cubicBezTo>
                  <a:cubicBezTo>
                    <a:pt x="44536" y="694"/>
                    <a:pt x="44151" y="341"/>
                    <a:pt x="43758" y="1"/>
                  </a:cubicBezTo>
                  <a:close/>
                </a:path>
              </a:pathLst>
            </a:custGeom>
            <a:solidFill>
              <a:srgbClr val="F5A2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7908207" y="3226481"/>
              <a:ext cx="1333263" cy="1913663"/>
            </a:xfrm>
            <a:custGeom>
              <a:avLst/>
              <a:gdLst/>
              <a:ahLst/>
              <a:cxnLst/>
              <a:rect l="l" t="t" r="r" b="b"/>
              <a:pathLst>
                <a:path w="41746" h="59919" extrusionOk="0">
                  <a:moveTo>
                    <a:pt x="16569" y="0"/>
                  </a:moveTo>
                  <a:lnTo>
                    <a:pt x="16569" y="6534"/>
                  </a:lnTo>
                  <a:cubicBezTo>
                    <a:pt x="21245" y="10063"/>
                    <a:pt x="25196" y="14242"/>
                    <a:pt x="28027" y="18321"/>
                  </a:cubicBezTo>
                  <a:cubicBezTo>
                    <a:pt x="37173" y="31501"/>
                    <a:pt x="29215" y="41531"/>
                    <a:pt x="21426" y="47003"/>
                  </a:cubicBezTo>
                  <a:cubicBezTo>
                    <a:pt x="13564" y="52527"/>
                    <a:pt x="7582" y="54604"/>
                    <a:pt x="0" y="59918"/>
                  </a:cubicBezTo>
                  <a:lnTo>
                    <a:pt x="14838" y="59918"/>
                  </a:lnTo>
                  <a:cubicBezTo>
                    <a:pt x="17788" y="58423"/>
                    <a:pt x="24648" y="53523"/>
                    <a:pt x="29354" y="49055"/>
                  </a:cubicBezTo>
                  <a:cubicBezTo>
                    <a:pt x="38543" y="40335"/>
                    <a:pt x="41745" y="25898"/>
                    <a:pt x="32735" y="14352"/>
                  </a:cubicBezTo>
                  <a:cubicBezTo>
                    <a:pt x="27763" y="7980"/>
                    <a:pt x="22979" y="3801"/>
                    <a:pt x="16569" y="0"/>
                  </a:cubicBezTo>
                  <a:close/>
                </a:path>
              </a:pathLst>
            </a:custGeom>
            <a:solidFill>
              <a:srgbClr val="A5A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07" name="Google Shape;107;p4"/>
          <p:cNvGrpSpPr/>
          <p:nvPr/>
        </p:nvGrpSpPr>
        <p:grpSpPr>
          <a:xfrm>
            <a:off x="970075" y="726601"/>
            <a:ext cx="10251600" cy="5418767"/>
            <a:chOff x="727556" y="544950"/>
            <a:chExt cx="7688700" cy="4064075"/>
          </a:xfrm>
        </p:grpSpPr>
        <p:grpSp>
          <p:nvGrpSpPr>
            <p:cNvPr id="108" name="Google Shape;108;p4"/>
            <p:cNvGrpSpPr/>
            <p:nvPr/>
          </p:nvGrpSpPr>
          <p:grpSpPr>
            <a:xfrm>
              <a:off x="727556" y="544950"/>
              <a:ext cx="7688700" cy="4064075"/>
              <a:chOff x="727556" y="544950"/>
              <a:chExt cx="7688700" cy="4064075"/>
            </a:xfrm>
          </p:grpSpPr>
          <p:grpSp>
            <p:nvGrpSpPr>
              <p:cNvPr id="109" name="Google Shape;109;p4"/>
              <p:cNvGrpSpPr/>
              <p:nvPr/>
            </p:nvGrpSpPr>
            <p:grpSpPr>
              <a:xfrm>
                <a:off x="727556" y="544950"/>
                <a:ext cx="7688700" cy="4064075"/>
                <a:chOff x="721950" y="544950"/>
                <a:chExt cx="7688700" cy="4064075"/>
              </a:xfrm>
            </p:grpSpPr>
            <p:sp>
              <p:nvSpPr>
                <p:cNvPr id="110" name="Google Shape;110;p4"/>
                <p:cNvSpPr/>
                <p:nvPr/>
              </p:nvSpPr>
              <p:spPr>
                <a:xfrm>
                  <a:off x="721950" y="544950"/>
                  <a:ext cx="7688700" cy="507900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rgbClr val="F5A2A2"/>
                </a:solidFill>
                <a:ln w="9525" cap="flat" cmpd="sng">
                  <a:solidFill>
                    <a:srgbClr val="0B3A87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dist="123825" dir="7860000" algn="bl" rotWithShape="0">
                    <a:srgbClr val="0B3A87"/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40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11" name="Google Shape;111;p4"/>
                <p:cNvSpPr/>
                <p:nvPr/>
              </p:nvSpPr>
              <p:spPr>
                <a:xfrm>
                  <a:off x="721950" y="1051025"/>
                  <a:ext cx="7688700" cy="3558000"/>
                </a:xfrm>
                <a:prstGeom prst="rect">
                  <a:avLst/>
                </a:prstGeom>
                <a:solidFill>
                  <a:srgbClr val="FFEEE5"/>
                </a:solidFill>
                <a:ln w="9525" cap="flat" cmpd="sng">
                  <a:solidFill>
                    <a:srgbClr val="0B3A87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dist="123825" dir="7860000" algn="bl" rotWithShape="0">
                    <a:srgbClr val="0B3A87"/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40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12" name="Google Shape;112;p4"/>
                <p:cNvSpPr/>
                <p:nvPr/>
              </p:nvSpPr>
              <p:spPr>
                <a:xfrm>
                  <a:off x="2170375" y="663050"/>
                  <a:ext cx="5846700" cy="269100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FF">
                    <a:alpha val="312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40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13" name="Google Shape;113;p4"/>
              <p:cNvGrpSpPr/>
              <p:nvPr/>
            </p:nvGrpSpPr>
            <p:grpSpPr>
              <a:xfrm>
                <a:off x="883456" y="696120"/>
                <a:ext cx="877593" cy="199609"/>
                <a:chOff x="883456" y="696120"/>
                <a:chExt cx="877593" cy="199609"/>
              </a:xfrm>
            </p:grpSpPr>
            <p:sp>
              <p:nvSpPr>
                <p:cNvPr id="114" name="Google Shape;114;p4"/>
                <p:cNvSpPr/>
                <p:nvPr/>
              </p:nvSpPr>
              <p:spPr>
                <a:xfrm>
                  <a:off x="1225706" y="696120"/>
                  <a:ext cx="199641" cy="1996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51" h="6250" extrusionOk="0">
                      <a:moveTo>
                        <a:pt x="3127" y="1"/>
                      </a:moveTo>
                      <a:cubicBezTo>
                        <a:pt x="1400" y="1"/>
                        <a:pt x="0" y="1399"/>
                        <a:pt x="0" y="3125"/>
                      </a:cubicBezTo>
                      <a:cubicBezTo>
                        <a:pt x="0" y="4851"/>
                        <a:pt x="1400" y="6249"/>
                        <a:pt x="3127" y="6249"/>
                      </a:cubicBezTo>
                      <a:cubicBezTo>
                        <a:pt x="4851" y="6249"/>
                        <a:pt x="6251" y="4851"/>
                        <a:pt x="6251" y="3125"/>
                      </a:cubicBezTo>
                      <a:cubicBezTo>
                        <a:pt x="6251" y="1399"/>
                        <a:pt x="4851" y="1"/>
                        <a:pt x="3127" y="1"/>
                      </a:cubicBezTo>
                      <a:close/>
                    </a:path>
                  </a:pathLst>
                </a:custGeom>
                <a:solidFill>
                  <a:srgbClr val="FFD800"/>
                </a:solidFill>
                <a:ln w="9525" cap="flat" cmpd="sng">
                  <a:solidFill>
                    <a:srgbClr val="0B3A87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40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15" name="Google Shape;115;p4"/>
                <p:cNvSpPr/>
                <p:nvPr/>
              </p:nvSpPr>
              <p:spPr>
                <a:xfrm>
                  <a:off x="1561376" y="696120"/>
                  <a:ext cx="199673" cy="1996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52" h="6250" extrusionOk="0">
                      <a:moveTo>
                        <a:pt x="3127" y="1"/>
                      </a:moveTo>
                      <a:cubicBezTo>
                        <a:pt x="1401" y="1"/>
                        <a:pt x="1" y="1399"/>
                        <a:pt x="1" y="3125"/>
                      </a:cubicBezTo>
                      <a:cubicBezTo>
                        <a:pt x="1" y="4851"/>
                        <a:pt x="1401" y="6249"/>
                        <a:pt x="3127" y="6249"/>
                      </a:cubicBezTo>
                      <a:cubicBezTo>
                        <a:pt x="4851" y="6249"/>
                        <a:pt x="6252" y="4851"/>
                        <a:pt x="6252" y="3125"/>
                      </a:cubicBezTo>
                      <a:cubicBezTo>
                        <a:pt x="6252" y="1399"/>
                        <a:pt x="4851" y="1"/>
                        <a:pt x="3127" y="1"/>
                      </a:cubicBezTo>
                      <a:close/>
                    </a:path>
                  </a:pathLst>
                </a:custGeom>
                <a:solidFill>
                  <a:srgbClr val="A5A2F4"/>
                </a:solidFill>
                <a:ln w="9525" cap="flat" cmpd="sng">
                  <a:solidFill>
                    <a:srgbClr val="0B3A87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40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16" name="Google Shape;116;p4"/>
                <p:cNvSpPr/>
                <p:nvPr/>
              </p:nvSpPr>
              <p:spPr>
                <a:xfrm>
                  <a:off x="883456" y="696120"/>
                  <a:ext cx="199673" cy="1996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52" h="6250" extrusionOk="0">
                      <a:moveTo>
                        <a:pt x="3125" y="1"/>
                      </a:moveTo>
                      <a:cubicBezTo>
                        <a:pt x="1399" y="1"/>
                        <a:pt x="1" y="1399"/>
                        <a:pt x="1" y="3125"/>
                      </a:cubicBezTo>
                      <a:cubicBezTo>
                        <a:pt x="1" y="4851"/>
                        <a:pt x="1399" y="6249"/>
                        <a:pt x="3125" y="6249"/>
                      </a:cubicBezTo>
                      <a:cubicBezTo>
                        <a:pt x="4851" y="6249"/>
                        <a:pt x="6251" y="4851"/>
                        <a:pt x="6251" y="3125"/>
                      </a:cubicBezTo>
                      <a:cubicBezTo>
                        <a:pt x="6251" y="1399"/>
                        <a:pt x="4851" y="1"/>
                        <a:pt x="3125" y="1"/>
                      </a:cubicBezTo>
                      <a:close/>
                    </a:path>
                  </a:pathLst>
                </a:custGeom>
                <a:solidFill>
                  <a:srgbClr val="4CE697"/>
                </a:solidFill>
                <a:ln w="9525" cap="flat" cmpd="sng">
                  <a:solidFill>
                    <a:srgbClr val="0B3A87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40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117" name="Google Shape;117;p4"/>
            <p:cNvSpPr/>
            <p:nvPr/>
          </p:nvSpPr>
          <p:spPr>
            <a:xfrm>
              <a:off x="2567193" y="1049772"/>
              <a:ext cx="5841497" cy="891408"/>
            </a:xfrm>
            <a:custGeom>
              <a:avLst/>
              <a:gdLst/>
              <a:ahLst/>
              <a:cxnLst/>
              <a:rect l="l" t="t" r="r" b="b"/>
              <a:pathLst>
                <a:path w="182904" h="27911" extrusionOk="0">
                  <a:moveTo>
                    <a:pt x="0" y="0"/>
                  </a:moveTo>
                  <a:cubicBezTo>
                    <a:pt x="8688" y="22829"/>
                    <a:pt x="35357" y="27911"/>
                    <a:pt x="57097" y="27911"/>
                  </a:cubicBezTo>
                  <a:cubicBezTo>
                    <a:pt x="68428" y="27911"/>
                    <a:pt x="78420" y="26530"/>
                    <a:pt x="83828" y="25563"/>
                  </a:cubicBezTo>
                  <a:cubicBezTo>
                    <a:pt x="107047" y="21412"/>
                    <a:pt x="182903" y="16583"/>
                    <a:pt x="182903" y="16583"/>
                  </a:cubicBezTo>
                  <a:lnTo>
                    <a:pt x="182903" y="4179"/>
                  </a:lnTo>
                  <a:cubicBezTo>
                    <a:pt x="96624" y="9235"/>
                    <a:pt x="92311" y="16605"/>
                    <a:pt x="61887" y="16605"/>
                  </a:cubicBezTo>
                  <a:cubicBezTo>
                    <a:pt x="60453" y="16605"/>
                    <a:pt x="58960" y="16588"/>
                    <a:pt x="57399" y="16555"/>
                  </a:cubicBezTo>
                  <a:cubicBezTo>
                    <a:pt x="22712" y="15805"/>
                    <a:pt x="16518" y="0"/>
                    <a:pt x="16518" y="0"/>
                  </a:cubicBezTo>
                  <a:close/>
                </a:path>
              </a:pathLst>
            </a:custGeom>
            <a:solidFill>
              <a:srgbClr val="F5A2A2">
                <a:alpha val="34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18" name="Google Shape;118;p4"/>
          <p:cNvSpPr txBox="1">
            <a:spLocks noGrp="1"/>
          </p:cNvSpPr>
          <p:nvPr>
            <p:ph type="title"/>
          </p:nvPr>
        </p:nvSpPr>
        <p:spPr>
          <a:xfrm>
            <a:off x="2894400" y="883200"/>
            <a:ext cx="7720400" cy="3600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latin typeface="Poppins Black"/>
                <a:ea typeface="Poppins Black"/>
                <a:cs typeface="Poppins Black"/>
                <a:sym typeface="Poppins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4"/>
          <p:cNvSpPr txBox="1">
            <a:spLocks noGrp="1"/>
          </p:cNvSpPr>
          <p:nvPr>
            <p:ph type="body" idx="1"/>
          </p:nvPr>
        </p:nvSpPr>
        <p:spPr>
          <a:xfrm>
            <a:off x="1100967" y="1392533"/>
            <a:ext cx="9988800" cy="47508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marL="609585" lvl="0" indent="-3936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AutoNum type="arabicPeriod"/>
              <a:defRPr sz="1400"/>
            </a:lvl1pPr>
            <a:lvl2pPr marL="1219170" lvl="1" indent="-393690">
              <a:spcBef>
                <a:spcPts val="0"/>
              </a:spcBef>
              <a:spcAft>
                <a:spcPts val="0"/>
              </a:spcAft>
              <a:buSzPts val="1050"/>
              <a:buAutoNum type="alphaLcPeriod"/>
              <a:defRPr sz="1400"/>
            </a:lvl2pPr>
            <a:lvl3pPr marL="1828754" lvl="2" indent="-393690">
              <a:spcBef>
                <a:spcPts val="0"/>
              </a:spcBef>
              <a:spcAft>
                <a:spcPts val="0"/>
              </a:spcAft>
              <a:buSzPts val="1050"/>
              <a:buAutoNum type="romanLcPeriod"/>
              <a:defRPr sz="1400"/>
            </a:lvl3pPr>
            <a:lvl4pPr marL="2438339" lvl="3" indent="-393690">
              <a:spcBef>
                <a:spcPts val="0"/>
              </a:spcBef>
              <a:spcAft>
                <a:spcPts val="0"/>
              </a:spcAft>
              <a:buSzPts val="1050"/>
              <a:buAutoNum type="arabicPeriod"/>
              <a:defRPr sz="1400"/>
            </a:lvl4pPr>
            <a:lvl5pPr marL="3047924" lvl="4" indent="-393690">
              <a:spcBef>
                <a:spcPts val="0"/>
              </a:spcBef>
              <a:spcAft>
                <a:spcPts val="0"/>
              </a:spcAft>
              <a:buSzPts val="1050"/>
              <a:buAutoNum type="alphaLcPeriod"/>
              <a:defRPr sz="1400"/>
            </a:lvl5pPr>
            <a:lvl6pPr marL="3657509" lvl="5" indent="-393690">
              <a:spcBef>
                <a:spcPts val="0"/>
              </a:spcBef>
              <a:spcAft>
                <a:spcPts val="0"/>
              </a:spcAft>
              <a:buSzPts val="1050"/>
              <a:buAutoNum type="romanLcPeriod"/>
              <a:defRPr sz="1400"/>
            </a:lvl6pPr>
            <a:lvl7pPr marL="4267093" lvl="6" indent="-393690">
              <a:spcBef>
                <a:spcPts val="0"/>
              </a:spcBef>
              <a:spcAft>
                <a:spcPts val="0"/>
              </a:spcAft>
              <a:buSzPts val="1050"/>
              <a:buAutoNum type="arabicPeriod"/>
              <a:defRPr sz="1400"/>
            </a:lvl7pPr>
            <a:lvl8pPr marL="4876678" lvl="7" indent="-393690">
              <a:spcBef>
                <a:spcPts val="0"/>
              </a:spcBef>
              <a:spcAft>
                <a:spcPts val="0"/>
              </a:spcAft>
              <a:buSzPts val="1050"/>
              <a:buAutoNum type="alphaLcPeriod"/>
              <a:defRPr sz="1400"/>
            </a:lvl8pPr>
            <a:lvl9pPr marL="5486263" lvl="8" indent="-393690">
              <a:spcBef>
                <a:spcPts val="0"/>
              </a:spcBef>
              <a:spcAft>
                <a:spcPts val="0"/>
              </a:spcAft>
              <a:buSzPts val="1050"/>
              <a:buAutoNum type="romanLcPeriod"/>
              <a:defRPr sz="1400"/>
            </a:lvl9pPr>
          </a:lstStyle>
          <a:p>
            <a:endParaRPr/>
          </a:p>
        </p:txBody>
      </p:sp>
      <p:sp>
        <p:nvSpPr>
          <p:cNvPr id="120" name="Google Shape;120;p4"/>
          <p:cNvSpPr/>
          <p:nvPr/>
        </p:nvSpPr>
        <p:spPr>
          <a:xfrm flipH="1">
            <a:off x="297546" y="3878998"/>
            <a:ext cx="426537" cy="426404"/>
          </a:xfrm>
          <a:custGeom>
            <a:avLst/>
            <a:gdLst/>
            <a:ahLst/>
            <a:cxnLst/>
            <a:rect l="l" t="t" r="r" b="b"/>
            <a:pathLst>
              <a:path w="9664" h="9661" extrusionOk="0">
                <a:moveTo>
                  <a:pt x="4832" y="0"/>
                </a:moveTo>
                <a:cubicBezTo>
                  <a:pt x="2163" y="0"/>
                  <a:pt x="1" y="2163"/>
                  <a:pt x="1" y="4829"/>
                </a:cubicBezTo>
                <a:cubicBezTo>
                  <a:pt x="1" y="7499"/>
                  <a:pt x="2163" y="9661"/>
                  <a:pt x="4832" y="9661"/>
                </a:cubicBezTo>
                <a:cubicBezTo>
                  <a:pt x="7499" y="9661"/>
                  <a:pt x="9664" y="7499"/>
                  <a:pt x="9664" y="4829"/>
                </a:cubicBezTo>
                <a:cubicBezTo>
                  <a:pt x="9664" y="2163"/>
                  <a:pt x="7499" y="0"/>
                  <a:pt x="4832" y="0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rgbClr val="0B3A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1" name="Google Shape;121;p4"/>
          <p:cNvSpPr/>
          <p:nvPr/>
        </p:nvSpPr>
        <p:spPr>
          <a:xfrm flipH="1">
            <a:off x="11673630" y="2331156"/>
            <a:ext cx="265805" cy="265805"/>
          </a:xfrm>
          <a:custGeom>
            <a:avLst/>
            <a:gdLst/>
            <a:ahLst/>
            <a:cxnLst/>
            <a:rect l="l" t="t" r="r" b="b"/>
            <a:pathLst>
              <a:path w="6242" h="6242" extrusionOk="0">
                <a:moveTo>
                  <a:pt x="3122" y="1"/>
                </a:moveTo>
                <a:cubicBezTo>
                  <a:pt x="1398" y="1"/>
                  <a:pt x="0" y="1398"/>
                  <a:pt x="0" y="3122"/>
                </a:cubicBezTo>
                <a:cubicBezTo>
                  <a:pt x="0" y="4844"/>
                  <a:pt x="1398" y="6242"/>
                  <a:pt x="3122" y="6242"/>
                </a:cubicBezTo>
                <a:cubicBezTo>
                  <a:pt x="4843" y="6242"/>
                  <a:pt x="6241" y="4844"/>
                  <a:pt x="6241" y="3122"/>
                </a:cubicBezTo>
                <a:cubicBezTo>
                  <a:pt x="6241" y="1398"/>
                  <a:pt x="4843" y="1"/>
                  <a:pt x="3122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rgbClr val="0B3A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2" name="Google Shape;122;p4"/>
          <p:cNvSpPr/>
          <p:nvPr/>
        </p:nvSpPr>
        <p:spPr>
          <a:xfrm flipH="1">
            <a:off x="4965139" y="6424395"/>
            <a:ext cx="195923" cy="196055"/>
          </a:xfrm>
          <a:custGeom>
            <a:avLst/>
            <a:gdLst/>
            <a:ahLst/>
            <a:cxnLst/>
            <a:rect l="l" t="t" r="r" b="b"/>
            <a:pathLst>
              <a:path w="4439" h="4442" extrusionOk="0">
                <a:moveTo>
                  <a:pt x="2219" y="1"/>
                </a:moveTo>
                <a:cubicBezTo>
                  <a:pt x="993" y="1"/>
                  <a:pt x="0" y="996"/>
                  <a:pt x="0" y="2222"/>
                </a:cubicBezTo>
                <a:cubicBezTo>
                  <a:pt x="0" y="3446"/>
                  <a:pt x="993" y="4442"/>
                  <a:pt x="2219" y="4442"/>
                </a:cubicBezTo>
                <a:cubicBezTo>
                  <a:pt x="3446" y="4442"/>
                  <a:pt x="4439" y="3446"/>
                  <a:pt x="4439" y="2222"/>
                </a:cubicBezTo>
                <a:cubicBezTo>
                  <a:pt x="4439" y="996"/>
                  <a:pt x="3446" y="1"/>
                  <a:pt x="2219" y="1"/>
                </a:cubicBez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rgbClr val="0B3A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3" name="Google Shape;123;p4"/>
          <p:cNvSpPr/>
          <p:nvPr/>
        </p:nvSpPr>
        <p:spPr>
          <a:xfrm flipH="1">
            <a:off x="8131827" y="6292659"/>
            <a:ext cx="411440" cy="411440"/>
          </a:xfrm>
          <a:custGeom>
            <a:avLst/>
            <a:gdLst/>
            <a:ahLst/>
            <a:cxnLst/>
            <a:rect l="l" t="t" r="r" b="b"/>
            <a:pathLst>
              <a:path w="9662" h="9662" extrusionOk="0">
                <a:moveTo>
                  <a:pt x="4830" y="1"/>
                </a:moveTo>
                <a:cubicBezTo>
                  <a:pt x="2163" y="1"/>
                  <a:pt x="1" y="2163"/>
                  <a:pt x="1" y="4832"/>
                </a:cubicBezTo>
                <a:cubicBezTo>
                  <a:pt x="1" y="7499"/>
                  <a:pt x="2163" y="9661"/>
                  <a:pt x="4830" y="9661"/>
                </a:cubicBezTo>
                <a:cubicBezTo>
                  <a:pt x="7499" y="9661"/>
                  <a:pt x="9662" y="7499"/>
                  <a:pt x="9662" y="4832"/>
                </a:cubicBezTo>
                <a:cubicBezTo>
                  <a:pt x="9662" y="2163"/>
                  <a:pt x="7499" y="1"/>
                  <a:pt x="4830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0B3A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45294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/>
          <p:nvPr/>
        </p:nvSpPr>
        <p:spPr>
          <a:xfrm>
            <a:off x="0" y="-6032"/>
            <a:ext cx="5418499" cy="3798881"/>
          </a:xfrm>
          <a:custGeom>
            <a:avLst/>
            <a:gdLst/>
            <a:ahLst/>
            <a:cxnLst/>
            <a:rect l="l" t="t" r="r" b="b"/>
            <a:pathLst>
              <a:path w="126709" h="88835" extrusionOk="0">
                <a:moveTo>
                  <a:pt x="108683" y="1"/>
                </a:moveTo>
                <a:cubicBezTo>
                  <a:pt x="108514" y="253"/>
                  <a:pt x="108340" y="501"/>
                  <a:pt x="108162" y="749"/>
                </a:cubicBezTo>
                <a:cubicBezTo>
                  <a:pt x="107126" y="1996"/>
                  <a:pt x="105988" y="3154"/>
                  <a:pt x="104747" y="4196"/>
                </a:cubicBezTo>
                <a:cubicBezTo>
                  <a:pt x="103261" y="5249"/>
                  <a:pt x="101678" y="6144"/>
                  <a:pt x="100025" y="6904"/>
                </a:cubicBezTo>
                <a:cubicBezTo>
                  <a:pt x="96568" y="8247"/>
                  <a:pt x="92922" y="9102"/>
                  <a:pt x="89260" y="9654"/>
                </a:cubicBezTo>
                <a:cubicBezTo>
                  <a:pt x="77792" y="11026"/>
                  <a:pt x="66048" y="10123"/>
                  <a:pt x="54799" y="13183"/>
                </a:cubicBezTo>
                <a:cubicBezTo>
                  <a:pt x="48327" y="14945"/>
                  <a:pt x="42169" y="18126"/>
                  <a:pt x="37406" y="22910"/>
                </a:cubicBezTo>
                <a:cubicBezTo>
                  <a:pt x="34787" y="25539"/>
                  <a:pt x="32504" y="28668"/>
                  <a:pt x="30996" y="32071"/>
                </a:cubicBezTo>
                <a:cubicBezTo>
                  <a:pt x="29508" y="35435"/>
                  <a:pt x="28398" y="38805"/>
                  <a:pt x="27715" y="42417"/>
                </a:cubicBezTo>
                <a:cubicBezTo>
                  <a:pt x="26493" y="48870"/>
                  <a:pt x="26186" y="55559"/>
                  <a:pt x="23848" y="61743"/>
                </a:cubicBezTo>
                <a:cubicBezTo>
                  <a:pt x="23183" y="63162"/>
                  <a:pt x="22402" y="64519"/>
                  <a:pt x="21500" y="65800"/>
                </a:cubicBezTo>
                <a:cubicBezTo>
                  <a:pt x="20552" y="66922"/>
                  <a:pt x="19514" y="67958"/>
                  <a:pt x="18392" y="68903"/>
                </a:cubicBezTo>
                <a:cubicBezTo>
                  <a:pt x="17071" y="69841"/>
                  <a:pt x="15668" y="70656"/>
                  <a:pt x="14199" y="71344"/>
                </a:cubicBezTo>
                <a:cubicBezTo>
                  <a:pt x="12449" y="72003"/>
                  <a:pt x="10639" y="72492"/>
                  <a:pt x="8794" y="72811"/>
                </a:cubicBezTo>
                <a:cubicBezTo>
                  <a:pt x="7785" y="72908"/>
                  <a:pt x="6773" y="72957"/>
                  <a:pt x="5761" y="72957"/>
                </a:cubicBezTo>
                <a:cubicBezTo>
                  <a:pt x="4626" y="72957"/>
                  <a:pt x="3490" y="72896"/>
                  <a:pt x="2357" y="72775"/>
                </a:cubicBezTo>
                <a:cubicBezTo>
                  <a:pt x="2269" y="72771"/>
                  <a:pt x="2182" y="72770"/>
                  <a:pt x="2095" y="72770"/>
                </a:cubicBezTo>
                <a:cubicBezTo>
                  <a:pt x="1362" y="72770"/>
                  <a:pt x="664" y="72895"/>
                  <a:pt x="0" y="73144"/>
                </a:cubicBezTo>
                <a:lnTo>
                  <a:pt x="0" y="88291"/>
                </a:lnTo>
                <a:cubicBezTo>
                  <a:pt x="755" y="88527"/>
                  <a:pt x="1541" y="88646"/>
                  <a:pt x="2357" y="88648"/>
                </a:cubicBezTo>
                <a:cubicBezTo>
                  <a:pt x="3504" y="88771"/>
                  <a:pt x="4655" y="88835"/>
                  <a:pt x="5806" y="88835"/>
                </a:cubicBezTo>
                <a:cubicBezTo>
                  <a:pt x="6776" y="88835"/>
                  <a:pt x="7746" y="88789"/>
                  <a:pt x="8713" y="88696"/>
                </a:cubicBezTo>
                <a:cubicBezTo>
                  <a:pt x="11396" y="88439"/>
                  <a:pt x="14102" y="88043"/>
                  <a:pt x="16685" y="87248"/>
                </a:cubicBezTo>
                <a:cubicBezTo>
                  <a:pt x="21824" y="85669"/>
                  <a:pt x="26503" y="83019"/>
                  <a:pt x="30465" y="79383"/>
                </a:cubicBezTo>
                <a:cubicBezTo>
                  <a:pt x="34544" y="75637"/>
                  <a:pt x="37328" y="70868"/>
                  <a:pt x="39240" y="65720"/>
                </a:cubicBezTo>
                <a:cubicBezTo>
                  <a:pt x="40773" y="61588"/>
                  <a:pt x="41409" y="57204"/>
                  <a:pt x="42028" y="52866"/>
                </a:cubicBezTo>
                <a:cubicBezTo>
                  <a:pt x="42667" y="48389"/>
                  <a:pt x="43307" y="43865"/>
                  <a:pt x="44910" y="39619"/>
                </a:cubicBezTo>
                <a:cubicBezTo>
                  <a:pt x="45545" y="38264"/>
                  <a:pt x="46291" y="36969"/>
                  <a:pt x="47150" y="35743"/>
                </a:cubicBezTo>
                <a:cubicBezTo>
                  <a:pt x="48141" y="34571"/>
                  <a:pt x="49234" y="33488"/>
                  <a:pt x="50410" y="32499"/>
                </a:cubicBezTo>
                <a:cubicBezTo>
                  <a:pt x="51910" y="31433"/>
                  <a:pt x="53508" y="30518"/>
                  <a:pt x="55180" y="29747"/>
                </a:cubicBezTo>
                <a:cubicBezTo>
                  <a:pt x="58411" y="28501"/>
                  <a:pt x="61802" y="27732"/>
                  <a:pt x="65224" y="27218"/>
                </a:cubicBezTo>
                <a:cubicBezTo>
                  <a:pt x="70822" y="26546"/>
                  <a:pt x="76468" y="26432"/>
                  <a:pt x="82092" y="26115"/>
                </a:cubicBezTo>
                <a:cubicBezTo>
                  <a:pt x="88445" y="25758"/>
                  <a:pt x="94879" y="25120"/>
                  <a:pt x="101004" y="23313"/>
                </a:cubicBezTo>
                <a:cubicBezTo>
                  <a:pt x="103976" y="22434"/>
                  <a:pt x="106912" y="21270"/>
                  <a:pt x="109650" y="19817"/>
                </a:cubicBezTo>
                <a:cubicBezTo>
                  <a:pt x="112117" y="18510"/>
                  <a:pt x="114410" y="16814"/>
                  <a:pt x="116496" y="14967"/>
                </a:cubicBezTo>
                <a:cubicBezTo>
                  <a:pt x="118541" y="13157"/>
                  <a:pt x="120244" y="11000"/>
                  <a:pt x="121839" y="8790"/>
                </a:cubicBezTo>
                <a:cubicBezTo>
                  <a:pt x="123137" y="6994"/>
                  <a:pt x="124247" y="5068"/>
                  <a:pt x="125240" y="3089"/>
                </a:cubicBezTo>
                <a:cubicBezTo>
                  <a:pt x="125752" y="2070"/>
                  <a:pt x="126240" y="1041"/>
                  <a:pt x="126709" y="1"/>
                </a:cubicBez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6" name="Google Shape;126;p5"/>
          <p:cNvSpPr/>
          <p:nvPr/>
        </p:nvSpPr>
        <p:spPr>
          <a:xfrm>
            <a:off x="2695801" y="894908"/>
            <a:ext cx="9498247" cy="5982981"/>
          </a:xfrm>
          <a:custGeom>
            <a:avLst/>
            <a:gdLst/>
            <a:ahLst/>
            <a:cxnLst/>
            <a:rect l="l" t="t" r="r" b="b"/>
            <a:pathLst>
              <a:path w="221818" h="139724" extrusionOk="0">
                <a:moveTo>
                  <a:pt x="217438" y="1"/>
                </a:moveTo>
                <a:cubicBezTo>
                  <a:pt x="211569" y="1"/>
                  <a:pt x="205642" y="938"/>
                  <a:pt x="199994" y="2337"/>
                </a:cubicBezTo>
                <a:cubicBezTo>
                  <a:pt x="192707" y="4142"/>
                  <a:pt x="185540" y="6940"/>
                  <a:pt x="178975" y="10583"/>
                </a:cubicBezTo>
                <a:cubicBezTo>
                  <a:pt x="172900" y="13953"/>
                  <a:pt x="167147" y="18244"/>
                  <a:pt x="162880" y="23768"/>
                </a:cubicBezTo>
                <a:cubicBezTo>
                  <a:pt x="158637" y="29259"/>
                  <a:pt x="156299" y="35796"/>
                  <a:pt x="154913" y="42542"/>
                </a:cubicBezTo>
                <a:cubicBezTo>
                  <a:pt x="153565" y="49095"/>
                  <a:pt x="152753" y="55774"/>
                  <a:pt x="150326" y="62039"/>
                </a:cubicBezTo>
                <a:cubicBezTo>
                  <a:pt x="149324" y="64232"/>
                  <a:pt x="148121" y="66315"/>
                  <a:pt x="146709" y="68273"/>
                </a:cubicBezTo>
                <a:cubicBezTo>
                  <a:pt x="145033" y="70306"/>
                  <a:pt x="143149" y="72147"/>
                  <a:pt x="141106" y="73814"/>
                </a:cubicBezTo>
                <a:cubicBezTo>
                  <a:pt x="138623" y="75626"/>
                  <a:pt x="135961" y="77155"/>
                  <a:pt x="133160" y="78419"/>
                </a:cubicBezTo>
                <a:cubicBezTo>
                  <a:pt x="128719" y="80169"/>
                  <a:pt x="124066" y="81269"/>
                  <a:pt x="119349" y="81972"/>
                </a:cubicBezTo>
                <a:cubicBezTo>
                  <a:pt x="112837" y="82763"/>
                  <a:pt x="106276" y="82903"/>
                  <a:pt x="99717" y="82903"/>
                </a:cubicBezTo>
                <a:cubicBezTo>
                  <a:pt x="96504" y="82903"/>
                  <a:pt x="93293" y="82869"/>
                  <a:pt x="90087" y="82862"/>
                </a:cubicBezTo>
                <a:cubicBezTo>
                  <a:pt x="89804" y="82862"/>
                  <a:pt x="89522" y="82861"/>
                  <a:pt x="89240" y="82861"/>
                </a:cubicBezTo>
                <a:cubicBezTo>
                  <a:pt x="78782" y="82861"/>
                  <a:pt x="68359" y="83307"/>
                  <a:pt x="58078" y="85413"/>
                </a:cubicBezTo>
                <a:cubicBezTo>
                  <a:pt x="49154" y="87239"/>
                  <a:pt x="40267" y="90430"/>
                  <a:pt x="32592" y="95397"/>
                </a:cubicBezTo>
                <a:cubicBezTo>
                  <a:pt x="25327" y="100098"/>
                  <a:pt x="19429" y="106091"/>
                  <a:pt x="14281" y="112994"/>
                </a:cubicBezTo>
                <a:cubicBezTo>
                  <a:pt x="8975" y="120109"/>
                  <a:pt x="4899" y="128058"/>
                  <a:pt x="1053" y="136027"/>
                </a:cubicBezTo>
                <a:cubicBezTo>
                  <a:pt x="474" y="137228"/>
                  <a:pt x="79" y="138456"/>
                  <a:pt x="1" y="139723"/>
                </a:cubicBezTo>
                <a:lnTo>
                  <a:pt x="16876" y="139723"/>
                </a:lnTo>
                <a:cubicBezTo>
                  <a:pt x="20160" y="133149"/>
                  <a:pt x="23729" y="126691"/>
                  <a:pt x="28139" y="120804"/>
                </a:cubicBezTo>
                <a:cubicBezTo>
                  <a:pt x="30966" y="117264"/>
                  <a:pt x="34119" y="114006"/>
                  <a:pt x="37645" y="111161"/>
                </a:cubicBezTo>
                <a:cubicBezTo>
                  <a:pt x="41103" y="108601"/>
                  <a:pt x="44839" y="106460"/>
                  <a:pt x="48773" y="104717"/>
                </a:cubicBezTo>
                <a:cubicBezTo>
                  <a:pt x="54995" y="102219"/>
                  <a:pt x="61550" y="100667"/>
                  <a:pt x="68179" y="99700"/>
                </a:cubicBezTo>
                <a:cubicBezTo>
                  <a:pt x="74946" y="98873"/>
                  <a:pt x="81766" y="98733"/>
                  <a:pt x="88581" y="98733"/>
                </a:cubicBezTo>
                <a:cubicBezTo>
                  <a:pt x="90661" y="98733"/>
                  <a:pt x="92741" y="98746"/>
                  <a:pt x="94818" y="98757"/>
                </a:cubicBezTo>
                <a:cubicBezTo>
                  <a:pt x="95851" y="98762"/>
                  <a:pt x="96883" y="98765"/>
                  <a:pt x="97915" y="98765"/>
                </a:cubicBezTo>
                <a:cubicBezTo>
                  <a:pt x="106621" y="98765"/>
                  <a:pt x="115289" y="98535"/>
                  <a:pt x="123926" y="97228"/>
                </a:cubicBezTo>
                <a:cubicBezTo>
                  <a:pt x="132939" y="95864"/>
                  <a:pt x="142061" y="92811"/>
                  <a:pt x="149417" y="87306"/>
                </a:cubicBezTo>
                <a:cubicBezTo>
                  <a:pt x="154094" y="83803"/>
                  <a:pt x="158101" y="79874"/>
                  <a:pt x="161332" y="74971"/>
                </a:cubicBezTo>
                <a:cubicBezTo>
                  <a:pt x="163906" y="71064"/>
                  <a:pt x="165745" y="66599"/>
                  <a:pt x="167035" y="62110"/>
                </a:cubicBezTo>
                <a:cubicBezTo>
                  <a:pt x="169300" y="54231"/>
                  <a:pt x="169671" y="45856"/>
                  <a:pt x="172624" y="38170"/>
                </a:cubicBezTo>
                <a:cubicBezTo>
                  <a:pt x="173388" y="36512"/>
                  <a:pt x="174284" y="34924"/>
                  <a:pt x="175339" y="33433"/>
                </a:cubicBezTo>
                <a:cubicBezTo>
                  <a:pt x="176875" y="31600"/>
                  <a:pt x="178618" y="29957"/>
                  <a:pt x="180477" y="28452"/>
                </a:cubicBezTo>
                <a:cubicBezTo>
                  <a:pt x="184399" y="25559"/>
                  <a:pt x="188697" y="23204"/>
                  <a:pt x="193160" y="21246"/>
                </a:cubicBezTo>
                <a:cubicBezTo>
                  <a:pt x="198886" y="18922"/>
                  <a:pt x="204875" y="17222"/>
                  <a:pt x="210988" y="16296"/>
                </a:cubicBezTo>
                <a:cubicBezTo>
                  <a:pt x="213230" y="16035"/>
                  <a:pt x="215482" y="15886"/>
                  <a:pt x="217736" y="15886"/>
                </a:cubicBezTo>
                <a:cubicBezTo>
                  <a:pt x="219015" y="15886"/>
                  <a:pt x="220294" y="15934"/>
                  <a:pt x="221572" y="16036"/>
                </a:cubicBezTo>
                <a:cubicBezTo>
                  <a:pt x="221653" y="16044"/>
                  <a:pt x="221734" y="16046"/>
                  <a:pt x="221818" y="16048"/>
                </a:cubicBezTo>
                <a:lnTo>
                  <a:pt x="221818" y="185"/>
                </a:lnTo>
                <a:cubicBezTo>
                  <a:pt x="221737" y="178"/>
                  <a:pt x="221656" y="168"/>
                  <a:pt x="221572" y="163"/>
                </a:cubicBezTo>
                <a:cubicBezTo>
                  <a:pt x="220200" y="53"/>
                  <a:pt x="218821" y="1"/>
                  <a:pt x="217438" y="1"/>
                </a:cubicBez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27" name="Google Shape;127;p5"/>
          <p:cNvGrpSpPr/>
          <p:nvPr/>
        </p:nvGrpSpPr>
        <p:grpSpPr>
          <a:xfrm>
            <a:off x="-116011" y="4301975"/>
            <a:ext cx="2935507" cy="2551551"/>
            <a:chOff x="-87008" y="3226481"/>
            <a:chExt cx="2201630" cy="1913663"/>
          </a:xfrm>
        </p:grpSpPr>
        <p:sp>
          <p:nvSpPr>
            <p:cNvPr id="128" name="Google Shape;128;p5"/>
            <p:cNvSpPr/>
            <p:nvPr/>
          </p:nvSpPr>
          <p:spPr>
            <a:xfrm flipH="1">
              <a:off x="58414" y="3426638"/>
              <a:ext cx="1675186" cy="1711914"/>
            </a:xfrm>
            <a:custGeom>
              <a:avLst/>
              <a:gdLst/>
              <a:ahLst/>
              <a:cxnLst/>
              <a:rect l="l" t="t" r="r" b="b"/>
              <a:pathLst>
                <a:path w="52452" h="53602" extrusionOk="0">
                  <a:moveTo>
                    <a:pt x="31828" y="1"/>
                  </a:moveTo>
                  <a:lnTo>
                    <a:pt x="31828" y="6470"/>
                  </a:lnTo>
                  <a:cubicBezTo>
                    <a:pt x="32418" y="6975"/>
                    <a:pt x="33045" y="7454"/>
                    <a:pt x="33545" y="8054"/>
                  </a:cubicBezTo>
                  <a:cubicBezTo>
                    <a:pt x="38407" y="13883"/>
                    <a:pt x="39510" y="19196"/>
                    <a:pt x="39593" y="20019"/>
                  </a:cubicBezTo>
                  <a:cubicBezTo>
                    <a:pt x="40436" y="28432"/>
                    <a:pt x="35938" y="32847"/>
                    <a:pt x="30382" y="36159"/>
                  </a:cubicBezTo>
                  <a:cubicBezTo>
                    <a:pt x="27349" y="37967"/>
                    <a:pt x="21679" y="39795"/>
                    <a:pt x="18712" y="41417"/>
                  </a:cubicBezTo>
                  <a:cubicBezTo>
                    <a:pt x="14819" y="43546"/>
                    <a:pt x="8059" y="46091"/>
                    <a:pt x="1" y="53601"/>
                  </a:cubicBezTo>
                  <a:lnTo>
                    <a:pt x="15321" y="53601"/>
                  </a:lnTo>
                  <a:cubicBezTo>
                    <a:pt x="20634" y="50863"/>
                    <a:pt x="30616" y="45127"/>
                    <a:pt x="36685" y="40543"/>
                  </a:cubicBezTo>
                  <a:cubicBezTo>
                    <a:pt x="44339" y="34761"/>
                    <a:pt x="52451" y="25963"/>
                    <a:pt x="43286" y="11861"/>
                  </a:cubicBezTo>
                  <a:cubicBezTo>
                    <a:pt x="40562" y="7668"/>
                    <a:pt x="36343" y="3589"/>
                    <a:pt x="318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" name="Google Shape;129;p5"/>
            <p:cNvSpPr/>
            <p:nvPr/>
          </p:nvSpPr>
          <p:spPr>
            <a:xfrm flipH="1">
              <a:off x="444674" y="3629542"/>
              <a:ext cx="1669948" cy="1509015"/>
            </a:xfrm>
            <a:custGeom>
              <a:avLst/>
              <a:gdLst/>
              <a:ahLst/>
              <a:cxnLst/>
              <a:rect l="l" t="t" r="r" b="b"/>
              <a:pathLst>
                <a:path w="52288" h="47249" extrusionOk="0">
                  <a:moveTo>
                    <a:pt x="43758" y="1"/>
                  </a:moveTo>
                  <a:lnTo>
                    <a:pt x="43758" y="7471"/>
                  </a:lnTo>
                  <a:cubicBezTo>
                    <a:pt x="46556" y="12104"/>
                    <a:pt x="45296" y="18055"/>
                    <a:pt x="41405" y="21674"/>
                  </a:cubicBezTo>
                  <a:cubicBezTo>
                    <a:pt x="37133" y="25646"/>
                    <a:pt x="25668" y="30282"/>
                    <a:pt x="23265" y="31140"/>
                  </a:cubicBezTo>
                  <a:cubicBezTo>
                    <a:pt x="18262" y="32923"/>
                    <a:pt x="9656" y="37533"/>
                    <a:pt x="1" y="47248"/>
                  </a:cubicBezTo>
                  <a:lnTo>
                    <a:pt x="12019" y="47248"/>
                  </a:lnTo>
                  <a:cubicBezTo>
                    <a:pt x="13964" y="45932"/>
                    <a:pt x="19374" y="41122"/>
                    <a:pt x="26237" y="37917"/>
                  </a:cubicBezTo>
                  <a:cubicBezTo>
                    <a:pt x="31328" y="35540"/>
                    <a:pt x="34764" y="33919"/>
                    <a:pt x="39762" y="31233"/>
                  </a:cubicBezTo>
                  <a:cubicBezTo>
                    <a:pt x="40710" y="30723"/>
                    <a:pt x="41600" y="30230"/>
                    <a:pt x="42312" y="29806"/>
                  </a:cubicBezTo>
                  <a:cubicBezTo>
                    <a:pt x="46510" y="27304"/>
                    <a:pt x="50801" y="23727"/>
                    <a:pt x="51547" y="17329"/>
                  </a:cubicBezTo>
                  <a:cubicBezTo>
                    <a:pt x="52287" y="10952"/>
                    <a:pt x="48704" y="4768"/>
                    <a:pt x="44915" y="1063"/>
                  </a:cubicBezTo>
                  <a:cubicBezTo>
                    <a:pt x="44536" y="694"/>
                    <a:pt x="44151" y="341"/>
                    <a:pt x="437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" name="Google Shape;130;p5"/>
            <p:cNvSpPr/>
            <p:nvPr/>
          </p:nvSpPr>
          <p:spPr>
            <a:xfrm flipH="1">
              <a:off x="-87008" y="3226481"/>
              <a:ext cx="1333263" cy="1913663"/>
            </a:xfrm>
            <a:custGeom>
              <a:avLst/>
              <a:gdLst/>
              <a:ahLst/>
              <a:cxnLst/>
              <a:rect l="l" t="t" r="r" b="b"/>
              <a:pathLst>
                <a:path w="41746" h="59919" extrusionOk="0">
                  <a:moveTo>
                    <a:pt x="16569" y="0"/>
                  </a:moveTo>
                  <a:lnTo>
                    <a:pt x="16569" y="6534"/>
                  </a:lnTo>
                  <a:cubicBezTo>
                    <a:pt x="21245" y="10063"/>
                    <a:pt x="25196" y="14242"/>
                    <a:pt x="28027" y="18321"/>
                  </a:cubicBezTo>
                  <a:cubicBezTo>
                    <a:pt x="37173" y="31501"/>
                    <a:pt x="29215" y="41531"/>
                    <a:pt x="21426" y="47003"/>
                  </a:cubicBezTo>
                  <a:cubicBezTo>
                    <a:pt x="13564" y="52527"/>
                    <a:pt x="7582" y="54604"/>
                    <a:pt x="0" y="59918"/>
                  </a:cubicBezTo>
                  <a:lnTo>
                    <a:pt x="14838" y="59918"/>
                  </a:lnTo>
                  <a:cubicBezTo>
                    <a:pt x="17788" y="58423"/>
                    <a:pt x="24648" y="53523"/>
                    <a:pt x="29354" y="49055"/>
                  </a:cubicBezTo>
                  <a:cubicBezTo>
                    <a:pt x="38543" y="40335"/>
                    <a:pt x="41745" y="25898"/>
                    <a:pt x="32735" y="14352"/>
                  </a:cubicBezTo>
                  <a:cubicBezTo>
                    <a:pt x="27763" y="7980"/>
                    <a:pt x="22979" y="3801"/>
                    <a:pt x="165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31" name="Google Shape;131;p5"/>
          <p:cNvSpPr/>
          <p:nvPr/>
        </p:nvSpPr>
        <p:spPr>
          <a:xfrm>
            <a:off x="9564867" y="3912034"/>
            <a:ext cx="2629515" cy="2967063"/>
          </a:xfrm>
          <a:custGeom>
            <a:avLst/>
            <a:gdLst/>
            <a:ahLst/>
            <a:cxnLst/>
            <a:rect l="l" t="t" r="r" b="b"/>
            <a:pathLst>
              <a:path w="60560" h="68334" extrusionOk="0">
                <a:moveTo>
                  <a:pt x="60559" y="0"/>
                </a:moveTo>
                <a:cubicBezTo>
                  <a:pt x="56761" y="984"/>
                  <a:pt x="53056" y="2420"/>
                  <a:pt x="49694" y="4403"/>
                </a:cubicBezTo>
                <a:cubicBezTo>
                  <a:pt x="47143" y="5906"/>
                  <a:pt x="44724" y="7765"/>
                  <a:pt x="42636" y="9863"/>
                </a:cubicBezTo>
                <a:cubicBezTo>
                  <a:pt x="40409" y="12099"/>
                  <a:pt x="38440" y="14702"/>
                  <a:pt x="37164" y="17600"/>
                </a:cubicBezTo>
                <a:cubicBezTo>
                  <a:pt x="36321" y="19507"/>
                  <a:pt x="35557" y="21410"/>
                  <a:pt x="35045" y="23429"/>
                </a:cubicBezTo>
                <a:cubicBezTo>
                  <a:pt x="34685" y="24855"/>
                  <a:pt x="34423" y="26303"/>
                  <a:pt x="34211" y="27758"/>
                </a:cubicBezTo>
                <a:cubicBezTo>
                  <a:pt x="33744" y="30951"/>
                  <a:pt x="33440" y="34161"/>
                  <a:pt x="33040" y="37361"/>
                </a:cubicBezTo>
                <a:cubicBezTo>
                  <a:pt x="32804" y="38952"/>
                  <a:pt x="32511" y="40535"/>
                  <a:pt x="32089" y="42088"/>
                </a:cubicBezTo>
                <a:cubicBezTo>
                  <a:pt x="31663" y="43662"/>
                  <a:pt x="31106" y="45210"/>
                  <a:pt x="30496" y="46726"/>
                </a:cubicBezTo>
                <a:cubicBezTo>
                  <a:pt x="29125" y="49810"/>
                  <a:pt x="27460" y="52756"/>
                  <a:pt x="25467" y="55482"/>
                </a:cubicBezTo>
                <a:cubicBezTo>
                  <a:pt x="23696" y="57656"/>
                  <a:pt x="21712" y="59642"/>
                  <a:pt x="19538" y="61414"/>
                </a:cubicBezTo>
                <a:cubicBezTo>
                  <a:pt x="17007" y="63281"/>
                  <a:pt x="14299" y="64928"/>
                  <a:pt x="11440" y="66238"/>
                </a:cubicBezTo>
                <a:cubicBezTo>
                  <a:pt x="9392" y="67026"/>
                  <a:pt x="7280" y="67624"/>
                  <a:pt x="5117" y="67998"/>
                </a:cubicBezTo>
                <a:cubicBezTo>
                  <a:pt x="4066" y="68098"/>
                  <a:pt x="3010" y="68149"/>
                  <a:pt x="1951" y="68149"/>
                </a:cubicBezTo>
                <a:cubicBezTo>
                  <a:pt x="1859" y="68149"/>
                  <a:pt x="1766" y="68148"/>
                  <a:pt x="1674" y="68148"/>
                </a:cubicBezTo>
                <a:cubicBezTo>
                  <a:pt x="1647" y="68147"/>
                  <a:pt x="1621" y="68147"/>
                  <a:pt x="1594" y="68147"/>
                </a:cubicBezTo>
                <a:cubicBezTo>
                  <a:pt x="1067" y="68147"/>
                  <a:pt x="530" y="68213"/>
                  <a:pt x="0" y="68333"/>
                </a:cubicBezTo>
                <a:lnTo>
                  <a:pt x="35318" y="68333"/>
                </a:lnTo>
                <a:cubicBezTo>
                  <a:pt x="37483" y="65967"/>
                  <a:pt x="39409" y="63366"/>
                  <a:pt x="41086" y="60666"/>
                </a:cubicBezTo>
                <a:cubicBezTo>
                  <a:pt x="42262" y="58773"/>
                  <a:pt x="43295" y="56792"/>
                  <a:pt x="44198" y="54756"/>
                </a:cubicBezTo>
                <a:cubicBezTo>
                  <a:pt x="45339" y="52187"/>
                  <a:pt x="46455" y="49555"/>
                  <a:pt x="47246" y="46853"/>
                </a:cubicBezTo>
                <a:cubicBezTo>
                  <a:pt x="48670" y="41971"/>
                  <a:pt x="48939" y="36825"/>
                  <a:pt x="49548" y="31789"/>
                </a:cubicBezTo>
                <a:cubicBezTo>
                  <a:pt x="49901" y="29451"/>
                  <a:pt x="50384" y="27127"/>
                  <a:pt x="51199" y="24905"/>
                </a:cubicBezTo>
                <a:cubicBezTo>
                  <a:pt x="51623" y="24027"/>
                  <a:pt x="52108" y="23184"/>
                  <a:pt x="52658" y="22379"/>
                </a:cubicBezTo>
                <a:cubicBezTo>
                  <a:pt x="53570" y="21321"/>
                  <a:pt x="54580" y="20345"/>
                  <a:pt x="55652" y="19450"/>
                </a:cubicBezTo>
                <a:cubicBezTo>
                  <a:pt x="57156" y="18378"/>
                  <a:pt x="58761" y="17464"/>
                  <a:pt x="60438" y="16690"/>
                </a:cubicBezTo>
                <a:cubicBezTo>
                  <a:pt x="60478" y="16673"/>
                  <a:pt x="60519" y="16659"/>
                  <a:pt x="60559" y="16642"/>
                </a:cubicBezTo>
                <a:lnTo>
                  <a:pt x="60559" y="0"/>
                </a:ln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32" name="Google Shape;132;p5"/>
          <p:cNvGrpSpPr/>
          <p:nvPr/>
        </p:nvGrpSpPr>
        <p:grpSpPr>
          <a:xfrm>
            <a:off x="9768729" y="-6019"/>
            <a:ext cx="2491251" cy="1803191"/>
            <a:chOff x="7326547" y="-4515"/>
            <a:chExt cx="1868438" cy="1352393"/>
          </a:xfrm>
        </p:grpSpPr>
        <p:sp>
          <p:nvSpPr>
            <p:cNvPr id="133" name="Google Shape;133;p5"/>
            <p:cNvSpPr/>
            <p:nvPr/>
          </p:nvSpPr>
          <p:spPr>
            <a:xfrm flipH="1">
              <a:off x="7650254" y="-1814"/>
              <a:ext cx="1427127" cy="1258785"/>
            </a:xfrm>
            <a:custGeom>
              <a:avLst/>
              <a:gdLst/>
              <a:ahLst/>
              <a:cxnLst/>
              <a:rect l="l" t="t" r="r" b="b"/>
              <a:pathLst>
                <a:path w="44685" h="39414" extrusionOk="0">
                  <a:moveTo>
                    <a:pt x="29564" y="0"/>
                  </a:moveTo>
                  <a:cubicBezTo>
                    <a:pt x="25215" y="1610"/>
                    <a:pt x="18874" y="5070"/>
                    <a:pt x="13493" y="8068"/>
                  </a:cubicBezTo>
                  <a:cubicBezTo>
                    <a:pt x="6968" y="11704"/>
                    <a:pt x="1" y="17290"/>
                    <a:pt x="7447" y="26541"/>
                  </a:cubicBezTo>
                  <a:cubicBezTo>
                    <a:pt x="11454" y="31522"/>
                    <a:pt x="19581" y="36330"/>
                    <a:pt x="25885" y="39414"/>
                  </a:cubicBezTo>
                  <a:lnTo>
                    <a:pt x="25885" y="34599"/>
                  </a:lnTo>
                  <a:cubicBezTo>
                    <a:pt x="25708" y="34513"/>
                    <a:pt x="25508" y="34420"/>
                    <a:pt x="25273" y="34335"/>
                  </a:cubicBezTo>
                  <a:cubicBezTo>
                    <a:pt x="22265" y="33211"/>
                    <a:pt x="18510" y="31513"/>
                    <a:pt x="15555" y="29139"/>
                  </a:cubicBezTo>
                  <a:cubicBezTo>
                    <a:pt x="13414" y="27417"/>
                    <a:pt x="11695" y="25338"/>
                    <a:pt x="10990" y="22864"/>
                  </a:cubicBezTo>
                  <a:cubicBezTo>
                    <a:pt x="10847" y="22362"/>
                    <a:pt x="10745" y="21845"/>
                    <a:pt x="10690" y="21312"/>
                  </a:cubicBezTo>
                  <a:cubicBezTo>
                    <a:pt x="10130" y="15854"/>
                    <a:pt x="13986" y="13058"/>
                    <a:pt x="18708" y="10992"/>
                  </a:cubicBezTo>
                  <a:cubicBezTo>
                    <a:pt x="21286" y="9861"/>
                    <a:pt x="26077" y="8756"/>
                    <a:pt x="28597" y="7746"/>
                  </a:cubicBezTo>
                  <a:cubicBezTo>
                    <a:pt x="31928" y="6410"/>
                    <a:pt x="37714" y="4841"/>
                    <a:pt x="446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134;p5"/>
            <p:cNvSpPr/>
            <p:nvPr/>
          </p:nvSpPr>
          <p:spPr>
            <a:xfrm flipH="1">
              <a:off x="7326547" y="887"/>
              <a:ext cx="1434185" cy="1104399"/>
            </a:xfrm>
            <a:custGeom>
              <a:avLst/>
              <a:gdLst/>
              <a:ahLst/>
              <a:cxnLst/>
              <a:rect l="l" t="t" r="r" b="b"/>
              <a:pathLst>
                <a:path w="44906" h="34580" extrusionOk="0">
                  <a:moveTo>
                    <a:pt x="34685" y="0"/>
                  </a:moveTo>
                  <a:cubicBezTo>
                    <a:pt x="33280" y="612"/>
                    <a:pt x="28473" y="3872"/>
                    <a:pt x="22346" y="5960"/>
                  </a:cubicBezTo>
                  <a:cubicBezTo>
                    <a:pt x="18031" y="7429"/>
                    <a:pt x="15116" y="8432"/>
                    <a:pt x="10875" y="10101"/>
                  </a:cubicBezTo>
                  <a:cubicBezTo>
                    <a:pt x="10071" y="10418"/>
                    <a:pt x="9313" y="10725"/>
                    <a:pt x="8709" y="10992"/>
                  </a:cubicBezTo>
                  <a:cubicBezTo>
                    <a:pt x="5139" y="12554"/>
                    <a:pt x="1474" y="14809"/>
                    <a:pt x="736" y="18940"/>
                  </a:cubicBezTo>
                  <a:cubicBezTo>
                    <a:pt x="0" y="23057"/>
                    <a:pt x="2901" y="27108"/>
                    <a:pt x="6015" y="29558"/>
                  </a:cubicBezTo>
                  <a:cubicBezTo>
                    <a:pt x="8930" y="31849"/>
                    <a:pt x="12414" y="33258"/>
                    <a:pt x="15886" y="34580"/>
                  </a:cubicBezTo>
                  <a:lnTo>
                    <a:pt x="15886" y="31539"/>
                  </a:lnTo>
                  <a:cubicBezTo>
                    <a:pt x="12680" y="30003"/>
                    <a:pt x="9159" y="28051"/>
                    <a:pt x="7201" y="25560"/>
                  </a:cubicBezTo>
                  <a:cubicBezTo>
                    <a:pt x="4799" y="22502"/>
                    <a:pt x="5946" y="18590"/>
                    <a:pt x="9328" y="16266"/>
                  </a:cubicBezTo>
                  <a:cubicBezTo>
                    <a:pt x="12983" y="13751"/>
                    <a:pt x="22689" y="10908"/>
                    <a:pt x="24722" y="10387"/>
                  </a:cubicBezTo>
                  <a:cubicBezTo>
                    <a:pt x="29016" y="9284"/>
                    <a:pt x="36476" y="6348"/>
                    <a:pt x="449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135;p5"/>
            <p:cNvSpPr/>
            <p:nvPr/>
          </p:nvSpPr>
          <p:spPr>
            <a:xfrm flipH="1">
              <a:off x="8056574" y="-4515"/>
              <a:ext cx="1138412" cy="1352393"/>
            </a:xfrm>
            <a:custGeom>
              <a:avLst/>
              <a:gdLst/>
              <a:ahLst/>
              <a:cxnLst/>
              <a:rect l="l" t="t" r="r" b="b"/>
              <a:pathLst>
                <a:path w="35645" h="42345" extrusionOk="0">
                  <a:moveTo>
                    <a:pt x="22741" y="0"/>
                  </a:moveTo>
                  <a:cubicBezTo>
                    <a:pt x="20241" y="926"/>
                    <a:pt x="14840" y="3805"/>
                    <a:pt x="10811" y="6632"/>
                  </a:cubicBezTo>
                  <a:cubicBezTo>
                    <a:pt x="2944" y="12151"/>
                    <a:pt x="1" y="21450"/>
                    <a:pt x="7359" y="29046"/>
                  </a:cubicBezTo>
                  <a:cubicBezTo>
                    <a:pt x="13445" y="35327"/>
                    <a:pt x="19262" y="38416"/>
                    <a:pt x="29821" y="42345"/>
                  </a:cubicBezTo>
                  <a:lnTo>
                    <a:pt x="29821" y="39414"/>
                  </a:lnTo>
                  <a:cubicBezTo>
                    <a:pt x="23517" y="36330"/>
                    <a:pt x="14909" y="31872"/>
                    <a:pt x="11383" y="26541"/>
                  </a:cubicBezTo>
                  <a:cubicBezTo>
                    <a:pt x="5261" y="17290"/>
                    <a:pt x="10795" y="11504"/>
                    <a:pt x="17429" y="8068"/>
                  </a:cubicBezTo>
                  <a:cubicBezTo>
                    <a:pt x="24127" y="4598"/>
                    <a:pt x="29185" y="3336"/>
                    <a:pt x="356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36" name="Google Shape;136;p5"/>
          <p:cNvGrpSpPr/>
          <p:nvPr/>
        </p:nvGrpSpPr>
        <p:grpSpPr>
          <a:xfrm>
            <a:off x="970075" y="726601"/>
            <a:ext cx="10251600" cy="5418767"/>
            <a:chOff x="727556" y="544950"/>
            <a:chExt cx="7688700" cy="4064075"/>
          </a:xfrm>
        </p:grpSpPr>
        <p:grpSp>
          <p:nvGrpSpPr>
            <p:cNvPr id="137" name="Google Shape;137;p5"/>
            <p:cNvGrpSpPr/>
            <p:nvPr/>
          </p:nvGrpSpPr>
          <p:grpSpPr>
            <a:xfrm>
              <a:off x="727556" y="544950"/>
              <a:ext cx="7688700" cy="4064075"/>
              <a:chOff x="721950" y="544950"/>
              <a:chExt cx="7688700" cy="4064075"/>
            </a:xfrm>
          </p:grpSpPr>
          <p:sp>
            <p:nvSpPr>
              <p:cNvPr id="138" name="Google Shape;138;p5"/>
              <p:cNvSpPr/>
              <p:nvPr/>
            </p:nvSpPr>
            <p:spPr>
              <a:xfrm>
                <a:off x="721950" y="544950"/>
                <a:ext cx="7688700" cy="507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F5A2A2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23825" dir="7860000" algn="bl" rotWithShape="0">
                  <a:srgbClr val="0B3A87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9" name="Google Shape;139;p5"/>
              <p:cNvSpPr/>
              <p:nvPr/>
            </p:nvSpPr>
            <p:spPr>
              <a:xfrm>
                <a:off x="721950" y="1051025"/>
                <a:ext cx="7688700" cy="3558000"/>
              </a:xfrm>
              <a:prstGeom prst="rect">
                <a:avLst/>
              </a:prstGeom>
              <a:solidFill>
                <a:srgbClr val="FFEEE5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23825" dir="7860000" algn="bl" rotWithShape="0">
                  <a:srgbClr val="0B3A87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0" name="Google Shape;140;p5"/>
              <p:cNvSpPr/>
              <p:nvPr/>
            </p:nvSpPr>
            <p:spPr>
              <a:xfrm>
                <a:off x="2170375" y="663050"/>
                <a:ext cx="5846700" cy="269100"/>
              </a:xfrm>
              <a:prstGeom prst="roundRect">
                <a:avLst>
                  <a:gd name="adj" fmla="val 50000"/>
                </a:avLst>
              </a:prstGeom>
              <a:solidFill>
                <a:srgbClr val="FFFFFF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41" name="Google Shape;141;p5"/>
            <p:cNvGrpSpPr/>
            <p:nvPr/>
          </p:nvGrpSpPr>
          <p:grpSpPr>
            <a:xfrm>
              <a:off x="883456" y="696120"/>
              <a:ext cx="877593" cy="199609"/>
              <a:chOff x="883456" y="696120"/>
              <a:chExt cx="877593" cy="199609"/>
            </a:xfrm>
          </p:grpSpPr>
          <p:sp>
            <p:nvSpPr>
              <p:cNvPr id="142" name="Google Shape;142;p5"/>
              <p:cNvSpPr/>
              <p:nvPr/>
            </p:nvSpPr>
            <p:spPr>
              <a:xfrm>
                <a:off x="1225706" y="696120"/>
                <a:ext cx="199641" cy="199609"/>
              </a:xfrm>
              <a:custGeom>
                <a:avLst/>
                <a:gdLst/>
                <a:ahLst/>
                <a:cxnLst/>
                <a:rect l="l" t="t" r="r" b="b"/>
                <a:pathLst>
                  <a:path w="6251" h="6250" extrusionOk="0">
                    <a:moveTo>
                      <a:pt x="3127" y="1"/>
                    </a:moveTo>
                    <a:cubicBezTo>
                      <a:pt x="1400" y="1"/>
                      <a:pt x="0" y="1399"/>
                      <a:pt x="0" y="3125"/>
                    </a:cubicBezTo>
                    <a:cubicBezTo>
                      <a:pt x="0" y="4851"/>
                      <a:pt x="1400" y="6249"/>
                      <a:pt x="3127" y="6249"/>
                    </a:cubicBezTo>
                    <a:cubicBezTo>
                      <a:pt x="4851" y="6249"/>
                      <a:pt x="6251" y="4851"/>
                      <a:pt x="6251" y="3125"/>
                    </a:cubicBezTo>
                    <a:cubicBezTo>
                      <a:pt x="6251" y="1399"/>
                      <a:pt x="4851" y="1"/>
                      <a:pt x="3127" y="1"/>
                    </a:cubicBezTo>
                    <a:close/>
                  </a:path>
                </a:pathLst>
              </a:custGeom>
              <a:solidFill>
                <a:srgbClr val="FFD800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3" name="Google Shape;143;p5"/>
              <p:cNvSpPr/>
              <p:nvPr/>
            </p:nvSpPr>
            <p:spPr>
              <a:xfrm>
                <a:off x="1561376" y="696120"/>
                <a:ext cx="199673" cy="199609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6250" extrusionOk="0">
                    <a:moveTo>
                      <a:pt x="3127" y="1"/>
                    </a:moveTo>
                    <a:cubicBezTo>
                      <a:pt x="1401" y="1"/>
                      <a:pt x="1" y="1399"/>
                      <a:pt x="1" y="3125"/>
                    </a:cubicBezTo>
                    <a:cubicBezTo>
                      <a:pt x="1" y="4851"/>
                      <a:pt x="1401" y="6249"/>
                      <a:pt x="3127" y="6249"/>
                    </a:cubicBezTo>
                    <a:cubicBezTo>
                      <a:pt x="4851" y="6249"/>
                      <a:pt x="6252" y="4851"/>
                      <a:pt x="6252" y="3125"/>
                    </a:cubicBezTo>
                    <a:cubicBezTo>
                      <a:pt x="6252" y="1399"/>
                      <a:pt x="4851" y="1"/>
                      <a:pt x="3127" y="1"/>
                    </a:cubicBezTo>
                    <a:close/>
                  </a:path>
                </a:pathLst>
              </a:custGeom>
              <a:solidFill>
                <a:srgbClr val="A5A2F4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4" name="Google Shape;144;p5"/>
              <p:cNvSpPr/>
              <p:nvPr/>
            </p:nvSpPr>
            <p:spPr>
              <a:xfrm>
                <a:off x="883456" y="696120"/>
                <a:ext cx="199673" cy="199609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6250" extrusionOk="0">
                    <a:moveTo>
                      <a:pt x="3125" y="1"/>
                    </a:moveTo>
                    <a:cubicBezTo>
                      <a:pt x="1399" y="1"/>
                      <a:pt x="1" y="1399"/>
                      <a:pt x="1" y="3125"/>
                    </a:cubicBezTo>
                    <a:cubicBezTo>
                      <a:pt x="1" y="4851"/>
                      <a:pt x="1399" y="6249"/>
                      <a:pt x="3125" y="6249"/>
                    </a:cubicBezTo>
                    <a:cubicBezTo>
                      <a:pt x="4851" y="6249"/>
                      <a:pt x="6251" y="4851"/>
                      <a:pt x="6251" y="3125"/>
                    </a:cubicBezTo>
                    <a:cubicBezTo>
                      <a:pt x="6251" y="1399"/>
                      <a:pt x="4851" y="1"/>
                      <a:pt x="3125" y="1"/>
                    </a:cubicBezTo>
                    <a:close/>
                  </a:path>
                </a:pathLst>
              </a:custGeom>
              <a:solidFill>
                <a:srgbClr val="4CE697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sp>
        <p:nvSpPr>
          <p:cNvPr id="145" name="Google Shape;145;p5"/>
          <p:cNvSpPr txBox="1">
            <a:spLocks noGrp="1"/>
          </p:cNvSpPr>
          <p:nvPr>
            <p:ph type="title"/>
          </p:nvPr>
        </p:nvSpPr>
        <p:spPr>
          <a:xfrm>
            <a:off x="2894400" y="883200"/>
            <a:ext cx="7718400" cy="3600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5"/>
          <p:cNvSpPr txBox="1">
            <a:spLocks noGrp="1"/>
          </p:cNvSpPr>
          <p:nvPr>
            <p:ph type="title" idx="2"/>
          </p:nvPr>
        </p:nvSpPr>
        <p:spPr>
          <a:xfrm>
            <a:off x="1694855" y="3465133"/>
            <a:ext cx="3992400" cy="4700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5"/>
          <p:cNvSpPr txBox="1">
            <a:spLocks noGrp="1"/>
          </p:cNvSpPr>
          <p:nvPr>
            <p:ph type="title" idx="3"/>
          </p:nvPr>
        </p:nvSpPr>
        <p:spPr>
          <a:xfrm>
            <a:off x="6504745" y="3465133"/>
            <a:ext cx="3992400" cy="4700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5"/>
          <p:cNvSpPr/>
          <p:nvPr/>
        </p:nvSpPr>
        <p:spPr>
          <a:xfrm>
            <a:off x="3422925" y="1399696"/>
            <a:ext cx="7788663" cy="1188544"/>
          </a:xfrm>
          <a:custGeom>
            <a:avLst/>
            <a:gdLst/>
            <a:ahLst/>
            <a:cxnLst/>
            <a:rect l="l" t="t" r="r" b="b"/>
            <a:pathLst>
              <a:path w="182904" h="27911" extrusionOk="0">
                <a:moveTo>
                  <a:pt x="0" y="0"/>
                </a:moveTo>
                <a:cubicBezTo>
                  <a:pt x="8688" y="22829"/>
                  <a:pt x="35357" y="27911"/>
                  <a:pt x="57097" y="27911"/>
                </a:cubicBezTo>
                <a:cubicBezTo>
                  <a:pt x="68428" y="27911"/>
                  <a:pt x="78420" y="26530"/>
                  <a:pt x="83828" y="25563"/>
                </a:cubicBezTo>
                <a:cubicBezTo>
                  <a:pt x="107047" y="21412"/>
                  <a:pt x="182903" y="16583"/>
                  <a:pt x="182903" y="16583"/>
                </a:cubicBezTo>
                <a:lnTo>
                  <a:pt x="182903" y="4179"/>
                </a:lnTo>
                <a:cubicBezTo>
                  <a:pt x="96624" y="9235"/>
                  <a:pt x="92311" y="16605"/>
                  <a:pt x="61887" y="16605"/>
                </a:cubicBezTo>
                <a:cubicBezTo>
                  <a:pt x="60453" y="16605"/>
                  <a:pt x="58960" y="16588"/>
                  <a:pt x="57399" y="16555"/>
                </a:cubicBezTo>
                <a:cubicBezTo>
                  <a:pt x="22712" y="15805"/>
                  <a:pt x="16518" y="0"/>
                  <a:pt x="16518" y="0"/>
                </a:cubicBezTo>
                <a:close/>
              </a:path>
            </a:pathLst>
          </a:custGeom>
          <a:solidFill>
            <a:srgbClr val="F5A2A2">
              <a:alpha val="3438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9" name="Google Shape;149;p5"/>
          <p:cNvSpPr/>
          <p:nvPr/>
        </p:nvSpPr>
        <p:spPr>
          <a:xfrm flipH="1">
            <a:off x="2641092" y="175864"/>
            <a:ext cx="411440" cy="411525"/>
          </a:xfrm>
          <a:custGeom>
            <a:avLst/>
            <a:gdLst/>
            <a:ahLst/>
            <a:cxnLst/>
            <a:rect l="l" t="t" r="r" b="b"/>
            <a:pathLst>
              <a:path w="9662" h="9664" extrusionOk="0">
                <a:moveTo>
                  <a:pt x="4832" y="1"/>
                </a:moveTo>
                <a:cubicBezTo>
                  <a:pt x="2163" y="1"/>
                  <a:pt x="1" y="2163"/>
                  <a:pt x="1" y="4832"/>
                </a:cubicBezTo>
                <a:cubicBezTo>
                  <a:pt x="1" y="7499"/>
                  <a:pt x="2163" y="9664"/>
                  <a:pt x="4832" y="9664"/>
                </a:cubicBezTo>
                <a:cubicBezTo>
                  <a:pt x="7499" y="9664"/>
                  <a:pt x="9661" y="7499"/>
                  <a:pt x="9661" y="4832"/>
                </a:cubicBezTo>
                <a:cubicBezTo>
                  <a:pt x="9661" y="2163"/>
                  <a:pt x="7499" y="1"/>
                  <a:pt x="4832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0" name="Google Shape;150;p5"/>
          <p:cNvSpPr/>
          <p:nvPr/>
        </p:nvSpPr>
        <p:spPr>
          <a:xfrm flipH="1">
            <a:off x="264326" y="3878998"/>
            <a:ext cx="426537" cy="426404"/>
          </a:xfrm>
          <a:custGeom>
            <a:avLst/>
            <a:gdLst/>
            <a:ahLst/>
            <a:cxnLst/>
            <a:rect l="l" t="t" r="r" b="b"/>
            <a:pathLst>
              <a:path w="9664" h="9661" extrusionOk="0">
                <a:moveTo>
                  <a:pt x="4832" y="0"/>
                </a:moveTo>
                <a:cubicBezTo>
                  <a:pt x="2163" y="0"/>
                  <a:pt x="1" y="2163"/>
                  <a:pt x="1" y="4829"/>
                </a:cubicBezTo>
                <a:cubicBezTo>
                  <a:pt x="1" y="7499"/>
                  <a:pt x="2163" y="9661"/>
                  <a:pt x="4832" y="9661"/>
                </a:cubicBezTo>
                <a:cubicBezTo>
                  <a:pt x="7499" y="9661"/>
                  <a:pt x="9664" y="7499"/>
                  <a:pt x="9664" y="4829"/>
                </a:cubicBezTo>
                <a:cubicBezTo>
                  <a:pt x="9664" y="2163"/>
                  <a:pt x="7499" y="0"/>
                  <a:pt x="4832" y="0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1" name="Google Shape;151;p5"/>
          <p:cNvSpPr/>
          <p:nvPr/>
        </p:nvSpPr>
        <p:spPr>
          <a:xfrm flipH="1">
            <a:off x="228173" y="1627113"/>
            <a:ext cx="195923" cy="195967"/>
          </a:xfrm>
          <a:custGeom>
            <a:avLst/>
            <a:gdLst/>
            <a:ahLst/>
            <a:cxnLst/>
            <a:rect l="l" t="t" r="r" b="b"/>
            <a:pathLst>
              <a:path w="4439" h="4440" extrusionOk="0">
                <a:moveTo>
                  <a:pt x="2219" y="1"/>
                </a:moveTo>
                <a:cubicBezTo>
                  <a:pt x="993" y="1"/>
                  <a:pt x="0" y="994"/>
                  <a:pt x="0" y="2220"/>
                </a:cubicBezTo>
                <a:cubicBezTo>
                  <a:pt x="0" y="3446"/>
                  <a:pt x="993" y="4439"/>
                  <a:pt x="2219" y="4439"/>
                </a:cubicBezTo>
                <a:cubicBezTo>
                  <a:pt x="3446" y="4439"/>
                  <a:pt x="4439" y="3446"/>
                  <a:pt x="4439" y="2220"/>
                </a:cubicBezTo>
                <a:cubicBezTo>
                  <a:pt x="4439" y="994"/>
                  <a:pt x="3446" y="1"/>
                  <a:pt x="2219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2" name="Google Shape;152;p5"/>
          <p:cNvSpPr/>
          <p:nvPr/>
        </p:nvSpPr>
        <p:spPr>
          <a:xfrm flipH="1">
            <a:off x="4931919" y="6424395"/>
            <a:ext cx="195923" cy="196055"/>
          </a:xfrm>
          <a:custGeom>
            <a:avLst/>
            <a:gdLst/>
            <a:ahLst/>
            <a:cxnLst/>
            <a:rect l="l" t="t" r="r" b="b"/>
            <a:pathLst>
              <a:path w="4439" h="4442" extrusionOk="0">
                <a:moveTo>
                  <a:pt x="2219" y="1"/>
                </a:moveTo>
                <a:cubicBezTo>
                  <a:pt x="993" y="1"/>
                  <a:pt x="0" y="996"/>
                  <a:pt x="0" y="2222"/>
                </a:cubicBezTo>
                <a:cubicBezTo>
                  <a:pt x="0" y="3446"/>
                  <a:pt x="993" y="4442"/>
                  <a:pt x="2219" y="4442"/>
                </a:cubicBezTo>
                <a:cubicBezTo>
                  <a:pt x="3446" y="4442"/>
                  <a:pt x="4439" y="3446"/>
                  <a:pt x="4439" y="2222"/>
                </a:cubicBezTo>
                <a:cubicBezTo>
                  <a:pt x="4439" y="996"/>
                  <a:pt x="3446" y="1"/>
                  <a:pt x="2219" y="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3" name="Google Shape;153;p5"/>
          <p:cNvSpPr/>
          <p:nvPr/>
        </p:nvSpPr>
        <p:spPr>
          <a:xfrm flipH="1">
            <a:off x="8420111" y="241401"/>
            <a:ext cx="189028" cy="189112"/>
          </a:xfrm>
          <a:custGeom>
            <a:avLst/>
            <a:gdLst/>
            <a:ahLst/>
            <a:cxnLst/>
            <a:rect l="l" t="t" r="r" b="b"/>
            <a:pathLst>
              <a:path w="4439" h="4441" extrusionOk="0">
                <a:moveTo>
                  <a:pt x="2219" y="0"/>
                </a:moveTo>
                <a:cubicBezTo>
                  <a:pt x="993" y="0"/>
                  <a:pt x="0" y="993"/>
                  <a:pt x="0" y="2219"/>
                </a:cubicBezTo>
                <a:cubicBezTo>
                  <a:pt x="0" y="3446"/>
                  <a:pt x="993" y="4441"/>
                  <a:pt x="2219" y="4441"/>
                </a:cubicBezTo>
                <a:cubicBezTo>
                  <a:pt x="3446" y="4441"/>
                  <a:pt x="4439" y="3446"/>
                  <a:pt x="4439" y="2219"/>
                </a:cubicBezTo>
                <a:cubicBezTo>
                  <a:pt x="4439" y="993"/>
                  <a:pt x="3446" y="0"/>
                  <a:pt x="2219" y="0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4" name="Google Shape;154;p5"/>
          <p:cNvSpPr/>
          <p:nvPr/>
        </p:nvSpPr>
        <p:spPr>
          <a:xfrm flipH="1">
            <a:off x="10556141" y="6321725"/>
            <a:ext cx="411440" cy="411440"/>
          </a:xfrm>
          <a:custGeom>
            <a:avLst/>
            <a:gdLst/>
            <a:ahLst/>
            <a:cxnLst/>
            <a:rect l="l" t="t" r="r" b="b"/>
            <a:pathLst>
              <a:path w="9662" h="9662" extrusionOk="0">
                <a:moveTo>
                  <a:pt x="4830" y="1"/>
                </a:moveTo>
                <a:cubicBezTo>
                  <a:pt x="2163" y="1"/>
                  <a:pt x="1" y="2163"/>
                  <a:pt x="1" y="4832"/>
                </a:cubicBezTo>
                <a:cubicBezTo>
                  <a:pt x="1" y="7499"/>
                  <a:pt x="2163" y="9661"/>
                  <a:pt x="4830" y="9661"/>
                </a:cubicBezTo>
                <a:cubicBezTo>
                  <a:pt x="7499" y="9661"/>
                  <a:pt x="9662" y="7499"/>
                  <a:pt x="9662" y="4832"/>
                </a:cubicBezTo>
                <a:cubicBezTo>
                  <a:pt x="9662" y="2163"/>
                  <a:pt x="7499" y="1"/>
                  <a:pt x="4830" y="1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55" name="Google Shape;155;p5"/>
          <p:cNvGrpSpPr/>
          <p:nvPr/>
        </p:nvGrpSpPr>
        <p:grpSpPr>
          <a:xfrm>
            <a:off x="11033793" y="1039155"/>
            <a:ext cx="444423" cy="444328"/>
            <a:chOff x="3902081" y="-1924086"/>
            <a:chExt cx="333317" cy="333246"/>
          </a:xfrm>
        </p:grpSpPr>
        <p:sp>
          <p:nvSpPr>
            <p:cNvPr id="156" name="Google Shape;156;p5"/>
            <p:cNvSpPr/>
            <p:nvPr/>
          </p:nvSpPr>
          <p:spPr>
            <a:xfrm>
              <a:off x="3902081" y="-1921028"/>
              <a:ext cx="333317" cy="328269"/>
            </a:xfrm>
            <a:custGeom>
              <a:avLst/>
              <a:gdLst/>
              <a:ahLst/>
              <a:cxnLst/>
              <a:rect l="l" t="t" r="r" b="b"/>
              <a:pathLst>
                <a:path w="4688" h="4617" extrusionOk="0">
                  <a:moveTo>
                    <a:pt x="2479" y="0"/>
                  </a:moveTo>
                  <a:cubicBezTo>
                    <a:pt x="2434" y="0"/>
                    <a:pt x="2393" y="26"/>
                    <a:pt x="2381" y="83"/>
                  </a:cubicBezTo>
                  <a:cubicBezTo>
                    <a:pt x="1930" y="1411"/>
                    <a:pt x="1529" y="1787"/>
                    <a:pt x="126" y="2037"/>
                  </a:cubicBezTo>
                  <a:cubicBezTo>
                    <a:pt x="0" y="2063"/>
                    <a:pt x="0" y="2238"/>
                    <a:pt x="126" y="2288"/>
                  </a:cubicBezTo>
                  <a:cubicBezTo>
                    <a:pt x="1454" y="2714"/>
                    <a:pt x="1830" y="3140"/>
                    <a:pt x="2081" y="4519"/>
                  </a:cubicBezTo>
                  <a:cubicBezTo>
                    <a:pt x="2094" y="4585"/>
                    <a:pt x="2149" y="4616"/>
                    <a:pt x="2202" y="4616"/>
                  </a:cubicBezTo>
                  <a:cubicBezTo>
                    <a:pt x="2249" y="4616"/>
                    <a:pt x="2294" y="4591"/>
                    <a:pt x="2306" y="4544"/>
                  </a:cubicBezTo>
                  <a:cubicBezTo>
                    <a:pt x="2757" y="3190"/>
                    <a:pt x="3183" y="2814"/>
                    <a:pt x="4562" y="2564"/>
                  </a:cubicBezTo>
                  <a:cubicBezTo>
                    <a:pt x="4687" y="2539"/>
                    <a:pt x="4687" y="2388"/>
                    <a:pt x="4562" y="2338"/>
                  </a:cubicBezTo>
                  <a:cubicBezTo>
                    <a:pt x="3233" y="1912"/>
                    <a:pt x="2858" y="1486"/>
                    <a:pt x="2607" y="108"/>
                  </a:cubicBezTo>
                  <a:cubicBezTo>
                    <a:pt x="2593" y="39"/>
                    <a:pt x="2534" y="0"/>
                    <a:pt x="24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57;p5"/>
            <p:cNvSpPr/>
            <p:nvPr/>
          </p:nvSpPr>
          <p:spPr>
            <a:xfrm>
              <a:off x="3902081" y="-1924086"/>
              <a:ext cx="333317" cy="333246"/>
            </a:xfrm>
            <a:custGeom>
              <a:avLst/>
              <a:gdLst/>
              <a:ahLst/>
              <a:cxnLst/>
              <a:rect l="l" t="t" r="r" b="b"/>
              <a:pathLst>
                <a:path w="4688" h="4687" fill="none" extrusionOk="0">
                  <a:moveTo>
                    <a:pt x="4562" y="2607"/>
                  </a:moveTo>
                  <a:cubicBezTo>
                    <a:pt x="3183" y="2857"/>
                    <a:pt x="2757" y="3233"/>
                    <a:pt x="2306" y="4587"/>
                  </a:cubicBezTo>
                  <a:cubicBezTo>
                    <a:pt x="2281" y="4687"/>
                    <a:pt x="2106" y="4687"/>
                    <a:pt x="2081" y="4562"/>
                  </a:cubicBezTo>
                  <a:cubicBezTo>
                    <a:pt x="1830" y="3183"/>
                    <a:pt x="1454" y="2757"/>
                    <a:pt x="126" y="2331"/>
                  </a:cubicBezTo>
                  <a:cubicBezTo>
                    <a:pt x="0" y="2281"/>
                    <a:pt x="0" y="2106"/>
                    <a:pt x="126" y="2080"/>
                  </a:cubicBezTo>
                  <a:cubicBezTo>
                    <a:pt x="1529" y="1830"/>
                    <a:pt x="1930" y="1454"/>
                    <a:pt x="2381" y="126"/>
                  </a:cubicBezTo>
                  <a:cubicBezTo>
                    <a:pt x="2406" y="0"/>
                    <a:pt x="2582" y="25"/>
                    <a:pt x="2607" y="151"/>
                  </a:cubicBezTo>
                  <a:cubicBezTo>
                    <a:pt x="2858" y="1529"/>
                    <a:pt x="3233" y="1955"/>
                    <a:pt x="4562" y="2381"/>
                  </a:cubicBezTo>
                  <a:cubicBezTo>
                    <a:pt x="4687" y="2431"/>
                    <a:pt x="4687" y="2582"/>
                    <a:pt x="4562" y="2607"/>
                  </a:cubicBezTo>
                  <a:close/>
                </a:path>
              </a:pathLst>
            </a:custGeom>
            <a:solidFill>
              <a:schemeClr val="accent1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8" name="Google Shape;158;p5"/>
          <p:cNvGrpSpPr/>
          <p:nvPr/>
        </p:nvGrpSpPr>
        <p:grpSpPr>
          <a:xfrm>
            <a:off x="10544337" y="523537"/>
            <a:ext cx="356448" cy="358913"/>
            <a:chOff x="3534991" y="-2310800"/>
            <a:chExt cx="267336" cy="269185"/>
          </a:xfrm>
        </p:grpSpPr>
        <p:sp>
          <p:nvSpPr>
            <p:cNvPr id="159" name="Google Shape;159;p5"/>
            <p:cNvSpPr/>
            <p:nvPr/>
          </p:nvSpPr>
          <p:spPr>
            <a:xfrm>
              <a:off x="3534991" y="-2309022"/>
              <a:ext cx="267336" cy="264776"/>
            </a:xfrm>
            <a:custGeom>
              <a:avLst/>
              <a:gdLst/>
              <a:ahLst/>
              <a:cxnLst/>
              <a:rect l="l" t="t" r="r" b="b"/>
              <a:pathLst>
                <a:path w="3760" h="3724" extrusionOk="0">
                  <a:moveTo>
                    <a:pt x="2002" y="1"/>
                  </a:moveTo>
                  <a:cubicBezTo>
                    <a:pt x="1962" y="1"/>
                    <a:pt x="1918" y="26"/>
                    <a:pt x="1905" y="76"/>
                  </a:cubicBezTo>
                  <a:cubicBezTo>
                    <a:pt x="1554" y="1154"/>
                    <a:pt x="1203" y="1454"/>
                    <a:pt x="101" y="1655"/>
                  </a:cubicBezTo>
                  <a:cubicBezTo>
                    <a:pt x="0" y="1680"/>
                    <a:pt x="0" y="1805"/>
                    <a:pt x="76" y="1830"/>
                  </a:cubicBezTo>
                  <a:cubicBezTo>
                    <a:pt x="1153" y="2181"/>
                    <a:pt x="1454" y="2532"/>
                    <a:pt x="1655" y="3635"/>
                  </a:cubicBezTo>
                  <a:cubicBezTo>
                    <a:pt x="1669" y="3691"/>
                    <a:pt x="1722" y="3724"/>
                    <a:pt x="1771" y="3724"/>
                  </a:cubicBezTo>
                  <a:cubicBezTo>
                    <a:pt x="1809" y="3724"/>
                    <a:pt x="1844" y="3704"/>
                    <a:pt x="1855" y="3660"/>
                  </a:cubicBezTo>
                  <a:cubicBezTo>
                    <a:pt x="2206" y="2582"/>
                    <a:pt x="2557" y="2281"/>
                    <a:pt x="3660" y="2081"/>
                  </a:cubicBezTo>
                  <a:cubicBezTo>
                    <a:pt x="3760" y="2056"/>
                    <a:pt x="3760" y="1931"/>
                    <a:pt x="3685" y="1880"/>
                  </a:cubicBezTo>
                  <a:cubicBezTo>
                    <a:pt x="2607" y="1530"/>
                    <a:pt x="2306" y="1204"/>
                    <a:pt x="2081" y="76"/>
                  </a:cubicBezTo>
                  <a:cubicBezTo>
                    <a:pt x="2081" y="26"/>
                    <a:pt x="2043" y="1"/>
                    <a:pt x="20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60;p5"/>
            <p:cNvSpPr/>
            <p:nvPr/>
          </p:nvSpPr>
          <p:spPr>
            <a:xfrm>
              <a:off x="3534991" y="-2310800"/>
              <a:ext cx="267336" cy="269185"/>
            </a:xfrm>
            <a:custGeom>
              <a:avLst/>
              <a:gdLst/>
              <a:ahLst/>
              <a:cxnLst/>
              <a:rect l="l" t="t" r="r" b="b"/>
              <a:pathLst>
                <a:path w="3760" h="3786" fill="none" extrusionOk="0">
                  <a:moveTo>
                    <a:pt x="3660" y="2106"/>
                  </a:moveTo>
                  <a:cubicBezTo>
                    <a:pt x="2557" y="2306"/>
                    <a:pt x="2206" y="2607"/>
                    <a:pt x="1855" y="3685"/>
                  </a:cubicBezTo>
                  <a:cubicBezTo>
                    <a:pt x="1830" y="3785"/>
                    <a:pt x="1680" y="3760"/>
                    <a:pt x="1655" y="3660"/>
                  </a:cubicBezTo>
                  <a:cubicBezTo>
                    <a:pt x="1454" y="2557"/>
                    <a:pt x="1153" y="2206"/>
                    <a:pt x="76" y="1855"/>
                  </a:cubicBezTo>
                  <a:cubicBezTo>
                    <a:pt x="0" y="1830"/>
                    <a:pt x="0" y="1705"/>
                    <a:pt x="101" y="1680"/>
                  </a:cubicBezTo>
                  <a:cubicBezTo>
                    <a:pt x="1203" y="1479"/>
                    <a:pt x="1554" y="1179"/>
                    <a:pt x="1905" y="101"/>
                  </a:cubicBezTo>
                  <a:cubicBezTo>
                    <a:pt x="1930" y="1"/>
                    <a:pt x="2081" y="1"/>
                    <a:pt x="2081" y="101"/>
                  </a:cubicBezTo>
                  <a:cubicBezTo>
                    <a:pt x="2306" y="1229"/>
                    <a:pt x="2607" y="1555"/>
                    <a:pt x="3685" y="1905"/>
                  </a:cubicBezTo>
                  <a:cubicBezTo>
                    <a:pt x="3760" y="1956"/>
                    <a:pt x="3760" y="2081"/>
                    <a:pt x="3660" y="2106"/>
                  </a:cubicBezTo>
                  <a:close/>
                </a:path>
              </a:pathLst>
            </a:custGeom>
            <a:solidFill>
              <a:schemeClr val="accent1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61" name="Google Shape;161;p5"/>
          <p:cNvSpPr/>
          <p:nvPr/>
        </p:nvSpPr>
        <p:spPr>
          <a:xfrm flipH="1">
            <a:off x="11603711" y="2699456"/>
            <a:ext cx="265805" cy="265805"/>
          </a:xfrm>
          <a:custGeom>
            <a:avLst/>
            <a:gdLst/>
            <a:ahLst/>
            <a:cxnLst/>
            <a:rect l="l" t="t" r="r" b="b"/>
            <a:pathLst>
              <a:path w="6242" h="6242" extrusionOk="0">
                <a:moveTo>
                  <a:pt x="3122" y="1"/>
                </a:moveTo>
                <a:cubicBezTo>
                  <a:pt x="1398" y="1"/>
                  <a:pt x="0" y="1398"/>
                  <a:pt x="0" y="3122"/>
                </a:cubicBezTo>
                <a:cubicBezTo>
                  <a:pt x="0" y="4844"/>
                  <a:pt x="1398" y="6242"/>
                  <a:pt x="3122" y="6242"/>
                </a:cubicBezTo>
                <a:cubicBezTo>
                  <a:pt x="4843" y="6242"/>
                  <a:pt x="6241" y="4844"/>
                  <a:pt x="6241" y="3122"/>
                </a:cubicBezTo>
                <a:cubicBezTo>
                  <a:pt x="6241" y="1398"/>
                  <a:pt x="4843" y="1"/>
                  <a:pt x="3122" y="1"/>
                </a:cubicBez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2" name="Google Shape;162;p5"/>
          <p:cNvSpPr/>
          <p:nvPr/>
        </p:nvSpPr>
        <p:spPr>
          <a:xfrm>
            <a:off x="970076" y="1857065"/>
            <a:ext cx="1236513" cy="881595"/>
          </a:xfrm>
          <a:custGeom>
            <a:avLst/>
            <a:gdLst/>
            <a:ahLst/>
            <a:cxnLst/>
            <a:rect l="l" t="t" r="r" b="b"/>
            <a:pathLst>
              <a:path w="34714" h="24750" extrusionOk="0">
                <a:moveTo>
                  <a:pt x="10660" y="1"/>
                </a:moveTo>
                <a:cubicBezTo>
                  <a:pt x="5242" y="1"/>
                  <a:pt x="0" y="667"/>
                  <a:pt x="0" y="667"/>
                </a:cubicBezTo>
                <a:lnTo>
                  <a:pt x="0" y="24634"/>
                </a:lnTo>
                <a:cubicBezTo>
                  <a:pt x="0" y="24634"/>
                  <a:pt x="5518" y="24749"/>
                  <a:pt x="12044" y="24749"/>
                </a:cubicBezTo>
                <a:cubicBezTo>
                  <a:pt x="15306" y="24749"/>
                  <a:pt x="18821" y="24721"/>
                  <a:pt x="22024" y="24634"/>
                </a:cubicBezTo>
                <a:cubicBezTo>
                  <a:pt x="31632" y="24372"/>
                  <a:pt x="34713" y="21179"/>
                  <a:pt x="34713" y="17771"/>
                </a:cubicBezTo>
                <a:cubicBezTo>
                  <a:pt x="34713" y="14364"/>
                  <a:pt x="29448" y="14673"/>
                  <a:pt x="22024" y="13745"/>
                </a:cubicBezTo>
                <a:cubicBezTo>
                  <a:pt x="14599" y="12816"/>
                  <a:pt x="18900" y="9409"/>
                  <a:pt x="18900" y="9409"/>
                </a:cubicBezTo>
                <a:cubicBezTo>
                  <a:pt x="18900" y="9409"/>
                  <a:pt x="25112" y="6932"/>
                  <a:pt x="22024" y="2596"/>
                </a:cubicBezTo>
                <a:cubicBezTo>
                  <a:pt x="20560" y="541"/>
                  <a:pt x="15539" y="1"/>
                  <a:pt x="10660" y="1"/>
                </a:cubicBezTo>
                <a:close/>
              </a:path>
            </a:pathLst>
          </a:custGeom>
          <a:solidFill>
            <a:srgbClr val="F5C4C2"/>
          </a:solidFill>
          <a:ln w="9525" cap="flat" cmpd="sng">
            <a:solidFill>
              <a:srgbClr val="0B3A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3" name="Google Shape;163;p5"/>
          <p:cNvSpPr txBox="1">
            <a:spLocks noGrp="1"/>
          </p:cNvSpPr>
          <p:nvPr>
            <p:ph type="subTitle" idx="1"/>
          </p:nvPr>
        </p:nvSpPr>
        <p:spPr>
          <a:xfrm>
            <a:off x="1694855" y="3885033"/>
            <a:ext cx="3992400" cy="1634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5"/>
          <p:cNvSpPr txBox="1">
            <a:spLocks noGrp="1"/>
          </p:cNvSpPr>
          <p:nvPr>
            <p:ph type="subTitle" idx="4"/>
          </p:nvPr>
        </p:nvSpPr>
        <p:spPr>
          <a:xfrm>
            <a:off x="6504745" y="3885033"/>
            <a:ext cx="3992400" cy="1634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440298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preserve="1" userDrawn="1">
  <p:cSld name="1_Title and body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900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1" y="-114298"/>
            <a:ext cx="11838369" cy="6718300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A77FE68D-4A6D-4297-A7CB-5588EC000CB0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8586175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6" name="Google Shape;166;p6"/>
          <p:cNvGrpSpPr/>
          <p:nvPr/>
        </p:nvGrpSpPr>
        <p:grpSpPr>
          <a:xfrm>
            <a:off x="-54032" y="-6019"/>
            <a:ext cx="2491251" cy="1803191"/>
            <a:chOff x="-40524" y="-4515"/>
            <a:chExt cx="1868438" cy="1352393"/>
          </a:xfrm>
        </p:grpSpPr>
        <p:sp>
          <p:nvSpPr>
            <p:cNvPr id="167" name="Google Shape;167;p6"/>
            <p:cNvSpPr/>
            <p:nvPr/>
          </p:nvSpPr>
          <p:spPr>
            <a:xfrm>
              <a:off x="77081" y="-1814"/>
              <a:ext cx="1427127" cy="1258785"/>
            </a:xfrm>
            <a:custGeom>
              <a:avLst/>
              <a:gdLst/>
              <a:ahLst/>
              <a:cxnLst/>
              <a:rect l="l" t="t" r="r" b="b"/>
              <a:pathLst>
                <a:path w="44685" h="39414" extrusionOk="0">
                  <a:moveTo>
                    <a:pt x="29564" y="0"/>
                  </a:moveTo>
                  <a:cubicBezTo>
                    <a:pt x="25215" y="1610"/>
                    <a:pt x="18874" y="5070"/>
                    <a:pt x="13493" y="8068"/>
                  </a:cubicBezTo>
                  <a:cubicBezTo>
                    <a:pt x="6968" y="11704"/>
                    <a:pt x="1" y="17290"/>
                    <a:pt x="7447" y="26541"/>
                  </a:cubicBezTo>
                  <a:cubicBezTo>
                    <a:pt x="11454" y="31522"/>
                    <a:pt x="19581" y="36330"/>
                    <a:pt x="25885" y="39414"/>
                  </a:cubicBezTo>
                  <a:lnTo>
                    <a:pt x="25885" y="34599"/>
                  </a:lnTo>
                  <a:cubicBezTo>
                    <a:pt x="25708" y="34513"/>
                    <a:pt x="25508" y="34420"/>
                    <a:pt x="25273" y="34335"/>
                  </a:cubicBezTo>
                  <a:cubicBezTo>
                    <a:pt x="22265" y="33211"/>
                    <a:pt x="18510" y="31513"/>
                    <a:pt x="15555" y="29139"/>
                  </a:cubicBezTo>
                  <a:cubicBezTo>
                    <a:pt x="13414" y="27417"/>
                    <a:pt x="11695" y="25338"/>
                    <a:pt x="10990" y="22864"/>
                  </a:cubicBezTo>
                  <a:cubicBezTo>
                    <a:pt x="10847" y="22362"/>
                    <a:pt x="10745" y="21845"/>
                    <a:pt x="10690" y="21312"/>
                  </a:cubicBezTo>
                  <a:cubicBezTo>
                    <a:pt x="10130" y="15854"/>
                    <a:pt x="13986" y="13058"/>
                    <a:pt x="18708" y="10992"/>
                  </a:cubicBezTo>
                  <a:cubicBezTo>
                    <a:pt x="21286" y="9861"/>
                    <a:pt x="26077" y="8756"/>
                    <a:pt x="28597" y="7746"/>
                  </a:cubicBezTo>
                  <a:cubicBezTo>
                    <a:pt x="31928" y="6410"/>
                    <a:pt x="37714" y="4841"/>
                    <a:pt x="44684" y="0"/>
                  </a:cubicBezTo>
                  <a:close/>
                </a:path>
              </a:pathLst>
            </a:custGeom>
            <a:solidFill>
              <a:srgbClr val="F5A2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68;p6"/>
            <p:cNvSpPr/>
            <p:nvPr/>
          </p:nvSpPr>
          <p:spPr>
            <a:xfrm>
              <a:off x="393729" y="887"/>
              <a:ext cx="1434185" cy="1104399"/>
            </a:xfrm>
            <a:custGeom>
              <a:avLst/>
              <a:gdLst/>
              <a:ahLst/>
              <a:cxnLst/>
              <a:rect l="l" t="t" r="r" b="b"/>
              <a:pathLst>
                <a:path w="44906" h="34580" extrusionOk="0">
                  <a:moveTo>
                    <a:pt x="34685" y="0"/>
                  </a:moveTo>
                  <a:cubicBezTo>
                    <a:pt x="33280" y="612"/>
                    <a:pt x="28473" y="3872"/>
                    <a:pt x="22346" y="5960"/>
                  </a:cubicBezTo>
                  <a:cubicBezTo>
                    <a:pt x="18031" y="7429"/>
                    <a:pt x="15116" y="8432"/>
                    <a:pt x="10875" y="10101"/>
                  </a:cubicBezTo>
                  <a:cubicBezTo>
                    <a:pt x="10071" y="10418"/>
                    <a:pt x="9313" y="10725"/>
                    <a:pt x="8709" y="10992"/>
                  </a:cubicBezTo>
                  <a:cubicBezTo>
                    <a:pt x="5139" y="12554"/>
                    <a:pt x="1474" y="14809"/>
                    <a:pt x="736" y="18940"/>
                  </a:cubicBezTo>
                  <a:cubicBezTo>
                    <a:pt x="0" y="23057"/>
                    <a:pt x="2901" y="27108"/>
                    <a:pt x="6015" y="29558"/>
                  </a:cubicBezTo>
                  <a:cubicBezTo>
                    <a:pt x="8930" y="31849"/>
                    <a:pt x="12414" y="33258"/>
                    <a:pt x="15886" y="34580"/>
                  </a:cubicBezTo>
                  <a:lnTo>
                    <a:pt x="15886" y="31539"/>
                  </a:lnTo>
                  <a:cubicBezTo>
                    <a:pt x="12680" y="30003"/>
                    <a:pt x="9159" y="28051"/>
                    <a:pt x="7201" y="25560"/>
                  </a:cubicBezTo>
                  <a:cubicBezTo>
                    <a:pt x="4799" y="22502"/>
                    <a:pt x="5946" y="18590"/>
                    <a:pt x="9328" y="16266"/>
                  </a:cubicBezTo>
                  <a:cubicBezTo>
                    <a:pt x="12983" y="13751"/>
                    <a:pt x="22689" y="10908"/>
                    <a:pt x="24722" y="10387"/>
                  </a:cubicBezTo>
                  <a:cubicBezTo>
                    <a:pt x="29016" y="9284"/>
                    <a:pt x="36476" y="6348"/>
                    <a:pt x="44905" y="0"/>
                  </a:cubicBezTo>
                  <a:close/>
                </a:path>
              </a:pathLst>
            </a:custGeom>
            <a:solidFill>
              <a:srgbClr val="4CE6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69;p6"/>
            <p:cNvSpPr/>
            <p:nvPr/>
          </p:nvSpPr>
          <p:spPr>
            <a:xfrm>
              <a:off x="-40524" y="-4515"/>
              <a:ext cx="1138412" cy="1352393"/>
            </a:xfrm>
            <a:custGeom>
              <a:avLst/>
              <a:gdLst/>
              <a:ahLst/>
              <a:cxnLst/>
              <a:rect l="l" t="t" r="r" b="b"/>
              <a:pathLst>
                <a:path w="35645" h="42345" extrusionOk="0">
                  <a:moveTo>
                    <a:pt x="22741" y="0"/>
                  </a:moveTo>
                  <a:cubicBezTo>
                    <a:pt x="20241" y="926"/>
                    <a:pt x="14840" y="3805"/>
                    <a:pt x="10811" y="6632"/>
                  </a:cubicBezTo>
                  <a:cubicBezTo>
                    <a:pt x="2944" y="12151"/>
                    <a:pt x="1" y="21450"/>
                    <a:pt x="7359" y="29046"/>
                  </a:cubicBezTo>
                  <a:cubicBezTo>
                    <a:pt x="13445" y="35327"/>
                    <a:pt x="19262" y="38416"/>
                    <a:pt x="29821" y="42345"/>
                  </a:cubicBezTo>
                  <a:lnTo>
                    <a:pt x="29821" y="39414"/>
                  </a:lnTo>
                  <a:cubicBezTo>
                    <a:pt x="23517" y="36330"/>
                    <a:pt x="14909" y="31872"/>
                    <a:pt x="11383" y="26541"/>
                  </a:cubicBezTo>
                  <a:cubicBezTo>
                    <a:pt x="5261" y="17290"/>
                    <a:pt x="10795" y="11504"/>
                    <a:pt x="17429" y="8068"/>
                  </a:cubicBezTo>
                  <a:cubicBezTo>
                    <a:pt x="24127" y="4598"/>
                    <a:pt x="29185" y="3336"/>
                    <a:pt x="35645" y="0"/>
                  </a:cubicBezTo>
                  <a:close/>
                </a:path>
              </a:pathLst>
            </a:custGeom>
            <a:solidFill>
              <a:srgbClr val="FF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70" name="Google Shape;170;p6"/>
          <p:cNvSpPr/>
          <p:nvPr/>
        </p:nvSpPr>
        <p:spPr>
          <a:xfrm>
            <a:off x="0" y="-6032"/>
            <a:ext cx="5418499" cy="3798881"/>
          </a:xfrm>
          <a:custGeom>
            <a:avLst/>
            <a:gdLst/>
            <a:ahLst/>
            <a:cxnLst/>
            <a:rect l="l" t="t" r="r" b="b"/>
            <a:pathLst>
              <a:path w="126709" h="88835" extrusionOk="0">
                <a:moveTo>
                  <a:pt x="108683" y="1"/>
                </a:moveTo>
                <a:cubicBezTo>
                  <a:pt x="108514" y="253"/>
                  <a:pt x="108340" y="501"/>
                  <a:pt x="108162" y="749"/>
                </a:cubicBezTo>
                <a:cubicBezTo>
                  <a:pt x="107126" y="1996"/>
                  <a:pt x="105988" y="3154"/>
                  <a:pt x="104747" y="4196"/>
                </a:cubicBezTo>
                <a:cubicBezTo>
                  <a:pt x="103261" y="5249"/>
                  <a:pt x="101678" y="6144"/>
                  <a:pt x="100025" y="6904"/>
                </a:cubicBezTo>
                <a:cubicBezTo>
                  <a:pt x="96568" y="8247"/>
                  <a:pt x="92922" y="9102"/>
                  <a:pt x="89260" y="9654"/>
                </a:cubicBezTo>
                <a:cubicBezTo>
                  <a:pt x="77792" y="11026"/>
                  <a:pt x="66048" y="10123"/>
                  <a:pt x="54799" y="13183"/>
                </a:cubicBezTo>
                <a:cubicBezTo>
                  <a:pt x="48327" y="14945"/>
                  <a:pt x="42169" y="18126"/>
                  <a:pt x="37406" y="22910"/>
                </a:cubicBezTo>
                <a:cubicBezTo>
                  <a:pt x="34787" y="25539"/>
                  <a:pt x="32504" y="28668"/>
                  <a:pt x="30996" y="32071"/>
                </a:cubicBezTo>
                <a:cubicBezTo>
                  <a:pt x="29508" y="35435"/>
                  <a:pt x="28398" y="38805"/>
                  <a:pt x="27715" y="42417"/>
                </a:cubicBezTo>
                <a:cubicBezTo>
                  <a:pt x="26493" y="48870"/>
                  <a:pt x="26186" y="55559"/>
                  <a:pt x="23848" y="61743"/>
                </a:cubicBezTo>
                <a:cubicBezTo>
                  <a:pt x="23183" y="63162"/>
                  <a:pt x="22402" y="64519"/>
                  <a:pt x="21500" y="65800"/>
                </a:cubicBezTo>
                <a:cubicBezTo>
                  <a:pt x="20552" y="66922"/>
                  <a:pt x="19514" y="67958"/>
                  <a:pt x="18392" y="68903"/>
                </a:cubicBezTo>
                <a:cubicBezTo>
                  <a:pt x="17071" y="69841"/>
                  <a:pt x="15668" y="70656"/>
                  <a:pt x="14199" y="71344"/>
                </a:cubicBezTo>
                <a:cubicBezTo>
                  <a:pt x="12449" y="72003"/>
                  <a:pt x="10639" y="72492"/>
                  <a:pt x="8794" y="72811"/>
                </a:cubicBezTo>
                <a:cubicBezTo>
                  <a:pt x="7785" y="72908"/>
                  <a:pt x="6773" y="72957"/>
                  <a:pt x="5761" y="72957"/>
                </a:cubicBezTo>
                <a:cubicBezTo>
                  <a:pt x="4626" y="72957"/>
                  <a:pt x="3490" y="72896"/>
                  <a:pt x="2357" y="72775"/>
                </a:cubicBezTo>
                <a:cubicBezTo>
                  <a:pt x="2269" y="72771"/>
                  <a:pt x="2182" y="72770"/>
                  <a:pt x="2095" y="72770"/>
                </a:cubicBezTo>
                <a:cubicBezTo>
                  <a:pt x="1362" y="72770"/>
                  <a:pt x="664" y="72895"/>
                  <a:pt x="0" y="73144"/>
                </a:cubicBezTo>
                <a:lnTo>
                  <a:pt x="0" y="88291"/>
                </a:lnTo>
                <a:cubicBezTo>
                  <a:pt x="755" y="88527"/>
                  <a:pt x="1541" y="88646"/>
                  <a:pt x="2357" y="88648"/>
                </a:cubicBezTo>
                <a:cubicBezTo>
                  <a:pt x="3504" y="88771"/>
                  <a:pt x="4655" y="88835"/>
                  <a:pt x="5806" y="88835"/>
                </a:cubicBezTo>
                <a:cubicBezTo>
                  <a:pt x="6776" y="88835"/>
                  <a:pt x="7746" y="88789"/>
                  <a:pt x="8713" y="88696"/>
                </a:cubicBezTo>
                <a:cubicBezTo>
                  <a:pt x="11396" y="88439"/>
                  <a:pt x="14102" y="88043"/>
                  <a:pt x="16685" y="87248"/>
                </a:cubicBezTo>
                <a:cubicBezTo>
                  <a:pt x="21824" y="85669"/>
                  <a:pt x="26503" y="83019"/>
                  <a:pt x="30465" y="79383"/>
                </a:cubicBezTo>
                <a:cubicBezTo>
                  <a:pt x="34544" y="75637"/>
                  <a:pt x="37328" y="70868"/>
                  <a:pt x="39240" y="65720"/>
                </a:cubicBezTo>
                <a:cubicBezTo>
                  <a:pt x="40773" y="61588"/>
                  <a:pt x="41409" y="57204"/>
                  <a:pt x="42028" y="52866"/>
                </a:cubicBezTo>
                <a:cubicBezTo>
                  <a:pt x="42667" y="48389"/>
                  <a:pt x="43307" y="43865"/>
                  <a:pt x="44910" y="39619"/>
                </a:cubicBezTo>
                <a:cubicBezTo>
                  <a:pt x="45545" y="38264"/>
                  <a:pt x="46291" y="36969"/>
                  <a:pt x="47150" y="35743"/>
                </a:cubicBezTo>
                <a:cubicBezTo>
                  <a:pt x="48141" y="34571"/>
                  <a:pt x="49234" y="33488"/>
                  <a:pt x="50410" y="32499"/>
                </a:cubicBezTo>
                <a:cubicBezTo>
                  <a:pt x="51910" y="31433"/>
                  <a:pt x="53508" y="30518"/>
                  <a:pt x="55180" y="29747"/>
                </a:cubicBezTo>
                <a:cubicBezTo>
                  <a:pt x="58411" y="28501"/>
                  <a:pt x="61802" y="27732"/>
                  <a:pt x="65224" y="27218"/>
                </a:cubicBezTo>
                <a:cubicBezTo>
                  <a:pt x="70822" y="26546"/>
                  <a:pt x="76468" y="26432"/>
                  <a:pt x="82092" y="26115"/>
                </a:cubicBezTo>
                <a:cubicBezTo>
                  <a:pt x="88445" y="25758"/>
                  <a:pt x="94879" y="25120"/>
                  <a:pt x="101004" y="23313"/>
                </a:cubicBezTo>
                <a:cubicBezTo>
                  <a:pt x="103976" y="22434"/>
                  <a:pt x="106912" y="21270"/>
                  <a:pt x="109650" y="19817"/>
                </a:cubicBezTo>
                <a:cubicBezTo>
                  <a:pt x="112117" y="18510"/>
                  <a:pt x="114410" y="16814"/>
                  <a:pt x="116496" y="14967"/>
                </a:cubicBezTo>
                <a:cubicBezTo>
                  <a:pt x="118541" y="13157"/>
                  <a:pt x="120244" y="11000"/>
                  <a:pt x="121839" y="8790"/>
                </a:cubicBezTo>
                <a:cubicBezTo>
                  <a:pt x="123137" y="6994"/>
                  <a:pt x="124247" y="5068"/>
                  <a:pt x="125240" y="3089"/>
                </a:cubicBezTo>
                <a:cubicBezTo>
                  <a:pt x="125752" y="2070"/>
                  <a:pt x="126240" y="1041"/>
                  <a:pt x="126709" y="1"/>
                </a:cubicBez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1" name="Google Shape;171;p6"/>
          <p:cNvSpPr/>
          <p:nvPr/>
        </p:nvSpPr>
        <p:spPr>
          <a:xfrm>
            <a:off x="2695801" y="894908"/>
            <a:ext cx="9498247" cy="5982981"/>
          </a:xfrm>
          <a:custGeom>
            <a:avLst/>
            <a:gdLst/>
            <a:ahLst/>
            <a:cxnLst/>
            <a:rect l="l" t="t" r="r" b="b"/>
            <a:pathLst>
              <a:path w="221818" h="139724" extrusionOk="0">
                <a:moveTo>
                  <a:pt x="217438" y="1"/>
                </a:moveTo>
                <a:cubicBezTo>
                  <a:pt x="211569" y="1"/>
                  <a:pt x="205642" y="938"/>
                  <a:pt x="199994" y="2337"/>
                </a:cubicBezTo>
                <a:cubicBezTo>
                  <a:pt x="192707" y="4142"/>
                  <a:pt x="185540" y="6940"/>
                  <a:pt x="178975" y="10583"/>
                </a:cubicBezTo>
                <a:cubicBezTo>
                  <a:pt x="172900" y="13953"/>
                  <a:pt x="167147" y="18244"/>
                  <a:pt x="162880" y="23768"/>
                </a:cubicBezTo>
                <a:cubicBezTo>
                  <a:pt x="158637" y="29259"/>
                  <a:pt x="156299" y="35796"/>
                  <a:pt x="154913" y="42542"/>
                </a:cubicBezTo>
                <a:cubicBezTo>
                  <a:pt x="153565" y="49095"/>
                  <a:pt x="152753" y="55774"/>
                  <a:pt x="150326" y="62039"/>
                </a:cubicBezTo>
                <a:cubicBezTo>
                  <a:pt x="149324" y="64232"/>
                  <a:pt x="148121" y="66315"/>
                  <a:pt x="146709" y="68273"/>
                </a:cubicBezTo>
                <a:cubicBezTo>
                  <a:pt x="145033" y="70306"/>
                  <a:pt x="143149" y="72147"/>
                  <a:pt x="141106" y="73814"/>
                </a:cubicBezTo>
                <a:cubicBezTo>
                  <a:pt x="138623" y="75626"/>
                  <a:pt x="135961" y="77155"/>
                  <a:pt x="133160" y="78419"/>
                </a:cubicBezTo>
                <a:cubicBezTo>
                  <a:pt x="128719" y="80169"/>
                  <a:pt x="124066" y="81269"/>
                  <a:pt x="119349" y="81972"/>
                </a:cubicBezTo>
                <a:cubicBezTo>
                  <a:pt x="112837" y="82763"/>
                  <a:pt x="106276" y="82903"/>
                  <a:pt x="99717" y="82903"/>
                </a:cubicBezTo>
                <a:cubicBezTo>
                  <a:pt x="96504" y="82903"/>
                  <a:pt x="93293" y="82869"/>
                  <a:pt x="90087" y="82862"/>
                </a:cubicBezTo>
                <a:cubicBezTo>
                  <a:pt x="89804" y="82862"/>
                  <a:pt x="89522" y="82861"/>
                  <a:pt x="89240" y="82861"/>
                </a:cubicBezTo>
                <a:cubicBezTo>
                  <a:pt x="78782" y="82861"/>
                  <a:pt x="68359" y="83307"/>
                  <a:pt x="58078" y="85413"/>
                </a:cubicBezTo>
                <a:cubicBezTo>
                  <a:pt x="49154" y="87239"/>
                  <a:pt x="40267" y="90430"/>
                  <a:pt x="32592" y="95397"/>
                </a:cubicBezTo>
                <a:cubicBezTo>
                  <a:pt x="25327" y="100098"/>
                  <a:pt x="19429" y="106091"/>
                  <a:pt x="14281" y="112994"/>
                </a:cubicBezTo>
                <a:cubicBezTo>
                  <a:pt x="8975" y="120109"/>
                  <a:pt x="4899" y="128058"/>
                  <a:pt x="1053" y="136027"/>
                </a:cubicBezTo>
                <a:cubicBezTo>
                  <a:pt x="474" y="137228"/>
                  <a:pt x="79" y="138456"/>
                  <a:pt x="1" y="139723"/>
                </a:cubicBezTo>
                <a:lnTo>
                  <a:pt x="16876" y="139723"/>
                </a:lnTo>
                <a:cubicBezTo>
                  <a:pt x="20160" y="133149"/>
                  <a:pt x="23729" y="126691"/>
                  <a:pt x="28139" y="120804"/>
                </a:cubicBezTo>
                <a:cubicBezTo>
                  <a:pt x="30966" y="117264"/>
                  <a:pt x="34119" y="114006"/>
                  <a:pt x="37645" y="111161"/>
                </a:cubicBezTo>
                <a:cubicBezTo>
                  <a:pt x="41103" y="108601"/>
                  <a:pt x="44839" y="106460"/>
                  <a:pt x="48773" y="104717"/>
                </a:cubicBezTo>
                <a:cubicBezTo>
                  <a:pt x="54995" y="102219"/>
                  <a:pt x="61550" y="100667"/>
                  <a:pt x="68179" y="99700"/>
                </a:cubicBezTo>
                <a:cubicBezTo>
                  <a:pt x="74946" y="98873"/>
                  <a:pt x="81766" y="98733"/>
                  <a:pt x="88581" y="98733"/>
                </a:cubicBezTo>
                <a:cubicBezTo>
                  <a:pt x="90661" y="98733"/>
                  <a:pt x="92741" y="98746"/>
                  <a:pt x="94818" y="98757"/>
                </a:cubicBezTo>
                <a:cubicBezTo>
                  <a:pt x="95851" y="98762"/>
                  <a:pt x="96883" y="98765"/>
                  <a:pt x="97915" y="98765"/>
                </a:cubicBezTo>
                <a:cubicBezTo>
                  <a:pt x="106621" y="98765"/>
                  <a:pt x="115289" y="98535"/>
                  <a:pt x="123926" y="97228"/>
                </a:cubicBezTo>
                <a:cubicBezTo>
                  <a:pt x="132939" y="95864"/>
                  <a:pt x="142061" y="92811"/>
                  <a:pt x="149417" y="87306"/>
                </a:cubicBezTo>
                <a:cubicBezTo>
                  <a:pt x="154094" y="83803"/>
                  <a:pt x="158101" y="79874"/>
                  <a:pt x="161332" y="74971"/>
                </a:cubicBezTo>
                <a:cubicBezTo>
                  <a:pt x="163906" y="71064"/>
                  <a:pt x="165745" y="66599"/>
                  <a:pt x="167035" y="62110"/>
                </a:cubicBezTo>
                <a:cubicBezTo>
                  <a:pt x="169300" y="54231"/>
                  <a:pt x="169671" y="45856"/>
                  <a:pt x="172624" y="38170"/>
                </a:cubicBezTo>
                <a:cubicBezTo>
                  <a:pt x="173388" y="36512"/>
                  <a:pt x="174284" y="34924"/>
                  <a:pt x="175339" y="33433"/>
                </a:cubicBezTo>
                <a:cubicBezTo>
                  <a:pt x="176875" y="31600"/>
                  <a:pt x="178618" y="29957"/>
                  <a:pt x="180477" y="28452"/>
                </a:cubicBezTo>
                <a:cubicBezTo>
                  <a:pt x="184399" y="25559"/>
                  <a:pt x="188697" y="23204"/>
                  <a:pt x="193160" y="21246"/>
                </a:cubicBezTo>
                <a:cubicBezTo>
                  <a:pt x="198886" y="18922"/>
                  <a:pt x="204875" y="17222"/>
                  <a:pt x="210988" y="16296"/>
                </a:cubicBezTo>
                <a:cubicBezTo>
                  <a:pt x="213230" y="16035"/>
                  <a:pt x="215482" y="15886"/>
                  <a:pt x="217736" y="15886"/>
                </a:cubicBezTo>
                <a:cubicBezTo>
                  <a:pt x="219015" y="15886"/>
                  <a:pt x="220294" y="15934"/>
                  <a:pt x="221572" y="16036"/>
                </a:cubicBezTo>
                <a:cubicBezTo>
                  <a:pt x="221653" y="16044"/>
                  <a:pt x="221734" y="16046"/>
                  <a:pt x="221818" y="16048"/>
                </a:cubicBezTo>
                <a:lnTo>
                  <a:pt x="221818" y="185"/>
                </a:lnTo>
                <a:cubicBezTo>
                  <a:pt x="221737" y="178"/>
                  <a:pt x="221656" y="168"/>
                  <a:pt x="221572" y="163"/>
                </a:cubicBezTo>
                <a:cubicBezTo>
                  <a:pt x="220200" y="53"/>
                  <a:pt x="218821" y="1"/>
                  <a:pt x="217438" y="1"/>
                </a:cubicBez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2" name="Google Shape;172;p6"/>
          <p:cNvSpPr/>
          <p:nvPr/>
        </p:nvSpPr>
        <p:spPr>
          <a:xfrm>
            <a:off x="9564867" y="3912034"/>
            <a:ext cx="2629515" cy="2967063"/>
          </a:xfrm>
          <a:custGeom>
            <a:avLst/>
            <a:gdLst/>
            <a:ahLst/>
            <a:cxnLst/>
            <a:rect l="l" t="t" r="r" b="b"/>
            <a:pathLst>
              <a:path w="60560" h="68334" extrusionOk="0">
                <a:moveTo>
                  <a:pt x="60559" y="0"/>
                </a:moveTo>
                <a:cubicBezTo>
                  <a:pt x="56761" y="984"/>
                  <a:pt x="53056" y="2420"/>
                  <a:pt x="49694" y="4403"/>
                </a:cubicBezTo>
                <a:cubicBezTo>
                  <a:pt x="47143" y="5906"/>
                  <a:pt x="44724" y="7765"/>
                  <a:pt x="42636" y="9863"/>
                </a:cubicBezTo>
                <a:cubicBezTo>
                  <a:pt x="40409" y="12099"/>
                  <a:pt x="38440" y="14702"/>
                  <a:pt x="37164" y="17600"/>
                </a:cubicBezTo>
                <a:cubicBezTo>
                  <a:pt x="36321" y="19507"/>
                  <a:pt x="35557" y="21410"/>
                  <a:pt x="35045" y="23429"/>
                </a:cubicBezTo>
                <a:cubicBezTo>
                  <a:pt x="34685" y="24855"/>
                  <a:pt x="34423" y="26303"/>
                  <a:pt x="34211" y="27758"/>
                </a:cubicBezTo>
                <a:cubicBezTo>
                  <a:pt x="33744" y="30951"/>
                  <a:pt x="33440" y="34161"/>
                  <a:pt x="33040" y="37361"/>
                </a:cubicBezTo>
                <a:cubicBezTo>
                  <a:pt x="32804" y="38952"/>
                  <a:pt x="32511" y="40535"/>
                  <a:pt x="32089" y="42088"/>
                </a:cubicBezTo>
                <a:cubicBezTo>
                  <a:pt x="31663" y="43662"/>
                  <a:pt x="31106" y="45210"/>
                  <a:pt x="30496" y="46726"/>
                </a:cubicBezTo>
                <a:cubicBezTo>
                  <a:pt x="29125" y="49810"/>
                  <a:pt x="27460" y="52756"/>
                  <a:pt x="25467" y="55482"/>
                </a:cubicBezTo>
                <a:cubicBezTo>
                  <a:pt x="23696" y="57656"/>
                  <a:pt x="21712" y="59642"/>
                  <a:pt x="19538" y="61414"/>
                </a:cubicBezTo>
                <a:cubicBezTo>
                  <a:pt x="17007" y="63281"/>
                  <a:pt x="14299" y="64928"/>
                  <a:pt x="11440" y="66238"/>
                </a:cubicBezTo>
                <a:cubicBezTo>
                  <a:pt x="9392" y="67026"/>
                  <a:pt x="7280" y="67624"/>
                  <a:pt x="5117" y="67998"/>
                </a:cubicBezTo>
                <a:cubicBezTo>
                  <a:pt x="4066" y="68098"/>
                  <a:pt x="3010" y="68149"/>
                  <a:pt x="1951" y="68149"/>
                </a:cubicBezTo>
                <a:cubicBezTo>
                  <a:pt x="1859" y="68149"/>
                  <a:pt x="1766" y="68148"/>
                  <a:pt x="1674" y="68148"/>
                </a:cubicBezTo>
                <a:cubicBezTo>
                  <a:pt x="1647" y="68147"/>
                  <a:pt x="1621" y="68147"/>
                  <a:pt x="1594" y="68147"/>
                </a:cubicBezTo>
                <a:cubicBezTo>
                  <a:pt x="1067" y="68147"/>
                  <a:pt x="530" y="68213"/>
                  <a:pt x="0" y="68333"/>
                </a:cubicBezTo>
                <a:lnTo>
                  <a:pt x="35318" y="68333"/>
                </a:lnTo>
                <a:cubicBezTo>
                  <a:pt x="37483" y="65967"/>
                  <a:pt x="39409" y="63366"/>
                  <a:pt x="41086" y="60666"/>
                </a:cubicBezTo>
                <a:cubicBezTo>
                  <a:pt x="42262" y="58773"/>
                  <a:pt x="43295" y="56792"/>
                  <a:pt x="44198" y="54756"/>
                </a:cubicBezTo>
                <a:cubicBezTo>
                  <a:pt x="45339" y="52187"/>
                  <a:pt x="46455" y="49555"/>
                  <a:pt x="47246" y="46853"/>
                </a:cubicBezTo>
                <a:cubicBezTo>
                  <a:pt x="48670" y="41971"/>
                  <a:pt x="48939" y="36825"/>
                  <a:pt x="49548" y="31789"/>
                </a:cubicBezTo>
                <a:cubicBezTo>
                  <a:pt x="49901" y="29451"/>
                  <a:pt x="50384" y="27127"/>
                  <a:pt x="51199" y="24905"/>
                </a:cubicBezTo>
                <a:cubicBezTo>
                  <a:pt x="51623" y="24027"/>
                  <a:pt x="52108" y="23184"/>
                  <a:pt x="52658" y="22379"/>
                </a:cubicBezTo>
                <a:cubicBezTo>
                  <a:pt x="53570" y="21321"/>
                  <a:pt x="54580" y="20345"/>
                  <a:pt x="55652" y="19450"/>
                </a:cubicBezTo>
                <a:cubicBezTo>
                  <a:pt x="57156" y="18378"/>
                  <a:pt x="58761" y="17464"/>
                  <a:pt x="60438" y="16690"/>
                </a:cubicBezTo>
                <a:cubicBezTo>
                  <a:pt x="60478" y="16673"/>
                  <a:pt x="60519" y="16659"/>
                  <a:pt x="60559" y="16642"/>
                </a:cubicBezTo>
                <a:lnTo>
                  <a:pt x="60559" y="0"/>
                </a:ln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73" name="Google Shape;173;p6"/>
          <p:cNvGrpSpPr/>
          <p:nvPr/>
        </p:nvGrpSpPr>
        <p:grpSpPr>
          <a:xfrm>
            <a:off x="9366543" y="4430122"/>
            <a:ext cx="2935507" cy="2551551"/>
            <a:chOff x="7039840" y="3226481"/>
            <a:chExt cx="2201630" cy="1913663"/>
          </a:xfrm>
        </p:grpSpPr>
        <p:sp>
          <p:nvSpPr>
            <p:cNvPr id="174" name="Google Shape;174;p6"/>
            <p:cNvSpPr/>
            <p:nvPr/>
          </p:nvSpPr>
          <p:spPr>
            <a:xfrm>
              <a:off x="7420863" y="3426638"/>
              <a:ext cx="1675186" cy="1711914"/>
            </a:xfrm>
            <a:custGeom>
              <a:avLst/>
              <a:gdLst/>
              <a:ahLst/>
              <a:cxnLst/>
              <a:rect l="l" t="t" r="r" b="b"/>
              <a:pathLst>
                <a:path w="52452" h="53602" extrusionOk="0">
                  <a:moveTo>
                    <a:pt x="31828" y="1"/>
                  </a:moveTo>
                  <a:lnTo>
                    <a:pt x="31828" y="6470"/>
                  </a:lnTo>
                  <a:cubicBezTo>
                    <a:pt x="32418" y="6975"/>
                    <a:pt x="33045" y="7454"/>
                    <a:pt x="33545" y="8054"/>
                  </a:cubicBezTo>
                  <a:cubicBezTo>
                    <a:pt x="38407" y="13883"/>
                    <a:pt x="39510" y="19196"/>
                    <a:pt x="39593" y="20019"/>
                  </a:cubicBezTo>
                  <a:cubicBezTo>
                    <a:pt x="40436" y="28432"/>
                    <a:pt x="35938" y="32847"/>
                    <a:pt x="30382" y="36159"/>
                  </a:cubicBezTo>
                  <a:cubicBezTo>
                    <a:pt x="27349" y="37967"/>
                    <a:pt x="21679" y="39795"/>
                    <a:pt x="18712" y="41417"/>
                  </a:cubicBezTo>
                  <a:cubicBezTo>
                    <a:pt x="14819" y="43546"/>
                    <a:pt x="8059" y="46091"/>
                    <a:pt x="1" y="53601"/>
                  </a:cubicBezTo>
                  <a:lnTo>
                    <a:pt x="15321" y="53601"/>
                  </a:lnTo>
                  <a:cubicBezTo>
                    <a:pt x="20634" y="50863"/>
                    <a:pt x="30616" y="45127"/>
                    <a:pt x="36685" y="40543"/>
                  </a:cubicBezTo>
                  <a:cubicBezTo>
                    <a:pt x="44339" y="34761"/>
                    <a:pt x="52451" y="25963"/>
                    <a:pt x="43286" y="11861"/>
                  </a:cubicBezTo>
                  <a:cubicBezTo>
                    <a:pt x="40562" y="7668"/>
                    <a:pt x="36343" y="3589"/>
                    <a:pt x="31828" y="1"/>
                  </a:cubicBezTo>
                  <a:close/>
                </a:path>
              </a:pathLst>
            </a:custGeom>
            <a:solidFill>
              <a:srgbClr val="FF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175;p6"/>
            <p:cNvSpPr/>
            <p:nvPr/>
          </p:nvSpPr>
          <p:spPr>
            <a:xfrm>
              <a:off x="7039840" y="3629542"/>
              <a:ext cx="1669948" cy="1509015"/>
            </a:xfrm>
            <a:custGeom>
              <a:avLst/>
              <a:gdLst/>
              <a:ahLst/>
              <a:cxnLst/>
              <a:rect l="l" t="t" r="r" b="b"/>
              <a:pathLst>
                <a:path w="52288" h="47249" extrusionOk="0">
                  <a:moveTo>
                    <a:pt x="43758" y="1"/>
                  </a:moveTo>
                  <a:lnTo>
                    <a:pt x="43758" y="7471"/>
                  </a:lnTo>
                  <a:cubicBezTo>
                    <a:pt x="46556" y="12104"/>
                    <a:pt x="45296" y="18055"/>
                    <a:pt x="41405" y="21674"/>
                  </a:cubicBezTo>
                  <a:cubicBezTo>
                    <a:pt x="37133" y="25646"/>
                    <a:pt x="25668" y="30282"/>
                    <a:pt x="23265" y="31140"/>
                  </a:cubicBezTo>
                  <a:cubicBezTo>
                    <a:pt x="18262" y="32923"/>
                    <a:pt x="9656" y="37533"/>
                    <a:pt x="1" y="47248"/>
                  </a:cubicBezTo>
                  <a:lnTo>
                    <a:pt x="12019" y="47248"/>
                  </a:lnTo>
                  <a:cubicBezTo>
                    <a:pt x="13964" y="45932"/>
                    <a:pt x="19374" y="41122"/>
                    <a:pt x="26237" y="37917"/>
                  </a:cubicBezTo>
                  <a:cubicBezTo>
                    <a:pt x="31328" y="35540"/>
                    <a:pt x="34764" y="33919"/>
                    <a:pt x="39762" y="31233"/>
                  </a:cubicBezTo>
                  <a:cubicBezTo>
                    <a:pt x="40710" y="30723"/>
                    <a:pt x="41600" y="30230"/>
                    <a:pt x="42312" y="29806"/>
                  </a:cubicBezTo>
                  <a:cubicBezTo>
                    <a:pt x="46510" y="27304"/>
                    <a:pt x="50801" y="23727"/>
                    <a:pt x="51547" y="17329"/>
                  </a:cubicBezTo>
                  <a:cubicBezTo>
                    <a:pt x="52287" y="10952"/>
                    <a:pt x="48704" y="4768"/>
                    <a:pt x="44915" y="1063"/>
                  </a:cubicBezTo>
                  <a:cubicBezTo>
                    <a:pt x="44536" y="694"/>
                    <a:pt x="44151" y="341"/>
                    <a:pt x="43758" y="1"/>
                  </a:cubicBezTo>
                  <a:close/>
                </a:path>
              </a:pathLst>
            </a:custGeom>
            <a:solidFill>
              <a:srgbClr val="F5A2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" name="Google Shape;176;p6"/>
            <p:cNvSpPr/>
            <p:nvPr/>
          </p:nvSpPr>
          <p:spPr>
            <a:xfrm>
              <a:off x="7908207" y="3226481"/>
              <a:ext cx="1333263" cy="1913663"/>
            </a:xfrm>
            <a:custGeom>
              <a:avLst/>
              <a:gdLst/>
              <a:ahLst/>
              <a:cxnLst/>
              <a:rect l="l" t="t" r="r" b="b"/>
              <a:pathLst>
                <a:path w="41746" h="59919" extrusionOk="0">
                  <a:moveTo>
                    <a:pt x="16569" y="0"/>
                  </a:moveTo>
                  <a:lnTo>
                    <a:pt x="16569" y="6534"/>
                  </a:lnTo>
                  <a:cubicBezTo>
                    <a:pt x="21245" y="10063"/>
                    <a:pt x="25196" y="14242"/>
                    <a:pt x="28027" y="18321"/>
                  </a:cubicBezTo>
                  <a:cubicBezTo>
                    <a:pt x="37173" y="31501"/>
                    <a:pt x="29215" y="41531"/>
                    <a:pt x="21426" y="47003"/>
                  </a:cubicBezTo>
                  <a:cubicBezTo>
                    <a:pt x="13564" y="52527"/>
                    <a:pt x="7582" y="54604"/>
                    <a:pt x="0" y="59918"/>
                  </a:cubicBezTo>
                  <a:lnTo>
                    <a:pt x="14838" y="59918"/>
                  </a:lnTo>
                  <a:cubicBezTo>
                    <a:pt x="17788" y="58423"/>
                    <a:pt x="24648" y="53523"/>
                    <a:pt x="29354" y="49055"/>
                  </a:cubicBezTo>
                  <a:cubicBezTo>
                    <a:pt x="38543" y="40335"/>
                    <a:pt x="41745" y="25898"/>
                    <a:pt x="32735" y="14352"/>
                  </a:cubicBezTo>
                  <a:cubicBezTo>
                    <a:pt x="27763" y="7980"/>
                    <a:pt x="22979" y="3801"/>
                    <a:pt x="16569" y="0"/>
                  </a:cubicBezTo>
                  <a:close/>
                </a:path>
              </a:pathLst>
            </a:custGeom>
            <a:solidFill>
              <a:srgbClr val="A5A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77" name="Google Shape;177;p6"/>
          <p:cNvGrpSpPr/>
          <p:nvPr/>
        </p:nvGrpSpPr>
        <p:grpSpPr>
          <a:xfrm>
            <a:off x="970075" y="726601"/>
            <a:ext cx="10251600" cy="5418767"/>
            <a:chOff x="727556" y="544950"/>
            <a:chExt cx="7688700" cy="4064075"/>
          </a:xfrm>
        </p:grpSpPr>
        <p:grpSp>
          <p:nvGrpSpPr>
            <p:cNvPr id="178" name="Google Shape;178;p6"/>
            <p:cNvGrpSpPr/>
            <p:nvPr/>
          </p:nvGrpSpPr>
          <p:grpSpPr>
            <a:xfrm>
              <a:off x="727556" y="544950"/>
              <a:ext cx="7688700" cy="4064075"/>
              <a:chOff x="721950" y="544950"/>
              <a:chExt cx="7688700" cy="4064075"/>
            </a:xfrm>
          </p:grpSpPr>
          <p:sp>
            <p:nvSpPr>
              <p:cNvPr id="179" name="Google Shape;179;p6"/>
              <p:cNvSpPr/>
              <p:nvPr/>
            </p:nvSpPr>
            <p:spPr>
              <a:xfrm>
                <a:off x="721950" y="544950"/>
                <a:ext cx="7688700" cy="507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F5A2A2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23825" dir="7860000" algn="bl" rotWithShape="0">
                  <a:srgbClr val="0B3A87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0" name="Google Shape;180;p6"/>
              <p:cNvSpPr/>
              <p:nvPr/>
            </p:nvSpPr>
            <p:spPr>
              <a:xfrm>
                <a:off x="721950" y="1051025"/>
                <a:ext cx="7688700" cy="3558000"/>
              </a:xfrm>
              <a:prstGeom prst="rect">
                <a:avLst/>
              </a:prstGeom>
              <a:solidFill>
                <a:srgbClr val="FFEEE5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23825" dir="7860000" algn="bl" rotWithShape="0">
                  <a:srgbClr val="0B3A87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1" name="Google Shape;181;p6"/>
              <p:cNvSpPr/>
              <p:nvPr/>
            </p:nvSpPr>
            <p:spPr>
              <a:xfrm>
                <a:off x="2170375" y="663050"/>
                <a:ext cx="5846700" cy="269100"/>
              </a:xfrm>
              <a:prstGeom prst="roundRect">
                <a:avLst>
                  <a:gd name="adj" fmla="val 50000"/>
                </a:avLst>
              </a:prstGeom>
              <a:solidFill>
                <a:srgbClr val="FFFFFF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82" name="Google Shape;182;p6"/>
            <p:cNvGrpSpPr/>
            <p:nvPr/>
          </p:nvGrpSpPr>
          <p:grpSpPr>
            <a:xfrm>
              <a:off x="883456" y="696120"/>
              <a:ext cx="877593" cy="199609"/>
              <a:chOff x="883456" y="696120"/>
              <a:chExt cx="877593" cy="199609"/>
            </a:xfrm>
          </p:grpSpPr>
          <p:sp>
            <p:nvSpPr>
              <p:cNvPr id="183" name="Google Shape;183;p6"/>
              <p:cNvSpPr/>
              <p:nvPr/>
            </p:nvSpPr>
            <p:spPr>
              <a:xfrm>
                <a:off x="1225706" y="696120"/>
                <a:ext cx="199641" cy="199609"/>
              </a:xfrm>
              <a:custGeom>
                <a:avLst/>
                <a:gdLst/>
                <a:ahLst/>
                <a:cxnLst/>
                <a:rect l="l" t="t" r="r" b="b"/>
                <a:pathLst>
                  <a:path w="6251" h="6250" extrusionOk="0">
                    <a:moveTo>
                      <a:pt x="3127" y="1"/>
                    </a:moveTo>
                    <a:cubicBezTo>
                      <a:pt x="1400" y="1"/>
                      <a:pt x="0" y="1399"/>
                      <a:pt x="0" y="3125"/>
                    </a:cubicBezTo>
                    <a:cubicBezTo>
                      <a:pt x="0" y="4851"/>
                      <a:pt x="1400" y="6249"/>
                      <a:pt x="3127" y="6249"/>
                    </a:cubicBezTo>
                    <a:cubicBezTo>
                      <a:pt x="4851" y="6249"/>
                      <a:pt x="6251" y="4851"/>
                      <a:pt x="6251" y="3125"/>
                    </a:cubicBezTo>
                    <a:cubicBezTo>
                      <a:pt x="6251" y="1399"/>
                      <a:pt x="4851" y="1"/>
                      <a:pt x="3127" y="1"/>
                    </a:cubicBezTo>
                    <a:close/>
                  </a:path>
                </a:pathLst>
              </a:custGeom>
              <a:solidFill>
                <a:srgbClr val="FFD800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4" name="Google Shape;184;p6"/>
              <p:cNvSpPr/>
              <p:nvPr/>
            </p:nvSpPr>
            <p:spPr>
              <a:xfrm>
                <a:off x="1561376" y="696120"/>
                <a:ext cx="199673" cy="199609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6250" extrusionOk="0">
                    <a:moveTo>
                      <a:pt x="3127" y="1"/>
                    </a:moveTo>
                    <a:cubicBezTo>
                      <a:pt x="1401" y="1"/>
                      <a:pt x="1" y="1399"/>
                      <a:pt x="1" y="3125"/>
                    </a:cubicBezTo>
                    <a:cubicBezTo>
                      <a:pt x="1" y="4851"/>
                      <a:pt x="1401" y="6249"/>
                      <a:pt x="3127" y="6249"/>
                    </a:cubicBezTo>
                    <a:cubicBezTo>
                      <a:pt x="4851" y="6249"/>
                      <a:pt x="6252" y="4851"/>
                      <a:pt x="6252" y="3125"/>
                    </a:cubicBezTo>
                    <a:cubicBezTo>
                      <a:pt x="6252" y="1399"/>
                      <a:pt x="4851" y="1"/>
                      <a:pt x="3127" y="1"/>
                    </a:cubicBezTo>
                    <a:close/>
                  </a:path>
                </a:pathLst>
              </a:custGeom>
              <a:solidFill>
                <a:srgbClr val="A5A2F4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5" name="Google Shape;185;p6"/>
              <p:cNvSpPr/>
              <p:nvPr/>
            </p:nvSpPr>
            <p:spPr>
              <a:xfrm>
                <a:off x="883456" y="696120"/>
                <a:ext cx="199673" cy="199609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6250" extrusionOk="0">
                    <a:moveTo>
                      <a:pt x="3125" y="1"/>
                    </a:moveTo>
                    <a:cubicBezTo>
                      <a:pt x="1399" y="1"/>
                      <a:pt x="1" y="1399"/>
                      <a:pt x="1" y="3125"/>
                    </a:cubicBezTo>
                    <a:cubicBezTo>
                      <a:pt x="1" y="4851"/>
                      <a:pt x="1399" y="6249"/>
                      <a:pt x="3125" y="6249"/>
                    </a:cubicBezTo>
                    <a:cubicBezTo>
                      <a:pt x="4851" y="6249"/>
                      <a:pt x="6251" y="4851"/>
                      <a:pt x="6251" y="3125"/>
                    </a:cubicBezTo>
                    <a:cubicBezTo>
                      <a:pt x="6251" y="1399"/>
                      <a:pt x="4851" y="1"/>
                      <a:pt x="3125" y="1"/>
                    </a:cubicBezTo>
                    <a:close/>
                  </a:path>
                </a:pathLst>
              </a:custGeom>
              <a:solidFill>
                <a:srgbClr val="4CE697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sp>
        <p:nvSpPr>
          <p:cNvPr id="186" name="Google Shape;186;p6"/>
          <p:cNvSpPr txBox="1">
            <a:spLocks noGrp="1"/>
          </p:cNvSpPr>
          <p:nvPr>
            <p:ph type="title"/>
          </p:nvPr>
        </p:nvSpPr>
        <p:spPr>
          <a:xfrm>
            <a:off x="2894400" y="883200"/>
            <a:ext cx="7718400" cy="3600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6"/>
          <p:cNvSpPr/>
          <p:nvPr/>
        </p:nvSpPr>
        <p:spPr>
          <a:xfrm>
            <a:off x="3422925" y="1399696"/>
            <a:ext cx="7788663" cy="1188544"/>
          </a:xfrm>
          <a:custGeom>
            <a:avLst/>
            <a:gdLst/>
            <a:ahLst/>
            <a:cxnLst/>
            <a:rect l="l" t="t" r="r" b="b"/>
            <a:pathLst>
              <a:path w="182904" h="27911" extrusionOk="0">
                <a:moveTo>
                  <a:pt x="0" y="0"/>
                </a:moveTo>
                <a:cubicBezTo>
                  <a:pt x="8688" y="22829"/>
                  <a:pt x="35357" y="27911"/>
                  <a:pt x="57097" y="27911"/>
                </a:cubicBezTo>
                <a:cubicBezTo>
                  <a:pt x="68428" y="27911"/>
                  <a:pt x="78420" y="26530"/>
                  <a:pt x="83828" y="25563"/>
                </a:cubicBezTo>
                <a:cubicBezTo>
                  <a:pt x="107047" y="21412"/>
                  <a:pt x="182903" y="16583"/>
                  <a:pt x="182903" y="16583"/>
                </a:cubicBezTo>
                <a:lnTo>
                  <a:pt x="182903" y="4179"/>
                </a:lnTo>
                <a:cubicBezTo>
                  <a:pt x="96624" y="9235"/>
                  <a:pt x="92311" y="16605"/>
                  <a:pt x="61887" y="16605"/>
                </a:cubicBezTo>
                <a:cubicBezTo>
                  <a:pt x="60453" y="16605"/>
                  <a:pt x="58960" y="16588"/>
                  <a:pt x="57399" y="16555"/>
                </a:cubicBezTo>
                <a:cubicBezTo>
                  <a:pt x="22712" y="15805"/>
                  <a:pt x="16518" y="0"/>
                  <a:pt x="16518" y="0"/>
                </a:cubicBezTo>
                <a:close/>
              </a:path>
            </a:pathLst>
          </a:custGeom>
          <a:solidFill>
            <a:srgbClr val="F5A2A2">
              <a:alpha val="3438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8" name="Google Shape;188;p6"/>
          <p:cNvSpPr/>
          <p:nvPr/>
        </p:nvSpPr>
        <p:spPr>
          <a:xfrm flipH="1">
            <a:off x="2641092" y="175864"/>
            <a:ext cx="411440" cy="411525"/>
          </a:xfrm>
          <a:custGeom>
            <a:avLst/>
            <a:gdLst/>
            <a:ahLst/>
            <a:cxnLst/>
            <a:rect l="l" t="t" r="r" b="b"/>
            <a:pathLst>
              <a:path w="9662" h="9664" extrusionOk="0">
                <a:moveTo>
                  <a:pt x="4832" y="1"/>
                </a:moveTo>
                <a:cubicBezTo>
                  <a:pt x="2163" y="1"/>
                  <a:pt x="1" y="2163"/>
                  <a:pt x="1" y="4832"/>
                </a:cubicBezTo>
                <a:cubicBezTo>
                  <a:pt x="1" y="7499"/>
                  <a:pt x="2163" y="9664"/>
                  <a:pt x="4832" y="9664"/>
                </a:cubicBezTo>
                <a:cubicBezTo>
                  <a:pt x="7499" y="9664"/>
                  <a:pt x="9661" y="7499"/>
                  <a:pt x="9661" y="4832"/>
                </a:cubicBezTo>
                <a:cubicBezTo>
                  <a:pt x="9661" y="2163"/>
                  <a:pt x="7499" y="1"/>
                  <a:pt x="4832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9" name="Google Shape;189;p6"/>
          <p:cNvSpPr/>
          <p:nvPr/>
        </p:nvSpPr>
        <p:spPr>
          <a:xfrm flipH="1">
            <a:off x="264326" y="3878998"/>
            <a:ext cx="426537" cy="426404"/>
          </a:xfrm>
          <a:custGeom>
            <a:avLst/>
            <a:gdLst/>
            <a:ahLst/>
            <a:cxnLst/>
            <a:rect l="l" t="t" r="r" b="b"/>
            <a:pathLst>
              <a:path w="9664" h="9661" extrusionOk="0">
                <a:moveTo>
                  <a:pt x="4832" y="0"/>
                </a:moveTo>
                <a:cubicBezTo>
                  <a:pt x="2163" y="0"/>
                  <a:pt x="1" y="2163"/>
                  <a:pt x="1" y="4829"/>
                </a:cubicBezTo>
                <a:cubicBezTo>
                  <a:pt x="1" y="7499"/>
                  <a:pt x="2163" y="9661"/>
                  <a:pt x="4832" y="9661"/>
                </a:cubicBezTo>
                <a:cubicBezTo>
                  <a:pt x="7499" y="9661"/>
                  <a:pt x="9664" y="7499"/>
                  <a:pt x="9664" y="4829"/>
                </a:cubicBezTo>
                <a:cubicBezTo>
                  <a:pt x="9664" y="2163"/>
                  <a:pt x="7499" y="0"/>
                  <a:pt x="4832" y="0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0" name="Google Shape;190;p6"/>
          <p:cNvSpPr/>
          <p:nvPr/>
        </p:nvSpPr>
        <p:spPr>
          <a:xfrm flipH="1">
            <a:off x="264340" y="1864246"/>
            <a:ext cx="195923" cy="195967"/>
          </a:xfrm>
          <a:custGeom>
            <a:avLst/>
            <a:gdLst/>
            <a:ahLst/>
            <a:cxnLst/>
            <a:rect l="l" t="t" r="r" b="b"/>
            <a:pathLst>
              <a:path w="4439" h="4440" extrusionOk="0">
                <a:moveTo>
                  <a:pt x="2219" y="1"/>
                </a:moveTo>
                <a:cubicBezTo>
                  <a:pt x="993" y="1"/>
                  <a:pt x="0" y="994"/>
                  <a:pt x="0" y="2220"/>
                </a:cubicBezTo>
                <a:cubicBezTo>
                  <a:pt x="0" y="3446"/>
                  <a:pt x="993" y="4439"/>
                  <a:pt x="2219" y="4439"/>
                </a:cubicBezTo>
                <a:cubicBezTo>
                  <a:pt x="3446" y="4439"/>
                  <a:pt x="4439" y="3446"/>
                  <a:pt x="4439" y="2220"/>
                </a:cubicBezTo>
                <a:cubicBezTo>
                  <a:pt x="4439" y="994"/>
                  <a:pt x="3446" y="1"/>
                  <a:pt x="2219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1" name="Google Shape;191;p6"/>
          <p:cNvSpPr/>
          <p:nvPr/>
        </p:nvSpPr>
        <p:spPr>
          <a:xfrm flipH="1">
            <a:off x="11603711" y="2699456"/>
            <a:ext cx="265805" cy="265805"/>
          </a:xfrm>
          <a:custGeom>
            <a:avLst/>
            <a:gdLst/>
            <a:ahLst/>
            <a:cxnLst/>
            <a:rect l="l" t="t" r="r" b="b"/>
            <a:pathLst>
              <a:path w="6242" h="6242" extrusionOk="0">
                <a:moveTo>
                  <a:pt x="3122" y="1"/>
                </a:moveTo>
                <a:cubicBezTo>
                  <a:pt x="1398" y="1"/>
                  <a:pt x="0" y="1398"/>
                  <a:pt x="0" y="3122"/>
                </a:cubicBezTo>
                <a:cubicBezTo>
                  <a:pt x="0" y="4844"/>
                  <a:pt x="1398" y="6242"/>
                  <a:pt x="3122" y="6242"/>
                </a:cubicBezTo>
                <a:cubicBezTo>
                  <a:pt x="4843" y="6242"/>
                  <a:pt x="6241" y="4844"/>
                  <a:pt x="6241" y="3122"/>
                </a:cubicBezTo>
                <a:cubicBezTo>
                  <a:pt x="6241" y="1398"/>
                  <a:pt x="4843" y="1"/>
                  <a:pt x="3122" y="1"/>
                </a:cubicBez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2" name="Google Shape;192;p6"/>
          <p:cNvSpPr/>
          <p:nvPr/>
        </p:nvSpPr>
        <p:spPr>
          <a:xfrm flipH="1">
            <a:off x="10556141" y="6321725"/>
            <a:ext cx="411440" cy="411440"/>
          </a:xfrm>
          <a:custGeom>
            <a:avLst/>
            <a:gdLst/>
            <a:ahLst/>
            <a:cxnLst/>
            <a:rect l="l" t="t" r="r" b="b"/>
            <a:pathLst>
              <a:path w="9662" h="9662" extrusionOk="0">
                <a:moveTo>
                  <a:pt x="4830" y="1"/>
                </a:moveTo>
                <a:cubicBezTo>
                  <a:pt x="2163" y="1"/>
                  <a:pt x="1" y="2163"/>
                  <a:pt x="1" y="4832"/>
                </a:cubicBezTo>
                <a:cubicBezTo>
                  <a:pt x="1" y="7499"/>
                  <a:pt x="2163" y="9661"/>
                  <a:pt x="4830" y="9661"/>
                </a:cubicBezTo>
                <a:cubicBezTo>
                  <a:pt x="7499" y="9661"/>
                  <a:pt x="9662" y="7499"/>
                  <a:pt x="9662" y="4832"/>
                </a:cubicBezTo>
                <a:cubicBezTo>
                  <a:pt x="9662" y="2163"/>
                  <a:pt x="7499" y="1"/>
                  <a:pt x="4830" y="1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93" name="Google Shape;193;p6"/>
          <p:cNvGrpSpPr/>
          <p:nvPr/>
        </p:nvGrpSpPr>
        <p:grpSpPr>
          <a:xfrm>
            <a:off x="11033793" y="1039155"/>
            <a:ext cx="444423" cy="444328"/>
            <a:chOff x="3902081" y="-1924086"/>
            <a:chExt cx="333317" cy="333246"/>
          </a:xfrm>
        </p:grpSpPr>
        <p:sp>
          <p:nvSpPr>
            <p:cNvPr id="194" name="Google Shape;194;p6"/>
            <p:cNvSpPr/>
            <p:nvPr/>
          </p:nvSpPr>
          <p:spPr>
            <a:xfrm>
              <a:off x="3902081" y="-1921028"/>
              <a:ext cx="333317" cy="328269"/>
            </a:xfrm>
            <a:custGeom>
              <a:avLst/>
              <a:gdLst/>
              <a:ahLst/>
              <a:cxnLst/>
              <a:rect l="l" t="t" r="r" b="b"/>
              <a:pathLst>
                <a:path w="4688" h="4617" extrusionOk="0">
                  <a:moveTo>
                    <a:pt x="2479" y="0"/>
                  </a:moveTo>
                  <a:cubicBezTo>
                    <a:pt x="2434" y="0"/>
                    <a:pt x="2393" y="26"/>
                    <a:pt x="2381" y="83"/>
                  </a:cubicBezTo>
                  <a:cubicBezTo>
                    <a:pt x="1930" y="1411"/>
                    <a:pt x="1529" y="1787"/>
                    <a:pt x="126" y="2037"/>
                  </a:cubicBezTo>
                  <a:cubicBezTo>
                    <a:pt x="0" y="2063"/>
                    <a:pt x="0" y="2238"/>
                    <a:pt x="126" y="2288"/>
                  </a:cubicBezTo>
                  <a:cubicBezTo>
                    <a:pt x="1454" y="2714"/>
                    <a:pt x="1830" y="3140"/>
                    <a:pt x="2081" y="4519"/>
                  </a:cubicBezTo>
                  <a:cubicBezTo>
                    <a:pt x="2094" y="4585"/>
                    <a:pt x="2149" y="4616"/>
                    <a:pt x="2202" y="4616"/>
                  </a:cubicBezTo>
                  <a:cubicBezTo>
                    <a:pt x="2249" y="4616"/>
                    <a:pt x="2294" y="4591"/>
                    <a:pt x="2306" y="4544"/>
                  </a:cubicBezTo>
                  <a:cubicBezTo>
                    <a:pt x="2757" y="3190"/>
                    <a:pt x="3183" y="2814"/>
                    <a:pt x="4562" y="2564"/>
                  </a:cubicBezTo>
                  <a:cubicBezTo>
                    <a:pt x="4687" y="2539"/>
                    <a:pt x="4687" y="2388"/>
                    <a:pt x="4562" y="2338"/>
                  </a:cubicBezTo>
                  <a:cubicBezTo>
                    <a:pt x="3233" y="1912"/>
                    <a:pt x="2858" y="1486"/>
                    <a:pt x="2607" y="108"/>
                  </a:cubicBezTo>
                  <a:cubicBezTo>
                    <a:pt x="2593" y="39"/>
                    <a:pt x="2534" y="0"/>
                    <a:pt x="24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5" name="Google Shape;195;p6"/>
            <p:cNvSpPr/>
            <p:nvPr/>
          </p:nvSpPr>
          <p:spPr>
            <a:xfrm>
              <a:off x="3902081" y="-1924086"/>
              <a:ext cx="333317" cy="333246"/>
            </a:xfrm>
            <a:custGeom>
              <a:avLst/>
              <a:gdLst/>
              <a:ahLst/>
              <a:cxnLst/>
              <a:rect l="l" t="t" r="r" b="b"/>
              <a:pathLst>
                <a:path w="4688" h="4687" fill="none" extrusionOk="0">
                  <a:moveTo>
                    <a:pt x="4562" y="2607"/>
                  </a:moveTo>
                  <a:cubicBezTo>
                    <a:pt x="3183" y="2857"/>
                    <a:pt x="2757" y="3233"/>
                    <a:pt x="2306" y="4587"/>
                  </a:cubicBezTo>
                  <a:cubicBezTo>
                    <a:pt x="2281" y="4687"/>
                    <a:pt x="2106" y="4687"/>
                    <a:pt x="2081" y="4562"/>
                  </a:cubicBezTo>
                  <a:cubicBezTo>
                    <a:pt x="1830" y="3183"/>
                    <a:pt x="1454" y="2757"/>
                    <a:pt x="126" y="2331"/>
                  </a:cubicBezTo>
                  <a:cubicBezTo>
                    <a:pt x="0" y="2281"/>
                    <a:pt x="0" y="2106"/>
                    <a:pt x="126" y="2080"/>
                  </a:cubicBezTo>
                  <a:cubicBezTo>
                    <a:pt x="1529" y="1830"/>
                    <a:pt x="1930" y="1454"/>
                    <a:pt x="2381" y="126"/>
                  </a:cubicBezTo>
                  <a:cubicBezTo>
                    <a:pt x="2406" y="0"/>
                    <a:pt x="2582" y="25"/>
                    <a:pt x="2607" y="151"/>
                  </a:cubicBezTo>
                  <a:cubicBezTo>
                    <a:pt x="2858" y="1529"/>
                    <a:pt x="3233" y="1955"/>
                    <a:pt x="4562" y="2381"/>
                  </a:cubicBezTo>
                  <a:cubicBezTo>
                    <a:pt x="4687" y="2431"/>
                    <a:pt x="4687" y="2582"/>
                    <a:pt x="4562" y="2607"/>
                  </a:cubicBezTo>
                  <a:close/>
                </a:path>
              </a:pathLst>
            </a:custGeom>
            <a:solidFill>
              <a:schemeClr val="accent1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96" name="Google Shape;196;p6"/>
          <p:cNvGrpSpPr/>
          <p:nvPr/>
        </p:nvGrpSpPr>
        <p:grpSpPr>
          <a:xfrm>
            <a:off x="10544337" y="523537"/>
            <a:ext cx="356448" cy="358913"/>
            <a:chOff x="3534991" y="-2310800"/>
            <a:chExt cx="267336" cy="269185"/>
          </a:xfrm>
        </p:grpSpPr>
        <p:sp>
          <p:nvSpPr>
            <p:cNvPr id="197" name="Google Shape;197;p6"/>
            <p:cNvSpPr/>
            <p:nvPr/>
          </p:nvSpPr>
          <p:spPr>
            <a:xfrm>
              <a:off x="3534991" y="-2309022"/>
              <a:ext cx="267336" cy="264776"/>
            </a:xfrm>
            <a:custGeom>
              <a:avLst/>
              <a:gdLst/>
              <a:ahLst/>
              <a:cxnLst/>
              <a:rect l="l" t="t" r="r" b="b"/>
              <a:pathLst>
                <a:path w="3760" h="3724" extrusionOk="0">
                  <a:moveTo>
                    <a:pt x="2002" y="1"/>
                  </a:moveTo>
                  <a:cubicBezTo>
                    <a:pt x="1962" y="1"/>
                    <a:pt x="1918" y="26"/>
                    <a:pt x="1905" y="76"/>
                  </a:cubicBezTo>
                  <a:cubicBezTo>
                    <a:pt x="1554" y="1154"/>
                    <a:pt x="1203" y="1454"/>
                    <a:pt x="101" y="1655"/>
                  </a:cubicBezTo>
                  <a:cubicBezTo>
                    <a:pt x="0" y="1680"/>
                    <a:pt x="0" y="1805"/>
                    <a:pt x="76" y="1830"/>
                  </a:cubicBezTo>
                  <a:cubicBezTo>
                    <a:pt x="1153" y="2181"/>
                    <a:pt x="1454" y="2532"/>
                    <a:pt x="1655" y="3635"/>
                  </a:cubicBezTo>
                  <a:cubicBezTo>
                    <a:pt x="1669" y="3691"/>
                    <a:pt x="1722" y="3724"/>
                    <a:pt x="1771" y="3724"/>
                  </a:cubicBezTo>
                  <a:cubicBezTo>
                    <a:pt x="1809" y="3724"/>
                    <a:pt x="1844" y="3704"/>
                    <a:pt x="1855" y="3660"/>
                  </a:cubicBezTo>
                  <a:cubicBezTo>
                    <a:pt x="2206" y="2582"/>
                    <a:pt x="2557" y="2281"/>
                    <a:pt x="3660" y="2081"/>
                  </a:cubicBezTo>
                  <a:cubicBezTo>
                    <a:pt x="3760" y="2056"/>
                    <a:pt x="3760" y="1931"/>
                    <a:pt x="3685" y="1880"/>
                  </a:cubicBezTo>
                  <a:cubicBezTo>
                    <a:pt x="2607" y="1530"/>
                    <a:pt x="2306" y="1204"/>
                    <a:pt x="2081" y="76"/>
                  </a:cubicBezTo>
                  <a:cubicBezTo>
                    <a:pt x="2081" y="26"/>
                    <a:pt x="2043" y="1"/>
                    <a:pt x="20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8" name="Google Shape;198;p6"/>
            <p:cNvSpPr/>
            <p:nvPr/>
          </p:nvSpPr>
          <p:spPr>
            <a:xfrm>
              <a:off x="3534991" y="-2310800"/>
              <a:ext cx="267336" cy="269185"/>
            </a:xfrm>
            <a:custGeom>
              <a:avLst/>
              <a:gdLst/>
              <a:ahLst/>
              <a:cxnLst/>
              <a:rect l="l" t="t" r="r" b="b"/>
              <a:pathLst>
                <a:path w="3760" h="3786" fill="none" extrusionOk="0">
                  <a:moveTo>
                    <a:pt x="3660" y="2106"/>
                  </a:moveTo>
                  <a:cubicBezTo>
                    <a:pt x="2557" y="2306"/>
                    <a:pt x="2206" y="2607"/>
                    <a:pt x="1855" y="3685"/>
                  </a:cubicBezTo>
                  <a:cubicBezTo>
                    <a:pt x="1830" y="3785"/>
                    <a:pt x="1680" y="3760"/>
                    <a:pt x="1655" y="3660"/>
                  </a:cubicBezTo>
                  <a:cubicBezTo>
                    <a:pt x="1454" y="2557"/>
                    <a:pt x="1153" y="2206"/>
                    <a:pt x="76" y="1855"/>
                  </a:cubicBezTo>
                  <a:cubicBezTo>
                    <a:pt x="0" y="1830"/>
                    <a:pt x="0" y="1705"/>
                    <a:pt x="101" y="1680"/>
                  </a:cubicBezTo>
                  <a:cubicBezTo>
                    <a:pt x="1203" y="1479"/>
                    <a:pt x="1554" y="1179"/>
                    <a:pt x="1905" y="101"/>
                  </a:cubicBezTo>
                  <a:cubicBezTo>
                    <a:pt x="1930" y="1"/>
                    <a:pt x="2081" y="1"/>
                    <a:pt x="2081" y="101"/>
                  </a:cubicBezTo>
                  <a:cubicBezTo>
                    <a:pt x="2306" y="1229"/>
                    <a:pt x="2607" y="1555"/>
                    <a:pt x="3685" y="1905"/>
                  </a:cubicBezTo>
                  <a:cubicBezTo>
                    <a:pt x="3760" y="1956"/>
                    <a:pt x="3760" y="2081"/>
                    <a:pt x="3660" y="2106"/>
                  </a:cubicBezTo>
                  <a:close/>
                </a:path>
              </a:pathLst>
            </a:custGeom>
            <a:solidFill>
              <a:schemeClr val="accent1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99" name="Google Shape;199;p6"/>
          <p:cNvSpPr/>
          <p:nvPr/>
        </p:nvSpPr>
        <p:spPr>
          <a:xfrm flipH="1">
            <a:off x="4931919" y="6424395"/>
            <a:ext cx="195923" cy="196055"/>
          </a:xfrm>
          <a:custGeom>
            <a:avLst/>
            <a:gdLst/>
            <a:ahLst/>
            <a:cxnLst/>
            <a:rect l="l" t="t" r="r" b="b"/>
            <a:pathLst>
              <a:path w="4439" h="4442" extrusionOk="0">
                <a:moveTo>
                  <a:pt x="2219" y="1"/>
                </a:moveTo>
                <a:cubicBezTo>
                  <a:pt x="993" y="1"/>
                  <a:pt x="0" y="996"/>
                  <a:pt x="0" y="2222"/>
                </a:cubicBezTo>
                <a:cubicBezTo>
                  <a:pt x="0" y="3446"/>
                  <a:pt x="993" y="4442"/>
                  <a:pt x="2219" y="4442"/>
                </a:cubicBezTo>
                <a:cubicBezTo>
                  <a:pt x="3446" y="4442"/>
                  <a:pt x="4439" y="3446"/>
                  <a:pt x="4439" y="2222"/>
                </a:cubicBezTo>
                <a:cubicBezTo>
                  <a:pt x="4439" y="996"/>
                  <a:pt x="3446" y="1"/>
                  <a:pt x="2219" y="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98040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7"/>
          <p:cNvSpPr/>
          <p:nvPr/>
        </p:nvSpPr>
        <p:spPr>
          <a:xfrm>
            <a:off x="2695801" y="894908"/>
            <a:ext cx="9498247" cy="5982981"/>
          </a:xfrm>
          <a:custGeom>
            <a:avLst/>
            <a:gdLst/>
            <a:ahLst/>
            <a:cxnLst/>
            <a:rect l="l" t="t" r="r" b="b"/>
            <a:pathLst>
              <a:path w="221818" h="139724" extrusionOk="0">
                <a:moveTo>
                  <a:pt x="217438" y="1"/>
                </a:moveTo>
                <a:cubicBezTo>
                  <a:pt x="211569" y="1"/>
                  <a:pt x="205642" y="938"/>
                  <a:pt x="199994" y="2337"/>
                </a:cubicBezTo>
                <a:cubicBezTo>
                  <a:pt x="192707" y="4142"/>
                  <a:pt x="185540" y="6940"/>
                  <a:pt x="178975" y="10583"/>
                </a:cubicBezTo>
                <a:cubicBezTo>
                  <a:pt x="172900" y="13953"/>
                  <a:pt x="167147" y="18244"/>
                  <a:pt x="162880" y="23768"/>
                </a:cubicBezTo>
                <a:cubicBezTo>
                  <a:pt x="158637" y="29259"/>
                  <a:pt x="156299" y="35796"/>
                  <a:pt x="154913" y="42542"/>
                </a:cubicBezTo>
                <a:cubicBezTo>
                  <a:pt x="153565" y="49095"/>
                  <a:pt x="152753" y="55774"/>
                  <a:pt x="150326" y="62039"/>
                </a:cubicBezTo>
                <a:cubicBezTo>
                  <a:pt x="149324" y="64232"/>
                  <a:pt x="148121" y="66315"/>
                  <a:pt x="146709" y="68273"/>
                </a:cubicBezTo>
                <a:cubicBezTo>
                  <a:pt x="145033" y="70306"/>
                  <a:pt x="143149" y="72147"/>
                  <a:pt x="141106" y="73814"/>
                </a:cubicBezTo>
                <a:cubicBezTo>
                  <a:pt x="138623" y="75626"/>
                  <a:pt x="135961" y="77155"/>
                  <a:pt x="133160" y="78419"/>
                </a:cubicBezTo>
                <a:cubicBezTo>
                  <a:pt x="128719" y="80169"/>
                  <a:pt x="124066" y="81269"/>
                  <a:pt x="119349" y="81972"/>
                </a:cubicBezTo>
                <a:cubicBezTo>
                  <a:pt x="112837" y="82763"/>
                  <a:pt x="106276" y="82903"/>
                  <a:pt x="99717" y="82903"/>
                </a:cubicBezTo>
                <a:cubicBezTo>
                  <a:pt x="96504" y="82903"/>
                  <a:pt x="93293" y="82869"/>
                  <a:pt x="90087" y="82862"/>
                </a:cubicBezTo>
                <a:cubicBezTo>
                  <a:pt x="89804" y="82862"/>
                  <a:pt x="89522" y="82861"/>
                  <a:pt x="89240" y="82861"/>
                </a:cubicBezTo>
                <a:cubicBezTo>
                  <a:pt x="78782" y="82861"/>
                  <a:pt x="68359" y="83307"/>
                  <a:pt x="58078" y="85413"/>
                </a:cubicBezTo>
                <a:cubicBezTo>
                  <a:pt x="49154" y="87239"/>
                  <a:pt x="40267" y="90430"/>
                  <a:pt x="32592" y="95397"/>
                </a:cubicBezTo>
                <a:cubicBezTo>
                  <a:pt x="25327" y="100098"/>
                  <a:pt x="19429" y="106091"/>
                  <a:pt x="14281" y="112994"/>
                </a:cubicBezTo>
                <a:cubicBezTo>
                  <a:pt x="8975" y="120109"/>
                  <a:pt x="4899" y="128058"/>
                  <a:pt x="1053" y="136027"/>
                </a:cubicBezTo>
                <a:cubicBezTo>
                  <a:pt x="474" y="137228"/>
                  <a:pt x="79" y="138456"/>
                  <a:pt x="1" y="139723"/>
                </a:cubicBezTo>
                <a:lnTo>
                  <a:pt x="16876" y="139723"/>
                </a:lnTo>
                <a:cubicBezTo>
                  <a:pt x="20160" y="133149"/>
                  <a:pt x="23729" y="126691"/>
                  <a:pt x="28139" y="120804"/>
                </a:cubicBezTo>
                <a:cubicBezTo>
                  <a:pt x="30966" y="117264"/>
                  <a:pt x="34119" y="114006"/>
                  <a:pt x="37645" y="111161"/>
                </a:cubicBezTo>
                <a:cubicBezTo>
                  <a:pt x="41103" y="108601"/>
                  <a:pt x="44839" y="106460"/>
                  <a:pt x="48773" y="104717"/>
                </a:cubicBezTo>
                <a:cubicBezTo>
                  <a:pt x="54995" y="102219"/>
                  <a:pt x="61550" y="100667"/>
                  <a:pt x="68179" y="99700"/>
                </a:cubicBezTo>
                <a:cubicBezTo>
                  <a:pt x="74946" y="98873"/>
                  <a:pt x="81766" y="98733"/>
                  <a:pt x="88581" y="98733"/>
                </a:cubicBezTo>
                <a:cubicBezTo>
                  <a:pt x="90661" y="98733"/>
                  <a:pt x="92741" y="98746"/>
                  <a:pt x="94818" y="98757"/>
                </a:cubicBezTo>
                <a:cubicBezTo>
                  <a:pt x="95851" y="98762"/>
                  <a:pt x="96883" y="98765"/>
                  <a:pt x="97915" y="98765"/>
                </a:cubicBezTo>
                <a:cubicBezTo>
                  <a:pt x="106621" y="98765"/>
                  <a:pt x="115289" y="98535"/>
                  <a:pt x="123926" y="97228"/>
                </a:cubicBezTo>
                <a:cubicBezTo>
                  <a:pt x="132939" y="95864"/>
                  <a:pt x="142061" y="92811"/>
                  <a:pt x="149417" y="87306"/>
                </a:cubicBezTo>
                <a:cubicBezTo>
                  <a:pt x="154094" y="83803"/>
                  <a:pt x="158101" y="79874"/>
                  <a:pt x="161332" y="74971"/>
                </a:cubicBezTo>
                <a:cubicBezTo>
                  <a:pt x="163906" y="71064"/>
                  <a:pt x="165745" y="66599"/>
                  <a:pt x="167035" y="62110"/>
                </a:cubicBezTo>
                <a:cubicBezTo>
                  <a:pt x="169300" y="54231"/>
                  <a:pt x="169671" y="45856"/>
                  <a:pt x="172624" y="38170"/>
                </a:cubicBezTo>
                <a:cubicBezTo>
                  <a:pt x="173388" y="36512"/>
                  <a:pt x="174284" y="34924"/>
                  <a:pt x="175339" y="33433"/>
                </a:cubicBezTo>
                <a:cubicBezTo>
                  <a:pt x="176875" y="31600"/>
                  <a:pt x="178618" y="29957"/>
                  <a:pt x="180477" y="28452"/>
                </a:cubicBezTo>
                <a:cubicBezTo>
                  <a:pt x="184399" y="25559"/>
                  <a:pt x="188697" y="23204"/>
                  <a:pt x="193160" y="21246"/>
                </a:cubicBezTo>
                <a:cubicBezTo>
                  <a:pt x="198886" y="18922"/>
                  <a:pt x="204875" y="17222"/>
                  <a:pt x="210988" y="16296"/>
                </a:cubicBezTo>
                <a:cubicBezTo>
                  <a:pt x="213230" y="16035"/>
                  <a:pt x="215482" y="15886"/>
                  <a:pt x="217736" y="15886"/>
                </a:cubicBezTo>
                <a:cubicBezTo>
                  <a:pt x="219015" y="15886"/>
                  <a:pt x="220294" y="15934"/>
                  <a:pt x="221572" y="16036"/>
                </a:cubicBezTo>
                <a:cubicBezTo>
                  <a:pt x="221653" y="16044"/>
                  <a:pt x="221734" y="16046"/>
                  <a:pt x="221818" y="16048"/>
                </a:cubicBezTo>
                <a:lnTo>
                  <a:pt x="221818" y="185"/>
                </a:lnTo>
                <a:cubicBezTo>
                  <a:pt x="221737" y="178"/>
                  <a:pt x="221656" y="168"/>
                  <a:pt x="221572" y="163"/>
                </a:cubicBezTo>
                <a:cubicBezTo>
                  <a:pt x="220200" y="53"/>
                  <a:pt x="218821" y="1"/>
                  <a:pt x="217438" y="1"/>
                </a:cubicBez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02" name="Google Shape;202;p7"/>
          <p:cNvGrpSpPr/>
          <p:nvPr/>
        </p:nvGrpSpPr>
        <p:grpSpPr>
          <a:xfrm>
            <a:off x="-116011" y="4301975"/>
            <a:ext cx="2935507" cy="2551551"/>
            <a:chOff x="-87008" y="3226481"/>
            <a:chExt cx="2201630" cy="1913663"/>
          </a:xfrm>
        </p:grpSpPr>
        <p:sp>
          <p:nvSpPr>
            <p:cNvPr id="203" name="Google Shape;203;p7"/>
            <p:cNvSpPr/>
            <p:nvPr/>
          </p:nvSpPr>
          <p:spPr>
            <a:xfrm flipH="1">
              <a:off x="58414" y="3426638"/>
              <a:ext cx="1675186" cy="1711914"/>
            </a:xfrm>
            <a:custGeom>
              <a:avLst/>
              <a:gdLst/>
              <a:ahLst/>
              <a:cxnLst/>
              <a:rect l="l" t="t" r="r" b="b"/>
              <a:pathLst>
                <a:path w="52452" h="53602" extrusionOk="0">
                  <a:moveTo>
                    <a:pt x="31828" y="1"/>
                  </a:moveTo>
                  <a:lnTo>
                    <a:pt x="31828" y="6470"/>
                  </a:lnTo>
                  <a:cubicBezTo>
                    <a:pt x="32418" y="6975"/>
                    <a:pt x="33045" y="7454"/>
                    <a:pt x="33545" y="8054"/>
                  </a:cubicBezTo>
                  <a:cubicBezTo>
                    <a:pt x="38407" y="13883"/>
                    <a:pt x="39510" y="19196"/>
                    <a:pt x="39593" y="20019"/>
                  </a:cubicBezTo>
                  <a:cubicBezTo>
                    <a:pt x="40436" y="28432"/>
                    <a:pt x="35938" y="32847"/>
                    <a:pt x="30382" y="36159"/>
                  </a:cubicBezTo>
                  <a:cubicBezTo>
                    <a:pt x="27349" y="37967"/>
                    <a:pt x="21679" y="39795"/>
                    <a:pt x="18712" y="41417"/>
                  </a:cubicBezTo>
                  <a:cubicBezTo>
                    <a:pt x="14819" y="43546"/>
                    <a:pt x="8059" y="46091"/>
                    <a:pt x="1" y="53601"/>
                  </a:cubicBezTo>
                  <a:lnTo>
                    <a:pt x="15321" y="53601"/>
                  </a:lnTo>
                  <a:cubicBezTo>
                    <a:pt x="20634" y="50863"/>
                    <a:pt x="30616" y="45127"/>
                    <a:pt x="36685" y="40543"/>
                  </a:cubicBezTo>
                  <a:cubicBezTo>
                    <a:pt x="44339" y="34761"/>
                    <a:pt x="52451" y="25963"/>
                    <a:pt x="43286" y="11861"/>
                  </a:cubicBezTo>
                  <a:cubicBezTo>
                    <a:pt x="40562" y="7668"/>
                    <a:pt x="36343" y="3589"/>
                    <a:pt x="318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4" name="Google Shape;204;p7"/>
            <p:cNvSpPr/>
            <p:nvPr/>
          </p:nvSpPr>
          <p:spPr>
            <a:xfrm flipH="1">
              <a:off x="444674" y="3629542"/>
              <a:ext cx="1669948" cy="1509015"/>
            </a:xfrm>
            <a:custGeom>
              <a:avLst/>
              <a:gdLst/>
              <a:ahLst/>
              <a:cxnLst/>
              <a:rect l="l" t="t" r="r" b="b"/>
              <a:pathLst>
                <a:path w="52288" h="47249" extrusionOk="0">
                  <a:moveTo>
                    <a:pt x="43758" y="1"/>
                  </a:moveTo>
                  <a:lnTo>
                    <a:pt x="43758" y="7471"/>
                  </a:lnTo>
                  <a:cubicBezTo>
                    <a:pt x="46556" y="12104"/>
                    <a:pt x="45296" y="18055"/>
                    <a:pt x="41405" y="21674"/>
                  </a:cubicBezTo>
                  <a:cubicBezTo>
                    <a:pt x="37133" y="25646"/>
                    <a:pt x="25668" y="30282"/>
                    <a:pt x="23265" y="31140"/>
                  </a:cubicBezTo>
                  <a:cubicBezTo>
                    <a:pt x="18262" y="32923"/>
                    <a:pt x="9656" y="37533"/>
                    <a:pt x="1" y="47248"/>
                  </a:cubicBezTo>
                  <a:lnTo>
                    <a:pt x="12019" y="47248"/>
                  </a:lnTo>
                  <a:cubicBezTo>
                    <a:pt x="13964" y="45932"/>
                    <a:pt x="19374" y="41122"/>
                    <a:pt x="26237" y="37917"/>
                  </a:cubicBezTo>
                  <a:cubicBezTo>
                    <a:pt x="31328" y="35540"/>
                    <a:pt x="34764" y="33919"/>
                    <a:pt x="39762" y="31233"/>
                  </a:cubicBezTo>
                  <a:cubicBezTo>
                    <a:pt x="40710" y="30723"/>
                    <a:pt x="41600" y="30230"/>
                    <a:pt x="42312" y="29806"/>
                  </a:cubicBezTo>
                  <a:cubicBezTo>
                    <a:pt x="46510" y="27304"/>
                    <a:pt x="50801" y="23727"/>
                    <a:pt x="51547" y="17329"/>
                  </a:cubicBezTo>
                  <a:cubicBezTo>
                    <a:pt x="52287" y="10952"/>
                    <a:pt x="48704" y="4768"/>
                    <a:pt x="44915" y="1063"/>
                  </a:cubicBezTo>
                  <a:cubicBezTo>
                    <a:pt x="44536" y="694"/>
                    <a:pt x="44151" y="341"/>
                    <a:pt x="437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5" name="Google Shape;205;p7"/>
            <p:cNvSpPr/>
            <p:nvPr/>
          </p:nvSpPr>
          <p:spPr>
            <a:xfrm flipH="1">
              <a:off x="-87008" y="3226481"/>
              <a:ext cx="1333263" cy="1913663"/>
            </a:xfrm>
            <a:custGeom>
              <a:avLst/>
              <a:gdLst/>
              <a:ahLst/>
              <a:cxnLst/>
              <a:rect l="l" t="t" r="r" b="b"/>
              <a:pathLst>
                <a:path w="41746" h="59919" extrusionOk="0">
                  <a:moveTo>
                    <a:pt x="16569" y="0"/>
                  </a:moveTo>
                  <a:lnTo>
                    <a:pt x="16569" y="6534"/>
                  </a:lnTo>
                  <a:cubicBezTo>
                    <a:pt x="21245" y="10063"/>
                    <a:pt x="25196" y="14242"/>
                    <a:pt x="28027" y="18321"/>
                  </a:cubicBezTo>
                  <a:cubicBezTo>
                    <a:pt x="37173" y="31501"/>
                    <a:pt x="29215" y="41531"/>
                    <a:pt x="21426" y="47003"/>
                  </a:cubicBezTo>
                  <a:cubicBezTo>
                    <a:pt x="13564" y="52527"/>
                    <a:pt x="7582" y="54604"/>
                    <a:pt x="0" y="59918"/>
                  </a:cubicBezTo>
                  <a:lnTo>
                    <a:pt x="14838" y="59918"/>
                  </a:lnTo>
                  <a:cubicBezTo>
                    <a:pt x="17788" y="58423"/>
                    <a:pt x="24648" y="53523"/>
                    <a:pt x="29354" y="49055"/>
                  </a:cubicBezTo>
                  <a:cubicBezTo>
                    <a:pt x="38543" y="40335"/>
                    <a:pt x="41745" y="25898"/>
                    <a:pt x="32735" y="14352"/>
                  </a:cubicBezTo>
                  <a:cubicBezTo>
                    <a:pt x="27763" y="7980"/>
                    <a:pt x="22979" y="3801"/>
                    <a:pt x="165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06" name="Google Shape;206;p7"/>
          <p:cNvSpPr/>
          <p:nvPr/>
        </p:nvSpPr>
        <p:spPr>
          <a:xfrm>
            <a:off x="0" y="-6032"/>
            <a:ext cx="5418499" cy="3798881"/>
          </a:xfrm>
          <a:custGeom>
            <a:avLst/>
            <a:gdLst/>
            <a:ahLst/>
            <a:cxnLst/>
            <a:rect l="l" t="t" r="r" b="b"/>
            <a:pathLst>
              <a:path w="126709" h="88835" extrusionOk="0">
                <a:moveTo>
                  <a:pt x="108683" y="1"/>
                </a:moveTo>
                <a:cubicBezTo>
                  <a:pt x="108514" y="253"/>
                  <a:pt x="108340" y="501"/>
                  <a:pt x="108162" y="749"/>
                </a:cubicBezTo>
                <a:cubicBezTo>
                  <a:pt x="107126" y="1996"/>
                  <a:pt x="105988" y="3154"/>
                  <a:pt x="104747" y="4196"/>
                </a:cubicBezTo>
                <a:cubicBezTo>
                  <a:pt x="103261" y="5249"/>
                  <a:pt x="101678" y="6144"/>
                  <a:pt x="100025" y="6904"/>
                </a:cubicBezTo>
                <a:cubicBezTo>
                  <a:pt x="96568" y="8247"/>
                  <a:pt x="92922" y="9102"/>
                  <a:pt x="89260" y="9654"/>
                </a:cubicBezTo>
                <a:cubicBezTo>
                  <a:pt x="77792" y="11026"/>
                  <a:pt x="66048" y="10123"/>
                  <a:pt x="54799" y="13183"/>
                </a:cubicBezTo>
                <a:cubicBezTo>
                  <a:pt x="48327" y="14945"/>
                  <a:pt x="42169" y="18126"/>
                  <a:pt x="37406" y="22910"/>
                </a:cubicBezTo>
                <a:cubicBezTo>
                  <a:pt x="34787" y="25539"/>
                  <a:pt x="32504" y="28668"/>
                  <a:pt x="30996" y="32071"/>
                </a:cubicBezTo>
                <a:cubicBezTo>
                  <a:pt x="29508" y="35435"/>
                  <a:pt x="28398" y="38805"/>
                  <a:pt x="27715" y="42417"/>
                </a:cubicBezTo>
                <a:cubicBezTo>
                  <a:pt x="26493" y="48870"/>
                  <a:pt x="26186" y="55559"/>
                  <a:pt x="23848" y="61743"/>
                </a:cubicBezTo>
                <a:cubicBezTo>
                  <a:pt x="23183" y="63162"/>
                  <a:pt x="22402" y="64519"/>
                  <a:pt x="21500" y="65800"/>
                </a:cubicBezTo>
                <a:cubicBezTo>
                  <a:pt x="20552" y="66922"/>
                  <a:pt x="19514" y="67958"/>
                  <a:pt x="18392" y="68903"/>
                </a:cubicBezTo>
                <a:cubicBezTo>
                  <a:pt x="17071" y="69841"/>
                  <a:pt x="15668" y="70656"/>
                  <a:pt x="14199" y="71344"/>
                </a:cubicBezTo>
                <a:cubicBezTo>
                  <a:pt x="12449" y="72003"/>
                  <a:pt x="10639" y="72492"/>
                  <a:pt x="8794" y="72811"/>
                </a:cubicBezTo>
                <a:cubicBezTo>
                  <a:pt x="7785" y="72908"/>
                  <a:pt x="6773" y="72957"/>
                  <a:pt x="5761" y="72957"/>
                </a:cubicBezTo>
                <a:cubicBezTo>
                  <a:pt x="4626" y="72957"/>
                  <a:pt x="3490" y="72896"/>
                  <a:pt x="2357" y="72775"/>
                </a:cubicBezTo>
                <a:cubicBezTo>
                  <a:pt x="2269" y="72771"/>
                  <a:pt x="2182" y="72770"/>
                  <a:pt x="2095" y="72770"/>
                </a:cubicBezTo>
                <a:cubicBezTo>
                  <a:pt x="1362" y="72770"/>
                  <a:pt x="664" y="72895"/>
                  <a:pt x="0" y="73144"/>
                </a:cubicBezTo>
                <a:lnTo>
                  <a:pt x="0" y="88291"/>
                </a:lnTo>
                <a:cubicBezTo>
                  <a:pt x="755" y="88527"/>
                  <a:pt x="1541" y="88646"/>
                  <a:pt x="2357" y="88648"/>
                </a:cubicBezTo>
                <a:cubicBezTo>
                  <a:pt x="3504" y="88771"/>
                  <a:pt x="4655" y="88835"/>
                  <a:pt x="5806" y="88835"/>
                </a:cubicBezTo>
                <a:cubicBezTo>
                  <a:pt x="6776" y="88835"/>
                  <a:pt x="7746" y="88789"/>
                  <a:pt x="8713" y="88696"/>
                </a:cubicBezTo>
                <a:cubicBezTo>
                  <a:pt x="11396" y="88439"/>
                  <a:pt x="14102" y="88043"/>
                  <a:pt x="16685" y="87248"/>
                </a:cubicBezTo>
                <a:cubicBezTo>
                  <a:pt x="21824" y="85669"/>
                  <a:pt x="26503" y="83019"/>
                  <a:pt x="30465" y="79383"/>
                </a:cubicBezTo>
                <a:cubicBezTo>
                  <a:pt x="34544" y="75637"/>
                  <a:pt x="37328" y="70868"/>
                  <a:pt x="39240" y="65720"/>
                </a:cubicBezTo>
                <a:cubicBezTo>
                  <a:pt x="40773" y="61588"/>
                  <a:pt x="41409" y="57204"/>
                  <a:pt x="42028" y="52866"/>
                </a:cubicBezTo>
                <a:cubicBezTo>
                  <a:pt x="42667" y="48389"/>
                  <a:pt x="43307" y="43865"/>
                  <a:pt x="44910" y="39619"/>
                </a:cubicBezTo>
                <a:cubicBezTo>
                  <a:pt x="45545" y="38264"/>
                  <a:pt x="46291" y="36969"/>
                  <a:pt x="47150" y="35743"/>
                </a:cubicBezTo>
                <a:cubicBezTo>
                  <a:pt x="48141" y="34571"/>
                  <a:pt x="49234" y="33488"/>
                  <a:pt x="50410" y="32499"/>
                </a:cubicBezTo>
                <a:cubicBezTo>
                  <a:pt x="51910" y="31433"/>
                  <a:pt x="53508" y="30518"/>
                  <a:pt x="55180" y="29747"/>
                </a:cubicBezTo>
                <a:cubicBezTo>
                  <a:pt x="58411" y="28501"/>
                  <a:pt x="61802" y="27732"/>
                  <a:pt x="65224" y="27218"/>
                </a:cubicBezTo>
                <a:cubicBezTo>
                  <a:pt x="70822" y="26546"/>
                  <a:pt x="76468" y="26432"/>
                  <a:pt x="82092" y="26115"/>
                </a:cubicBezTo>
                <a:cubicBezTo>
                  <a:pt x="88445" y="25758"/>
                  <a:pt x="94879" y="25120"/>
                  <a:pt x="101004" y="23313"/>
                </a:cubicBezTo>
                <a:cubicBezTo>
                  <a:pt x="103976" y="22434"/>
                  <a:pt x="106912" y="21270"/>
                  <a:pt x="109650" y="19817"/>
                </a:cubicBezTo>
                <a:cubicBezTo>
                  <a:pt x="112117" y="18510"/>
                  <a:pt x="114410" y="16814"/>
                  <a:pt x="116496" y="14967"/>
                </a:cubicBezTo>
                <a:cubicBezTo>
                  <a:pt x="118541" y="13157"/>
                  <a:pt x="120244" y="11000"/>
                  <a:pt x="121839" y="8790"/>
                </a:cubicBezTo>
                <a:cubicBezTo>
                  <a:pt x="123137" y="6994"/>
                  <a:pt x="124247" y="5068"/>
                  <a:pt x="125240" y="3089"/>
                </a:cubicBezTo>
                <a:cubicBezTo>
                  <a:pt x="125752" y="2070"/>
                  <a:pt x="126240" y="1041"/>
                  <a:pt x="126709" y="1"/>
                </a:cubicBez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7" name="Google Shape;207;p7"/>
          <p:cNvSpPr/>
          <p:nvPr/>
        </p:nvSpPr>
        <p:spPr>
          <a:xfrm>
            <a:off x="9564867" y="3912034"/>
            <a:ext cx="2629515" cy="2967063"/>
          </a:xfrm>
          <a:custGeom>
            <a:avLst/>
            <a:gdLst/>
            <a:ahLst/>
            <a:cxnLst/>
            <a:rect l="l" t="t" r="r" b="b"/>
            <a:pathLst>
              <a:path w="60560" h="68334" extrusionOk="0">
                <a:moveTo>
                  <a:pt x="60559" y="0"/>
                </a:moveTo>
                <a:cubicBezTo>
                  <a:pt x="56761" y="984"/>
                  <a:pt x="53056" y="2420"/>
                  <a:pt x="49694" y="4403"/>
                </a:cubicBezTo>
                <a:cubicBezTo>
                  <a:pt x="47143" y="5906"/>
                  <a:pt x="44724" y="7765"/>
                  <a:pt x="42636" y="9863"/>
                </a:cubicBezTo>
                <a:cubicBezTo>
                  <a:pt x="40409" y="12099"/>
                  <a:pt x="38440" y="14702"/>
                  <a:pt x="37164" y="17600"/>
                </a:cubicBezTo>
                <a:cubicBezTo>
                  <a:pt x="36321" y="19507"/>
                  <a:pt x="35557" y="21410"/>
                  <a:pt x="35045" y="23429"/>
                </a:cubicBezTo>
                <a:cubicBezTo>
                  <a:pt x="34685" y="24855"/>
                  <a:pt x="34423" y="26303"/>
                  <a:pt x="34211" y="27758"/>
                </a:cubicBezTo>
                <a:cubicBezTo>
                  <a:pt x="33744" y="30951"/>
                  <a:pt x="33440" y="34161"/>
                  <a:pt x="33040" y="37361"/>
                </a:cubicBezTo>
                <a:cubicBezTo>
                  <a:pt x="32804" y="38952"/>
                  <a:pt x="32511" y="40535"/>
                  <a:pt x="32089" y="42088"/>
                </a:cubicBezTo>
                <a:cubicBezTo>
                  <a:pt x="31663" y="43662"/>
                  <a:pt x="31106" y="45210"/>
                  <a:pt x="30496" y="46726"/>
                </a:cubicBezTo>
                <a:cubicBezTo>
                  <a:pt x="29125" y="49810"/>
                  <a:pt x="27460" y="52756"/>
                  <a:pt x="25467" y="55482"/>
                </a:cubicBezTo>
                <a:cubicBezTo>
                  <a:pt x="23696" y="57656"/>
                  <a:pt x="21712" y="59642"/>
                  <a:pt x="19538" y="61414"/>
                </a:cubicBezTo>
                <a:cubicBezTo>
                  <a:pt x="17007" y="63281"/>
                  <a:pt x="14299" y="64928"/>
                  <a:pt x="11440" y="66238"/>
                </a:cubicBezTo>
                <a:cubicBezTo>
                  <a:pt x="9392" y="67026"/>
                  <a:pt x="7280" y="67624"/>
                  <a:pt x="5117" y="67998"/>
                </a:cubicBezTo>
                <a:cubicBezTo>
                  <a:pt x="4066" y="68098"/>
                  <a:pt x="3010" y="68149"/>
                  <a:pt x="1951" y="68149"/>
                </a:cubicBezTo>
                <a:cubicBezTo>
                  <a:pt x="1859" y="68149"/>
                  <a:pt x="1766" y="68148"/>
                  <a:pt x="1674" y="68148"/>
                </a:cubicBezTo>
                <a:cubicBezTo>
                  <a:pt x="1647" y="68147"/>
                  <a:pt x="1621" y="68147"/>
                  <a:pt x="1594" y="68147"/>
                </a:cubicBezTo>
                <a:cubicBezTo>
                  <a:pt x="1067" y="68147"/>
                  <a:pt x="530" y="68213"/>
                  <a:pt x="0" y="68333"/>
                </a:cubicBezTo>
                <a:lnTo>
                  <a:pt x="35318" y="68333"/>
                </a:lnTo>
                <a:cubicBezTo>
                  <a:pt x="37483" y="65967"/>
                  <a:pt x="39409" y="63366"/>
                  <a:pt x="41086" y="60666"/>
                </a:cubicBezTo>
                <a:cubicBezTo>
                  <a:pt x="42262" y="58773"/>
                  <a:pt x="43295" y="56792"/>
                  <a:pt x="44198" y="54756"/>
                </a:cubicBezTo>
                <a:cubicBezTo>
                  <a:pt x="45339" y="52187"/>
                  <a:pt x="46455" y="49555"/>
                  <a:pt x="47246" y="46853"/>
                </a:cubicBezTo>
                <a:cubicBezTo>
                  <a:pt x="48670" y="41971"/>
                  <a:pt x="48939" y="36825"/>
                  <a:pt x="49548" y="31789"/>
                </a:cubicBezTo>
                <a:cubicBezTo>
                  <a:pt x="49901" y="29451"/>
                  <a:pt x="50384" y="27127"/>
                  <a:pt x="51199" y="24905"/>
                </a:cubicBezTo>
                <a:cubicBezTo>
                  <a:pt x="51623" y="24027"/>
                  <a:pt x="52108" y="23184"/>
                  <a:pt x="52658" y="22379"/>
                </a:cubicBezTo>
                <a:cubicBezTo>
                  <a:pt x="53570" y="21321"/>
                  <a:pt x="54580" y="20345"/>
                  <a:pt x="55652" y="19450"/>
                </a:cubicBezTo>
                <a:cubicBezTo>
                  <a:pt x="57156" y="18378"/>
                  <a:pt x="58761" y="17464"/>
                  <a:pt x="60438" y="16690"/>
                </a:cubicBezTo>
                <a:cubicBezTo>
                  <a:pt x="60478" y="16673"/>
                  <a:pt x="60519" y="16659"/>
                  <a:pt x="60559" y="16642"/>
                </a:cubicBezTo>
                <a:lnTo>
                  <a:pt x="60559" y="0"/>
                </a:ln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08" name="Google Shape;208;p7"/>
          <p:cNvGrpSpPr/>
          <p:nvPr/>
        </p:nvGrpSpPr>
        <p:grpSpPr>
          <a:xfrm>
            <a:off x="9768729" y="-6019"/>
            <a:ext cx="2491251" cy="1803191"/>
            <a:chOff x="7326547" y="-4515"/>
            <a:chExt cx="1868438" cy="1352393"/>
          </a:xfrm>
        </p:grpSpPr>
        <p:sp>
          <p:nvSpPr>
            <p:cNvPr id="209" name="Google Shape;209;p7"/>
            <p:cNvSpPr/>
            <p:nvPr/>
          </p:nvSpPr>
          <p:spPr>
            <a:xfrm flipH="1">
              <a:off x="7650254" y="-1814"/>
              <a:ext cx="1427127" cy="1258785"/>
            </a:xfrm>
            <a:custGeom>
              <a:avLst/>
              <a:gdLst/>
              <a:ahLst/>
              <a:cxnLst/>
              <a:rect l="l" t="t" r="r" b="b"/>
              <a:pathLst>
                <a:path w="44685" h="39414" extrusionOk="0">
                  <a:moveTo>
                    <a:pt x="29564" y="0"/>
                  </a:moveTo>
                  <a:cubicBezTo>
                    <a:pt x="25215" y="1610"/>
                    <a:pt x="18874" y="5070"/>
                    <a:pt x="13493" y="8068"/>
                  </a:cubicBezTo>
                  <a:cubicBezTo>
                    <a:pt x="6968" y="11704"/>
                    <a:pt x="1" y="17290"/>
                    <a:pt x="7447" y="26541"/>
                  </a:cubicBezTo>
                  <a:cubicBezTo>
                    <a:pt x="11454" y="31522"/>
                    <a:pt x="19581" y="36330"/>
                    <a:pt x="25885" y="39414"/>
                  </a:cubicBezTo>
                  <a:lnTo>
                    <a:pt x="25885" y="34599"/>
                  </a:lnTo>
                  <a:cubicBezTo>
                    <a:pt x="25708" y="34513"/>
                    <a:pt x="25508" y="34420"/>
                    <a:pt x="25273" y="34335"/>
                  </a:cubicBezTo>
                  <a:cubicBezTo>
                    <a:pt x="22265" y="33211"/>
                    <a:pt x="18510" y="31513"/>
                    <a:pt x="15555" y="29139"/>
                  </a:cubicBezTo>
                  <a:cubicBezTo>
                    <a:pt x="13414" y="27417"/>
                    <a:pt x="11695" y="25338"/>
                    <a:pt x="10990" y="22864"/>
                  </a:cubicBezTo>
                  <a:cubicBezTo>
                    <a:pt x="10847" y="22362"/>
                    <a:pt x="10745" y="21845"/>
                    <a:pt x="10690" y="21312"/>
                  </a:cubicBezTo>
                  <a:cubicBezTo>
                    <a:pt x="10130" y="15854"/>
                    <a:pt x="13986" y="13058"/>
                    <a:pt x="18708" y="10992"/>
                  </a:cubicBezTo>
                  <a:cubicBezTo>
                    <a:pt x="21286" y="9861"/>
                    <a:pt x="26077" y="8756"/>
                    <a:pt x="28597" y="7746"/>
                  </a:cubicBezTo>
                  <a:cubicBezTo>
                    <a:pt x="31928" y="6410"/>
                    <a:pt x="37714" y="4841"/>
                    <a:pt x="446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0" name="Google Shape;210;p7"/>
            <p:cNvSpPr/>
            <p:nvPr/>
          </p:nvSpPr>
          <p:spPr>
            <a:xfrm flipH="1">
              <a:off x="7326547" y="887"/>
              <a:ext cx="1434185" cy="1104399"/>
            </a:xfrm>
            <a:custGeom>
              <a:avLst/>
              <a:gdLst/>
              <a:ahLst/>
              <a:cxnLst/>
              <a:rect l="l" t="t" r="r" b="b"/>
              <a:pathLst>
                <a:path w="44906" h="34580" extrusionOk="0">
                  <a:moveTo>
                    <a:pt x="34685" y="0"/>
                  </a:moveTo>
                  <a:cubicBezTo>
                    <a:pt x="33280" y="612"/>
                    <a:pt x="28473" y="3872"/>
                    <a:pt x="22346" y="5960"/>
                  </a:cubicBezTo>
                  <a:cubicBezTo>
                    <a:pt x="18031" y="7429"/>
                    <a:pt x="15116" y="8432"/>
                    <a:pt x="10875" y="10101"/>
                  </a:cubicBezTo>
                  <a:cubicBezTo>
                    <a:pt x="10071" y="10418"/>
                    <a:pt x="9313" y="10725"/>
                    <a:pt x="8709" y="10992"/>
                  </a:cubicBezTo>
                  <a:cubicBezTo>
                    <a:pt x="5139" y="12554"/>
                    <a:pt x="1474" y="14809"/>
                    <a:pt x="736" y="18940"/>
                  </a:cubicBezTo>
                  <a:cubicBezTo>
                    <a:pt x="0" y="23057"/>
                    <a:pt x="2901" y="27108"/>
                    <a:pt x="6015" y="29558"/>
                  </a:cubicBezTo>
                  <a:cubicBezTo>
                    <a:pt x="8930" y="31849"/>
                    <a:pt x="12414" y="33258"/>
                    <a:pt x="15886" y="34580"/>
                  </a:cubicBezTo>
                  <a:lnTo>
                    <a:pt x="15886" y="31539"/>
                  </a:lnTo>
                  <a:cubicBezTo>
                    <a:pt x="12680" y="30003"/>
                    <a:pt x="9159" y="28051"/>
                    <a:pt x="7201" y="25560"/>
                  </a:cubicBezTo>
                  <a:cubicBezTo>
                    <a:pt x="4799" y="22502"/>
                    <a:pt x="5946" y="18590"/>
                    <a:pt x="9328" y="16266"/>
                  </a:cubicBezTo>
                  <a:cubicBezTo>
                    <a:pt x="12983" y="13751"/>
                    <a:pt x="22689" y="10908"/>
                    <a:pt x="24722" y="10387"/>
                  </a:cubicBezTo>
                  <a:cubicBezTo>
                    <a:pt x="29016" y="9284"/>
                    <a:pt x="36476" y="6348"/>
                    <a:pt x="449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1" name="Google Shape;211;p7"/>
            <p:cNvSpPr/>
            <p:nvPr/>
          </p:nvSpPr>
          <p:spPr>
            <a:xfrm flipH="1">
              <a:off x="8056574" y="-4515"/>
              <a:ext cx="1138412" cy="1352393"/>
            </a:xfrm>
            <a:custGeom>
              <a:avLst/>
              <a:gdLst/>
              <a:ahLst/>
              <a:cxnLst/>
              <a:rect l="l" t="t" r="r" b="b"/>
              <a:pathLst>
                <a:path w="35645" h="42345" extrusionOk="0">
                  <a:moveTo>
                    <a:pt x="22741" y="0"/>
                  </a:moveTo>
                  <a:cubicBezTo>
                    <a:pt x="20241" y="926"/>
                    <a:pt x="14840" y="3805"/>
                    <a:pt x="10811" y="6632"/>
                  </a:cubicBezTo>
                  <a:cubicBezTo>
                    <a:pt x="2944" y="12151"/>
                    <a:pt x="1" y="21450"/>
                    <a:pt x="7359" y="29046"/>
                  </a:cubicBezTo>
                  <a:cubicBezTo>
                    <a:pt x="13445" y="35327"/>
                    <a:pt x="19262" y="38416"/>
                    <a:pt x="29821" y="42345"/>
                  </a:cubicBezTo>
                  <a:lnTo>
                    <a:pt x="29821" y="39414"/>
                  </a:lnTo>
                  <a:cubicBezTo>
                    <a:pt x="23517" y="36330"/>
                    <a:pt x="14909" y="31872"/>
                    <a:pt x="11383" y="26541"/>
                  </a:cubicBezTo>
                  <a:cubicBezTo>
                    <a:pt x="5261" y="17290"/>
                    <a:pt x="10795" y="11504"/>
                    <a:pt x="17429" y="8068"/>
                  </a:cubicBezTo>
                  <a:cubicBezTo>
                    <a:pt x="24127" y="4598"/>
                    <a:pt x="29185" y="3336"/>
                    <a:pt x="356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12" name="Google Shape;212;p7"/>
          <p:cNvGrpSpPr/>
          <p:nvPr/>
        </p:nvGrpSpPr>
        <p:grpSpPr>
          <a:xfrm>
            <a:off x="970075" y="726601"/>
            <a:ext cx="10251600" cy="5418767"/>
            <a:chOff x="727556" y="544950"/>
            <a:chExt cx="7688700" cy="4064075"/>
          </a:xfrm>
        </p:grpSpPr>
        <p:grpSp>
          <p:nvGrpSpPr>
            <p:cNvPr id="213" name="Google Shape;213;p7"/>
            <p:cNvGrpSpPr/>
            <p:nvPr/>
          </p:nvGrpSpPr>
          <p:grpSpPr>
            <a:xfrm>
              <a:off x="727556" y="544950"/>
              <a:ext cx="7688700" cy="4064075"/>
              <a:chOff x="727556" y="544950"/>
              <a:chExt cx="7688700" cy="4064075"/>
            </a:xfrm>
          </p:grpSpPr>
          <p:grpSp>
            <p:nvGrpSpPr>
              <p:cNvPr id="214" name="Google Shape;214;p7"/>
              <p:cNvGrpSpPr/>
              <p:nvPr/>
            </p:nvGrpSpPr>
            <p:grpSpPr>
              <a:xfrm>
                <a:off x="727556" y="544950"/>
                <a:ext cx="7688700" cy="4064075"/>
                <a:chOff x="721950" y="544950"/>
                <a:chExt cx="7688700" cy="4064075"/>
              </a:xfrm>
            </p:grpSpPr>
            <p:sp>
              <p:nvSpPr>
                <p:cNvPr id="215" name="Google Shape;215;p7"/>
                <p:cNvSpPr/>
                <p:nvPr/>
              </p:nvSpPr>
              <p:spPr>
                <a:xfrm>
                  <a:off x="721950" y="544950"/>
                  <a:ext cx="7688700" cy="507900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rgbClr val="F5A2A2"/>
                </a:solidFill>
                <a:ln w="9525" cap="flat" cmpd="sng">
                  <a:solidFill>
                    <a:srgbClr val="0B3A87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dist="123825" dir="7860000" algn="bl" rotWithShape="0">
                    <a:srgbClr val="0B3A87"/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40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16" name="Google Shape;216;p7"/>
                <p:cNvSpPr/>
                <p:nvPr/>
              </p:nvSpPr>
              <p:spPr>
                <a:xfrm>
                  <a:off x="721950" y="1051025"/>
                  <a:ext cx="7688700" cy="3558000"/>
                </a:xfrm>
                <a:prstGeom prst="rect">
                  <a:avLst/>
                </a:prstGeom>
                <a:solidFill>
                  <a:srgbClr val="FFEEE5"/>
                </a:solidFill>
                <a:ln w="9525" cap="flat" cmpd="sng">
                  <a:solidFill>
                    <a:srgbClr val="0B3A87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dist="123825" dir="7860000" algn="bl" rotWithShape="0">
                    <a:srgbClr val="0B3A87"/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40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17" name="Google Shape;217;p7"/>
                <p:cNvSpPr/>
                <p:nvPr/>
              </p:nvSpPr>
              <p:spPr>
                <a:xfrm>
                  <a:off x="2170375" y="663050"/>
                  <a:ext cx="5846700" cy="269100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FF">
                    <a:alpha val="312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40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18" name="Google Shape;218;p7"/>
              <p:cNvGrpSpPr/>
              <p:nvPr/>
            </p:nvGrpSpPr>
            <p:grpSpPr>
              <a:xfrm>
                <a:off x="883456" y="696120"/>
                <a:ext cx="877593" cy="199609"/>
                <a:chOff x="883456" y="696120"/>
                <a:chExt cx="877593" cy="199609"/>
              </a:xfrm>
            </p:grpSpPr>
            <p:sp>
              <p:nvSpPr>
                <p:cNvPr id="219" name="Google Shape;219;p7"/>
                <p:cNvSpPr/>
                <p:nvPr/>
              </p:nvSpPr>
              <p:spPr>
                <a:xfrm>
                  <a:off x="1225706" y="696120"/>
                  <a:ext cx="199641" cy="1996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51" h="6250" extrusionOk="0">
                      <a:moveTo>
                        <a:pt x="3127" y="1"/>
                      </a:moveTo>
                      <a:cubicBezTo>
                        <a:pt x="1400" y="1"/>
                        <a:pt x="0" y="1399"/>
                        <a:pt x="0" y="3125"/>
                      </a:cubicBezTo>
                      <a:cubicBezTo>
                        <a:pt x="0" y="4851"/>
                        <a:pt x="1400" y="6249"/>
                        <a:pt x="3127" y="6249"/>
                      </a:cubicBezTo>
                      <a:cubicBezTo>
                        <a:pt x="4851" y="6249"/>
                        <a:pt x="6251" y="4851"/>
                        <a:pt x="6251" y="3125"/>
                      </a:cubicBezTo>
                      <a:cubicBezTo>
                        <a:pt x="6251" y="1399"/>
                        <a:pt x="4851" y="1"/>
                        <a:pt x="3127" y="1"/>
                      </a:cubicBezTo>
                      <a:close/>
                    </a:path>
                  </a:pathLst>
                </a:custGeom>
                <a:solidFill>
                  <a:srgbClr val="FFD800"/>
                </a:solidFill>
                <a:ln w="9525" cap="flat" cmpd="sng">
                  <a:solidFill>
                    <a:srgbClr val="0B3A87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40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20" name="Google Shape;220;p7"/>
                <p:cNvSpPr/>
                <p:nvPr/>
              </p:nvSpPr>
              <p:spPr>
                <a:xfrm>
                  <a:off x="1561376" y="696120"/>
                  <a:ext cx="199673" cy="1996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52" h="6250" extrusionOk="0">
                      <a:moveTo>
                        <a:pt x="3127" y="1"/>
                      </a:moveTo>
                      <a:cubicBezTo>
                        <a:pt x="1401" y="1"/>
                        <a:pt x="1" y="1399"/>
                        <a:pt x="1" y="3125"/>
                      </a:cubicBezTo>
                      <a:cubicBezTo>
                        <a:pt x="1" y="4851"/>
                        <a:pt x="1401" y="6249"/>
                        <a:pt x="3127" y="6249"/>
                      </a:cubicBezTo>
                      <a:cubicBezTo>
                        <a:pt x="4851" y="6249"/>
                        <a:pt x="6252" y="4851"/>
                        <a:pt x="6252" y="3125"/>
                      </a:cubicBezTo>
                      <a:cubicBezTo>
                        <a:pt x="6252" y="1399"/>
                        <a:pt x="4851" y="1"/>
                        <a:pt x="3127" y="1"/>
                      </a:cubicBezTo>
                      <a:close/>
                    </a:path>
                  </a:pathLst>
                </a:custGeom>
                <a:solidFill>
                  <a:srgbClr val="A5A2F4"/>
                </a:solidFill>
                <a:ln w="9525" cap="flat" cmpd="sng">
                  <a:solidFill>
                    <a:srgbClr val="0B3A87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40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21" name="Google Shape;221;p7"/>
                <p:cNvSpPr/>
                <p:nvPr/>
              </p:nvSpPr>
              <p:spPr>
                <a:xfrm>
                  <a:off x="883456" y="696120"/>
                  <a:ext cx="199673" cy="1996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52" h="6250" extrusionOk="0">
                      <a:moveTo>
                        <a:pt x="3125" y="1"/>
                      </a:moveTo>
                      <a:cubicBezTo>
                        <a:pt x="1399" y="1"/>
                        <a:pt x="1" y="1399"/>
                        <a:pt x="1" y="3125"/>
                      </a:cubicBezTo>
                      <a:cubicBezTo>
                        <a:pt x="1" y="4851"/>
                        <a:pt x="1399" y="6249"/>
                        <a:pt x="3125" y="6249"/>
                      </a:cubicBezTo>
                      <a:cubicBezTo>
                        <a:pt x="4851" y="6249"/>
                        <a:pt x="6251" y="4851"/>
                        <a:pt x="6251" y="3125"/>
                      </a:cubicBezTo>
                      <a:cubicBezTo>
                        <a:pt x="6251" y="1399"/>
                        <a:pt x="4851" y="1"/>
                        <a:pt x="3125" y="1"/>
                      </a:cubicBezTo>
                      <a:close/>
                    </a:path>
                  </a:pathLst>
                </a:custGeom>
                <a:solidFill>
                  <a:srgbClr val="4CE697"/>
                </a:solidFill>
                <a:ln w="9525" cap="flat" cmpd="sng">
                  <a:solidFill>
                    <a:srgbClr val="0B3A87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40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222" name="Google Shape;222;p7"/>
            <p:cNvSpPr/>
            <p:nvPr/>
          </p:nvSpPr>
          <p:spPr>
            <a:xfrm>
              <a:off x="2567193" y="1049772"/>
              <a:ext cx="5841497" cy="891408"/>
            </a:xfrm>
            <a:custGeom>
              <a:avLst/>
              <a:gdLst/>
              <a:ahLst/>
              <a:cxnLst/>
              <a:rect l="l" t="t" r="r" b="b"/>
              <a:pathLst>
                <a:path w="182904" h="27911" extrusionOk="0">
                  <a:moveTo>
                    <a:pt x="0" y="0"/>
                  </a:moveTo>
                  <a:cubicBezTo>
                    <a:pt x="8688" y="22829"/>
                    <a:pt x="35357" y="27911"/>
                    <a:pt x="57097" y="27911"/>
                  </a:cubicBezTo>
                  <a:cubicBezTo>
                    <a:pt x="68428" y="27911"/>
                    <a:pt x="78420" y="26530"/>
                    <a:pt x="83828" y="25563"/>
                  </a:cubicBezTo>
                  <a:cubicBezTo>
                    <a:pt x="107047" y="21412"/>
                    <a:pt x="182903" y="16583"/>
                    <a:pt x="182903" y="16583"/>
                  </a:cubicBezTo>
                  <a:lnTo>
                    <a:pt x="182903" y="4179"/>
                  </a:lnTo>
                  <a:cubicBezTo>
                    <a:pt x="96624" y="9235"/>
                    <a:pt x="92311" y="16605"/>
                    <a:pt x="61887" y="16605"/>
                  </a:cubicBezTo>
                  <a:cubicBezTo>
                    <a:pt x="60453" y="16605"/>
                    <a:pt x="58960" y="16588"/>
                    <a:pt x="57399" y="16555"/>
                  </a:cubicBezTo>
                  <a:cubicBezTo>
                    <a:pt x="22712" y="15805"/>
                    <a:pt x="16518" y="0"/>
                    <a:pt x="16518" y="0"/>
                  </a:cubicBezTo>
                  <a:close/>
                </a:path>
              </a:pathLst>
            </a:custGeom>
            <a:solidFill>
              <a:srgbClr val="F5A2A2">
                <a:alpha val="34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23" name="Google Shape;223;p7"/>
          <p:cNvSpPr txBox="1">
            <a:spLocks noGrp="1"/>
          </p:cNvSpPr>
          <p:nvPr>
            <p:ph type="title"/>
          </p:nvPr>
        </p:nvSpPr>
        <p:spPr>
          <a:xfrm>
            <a:off x="2894400" y="883200"/>
            <a:ext cx="7718400" cy="3600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24" name="Google Shape;224;p7"/>
          <p:cNvSpPr txBox="1">
            <a:spLocks noGrp="1"/>
          </p:cNvSpPr>
          <p:nvPr>
            <p:ph type="body" idx="1"/>
          </p:nvPr>
        </p:nvSpPr>
        <p:spPr>
          <a:xfrm>
            <a:off x="1224033" y="2088367"/>
            <a:ext cx="4694400" cy="34548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25" name="Google Shape;225;p7"/>
          <p:cNvSpPr/>
          <p:nvPr/>
        </p:nvSpPr>
        <p:spPr>
          <a:xfrm flipH="1">
            <a:off x="2641092" y="175864"/>
            <a:ext cx="411440" cy="411525"/>
          </a:xfrm>
          <a:custGeom>
            <a:avLst/>
            <a:gdLst/>
            <a:ahLst/>
            <a:cxnLst/>
            <a:rect l="l" t="t" r="r" b="b"/>
            <a:pathLst>
              <a:path w="9662" h="9664" extrusionOk="0">
                <a:moveTo>
                  <a:pt x="4832" y="1"/>
                </a:moveTo>
                <a:cubicBezTo>
                  <a:pt x="2163" y="1"/>
                  <a:pt x="1" y="2163"/>
                  <a:pt x="1" y="4832"/>
                </a:cubicBezTo>
                <a:cubicBezTo>
                  <a:pt x="1" y="7499"/>
                  <a:pt x="2163" y="9664"/>
                  <a:pt x="4832" y="9664"/>
                </a:cubicBezTo>
                <a:cubicBezTo>
                  <a:pt x="7499" y="9664"/>
                  <a:pt x="9661" y="7499"/>
                  <a:pt x="9661" y="4832"/>
                </a:cubicBezTo>
                <a:cubicBezTo>
                  <a:pt x="9661" y="2163"/>
                  <a:pt x="7499" y="1"/>
                  <a:pt x="4832" y="1"/>
                </a:cubicBezTo>
                <a:close/>
              </a:path>
            </a:pathLst>
          </a:custGeom>
          <a:solidFill>
            <a:srgbClr val="F1A3AB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6" name="Google Shape;226;p7"/>
          <p:cNvSpPr/>
          <p:nvPr/>
        </p:nvSpPr>
        <p:spPr>
          <a:xfrm flipH="1">
            <a:off x="264326" y="3878998"/>
            <a:ext cx="426537" cy="426404"/>
          </a:xfrm>
          <a:custGeom>
            <a:avLst/>
            <a:gdLst/>
            <a:ahLst/>
            <a:cxnLst/>
            <a:rect l="l" t="t" r="r" b="b"/>
            <a:pathLst>
              <a:path w="9664" h="9661" extrusionOk="0">
                <a:moveTo>
                  <a:pt x="4832" y="0"/>
                </a:moveTo>
                <a:cubicBezTo>
                  <a:pt x="2163" y="0"/>
                  <a:pt x="1" y="2163"/>
                  <a:pt x="1" y="4829"/>
                </a:cubicBezTo>
                <a:cubicBezTo>
                  <a:pt x="1" y="7499"/>
                  <a:pt x="2163" y="9661"/>
                  <a:pt x="4832" y="9661"/>
                </a:cubicBezTo>
                <a:cubicBezTo>
                  <a:pt x="7499" y="9661"/>
                  <a:pt x="9664" y="7499"/>
                  <a:pt x="9664" y="4829"/>
                </a:cubicBezTo>
                <a:cubicBezTo>
                  <a:pt x="9664" y="2163"/>
                  <a:pt x="7499" y="0"/>
                  <a:pt x="4832" y="0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7" name="Google Shape;227;p7"/>
          <p:cNvSpPr/>
          <p:nvPr/>
        </p:nvSpPr>
        <p:spPr>
          <a:xfrm flipH="1">
            <a:off x="228173" y="1627113"/>
            <a:ext cx="195923" cy="195967"/>
          </a:xfrm>
          <a:custGeom>
            <a:avLst/>
            <a:gdLst/>
            <a:ahLst/>
            <a:cxnLst/>
            <a:rect l="l" t="t" r="r" b="b"/>
            <a:pathLst>
              <a:path w="4439" h="4440" extrusionOk="0">
                <a:moveTo>
                  <a:pt x="2219" y="1"/>
                </a:moveTo>
                <a:cubicBezTo>
                  <a:pt x="993" y="1"/>
                  <a:pt x="0" y="994"/>
                  <a:pt x="0" y="2220"/>
                </a:cubicBezTo>
                <a:cubicBezTo>
                  <a:pt x="0" y="3446"/>
                  <a:pt x="993" y="4439"/>
                  <a:pt x="2219" y="4439"/>
                </a:cubicBezTo>
                <a:cubicBezTo>
                  <a:pt x="3446" y="4439"/>
                  <a:pt x="4439" y="3446"/>
                  <a:pt x="4439" y="2220"/>
                </a:cubicBezTo>
                <a:cubicBezTo>
                  <a:pt x="4439" y="994"/>
                  <a:pt x="3446" y="1"/>
                  <a:pt x="2219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8" name="Google Shape;228;p7"/>
          <p:cNvSpPr/>
          <p:nvPr/>
        </p:nvSpPr>
        <p:spPr>
          <a:xfrm flipH="1">
            <a:off x="8420111" y="241401"/>
            <a:ext cx="189028" cy="189112"/>
          </a:xfrm>
          <a:custGeom>
            <a:avLst/>
            <a:gdLst/>
            <a:ahLst/>
            <a:cxnLst/>
            <a:rect l="l" t="t" r="r" b="b"/>
            <a:pathLst>
              <a:path w="4439" h="4441" extrusionOk="0">
                <a:moveTo>
                  <a:pt x="2219" y="0"/>
                </a:moveTo>
                <a:cubicBezTo>
                  <a:pt x="993" y="0"/>
                  <a:pt x="0" y="993"/>
                  <a:pt x="0" y="2219"/>
                </a:cubicBezTo>
                <a:cubicBezTo>
                  <a:pt x="0" y="3446"/>
                  <a:pt x="993" y="4441"/>
                  <a:pt x="2219" y="4441"/>
                </a:cubicBezTo>
                <a:cubicBezTo>
                  <a:pt x="3446" y="4441"/>
                  <a:pt x="4439" y="3446"/>
                  <a:pt x="4439" y="2219"/>
                </a:cubicBezTo>
                <a:cubicBezTo>
                  <a:pt x="4439" y="993"/>
                  <a:pt x="3446" y="0"/>
                  <a:pt x="2219" y="0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9" name="Google Shape;229;p7"/>
          <p:cNvSpPr/>
          <p:nvPr/>
        </p:nvSpPr>
        <p:spPr>
          <a:xfrm flipH="1">
            <a:off x="11603711" y="2699456"/>
            <a:ext cx="265805" cy="265805"/>
          </a:xfrm>
          <a:custGeom>
            <a:avLst/>
            <a:gdLst/>
            <a:ahLst/>
            <a:cxnLst/>
            <a:rect l="l" t="t" r="r" b="b"/>
            <a:pathLst>
              <a:path w="6242" h="6242" extrusionOk="0">
                <a:moveTo>
                  <a:pt x="3122" y="1"/>
                </a:moveTo>
                <a:cubicBezTo>
                  <a:pt x="1398" y="1"/>
                  <a:pt x="0" y="1398"/>
                  <a:pt x="0" y="3122"/>
                </a:cubicBezTo>
                <a:cubicBezTo>
                  <a:pt x="0" y="4844"/>
                  <a:pt x="1398" y="6242"/>
                  <a:pt x="3122" y="6242"/>
                </a:cubicBezTo>
                <a:cubicBezTo>
                  <a:pt x="4843" y="6242"/>
                  <a:pt x="6241" y="4844"/>
                  <a:pt x="6241" y="3122"/>
                </a:cubicBezTo>
                <a:cubicBezTo>
                  <a:pt x="6241" y="1398"/>
                  <a:pt x="4843" y="1"/>
                  <a:pt x="3122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0" name="Google Shape;230;p7"/>
          <p:cNvSpPr/>
          <p:nvPr/>
        </p:nvSpPr>
        <p:spPr>
          <a:xfrm flipH="1">
            <a:off x="10556141" y="6321725"/>
            <a:ext cx="411440" cy="411440"/>
          </a:xfrm>
          <a:custGeom>
            <a:avLst/>
            <a:gdLst/>
            <a:ahLst/>
            <a:cxnLst/>
            <a:rect l="l" t="t" r="r" b="b"/>
            <a:pathLst>
              <a:path w="9662" h="9662" extrusionOk="0">
                <a:moveTo>
                  <a:pt x="4830" y="1"/>
                </a:moveTo>
                <a:cubicBezTo>
                  <a:pt x="2163" y="1"/>
                  <a:pt x="1" y="2163"/>
                  <a:pt x="1" y="4832"/>
                </a:cubicBezTo>
                <a:cubicBezTo>
                  <a:pt x="1" y="7499"/>
                  <a:pt x="2163" y="9661"/>
                  <a:pt x="4830" y="9661"/>
                </a:cubicBezTo>
                <a:cubicBezTo>
                  <a:pt x="7499" y="9661"/>
                  <a:pt x="9662" y="7499"/>
                  <a:pt x="9662" y="4832"/>
                </a:cubicBezTo>
                <a:cubicBezTo>
                  <a:pt x="9662" y="2163"/>
                  <a:pt x="7499" y="1"/>
                  <a:pt x="4830" y="1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1" name="Google Shape;231;p7"/>
          <p:cNvSpPr/>
          <p:nvPr/>
        </p:nvSpPr>
        <p:spPr>
          <a:xfrm flipH="1">
            <a:off x="4931919" y="6424395"/>
            <a:ext cx="195923" cy="196055"/>
          </a:xfrm>
          <a:custGeom>
            <a:avLst/>
            <a:gdLst/>
            <a:ahLst/>
            <a:cxnLst/>
            <a:rect l="l" t="t" r="r" b="b"/>
            <a:pathLst>
              <a:path w="4439" h="4442" extrusionOk="0">
                <a:moveTo>
                  <a:pt x="2219" y="1"/>
                </a:moveTo>
                <a:cubicBezTo>
                  <a:pt x="993" y="1"/>
                  <a:pt x="0" y="996"/>
                  <a:pt x="0" y="2222"/>
                </a:cubicBezTo>
                <a:cubicBezTo>
                  <a:pt x="0" y="3446"/>
                  <a:pt x="993" y="4442"/>
                  <a:pt x="2219" y="4442"/>
                </a:cubicBezTo>
                <a:cubicBezTo>
                  <a:pt x="3446" y="4442"/>
                  <a:pt x="4439" y="3446"/>
                  <a:pt x="4439" y="2222"/>
                </a:cubicBezTo>
                <a:cubicBezTo>
                  <a:pt x="4439" y="996"/>
                  <a:pt x="3446" y="1"/>
                  <a:pt x="2219" y="1"/>
                </a:cubicBez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337676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3" name="Google Shape;233;p8"/>
          <p:cNvGrpSpPr/>
          <p:nvPr/>
        </p:nvGrpSpPr>
        <p:grpSpPr>
          <a:xfrm>
            <a:off x="-54032" y="-6019"/>
            <a:ext cx="2491251" cy="1803191"/>
            <a:chOff x="-40524" y="-4515"/>
            <a:chExt cx="1868438" cy="1352393"/>
          </a:xfrm>
        </p:grpSpPr>
        <p:sp>
          <p:nvSpPr>
            <p:cNvPr id="234" name="Google Shape;234;p8"/>
            <p:cNvSpPr/>
            <p:nvPr/>
          </p:nvSpPr>
          <p:spPr>
            <a:xfrm>
              <a:off x="77081" y="-1814"/>
              <a:ext cx="1427127" cy="1258785"/>
            </a:xfrm>
            <a:custGeom>
              <a:avLst/>
              <a:gdLst/>
              <a:ahLst/>
              <a:cxnLst/>
              <a:rect l="l" t="t" r="r" b="b"/>
              <a:pathLst>
                <a:path w="44685" h="39414" extrusionOk="0">
                  <a:moveTo>
                    <a:pt x="29564" y="0"/>
                  </a:moveTo>
                  <a:cubicBezTo>
                    <a:pt x="25215" y="1610"/>
                    <a:pt x="18874" y="5070"/>
                    <a:pt x="13493" y="8068"/>
                  </a:cubicBezTo>
                  <a:cubicBezTo>
                    <a:pt x="6968" y="11704"/>
                    <a:pt x="1" y="17290"/>
                    <a:pt x="7447" y="26541"/>
                  </a:cubicBezTo>
                  <a:cubicBezTo>
                    <a:pt x="11454" y="31522"/>
                    <a:pt x="19581" y="36330"/>
                    <a:pt x="25885" y="39414"/>
                  </a:cubicBezTo>
                  <a:lnTo>
                    <a:pt x="25885" y="34599"/>
                  </a:lnTo>
                  <a:cubicBezTo>
                    <a:pt x="25708" y="34513"/>
                    <a:pt x="25508" y="34420"/>
                    <a:pt x="25273" y="34335"/>
                  </a:cubicBezTo>
                  <a:cubicBezTo>
                    <a:pt x="22265" y="33211"/>
                    <a:pt x="18510" y="31513"/>
                    <a:pt x="15555" y="29139"/>
                  </a:cubicBezTo>
                  <a:cubicBezTo>
                    <a:pt x="13414" y="27417"/>
                    <a:pt x="11695" y="25338"/>
                    <a:pt x="10990" y="22864"/>
                  </a:cubicBezTo>
                  <a:cubicBezTo>
                    <a:pt x="10847" y="22362"/>
                    <a:pt x="10745" y="21845"/>
                    <a:pt x="10690" y="21312"/>
                  </a:cubicBezTo>
                  <a:cubicBezTo>
                    <a:pt x="10130" y="15854"/>
                    <a:pt x="13986" y="13058"/>
                    <a:pt x="18708" y="10992"/>
                  </a:cubicBezTo>
                  <a:cubicBezTo>
                    <a:pt x="21286" y="9861"/>
                    <a:pt x="26077" y="8756"/>
                    <a:pt x="28597" y="7746"/>
                  </a:cubicBezTo>
                  <a:cubicBezTo>
                    <a:pt x="31928" y="6410"/>
                    <a:pt x="37714" y="4841"/>
                    <a:pt x="44684" y="0"/>
                  </a:cubicBezTo>
                  <a:close/>
                </a:path>
              </a:pathLst>
            </a:custGeom>
            <a:solidFill>
              <a:srgbClr val="F5A2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" name="Google Shape;235;p8"/>
            <p:cNvSpPr/>
            <p:nvPr/>
          </p:nvSpPr>
          <p:spPr>
            <a:xfrm>
              <a:off x="393729" y="887"/>
              <a:ext cx="1434185" cy="1104399"/>
            </a:xfrm>
            <a:custGeom>
              <a:avLst/>
              <a:gdLst/>
              <a:ahLst/>
              <a:cxnLst/>
              <a:rect l="l" t="t" r="r" b="b"/>
              <a:pathLst>
                <a:path w="44906" h="34580" extrusionOk="0">
                  <a:moveTo>
                    <a:pt x="34685" y="0"/>
                  </a:moveTo>
                  <a:cubicBezTo>
                    <a:pt x="33280" y="612"/>
                    <a:pt x="28473" y="3872"/>
                    <a:pt x="22346" y="5960"/>
                  </a:cubicBezTo>
                  <a:cubicBezTo>
                    <a:pt x="18031" y="7429"/>
                    <a:pt x="15116" y="8432"/>
                    <a:pt x="10875" y="10101"/>
                  </a:cubicBezTo>
                  <a:cubicBezTo>
                    <a:pt x="10071" y="10418"/>
                    <a:pt x="9313" y="10725"/>
                    <a:pt x="8709" y="10992"/>
                  </a:cubicBezTo>
                  <a:cubicBezTo>
                    <a:pt x="5139" y="12554"/>
                    <a:pt x="1474" y="14809"/>
                    <a:pt x="736" y="18940"/>
                  </a:cubicBezTo>
                  <a:cubicBezTo>
                    <a:pt x="0" y="23057"/>
                    <a:pt x="2901" y="27108"/>
                    <a:pt x="6015" y="29558"/>
                  </a:cubicBezTo>
                  <a:cubicBezTo>
                    <a:pt x="8930" y="31849"/>
                    <a:pt x="12414" y="33258"/>
                    <a:pt x="15886" y="34580"/>
                  </a:cubicBezTo>
                  <a:lnTo>
                    <a:pt x="15886" y="31539"/>
                  </a:lnTo>
                  <a:cubicBezTo>
                    <a:pt x="12680" y="30003"/>
                    <a:pt x="9159" y="28051"/>
                    <a:pt x="7201" y="25560"/>
                  </a:cubicBezTo>
                  <a:cubicBezTo>
                    <a:pt x="4799" y="22502"/>
                    <a:pt x="5946" y="18590"/>
                    <a:pt x="9328" y="16266"/>
                  </a:cubicBezTo>
                  <a:cubicBezTo>
                    <a:pt x="12983" y="13751"/>
                    <a:pt x="22689" y="10908"/>
                    <a:pt x="24722" y="10387"/>
                  </a:cubicBezTo>
                  <a:cubicBezTo>
                    <a:pt x="29016" y="9284"/>
                    <a:pt x="36476" y="6348"/>
                    <a:pt x="44905" y="0"/>
                  </a:cubicBezTo>
                  <a:close/>
                </a:path>
              </a:pathLst>
            </a:custGeom>
            <a:solidFill>
              <a:srgbClr val="4CE6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6" name="Google Shape;236;p8"/>
            <p:cNvSpPr/>
            <p:nvPr/>
          </p:nvSpPr>
          <p:spPr>
            <a:xfrm>
              <a:off x="-40524" y="-4515"/>
              <a:ext cx="1138412" cy="1352393"/>
            </a:xfrm>
            <a:custGeom>
              <a:avLst/>
              <a:gdLst/>
              <a:ahLst/>
              <a:cxnLst/>
              <a:rect l="l" t="t" r="r" b="b"/>
              <a:pathLst>
                <a:path w="35645" h="42345" extrusionOk="0">
                  <a:moveTo>
                    <a:pt x="22741" y="0"/>
                  </a:moveTo>
                  <a:cubicBezTo>
                    <a:pt x="20241" y="926"/>
                    <a:pt x="14840" y="3805"/>
                    <a:pt x="10811" y="6632"/>
                  </a:cubicBezTo>
                  <a:cubicBezTo>
                    <a:pt x="2944" y="12151"/>
                    <a:pt x="1" y="21450"/>
                    <a:pt x="7359" y="29046"/>
                  </a:cubicBezTo>
                  <a:cubicBezTo>
                    <a:pt x="13445" y="35327"/>
                    <a:pt x="19262" y="38416"/>
                    <a:pt x="29821" y="42345"/>
                  </a:cubicBezTo>
                  <a:lnTo>
                    <a:pt x="29821" y="39414"/>
                  </a:lnTo>
                  <a:cubicBezTo>
                    <a:pt x="23517" y="36330"/>
                    <a:pt x="14909" y="31872"/>
                    <a:pt x="11383" y="26541"/>
                  </a:cubicBezTo>
                  <a:cubicBezTo>
                    <a:pt x="5261" y="17290"/>
                    <a:pt x="10795" y="11504"/>
                    <a:pt x="17429" y="8068"/>
                  </a:cubicBezTo>
                  <a:cubicBezTo>
                    <a:pt x="24127" y="4598"/>
                    <a:pt x="29185" y="3336"/>
                    <a:pt x="35645" y="0"/>
                  </a:cubicBezTo>
                  <a:close/>
                </a:path>
              </a:pathLst>
            </a:custGeom>
            <a:solidFill>
              <a:srgbClr val="FF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37" name="Google Shape;237;p8"/>
          <p:cNvSpPr/>
          <p:nvPr/>
        </p:nvSpPr>
        <p:spPr>
          <a:xfrm>
            <a:off x="0" y="-6032"/>
            <a:ext cx="5418499" cy="3798881"/>
          </a:xfrm>
          <a:custGeom>
            <a:avLst/>
            <a:gdLst/>
            <a:ahLst/>
            <a:cxnLst/>
            <a:rect l="l" t="t" r="r" b="b"/>
            <a:pathLst>
              <a:path w="126709" h="88835" extrusionOk="0">
                <a:moveTo>
                  <a:pt x="108683" y="1"/>
                </a:moveTo>
                <a:cubicBezTo>
                  <a:pt x="108514" y="253"/>
                  <a:pt x="108340" y="501"/>
                  <a:pt x="108162" y="749"/>
                </a:cubicBezTo>
                <a:cubicBezTo>
                  <a:pt x="107126" y="1996"/>
                  <a:pt x="105988" y="3154"/>
                  <a:pt x="104747" y="4196"/>
                </a:cubicBezTo>
                <a:cubicBezTo>
                  <a:pt x="103261" y="5249"/>
                  <a:pt x="101678" y="6144"/>
                  <a:pt x="100025" y="6904"/>
                </a:cubicBezTo>
                <a:cubicBezTo>
                  <a:pt x="96568" y="8247"/>
                  <a:pt x="92922" y="9102"/>
                  <a:pt x="89260" y="9654"/>
                </a:cubicBezTo>
                <a:cubicBezTo>
                  <a:pt x="77792" y="11026"/>
                  <a:pt x="66048" y="10123"/>
                  <a:pt x="54799" y="13183"/>
                </a:cubicBezTo>
                <a:cubicBezTo>
                  <a:pt x="48327" y="14945"/>
                  <a:pt x="42169" y="18126"/>
                  <a:pt x="37406" y="22910"/>
                </a:cubicBezTo>
                <a:cubicBezTo>
                  <a:pt x="34787" y="25539"/>
                  <a:pt x="32504" y="28668"/>
                  <a:pt x="30996" y="32071"/>
                </a:cubicBezTo>
                <a:cubicBezTo>
                  <a:pt x="29508" y="35435"/>
                  <a:pt x="28398" y="38805"/>
                  <a:pt x="27715" y="42417"/>
                </a:cubicBezTo>
                <a:cubicBezTo>
                  <a:pt x="26493" y="48870"/>
                  <a:pt x="26186" y="55559"/>
                  <a:pt x="23848" y="61743"/>
                </a:cubicBezTo>
                <a:cubicBezTo>
                  <a:pt x="23183" y="63162"/>
                  <a:pt x="22402" y="64519"/>
                  <a:pt x="21500" y="65800"/>
                </a:cubicBezTo>
                <a:cubicBezTo>
                  <a:pt x="20552" y="66922"/>
                  <a:pt x="19514" y="67958"/>
                  <a:pt x="18392" y="68903"/>
                </a:cubicBezTo>
                <a:cubicBezTo>
                  <a:pt x="17071" y="69841"/>
                  <a:pt x="15668" y="70656"/>
                  <a:pt x="14199" y="71344"/>
                </a:cubicBezTo>
                <a:cubicBezTo>
                  <a:pt x="12449" y="72003"/>
                  <a:pt x="10639" y="72492"/>
                  <a:pt x="8794" y="72811"/>
                </a:cubicBezTo>
                <a:cubicBezTo>
                  <a:pt x="7785" y="72908"/>
                  <a:pt x="6773" y="72957"/>
                  <a:pt x="5761" y="72957"/>
                </a:cubicBezTo>
                <a:cubicBezTo>
                  <a:pt x="4626" y="72957"/>
                  <a:pt x="3490" y="72896"/>
                  <a:pt x="2357" y="72775"/>
                </a:cubicBezTo>
                <a:cubicBezTo>
                  <a:pt x="2269" y="72771"/>
                  <a:pt x="2182" y="72770"/>
                  <a:pt x="2095" y="72770"/>
                </a:cubicBezTo>
                <a:cubicBezTo>
                  <a:pt x="1362" y="72770"/>
                  <a:pt x="664" y="72895"/>
                  <a:pt x="0" y="73144"/>
                </a:cubicBezTo>
                <a:lnTo>
                  <a:pt x="0" y="88291"/>
                </a:lnTo>
                <a:cubicBezTo>
                  <a:pt x="755" y="88527"/>
                  <a:pt x="1541" y="88646"/>
                  <a:pt x="2357" y="88648"/>
                </a:cubicBezTo>
                <a:cubicBezTo>
                  <a:pt x="3504" y="88771"/>
                  <a:pt x="4655" y="88835"/>
                  <a:pt x="5806" y="88835"/>
                </a:cubicBezTo>
                <a:cubicBezTo>
                  <a:pt x="6776" y="88835"/>
                  <a:pt x="7746" y="88789"/>
                  <a:pt x="8713" y="88696"/>
                </a:cubicBezTo>
                <a:cubicBezTo>
                  <a:pt x="11396" y="88439"/>
                  <a:pt x="14102" y="88043"/>
                  <a:pt x="16685" y="87248"/>
                </a:cubicBezTo>
                <a:cubicBezTo>
                  <a:pt x="21824" y="85669"/>
                  <a:pt x="26503" y="83019"/>
                  <a:pt x="30465" y="79383"/>
                </a:cubicBezTo>
                <a:cubicBezTo>
                  <a:pt x="34544" y="75637"/>
                  <a:pt x="37328" y="70868"/>
                  <a:pt x="39240" y="65720"/>
                </a:cubicBezTo>
                <a:cubicBezTo>
                  <a:pt x="40773" y="61588"/>
                  <a:pt x="41409" y="57204"/>
                  <a:pt x="42028" y="52866"/>
                </a:cubicBezTo>
                <a:cubicBezTo>
                  <a:pt x="42667" y="48389"/>
                  <a:pt x="43307" y="43865"/>
                  <a:pt x="44910" y="39619"/>
                </a:cubicBezTo>
                <a:cubicBezTo>
                  <a:pt x="45545" y="38264"/>
                  <a:pt x="46291" y="36969"/>
                  <a:pt x="47150" y="35743"/>
                </a:cubicBezTo>
                <a:cubicBezTo>
                  <a:pt x="48141" y="34571"/>
                  <a:pt x="49234" y="33488"/>
                  <a:pt x="50410" y="32499"/>
                </a:cubicBezTo>
                <a:cubicBezTo>
                  <a:pt x="51910" y="31433"/>
                  <a:pt x="53508" y="30518"/>
                  <a:pt x="55180" y="29747"/>
                </a:cubicBezTo>
                <a:cubicBezTo>
                  <a:pt x="58411" y="28501"/>
                  <a:pt x="61802" y="27732"/>
                  <a:pt x="65224" y="27218"/>
                </a:cubicBezTo>
                <a:cubicBezTo>
                  <a:pt x="70822" y="26546"/>
                  <a:pt x="76468" y="26432"/>
                  <a:pt x="82092" y="26115"/>
                </a:cubicBezTo>
                <a:cubicBezTo>
                  <a:pt x="88445" y="25758"/>
                  <a:pt x="94879" y="25120"/>
                  <a:pt x="101004" y="23313"/>
                </a:cubicBezTo>
                <a:cubicBezTo>
                  <a:pt x="103976" y="22434"/>
                  <a:pt x="106912" y="21270"/>
                  <a:pt x="109650" y="19817"/>
                </a:cubicBezTo>
                <a:cubicBezTo>
                  <a:pt x="112117" y="18510"/>
                  <a:pt x="114410" y="16814"/>
                  <a:pt x="116496" y="14967"/>
                </a:cubicBezTo>
                <a:cubicBezTo>
                  <a:pt x="118541" y="13157"/>
                  <a:pt x="120244" y="11000"/>
                  <a:pt x="121839" y="8790"/>
                </a:cubicBezTo>
                <a:cubicBezTo>
                  <a:pt x="123137" y="6994"/>
                  <a:pt x="124247" y="5068"/>
                  <a:pt x="125240" y="3089"/>
                </a:cubicBezTo>
                <a:cubicBezTo>
                  <a:pt x="125752" y="2070"/>
                  <a:pt x="126240" y="1041"/>
                  <a:pt x="126709" y="1"/>
                </a:cubicBez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8" name="Google Shape;238;p8"/>
          <p:cNvSpPr/>
          <p:nvPr/>
        </p:nvSpPr>
        <p:spPr>
          <a:xfrm>
            <a:off x="2695801" y="894908"/>
            <a:ext cx="9498247" cy="5982981"/>
          </a:xfrm>
          <a:custGeom>
            <a:avLst/>
            <a:gdLst/>
            <a:ahLst/>
            <a:cxnLst/>
            <a:rect l="l" t="t" r="r" b="b"/>
            <a:pathLst>
              <a:path w="221818" h="139724" extrusionOk="0">
                <a:moveTo>
                  <a:pt x="217438" y="1"/>
                </a:moveTo>
                <a:cubicBezTo>
                  <a:pt x="211569" y="1"/>
                  <a:pt x="205642" y="938"/>
                  <a:pt x="199994" y="2337"/>
                </a:cubicBezTo>
                <a:cubicBezTo>
                  <a:pt x="192707" y="4142"/>
                  <a:pt x="185540" y="6940"/>
                  <a:pt x="178975" y="10583"/>
                </a:cubicBezTo>
                <a:cubicBezTo>
                  <a:pt x="172900" y="13953"/>
                  <a:pt x="167147" y="18244"/>
                  <a:pt x="162880" y="23768"/>
                </a:cubicBezTo>
                <a:cubicBezTo>
                  <a:pt x="158637" y="29259"/>
                  <a:pt x="156299" y="35796"/>
                  <a:pt x="154913" y="42542"/>
                </a:cubicBezTo>
                <a:cubicBezTo>
                  <a:pt x="153565" y="49095"/>
                  <a:pt x="152753" y="55774"/>
                  <a:pt x="150326" y="62039"/>
                </a:cubicBezTo>
                <a:cubicBezTo>
                  <a:pt x="149324" y="64232"/>
                  <a:pt x="148121" y="66315"/>
                  <a:pt x="146709" y="68273"/>
                </a:cubicBezTo>
                <a:cubicBezTo>
                  <a:pt x="145033" y="70306"/>
                  <a:pt x="143149" y="72147"/>
                  <a:pt x="141106" y="73814"/>
                </a:cubicBezTo>
                <a:cubicBezTo>
                  <a:pt x="138623" y="75626"/>
                  <a:pt x="135961" y="77155"/>
                  <a:pt x="133160" y="78419"/>
                </a:cubicBezTo>
                <a:cubicBezTo>
                  <a:pt x="128719" y="80169"/>
                  <a:pt x="124066" y="81269"/>
                  <a:pt x="119349" y="81972"/>
                </a:cubicBezTo>
                <a:cubicBezTo>
                  <a:pt x="112837" y="82763"/>
                  <a:pt x="106276" y="82903"/>
                  <a:pt x="99717" y="82903"/>
                </a:cubicBezTo>
                <a:cubicBezTo>
                  <a:pt x="96504" y="82903"/>
                  <a:pt x="93293" y="82869"/>
                  <a:pt x="90087" y="82862"/>
                </a:cubicBezTo>
                <a:cubicBezTo>
                  <a:pt x="89804" y="82862"/>
                  <a:pt x="89522" y="82861"/>
                  <a:pt x="89240" y="82861"/>
                </a:cubicBezTo>
                <a:cubicBezTo>
                  <a:pt x="78782" y="82861"/>
                  <a:pt x="68359" y="83307"/>
                  <a:pt x="58078" y="85413"/>
                </a:cubicBezTo>
                <a:cubicBezTo>
                  <a:pt x="49154" y="87239"/>
                  <a:pt x="40267" y="90430"/>
                  <a:pt x="32592" y="95397"/>
                </a:cubicBezTo>
                <a:cubicBezTo>
                  <a:pt x="25327" y="100098"/>
                  <a:pt x="19429" y="106091"/>
                  <a:pt x="14281" y="112994"/>
                </a:cubicBezTo>
                <a:cubicBezTo>
                  <a:pt x="8975" y="120109"/>
                  <a:pt x="4899" y="128058"/>
                  <a:pt x="1053" y="136027"/>
                </a:cubicBezTo>
                <a:cubicBezTo>
                  <a:pt x="474" y="137228"/>
                  <a:pt x="79" y="138456"/>
                  <a:pt x="1" y="139723"/>
                </a:cubicBezTo>
                <a:lnTo>
                  <a:pt x="16876" y="139723"/>
                </a:lnTo>
                <a:cubicBezTo>
                  <a:pt x="20160" y="133149"/>
                  <a:pt x="23729" y="126691"/>
                  <a:pt x="28139" y="120804"/>
                </a:cubicBezTo>
                <a:cubicBezTo>
                  <a:pt x="30966" y="117264"/>
                  <a:pt x="34119" y="114006"/>
                  <a:pt x="37645" y="111161"/>
                </a:cubicBezTo>
                <a:cubicBezTo>
                  <a:pt x="41103" y="108601"/>
                  <a:pt x="44839" y="106460"/>
                  <a:pt x="48773" y="104717"/>
                </a:cubicBezTo>
                <a:cubicBezTo>
                  <a:pt x="54995" y="102219"/>
                  <a:pt x="61550" y="100667"/>
                  <a:pt x="68179" y="99700"/>
                </a:cubicBezTo>
                <a:cubicBezTo>
                  <a:pt x="74946" y="98873"/>
                  <a:pt x="81766" y="98733"/>
                  <a:pt x="88581" y="98733"/>
                </a:cubicBezTo>
                <a:cubicBezTo>
                  <a:pt x="90661" y="98733"/>
                  <a:pt x="92741" y="98746"/>
                  <a:pt x="94818" y="98757"/>
                </a:cubicBezTo>
                <a:cubicBezTo>
                  <a:pt x="95851" y="98762"/>
                  <a:pt x="96883" y="98765"/>
                  <a:pt x="97915" y="98765"/>
                </a:cubicBezTo>
                <a:cubicBezTo>
                  <a:pt x="106621" y="98765"/>
                  <a:pt x="115289" y="98535"/>
                  <a:pt x="123926" y="97228"/>
                </a:cubicBezTo>
                <a:cubicBezTo>
                  <a:pt x="132939" y="95864"/>
                  <a:pt x="142061" y="92811"/>
                  <a:pt x="149417" y="87306"/>
                </a:cubicBezTo>
                <a:cubicBezTo>
                  <a:pt x="154094" y="83803"/>
                  <a:pt x="158101" y="79874"/>
                  <a:pt x="161332" y="74971"/>
                </a:cubicBezTo>
                <a:cubicBezTo>
                  <a:pt x="163906" y="71064"/>
                  <a:pt x="165745" y="66599"/>
                  <a:pt x="167035" y="62110"/>
                </a:cubicBezTo>
                <a:cubicBezTo>
                  <a:pt x="169300" y="54231"/>
                  <a:pt x="169671" y="45856"/>
                  <a:pt x="172624" y="38170"/>
                </a:cubicBezTo>
                <a:cubicBezTo>
                  <a:pt x="173388" y="36512"/>
                  <a:pt x="174284" y="34924"/>
                  <a:pt x="175339" y="33433"/>
                </a:cubicBezTo>
                <a:cubicBezTo>
                  <a:pt x="176875" y="31600"/>
                  <a:pt x="178618" y="29957"/>
                  <a:pt x="180477" y="28452"/>
                </a:cubicBezTo>
                <a:cubicBezTo>
                  <a:pt x="184399" y="25559"/>
                  <a:pt x="188697" y="23204"/>
                  <a:pt x="193160" y="21246"/>
                </a:cubicBezTo>
                <a:cubicBezTo>
                  <a:pt x="198886" y="18922"/>
                  <a:pt x="204875" y="17222"/>
                  <a:pt x="210988" y="16296"/>
                </a:cubicBezTo>
                <a:cubicBezTo>
                  <a:pt x="213230" y="16035"/>
                  <a:pt x="215482" y="15886"/>
                  <a:pt x="217736" y="15886"/>
                </a:cubicBezTo>
                <a:cubicBezTo>
                  <a:pt x="219015" y="15886"/>
                  <a:pt x="220294" y="15934"/>
                  <a:pt x="221572" y="16036"/>
                </a:cubicBezTo>
                <a:cubicBezTo>
                  <a:pt x="221653" y="16044"/>
                  <a:pt x="221734" y="16046"/>
                  <a:pt x="221818" y="16048"/>
                </a:cubicBezTo>
                <a:lnTo>
                  <a:pt x="221818" y="185"/>
                </a:lnTo>
                <a:cubicBezTo>
                  <a:pt x="221737" y="178"/>
                  <a:pt x="221656" y="168"/>
                  <a:pt x="221572" y="163"/>
                </a:cubicBezTo>
                <a:cubicBezTo>
                  <a:pt x="220200" y="53"/>
                  <a:pt x="218821" y="1"/>
                  <a:pt x="217438" y="1"/>
                </a:cubicBez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9" name="Google Shape;239;p8"/>
          <p:cNvSpPr/>
          <p:nvPr/>
        </p:nvSpPr>
        <p:spPr>
          <a:xfrm>
            <a:off x="9564867" y="3912034"/>
            <a:ext cx="2629515" cy="2967063"/>
          </a:xfrm>
          <a:custGeom>
            <a:avLst/>
            <a:gdLst/>
            <a:ahLst/>
            <a:cxnLst/>
            <a:rect l="l" t="t" r="r" b="b"/>
            <a:pathLst>
              <a:path w="60560" h="68334" extrusionOk="0">
                <a:moveTo>
                  <a:pt x="60559" y="0"/>
                </a:moveTo>
                <a:cubicBezTo>
                  <a:pt x="56761" y="984"/>
                  <a:pt x="53056" y="2420"/>
                  <a:pt x="49694" y="4403"/>
                </a:cubicBezTo>
                <a:cubicBezTo>
                  <a:pt x="47143" y="5906"/>
                  <a:pt x="44724" y="7765"/>
                  <a:pt x="42636" y="9863"/>
                </a:cubicBezTo>
                <a:cubicBezTo>
                  <a:pt x="40409" y="12099"/>
                  <a:pt x="38440" y="14702"/>
                  <a:pt x="37164" y="17600"/>
                </a:cubicBezTo>
                <a:cubicBezTo>
                  <a:pt x="36321" y="19507"/>
                  <a:pt x="35557" y="21410"/>
                  <a:pt x="35045" y="23429"/>
                </a:cubicBezTo>
                <a:cubicBezTo>
                  <a:pt x="34685" y="24855"/>
                  <a:pt x="34423" y="26303"/>
                  <a:pt x="34211" y="27758"/>
                </a:cubicBezTo>
                <a:cubicBezTo>
                  <a:pt x="33744" y="30951"/>
                  <a:pt x="33440" y="34161"/>
                  <a:pt x="33040" y="37361"/>
                </a:cubicBezTo>
                <a:cubicBezTo>
                  <a:pt x="32804" y="38952"/>
                  <a:pt x="32511" y="40535"/>
                  <a:pt x="32089" y="42088"/>
                </a:cubicBezTo>
                <a:cubicBezTo>
                  <a:pt x="31663" y="43662"/>
                  <a:pt x="31106" y="45210"/>
                  <a:pt x="30496" y="46726"/>
                </a:cubicBezTo>
                <a:cubicBezTo>
                  <a:pt x="29125" y="49810"/>
                  <a:pt x="27460" y="52756"/>
                  <a:pt x="25467" y="55482"/>
                </a:cubicBezTo>
                <a:cubicBezTo>
                  <a:pt x="23696" y="57656"/>
                  <a:pt x="21712" y="59642"/>
                  <a:pt x="19538" y="61414"/>
                </a:cubicBezTo>
                <a:cubicBezTo>
                  <a:pt x="17007" y="63281"/>
                  <a:pt x="14299" y="64928"/>
                  <a:pt x="11440" y="66238"/>
                </a:cubicBezTo>
                <a:cubicBezTo>
                  <a:pt x="9392" y="67026"/>
                  <a:pt x="7280" y="67624"/>
                  <a:pt x="5117" y="67998"/>
                </a:cubicBezTo>
                <a:cubicBezTo>
                  <a:pt x="4066" y="68098"/>
                  <a:pt x="3010" y="68149"/>
                  <a:pt x="1951" y="68149"/>
                </a:cubicBezTo>
                <a:cubicBezTo>
                  <a:pt x="1859" y="68149"/>
                  <a:pt x="1766" y="68148"/>
                  <a:pt x="1674" y="68148"/>
                </a:cubicBezTo>
                <a:cubicBezTo>
                  <a:pt x="1647" y="68147"/>
                  <a:pt x="1621" y="68147"/>
                  <a:pt x="1594" y="68147"/>
                </a:cubicBezTo>
                <a:cubicBezTo>
                  <a:pt x="1067" y="68147"/>
                  <a:pt x="530" y="68213"/>
                  <a:pt x="0" y="68333"/>
                </a:cubicBezTo>
                <a:lnTo>
                  <a:pt x="35318" y="68333"/>
                </a:lnTo>
                <a:cubicBezTo>
                  <a:pt x="37483" y="65967"/>
                  <a:pt x="39409" y="63366"/>
                  <a:pt x="41086" y="60666"/>
                </a:cubicBezTo>
                <a:cubicBezTo>
                  <a:pt x="42262" y="58773"/>
                  <a:pt x="43295" y="56792"/>
                  <a:pt x="44198" y="54756"/>
                </a:cubicBezTo>
                <a:cubicBezTo>
                  <a:pt x="45339" y="52187"/>
                  <a:pt x="46455" y="49555"/>
                  <a:pt x="47246" y="46853"/>
                </a:cubicBezTo>
                <a:cubicBezTo>
                  <a:pt x="48670" y="41971"/>
                  <a:pt x="48939" y="36825"/>
                  <a:pt x="49548" y="31789"/>
                </a:cubicBezTo>
                <a:cubicBezTo>
                  <a:pt x="49901" y="29451"/>
                  <a:pt x="50384" y="27127"/>
                  <a:pt x="51199" y="24905"/>
                </a:cubicBezTo>
                <a:cubicBezTo>
                  <a:pt x="51623" y="24027"/>
                  <a:pt x="52108" y="23184"/>
                  <a:pt x="52658" y="22379"/>
                </a:cubicBezTo>
                <a:cubicBezTo>
                  <a:pt x="53570" y="21321"/>
                  <a:pt x="54580" y="20345"/>
                  <a:pt x="55652" y="19450"/>
                </a:cubicBezTo>
                <a:cubicBezTo>
                  <a:pt x="57156" y="18378"/>
                  <a:pt x="58761" y="17464"/>
                  <a:pt x="60438" y="16690"/>
                </a:cubicBezTo>
                <a:cubicBezTo>
                  <a:pt x="60478" y="16673"/>
                  <a:pt x="60519" y="16659"/>
                  <a:pt x="60559" y="16642"/>
                </a:cubicBezTo>
                <a:lnTo>
                  <a:pt x="60559" y="0"/>
                </a:ln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40" name="Google Shape;240;p8"/>
          <p:cNvGrpSpPr/>
          <p:nvPr/>
        </p:nvGrpSpPr>
        <p:grpSpPr>
          <a:xfrm>
            <a:off x="962206" y="726601"/>
            <a:ext cx="10259469" cy="5418767"/>
            <a:chOff x="721654" y="544950"/>
            <a:chExt cx="7694602" cy="4064075"/>
          </a:xfrm>
        </p:grpSpPr>
        <p:grpSp>
          <p:nvGrpSpPr>
            <p:cNvPr id="241" name="Google Shape;241;p8"/>
            <p:cNvGrpSpPr/>
            <p:nvPr/>
          </p:nvGrpSpPr>
          <p:grpSpPr>
            <a:xfrm>
              <a:off x="727556" y="544950"/>
              <a:ext cx="7688700" cy="4064075"/>
              <a:chOff x="727556" y="544950"/>
              <a:chExt cx="7688700" cy="4064075"/>
            </a:xfrm>
          </p:grpSpPr>
          <p:grpSp>
            <p:nvGrpSpPr>
              <p:cNvPr id="242" name="Google Shape;242;p8"/>
              <p:cNvGrpSpPr/>
              <p:nvPr/>
            </p:nvGrpSpPr>
            <p:grpSpPr>
              <a:xfrm>
                <a:off x="727556" y="544950"/>
                <a:ext cx="7688700" cy="4064075"/>
                <a:chOff x="721950" y="544950"/>
                <a:chExt cx="7688700" cy="4064075"/>
              </a:xfrm>
            </p:grpSpPr>
            <p:sp>
              <p:nvSpPr>
                <p:cNvPr id="243" name="Google Shape;243;p8"/>
                <p:cNvSpPr/>
                <p:nvPr/>
              </p:nvSpPr>
              <p:spPr>
                <a:xfrm>
                  <a:off x="721950" y="544950"/>
                  <a:ext cx="7688700" cy="507900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rgbClr val="F5A2A2"/>
                </a:solidFill>
                <a:ln w="9525" cap="flat" cmpd="sng">
                  <a:solidFill>
                    <a:srgbClr val="0B3A87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dist="123825" dir="7860000" algn="bl" rotWithShape="0">
                    <a:srgbClr val="0B3A87"/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40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44" name="Google Shape;244;p8"/>
                <p:cNvSpPr/>
                <p:nvPr/>
              </p:nvSpPr>
              <p:spPr>
                <a:xfrm>
                  <a:off x="721950" y="1051025"/>
                  <a:ext cx="7688700" cy="3558000"/>
                </a:xfrm>
                <a:prstGeom prst="rect">
                  <a:avLst/>
                </a:prstGeom>
                <a:solidFill>
                  <a:srgbClr val="FFEEE5"/>
                </a:solidFill>
                <a:ln w="9525" cap="flat" cmpd="sng">
                  <a:solidFill>
                    <a:srgbClr val="0B3A87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dist="123825" dir="7860000" algn="bl" rotWithShape="0">
                    <a:srgbClr val="0B3A87"/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40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45" name="Google Shape;245;p8"/>
                <p:cNvSpPr/>
                <p:nvPr/>
              </p:nvSpPr>
              <p:spPr>
                <a:xfrm>
                  <a:off x="2170375" y="663050"/>
                  <a:ext cx="5846700" cy="269100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FF">
                    <a:alpha val="312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40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46" name="Google Shape;246;p8"/>
              <p:cNvGrpSpPr/>
              <p:nvPr/>
            </p:nvGrpSpPr>
            <p:grpSpPr>
              <a:xfrm>
                <a:off x="883456" y="696120"/>
                <a:ext cx="877593" cy="199609"/>
                <a:chOff x="883456" y="696120"/>
                <a:chExt cx="877593" cy="199609"/>
              </a:xfrm>
            </p:grpSpPr>
            <p:sp>
              <p:nvSpPr>
                <p:cNvPr id="247" name="Google Shape;247;p8"/>
                <p:cNvSpPr/>
                <p:nvPr/>
              </p:nvSpPr>
              <p:spPr>
                <a:xfrm>
                  <a:off x="1225706" y="696120"/>
                  <a:ext cx="199641" cy="1996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51" h="6250" extrusionOk="0">
                      <a:moveTo>
                        <a:pt x="3127" y="1"/>
                      </a:moveTo>
                      <a:cubicBezTo>
                        <a:pt x="1400" y="1"/>
                        <a:pt x="0" y="1399"/>
                        <a:pt x="0" y="3125"/>
                      </a:cubicBezTo>
                      <a:cubicBezTo>
                        <a:pt x="0" y="4851"/>
                        <a:pt x="1400" y="6249"/>
                        <a:pt x="3127" y="6249"/>
                      </a:cubicBezTo>
                      <a:cubicBezTo>
                        <a:pt x="4851" y="6249"/>
                        <a:pt x="6251" y="4851"/>
                        <a:pt x="6251" y="3125"/>
                      </a:cubicBezTo>
                      <a:cubicBezTo>
                        <a:pt x="6251" y="1399"/>
                        <a:pt x="4851" y="1"/>
                        <a:pt x="3127" y="1"/>
                      </a:cubicBezTo>
                      <a:close/>
                    </a:path>
                  </a:pathLst>
                </a:custGeom>
                <a:solidFill>
                  <a:srgbClr val="FFD800"/>
                </a:solidFill>
                <a:ln w="9525" cap="flat" cmpd="sng">
                  <a:solidFill>
                    <a:srgbClr val="0B3A87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40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48" name="Google Shape;248;p8"/>
                <p:cNvSpPr/>
                <p:nvPr/>
              </p:nvSpPr>
              <p:spPr>
                <a:xfrm>
                  <a:off x="1561376" y="696120"/>
                  <a:ext cx="199673" cy="1996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52" h="6250" extrusionOk="0">
                      <a:moveTo>
                        <a:pt x="3127" y="1"/>
                      </a:moveTo>
                      <a:cubicBezTo>
                        <a:pt x="1401" y="1"/>
                        <a:pt x="1" y="1399"/>
                        <a:pt x="1" y="3125"/>
                      </a:cubicBezTo>
                      <a:cubicBezTo>
                        <a:pt x="1" y="4851"/>
                        <a:pt x="1401" y="6249"/>
                        <a:pt x="3127" y="6249"/>
                      </a:cubicBezTo>
                      <a:cubicBezTo>
                        <a:pt x="4851" y="6249"/>
                        <a:pt x="6252" y="4851"/>
                        <a:pt x="6252" y="3125"/>
                      </a:cubicBezTo>
                      <a:cubicBezTo>
                        <a:pt x="6252" y="1399"/>
                        <a:pt x="4851" y="1"/>
                        <a:pt x="3127" y="1"/>
                      </a:cubicBezTo>
                      <a:close/>
                    </a:path>
                  </a:pathLst>
                </a:custGeom>
                <a:solidFill>
                  <a:srgbClr val="A5A2F4"/>
                </a:solidFill>
                <a:ln w="9525" cap="flat" cmpd="sng">
                  <a:solidFill>
                    <a:srgbClr val="0B3A87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40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49" name="Google Shape;249;p8"/>
                <p:cNvSpPr/>
                <p:nvPr/>
              </p:nvSpPr>
              <p:spPr>
                <a:xfrm>
                  <a:off x="883456" y="696120"/>
                  <a:ext cx="199673" cy="1996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52" h="6250" extrusionOk="0">
                      <a:moveTo>
                        <a:pt x="3125" y="1"/>
                      </a:moveTo>
                      <a:cubicBezTo>
                        <a:pt x="1399" y="1"/>
                        <a:pt x="1" y="1399"/>
                        <a:pt x="1" y="3125"/>
                      </a:cubicBezTo>
                      <a:cubicBezTo>
                        <a:pt x="1" y="4851"/>
                        <a:pt x="1399" y="6249"/>
                        <a:pt x="3125" y="6249"/>
                      </a:cubicBezTo>
                      <a:cubicBezTo>
                        <a:pt x="4851" y="6249"/>
                        <a:pt x="6251" y="4851"/>
                        <a:pt x="6251" y="3125"/>
                      </a:cubicBezTo>
                      <a:cubicBezTo>
                        <a:pt x="6251" y="1399"/>
                        <a:pt x="4851" y="1"/>
                        <a:pt x="3125" y="1"/>
                      </a:cubicBezTo>
                      <a:close/>
                    </a:path>
                  </a:pathLst>
                </a:custGeom>
                <a:solidFill>
                  <a:srgbClr val="4CE697"/>
                </a:solidFill>
                <a:ln w="9525" cap="flat" cmpd="sng">
                  <a:solidFill>
                    <a:srgbClr val="0B3A87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40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250" name="Google Shape;250;p8"/>
            <p:cNvSpPr/>
            <p:nvPr/>
          </p:nvSpPr>
          <p:spPr>
            <a:xfrm>
              <a:off x="2567193" y="1049772"/>
              <a:ext cx="5841497" cy="891408"/>
            </a:xfrm>
            <a:custGeom>
              <a:avLst/>
              <a:gdLst/>
              <a:ahLst/>
              <a:cxnLst/>
              <a:rect l="l" t="t" r="r" b="b"/>
              <a:pathLst>
                <a:path w="182904" h="27911" extrusionOk="0">
                  <a:moveTo>
                    <a:pt x="0" y="0"/>
                  </a:moveTo>
                  <a:cubicBezTo>
                    <a:pt x="8688" y="22829"/>
                    <a:pt x="35357" y="27911"/>
                    <a:pt x="57097" y="27911"/>
                  </a:cubicBezTo>
                  <a:cubicBezTo>
                    <a:pt x="68428" y="27911"/>
                    <a:pt x="78420" y="26530"/>
                    <a:pt x="83828" y="25563"/>
                  </a:cubicBezTo>
                  <a:cubicBezTo>
                    <a:pt x="107047" y="21412"/>
                    <a:pt x="182903" y="16583"/>
                    <a:pt x="182903" y="16583"/>
                  </a:cubicBezTo>
                  <a:lnTo>
                    <a:pt x="182903" y="4179"/>
                  </a:lnTo>
                  <a:cubicBezTo>
                    <a:pt x="96624" y="9235"/>
                    <a:pt x="92311" y="16605"/>
                    <a:pt x="61887" y="16605"/>
                  </a:cubicBezTo>
                  <a:cubicBezTo>
                    <a:pt x="60453" y="16605"/>
                    <a:pt x="58960" y="16588"/>
                    <a:pt x="57399" y="16555"/>
                  </a:cubicBezTo>
                  <a:cubicBezTo>
                    <a:pt x="22712" y="15805"/>
                    <a:pt x="16518" y="0"/>
                    <a:pt x="16518" y="0"/>
                  </a:cubicBezTo>
                  <a:close/>
                </a:path>
              </a:pathLst>
            </a:custGeom>
            <a:solidFill>
              <a:srgbClr val="F5A2A2">
                <a:alpha val="34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1" name="Google Shape;251;p8"/>
            <p:cNvSpPr/>
            <p:nvPr/>
          </p:nvSpPr>
          <p:spPr>
            <a:xfrm flipH="1">
              <a:off x="3954310" y="1752425"/>
              <a:ext cx="4461665" cy="1618113"/>
            </a:xfrm>
            <a:custGeom>
              <a:avLst/>
              <a:gdLst/>
              <a:ahLst/>
              <a:cxnLst/>
              <a:rect l="l" t="t" r="r" b="b"/>
              <a:pathLst>
                <a:path w="139897" h="50665" extrusionOk="0">
                  <a:moveTo>
                    <a:pt x="27675" y="0"/>
                  </a:moveTo>
                  <a:cubicBezTo>
                    <a:pt x="6182" y="0"/>
                    <a:pt x="0" y="13091"/>
                    <a:pt x="0" y="13091"/>
                  </a:cubicBezTo>
                  <a:lnTo>
                    <a:pt x="0" y="50664"/>
                  </a:lnTo>
                  <a:cubicBezTo>
                    <a:pt x="0" y="50522"/>
                    <a:pt x="15544" y="50475"/>
                    <a:pt x="36269" y="50475"/>
                  </a:cubicBezTo>
                  <a:cubicBezTo>
                    <a:pt x="77720" y="50475"/>
                    <a:pt x="139896" y="50664"/>
                    <a:pt x="139896" y="50664"/>
                  </a:cubicBezTo>
                  <a:lnTo>
                    <a:pt x="139896" y="32598"/>
                  </a:lnTo>
                  <a:cubicBezTo>
                    <a:pt x="139896" y="32598"/>
                    <a:pt x="131152" y="35237"/>
                    <a:pt x="117535" y="35237"/>
                  </a:cubicBezTo>
                  <a:cubicBezTo>
                    <a:pt x="110469" y="35237"/>
                    <a:pt x="102090" y="34526"/>
                    <a:pt x="92941" y="32367"/>
                  </a:cubicBezTo>
                  <a:cubicBezTo>
                    <a:pt x="69948" y="26943"/>
                    <a:pt x="57528" y="924"/>
                    <a:pt x="29410" y="28"/>
                  </a:cubicBezTo>
                  <a:cubicBezTo>
                    <a:pt x="28821" y="9"/>
                    <a:pt x="28243" y="0"/>
                    <a:pt x="27675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rgbClr val="0B3A8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2" name="Google Shape;252;p8"/>
            <p:cNvSpPr/>
            <p:nvPr/>
          </p:nvSpPr>
          <p:spPr>
            <a:xfrm flipH="1">
              <a:off x="721654" y="2116299"/>
              <a:ext cx="7694321" cy="2480937"/>
            </a:xfrm>
            <a:custGeom>
              <a:avLst/>
              <a:gdLst/>
              <a:ahLst/>
              <a:cxnLst/>
              <a:rect l="l" t="t" r="r" b="b"/>
              <a:pathLst>
                <a:path w="241258" h="77681" extrusionOk="0">
                  <a:moveTo>
                    <a:pt x="193410" y="0"/>
                  </a:moveTo>
                  <a:cubicBezTo>
                    <a:pt x="192205" y="0"/>
                    <a:pt x="190997" y="36"/>
                    <a:pt x="189787" y="109"/>
                  </a:cubicBezTo>
                  <a:cubicBezTo>
                    <a:pt x="178188" y="806"/>
                    <a:pt x="172104" y="2742"/>
                    <a:pt x="162415" y="8276"/>
                  </a:cubicBezTo>
                  <a:cubicBezTo>
                    <a:pt x="149804" y="15474"/>
                    <a:pt x="146880" y="18510"/>
                    <a:pt x="130683" y="24540"/>
                  </a:cubicBezTo>
                  <a:cubicBezTo>
                    <a:pt x="125065" y="26632"/>
                    <a:pt x="117792" y="27521"/>
                    <a:pt x="110650" y="27521"/>
                  </a:cubicBezTo>
                  <a:cubicBezTo>
                    <a:pt x="101712" y="27521"/>
                    <a:pt x="92977" y="26128"/>
                    <a:pt x="87945" y="23956"/>
                  </a:cubicBezTo>
                  <a:cubicBezTo>
                    <a:pt x="65552" y="14289"/>
                    <a:pt x="46430" y="10927"/>
                    <a:pt x="28404" y="10927"/>
                  </a:cubicBezTo>
                  <a:cubicBezTo>
                    <a:pt x="18732" y="10927"/>
                    <a:pt x="9376" y="11895"/>
                    <a:pt x="0" y="13377"/>
                  </a:cubicBezTo>
                  <a:lnTo>
                    <a:pt x="0" y="77681"/>
                  </a:lnTo>
                  <a:lnTo>
                    <a:pt x="241257" y="77681"/>
                  </a:lnTo>
                  <a:lnTo>
                    <a:pt x="241257" y="22573"/>
                  </a:lnTo>
                  <a:lnTo>
                    <a:pt x="236273" y="17653"/>
                  </a:lnTo>
                  <a:cubicBezTo>
                    <a:pt x="224820" y="6344"/>
                    <a:pt x="209409" y="0"/>
                    <a:pt x="193410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rgbClr val="0B3A8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3" name="Google Shape;253;p8"/>
            <p:cNvSpPr/>
            <p:nvPr/>
          </p:nvSpPr>
          <p:spPr>
            <a:xfrm flipH="1">
              <a:off x="721654" y="2900032"/>
              <a:ext cx="7694321" cy="1708944"/>
            </a:xfrm>
            <a:custGeom>
              <a:avLst/>
              <a:gdLst/>
              <a:ahLst/>
              <a:cxnLst/>
              <a:rect l="l" t="t" r="r" b="b"/>
              <a:pathLst>
                <a:path w="241258" h="53509" extrusionOk="0">
                  <a:moveTo>
                    <a:pt x="25983" y="1"/>
                  </a:moveTo>
                  <a:cubicBezTo>
                    <a:pt x="9993" y="1"/>
                    <a:pt x="0" y="3970"/>
                    <a:pt x="0" y="3970"/>
                  </a:cubicBezTo>
                  <a:lnTo>
                    <a:pt x="0" y="53509"/>
                  </a:lnTo>
                  <a:lnTo>
                    <a:pt x="241257" y="53509"/>
                  </a:lnTo>
                  <a:lnTo>
                    <a:pt x="241257" y="14302"/>
                  </a:lnTo>
                  <a:cubicBezTo>
                    <a:pt x="241257" y="14302"/>
                    <a:pt x="231544" y="3101"/>
                    <a:pt x="206259" y="3101"/>
                  </a:cubicBezTo>
                  <a:cubicBezTo>
                    <a:pt x="196175" y="3101"/>
                    <a:pt x="183615" y="4882"/>
                    <a:pt x="168206" y="9866"/>
                  </a:cubicBezTo>
                  <a:cubicBezTo>
                    <a:pt x="156131" y="13771"/>
                    <a:pt x="149804" y="20489"/>
                    <a:pt x="114515" y="22689"/>
                  </a:cubicBezTo>
                  <a:cubicBezTo>
                    <a:pt x="113774" y="22735"/>
                    <a:pt x="113017" y="22758"/>
                    <a:pt x="112245" y="22758"/>
                  </a:cubicBezTo>
                  <a:cubicBezTo>
                    <a:pt x="101250" y="22758"/>
                    <a:pt x="87159" y="18149"/>
                    <a:pt x="72808" y="11188"/>
                  </a:cubicBezTo>
                  <a:cubicBezTo>
                    <a:pt x="54792" y="2448"/>
                    <a:pt x="38539" y="1"/>
                    <a:pt x="25983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rgbClr val="0B3A8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4" name="Google Shape;254;p8"/>
            <p:cNvSpPr/>
            <p:nvPr/>
          </p:nvSpPr>
          <p:spPr>
            <a:xfrm>
              <a:off x="727556" y="1183249"/>
              <a:ext cx="927385" cy="661196"/>
            </a:xfrm>
            <a:custGeom>
              <a:avLst/>
              <a:gdLst/>
              <a:ahLst/>
              <a:cxnLst/>
              <a:rect l="l" t="t" r="r" b="b"/>
              <a:pathLst>
                <a:path w="34714" h="24750" extrusionOk="0">
                  <a:moveTo>
                    <a:pt x="10660" y="1"/>
                  </a:moveTo>
                  <a:cubicBezTo>
                    <a:pt x="5242" y="1"/>
                    <a:pt x="0" y="667"/>
                    <a:pt x="0" y="667"/>
                  </a:cubicBezTo>
                  <a:lnTo>
                    <a:pt x="0" y="24634"/>
                  </a:lnTo>
                  <a:cubicBezTo>
                    <a:pt x="0" y="24634"/>
                    <a:pt x="5518" y="24749"/>
                    <a:pt x="12044" y="24749"/>
                  </a:cubicBezTo>
                  <a:cubicBezTo>
                    <a:pt x="15306" y="24749"/>
                    <a:pt x="18821" y="24721"/>
                    <a:pt x="22024" y="24634"/>
                  </a:cubicBezTo>
                  <a:cubicBezTo>
                    <a:pt x="31632" y="24372"/>
                    <a:pt x="34713" y="21179"/>
                    <a:pt x="34713" y="17771"/>
                  </a:cubicBezTo>
                  <a:cubicBezTo>
                    <a:pt x="34713" y="14364"/>
                    <a:pt x="29448" y="14673"/>
                    <a:pt x="22024" y="13745"/>
                  </a:cubicBezTo>
                  <a:cubicBezTo>
                    <a:pt x="14599" y="12816"/>
                    <a:pt x="18900" y="9409"/>
                    <a:pt x="18900" y="9409"/>
                  </a:cubicBezTo>
                  <a:cubicBezTo>
                    <a:pt x="18900" y="9409"/>
                    <a:pt x="25112" y="6932"/>
                    <a:pt x="22024" y="2596"/>
                  </a:cubicBezTo>
                  <a:cubicBezTo>
                    <a:pt x="20560" y="541"/>
                    <a:pt x="15539" y="1"/>
                    <a:pt x="10660" y="1"/>
                  </a:cubicBezTo>
                  <a:close/>
                </a:path>
              </a:pathLst>
            </a:custGeom>
            <a:solidFill>
              <a:srgbClr val="F5C4C2"/>
            </a:solidFill>
            <a:ln w="9525" cap="flat" cmpd="sng">
              <a:solidFill>
                <a:srgbClr val="0B3A8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55" name="Google Shape;255;p8"/>
          <p:cNvGrpSpPr/>
          <p:nvPr/>
        </p:nvGrpSpPr>
        <p:grpSpPr>
          <a:xfrm>
            <a:off x="9366543" y="4430122"/>
            <a:ext cx="2935507" cy="2551551"/>
            <a:chOff x="7039840" y="3226481"/>
            <a:chExt cx="2201630" cy="1913663"/>
          </a:xfrm>
        </p:grpSpPr>
        <p:sp>
          <p:nvSpPr>
            <p:cNvPr id="256" name="Google Shape;256;p8"/>
            <p:cNvSpPr/>
            <p:nvPr/>
          </p:nvSpPr>
          <p:spPr>
            <a:xfrm>
              <a:off x="7420863" y="3426638"/>
              <a:ext cx="1675186" cy="1711914"/>
            </a:xfrm>
            <a:custGeom>
              <a:avLst/>
              <a:gdLst/>
              <a:ahLst/>
              <a:cxnLst/>
              <a:rect l="l" t="t" r="r" b="b"/>
              <a:pathLst>
                <a:path w="52452" h="53602" extrusionOk="0">
                  <a:moveTo>
                    <a:pt x="31828" y="1"/>
                  </a:moveTo>
                  <a:lnTo>
                    <a:pt x="31828" y="6470"/>
                  </a:lnTo>
                  <a:cubicBezTo>
                    <a:pt x="32418" y="6975"/>
                    <a:pt x="33045" y="7454"/>
                    <a:pt x="33545" y="8054"/>
                  </a:cubicBezTo>
                  <a:cubicBezTo>
                    <a:pt x="38407" y="13883"/>
                    <a:pt x="39510" y="19196"/>
                    <a:pt x="39593" y="20019"/>
                  </a:cubicBezTo>
                  <a:cubicBezTo>
                    <a:pt x="40436" y="28432"/>
                    <a:pt x="35938" y="32847"/>
                    <a:pt x="30382" y="36159"/>
                  </a:cubicBezTo>
                  <a:cubicBezTo>
                    <a:pt x="27349" y="37967"/>
                    <a:pt x="21679" y="39795"/>
                    <a:pt x="18712" y="41417"/>
                  </a:cubicBezTo>
                  <a:cubicBezTo>
                    <a:pt x="14819" y="43546"/>
                    <a:pt x="8059" y="46091"/>
                    <a:pt x="1" y="53601"/>
                  </a:cubicBezTo>
                  <a:lnTo>
                    <a:pt x="15321" y="53601"/>
                  </a:lnTo>
                  <a:cubicBezTo>
                    <a:pt x="20634" y="50863"/>
                    <a:pt x="30616" y="45127"/>
                    <a:pt x="36685" y="40543"/>
                  </a:cubicBezTo>
                  <a:cubicBezTo>
                    <a:pt x="44339" y="34761"/>
                    <a:pt x="52451" y="25963"/>
                    <a:pt x="43286" y="11861"/>
                  </a:cubicBezTo>
                  <a:cubicBezTo>
                    <a:pt x="40562" y="7668"/>
                    <a:pt x="36343" y="3589"/>
                    <a:pt x="31828" y="1"/>
                  </a:cubicBezTo>
                  <a:close/>
                </a:path>
              </a:pathLst>
            </a:custGeom>
            <a:solidFill>
              <a:srgbClr val="FF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7" name="Google Shape;257;p8"/>
            <p:cNvSpPr/>
            <p:nvPr/>
          </p:nvSpPr>
          <p:spPr>
            <a:xfrm>
              <a:off x="7039840" y="3629542"/>
              <a:ext cx="1669948" cy="1509015"/>
            </a:xfrm>
            <a:custGeom>
              <a:avLst/>
              <a:gdLst/>
              <a:ahLst/>
              <a:cxnLst/>
              <a:rect l="l" t="t" r="r" b="b"/>
              <a:pathLst>
                <a:path w="52288" h="47249" extrusionOk="0">
                  <a:moveTo>
                    <a:pt x="43758" y="1"/>
                  </a:moveTo>
                  <a:lnTo>
                    <a:pt x="43758" y="7471"/>
                  </a:lnTo>
                  <a:cubicBezTo>
                    <a:pt x="46556" y="12104"/>
                    <a:pt x="45296" y="18055"/>
                    <a:pt x="41405" y="21674"/>
                  </a:cubicBezTo>
                  <a:cubicBezTo>
                    <a:pt x="37133" y="25646"/>
                    <a:pt x="25668" y="30282"/>
                    <a:pt x="23265" y="31140"/>
                  </a:cubicBezTo>
                  <a:cubicBezTo>
                    <a:pt x="18262" y="32923"/>
                    <a:pt x="9656" y="37533"/>
                    <a:pt x="1" y="47248"/>
                  </a:cubicBezTo>
                  <a:lnTo>
                    <a:pt x="12019" y="47248"/>
                  </a:lnTo>
                  <a:cubicBezTo>
                    <a:pt x="13964" y="45932"/>
                    <a:pt x="19374" y="41122"/>
                    <a:pt x="26237" y="37917"/>
                  </a:cubicBezTo>
                  <a:cubicBezTo>
                    <a:pt x="31328" y="35540"/>
                    <a:pt x="34764" y="33919"/>
                    <a:pt x="39762" y="31233"/>
                  </a:cubicBezTo>
                  <a:cubicBezTo>
                    <a:pt x="40710" y="30723"/>
                    <a:pt x="41600" y="30230"/>
                    <a:pt x="42312" y="29806"/>
                  </a:cubicBezTo>
                  <a:cubicBezTo>
                    <a:pt x="46510" y="27304"/>
                    <a:pt x="50801" y="23727"/>
                    <a:pt x="51547" y="17329"/>
                  </a:cubicBezTo>
                  <a:cubicBezTo>
                    <a:pt x="52287" y="10952"/>
                    <a:pt x="48704" y="4768"/>
                    <a:pt x="44915" y="1063"/>
                  </a:cubicBezTo>
                  <a:cubicBezTo>
                    <a:pt x="44536" y="694"/>
                    <a:pt x="44151" y="341"/>
                    <a:pt x="43758" y="1"/>
                  </a:cubicBezTo>
                  <a:close/>
                </a:path>
              </a:pathLst>
            </a:custGeom>
            <a:solidFill>
              <a:srgbClr val="F5A2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8" name="Google Shape;258;p8"/>
            <p:cNvSpPr/>
            <p:nvPr/>
          </p:nvSpPr>
          <p:spPr>
            <a:xfrm>
              <a:off x="7908207" y="3226481"/>
              <a:ext cx="1333263" cy="1913663"/>
            </a:xfrm>
            <a:custGeom>
              <a:avLst/>
              <a:gdLst/>
              <a:ahLst/>
              <a:cxnLst/>
              <a:rect l="l" t="t" r="r" b="b"/>
              <a:pathLst>
                <a:path w="41746" h="59919" extrusionOk="0">
                  <a:moveTo>
                    <a:pt x="16569" y="0"/>
                  </a:moveTo>
                  <a:lnTo>
                    <a:pt x="16569" y="6534"/>
                  </a:lnTo>
                  <a:cubicBezTo>
                    <a:pt x="21245" y="10063"/>
                    <a:pt x="25196" y="14242"/>
                    <a:pt x="28027" y="18321"/>
                  </a:cubicBezTo>
                  <a:cubicBezTo>
                    <a:pt x="37173" y="31501"/>
                    <a:pt x="29215" y="41531"/>
                    <a:pt x="21426" y="47003"/>
                  </a:cubicBezTo>
                  <a:cubicBezTo>
                    <a:pt x="13564" y="52527"/>
                    <a:pt x="7582" y="54604"/>
                    <a:pt x="0" y="59918"/>
                  </a:cubicBezTo>
                  <a:lnTo>
                    <a:pt x="14838" y="59918"/>
                  </a:lnTo>
                  <a:cubicBezTo>
                    <a:pt x="17788" y="58423"/>
                    <a:pt x="24648" y="53523"/>
                    <a:pt x="29354" y="49055"/>
                  </a:cubicBezTo>
                  <a:cubicBezTo>
                    <a:pt x="38543" y="40335"/>
                    <a:pt x="41745" y="25898"/>
                    <a:pt x="32735" y="14352"/>
                  </a:cubicBezTo>
                  <a:cubicBezTo>
                    <a:pt x="27763" y="7980"/>
                    <a:pt x="22979" y="3801"/>
                    <a:pt x="16569" y="0"/>
                  </a:cubicBezTo>
                  <a:close/>
                </a:path>
              </a:pathLst>
            </a:custGeom>
            <a:solidFill>
              <a:srgbClr val="A5A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59" name="Google Shape;259;p8"/>
          <p:cNvSpPr txBox="1">
            <a:spLocks noGrp="1"/>
          </p:cNvSpPr>
          <p:nvPr>
            <p:ph type="title"/>
          </p:nvPr>
        </p:nvSpPr>
        <p:spPr>
          <a:xfrm>
            <a:off x="2627200" y="2355667"/>
            <a:ext cx="6937600" cy="2813200"/>
          </a:xfrm>
          <a:prstGeom prst="rect">
            <a:avLst/>
          </a:prstGeom>
          <a:effectLst>
            <a:outerShdw dist="66675" dir="8340000" algn="bl" rotWithShape="0">
              <a:schemeClr val="dk1"/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9300">
                <a:solidFill>
                  <a:schemeClr val="accent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260" name="Google Shape;260;p8"/>
          <p:cNvSpPr/>
          <p:nvPr/>
        </p:nvSpPr>
        <p:spPr>
          <a:xfrm flipH="1">
            <a:off x="4965139" y="6424395"/>
            <a:ext cx="195923" cy="196055"/>
          </a:xfrm>
          <a:custGeom>
            <a:avLst/>
            <a:gdLst/>
            <a:ahLst/>
            <a:cxnLst/>
            <a:rect l="l" t="t" r="r" b="b"/>
            <a:pathLst>
              <a:path w="4439" h="4442" extrusionOk="0">
                <a:moveTo>
                  <a:pt x="2219" y="1"/>
                </a:moveTo>
                <a:cubicBezTo>
                  <a:pt x="993" y="1"/>
                  <a:pt x="0" y="996"/>
                  <a:pt x="0" y="2222"/>
                </a:cubicBezTo>
                <a:cubicBezTo>
                  <a:pt x="0" y="3446"/>
                  <a:pt x="993" y="4442"/>
                  <a:pt x="2219" y="4442"/>
                </a:cubicBezTo>
                <a:cubicBezTo>
                  <a:pt x="3446" y="4442"/>
                  <a:pt x="4439" y="3446"/>
                  <a:pt x="4439" y="2222"/>
                </a:cubicBezTo>
                <a:cubicBezTo>
                  <a:pt x="4439" y="996"/>
                  <a:pt x="3446" y="1"/>
                  <a:pt x="2219" y="1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rgbClr val="0B3A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1" name="Google Shape;261;p8"/>
          <p:cNvSpPr/>
          <p:nvPr/>
        </p:nvSpPr>
        <p:spPr>
          <a:xfrm flipH="1">
            <a:off x="11673630" y="2331156"/>
            <a:ext cx="265805" cy="265805"/>
          </a:xfrm>
          <a:custGeom>
            <a:avLst/>
            <a:gdLst/>
            <a:ahLst/>
            <a:cxnLst/>
            <a:rect l="l" t="t" r="r" b="b"/>
            <a:pathLst>
              <a:path w="6242" h="6242" extrusionOk="0">
                <a:moveTo>
                  <a:pt x="3122" y="1"/>
                </a:moveTo>
                <a:cubicBezTo>
                  <a:pt x="1398" y="1"/>
                  <a:pt x="0" y="1398"/>
                  <a:pt x="0" y="3122"/>
                </a:cubicBezTo>
                <a:cubicBezTo>
                  <a:pt x="0" y="4844"/>
                  <a:pt x="1398" y="6242"/>
                  <a:pt x="3122" y="6242"/>
                </a:cubicBezTo>
                <a:cubicBezTo>
                  <a:pt x="4843" y="6242"/>
                  <a:pt x="6241" y="4844"/>
                  <a:pt x="6241" y="3122"/>
                </a:cubicBezTo>
                <a:cubicBezTo>
                  <a:pt x="6241" y="1398"/>
                  <a:pt x="4843" y="1"/>
                  <a:pt x="3122" y="1"/>
                </a:cubicBez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rgbClr val="0B3A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2" name="Google Shape;262;p8"/>
          <p:cNvSpPr/>
          <p:nvPr/>
        </p:nvSpPr>
        <p:spPr>
          <a:xfrm flipH="1">
            <a:off x="10589360" y="6321725"/>
            <a:ext cx="411440" cy="411440"/>
          </a:xfrm>
          <a:custGeom>
            <a:avLst/>
            <a:gdLst/>
            <a:ahLst/>
            <a:cxnLst/>
            <a:rect l="l" t="t" r="r" b="b"/>
            <a:pathLst>
              <a:path w="9662" h="9662" extrusionOk="0">
                <a:moveTo>
                  <a:pt x="4830" y="1"/>
                </a:moveTo>
                <a:cubicBezTo>
                  <a:pt x="2163" y="1"/>
                  <a:pt x="1" y="2163"/>
                  <a:pt x="1" y="4832"/>
                </a:cubicBezTo>
                <a:cubicBezTo>
                  <a:pt x="1" y="7499"/>
                  <a:pt x="2163" y="9661"/>
                  <a:pt x="4830" y="9661"/>
                </a:cubicBezTo>
                <a:cubicBezTo>
                  <a:pt x="7499" y="9661"/>
                  <a:pt x="9662" y="7499"/>
                  <a:pt x="9662" y="4832"/>
                </a:cubicBezTo>
                <a:cubicBezTo>
                  <a:pt x="9662" y="2163"/>
                  <a:pt x="7499" y="1"/>
                  <a:pt x="4830" y="1"/>
                </a:cubicBezTo>
                <a:close/>
              </a:path>
            </a:pathLst>
          </a:custGeom>
          <a:solidFill>
            <a:schemeClr val="accent4"/>
          </a:solidFill>
          <a:ln w="9525" cap="flat" cmpd="sng">
            <a:solidFill>
              <a:srgbClr val="0B3A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3" name="Google Shape;263;p8"/>
          <p:cNvSpPr/>
          <p:nvPr/>
        </p:nvSpPr>
        <p:spPr>
          <a:xfrm flipH="1">
            <a:off x="7503679" y="414798"/>
            <a:ext cx="411440" cy="411525"/>
          </a:xfrm>
          <a:custGeom>
            <a:avLst/>
            <a:gdLst/>
            <a:ahLst/>
            <a:cxnLst/>
            <a:rect l="l" t="t" r="r" b="b"/>
            <a:pathLst>
              <a:path w="9662" h="9664" extrusionOk="0">
                <a:moveTo>
                  <a:pt x="4832" y="1"/>
                </a:moveTo>
                <a:cubicBezTo>
                  <a:pt x="2163" y="1"/>
                  <a:pt x="1" y="2163"/>
                  <a:pt x="1" y="4832"/>
                </a:cubicBezTo>
                <a:cubicBezTo>
                  <a:pt x="1" y="7499"/>
                  <a:pt x="2163" y="9664"/>
                  <a:pt x="4832" y="9664"/>
                </a:cubicBezTo>
                <a:cubicBezTo>
                  <a:pt x="7499" y="9664"/>
                  <a:pt x="9661" y="7499"/>
                  <a:pt x="9661" y="4832"/>
                </a:cubicBezTo>
                <a:cubicBezTo>
                  <a:pt x="9661" y="2163"/>
                  <a:pt x="7499" y="1"/>
                  <a:pt x="4832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rgbClr val="0B3A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4" name="Google Shape;264;p8"/>
          <p:cNvSpPr/>
          <p:nvPr/>
        </p:nvSpPr>
        <p:spPr>
          <a:xfrm flipH="1">
            <a:off x="11440714" y="225685"/>
            <a:ext cx="189028" cy="189112"/>
          </a:xfrm>
          <a:custGeom>
            <a:avLst/>
            <a:gdLst/>
            <a:ahLst/>
            <a:cxnLst/>
            <a:rect l="l" t="t" r="r" b="b"/>
            <a:pathLst>
              <a:path w="4439" h="4441" extrusionOk="0">
                <a:moveTo>
                  <a:pt x="2219" y="0"/>
                </a:moveTo>
                <a:cubicBezTo>
                  <a:pt x="993" y="0"/>
                  <a:pt x="0" y="993"/>
                  <a:pt x="0" y="2219"/>
                </a:cubicBezTo>
                <a:cubicBezTo>
                  <a:pt x="0" y="3446"/>
                  <a:pt x="993" y="4441"/>
                  <a:pt x="2219" y="4441"/>
                </a:cubicBezTo>
                <a:cubicBezTo>
                  <a:pt x="3446" y="4441"/>
                  <a:pt x="4439" y="3446"/>
                  <a:pt x="4439" y="2219"/>
                </a:cubicBezTo>
                <a:cubicBezTo>
                  <a:pt x="4439" y="993"/>
                  <a:pt x="3446" y="0"/>
                  <a:pt x="2219" y="0"/>
                </a:cubicBezTo>
                <a:close/>
              </a:path>
            </a:pathLst>
          </a:custGeom>
          <a:solidFill>
            <a:srgbClr val="FFD800"/>
          </a:solidFill>
          <a:ln w="9525" cap="flat" cmpd="sng">
            <a:solidFill>
              <a:srgbClr val="0B3A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5" name="Google Shape;265;p8"/>
          <p:cNvSpPr/>
          <p:nvPr/>
        </p:nvSpPr>
        <p:spPr>
          <a:xfrm flipH="1">
            <a:off x="224613" y="5264565"/>
            <a:ext cx="426537" cy="426404"/>
          </a:xfrm>
          <a:custGeom>
            <a:avLst/>
            <a:gdLst/>
            <a:ahLst/>
            <a:cxnLst/>
            <a:rect l="l" t="t" r="r" b="b"/>
            <a:pathLst>
              <a:path w="9664" h="9661" extrusionOk="0">
                <a:moveTo>
                  <a:pt x="4832" y="0"/>
                </a:moveTo>
                <a:cubicBezTo>
                  <a:pt x="2163" y="0"/>
                  <a:pt x="1" y="2163"/>
                  <a:pt x="1" y="4829"/>
                </a:cubicBezTo>
                <a:cubicBezTo>
                  <a:pt x="1" y="7499"/>
                  <a:pt x="2163" y="9661"/>
                  <a:pt x="4832" y="9661"/>
                </a:cubicBezTo>
                <a:cubicBezTo>
                  <a:pt x="7499" y="9661"/>
                  <a:pt x="9664" y="7499"/>
                  <a:pt x="9664" y="4829"/>
                </a:cubicBezTo>
                <a:cubicBezTo>
                  <a:pt x="9664" y="2163"/>
                  <a:pt x="7499" y="0"/>
                  <a:pt x="4832" y="0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rgbClr val="0B3A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577155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7" name="Google Shape;267;p9"/>
          <p:cNvGrpSpPr/>
          <p:nvPr/>
        </p:nvGrpSpPr>
        <p:grpSpPr>
          <a:xfrm>
            <a:off x="-54032" y="-6019"/>
            <a:ext cx="2491251" cy="1803191"/>
            <a:chOff x="-40524" y="-4515"/>
            <a:chExt cx="1868438" cy="1352393"/>
          </a:xfrm>
        </p:grpSpPr>
        <p:sp>
          <p:nvSpPr>
            <p:cNvPr id="268" name="Google Shape;268;p9"/>
            <p:cNvSpPr/>
            <p:nvPr/>
          </p:nvSpPr>
          <p:spPr>
            <a:xfrm>
              <a:off x="77081" y="-1814"/>
              <a:ext cx="1427127" cy="1258785"/>
            </a:xfrm>
            <a:custGeom>
              <a:avLst/>
              <a:gdLst/>
              <a:ahLst/>
              <a:cxnLst/>
              <a:rect l="l" t="t" r="r" b="b"/>
              <a:pathLst>
                <a:path w="44685" h="39414" extrusionOk="0">
                  <a:moveTo>
                    <a:pt x="29564" y="0"/>
                  </a:moveTo>
                  <a:cubicBezTo>
                    <a:pt x="25215" y="1610"/>
                    <a:pt x="18874" y="5070"/>
                    <a:pt x="13493" y="8068"/>
                  </a:cubicBezTo>
                  <a:cubicBezTo>
                    <a:pt x="6968" y="11704"/>
                    <a:pt x="1" y="17290"/>
                    <a:pt x="7447" y="26541"/>
                  </a:cubicBezTo>
                  <a:cubicBezTo>
                    <a:pt x="11454" y="31522"/>
                    <a:pt x="19581" y="36330"/>
                    <a:pt x="25885" y="39414"/>
                  </a:cubicBezTo>
                  <a:lnTo>
                    <a:pt x="25885" y="34599"/>
                  </a:lnTo>
                  <a:cubicBezTo>
                    <a:pt x="25708" y="34513"/>
                    <a:pt x="25508" y="34420"/>
                    <a:pt x="25273" y="34335"/>
                  </a:cubicBezTo>
                  <a:cubicBezTo>
                    <a:pt x="22265" y="33211"/>
                    <a:pt x="18510" y="31513"/>
                    <a:pt x="15555" y="29139"/>
                  </a:cubicBezTo>
                  <a:cubicBezTo>
                    <a:pt x="13414" y="27417"/>
                    <a:pt x="11695" y="25338"/>
                    <a:pt x="10990" y="22864"/>
                  </a:cubicBezTo>
                  <a:cubicBezTo>
                    <a:pt x="10847" y="22362"/>
                    <a:pt x="10745" y="21845"/>
                    <a:pt x="10690" y="21312"/>
                  </a:cubicBezTo>
                  <a:cubicBezTo>
                    <a:pt x="10130" y="15854"/>
                    <a:pt x="13986" y="13058"/>
                    <a:pt x="18708" y="10992"/>
                  </a:cubicBezTo>
                  <a:cubicBezTo>
                    <a:pt x="21286" y="9861"/>
                    <a:pt x="26077" y="8756"/>
                    <a:pt x="28597" y="7746"/>
                  </a:cubicBezTo>
                  <a:cubicBezTo>
                    <a:pt x="31928" y="6410"/>
                    <a:pt x="37714" y="4841"/>
                    <a:pt x="44684" y="0"/>
                  </a:cubicBezTo>
                  <a:close/>
                </a:path>
              </a:pathLst>
            </a:custGeom>
            <a:solidFill>
              <a:srgbClr val="F5A2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9" name="Google Shape;269;p9"/>
            <p:cNvSpPr/>
            <p:nvPr/>
          </p:nvSpPr>
          <p:spPr>
            <a:xfrm>
              <a:off x="393729" y="887"/>
              <a:ext cx="1434185" cy="1104399"/>
            </a:xfrm>
            <a:custGeom>
              <a:avLst/>
              <a:gdLst/>
              <a:ahLst/>
              <a:cxnLst/>
              <a:rect l="l" t="t" r="r" b="b"/>
              <a:pathLst>
                <a:path w="44906" h="34580" extrusionOk="0">
                  <a:moveTo>
                    <a:pt x="34685" y="0"/>
                  </a:moveTo>
                  <a:cubicBezTo>
                    <a:pt x="33280" y="612"/>
                    <a:pt x="28473" y="3872"/>
                    <a:pt x="22346" y="5960"/>
                  </a:cubicBezTo>
                  <a:cubicBezTo>
                    <a:pt x="18031" y="7429"/>
                    <a:pt x="15116" y="8432"/>
                    <a:pt x="10875" y="10101"/>
                  </a:cubicBezTo>
                  <a:cubicBezTo>
                    <a:pt x="10071" y="10418"/>
                    <a:pt x="9313" y="10725"/>
                    <a:pt x="8709" y="10992"/>
                  </a:cubicBezTo>
                  <a:cubicBezTo>
                    <a:pt x="5139" y="12554"/>
                    <a:pt x="1474" y="14809"/>
                    <a:pt x="736" y="18940"/>
                  </a:cubicBezTo>
                  <a:cubicBezTo>
                    <a:pt x="0" y="23057"/>
                    <a:pt x="2901" y="27108"/>
                    <a:pt x="6015" y="29558"/>
                  </a:cubicBezTo>
                  <a:cubicBezTo>
                    <a:pt x="8930" y="31849"/>
                    <a:pt x="12414" y="33258"/>
                    <a:pt x="15886" y="34580"/>
                  </a:cubicBezTo>
                  <a:lnTo>
                    <a:pt x="15886" y="31539"/>
                  </a:lnTo>
                  <a:cubicBezTo>
                    <a:pt x="12680" y="30003"/>
                    <a:pt x="9159" y="28051"/>
                    <a:pt x="7201" y="25560"/>
                  </a:cubicBezTo>
                  <a:cubicBezTo>
                    <a:pt x="4799" y="22502"/>
                    <a:pt x="5946" y="18590"/>
                    <a:pt x="9328" y="16266"/>
                  </a:cubicBezTo>
                  <a:cubicBezTo>
                    <a:pt x="12983" y="13751"/>
                    <a:pt x="22689" y="10908"/>
                    <a:pt x="24722" y="10387"/>
                  </a:cubicBezTo>
                  <a:cubicBezTo>
                    <a:pt x="29016" y="9284"/>
                    <a:pt x="36476" y="6348"/>
                    <a:pt x="44905" y="0"/>
                  </a:cubicBezTo>
                  <a:close/>
                </a:path>
              </a:pathLst>
            </a:custGeom>
            <a:solidFill>
              <a:srgbClr val="4CE6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0" name="Google Shape;270;p9"/>
            <p:cNvSpPr/>
            <p:nvPr/>
          </p:nvSpPr>
          <p:spPr>
            <a:xfrm>
              <a:off x="-40524" y="-4515"/>
              <a:ext cx="1138412" cy="1352393"/>
            </a:xfrm>
            <a:custGeom>
              <a:avLst/>
              <a:gdLst/>
              <a:ahLst/>
              <a:cxnLst/>
              <a:rect l="l" t="t" r="r" b="b"/>
              <a:pathLst>
                <a:path w="35645" h="42345" extrusionOk="0">
                  <a:moveTo>
                    <a:pt x="22741" y="0"/>
                  </a:moveTo>
                  <a:cubicBezTo>
                    <a:pt x="20241" y="926"/>
                    <a:pt x="14840" y="3805"/>
                    <a:pt x="10811" y="6632"/>
                  </a:cubicBezTo>
                  <a:cubicBezTo>
                    <a:pt x="2944" y="12151"/>
                    <a:pt x="1" y="21450"/>
                    <a:pt x="7359" y="29046"/>
                  </a:cubicBezTo>
                  <a:cubicBezTo>
                    <a:pt x="13445" y="35327"/>
                    <a:pt x="19262" y="38416"/>
                    <a:pt x="29821" y="42345"/>
                  </a:cubicBezTo>
                  <a:lnTo>
                    <a:pt x="29821" y="39414"/>
                  </a:lnTo>
                  <a:cubicBezTo>
                    <a:pt x="23517" y="36330"/>
                    <a:pt x="14909" y="31872"/>
                    <a:pt x="11383" y="26541"/>
                  </a:cubicBezTo>
                  <a:cubicBezTo>
                    <a:pt x="5261" y="17290"/>
                    <a:pt x="10795" y="11504"/>
                    <a:pt x="17429" y="8068"/>
                  </a:cubicBezTo>
                  <a:cubicBezTo>
                    <a:pt x="24127" y="4598"/>
                    <a:pt x="29185" y="3336"/>
                    <a:pt x="35645" y="0"/>
                  </a:cubicBezTo>
                  <a:close/>
                </a:path>
              </a:pathLst>
            </a:custGeom>
            <a:solidFill>
              <a:srgbClr val="FF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71" name="Google Shape;271;p9"/>
          <p:cNvSpPr/>
          <p:nvPr/>
        </p:nvSpPr>
        <p:spPr>
          <a:xfrm>
            <a:off x="0" y="-6032"/>
            <a:ext cx="5418499" cy="3798881"/>
          </a:xfrm>
          <a:custGeom>
            <a:avLst/>
            <a:gdLst/>
            <a:ahLst/>
            <a:cxnLst/>
            <a:rect l="l" t="t" r="r" b="b"/>
            <a:pathLst>
              <a:path w="126709" h="88835" extrusionOk="0">
                <a:moveTo>
                  <a:pt x="108683" y="1"/>
                </a:moveTo>
                <a:cubicBezTo>
                  <a:pt x="108514" y="253"/>
                  <a:pt x="108340" y="501"/>
                  <a:pt x="108162" y="749"/>
                </a:cubicBezTo>
                <a:cubicBezTo>
                  <a:pt x="107126" y="1996"/>
                  <a:pt x="105988" y="3154"/>
                  <a:pt x="104747" y="4196"/>
                </a:cubicBezTo>
                <a:cubicBezTo>
                  <a:pt x="103261" y="5249"/>
                  <a:pt x="101678" y="6144"/>
                  <a:pt x="100025" y="6904"/>
                </a:cubicBezTo>
                <a:cubicBezTo>
                  <a:pt x="96568" y="8247"/>
                  <a:pt x="92922" y="9102"/>
                  <a:pt x="89260" y="9654"/>
                </a:cubicBezTo>
                <a:cubicBezTo>
                  <a:pt x="77792" y="11026"/>
                  <a:pt x="66048" y="10123"/>
                  <a:pt x="54799" y="13183"/>
                </a:cubicBezTo>
                <a:cubicBezTo>
                  <a:pt x="48327" y="14945"/>
                  <a:pt x="42169" y="18126"/>
                  <a:pt x="37406" y="22910"/>
                </a:cubicBezTo>
                <a:cubicBezTo>
                  <a:pt x="34787" y="25539"/>
                  <a:pt x="32504" y="28668"/>
                  <a:pt x="30996" y="32071"/>
                </a:cubicBezTo>
                <a:cubicBezTo>
                  <a:pt x="29508" y="35435"/>
                  <a:pt x="28398" y="38805"/>
                  <a:pt x="27715" y="42417"/>
                </a:cubicBezTo>
                <a:cubicBezTo>
                  <a:pt x="26493" y="48870"/>
                  <a:pt x="26186" y="55559"/>
                  <a:pt x="23848" y="61743"/>
                </a:cubicBezTo>
                <a:cubicBezTo>
                  <a:pt x="23183" y="63162"/>
                  <a:pt x="22402" y="64519"/>
                  <a:pt x="21500" y="65800"/>
                </a:cubicBezTo>
                <a:cubicBezTo>
                  <a:pt x="20552" y="66922"/>
                  <a:pt x="19514" y="67958"/>
                  <a:pt x="18392" y="68903"/>
                </a:cubicBezTo>
                <a:cubicBezTo>
                  <a:pt x="17071" y="69841"/>
                  <a:pt x="15668" y="70656"/>
                  <a:pt x="14199" y="71344"/>
                </a:cubicBezTo>
                <a:cubicBezTo>
                  <a:pt x="12449" y="72003"/>
                  <a:pt x="10639" y="72492"/>
                  <a:pt x="8794" y="72811"/>
                </a:cubicBezTo>
                <a:cubicBezTo>
                  <a:pt x="7785" y="72908"/>
                  <a:pt x="6773" y="72957"/>
                  <a:pt x="5761" y="72957"/>
                </a:cubicBezTo>
                <a:cubicBezTo>
                  <a:pt x="4626" y="72957"/>
                  <a:pt x="3490" y="72896"/>
                  <a:pt x="2357" y="72775"/>
                </a:cubicBezTo>
                <a:cubicBezTo>
                  <a:pt x="2269" y="72771"/>
                  <a:pt x="2182" y="72770"/>
                  <a:pt x="2095" y="72770"/>
                </a:cubicBezTo>
                <a:cubicBezTo>
                  <a:pt x="1362" y="72770"/>
                  <a:pt x="664" y="72895"/>
                  <a:pt x="0" y="73144"/>
                </a:cubicBezTo>
                <a:lnTo>
                  <a:pt x="0" y="88291"/>
                </a:lnTo>
                <a:cubicBezTo>
                  <a:pt x="755" y="88527"/>
                  <a:pt x="1541" y="88646"/>
                  <a:pt x="2357" y="88648"/>
                </a:cubicBezTo>
                <a:cubicBezTo>
                  <a:pt x="3504" y="88771"/>
                  <a:pt x="4655" y="88835"/>
                  <a:pt x="5806" y="88835"/>
                </a:cubicBezTo>
                <a:cubicBezTo>
                  <a:pt x="6776" y="88835"/>
                  <a:pt x="7746" y="88789"/>
                  <a:pt x="8713" y="88696"/>
                </a:cubicBezTo>
                <a:cubicBezTo>
                  <a:pt x="11396" y="88439"/>
                  <a:pt x="14102" y="88043"/>
                  <a:pt x="16685" y="87248"/>
                </a:cubicBezTo>
                <a:cubicBezTo>
                  <a:pt x="21824" y="85669"/>
                  <a:pt x="26503" y="83019"/>
                  <a:pt x="30465" y="79383"/>
                </a:cubicBezTo>
                <a:cubicBezTo>
                  <a:pt x="34544" y="75637"/>
                  <a:pt x="37328" y="70868"/>
                  <a:pt x="39240" y="65720"/>
                </a:cubicBezTo>
                <a:cubicBezTo>
                  <a:pt x="40773" y="61588"/>
                  <a:pt x="41409" y="57204"/>
                  <a:pt x="42028" y="52866"/>
                </a:cubicBezTo>
                <a:cubicBezTo>
                  <a:pt x="42667" y="48389"/>
                  <a:pt x="43307" y="43865"/>
                  <a:pt x="44910" y="39619"/>
                </a:cubicBezTo>
                <a:cubicBezTo>
                  <a:pt x="45545" y="38264"/>
                  <a:pt x="46291" y="36969"/>
                  <a:pt x="47150" y="35743"/>
                </a:cubicBezTo>
                <a:cubicBezTo>
                  <a:pt x="48141" y="34571"/>
                  <a:pt x="49234" y="33488"/>
                  <a:pt x="50410" y="32499"/>
                </a:cubicBezTo>
                <a:cubicBezTo>
                  <a:pt x="51910" y="31433"/>
                  <a:pt x="53508" y="30518"/>
                  <a:pt x="55180" y="29747"/>
                </a:cubicBezTo>
                <a:cubicBezTo>
                  <a:pt x="58411" y="28501"/>
                  <a:pt x="61802" y="27732"/>
                  <a:pt x="65224" y="27218"/>
                </a:cubicBezTo>
                <a:cubicBezTo>
                  <a:pt x="70822" y="26546"/>
                  <a:pt x="76468" y="26432"/>
                  <a:pt x="82092" y="26115"/>
                </a:cubicBezTo>
                <a:cubicBezTo>
                  <a:pt x="88445" y="25758"/>
                  <a:pt x="94879" y="25120"/>
                  <a:pt x="101004" y="23313"/>
                </a:cubicBezTo>
                <a:cubicBezTo>
                  <a:pt x="103976" y="22434"/>
                  <a:pt x="106912" y="21270"/>
                  <a:pt x="109650" y="19817"/>
                </a:cubicBezTo>
                <a:cubicBezTo>
                  <a:pt x="112117" y="18510"/>
                  <a:pt x="114410" y="16814"/>
                  <a:pt x="116496" y="14967"/>
                </a:cubicBezTo>
                <a:cubicBezTo>
                  <a:pt x="118541" y="13157"/>
                  <a:pt x="120244" y="11000"/>
                  <a:pt x="121839" y="8790"/>
                </a:cubicBezTo>
                <a:cubicBezTo>
                  <a:pt x="123137" y="6994"/>
                  <a:pt x="124247" y="5068"/>
                  <a:pt x="125240" y="3089"/>
                </a:cubicBezTo>
                <a:cubicBezTo>
                  <a:pt x="125752" y="2070"/>
                  <a:pt x="126240" y="1041"/>
                  <a:pt x="126709" y="1"/>
                </a:cubicBez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2" name="Google Shape;272;p9"/>
          <p:cNvSpPr/>
          <p:nvPr/>
        </p:nvSpPr>
        <p:spPr>
          <a:xfrm>
            <a:off x="2695801" y="894908"/>
            <a:ext cx="9498247" cy="5982981"/>
          </a:xfrm>
          <a:custGeom>
            <a:avLst/>
            <a:gdLst/>
            <a:ahLst/>
            <a:cxnLst/>
            <a:rect l="l" t="t" r="r" b="b"/>
            <a:pathLst>
              <a:path w="221818" h="139724" extrusionOk="0">
                <a:moveTo>
                  <a:pt x="217438" y="1"/>
                </a:moveTo>
                <a:cubicBezTo>
                  <a:pt x="211569" y="1"/>
                  <a:pt x="205642" y="938"/>
                  <a:pt x="199994" y="2337"/>
                </a:cubicBezTo>
                <a:cubicBezTo>
                  <a:pt x="192707" y="4142"/>
                  <a:pt x="185540" y="6940"/>
                  <a:pt x="178975" y="10583"/>
                </a:cubicBezTo>
                <a:cubicBezTo>
                  <a:pt x="172900" y="13953"/>
                  <a:pt x="167147" y="18244"/>
                  <a:pt x="162880" y="23768"/>
                </a:cubicBezTo>
                <a:cubicBezTo>
                  <a:pt x="158637" y="29259"/>
                  <a:pt x="156299" y="35796"/>
                  <a:pt x="154913" y="42542"/>
                </a:cubicBezTo>
                <a:cubicBezTo>
                  <a:pt x="153565" y="49095"/>
                  <a:pt x="152753" y="55774"/>
                  <a:pt x="150326" y="62039"/>
                </a:cubicBezTo>
                <a:cubicBezTo>
                  <a:pt x="149324" y="64232"/>
                  <a:pt x="148121" y="66315"/>
                  <a:pt x="146709" y="68273"/>
                </a:cubicBezTo>
                <a:cubicBezTo>
                  <a:pt x="145033" y="70306"/>
                  <a:pt x="143149" y="72147"/>
                  <a:pt x="141106" y="73814"/>
                </a:cubicBezTo>
                <a:cubicBezTo>
                  <a:pt x="138623" y="75626"/>
                  <a:pt x="135961" y="77155"/>
                  <a:pt x="133160" y="78419"/>
                </a:cubicBezTo>
                <a:cubicBezTo>
                  <a:pt x="128719" y="80169"/>
                  <a:pt x="124066" y="81269"/>
                  <a:pt x="119349" y="81972"/>
                </a:cubicBezTo>
                <a:cubicBezTo>
                  <a:pt x="112837" y="82763"/>
                  <a:pt x="106276" y="82903"/>
                  <a:pt x="99717" y="82903"/>
                </a:cubicBezTo>
                <a:cubicBezTo>
                  <a:pt x="96504" y="82903"/>
                  <a:pt x="93293" y="82869"/>
                  <a:pt x="90087" y="82862"/>
                </a:cubicBezTo>
                <a:cubicBezTo>
                  <a:pt x="89804" y="82862"/>
                  <a:pt x="89522" y="82861"/>
                  <a:pt x="89240" y="82861"/>
                </a:cubicBezTo>
                <a:cubicBezTo>
                  <a:pt x="78782" y="82861"/>
                  <a:pt x="68359" y="83307"/>
                  <a:pt x="58078" y="85413"/>
                </a:cubicBezTo>
                <a:cubicBezTo>
                  <a:pt x="49154" y="87239"/>
                  <a:pt x="40267" y="90430"/>
                  <a:pt x="32592" y="95397"/>
                </a:cubicBezTo>
                <a:cubicBezTo>
                  <a:pt x="25327" y="100098"/>
                  <a:pt x="19429" y="106091"/>
                  <a:pt x="14281" y="112994"/>
                </a:cubicBezTo>
                <a:cubicBezTo>
                  <a:pt x="8975" y="120109"/>
                  <a:pt x="4899" y="128058"/>
                  <a:pt x="1053" y="136027"/>
                </a:cubicBezTo>
                <a:cubicBezTo>
                  <a:pt x="474" y="137228"/>
                  <a:pt x="79" y="138456"/>
                  <a:pt x="1" y="139723"/>
                </a:cubicBezTo>
                <a:lnTo>
                  <a:pt x="16876" y="139723"/>
                </a:lnTo>
                <a:cubicBezTo>
                  <a:pt x="20160" y="133149"/>
                  <a:pt x="23729" y="126691"/>
                  <a:pt x="28139" y="120804"/>
                </a:cubicBezTo>
                <a:cubicBezTo>
                  <a:pt x="30966" y="117264"/>
                  <a:pt x="34119" y="114006"/>
                  <a:pt x="37645" y="111161"/>
                </a:cubicBezTo>
                <a:cubicBezTo>
                  <a:pt x="41103" y="108601"/>
                  <a:pt x="44839" y="106460"/>
                  <a:pt x="48773" y="104717"/>
                </a:cubicBezTo>
                <a:cubicBezTo>
                  <a:pt x="54995" y="102219"/>
                  <a:pt x="61550" y="100667"/>
                  <a:pt x="68179" y="99700"/>
                </a:cubicBezTo>
                <a:cubicBezTo>
                  <a:pt x="74946" y="98873"/>
                  <a:pt x="81766" y="98733"/>
                  <a:pt x="88581" y="98733"/>
                </a:cubicBezTo>
                <a:cubicBezTo>
                  <a:pt x="90661" y="98733"/>
                  <a:pt x="92741" y="98746"/>
                  <a:pt x="94818" y="98757"/>
                </a:cubicBezTo>
                <a:cubicBezTo>
                  <a:pt x="95851" y="98762"/>
                  <a:pt x="96883" y="98765"/>
                  <a:pt x="97915" y="98765"/>
                </a:cubicBezTo>
                <a:cubicBezTo>
                  <a:pt x="106621" y="98765"/>
                  <a:pt x="115289" y="98535"/>
                  <a:pt x="123926" y="97228"/>
                </a:cubicBezTo>
                <a:cubicBezTo>
                  <a:pt x="132939" y="95864"/>
                  <a:pt x="142061" y="92811"/>
                  <a:pt x="149417" y="87306"/>
                </a:cubicBezTo>
                <a:cubicBezTo>
                  <a:pt x="154094" y="83803"/>
                  <a:pt x="158101" y="79874"/>
                  <a:pt x="161332" y="74971"/>
                </a:cubicBezTo>
                <a:cubicBezTo>
                  <a:pt x="163906" y="71064"/>
                  <a:pt x="165745" y="66599"/>
                  <a:pt x="167035" y="62110"/>
                </a:cubicBezTo>
                <a:cubicBezTo>
                  <a:pt x="169300" y="54231"/>
                  <a:pt x="169671" y="45856"/>
                  <a:pt x="172624" y="38170"/>
                </a:cubicBezTo>
                <a:cubicBezTo>
                  <a:pt x="173388" y="36512"/>
                  <a:pt x="174284" y="34924"/>
                  <a:pt x="175339" y="33433"/>
                </a:cubicBezTo>
                <a:cubicBezTo>
                  <a:pt x="176875" y="31600"/>
                  <a:pt x="178618" y="29957"/>
                  <a:pt x="180477" y="28452"/>
                </a:cubicBezTo>
                <a:cubicBezTo>
                  <a:pt x="184399" y="25559"/>
                  <a:pt x="188697" y="23204"/>
                  <a:pt x="193160" y="21246"/>
                </a:cubicBezTo>
                <a:cubicBezTo>
                  <a:pt x="198886" y="18922"/>
                  <a:pt x="204875" y="17222"/>
                  <a:pt x="210988" y="16296"/>
                </a:cubicBezTo>
                <a:cubicBezTo>
                  <a:pt x="213230" y="16035"/>
                  <a:pt x="215482" y="15886"/>
                  <a:pt x="217736" y="15886"/>
                </a:cubicBezTo>
                <a:cubicBezTo>
                  <a:pt x="219015" y="15886"/>
                  <a:pt x="220294" y="15934"/>
                  <a:pt x="221572" y="16036"/>
                </a:cubicBezTo>
                <a:cubicBezTo>
                  <a:pt x="221653" y="16044"/>
                  <a:pt x="221734" y="16046"/>
                  <a:pt x="221818" y="16048"/>
                </a:cubicBezTo>
                <a:lnTo>
                  <a:pt x="221818" y="185"/>
                </a:lnTo>
                <a:cubicBezTo>
                  <a:pt x="221737" y="178"/>
                  <a:pt x="221656" y="168"/>
                  <a:pt x="221572" y="163"/>
                </a:cubicBezTo>
                <a:cubicBezTo>
                  <a:pt x="220200" y="53"/>
                  <a:pt x="218821" y="1"/>
                  <a:pt x="217438" y="1"/>
                </a:cubicBez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3" name="Google Shape;273;p9"/>
          <p:cNvSpPr/>
          <p:nvPr/>
        </p:nvSpPr>
        <p:spPr>
          <a:xfrm>
            <a:off x="9564867" y="3912034"/>
            <a:ext cx="2629515" cy="2967063"/>
          </a:xfrm>
          <a:custGeom>
            <a:avLst/>
            <a:gdLst/>
            <a:ahLst/>
            <a:cxnLst/>
            <a:rect l="l" t="t" r="r" b="b"/>
            <a:pathLst>
              <a:path w="60560" h="68334" extrusionOk="0">
                <a:moveTo>
                  <a:pt x="60559" y="0"/>
                </a:moveTo>
                <a:cubicBezTo>
                  <a:pt x="56761" y="984"/>
                  <a:pt x="53056" y="2420"/>
                  <a:pt x="49694" y="4403"/>
                </a:cubicBezTo>
                <a:cubicBezTo>
                  <a:pt x="47143" y="5906"/>
                  <a:pt x="44724" y="7765"/>
                  <a:pt x="42636" y="9863"/>
                </a:cubicBezTo>
                <a:cubicBezTo>
                  <a:pt x="40409" y="12099"/>
                  <a:pt x="38440" y="14702"/>
                  <a:pt x="37164" y="17600"/>
                </a:cubicBezTo>
                <a:cubicBezTo>
                  <a:pt x="36321" y="19507"/>
                  <a:pt x="35557" y="21410"/>
                  <a:pt x="35045" y="23429"/>
                </a:cubicBezTo>
                <a:cubicBezTo>
                  <a:pt x="34685" y="24855"/>
                  <a:pt x="34423" y="26303"/>
                  <a:pt x="34211" y="27758"/>
                </a:cubicBezTo>
                <a:cubicBezTo>
                  <a:pt x="33744" y="30951"/>
                  <a:pt x="33440" y="34161"/>
                  <a:pt x="33040" y="37361"/>
                </a:cubicBezTo>
                <a:cubicBezTo>
                  <a:pt x="32804" y="38952"/>
                  <a:pt x="32511" y="40535"/>
                  <a:pt x="32089" y="42088"/>
                </a:cubicBezTo>
                <a:cubicBezTo>
                  <a:pt x="31663" y="43662"/>
                  <a:pt x="31106" y="45210"/>
                  <a:pt x="30496" y="46726"/>
                </a:cubicBezTo>
                <a:cubicBezTo>
                  <a:pt x="29125" y="49810"/>
                  <a:pt x="27460" y="52756"/>
                  <a:pt x="25467" y="55482"/>
                </a:cubicBezTo>
                <a:cubicBezTo>
                  <a:pt x="23696" y="57656"/>
                  <a:pt x="21712" y="59642"/>
                  <a:pt x="19538" y="61414"/>
                </a:cubicBezTo>
                <a:cubicBezTo>
                  <a:pt x="17007" y="63281"/>
                  <a:pt x="14299" y="64928"/>
                  <a:pt x="11440" y="66238"/>
                </a:cubicBezTo>
                <a:cubicBezTo>
                  <a:pt x="9392" y="67026"/>
                  <a:pt x="7280" y="67624"/>
                  <a:pt x="5117" y="67998"/>
                </a:cubicBezTo>
                <a:cubicBezTo>
                  <a:pt x="4066" y="68098"/>
                  <a:pt x="3010" y="68149"/>
                  <a:pt x="1951" y="68149"/>
                </a:cubicBezTo>
                <a:cubicBezTo>
                  <a:pt x="1859" y="68149"/>
                  <a:pt x="1766" y="68148"/>
                  <a:pt x="1674" y="68148"/>
                </a:cubicBezTo>
                <a:cubicBezTo>
                  <a:pt x="1647" y="68147"/>
                  <a:pt x="1621" y="68147"/>
                  <a:pt x="1594" y="68147"/>
                </a:cubicBezTo>
                <a:cubicBezTo>
                  <a:pt x="1067" y="68147"/>
                  <a:pt x="530" y="68213"/>
                  <a:pt x="0" y="68333"/>
                </a:cubicBezTo>
                <a:lnTo>
                  <a:pt x="35318" y="68333"/>
                </a:lnTo>
                <a:cubicBezTo>
                  <a:pt x="37483" y="65967"/>
                  <a:pt x="39409" y="63366"/>
                  <a:pt x="41086" y="60666"/>
                </a:cubicBezTo>
                <a:cubicBezTo>
                  <a:pt x="42262" y="58773"/>
                  <a:pt x="43295" y="56792"/>
                  <a:pt x="44198" y="54756"/>
                </a:cubicBezTo>
                <a:cubicBezTo>
                  <a:pt x="45339" y="52187"/>
                  <a:pt x="46455" y="49555"/>
                  <a:pt x="47246" y="46853"/>
                </a:cubicBezTo>
                <a:cubicBezTo>
                  <a:pt x="48670" y="41971"/>
                  <a:pt x="48939" y="36825"/>
                  <a:pt x="49548" y="31789"/>
                </a:cubicBezTo>
                <a:cubicBezTo>
                  <a:pt x="49901" y="29451"/>
                  <a:pt x="50384" y="27127"/>
                  <a:pt x="51199" y="24905"/>
                </a:cubicBezTo>
                <a:cubicBezTo>
                  <a:pt x="51623" y="24027"/>
                  <a:pt x="52108" y="23184"/>
                  <a:pt x="52658" y="22379"/>
                </a:cubicBezTo>
                <a:cubicBezTo>
                  <a:pt x="53570" y="21321"/>
                  <a:pt x="54580" y="20345"/>
                  <a:pt x="55652" y="19450"/>
                </a:cubicBezTo>
                <a:cubicBezTo>
                  <a:pt x="57156" y="18378"/>
                  <a:pt x="58761" y="17464"/>
                  <a:pt x="60438" y="16690"/>
                </a:cubicBezTo>
                <a:cubicBezTo>
                  <a:pt x="60478" y="16673"/>
                  <a:pt x="60519" y="16659"/>
                  <a:pt x="60559" y="16642"/>
                </a:cubicBezTo>
                <a:lnTo>
                  <a:pt x="60559" y="0"/>
                </a:ln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74" name="Google Shape;274;p9"/>
          <p:cNvGrpSpPr/>
          <p:nvPr/>
        </p:nvGrpSpPr>
        <p:grpSpPr>
          <a:xfrm>
            <a:off x="9366543" y="4430122"/>
            <a:ext cx="2935507" cy="2551551"/>
            <a:chOff x="7039840" y="3226481"/>
            <a:chExt cx="2201630" cy="1913663"/>
          </a:xfrm>
        </p:grpSpPr>
        <p:sp>
          <p:nvSpPr>
            <p:cNvPr id="275" name="Google Shape;275;p9"/>
            <p:cNvSpPr/>
            <p:nvPr/>
          </p:nvSpPr>
          <p:spPr>
            <a:xfrm>
              <a:off x="7420863" y="3426638"/>
              <a:ext cx="1675186" cy="1711914"/>
            </a:xfrm>
            <a:custGeom>
              <a:avLst/>
              <a:gdLst/>
              <a:ahLst/>
              <a:cxnLst/>
              <a:rect l="l" t="t" r="r" b="b"/>
              <a:pathLst>
                <a:path w="52452" h="53602" extrusionOk="0">
                  <a:moveTo>
                    <a:pt x="31828" y="1"/>
                  </a:moveTo>
                  <a:lnTo>
                    <a:pt x="31828" y="6470"/>
                  </a:lnTo>
                  <a:cubicBezTo>
                    <a:pt x="32418" y="6975"/>
                    <a:pt x="33045" y="7454"/>
                    <a:pt x="33545" y="8054"/>
                  </a:cubicBezTo>
                  <a:cubicBezTo>
                    <a:pt x="38407" y="13883"/>
                    <a:pt x="39510" y="19196"/>
                    <a:pt x="39593" y="20019"/>
                  </a:cubicBezTo>
                  <a:cubicBezTo>
                    <a:pt x="40436" y="28432"/>
                    <a:pt x="35938" y="32847"/>
                    <a:pt x="30382" y="36159"/>
                  </a:cubicBezTo>
                  <a:cubicBezTo>
                    <a:pt x="27349" y="37967"/>
                    <a:pt x="21679" y="39795"/>
                    <a:pt x="18712" y="41417"/>
                  </a:cubicBezTo>
                  <a:cubicBezTo>
                    <a:pt x="14819" y="43546"/>
                    <a:pt x="8059" y="46091"/>
                    <a:pt x="1" y="53601"/>
                  </a:cubicBezTo>
                  <a:lnTo>
                    <a:pt x="15321" y="53601"/>
                  </a:lnTo>
                  <a:cubicBezTo>
                    <a:pt x="20634" y="50863"/>
                    <a:pt x="30616" y="45127"/>
                    <a:pt x="36685" y="40543"/>
                  </a:cubicBezTo>
                  <a:cubicBezTo>
                    <a:pt x="44339" y="34761"/>
                    <a:pt x="52451" y="25963"/>
                    <a:pt x="43286" y="11861"/>
                  </a:cubicBezTo>
                  <a:cubicBezTo>
                    <a:pt x="40562" y="7668"/>
                    <a:pt x="36343" y="3589"/>
                    <a:pt x="31828" y="1"/>
                  </a:cubicBezTo>
                  <a:close/>
                </a:path>
              </a:pathLst>
            </a:custGeom>
            <a:solidFill>
              <a:srgbClr val="FF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6" name="Google Shape;276;p9"/>
            <p:cNvSpPr/>
            <p:nvPr/>
          </p:nvSpPr>
          <p:spPr>
            <a:xfrm>
              <a:off x="7039840" y="3629542"/>
              <a:ext cx="1669948" cy="1509015"/>
            </a:xfrm>
            <a:custGeom>
              <a:avLst/>
              <a:gdLst/>
              <a:ahLst/>
              <a:cxnLst/>
              <a:rect l="l" t="t" r="r" b="b"/>
              <a:pathLst>
                <a:path w="52288" h="47249" extrusionOk="0">
                  <a:moveTo>
                    <a:pt x="43758" y="1"/>
                  </a:moveTo>
                  <a:lnTo>
                    <a:pt x="43758" y="7471"/>
                  </a:lnTo>
                  <a:cubicBezTo>
                    <a:pt x="46556" y="12104"/>
                    <a:pt x="45296" y="18055"/>
                    <a:pt x="41405" y="21674"/>
                  </a:cubicBezTo>
                  <a:cubicBezTo>
                    <a:pt x="37133" y="25646"/>
                    <a:pt x="25668" y="30282"/>
                    <a:pt x="23265" y="31140"/>
                  </a:cubicBezTo>
                  <a:cubicBezTo>
                    <a:pt x="18262" y="32923"/>
                    <a:pt x="9656" y="37533"/>
                    <a:pt x="1" y="47248"/>
                  </a:cubicBezTo>
                  <a:lnTo>
                    <a:pt x="12019" y="47248"/>
                  </a:lnTo>
                  <a:cubicBezTo>
                    <a:pt x="13964" y="45932"/>
                    <a:pt x="19374" y="41122"/>
                    <a:pt x="26237" y="37917"/>
                  </a:cubicBezTo>
                  <a:cubicBezTo>
                    <a:pt x="31328" y="35540"/>
                    <a:pt x="34764" y="33919"/>
                    <a:pt x="39762" y="31233"/>
                  </a:cubicBezTo>
                  <a:cubicBezTo>
                    <a:pt x="40710" y="30723"/>
                    <a:pt x="41600" y="30230"/>
                    <a:pt x="42312" y="29806"/>
                  </a:cubicBezTo>
                  <a:cubicBezTo>
                    <a:pt x="46510" y="27304"/>
                    <a:pt x="50801" y="23727"/>
                    <a:pt x="51547" y="17329"/>
                  </a:cubicBezTo>
                  <a:cubicBezTo>
                    <a:pt x="52287" y="10952"/>
                    <a:pt x="48704" y="4768"/>
                    <a:pt x="44915" y="1063"/>
                  </a:cubicBezTo>
                  <a:cubicBezTo>
                    <a:pt x="44536" y="694"/>
                    <a:pt x="44151" y="341"/>
                    <a:pt x="43758" y="1"/>
                  </a:cubicBezTo>
                  <a:close/>
                </a:path>
              </a:pathLst>
            </a:custGeom>
            <a:solidFill>
              <a:srgbClr val="F5A2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7" name="Google Shape;277;p9"/>
            <p:cNvSpPr/>
            <p:nvPr/>
          </p:nvSpPr>
          <p:spPr>
            <a:xfrm>
              <a:off x="7908207" y="3226481"/>
              <a:ext cx="1333263" cy="1913663"/>
            </a:xfrm>
            <a:custGeom>
              <a:avLst/>
              <a:gdLst/>
              <a:ahLst/>
              <a:cxnLst/>
              <a:rect l="l" t="t" r="r" b="b"/>
              <a:pathLst>
                <a:path w="41746" h="59919" extrusionOk="0">
                  <a:moveTo>
                    <a:pt x="16569" y="0"/>
                  </a:moveTo>
                  <a:lnTo>
                    <a:pt x="16569" y="6534"/>
                  </a:lnTo>
                  <a:cubicBezTo>
                    <a:pt x="21245" y="10063"/>
                    <a:pt x="25196" y="14242"/>
                    <a:pt x="28027" y="18321"/>
                  </a:cubicBezTo>
                  <a:cubicBezTo>
                    <a:pt x="37173" y="31501"/>
                    <a:pt x="29215" y="41531"/>
                    <a:pt x="21426" y="47003"/>
                  </a:cubicBezTo>
                  <a:cubicBezTo>
                    <a:pt x="13564" y="52527"/>
                    <a:pt x="7582" y="54604"/>
                    <a:pt x="0" y="59918"/>
                  </a:cubicBezTo>
                  <a:lnTo>
                    <a:pt x="14838" y="59918"/>
                  </a:lnTo>
                  <a:cubicBezTo>
                    <a:pt x="17788" y="58423"/>
                    <a:pt x="24648" y="53523"/>
                    <a:pt x="29354" y="49055"/>
                  </a:cubicBezTo>
                  <a:cubicBezTo>
                    <a:pt x="38543" y="40335"/>
                    <a:pt x="41745" y="25898"/>
                    <a:pt x="32735" y="14352"/>
                  </a:cubicBezTo>
                  <a:cubicBezTo>
                    <a:pt x="27763" y="7980"/>
                    <a:pt x="22979" y="3801"/>
                    <a:pt x="16569" y="0"/>
                  </a:cubicBezTo>
                  <a:close/>
                </a:path>
              </a:pathLst>
            </a:custGeom>
            <a:solidFill>
              <a:srgbClr val="A5A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78" name="Google Shape;278;p9"/>
          <p:cNvGrpSpPr/>
          <p:nvPr/>
        </p:nvGrpSpPr>
        <p:grpSpPr>
          <a:xfrm>
            <a:off x="959993" y="726600"/>
            <a:ext cx="10264384" cy="5418837"/>
            <a:chOff x="719995" y="544950"/>
            <a:chExt cx="7698288" cy="4064128"/>
          </a:xfrm>
        </p:grpSpPr>
        <p:grpSp>
          <p:nvGrpSpPr>
            <p:cNvPr id="279" name="Google Shape;279;p9"/>
            <p:cNvGrpSpPr/>
            <p:nvPr/>
          </p:nvGrpSpPr>
          <p:grpSpPr>
            <a:xfrm>
              <a:off x="719995" y="544950"/>
              <a:ext cx="7698288" cy="4064128"/>
              <a:chOff x="719995" y="544950"/>
              <a:chExt cx="7698288" cy="4064128"/>
            </a:xfrm>
          </p:grpSpPr>
          <p:grpSp>
            <p:nvGrpSpPr>
              <p:cNvPr id="280" name="Google Shape;280;p9"/>
              <p:cNvGrpSpPr/>
              <p:nvPr/>
            </p:nvGrpSpPr>
            <p:grpSpPr>
              <a:xfrm>
                <a:off x="727556" y="544950"/>
                <a:ext cx="7688700" cy="4064075"/>
                <a:chOff x="727556" y="544950"/>
                <a:chExt cx="7688700" cy="4064075"/>
              </a:xfrm>
            </p:grpSpPr>
            <p:grpSp>
              <p:nvGrpSpPr>
                <p:cNvPr id="281" name="Google Shape;281;p9"/>
                <p:cNvGrpSpPr/>
                <p:nvPr/>
              </p:nvGrpSpPr>
              <p:grpSpPr>
                <a:xfrm>
                  <a:off x="727556" y="544950"/>
                  <a:ext cx="7688700" cy="4064075"/>
                  <a:chOff x="721950" y="544950"/>
                  <a:chExt cx="7688700" cy="4064075"/>
                </a:xfrm>
              </p:grpSpPr>
              <p:sp>
                <p:nvSpPr>
                  <p:cNvPr id="282" name="Google Shape;282;p9"/>
                  <p:cNvSpPr/>
                  <p:nvPr/>
                </p:nvSpPr>
                <p:spPr>
                  <a:xfrm>
                    <a:off x="721950" y="544950"/>
                    <a:ext cx="7688700" cy="507900"/>
                  </a:xfrm>
                  <a:prstGeom prst="round2SameRect">
                    <a:avLst>
                      <a:gd name="adj1" fmla="val 50000"/>
                      <a:gd name="adj2" fmla="val 0"/>
                    </a:avLst>
                  </a:prstGeom>
                  <a:solidFill>
                    <a:srgbClr val="F5A2A2"/>
                  </a:solidFill>
                  <a:ln w="9525" cap="flat" cmpd="sng">
                    <a:solidFill>
                      <a:srgbClr val="0B3A87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dist="123825" dir="7860000" algn="bl" rotWithShape="0">
                      <a:srgbClr val="0B3A87"/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defTabSz="914400">
                      <a:buClr>
                        <a:srgbClr val="000000"/>
                      </a:buClr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3" name="Google Shape;283;p9"/>
                  <p:cNvSpPr/>
                  <p:nvPr/>
                </p:nvSpPr>
                <p:spPr>
                  <a:xfrm>
                    <a:off x="721950" y="1051025"/>
                    <a:ext cx="7688700" cy="3558000"/>
                  </a:xfrm>
                  <a:prstGeom prst="rect">
                    <a:avLst/>
                  </a:prstGeom>
                  <a:solidFill>
                    <a:srgbClr val="FFEEE5"/>
                  </a:solidFill>
                  <a:ln w="9525" cap="flat" cmpd="sng">
                    <a:solidFill>
                      <a:srgbClr val="0B3A87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dist="123825" dir="7860000" algn="bl" rotWithShape="0">
                      <a:srgbClr val="0B3A87"/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defTabSz="914400">
                      <a:buClr>
                        <a:srgbClr val="000000"/>
                      </a:buClr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4" name="Google Shape;284;p9"/>
                  <p:cNvSpPr/>
                  <p:nvPr/>
                </p:nvSpPr>
                <p:spPr>
                  <a:xfrm>
                    <a:off x="2170375" y="663050"/>
                    <a:ext cx="5846700" cy="2691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FFFFFF">
                      <a:alpha val="3125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defTabSz="914400">
                      <a:buClr>
                        <a:srgbClr val="000000"/>
                      </a:buClr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85" name="Google Shape;285;p9"/>
                <p:cNvGrpSpPr/>
                <p:nvPr/>
              </p:nvGrpSpPr>
              <p:grpSpPr>
                <a:xfrm>
                  <a:off x="883456" y="696120"/>
                  <a:ext cx="877593" cy="199609"/>
                  <a:chOff x="883456" y="696120"/>
                  <a:chExt cx="877593" cy="199609"/>
                </a:xfrm>
              </p:grpSpPr>
              <p:sp>
                <p:nvSpPr>
                  <p:cNvPr id="286" name="Google Shape;286;p9"/>
                  <p:cNvSpPr/>
                  <p:nvPr/>
                </p:nvSpPr>
                <p:spPr>
                  <a:xfrm>
                    <a:off x="1225706" y="696120"/>
                    <a:ext cx="199641" cy="1996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51" h="6250" extrusionOk="0">
                        <a:moveTo>
                          <a:pt x="3127" y="1"/>
                        </a:moveTo>
                        <a:cubicBezTo>
                          <a:pt x="1400" y="1"/>
                          <a:pt x="0" y="1399"/>
                          <a:pt x="0" y="3125"/>
                        </a:cubicBezTo>
                        <a:cubicBezTo>
                          <a:pt x="0" y="4851"/>
                          <a:pt x="1400" y="6249"/>
                          <a:pt x="3127" y="6249"/>
                        </a:cubicBezTo>
                        <a:cubicBezTo>
                          <a:pt x="4851" y="6249"/>
                          <a:pt x="6251" y="4851"/>
                          <a:pt x="6251" y="3125"/>
                        </a:cubicBezTo>
                        <a:cubicBezTo>
                          <a:pt x="6251" y="1399"/>
                          <a:pt x="4851" y="1"/>
                          <a:pt x="3127" y="1"/>
                        </a:cubicBezTo>
                        <a:close/>
                      </a:path>
                    </a:pathLst>
                  </a:custGeom>
                  <a:solidFill>
                    <a:srgbClr val="FFD800"/>
                  </a:solidFill>
                  <a:ln w="9525" cap="flat" cmpd="sng">
                    <a:solidFill>
                      <a:srgbClr val="0B3A87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defTabSz="914400">
                      <a:buClr>
                        <a:srgbClr val="000000"/>
                      </a:buClr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7" name="Google Shape;287;p9"/>
                  <p:cNvSpPr/>
                  <p:nvPr/>
                </p:nvSpPr>
                <p:spPr>
                  <a:xfrm>
                    <a:off x="1561376" y="696120"/>
                    <a:ext cx="199673" cy="1996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52" h="6250" extrusionOk="0">
                        <a:moveTo>
                          <a:pt x="3127" y="1"/>
                        </a:moveTo>
                        <a:cubicBezTo>
                          <a:pt x="1401" y="1"/>
                          <a:pt x="1" y="1399"/>
                          <a:pt x="1" y="3125"/>
                        </a:cubicBezTo>
                        <a:cubicBezTo>
                          <a:pt x="1" y="4851"/>
                          <a:pt x="1401" y="6249"/>
                          <a:pt x="3127" y="6249"/>
                        </a:cubicBezTo>
                        <a:cubicBezTo>
                          <a:pt x="4851" y="6249"/>
                          <a:pt x="6252" y="4851"/>
                          <a:pt x="6252" y="3125"/>
                        </a:cubicBezTo>
                        <a:cubicBezTo>
                          <a:pt x="6252" y="1399"/>
                          <a:pt x="4851" y="1"/>
                          <a:pt x="3127" y="1"/>
                        </a:cubicBezTo>
                        <a:close/>
                      </a:path>
                    </a:pathLst>
                  </a:custGeom>
                  <a:solidFill>
                    <a:srgbClr val="A5A2F4"/>
                  </a:solidFill>
                  <a:ln w="9525" cap="flat" cmpd="sng">
                    <a:solidFill>
                      <a:srgbClr val="0B3A87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defTabSz="914400">
                      <a:buClr>
                        <a:srgbClr val="000000"/>
                      </a:buClr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8" name="Google Shape;288;p9"/>
                  <p:cNvSpPr/>
                  <p:nvPr/>
                </p:nvSpPr>
                <p:spPr>
                  <a:xfrm>
                    <a:off x="883456" y="696120"/>
                    <a:ext cx="199673" cy="1996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52" h="6250" extrusionOk="0">
                        <a:moveTo>
                          <a:pt x="3125" y="1"/>
                        </a:moveTo>
                        <a:cubicBezTo>
                          <a:pt x="1399" y="1"/>
                          <a:pt x="1" y="1399"/>
                          <a:pt x="1" y="3125"/>
                        </a:cubicBezTo>
                        <a:cubicBezTo>
                          <a:pt x="1" y="4851"/>
                          <a:pt x="1399" y="6249"/>
                          <a:pt x="3125" y="6249"/>
                        </a:cubicBezTo>
                        <a:cubicBezTo>
                          <a:pt x="4851" y="6249"/>
                          <a:pt x="6251" y="4851"/>
                          <a:pt x="6251" y="3125"/>
                        </a:cubicBezTo>
                        <a:cubicBezTo>
                          <a:pt x="6251" y="1399"/>
                          <a:pt x="4851" y="1"/>
                          <a:pt x="3125" y="1"/>
                        </a:cubicBezTo>
                        <a:close/>
                      </a:path>
                    </a:pathLst>
                  </a:custGeom>
                  <a:solidFill>
                    <a:srgbClr val="4CE697"/>
                  </a:solidFill>
                  <a:ln w="9525" cap="flat" cmpd="sng">
                    <a:solidFill>
                      <a:srgbClr val="0B3A87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defTabSz="914400">
                      <a:buClr>
                        <a:srgbClr val="000000"/>
                      </a:buClr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  <p:sp>
            <p:nvSpPr>
              <p:cNvPr id="289" name="Google Shape;289;p9"/>
              <p:cNvSpPr/>
              <p:nvPr/>
            </p:nvSpPr>
            <p:spPr>
              <a:xfrm>
                <a:off x="721950" y="3598026"/>
                <a:ext cx="7688892" cy="1011053"/>
              </a:xfrm>
              <a:custGeom>
                <a:avLst/>
                <a:gdLst/>
                <a:ahLst/>
                <a:cxnLst/>
                <a:rect l="l" t="t" r="r" b="b"/>
                <a:pathLst>
                  <a:path w="241258" h="53509" extrusionOk="0">
                    <a:moveTo>
                      <a:pt x="25983" y="1"/>
                    </a:moveTo>
                    <a:cubicBezTo>
                      <a:pt x="9993" y="1"/>
                      <a:pt x="0" y="3970"/>
                      <a:pt x="0" y="3970"/>
                    </a:cubicBezTo>
                    <a:lnTo>
                      <a:pt x="0" y="53509"/>
                    </a:lnTo>
                    <a:lnTo>
                      <a:pt x="241257" y="53509"/>
                    </a:lnTo>
                    <a:lnTo>
                      <a:pt x="241257" y="14302"/>
                    </a:lnTo>
                    <a:cubicBezTo>
                      <a:pt x="241257" y="14302"/>
                      <a:pt x="231544" y="3101"/>
                      <a:pt x="206259" y="3101"/>
                    </a:cubicBezTo>
                    <a:cubicBezTo>
                      <a:pt x="196175" y="3101"/>
                      <a:pt x="183615" y="4882"/>
                      <a:pt x="168206" y="9866"/>
                    </a:cubicBezTo>
                    <a:cubicBezTo>
                      <a:pt x="156131" y="13771"/>
                      <a:pt x="149804" y="20489"/>
                      <a:pt x="114515" y="22689"/>
                    </a:cubicBezTo>
                    <a:cubicBezTo>
                      <a:pt x="113774" y="22735"/>
                      <a:pt x="113017" y="22758"/>
                      <a:pt x="112245" y="22758"/>
                    </a:cubicBezTo>
                    <a:cubicBezTo>
                      <a:pt x="101250" y="22758"/>
                      <a:pt x="87159" y="18149"/>
                      <a:pt x="72808" y="11188"/>
                    </a:cubicBezTo>
                    <a:cubicBezTo>
                      <a:pt x="54792" y="2448"/>
                      <a:pt x="38539" y="1"/>
                      <a:pt x="2598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0" name="Google Shape;290;p9"/>
              <p:cNvSpPr/>
              <p:nvPr/>
            </p:nvSpPr>
            <p:spPr>
              <a:xfrm>
                <a:off x="719995" y="1183242"/>
                <a:ext cx="1108678" cy="790453"/>
              </a:xfrm>
              <a:custGeom>
                <a:avLst/>
                <a:gdLst/>
                <a:ahLst/>
                <a:cxnLst/>
                <a:rect l="l" t="t" r="r" b="b"/>
                <a:pathLst>
                  <a:path w="34714" h="24750" extrusionOk="0">
                    <a:moveTo>
                      <a:pt x="10660" y="1"/>
                    </a:moveTo>
                    <a:cubicBezTo>
                      <a:pt x="5242" y="1"/>
                      <a:pt x="0" y="667"/>
                      <a:pt x="0" y="667"/>
                    </a:cubicBezTo>
                    <a:lnTo>
                      <a:pt x="0" y="24634"/>
                    </a:lnTo>
                    <a:cubicBezTo>
                      <a:pt x="0" y="24634"/>
                      <a:pt x="5518" y="24749"/>
                      <a:pt x="12044" y="24749"/>
                    </a:cubicBezTo>
                    <a:cubicBezTo>
                      <a:pt x="15306" y="24749"/>
                      <a:pt x="18821" y="24721"/>
                      <a:pt x="22024" y="24634"/>
                    </a:cubicBezTo>
                    <a:cubicBezTo>
                      <a:pt x="31632" y="24372"/>
                      <a:pt x="34713" y="21179"/>
                      <a:pt x="34713" y="17771"/>
                    </a:cubicBezTo>
                    <a:cubicBezTo>
                      <a:pt x="34713" y="14364"/>
                      <a:pt x="29448" y="14673"/>
                      <a:pt x="22024" y="13745"/>
                    </a:cubicBezTo>
                    <a:cubicBezTo>
                      <a:pt x="14599" y="12816"/>
                      <a:pt x="18900" y="9409"/>
                      <a:pt x="18900" y="9409"/>
                    </a:cubicBezTo>
                    <a:cubicBezTo>
                      <a:pt x="18900" y="9409"/>
                      <a:pt x="25112" y="6932"/>
                      <a:pt x="22024" y="2596"/>
                    </a:cubicBezTo>
                    <a:cubicBezTo>
                      <a:pt x="20560" y="541"/>
                      <a:pt x="15539" y="1"/>
                      <a:pt x="1066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1" name="Google Shape;291;p9"/>
              <p:cNvSpPr/>
              <p:nvPr/>
            </p:nvSpPr>
            <p:spPr>
              <a:xfrm flipH="1">
                <a:off x="7456618" y="2176524"/>
                <a:ext cx="961665" cy="685575"/>
              </a:xfrm>
              <a:custGeom>
                <a:avLst/>
                <a:gdLst/>
                <a:ahLst/>
                <a:cxnLst/>
                <a:rect l="l" t="t" r="r" b="b"/>
                <a:pathLst>
                  <a:path w="34714" h="24750" extrusionOk="0">
                    <a:moveTo>
                      <a:pt x="10660" y="1"/>
                    </a:moveTo>
                    <a:cubicBezTo>
                      <a:pt x="5242" y="1"/>
                      <a:pt x="0" y="667"/>
                      <a:pt x="0" y="667"/>
                    </a:cubicBezTo>
                    <a:lnTo>
                      <a:pt x="0" y="24634"/>
                    </a:lnTo>
                    <a:cubicBezTo>
                      <a:pt x="0" y="24634"/>
                      <a:pt x="5518" y="24749"/>
                      <a:pt x="12044" y="24749"/>
                    </a:cubicBezTo>
                    <a:cubicBezTo>
                      <a:pt x="15306" y="24749"/>
                      <a:pt x="18821" y="24721"/>
                      <a:pt x="22024" y="24634"/>
                    </a:cubicBezTo>
                    <a:cubicBezTo>
                      <a:pt x="31632" y="24372"/>
                      <a:pt x="34713" y="21179"/>
                      <a:pt x="34713" y="17771"/>
                    </a:cubicBezTo>
                    <a:cubicBezTo>
                      <a:pt x="34713" y="14364"/>
                      <a:pt x="29448" y="14673"/>
                      <a:pt x="22024" y="13745"/>
                    </a:cubicBezTo>
                    <a:cubicBezTo>
                      <a:pt x="14599" y="12816"/>
                      <a:pt x="18900" y="9409"/>
                      <a:pt x="18900" y="9409"/>
                    </a:cubicBezTo>
                    <a:cubicBezTo>
                      <a:pt x="18900" y="9409"/>
                      <a:pt x="25112" y="6932"/>
                      <a:pt x="22024" y="2596"/>
                    </a:cubicBezTo>
                    <a:cubicBezTo>
                      <a:pt x="20560" y="541"/>
                      <a:pt x="15539" y="1"/>
                      <a:pt x="1066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292" name="Google Shape;292;p9"/>
            <p:cNvSpPr/>
            <p:nvPr/>
          </p:nvSpPr>
          <p:spPr>
            <a:xfrm>
              <a:off x="2567193" y="1049772"/>
              <a:ext cx="5841497" cy="891408"/>
            </a:xfrm>
            <a:custGeom>
              <a:avLst/>
              <a:gdLst/>
              <a:ahLst/>
              <a:cxnLst/>
              <a:rect l="l" t="t" r="r" b="b"/>
              <a:pathLst>
                <a:path w="182904" h="27911" extrusionOk="0">
                  <a:moveTo>
                    <a:pt x="0" y="0"/>
                  </a:moveTo>
                  <a:cubicBezTo>
                    <a:pt x="8688" y="22829"/>
                    <a:pt x="35357" y="27911"/>
                    <a:pt x="57097" y="27911"/>
                  </a:cubicBezTo>
                  <a:cubicBezTo>
                    <a:pt x="68428" y="27911"/>
                    <a:pt x="78420" y="26530"/>
                    <a:pt x="83828" y="25563"/>
                  </a:cubicBezTo>
                  <a:cubicBezTo>
                    <a:pt x="107047" y="21412"/>
                    <a:pt x="182903" y="16583"/>
                    <a:pt x="182903" y="16583"/>
                  </a:cubicBezTo>
                  <a:lnTo>
                    <a:pt x="182903" y="4179"/>
                  </a:lnTo>
                  <a:cubicBezTo>
                    <a:pt x="96624" y="9235"/>
                    <a:pt x="92311" y="16605"/>
                    <a:pt x="61887" y="16605"/>
                  </a:cubicBezTo>
                  <a:cubicBezTo>
                    <a:pt x="60453" y="16605"/>
                    <a:pt x="58960" y="16588"/>
                    <a:pt x="57399" y="16555"/>
                  </a:cubicBezTo>
                  <a:cubicBezTo>
                    <a:pt x="22712" y="15805"/>
                    <a:pt x="16518" y="0"/>
                    <a:pt x="16518" y="0"/>
                  </a:cubicBezTo>
                  <a:close/>
                </a:path>
              </a:pathLst>
            </a:custGeom>
            <a:solidFill>
              <a:srgbClr val="F5A2A2">
                <a:alpha val="34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93" name="Google Shape;293;p9"/>
          <p:cNvSpPr txBox="1">
            <a:spLocks noGrp="1"/>
          </p:cNvSpPr>
          <p:nvPr>
            <p:ph type="title"/>
          </p:nvPr>
        </p:nvSpPr>
        <p:spPr>
          <a:xfrm>
            <a:off x="2627133" y="1997263"/>
            <a:ext cx="6937600" cy="970400"/>
          </a:xfrm>
          <a:prstGeom prst="rect">
            <a:avLst/>
          </a:prstGeom>
          <a:effectLst>
            <a:outerShdw dist="66675" dir="7800000" algn="bl" rotWithShape="0">
              <a:schemeClr val="dk1"/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60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294" name="Google Shape;294;p9"/>
          <p:cNvSpPr txBox="1">
            <a:spLocks noGrp="1"/>
          </p:cNvSpPr>
          <p:nvPr>
            <p:ph type="subTitle" idx="1"/>
          </p:nvPr>
        </p:nvSpPr>
        <p:spPr>
          <a:xfrm>
            <a:off x="2627267" y="2967484"/>
            <a:ext cx="6937600" cy="16468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95" name="Google Shape;295;p9"/>
          <p:cNvSpPr/>
          <p:nvPr/>
        </p:nvSpPr>
        <p:spPr>
          <a:xfrm flipH="1">
            <a:off x="4965139" y="6424395"/>
            <a:ext cx="195923" cy="196055"/>
          </a:xfrm>
          <a:custGeom>
            <a:avLst/>
            <a:gdLst/>
            <a:ahLst/>
            <a:cxnLst/>
            <a:rect l="l" t="t" r="r" b="b"/>
            <a:pathLst>
              <a:path w="4439" h="4442" extrusionOk="0">
                <a:moveTo>
                  <a:pt x="2219" y="1"/>
                </a:moveTo>
                <a:cubicBezTo>
                  <a:pt x="993" y="1"/>
                  <a:pt x="0" y="996"/>
                  <a:pt x="0" y="2222"/>
                </a:cubicBezTo>
                <a:cubicBezTo>
                  <a:pt x="0" y="3446"/>
                  <a:pt x="993" y="4442"/>
                  <a:pt x="2219" y="4442"/>
                </a:cubicBezTo>
                <a:cubicBezTo>
                  <a:pt x="3446" y="4442"/>
                  <a:pt x="4439" y="3446"/>
                  <a:pt x="4439" y="2222"/>
                </a:cubicBezTo>
                <a:cubicBezTo>
                  <a:pt x="4439" y="996"/>
                  <a:pt x="3446" y="1"/>
                  <a:pt x="2219" y="1"/>
                </a:cubicBez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rgbClr val="0B3A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6" name="Google Shape;296;p9"/>
          <p:cNvSpPr/>
          <p:nvPr/>
        </p:nvSpPr>
        <p:spPr>
          <a:xfrm flipH="1">
            <a:off x="11673630" y="2331156"/>
            <a:ext cx="265805" cy="265805"/>
          </a:xfrm>
          <a:custGeom>
            <a:avLst/>
            <a:gdLst/>
            <a:ahLst/>
            <a:cxnLst/>
            <a:rect l="l" t="t" r="r" b="b"/>
            <a:pathLst>
              <a:path w="6242" h="6242" extrusionOk="0">
                <a:moveTo>
                  <a:pt x="3122" y="1"/>
                </a:moveTo>
                <a:cubicBezTo>
                  <a:pt x="1398" y="1"/>
                  <a:pt x="0" y="1398"/>
                  <a:pt x="0" y="3122"/>
                </a:cubicBezTo>
                <a:cubicBezTo>
                  <a:pt x="0" y="4844"/>
                  <a:pt x="1398" y="6242"/>
                  <a:pt x="3122" y="6242"/>
                </a:cubicBezTo>
                <a:cubicBezTo>
                  <a:pt x="4843" y="6242"/>
                  <a:pt x="6241" y="4844"/>
                  <a:pt x="6241" y="3122"/>
                </a:cubicBezTo>
                <a:cubicBezTo>
                  <a:pt x="6241" y="1398"/>
                  <a:pt x="4843" y="1"/>
                  <a:pt x="3122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rgbClr val="0B3A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7" name="Google Shape;297;p9"/>
          <p:cNvSpPr/>
          <p:nvPr/>
        </p:nvSpPr>
        <p:spPr>
          <a:xfrm rot="231651" flipH="1">
            <a:off x="11311567" y="522706"/>
            <a:ext cx="529943" cy="522263"/>
          </a:xfrm>
          <a:custGeom>
            <a:avLst/>
            <a:gdLst/>
            <a:ahLst/>
            <a:cxnLst/>
            <a:rect l="l" t="t" r="r" b="b"/>
            <a:pathLst>
              <a:path w="5590" h="5509" extrusionOk="0">
                <a:moveTo>
                  <a:pt x="2972" y="1"/>
                </a:moveTo>
                <a:cubicBezTo>
                  <a:pt x="2915" y="1"/>
                  <a:pt x="2857" y="32"/>
                  <a:pt x="2833" y="92"/>
                </a:cubicBezTo>
                <a:cubicBezTo>
                  <a:pt x="2307" y="1696"/>
                  <a:pt x="1805" y="2147"/>
                  <a:pt x="151" y="2448"/>
                </a:cubicBezTo>
                <a:cubicBezTo>
                  <a:pt x="1" y="2473"/>
                  <a:pt x="1" y="2673"/>
                  <a:pt x="126" y="2724"/>
                </a:cubicBezTo>
                <a:cubicBezTo>
                  <a:pt x="1730" y="3250"/>
                  <a:pt x="2181" y="3751"/>
                  <a:pt x="2482" y="5405"/>
                </a:cubicBezTo>
                <a:cubicBezTo>
                  <a:pt x="2495" y="5471"/>
                  <a:pt x="2556" y="5509"/>
                  <a:pt x="2619" y="5509"/>
                </a:cubicBezTo>
                <a:cubicBezTo>
                  <a:pt x="2676" y="5509"/>
                  <a:pt x="2734" y="5477"/>
                  <a:pt x="2758" y="5405"/>
                </a:cubicBezTo>
                <a:cubicBezTo>
                  <a:pt x="3284" y="3826"/>
                  <a:pt x="3785" y="3375"/>
                  <a:pt x="5414" y="3074"/>
                </a:cubicBezTo>
                <a:cubicBezTo>
                  <a:pt x="5565" y="3049"/>
                  <a:pt x="5590" y="2849"/>
                  <a:pt x="5439" y="2799"/>
                </a:cubicBezTo>
                <a:cubicBezTo>
                  <a:pt x="3835" y="2272"/>
                  <a:pt x="3409" y="1771"/>
                  <a:pt x="3109" y="117"/>
                </a:cubicBezTo>
                <a:cubicBezTo>
                  <a:pt x="3096" y="38"/>
                  <a:pt x="3034" y="1"/>
                  <a:pt x="2972" y="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rgbClr val="0B3A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8" name="Google Shape;298;p9"/>
          <p:cNvSpPr/>
          <p:nvPr/>
        </p:nvSpPr>
        <p:spPr>
          <a:xfrm flipH="1">
            <a:off x="297546" y="5358998"/>
            <a:ext cx="426537" cy="426404"/>
          </a:xfrm>
          <a:custGeom>
            <a:avLst/>
            <a:gdLst/>
            <a:ahLst/>
            <a:cxnLst/>
            <a:rect l="l" t="t" r="r" b="b"/>
            <a:pathLst>
              <a:path w="9664" h="9661" extrusionOk="0">
                <a:moveTo>
                  <a:pt x="4832" y="0"/>
                </a:moveTo>
                <a:cubicBezTo>
                  <a:pt x="2163" y="0"/>
                  <a:pt x="1" y="2163"/>
                  <a:pt x="1" y="4829"/>
                </a:cubicBezTo>
                <a:cubicBezTo>
                  <a:pt x="1" y="7499"/>
                  <a:pt x="2163" y="9661"/>
                  <a:pt x="4832" y="9661"/>
                </a:cubicBezTo>
                <a:cubicBezTo>
                  <a:pt x="7499" y="9661"/>
                  <a:pt x="9664" y="7499"/>
                  <a:pt x="9664" y="4829"/>
                </a:cubicBezTo>
                <a:cubicBezTo>
                  <a:pt x="9664" y="2163"/>
                  <a:pt x="7499" y="0"/>
                  <a:pt x="483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0B3A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9" name="Google Shape;299;p9"/>
          <p:cNvSpPr/>
          <p:nvPr/>
        </p:nvSpPr>
        <p:spPr>
          <a:xfrm flipH="1">
            <a:off x="341270" y="3580046"/>
            <a:ext cx="444423" cy="437692"/>
          </a:xfrm>
          <a:custGeom>
            <a:avLst/>
            <a:gdLst/>
            <a:ahLst/>
            <a:cxnLst/>
            <a:rect l="l" t="t" r="r" b="b"/>
            <a:pathLst>
              <a:path w="4688" h="4617" extrusionOk="0">
                <a:moveTo>
                  <a:pt x="2479" y="0"/>
                </a:moveTo>
                <a:cubicBezTo>
                  <a:pt x="2434" y="0"/>
                  <a:pt x="2393" y="26"/>
                  <a:pt x="2381" y="83"/>
                </a:cubicBezTo>
                <a:cubicBezTo>
                  <a:pt x="1930" y="1411"/>
                  <a:pt x="1529" y="1787"/>
                  <a:pt x="126" y="2037"/>
                </a:cubicBezTo>
                <a:cubicBezTo>
                  <a:pt x="0" y="2063"/>
                  <a:pt x="0" y="2238"/>
                  <a:pt x="126" y="2288"/>
                </a:cubicBezTo>
                <a:cubicBezTo>
                  <a:pt x="1454" y="2714"/>
                  <a:pt x="1830" y="3140"/>
                  <a:pt x="2081" y="4519"/>
                </a:cubicBezTo>
                <a:cubicBezTo>
                  <a:pt x="2094" y="4585"/>
                  <a:pt x="2149" y="4616"/>
                  <a:pt x="2202" y="4616"/>
                </a:cubicBezTo>
                <a:cubicBezTo>
                  <a:pt x="2249" y="4616"/>
                  <a:pt x="2294" y="4591"/>
                  <a:pt x="2306" y="4544"/>
                </a:cubicBezTo>
                <a:cubicBezTo>
                  <a:pt x="2757" y="3190"/>
                  <a:pt x="3183" y="2814"/>
                  <a:pt x="4562" y="2564"/>
                </a:cubicBezTo>
                <a:cubicBezTo>
                  <a:pt x="4687" y="2539"/>
                  <a:pt x="4687" y="2388"/>
                  <a:pt x="4562" y="2338"/>
                </a:cubicBezTo>
                <a:cubicBezTo>
                  <a:pt x="3233" y="1912"/>
                  <a:pt x="2858" y="1486"/>
                  <a:pt x="2607" y="108"/>
                </a:cubicBezTo>
                <a:cubicBezTo>
                  <a:pt x="2593" y="39"/>
                  <a:pt x="2534" y="0"/>
                  <a:pt x="2479" y="0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rgbClr val="0B3A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0" name="Google Shape;300;p9"/>
          <p:cNvSpPr/>
          <p:nvPr/>
        </p:nvSpPr>
        <p:spPr>
          <a:xfrm flipH="1">
            <a:off x="513414" y="2007419"/>
            <a:ext cx="189028" cy="189112"/>
          </a:xfrm>
          <a:custGeom>
            <a:avLst/>
            <a:gdLst/>
            <a:ahLst/>
            <a:cxnLst/>
            <a:rect l="l" t="t" r="r" b="b"/>
            <a:pathLst>
              <a:path w="4439" h="4441" extrusionOk="0">
                <a:moveTo>
                  <a:pt x="2219" y="0"/>
                </a:moveTo>
                <a:cubicBezTo>
                  <a:pt x="993" y="0"/>
                  <a:pt x="0" y="993"/>
                  <a:pt x="0" y="2219"/>
                </a:cubicBezTo>
                <a:cubicBezTo>
                  <a:pt x="0" y="3446"/>
                  <a:pt x="993" y="4441"/>
                  <a:pt x="2219" y="4441"/>
                </a:cubicBezTo>
                <a:cubicBezTo>
                  <a:pt x="3446" y="4441"/>
                  <a:pt x="4439" y="3446"/>
                  <a:pt x="4439" y="2219"/>
                </a:cubicBezTo>
                <a:cubicBezTo>
                  <a:pt x="4439" y="993"/>
                  <a:pt x="3446" y="0"/>
                  <a:pt x="2219" y="0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rgbClr val="0B3A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3157183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10"/>
          <p:cNvSpPr/>
          <p:nvPr/>
        </p:nvSpPr>
        <p:spPr>
          <a:xfrm>
            <a:off x="0" y="-6032"/>
            <a:ext cx="5418499" cy="3798881"/>
          </a:xfrm>
          <a:custGeom>
            <a:avLst/>
            <a:gdLst/>
            <a:ahLst/>
            <a:cxnLst/>
            <a:rect l="l" t="t" r="r" b="b"/>
            <a:pathLst>
              <a:path w="126709" h="88835" extrusionOk="0">
                <a:moveTo>
                  <a:pt x="108683" y="1"/>
                </a:moveTo>
                <a:cubicBezTo>
                  <a:pt x="108514" y="253"/>
                  <a:pt x="108340" y="501"/>
                  <a:pt x="108162" y="749"/>
                </a:cubicBezTo>
                <a:cubicBezTo>
                  <a:pt x="107126" y="1996"/>
                  <a:pt x="105988" y="3154"/>
                  <a:pt x="104747" y="4196"/>
                </a:cubicBezTo>
                <a:cubicBezTo>
                  <a:pt x="103261" y="5249"/>
                  <a:pt x="101678" y="6144"/>
                  <a:pt x="100025" y="6904"/>
                </a:cubicBezTo>
                <a:cubicBezTo>
                  <a:pt x="96568" y="8247"/>
                  <a:pt x="92922" y="9102"/>
                  <a:pt x="89260" y="9654"/>
                </a:cubicBezTo>
                <a:cubicBezTo>
                  <a:pt x="77792" y="11026"/>
                  <a:pt x="66048" y="10123"/>
                  <a:pt x="54799" y="13183"/>
                </a:cubicBezTo>
                <a:cubicBezTo>
                  <a:pt x="48327" y="14945"/>
                  <a:pt x="42169" y="18126"/>
                  <a:pt x="37406" y="22910"/>
                </a:cubicBezTo>
                <a:cubicBezTo>
                  <a:pt x="34787" y="25539"/>
                  <a:pt x="32504" y="28668"/>
                  <a:pt x="30996" y="32071"/>
                </a:cubicBezTo>
                <a:cubicBezTo>
                  <a:pt x="29508" y="35435"/>
                  <a:pt x="28398" y="38805"/>
                  <a:pt x="27715" y="42417"/>
                </a:cubicBezTo>
                <a:cubicBezTo>
                  <a:pt x="26493" y="48870"/>
                  <a:pt x="26186" y="55559"/>
                  <a:pt x="23848" y="61743"/>
                </a:cubicBezTo>
                <a:cubicBezTo>
                  <a:pt x="23183" y="63162"/>
                  <a:pt x="22402" y="64519"/>
                  <a:pt x="21500" y="65800"/>
                </a:cubicBezTo>
                <a:cubicBezTo>
                  <a:pt x="20552" y="66922"/>
                  <a:pt x="19514" y="67958"/>
                  <a:pt x="18392" y="68903"/>
                </a:cubicBezTo>
                <a:cubicBezTo>
                  <a:pt x="17071" y="69841"/>
                  <a:pt x="15668" y="70656"/>
                  <a:pt x="14199" y="71344"/>
                </a:cubicBezTo>
                <a:cubicBezTo>
                  <a:pt x="12449" y="72003"/>
                  <a:pt x="10639" y="72492"/>
                  <a:pt x="8794" y="72811"/>
                </a:cubicBezTo>
                <a:cubicBezTo>
                  <a:pt x="7785" y="72908"/>
                  <a:pt x="6773" y="72957"/>
                  <a:pt x="5761" y="72957"/>
                </a:cubicBezTo>
                <a:cubicBezTo>
                  <a:pt x="4626" y="72957"/>
                  <a:pt x="3490" y="72896"/>
                  <a:pt x="2357" y="72775"/>
                </a:cubicBezTo>
                <a:cubicBezTo>
                  <a:pt x="2269" y="72771"/>
                  <a:pt x="2182" y="72770"/>
                  <a:pt x="2095" y="72770"/>
                </a:cubicBezTo>
                <a:cubicBezTo>
                  <a:pt x="1362" y="72770"/>
                  <a:pt x="664" y="72895"/>
                  <a:pt x="0" y="73144"/>
                </a:cubicBezTo>
                <a:lnTo>
                  <a:pt x="0" y="88291"/>
                </a:lnTo>
                <a:cubicBezTo>
                  <a:pt x="755" y="88527"/>
                  <a:pt x="1541" y="88646"/>
                  <a:pt x="2357" y="88648"/>
                </a:cubicBezTo>
                <a:cubicBezTo>
                  <a:pt x="3504" y="88771"/>
                  <a:pt x="4655" y="88835"/>
                  <a:pt x="5806" y="88835"/>
                </a:cubicBezTo>
                <a:cubicBezTo>
                  <a:pt x="6776" y="88835"/>
                  <a:pt x="7746" y="88789"/>
                  <a:pt x="8713" y="88696"/>
                </a:cubicBezTo>
                <a:cubicBezTo>
                  <a:pt x="11396" y="88439"/>
                  <a:pt x="14102" y="88043"/>
                  <a:pt x="16685" y="87248"/>
                </a:cubicBezTo>
                <a:cubicBezTo>
                  <a:pt x="21824" y="85669"/>
                  <a:pt x="26503" y="83019"/>
                  <a:pt x="30465" y="79383"/>
                </a:cubicBezTo>
                <a:cubicBezTo>
                  <a:pt x="34544" y="75637"/>
                  <a:pt x="37328" y="70868"/>
                  <a:pt x="39240" y="65720"/>
                </a:cubicBezTo>
                <a:cubicBezTo>
                  <a:pt x="40773" y="61588"/>
                  <a:pt x="41409" y="57204"/>
                  <a:pt x="42028" y="52866"/>
                </a:cubicBezTo>
                <a:cubicBezTo>
                  <a:pt x="42667" y="48389"/>
                  <a:pt x="43307" y="43865"/>
                  <a:pt x="44910" y="39619"/>
                </a:cubicBezTo>
                <a:cubicBezTo>
                  <a:pt x="45545" y="38264"/>
                  <a:pt x="46291" y="36969"/>
                  <a:pt x="47150" y="35743"/>
                </a:cubicBezTo>
                <a:cubicBezTo>
                  <a:pt x="48141" y="34571"/>
                  <a:pt x="49234" y="33488"/>
                  <a:pt x="50410" y="32499"/>
                </a:cubicBezTo>
                <a:cubicBezTo>
                  <a:pt x="51910" y="31433"/>
                  <a:pt x="53508" y="30518"/>
                  <a:pt x="55180" y="29747"/>
                </a:cubicBezTo>
                <a:cubicBezTo>
                  <a:pt x="58411" y="28501"/>
                  <a:pt x="61802" y="27732"/>
                  <a:pt x="65224" y="27218"/>
                </a:cubicBezTo>
                <a:cubicBezTo>
                  <a:pt x="70822" y="26546"/>
                  <a:pt x="76468" y="26432"/>
                  <a:pt x="82092" y="26115"/>
                </a:cubicBezTo>
                <a:cubicBezTo>
                  <a:pt x="88445" y="25758"/>
                  <a:pt x="94879" y="25120"/>
                  <a:pt x="101004" y="23313"/>
                </a:cubicBezTo>
                <a:cubicBezTo>
                  <a:pt x="103976" y="22434"/>
                  <a:pt x="106912" y="21270"/>
                  <a:pt x="109650" y="19817"/>
                </a:cubicBezTo>
                <a:cubicBezTo>
                  <a:pt x="112117" y="18510"/>
                  <a:pt x="114410" y="16814"/>
                  <a:pt x="116496" y="14967"/>
                </a:cubicBezTo>
                <a:cubicBezTo>
                  <a:pt x="118541" y="13157"/>
                  <a:pt x="120244" y="11000"/>
                  <a:pt x="121839" y="8790"/>
                </a:cubicBezTo>
                <a:cubicBezTo>
                  <a:pt x="123137" y="6994"/>
                  <a:pt x="124247" y="5068"/>
                  <a:pt x="125240" y="3089"/>
                </a:cubicBezTo>
                <a:cubicBezTo>
                  <a:pt x="125752" y="2070"/>
                  <a:pt x="126240" y="1041"/>
                  <a:pt x="126709" y="1"/>
                </a:cubicBez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3" name="Google Shape;303;p10"/>
          <p:cNvSpPr/>
          <p:nvPr/>
        </p:nvSpPr>
        <p:spPr>
          <a:xfrm>
            <a:off x="9564867" y="3912034"/>
            <a:ext cx="2629515" cy="2967063"/>
          </a:xfrm>
          <a:custGeom>
            <a:avLst/>
            <a:gdLst/>
            <a:ahLst/>
            <a:cxnLst/>
            <a:rect l="l" t="t" r="r" b="b"/>
            <a:pathLst>
              <a:path w="60560" h="68334" extrusionOk="0">
                <a:moveTo>
                  <a:pt x="60559" y="0"/>
                </a:moveTo>
                <a:cubicBezTo>
                  <a:pt x="56761" y="984"/>
                  <a:pt x="53056" y="2420"/>
                  <a:pt x="49694" y="4403"/>
                </a:cubicBezTo>
                <a:cubicBezTo>
                  <a:pt x="47143" y="5906"/>
                  <a:pt x="44724" y="7765"/>
                  <a:pt x="42636" y="9863"/>
                </a:cubicBezTo>
                <a:cubicBezTo>
                  <a:pt x="40409" y="12099"/>
                  <a:pt x="38440" y="14702"/>
                  <a:pt x="37164" y="17600"/>
                </a:cubicBezTo>
                <a:cubicBezTo>
                  <a:pt x="36321" y="19507"/>
                  <a:pt x="35557" y="21410"/>
                  <a:pt x="35045" y="23429"/>
                </a:cubicBezTo>
                <a:cubicBezTo>
                  <a:pt x="34685" y="24855"/>
                  <a:pt x="34423" y="26303"/>
                  <a:pt x="34211" y="27758"/>
                </a:cubicBezTo>
                <a:cubicBezTo>
                  <a:pt x="33744" y="30951"/>
                  <a:pt x="33440" y="34161"/>
                  <a:pt x="33040" y="37361"/>
                </a:cubicBezTo>
                <a:cubicBezTo>
                  <a:pt x="32804" y="38952"/>
                  <a:pt x="32511" y="40535"/>
                  <a:pt x="32089" y="42088"/>
                </a:cubicBezTo>
                <a:cubicBezTo>
                  <a:pt x="31663" y="43662"/>
                  <a:pt x="31106" y="45210"/>
                  <a:pt x="30496" y="46726"/>
                </a:cubicBezTo>
                <a:cubicBezTo>
                  <a:pt x="29125" y="49810"/>
                  <a:pt x="27460" y="52756"/>
                  <a:pt x="25467" y="55482"/>
                </a:cubicBezTo>
                <a:cubicBezTo>
                  <a:pt x="23696" y="57656"/>
                  <a:pt x="21712" y="59642"/>
                  <a:pt x="19538" y="61414"/>
                </a:cubicBezTo>
                <a:cubicBezTo>
                  <a:pt x="17007" y="63281"/>
                  <a:pt x="14299" y="64928"/>
                  <a:pt x="11440" y="66238"/>
                </a:cubicBezTo>
                <a:cubicBezTo>
                  <a:pt x="9392" y="67026"/>
                  <a:pt x="7280" y="67624"/>
                  <a:pt x="5117" y="67998"/>
                </a:cubicBezTo>
                <a:cubicBezTo>
                  <a:pt x="4066" y="68098"/>
                  <a:pt x="3010" y="68149"/>
                  <a:pt x="1951" y="68149"/>
                </a:cubicBezTo>
                <a:cubicBezTo>
                  <a:pt x="1859" y="68149"/>
                  <a:pt x="1766" y="68148"/>
                  <a:pt x="1674" y="68148"/>
                </a:cubicBezTo>
                <a:cubicBezTo>
                  <a:pt x="1647" y="68147"/>
                  <a:pt x="1621" y="68147"/>
                  <a:pt x="1594" y="68147"/>
                </a:cubicBezTo>
                <a:cubicBezTo>
                  <a:pt x="1067" y="68147"/>
                  <a:pt x="530" y="68213"/>
                  <a:pt x="0" y="68333"/>
                </a:cubicBezTo>
                <a:lnTo>
                  <a:pt x="35318" y="68333"/>
                </a:lnTo>
                <a:cubicBezTo>
                  <a:pt x="37483" y="65967"/>
                  <a:pt x="39409" y="63366"/>
                  <a:pt x="41086" y="60666"/>
                </a:cubicBezTo>
                <a:cubicBezTo>
                  <a:pt x="42262" y="58773"/>
                  <a:pt x="43295" y="56792"/>
                  <a:pt x="44198" y="54756"/>
                </a:cubicBezTo>
                <a:cubicBezTo>
                  <a:pt x="45339" y="52187"/>
                  <a:pt x="46455" y="49555"/>
                  <a:pt x="47246" y="46853"/>
                </a:cubicBezTo>
                <a:cubicBezTo>
                  <a:pt x="48670" y="41971"/>
                  <a:pt x="48939" y="36825"/>
                  <a:pt x="49548" y="31789"/>
                </a:cubicBezTo>
                <a:cubicBezTo>
                  <a:pt x="49901" y="29451"/>
                  <a:pt x="50384" y="27127"/>
                  <a:pt x="51199" y="24905"/>
                </a:cubicBezTo>
                <a:cubicBezTo>
                  <a:pt x="51623" y="24027"/>
                  <a:pt x="52108" y="23184"/>
                  <a:pt x="52658" y="22379"/>
                </a:cubicBezTo>
                <a:cubicBezTo>
                  <a:pt x="53570" y="21321"/>
                  <a:pt x="54580" y="20345"/>
                  <a:pt x="55652" y="19450"/>
                </a:cubicBezTo>
                <a:cubicBezTo>
                  <a:pt x="57156" y="18378"/>
                  <a:pt x="58761" y="17464"/>
                  <a:pt x="60438" y="16690"/>
                </a:cubicBezTo>
                <a:cubicBezTo>
                  <a:pt x="60478" y="16673"/>
                  <a:pt x="60519" y="16659"/>
                  <a:pt x="60559" y="16642"/>
                </a:cubicBezTo>
                <a:lnTo>
                  <a:pt x="60559" y="0"/>
                </a:ln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4" name="Google Shape;304;p10"/>
          <p:cNvSpPr txBox="1">
            <a:spLocks noGrp="1"/>
          </p:cNvSpPr>
          <p:nvPr>
            <p:ph type="title"/>
          </p:nvPr>
        </p:nvSpPr>
        <p:spPr>
          <a:xfrm>
            <a:off x="3097600" y="830033"/>
            <a:ext cx="5919600" cy="6688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10"/>
          <p:cNvSpPr/>
          <p:nvPr/>
        </p:nvSpPr>
        <p:spPr>
          <a:xfrm>
            <a:off x="8851584" y="334215"/>
            <a:ext cx="411440" cy="411525"/>
          </a:xfrm>
          <a:custGeom>
            <a:avLst/>
            <a:gdLst/>
            <a:ahLst/>
            <a:cxnLst/>
            <a:rect l="l" t="t" r="r" b="b"/>
            <a:pathLst>
              <a:path w="9662" h="9664" extrusionOk="0">
                <a:moveTo>
                  <a:pt x="4832" y="1"/>
                </a:moveTo>
                <a:cubicBezTo>
                  <a:pt x="2163" y="1"/>
                  <a:pt x="1" y="2163"/>
                  <a:pt x="1" y="4832"/>
                </a:cubicBezTo>
                <a:cubicBezTo>
                  <a:pt x="1" y="7499"/>
                  <a:pt x="2163" y="9664"/>
                  <a:pt x="4832" y="9664"/>
                </a:cubicBezTo>
                <a:cubicBezTo>
                  <a:pt x="7499" y="9664"/>
                  <a:pt x="9661" y="7499"/>
                  <a:pt x="9661" y="4832"/>
                </a:cubicBezTo>
                <a:cubicBezTo>
                  <a:pt x="9661" y="2163"/>
                  <a:pt x="7499" y="1"/>
                  <a:pt x="4832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6" name="Google Shape;306;p10"/>
          <p:cNvSpPr/>
          <p:nvPr/>
        </p:nvSpPr>
        <p:spPr>
          <a:xfrm>
            <a:off x="11515089" y="3878998"/>
            <a:ext cx="426537" cy="426404"/>
          </a:xfrm>
          <a:custGeom>
            <a:avLst/>
            <a:gdLst/>
            <a:ahLst/>
            <a:cxnLst/>
            <a:rect l="l" t="t" r="r" b="b"/>
            <a:pathLst>
              <a:path w="9664" h="9661" extrusionOk="0">
                <a:moveTo>
                  <a:pt x="4832" y="0"/>
                </a:moveTo>
                <a:cubicBezTo>
                  <a:pt x="2163" y="0"/>
                  <a:pt x="1" y="2163"/>
                  <a:pt x="1" y="4829"/>
                </a:cubicBezTo>
                <a:cubicBezTo>
                  <a:pt x="1" y="7499"/>
                  <a:pt x="2163" y="9661"/>
                  <a:pt x="4832" y="9661"/>
                </a:cubicBezTo>
                <a:cubicBezTo>
                  <a:pt x="7499" y="9661"/>
                  <a:pt x="9664" y="7499"/>
                  <a:pt x="9664" y="4829"/>
                </a:cubicBezTo>
                <a:cubicBezTo>
                  <a:pt x="9664" y="2163"/>
                  <a:pt x="7499" y="0"/>
                  <a:pt x="4832" y="0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7" name="Google Shape;307;p10"/>
          <p:cNvSpPr/>
          <p:nvPr/>
        </p:nvSpPr>
        <p:spPr>
          <a:xfrm>
            <a:off x="11781853" y="1627113"/>
            <a:ext cx="195923" cy="195967"/>
          </a:xfrm>
          <a:custGeom>
            <a:avLst/>
            <a:gdLst/>
            <a:ahLst/>
            <a:cxnLst/>
            <a:rect l="l" t="t" r="r" b="b"/>
            <a:pathLst>
              <a:path w="4439" h="4440" extrusionOk="0">
                <a:moveTo>
                  <a:pt x="2219" y="1"/>
                </a:moveTo>
                <a:cubicBezTo>
                  <a:pt x="993" y="1"/>
                  <a:pt x="0" y="994"/>
                  <a:pt x="0" y="2220"/>
                </a:cubicBezTo>
                <a:cubicBezTo>
                  <a:pt x="0" y="3446"/>
                  <a:pt x="993" y="4439"/>
                  <a:pt x="2219" y="4439"/>
                </a:cubicBezTo>
                <a:cubicBezTo>
                  <a:pt x="3446" y="4439"/>
                  <a:pt x="4439" y="3446"/>
                  <a:pt x="4439" y="2220"/>
                </a:cubicBezTo>
                <a:cubicBezTo>
                  <a:pt x="4439" y="994"/>
                  <a:pt x="3446" y="1"/>
                  <a:pt x="2219" y="1"/>
                </a:cubicBezTo>
                <a:close/>
              </a:path>
            </a:pathLst>
          </a:custGeom>
          <a:solidFill>
            <a:srgbClr val="CDC2BE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8" name="Google Shape;308;p10"/>
          <p:cNvSpPr/>
          <p:nvPr/>
        </p:nvSpPr>
        <p:spPr>
          <a:xfrm>
            <a:off x="11270713" y="637452"/>
            <a:ext cx="189028" cy="189112"/>
          </a:xfrm>
          <a:custGeom>
            <a:avLst/>
            <a:gdLst/>
            <a:ahLst/>
            <a:cxnLst/>
            <a:rect l="l" t="t" r="r" b="b"/>
            <a:pathLst>
              <a:path w="4439" h="4441" extrusionOk="0">
                <a:moveTo>
                  <a:pt x="2219" y="0"/>
                </a:moveTo>
                <a:cubicBezTo>
                  <a:pt x="993" y="0"/>
                  <a:pt x="0" y="993"/>
                  <a:pt x="0" y="2219"/>
                </a:cubicBezTo>
                <a:cubicBezTo>
                  <a:pt x="0" y="3446"/>
                  <a:pt x="993" y="4441"/>
                  <a:pt x="2219" y="4441"/>
                </a:cubicBezTo>
                <a:cubicBezTo>
                  <a:pt x="3446" y="4441"/>
                  <a:pt x="4439" y="3446"/>
                  <a:pt x="4439" y="2219"/>
                </a:cubicBezTo>
                <a:cubicBezTo>
                  <a:pt x="4439" y="993"/>
                  <a:pt x="3446" y="0"/>
                  <a:pt x="2219" y="0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9" name="Google Shape;309;p10"/>
          <p:cNvSpPr/>
          <p:nvPr/>
        </p:nvSpPr>
        <p:spPr>
          <a:xfrm>
            <a:off x="385335" y="2791523"/>
            <a:ext cx="265805" cy="265805"/>
          </a:xfrm>
          <a:custGeom>
            <a:avLst/>
            <a:gdLst/>
            <a:ahLst/>
            <a:cxnLst/>
            <a:rect l="l" t="t" r="r" b="b"/>
            <a:pathLst>
              <a:path w="6242" h="6242" extrusionOk="0">
                <a:moveTo>
                  <a:pt x="3122" y="1"/>
                </a:moveTo>
                <a:cubicBezTo>
                  <a:pt x="1398" y="1"/>
                  <a:pt x="0" y="1398"/>
                  <a:pt x="0" y="3122"/>
                </a:cubicBezTo>
                <a:cubicBezTo>
                  <a:pt x="0" y="4844"/>
                  <a:pt x="1398" y="6242"/>
                  <a:pt x="3122" y="6242"/>
                </a:cubicBezTo>
                <a:cubicBezTo>
                  <a:pt x="4843" y="6242"/>
                  <a:pt x="6241" y="4844"/>
                  <a:pt x="6241" y="3122"/>
                </a:cubicBezTo>
                <a:cubicBezTo>
                  <a:pt x="6241" y="1398"/>
                  <a:pt x="4843" y="1"/>
                  <a:pt x="3122" y="1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0" name="Google Shape;310;p10"/>
          <p:cNvSpPr/>
          <p:nvPr/>
        </p:nvSpPr>
        <p:spPr>
          <a:xfrm>
            <a:off x="785635" y="5761159"/>
            <a:ext cx="411440" cy="411440"/>
          </a:xfrm>
          <a:custGeom>
            <a:avLst/>
            <a:gdLst/>
            <a:ahLst/>
            <a:cxnLst/>
            <a:rect l="l" t="t" r="r" b="b"/>
            <a:pathLst>
              <a:path w="9662" h="9662" extrusionOk="0">
                <a:moveTo>
                  <a:pt x="4830" y="1"/>
                </a:moveTo>
                <a:cubicBezTo>
                  <a:pt x="2163" y="1"/>
                  <a:pt x="1" y="2163"/>
                  <a:pt x="1" y="4832"/>
                </a:cubicBezTo>
                <a:cubicBezTo>
                  <a:pt x="1" y="7499"/>
                  <a:pt x="2163" y="9661"/>
                  <a:pt x="4830" y="9661"/>
                </a:cubicBezTo>
                <a:cubicBezTo>
                  <a:pt x="7499" y="9661"/>
                  <a:pt x="9662" y="7499"/>
                  <a:pt x="9662" y="4832"/>
                </a:cubicBezTo>
                <a:cubicBezTo>
                  <a:pt x="9662" y="2163"/>
                  <a:pt x="7499" y="1"/>
                  <a:pt x="4830" y="1"/>
                </a:cubicBez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1" name="Google Shape;311;p10"/>
          <p:cNvSpPr/>
          <p:nvPr/>
        </p:nvSpPr>
        <p:spPr>
          <a:xfrm flipH="1">
            <a:off x="206722" y="677479"/>
            <a:ext cx="444423" cy="437692"/>
          </a:xfrm>
          <a:custGeom>
            <a:avLst/>
            <a:gdLst/>
            <a:ahLst/>
            <a:cxnLst/>
            <a:rect l="l" t="t" r="r" b="b"/>
            <a:pathLst>
              <a:path w="4688" h="4617" extrusionOk="0">
                <a:moveTo>
                  <a:pt x="2479" y="0"/>
                </a:moveTo>
                <a:cubicBezTo>
                  <a:pt x="2434" y="0"/>
                  <a:pt x="2393" y="26"/>
                  <a:pt x="2381" y="83"/>
                </a:cubicBezTo>
                <a:cubicBezTo>
                  <a:pt x="1930" y="1411"/>
                  <a:pt x="1529" y="1787"/>
                  <a:pt x="126" y="2037"/>
                </a:cubicBezTo>
                <a:cubicBezTo>
                  <a:pt x="0" y="2063"/>
                  <a:pt x="0" y="2238"/>
                  <a:pt x="126" y="2288"/>
                </a:cubicBezTo>
                <a:cubicBezTo>
                  <a:pt x="1454" y="2714"/>
                  <a:pt x="1830" y="3140"/>
                  <a:pt x="2081" y="4519"/>
                </a:cubicBezTo>
                <a:cubicBezTo>
                  <a:pt x="2094" y="4585"/>
                  <a:pt x="2149" y="4616"/>
                  <a:pt x="2202" y="4616"/>
                </a:cubicBezTo>
                <a:cubicBezTo>
                  <a:pt x="2249" y="4616"/>
                  <a:pt x="2294" y="4591"/>
                  <a:pt x="2306" y="4544"/>
                </a:cubicBezTo>
                <a:cubicBezTo>
                  <a:pt x="2757" y="3190"/>
                  <a:pt x="3183" y="2814"/>
                  <a:pt x="4562" y="2564"/>
                </a:cubicBezTo>
                <a:cubicBezTo>
                  <a:pt x="4687" y="2539"/>
                  <a:pt x="4687" y="2388"/>
                  <a:pt x="4562" y="2338"/>
                </a:cubicBezTo>
                <a:cubicBezTo>
                  <a:pt x="3233" y="1912"/>
                  <a:pt x="2858" y="1486"/>
                  <a:pt x="2607" y="108"/>
                </a:cubicBezTo>
                <a:cubicBezTo>
                  <a:pt x="2593" y="39"/>
                  <a:pt x="2534" y="0"/>
                  <a:pt x="2479" y="0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rgbClr val="0B3A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2" name="Google Shape;312;p10"/>
          <p:cNvSpPr/>
          <p:nvPr/>
        </p:nvSpPr>
        <p:spPr>
          <a:xfrm flipH="1">
            <a:off x="650717" y="363471"/>
            <a:ext cx="356448" cy="353035"/>
          </a:xfrm>
          <a:custGeom>
            <a:avLst/>
            <a:gdLst/>
            <a:ahLst/>
            <a:cxnLst/>
            <a:rect l="l" t="t" r="r" b="b"/>
            <a:pathLst>
              <a:path w="3760" h="3724" extrusionOk="0">
                <a:moveTo>
                  <a:pt x="2002" y="1"/>
                </a:moveTo>
                <a:cubicBezTo>
                  <a:pt x="1962" y="1"/>
                  <a:pt x="1918" y="26"/>
                  <a:pt x="1905" y="76"/>
                </a:cubicBezTo>
                <a:cubicBezTo>
                  <a:pt x="1554" y="1154"/>
                  <a:pt x="1203" y="1454"/>
                  <a:pt x="101" y="1655"/>
                </a:cubicBezTo>
                <a:cubicBezTo>
                  <a:pt x="0" y="1680"/>
                  <a:pt x="0" y="1805"/>
                  <a:pt x="76" y="1830"/>
                </a:cubicBezTo>
                <a:cubicBezTo>
                  <a:pt x="1153" y="2181"/>
                  <a:pt x="1454" y="2532"/>
                  <a:pt x="1655" y="3635"/>
                </a:cubicBezTo>
                <a:cubicBezTo>
                  <a:pt x="1669" y="3691"/>
                  <a:pt x="1722" y="3724"/>
                  <a:pt x="1771" y="3724"/>
                </a:cubicBezTo>
                <a:cubicBezTo>
                  <a:pt x="1809" y="3724"/>
                  <a:pt x="1844" y="3704"/>
                  <a:pt x="1855" y="3660"/>
                </a:cubicBezTo>
                <a:cubicBezTo>
                  <a:pt x="2206" y="2582"/>
                  <a:pt x="2557" y="2281"/>
                  <a:pt x="3660" y="2081"/>
                </a:cubicBezTo>
                <a:cubicBezTo>
                  <a:pt x="3760" y="2056"/>
                  <a:pt x="3760" y="1931"/>
                  <a:pt x="3685" y="1880"/>
                </a:cubicBezTo>
                <a:cubicBezTo>
                  <a:pt x="2607" y="1530"/>
                  <a:pt x="2306" y="1204"/>
                  <a:pt x="2081" y="76"/>
                </a:cubicBezTo>
                <a:cubicBezTo>
                  <a:pt x="2081" y="26"/>
                  <a:pt x="2043" y="1"/>
                  <a:pt x="2002" y="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rgbClr val="0B3A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3" name="Google Shape;313;p10"/>
          <p:cNvSpPr/>
          <p:nvPr/>
        </p:nvSpPr>
        <p:spPr>
          <a:xfrm rot="231651" flipH="1">
            <a:off x="11100234" y="2808773"/>
            <a:ext cx="529943" cy="522263"/>
          </a:xfrm>
          <a:custGeom>
            <a:avLst/>
            <a:gdLst/>
            <a:ahLst/>
            <a:cxnLst/>
            <a:rect l="l" t="t" r="r" b="b"/>
            <a:pathLst>
              <a:path w="5590" h="5509" extrusionOk="0">
                <a:moveTo>
                  <a:pt x="2972" y="1"/>
                </a:moveTo>
                <a:cubicBezTo>
                  <a:pt x="2915" y="1"/>
                  <a:pt x="2857" y="32"/>
                  <a:pt x="2833" y="92"/>
                </a:cubicBezTo>
                <a:cubicBezTo>
                  <a:pt x="2307" y="1696"/>
                  <a:pt x="1805" y="2147"/>
                  <a:pt x="151" y="2448"/>
                </a:cubicBezTo>
                <a:cubicBezTo>
                  <a:pt x="1" y="2473"/>
                  <a:pt x="1" y="2673"/>
                  <a:pt x="126" y="2724"/>
                </a:cubicBezTo>
                <a:cubicBezTo>
                  <a:pt x="1730" y="3250"/>
                  <a:pt x="2181" y="3751"/>
                  <a:pt x="2482" y="5405"/>
                </a:cubicBezTo>
                <a:cubicBezTo>
                  <a:pt x="2495" y="5471"/>
                  <a:pt x="2556" y="5509"/>
                  <a:pt x="2619" y="5509"/>
                </a:cubicBezTo>
                <a:cubicBezTo>
                  <a:pt x="2676" y="5509"/>
                  <a:pt x="2734" y="5477"/>
                  <a:pt x="2758" y="5405"/>
                </a:cubicBezTo>
                <a:cubicBezTo>
                  <a:pt x="3284" y="3826"/>
                  <a:pt x="3785" y="3375"/>
                  <a:pt x="5414" y="3074"/>
                </a:cubicBezTo>
                <a:cubicBezTo>
                  <a:pt x="5565" y="3049"/>
                  <a:pt x="5590" y="2849"/>
                  <a:pt x="5439" y="2799"/>
                </a:cubicBezTo>
                <a:cubicBezTo>
                  <a:pt x="3835" y="2272"/>
                  <a:pt x="3409" y="1771"/>
                  <a:pt x="3109" y="117"/>
                </a:cubicBezTo>
                <a:cubicBezTo>
                  <a:pt x="3096" y="38"/>
                  <a:pt x="3034" y="1"/>
                  <a:pt x="2972" y="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rgbClr val="0B3A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4" name="Google Shape;314;p10"/>
          <p:cNvSpPr/>
          <p:nvPr/>
        </p:nvSpPr>
        <p:spPr>
          <a:xfrm>
            <a:off x="7078108" y="6424395"/>
            <a:ext cx="195923" cy="196055"/>
          </a:xfrm>
          <a:custGeom>
            <a:avLst/>
            <a:gdLst/>
            <a:ahLst/>
            <a:cxnLst/>
            <a:rect l="l" t="t" r="r" b="b"/>
            <a:pathLst>
              <a:path w="4439" h="4442" extrusionOk="0">
                <a:moveTo>
                  <a:pt x="2219" y="1"/>
                </a:moveTo>
                <a:cubicBezTo>
                  <a:pt x="993" y="1"/>
                  <a:pt x="0" y="996"/>
                  <a:pt x="0" y="2222"/>
                </a:cubicBezTo>
                <a:cubicBezTo>
                  <a:pt x="0" y="3446"/>
                  <a:pt x="993" y="4442"/>
                  <a:pt x="2219" y="4442"/>
                </a:cubicBezTo>
                <a:cubicBezTo>
                  <a:pt x="3446" y="4442"/>
                  <a:pt x="4439" y="3446"/>
                  <a:pt x="4439" y="2222"/>
                </a:cubicBezTo>
                <a:cubicBezTo>
                  <a:pt x="4439" y="996"/>
                  <a:pt x="3446" y="1"/>
                  <a:pt x="2219" y="1"/>
                </a:cubicBezTo>
                <a:close/>
              </a:path>
            </a:pathLst>
          </a:custGeom>
          <a:solidFill>
            <a:schemeClr val="accent4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3330765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11"/>
          <p:cNvSpPr/>
          <p:nvPr/>
        </p:nvSpPr>
        <p:spPr>
          <a:xfrm>
            <a:off x="9564867" y="3912034"/>
            <a:ext cx="2629515" cy="2967063"/>
          </a:xfrm>
          <a:custGeom>
            <a:avLst/>
            <a:gdLst/>
            <a:ahLst/>
            <a:cxnLst/>
            <a:rect l="l" t="t" r="r" b="b"/>
            <a:pathLst>
              <a:path w="60560" h="68334" extrusionOk="0">
                <a:moveTo>
                  <a:pt x="60559" y="0"/>
                </a:moveTo>
                <a:cubicBezTo>
                  <a:pt x="56761" y="984"/>
                  <a:pt x="53056" y="2420"/>
                  <a:pt x="49694" y="4403"/>
                </a:cubicBezTo>
                <a:cubicBezTo>
                  <a:pt x="47143" y="5906"/>
                  <a:pt x="44724" y="7765"/>
                  <a:pt x="42636" y="9863"/>
                </a:cubicBezTo>
                <a:cubicBezTo>
                  <a:pt x="40409" y="12099"/>
                  <a:pt x="38440" y="14702"/>
                  <a:pt x="37164" y="17600"/>
                </a:cubicBezTo>
                <a:cubicBezTo>
                  <a:pt x="36321" y="19507"/>
                  <a:pt x="35557" y="21410"/>
                  <a:pt x="35045" y="23429"/>
                </a:cubicBezTo>
                <a:cubicBezTo>
                  <a:pt x="34685" y="24855"/>
                  <a:pt x="34423" y="26303"/>
                  <a:pt x="34211" y="27758"/>
                </a:cubicBezTo>
                <a:cubicBezTo>
                  <a:pt x="33744" y="30951"/>
                  <a:pt x="33440" y="34161"/>
                  <a:pt x="33040" y="37361"/>
                </a:cubicBezTo>
                <a:cubicBezTo>
                  <a:pt x="32804" y="38952"/>
                  <a:pt x="32511" y="40535"/>
                  <a:pt x="32089" y="42088"/>
                </a:cubicBezTo>
                <a:cubicBezTo>
                  <a:pt x="31663" y="43662"/>
                  <a:pt x="31106" y="45210"/>
                  <a:pt x="30496" y="46726"/>
                </a:cubicBezTo>
                <a:cubicBezTo>
                  <a:pt x="29125" y="49810"/>
                  <a:pt x="27460" y="52756"/>
                  <a:pt x="25467" y="55482"/>
                </a:cubicBezTo>
                <a:cubicBezTo>
                  <a:pt x="23696" y="57656"/>
                  <a:pt x="21712" y="59642"/>
                  <a:pt x="19538" y="61414"/>
                </a:cubicBezTo>
                <a:cubicBezTo>
                  <a:pt x="17007" y="63281"/>
                  <a:pt x="14299" y="64928"/>
                  <a:pt x="11440" y="66238"/>
                </a:cubicBezTo>
                <a:cubicBezTo>
                  <a:pt x="9392" y="67026"/>
                  <a:pt x="7280" y="67624"/>
                  <a:pt x="5117" y="67998"/>
                </a:cubicBezTo>
                <a:cubicBezTo>
                  <a:pt x="4066" y="68098"/>
                  <a:pt x="3010" y="68149"/>
                  <a:pt x="1951" y="68149"/>
                </a:cubicBezTo>
                <a:cubicBezTo>
                  <a:pt x="1859" y="68149"/>
                  <a:pt x="1766" y="68148"/>
                  <a:pt x="1674" y="68148"/>
                </a:cubicBezTo>
                <a:cubicBezTo>
                  <a:pt x="1647" y="68147"/>
                  <a:pt x="1621" y="68147"/>
                  <a:pt x="1594" y="68147"/>
                </a:cubicBezTo>
                <a:cubicBezTo>
                  <a:pt x="1067" y="68147"/>
                  <a:pt x="530" y="68213"/>
                  <a:pt x="0" y="68333"/>
                </a:cubicBezTo>
                <a:lnTo>
                  <a:pt x="35318" y="68333"/>
                </a:lnTo>
                <a:cubicBezTo>
                  <a:pt x="37483" y="65967"/>
                  <a:pt x="39409" y="63366"/>
                  <a:pt x="41086" y="60666"/>
                </a:cubicBezTo>
                <a:cubicBezTo>
                  <a:pt x="42262" y="58773"/>
                  <a:pt x="43295" y="56792"/>
                  <a:pt x="44198" y="54756"/>
                </a:cubicBezTo>
                <a:cubicBezTo>
                  <a:pt x="45339" y="52187"/>
                  <a:pt x="46455" y="49555"/>
                  <a:pt x="47246" y="46853"/>
                </a:cubicBezTo>
                <a:cubicBezTo>
                  <a:pt x="48670" y="41971"/>
                  <a:pt x="48939" y="36825"/>
                  <a:pt x="49548" y="31789"/>
                </a:cubicBezTo>
                <a:cubicBezTo>
                  <a:pt x="49901" y="29451"/>
                  <a:pt x="50384" y="27127"/>
                  <a:pt x="51199" y="24905"/>
                </a:cubicBezTo>
                <a:cubicBezTo>
                  <a:pt x="51623" y="24027"/>
                  <a:pt x="52108" y="23184"/>
                  <a:pt x="52658" y="22379"/>
                </a:cubicBezTo>
                <a:cubicBezTo>
                  <a:pt x="53570" y="21321"/>
                  <a:pt x="54580" y="20345"/>
                  <a:pt x="55652" y="19450"/>
                </a:cubicBezTo>
                <a:cubicBezTo>
                  <a:pt x="57156" y="18378"/>
                  <a:pt x="58761" y="17464"/>
                  <a:pt x="60438" y="16690"/>
                </a:cubicBezTo>
                <a:cubicBezTo>
                  <a:pt x="60478" y="16673"/>
                  <a:pt x="60519" y="16659"/>
                  <a:pt x="60559" y="16642"/>
                </a:cubicBezTo>
                <a:lnTo>
                  <a:pt x="60559" y="0"/>
                </a:ln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17" name="Google Shape;317;p11"/>
          <p:cNvGrpSpPr/>
          <p:nvPr/>
        </p:nvGrpSpPr>
        <p:grpSpPr>
          <a:xfrm>
            <a:off x="9366543" y="4430122"/>
            <a:ext cx="2935507" cy="2551551"/>
            <a:chOff x="7039840" y="3226481"/>
            <a:chExt cx="2201630" cy="1913663"/>
          </a:xfrm>
        </p:grpSpPr>
        <p:sp>
          <p:nvSpPr>
            <p:cNvPr id="318" name="Google Shape;318;p11"/>
            <p:cNvSpPr/>
            <p:nvPr/>
          </p:nvSpPr>
          <p:spPr>
            <a:xfrm>
              <a:off x="7420863" y="3426638"/>
              <a:ext cx="1675186" cy="1711914"/>
            </a:xfrm>
            <a:custGeom>
              <a:avLst/>
              <a:gdLst/>
              <a:ahLst/>
              <a:cxnLst/>
              <a:rect l="l" t="t" r="r" b="b"/>
              <a:pathLst>
                <a:path w="52452" h="53602" extrusionOk="0">
                  <a:moveTo>
                    <a:pt x="31828" y="1"/>
                  </a:moveTo>
                  <a:lnTo>
                    <a:pt x="31828" y="6470"/>
                  </a:lnTo>
                  <a:cubicBezTo>
                    <a:pt x="32418" y="6975"/>
                    <a:pt x="33045" y="7454"/>
                    <a:pt x="33545" y="8054"/>
                  </a:cubicBezTo>
                  <a:cubicBezTo>
                    <a:pt x="38407" y="13883"/>
                    <a:pt x="39510" y="19196"/>
                    <a:pt x="39593" y="20019"/>
                  </a:cubicBezTo>
                  <a:cubicBezTo>
                    <a:pt x="40436" y="28432"/>
                    <a:pt x="35938" y="32847"/>
                    <a:pt x="30382" y="36159"/>
                  </a:cubicBezTo>
                  <a:cubicBezTo>
                    <a:pt x="27349" y="37967"/>
                    <a:pt x="21679" y="39795"/>
                    <a:pt x="18712" y="41417"/>
                  </a:cubicBezTo>
                  <a:cubicBezTo>
                    <a:pt x="14819" y="43546"/>
                    <a:pt x="8059" y="46091"/>
                    <a:pt x="1" y="53601"/>
                  </a:cubicBezTo>
                  <a:lnTo>
                    <a:pt x="15321" y="53601"/>
                  </a:lnTo>
                  <a:cubicBezTo>
                    <a:pt x="20634" y="50863"/>
                    <a:pt x="30616" y="45127"/>
                    <a:pt x="36685" y="40543"/>
                  </a:cubicBezTo>
                  <a:cubicBezTo>
                    <a:pt x="44339" y="34761"/>
                    <a:pt x="52451" y="25963"/>
                    <a:pt x="43286" y="11861"/>
                  </a:cubicBezTo>
                  <a:cubicBezTo>
                    <a:pt x="40562" y="7668"/>
                    <a:pt x="36343" y="3589"/>
                    <a:pt x="31828" y="1"/>
                  </a:cubicBezTo>
                  <a:close/>
                </a:path>
              </a:pathLst>
            </a:custGeom>
            <a:solidFill>
              <a:srgbClr val="FF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9" name="Google Shape;319;p11"/>
            <p:cNvSpPr/>
            <p:nvPr/>
          </p:nvSpPr>
          <p:spPr>
            <a:xfrm>
              <a:off x="7039840" y="3629542"/>
              <a:ext cx="1669948" cy="1509015"/>
            </a:xfrm>
            <a:custGeom>
              <a:avLst/>
              <a:gdLst/>
              <a:ahLst/>
              <a:cxnLst/>
              <a:rect l="l" t="t" r="r" b="b"/>
              <a:pathLst>
                <a:path w="52288" h="47249" extrusionOk="0">
                  <a:moveTo>
                    <a:pt x="43758" y="1"/>
                  </a:moveTo>
                  <a:lnTo>
                    <a:pt x="43758" y="7471"/>
                  </a:lnTo>
                  <a:cubicBezTo>
                    <a:pt x="46556" y="12104"/>
                    <a:pt x="45296" y="18055"/>
                    <a:pt x="41405" y="21674"/>
                  </a:cubicBezTo>
                  <a:cubicBezTo>
                    <a:pt x="37133" y="25646"/>
                    <a:pt x="25668" y="30282"/>
                    <a:pt x="23265" y="31140"/>
                  </a:cubicBezTo>
                  <a:cubicBezTo>
                    <a:pt x="18262" y="32923"/>
                    <a:pt x="9656" y="37533"/>
                    <a:pt x="1" y="47248"/>
                  </a:cubicBezTo>
                  <a:lnTo>
                    <a:pt x="12019" y="47248"/>
                  </a:lnTo>
                  <a:cubicBezTo>
                    <a:pt x="13964" y="45932"/>
                    <a:pt x="19374" y="41122"/>
                    <a:pt x="26237" y="37917"/>
                  </a:cubicBezTo>
                  <a:cubicBezTo>
                    <a:pt x="31328" y="35540"/>
                    <a:pt x="34764" y="33919"/>
                    <a:pt x="39762" y="31233"/>
                  </a:cubicBezTo>
                  <a:cubicBezTo>
                    <a:pt x="40710" y="30723"/>
                    <a:pt x="41600" y="30230"/>
                    <a:pt x="42312" y="29806"/>
                  </a:cubicBezTo>
                  <a:cubicBezTo>
                    <a:pt x="46510" y="27304"/>
                    <a:pt x="50801" y="23727"/>
                    <a:pt x="51547" y="17329"/>
                  </a:cubicBezTo>
                  <a:cubicBezTo>
                    <a:pt x="52287" y="10952"/>
                    <a:pt x="48704" y="4768"/>
                    <a:pt x="44915" y="1063"/>
                  </a:cubicBezTo>
                  <a:cubicBezTo>
                    <a:pt x="44536" y="694"/>
                    <a:pt x="44151" y="341"/>
                    <a:pt x="43758" y="1"/>
                  </a:cubicBezTo>
                  <a:close/>
                </a:path>
              </a:pathLst>
            </a:custGeom>
            <a:solidFill>
              <a:srgbClr val="F5A2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0" name="Google Shape;320;p11"/>
            <p:cNvSpPr/>
            <p:nvPr/>
          </p:nvSpPr>
          <p:spPr>
            <a:xfrm>
              <a:off x="7908207" y="3226481"/>
              <a:ext cx="1333263" cy="1913663"/>
            </a:xfrm>
            <a:custGeom>
              <a:avLst/>
              <a:gdLst/>
              <a:ahLst/>
              <a:cxnLst/>
              <a:rect l="l" t="t" r="r" b="b"/>
              <a:pathLst>
                <a:path w="41746" h="59919" extrusionOk="0">
                  <a:moveTo>
                    <a:pt x="16569" y="0"/>
                  </a:moveTo>
                  <a:lnTo>
                    <a:pt x="16569" y="6534"/>
                  </a:lnTo>
                  <a:cubicBezTo>
                    <a:pt x="21245" y="10063"/>
                    <a:pt x="25196" y="14242"/>
                    <a:pt x="28027" y="18321"/>
                  </a:cubicBezTo>
                  <a:cubicBezTo>
                    <a:pt x="37173" y="31501"/>
                    <a:pt x="29215" y="41531"/>
                    <a:pt x="21426" y="47003"/>
                  </a:cubicBezTo>
                  <a:cubicBezTo>
                    <a:pt x="13564" y="52527"/>
                    <a:pt x="7582" y="54604"/>
                    <a:pt x="0" y="59918"/>
                  </a:cubicBezTo>
                  <a:lnTo>
                    <a:pt x="14838" y="59918"/>
                  </a:lnTo>
                  <a:cubicBezTo>
                    <a:pt x="17788" y="58423"/>
                    <a:pt x="24648" y="53523"/>
                    <a:pt x="29354" y="49055"/>
                  </a:cubicBezTo>
                  <a:cubicBezTo>
                    <a:pt x="38543" y="40335"/>
                    <a:pt x="41745" y="25898"/>
                    <a:pt x="32735" y="14352"/>
                  </a:cubicBezTo>
                  <a:cubicBezTo>
                    <a:pt x="27763" y="7980"/>
                    <a:pt x="22979" y="3801"/>
                    <a:pt x="16569" y="0"/>
                  </a:cubicBezTo>
                  <a:close/>
                </a:path>
              </a:pathLst>
            </a:custGeom>
            <a:solidFill>
              <a:srgbClr val="A5A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21" name="Google Shape;321;p11"/>
          <p:cNvGrpSpPr/>
          <p:nvPr/>
        </p:nvGrpSpPr>
        <p:grpSpPr>
          <a:xfrm>
            <a:off x="-54032" y="-6019"/>
            <a:ext cx="2491251" cy="1803191"/>
            <a:chOff x="-40524" y="-4515"/>
            <a:chExt cx="1868438" cy="1352393"/>
          </a:xfrm>
        </p:grpSpPr>
        <p:sp>
          <p:nvSpPr>
            <p:cNvPr id="322" name="Google Shape;322;p11"/>
            <p:cNvSpPr/>
            <p:nvPr/>
          </p:nvSpPr>
          <p:spPr>
            <a:xfrm>
              <a:off x="77081" y="-1814"/>
              <a:ext cx="1427127" cy="1258785"/>
            </a:xfrm>
            <a:custGeom>
              <a:avLst/>
              <a:gdLst/>
              <a:ahLst/>
              <a:cxnLst/>
              <a:rect l="l" t="t" r="r" b="b"/>
              <a:pathLst>
                <a:path w="44685" h="39414" extrusionOk="0">
                  <a:moveTo>
                    <a:pt x="29564" y="0"/>
                  </a:moveTo>
                  <a:cubicBezTo>
                    <a:pt x="25215" y="1610"/>
                    <a:pt x="18874" y="5070"/>
                    <a:pt x="13493" y="8068"/>
                  </a:cubicBezTo>
                  <a:cubicBezTo>
                    <a:pt x="6968" y="11704"/>
                    <a:pt x="1" y="17290"/>
                    <a:pt x="7447" y="26541"/>
                  </a:cubicBezTo>
                  <a:cubicBezTo>
                    <a:pt x="11454" y="31522"/>
                    <a:pt x="19581" y="36330"/>
                    <a:pt x="25885" y="39414"/>
                  </a:cubicBezTo>
                  <a:lnTo>
                    <a:pt x="25885" y="34599"/>
                  </a:lnTo>
                  <a:cubicBezTo>
                    <a:pt x="25708" y="34513"/>
                    <a:pt x="25508" y="34420"/>
                    <a:pt x="25273" y="34335"/>
                  </a:cubicBezTo>
                  <a:cubicBezTo>
                    <a:pt x="22265" y="33211"/>
                    <a:pt x="18510" y="31513"/>
                    <a:pt x="15555" y="29139"/>
                  </a:cubicBezTo>
                  <a:cubicBezTo>
                    <a:pt x="13414" y="27417"/>
                    <a:pt x="11695" y="25338"/>
                    <a:pt x="10990" y="22864"/>
                  </a:cubicBezTo>
                  <a:cubicBezTo>
                    <a:pt x="10847" y="22362"/>
                    <a:pt x="10745" y="21845"/>
                    <a:pt x="10690" y="21312"/>
                  </a:cubicBezTo>
                  <a:cubicBezTo>
                    <a:pt x="10130" y="15854"/>
                    <a:pt x="13986" y="13058"/>
                    <a:pt x="18708" y="10992"/>
                  </a:cubicBezTo>
                  <a:cubicBezTo>
                    <a:pt x="21286" y="9861"/>
                    <a:pt x="26077" y="8756"/>
                    <a:pt x="28597" y="7746"/>
                  </a:cubicBezTo>
                  <a:cubicBezTo>
                    <a:pt x="31928" y="6410"/>
                    <a:pt x="37714" y="4841"/>
                    <a:pt x="44684" y="0"/>
                  </a:cubicBezTo>
                  <a:close/>
                </a:path>
              </a:pathLst>
            </a:custGeom>
            <a:solidFill>
              <a:srgbClr val="F5A2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3" name="Google Shape;323;p11"/>
            <p:cNvSpPr/>
            <p:nvPr/>
          </p:nvSpPr>
          <p:spPr>
            <a:xfrm>
              <a:off x="393729" y="887"/>
              <a:ext cx="1434185" cy="1104399"/>
            </a:xfrm>
            <a:custGeom>
              <a:avLst/>
              <a:gdLst/>
              <a:ahLst/>
              <a:cxnLst/>
              <a:rect l="l" t="t" r="r" b="b"/>
              <a:pathLst>
                <a:path w="44906" h="34580" extrusionOk="0">
                  <a:moveTo>
                    <a:pt x="34685" y="0"/>
                  </a:moveTo>
                  <a:cubicBezTo>
                    <a:pt x="33280" y="612"/>
                    <a:pt x="28473" y="3872"/>
                    <a:pt x="22346" y="5960"/>
                  </a:cubicBezTo>
                  <a:cubicBezTo>
                    <a:pt x="18031" y="7429"/>
                    <a:pt x="15116" y="8432"/>
                    <a:pt x="10875" y="10101"/>
                  </a:cubicBezTo>
                  <a:cubicBezTo>
                    <a:pt x="10071" y="10418"/>
                    <a:pt x="9313" y="10725"/>
                    <a:pt x="8709" y="10992"/>
                  </a:cubicBezTo>
                  <a:cubicBezTo>
                    <a:pt x="5139" y="12554"/>
                    <a:pt x="1474" y="14809"/>
                    <a:pt x="736" y="18940"/>
                  </a:cubicBezTo>
                  <a:cubicBezTo>
                    <a:pt x="0" y="23057"/>
                    <a:pt x="2901" y="27108"/>
                    <a:pt x="6015" y="29558"/>
                  </a:cubicBezTo>
                  <a:cubicBezTo>
                    <a:pt x="8930" y="31849"/>
                    <a:pt x="12414" y="33258"/>
                    <a:pt x="15886" y="34580"/>
                  </a:cubicBezTo>
                  <a:lnTo>
                    <a:pt x="15886" y="31539"/>
                  </a:lnTo>
                  <a:cubicBezTo>
                    <a:pt x="12680" y="30003"/>
                    <a:pt x="9159" y="28051"/>
                    <a:pt x="7201" y="25560"/>
                  </a:cubicBezTo>
                  <a:cubicBezTo>
                    <a:pt x="4799" y="22502"/>
                    <a:pt x="5946" y="18590"/>
                    <a:pt x="9328" y="16266"/>
                  </a:cubicBezTo>
                  <a:cubicBezTo>
                    <a:pt x="12983" y="13751"/>
                    <a:pt x="22689" y="10908"/>
                    <a:pt x="24722" y="10387"/>
                  </a:cubicBezTo>
                  <a:cubicBezTo>
                    <a:pt x="29016" y="9284"/>
                    <a:pt x="36476" y="6348"/>
                    <a:pt x="44905" y="0"/>
                  </a:cubicBezTo>
                  <a:close/>
                </a:path>
              </a:pathLst>
            </a:custGeom>
            <a:solidFill>
              <a:srgbClr val="4CE6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4" name="Google Shape;324;p11"/>
            <p:cNvSpPr/>
            <p:nvPr/>
          </p:nvSpPr>
          <p:spPr>
            <a:xfrm>
              <a:off x="-40524" y="-4515"/>
              <a:ext cx="1138412" cy="1352393"/>
            </a:xfrm>
            <a:custGeom>
              <a:avLst/>
              <a:gdLst/>
              <a:ahLst/>
              <a:cxnLst/>
              <a:rect l="l" t="t" r="r" b="b"/>
              <a:pathLst>
                <a:path w="35645" h="42345" extrusionOk="0">
                  <a:moveTo>
                    <a:pt x="22741" y="0"/>
                  </a:moveTo>
                  <a:cubicBezTo>
                    <a:pt x="20241" y="926"/>
                    <a:pt x="14840" y="3805"/>
                    <a:pt x="10811" y="6632"/>
                  </a:cubicBezTo>
                  <a:cubicBezTo>
                    <a:pt x="2944" y="12151"/>
                    <a:pt x="1" y="21450"/>
                    <a:pt x="7359" y="29046"/>
                  </a:cubicBezTo>
                  <a:cubicBezTo>
                    <a:pt x="13445" y="35327"/>
                    <a:pt x="19262" y="38416"/>
                    <a:pt x="29821" y="42345"/>
                  </a:cubicBezTo>
                  <a:lnTo>
                    <a:pt x="29821" y="39414"/>
                  </a:lnTo>
                  <a:cubicBezTo>
                    <a:pt x="23517" y="36330"/>
                    <a:pt x="14909" y="31872"/>
                    <a:pt x="11383" y="26541"/>
                  </a:cubicBezTo>
                  <a:cubicBezTo>
                    <a:pt x="5261" y="17290"/>
                    <a:pt x="10795" y="11504"/>
                    <a:pt x="17429" y="8068"/>
                  </a:cubicBezTo>
                  <a:cubicBezTo>
                    <a:pt x="24127" y="4598"/>
                    <a:pt x="29185" y="3336"/>
                    <a:pt x="35645" y="0"/>
                  </a:cubicBezTo>
                  <a:close/>
                </a:path>
              </a:pathLst>
            </a:custGeom>
            <a:solidFill>
              <a:srgbClr val="FF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25" name="Google Shape;325;p11"/>
          <p:cNvSpPr/>
          <p:nvPr/>
        </p:nvSpPr>
        <p:spPr>
          <a:xfrm>
            <a:off x="0" y="-6032"/>
            <a:ext cx="5418499" cy="3798881"/>
          </a:xfrm>
          <a:custGeom>
            <a:avLst/>
            <a:gdLst/>
            <a:ahLst/>
            <a:cxnLst/>
            <a:rect l="l" t="t" r="r" b="b"/>
            <a:pathLst>
              <a:path w="126709" h="88835" extrusionOk="0">
                <a:moveTo>
                  <a:pt x="108683" y="1"/>
                </a:moveTo>
                <a:cubicBezTo>
                  <a:pt x="108514" y="253"/>
                  <a:pt x="108340" y="501"/>
                  <a:pt x="108162" y="749"/>
                </a:cubicBezTo>
                <a:cubicBezTo>
                  <a:pt x="107126" y="1996"/>
                  <a:pt x="105988" y="3154"/>
                  <a:pt x="104747" y="4196"/>
                </a:cubicBezTo>
                <a:cubicBezTo>
                  <a:pt x="103261" y="5249"/>
                  <a:pt x="101678" y="6144"/>
                  <a:pt x="100025" y="6904"/>
                </a:cubicBezTo>
                <a:cubicBezTo>
                  <a:pt x="96568" y="8247"/>
                  <a:pt x="92922" y="9102"/>
                  <a:pt x="89260" y="9654"/>
                </a:cubicBezTo>
                <a:cubicBezTo>
                  <a:pt x="77792" y="11026"/>
                  <a:pt x="66048" y="10123"/>
                  <a:pt x="54799" y="13183"/>
                </a:cubicBezTo>
                <a:cubicBezTo>
                  <a:pt x="48327" y="14945"/>
                  <a:pt x="42169" y="18126"/>
                  <a:pt x="37406" y="22910"/>
                </a:cubicBezTo>
                <a:cubicBezTo>
                  <a:pt x="34787" y="25539"/>
                  <a:pt x="32504" y="28668"/>
                  <a:pt x="30996" y="32071"/>
                </a:cubicBezTo>
                <a:cubicBezTo>
                  <a:pt x="29508" y="35435"/>
                  <a:pt x="28398" y="38805"/>
                  <a:pt x="27715" y="42417"/>
                </a:cubicBezTo>
                <a:cubicBezTo>
                  <a:pt x="26493" y="48870"/>
                  <a:pt x="26186" y="55559"/>
                  <a:pt x="23848" y="61743"/>
                </a:cubicBezTo>
                <a:cubicBezTo>
                  <a:pt x="23183" y="63162"/>
                  <a:pt x="22402" y="64519"/>
                  <a:pt x="21500" y="65800"/>
                </a:cubicBezTo>
                <a:cubicBezTo>
                  <a:pt x="20552" y="66922"/>
                  <a:pt x="19514" y="67958"/>
                  <a:pt x="18392" y="68903"/>
                </a:cubicBezTo>
                <a:cubicBezTo>
                  <a:pt x="17071" y="69841"/>
                  <a:pt x="15668" y="70656"/>
                  <a:pt x="14199" y="71344"/>
                </a:cubicBezTo>
                <a:cubicBezTo>
                  <a:pt x="12449" y="72003"/>
                  <a:pt x="10639" y="72492"/>
                  <a:pt x="8794" y="72811"/>
                </a:cubicBezTo>
                <a:cubicBezTo>
                  <a:pt x="7785" y="72908"/>
                  <a:pt x="6773" y="72957"/>
                  <a:pt x="5761" y="72957"/>
                </a:cubicBezTo>
                <a:cubicBezTo>
                  <a:pt x="4626" y="72957"/>
                  <a:pt x="3490" y="72896"/>
                  <a:pt x="2357" y="72775"/>
                </a:cubicBezTo>
                <a:cubicBezTo>
                  <a:pt x="2269" y="72771"/>
                  <a:pt x="2182" y="72770"/>
                  <a:pt x="2095" y="72770"/>
                </a:cubicBezTo>
                <a:cubicBezTo>
                  <a:pt x="1362" y="72770"/>
                  <a:pt x="664" y="72895"/>
                  <a:pt x="0" y="73144"/>
                </a:cubicBezTo>
                <a:lnTo>
                  <a:pt x="0" y="88291"/>
                </a:lnTo>
                <a:cubicBezTo>
                  <a:pt x="755" y="88527"/>
                  <a:pt x="1541" y="88646"/>
                  <a:pt x="2357" y="88648"/>
                </a:cubicBezTo>
                <a:cubicBezTo>
                  <a:pt x="3504" y="88771"/>
                  <a:pt x="4655" y="88835"/>
                  <a:pt x="5806" y="88835"/>
                </a:cubicBezTo>
                <a:cubicBezTo>
                  <a:pt x="6776" y="88835"/>
                  <a:pt x="7746" y="88789"/>
                  <a:pt x="8713" y="88696"/>
                </a:cubicBezTo>
                <a:cubicBezTo>
                  <a:pt x="11396" y="88439"/>
                  <a:pt x="14102" y="88043"/>
                  <a:pt x="16685" y="87248"/>
                </a:cubicBezTo>
                <a:cubicBezTo>
                  <a:pt x="21824" y="85669"/>
                  <a:pt x="26503" y="83019"/>
                  <a:pt x="30465" y="79383"/>
                </a:cubicBezTo>
                <a:cubicBezTo>
                  <a:pt x="34544" y="75637"/>
                  <a:pt x="37328" y="70868"/>
                  <a:pt x="39240" y="65720"/>
                </a:cubicBezTo>
                <a:cubicBezTo>
                  <a:pt x="40773" y="61588"/>
                  <a:pt x="41409" y="57204"/>
                  <a:pt x="42028" y="52866"/>
                </a:cubicBezTo>
                <a:cubicBezTo>
                  <a:pt x="42667" y="48389"/>
                  <a:pt x="43307" y="43865"/>
                  <a:pt x="44910" y="39619"/>
                </a:cubicBezTo>
                <a:cubicBezTo>
                  <a:pt x="45545" y="38264"/>
                  <a:pt x="46291" y="36969"/>
                  <a:pt x="47150" y="35743"/>
                </a:cubicBezTo>
                <a:cubicBezTo>
                  <a:pt x="48141" y="34571"/>
                  <a:pt x="49234" y="33488"/>
                  <a:pt x="50410" y="32499"/>
                </a:cubicBezTo>
                <a:cubicBezTo>
                  <a:pt x="51910" y="31433"/>
                  <a:pt x="53508" y="30518"/>
                  <a:pt x="55180" y="29747"/>
                </a:cubicBezTo>
                <a:cubicBezTo>
                  <a:pt x="58411" y="28501"/>
                  <a:pt x="61802" y="27732"/>
                  <a:pt x="65224" y="27218"/>
                </a:cubicBezTo>
                <a:cubicBezTo>
                  <a:pt x="70822" y="26546"/>
                  <a:pt x="76468" y="26432"/>
                  <a:pt x="82092" y="26115"/>
                </a:cubicBezTo>
                <a:cubicBezTo>
                  <a:pt x="88445" y="25758"/>
                  <a:pt x="94879" y="25120"/>
                  <a:pt x="101004" y="23313"/>
                </a:cubicBezTo>
                <a:cubicBezTo>
                  <a:pt x="103976" y="22434"/>
                  <a:pt x="106912" y="21270"/>
                  <a:pt x="109650" y="19817"/>
                </a:cubicBezTo>
                <a:cubicBezTo>
                  <a:pt x="112117" y="18510"/>
                  <a:pt x="114410" y="16814"/>
                  <a:pt x="116496" y="14967"/>
                </a:cubicBezTo>
                <a:cubicBezTo>
                  <a:pt x="118541" y="13157"/>
                  <a:pt x="120244" y="11000"/>
                  <a:pt x="121839" y="8790"/>
                </a:cubicBezTo>
                <a:cubicBezTo>
                  <a:pt x="123137" y="6994"/>
                  <a:pt x="124247" y="5068"/>
                  <a:pt x="125240" y="3089"/>
                </a:cubicBezTo>
                <a:cubicBezTo>
                  <a:pt x="125752" y="2070"/>
                  <a:pt x="126240" y="1041"/>
                  <a:pt x="126709" y="1"/>
                </a:cubicBez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6" name="Google Shape;326;p11"/>
          <p:cNvSpPr/>
          <p:nvPr/>
        </p:nvSpPr>
        <p:spPr>
          <a:xfrm>
            <a:off x="2695801" y="894908"/>
            <a:ext cx="9498247" cy="5982981"/>
          </a:xfrm>
          <a:custGeom>
            <a:avLst/>
            <a:gdLst/>
            <a:ahLst/>
            <a:cxnLst/>
            <a:rect l="l" t="t" r="r" b="b"/>
            <a:pathLst>
              <a:path w="221818" h="139724" extrusionOk="0">
                <a:moveTo>
                  <a:pt x="217438" y="1"/>
                </a:moveTo>
                <a:cubicBezTo>
                  <a:pt x="211569" y="1"/>
                  <a:pt x="205642" y="938"/>
                  <a:pt x="199994" y="2337"/>
                </a:cubicBezTo>
                <a:cubicBezTo>
                  <a:pt x="192707" y="4142"/>
                  <a:pt x="185540" y="6940"/>
                  <a:pt x="178975" y="10583"/>
                </a:cubicBezTo>
                <a:cubicBezTo>
                  <a:pt x="172900" y="13953"/>
                  <a:pt x="167147" y="18244"/>
                  <a:pt x="162880" y="23768"/>
                </a:cubicBezTo>
                <a:cubicBezTo>
                  <a:pt x="158637" y="29259"/>
                  <a:pt x="156299" y="35796"/>
                  <a:pt x="154913" y="42542"/>
                </a:cubicBezTo>
                <a:cubicBezTo>
                  <a:pt x="153565" y="49095"/>
                  <a:pt x="152753" y="55774"/>
                  <a:pt x="150326" y="62039"/>
                </a:cubicBezTo>
                <a:cubicBezTo>
                  <a:pt x="149324" y="64232"/>
                  <a:pt x="148121" y="66315"/>
                  <a:pt x="146709" y="68273"/>
                </a:cubicBezTo>
                <a:cubicBezTo>
                  <a:pt x="145033" y="70306"/>
                  <a:pt x="143149" y="72147"/>
                  <a:pt x="141106" y="73814"/>
                </a:cubicBezTo>
                <a:cubicBezTo>
                  <a:pt x="138623" y="75626"/>
                  <a:pt x="135961" y="77155"/>
                  <a:pt x="133160" y="78419"/>
                </a:cubicBezTo>
                <a:cubicBezTo>
                  <a:pt x="128719" y="80169"/>
                  <a:pt x="124066" y="81269"/>
                  <a:pt x="119349" y="81972"/>
                </a:cubicBezTo>
                <a:cubicBezTo>
                  <a:pt x="112837" y="82763"/>
                  <a:pt x="106276" y="82903"/>
                  <a:pt x="99717" y="82903"/>
                </a:cubicBezTo>
                <a:cubicBezTo>
                  <a:pt x="96504" y="82903"/>
                  <a:pt x="93293" y="82869"/>
                  <a:pt x="90087" y="82862"/>
                </a:cubicBezTo>
                <a:cubicBezTo>
                  <a:pt x="89804" y="82862"/>
                  <a:pt x="89522" y="82861"/>
                  <a:pt x="89240" y="82861"/>
                </a:cubicBezTo>
                <a:cubicBezTo>
                  <a:pt x="78782" y="82861"/>
                  <a:pt x="68359" y="83307"/>
                  <a:pt x="58078" y="85413"/>
                </a:cubicBezTo>
                <a:cubicBezTo>
                  <a:pt x="49154" y="87239"/>
                  <a:pt x="40267" y="90430"/>
                  <a:pt x="32592" y="95397"/>
                </a:cubicBezTo>
                <a:cubicBezTo>
                  <a:pt x="25327" y="100098"/>
                  <a:pt x="19429" y="106091"/>
                  <a:pt x="14281" y="112994"/>
                </a:cubicBezTo>
                <a:cubicBezTo>
                  <a:pt x="8975" y="120109"/>
                  <a:pt x="4899" y="128058"/>
                  <a:pt x="1053" y="136027"/>
                </a:cubicBezTo>
                <a:cubicBezTo>
                  <a:pt x="474" y="137228"/>
                  <a:pt x="79" y="138456"/>
                  <a:pt x="1" y="139723"/>
                </a:cubicBezTo>
                <a:lnTo>
                  <a:pt x="16876" y="139723"/>
                </a:lnTo>
                <a:cubicBezTo>
                  <a:pt x="20160" y="133149"/>
                  <a:pt x="23729" y="126691"/>
                  <a:pt x="28139" y="120804"/>
                </a:cubicBezTo>
                <a:cubicBezTo>
                  <a:pt x="30966" y="117264"/>
                  <a:pt x="34119" y="114006"/>
                  <a:pt x="37645" y="111161"/>
                </a:cubicBezTo>
                <a:cubicBezTo>
                  <a:pt x="41103" y="108601"/>
                  <a:pt x="44839" y="106460"/>
                  <a:pt x="48773" y="104717"/>
                </a:cubicBezTo>
                <a:cubicBezTo>
                  <a:pt x="54995" y="102219"/>
                  <a:pt x="61550" y="100667"/>
                  <a:pt x="68179" y="99700"/>
                </a:cubicBezTo>
                <a:cubicBezTo>
                  <a:pt x="74946" y="98873"/>
                  <a:pt x="81766" y="98733"/>
                  <a:pt x="88581" y="98733"/>
                </a:cubicBezTo>
                <a:cubicBezTo>
                  <a:pt x="90661" y="98733"/>
                  <a:pt x="92741" y="98746"/>
                  <a:pt x="94818" y="98757"/>
                </a:cubicBezTo>
                <a:cubicBezTo>
                  <a:pt x="95851" y="98762"/>
                  <a:pt x="96883" y="98765"/>
                  <a:pt x="97915" y="98765"/>
                </a:cubicBezTo>
                <a:cubicBezTo>
                  <a:pt x="106621" y="98765"/>
                  <a:pt x="115289" y="98535"/>
                  <a:pt x="123926" y="97228"/>
                </a:cubicBezTo>
                <a:cubicBezTo>
                  <a:pt x="132939" y="95864"/>
                  <a:pt x="142061" y="92811"/>
                  <a:pt x="149417" y="87306"/>
                </a:cubicBezTo>
                <a:cubicBezTo>
                  <a:pt x="154094" y="83803"/>
                  <a:pt x="158101" y="79874"/>
                  <a:pt x="161332" y="74971"/>
                </a:cubicBezTo>
                <a:cubicBezTo>
                  <a:pt x="163906" y="71064"/>
                  <a:pt x="165745" y="66599"/>
                  <a:pt x="167035" y="62110"/>
                </a:cubicBezTo>
                <a:cubicBezTo>
                  <a:pt x="169300" y="54231"/>
                  <a:pt x="169671" y="45856"/>
                  <a:pt x="172624" y="38170"/>
                </a:cubicBezTo>
                <a:cubicBezTo>
                  <a:pt x="173388" y="36512"/>
                  <a:pt x="174284" y="34924"/>
                  <a:pt x="175339" y="33433"/>
                </a:cubicBezTo>
                <a:cubicBezTo>
                  <a:pt x="176875" y="31600"/>
                  <a:pt x="178618" y="29957"/>
                  <a:pt x="180477" y="28452"/>
                </a:cubicBezTo>
                <a:cubicBezTo>
                  <a:pt x="184399" y="25559"/>
                  <a:pt x="188697" y="23204"/>
                  <a:pt x="193160" y="21246"/>
                </a:cubicBezTo>
                <a:cubicBezTo>
                  <a:pt x="198886" y="18922"/>
                  <a:pt x="204875" y="17222"/>
                  <a:pt x="210988" y="16296"/>
                </a:cubicBezTo>
                <a:cubicBezTo>
                  <a:pt x="213230" y="16035"/>
                  <a:pt x="215482" y="15886"/>
                  <a:pt x="217736" y="15886"/>
                </a:cubicBezTo>
                <a:cubicBezTo>
                  <a:pt x="219015" y="15886"/>
                  <a:pt x="220294" y="15934"/>
                  <a:pt x="221572" y="16036"/>
                </a:cubicBezTo>
                <a:cubicBezTo>
                  <a:pt x="221653" y="16044"/>
                  <a:pt x="221734" y="16046"/>
                  <a:pt x="221818" y="16048"/>
                </a:cubicBezTo>
                <a:lnTo>
                  <a:pt x="221818" y="185"/>
                </a:lnTo>
                <a:cubicBezTo>
                  <a:pt x="221737" y="178"/>
                  <a:pt x="221656" y="168"/>
                  <a:pt x="221572" y="163"/>
                </a:cubicBezTo>
                <a:cubicBezTo>
                  <a:pt x="220200" y="53"/>
                  <a:pt x="218821" y="1"/>
                  <a:pt x="217438" y="1"/>
                </a:cubicBez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27" name="Google Shape;327;p11"/>
          <p:cNvGrpSpPr/>
          <p:nvPr/>
        </p:nvGrpSpPr>
        <p:grpSpPr>
          <a:xfrm>
            <a:off x="962600" y="726600"/>
            <a:ext cx="10259075" cy="5418837"/>
            <a:chOff x="721950" y="544950"/>
            <a:chExt cx="7694306" cy="4064128"/>
          </a:xfrm>
        </p:grpSpPr>
        <p:grpSp>
          <p:nvGrpSpPr>
            <p:cNvPr id="328" name="Google Shape;328;p11"/>
            <p:cNvGrpSpPr/>
            <p:nvPr/>
          </p:nvGrpSpPr>
          <p:grpSpPr>
            <a:xfrm>
              <a:off x="727556" y="544950"/>
              <a:ext cx="7688700" cy="4064075"/>
              <a:chOff x="727556" y="544950"/>
              <a:chExt cx="7688700" cy="4064075"/>
            </a:xfrm>
          </p:grpSpPr>
          <p:grpSp>
            <p:nvGrpSpPr>
              <p:cNvPr id="329" name="Google Shape;329;p11"/>
              <p:cNvGrpSpPr/>
              <p:nvPr/>
            </p:nvGrpSpPr>
            <p:grpSpPr>
              <a:xfrm>
                <a:off x="727556" y="544950"/>
                <a:ext cx="7688700" cy="4064075"/>
                <a:chOff x="721950" y="544950"/>
                <a:chExt cx="7688700" cy="4064075"/>
              </a:xfrm>
            </p:grpSpPr>
            <p:sp>
              <p:nvSpPr>
                <p:cNvPr id="330" name="Google Shape;330;p11"/>
                <p:cNvSpPr/>
                <p:nvPr/>
              </p:nvSpPr>
              <p:spPr>
                <a:xfrm>
                  <a:off x="721950" y="544950"/>
                  <a:ext cx="7688700" cy="507900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rgbClr val="F5A2A2"/>
                </a:solidFill>
                <a:ln w="9525" cap="flat" cmpd="sng">
                  <a:solidFill>
                    <a:srgbClr val="0B3A87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dist="123825" dir="7860000" algn="bl" rotWithShape="0">
                    <a:srgbClr val="0B3A87"/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40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31" name="Google Shape;331;p11"/>
                <p:cNvSpPr/>
                <p:nvPr/>
              </p:nvSpPr>
              <p:spPr>
                <a:xfrm>
                  <a:off x="721950" y="1051025"/>
                  <a:ext cx="7688700" cy="3558000"/>
                </a:xfrm>
                <a:prstGeom prst="rect">
                  <a:avLst/>
                </a:prstGeom>
                <a:solidFill>
                  <a:srgbClr val="FFEEE5"/>
                </a:solidFill>
                <a:ln w="9525" cap="flat" cmpd="sng">
                  <a:solidFill>
                    <a:srgbClr val="0B3A87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dist="123825" dir="7860000" algn="bl" rotWithShape="0">
                    <a:srgbClr val="0B3A87"/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40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32" name="Google Shape;332;p11"/>
                <p:cNvSpPr/>
                <p:nvPr/>
              </p:nvSpPr>
              <p:spPr>
                <a:xfrm>
                  <a:off x="2170375" y="663050"/>
                  <a:ext cx="5846700" cy="269100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FF">
                    <a:alpha val="312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40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33" name="Google Shape;333;p11"/>
              <p:cNvGrpSpPr/>
              <p:nvPr/>
            </p:nvGrpSpPr>
            <p:grpSpPr>
              <a:xfrm>
                <a:off x="883456" y="696120"/>
                <a:ext cx="877593" cy="199609"/>
                <a:chOff x="883456" y="696120"/>
                <a:chExt cx="877593" cy="199609"/>
              </a:xfrm>
            </p:grpSpPr>
            <p:sp>
              <p:nvSpPr>
                <p:cNvPr id="334" name="Google Shape;334;p11"/>
                <p:cNvSpPr/>
                <p:nvPr/>
              </p:nvSpPr>
              <p:spPr>
                <a:xfrm>
                  <a:off x="1225706" y="696120"/>
                  <a:ext cx="199641" cy="1996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51" h="6250" extrusionOk="0">
                      <a:moveTo>
                        <a:pt x="3127" y="1"/>
                      </a:moveTo>
                      <a:cubicBezTo>
                        <a:pt x="1400" y="1"/>
                        <a:pt x="0" y="1399"/>
                        <a:pt x="0" y="3125"/>
                      </a:cubicBezTo>
                      <a:cubicBezTo>
                        <a:pt x="0" y="4851"/>
                        <a:pt x="1400" y="6249"/>
                        <a:pt x="3127" y="6249"/>
                      </a:cubicBezTo>
                      <a:cubicBezTo>
                        <a:pt x="4851" y="6249"/>
                        <a:pt x="6251" y="4851"/>
                        <a:pt x="6251" y="3125"/>
                      </a:cubicBezTo>
                      <a:cubicBezTo>
                        <a:pt x="6251" y="1399"/>
                        <a:pt x="4851" y="1"/>
                        <a:pt x="3127" y="1"/>
                      </a:cubicBezTo>
                      <a:close/>
                    </a:path>
                  </a:pathLst>
                </a:custGeom>
                <a:solidFill>
                  <a:srgbClr val="FFD800"/>
                </a:solidFill>
                <a:ln w="9525" cap="flat" cmpd="sng">
                  <a:solidFill>
                    <a:srgbClr val="0B3A87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40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35" name="Google Shape;335;p11"/>
                <p:cNvSpPr/>
                <p:nvPr/>
              </p:nvSpPr>
              <p:spPr>
                <a:xfrm>
                  <a:off x="1561376" y="696120"/>
                  <a:ext cx="199673" cy="1996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52" h="6250" extrusionOk="0">
                      <a:moveTo>
                        <a:pt x="3127" y="1"/>
                      </a:moveTo>
                      <a:cubicBezTo>
                        <a:pt x="1401" y="1"/>
                        <a:pt x="1" y="1399"/>
                        <a:pt x="1" y="3125"/>
                      </a:cubicBezTo>
                      <a:cubicBezTo>
                        <a:pt x="1" y="4851"/>
                        <a:pt x="1401" y="6249"/>
                        <a:pt x="3127" y="6249"/>
                      </a:cubicBezTo>
                      <a:cubicBezTo>
                        <a:pt x="4851" y="6249"/>
                        <a:pt x="6252" y="4851"/>
                        <a:pt x="6252" y="3125"/>
                      </a:cubicBezTo>
                      <a:cubicBezTo>
                        <a:pt x="6252" y="1399"/>
                        <a:pt x="4851" y="1"/>
                        <a:pt x="3127" y="1"/>
                      </a:cubicBezTo>
                      <a:close/>
                    </a:path>
                  </a:pathLst>
                </a:custGeom>
                <a:solidFill>
                  <a:srgbClr val="A5A2F4"/>
                </a:solidFill>
                <a:ln w="9525" cap="flat" cmpd="sng">
                  <a:solidFill>
                    <a:srgbClr val="0B3A87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40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36" name="Google Shape;336;p11"/>
                <p:cNvSpPr/>
                <p:nvPr/>
              </p:nvSpPr>
              <p:spPr>
                <a:xfrm>
                  <a:off x="883456" y="696120"/>
                  <a:ext cx="199673" cy="1996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52" h="6250" extrusionOk="0">
                      <a:moveTo>
                        <a:pt x="3125" y="1"/>
                      </a:moveTo>
                      <a:cubicBezTo>
                        <a:pt x="1399" y="1"/>
                        <a:pt x="1" y="1399"/>
                        <a:pt x="1" y="3125"/>
                      </a:cubicBezTo>
                      <a:cubicBezTo>
                        <a:pt x="1" y="4851"/>
                        <a:pt x="1399" y="6249"/>
                        <a:pt x="3125" y="6249"/>
                      </a:cubicBezTo>
                      <a:cubicBezTo>
                        <a:pt x="4851" y="6249"/>
                        <a:pt x="6251" y="4851"/>
                        <a:pt x="6251" y="3125"/>
                      </a:cubicBezTo>
                      <a:cubicBezTo>
                        <a:pt x="6251" y="1399"/>
                        <a:pt x="4851" y="1"/>
                        <a:pt x="3125" y="1"/>
                      </a:cubicBezTo>
                      <a:close/>
                    </a:path>
                  </a:pathLst>
                </a:custGeom>
                <a:solidFill>
                  <a:srgbClr val="4CE697"/>
                </a:solidFill>
                <a:ln w="9525" cap="flat" cmpd="sng">
                  <a:solidFill>
                    <a:srgbClr val="0B3A87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40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337" name="Google Shape;337;p11"/>
            <p:cNvSpPr/>
            <p:nvPr/>
          </p:nvSpPr>
          <p:spPr>
            <a:xfrm>
              <a:off x="721950" y="2844626"/>
              <a:ext cx="4467960" cy="1757442"/>
            </a:xfrm>
            <a:custGeom>
              <a:avLst/>
              <a:gdLst/>
              <a:ahLst/>
              <a:cxnLst/>
              <a:rect l="l" t="t" r="r" b="b"/>
              <a:pathLst>
                <a:path w="139897" h="50665" extrusionOk="0">
                  <a:moveTo>
                    <a:pt x="27675" y="0"/>
                  </a:moveTo>
                  <a:cubicBezTo>
                    <a:pt x="6182" y="0"/>
                    <a:pt x="0" y="13091"/>
                    <a:pt x="0" y="13091"/>
                  </a:cubicBezTo>
                  <a:lnTo>
                    <a:pt x="0" y="50664"/>
                  </a:lnTo>
                  <a:cubicBezTo>
                    <a:pt x="0" y="50522"/>
                    <a:pt x="15544" y="50475"/>
                    <a:pt x="36269" y="50475"/>
                  </a:cubicBezTo>
                  <a:cubicBezTo>
                    <a:pt x="77720" y="50475"/>
                    <a:pt x="139896" y="50664"/>
                    <a:pt x="139896" y="50664"/>
                  </a:cubicBezTo>
                  <a:lnTo>
                    <a:pt x="139896" y="32598"/>
                  </a:lnTo>
                  <a:cubicBezTo>
                    <a:pt x="139896" y="32598"/>
                    <a:pt x="131152" y="35237"/>
                    <a:pt x="117535" y="35237"/>
                  </a:cubicBezTo>
                  <a:cubicBezTo>
                    <a:pt x="110469" y="35237"/>
                    <a:pt x="102090" y="34526"/>
                    <a:pt x="92941" y="32367"/>
                  </a:cubicBezTo>
                  <a:cubicBezTo>
                    <a:pt x="69948" y="26943"/>
                    <a:pt x="57528" y="924"/>
                    <a:pt x="29410" y="28"/>
                  </a:cubicBezTo>
                  <a:cubicBezTo>
                    <a:pt x="28821" y="9"/>
                    <a:pt x="28243" y="0"/>
                    <a:pt x="27675" y="0"/>
                  </a:cubicBezTo>
                  <a:close/>
                </a:path>
              </a:pathLst>
            </a:custGeom>
            <a:solidFill>
              <a:srgbClr val="4CE697"/>
            </a:solidFill>
            <a:ln w="9525" cap="flat" cmpd="sng">
              <a:solidFill>
                <a:srgbClr val="0B3A8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8" name="Google Shape;338;p11"/>
            <p:cNvSpPr/>
            <p:nvPr/>
          </p:nvSpPr>
          <p:spPr>
            <a:xfrm>
              <a:off x="721950" y="3598026"/>
              <a:ext cx="7688892" cy="1011053"/>
            </a:xfrm>
            <a:custGeom>
              <a:avLst/>
              <a:gdLst/>
              <a:ahLst/>
              <a:cxnLst/>
              <a:rect l="l" t="t" r="r" b="b"/>
              <a:pathLst>
                <a:path w="241258" h="53509" extrusionOk="0">
                  <a:moveTo>
                    <a:pt x="25983" y="1"/>
                  </a:moveTo>
                  <a:cubicBezTo>
                    <a:pt x="9993" y="1"/>
                    <a:pt x="0" y="3970"/>
                    <a:pt x="0" y="3970"/>
                  </a:cubicBezTo>
                  <a:lnTo>
                    <a:pt x="0" y="53509"/>
                  </a:lnTo>
                  <a:lnTo>
                    <a:pt x="241257" y="53509"/>
                  </a:lnTo>
                  <a:lnTo>
                    <a:pt x="241257" y="14302"/>
                  </a:lnTo>
                  <a:cubicBezTo>
                    <a:pt x="241257" y="14302"/>
                    <a:pt x="231544" y="3101"/>
                    <a:pt x="206259" y="3101"/>
                  </a:cubicBezTo>
                  <a:cubicBezTo>
                    <a:pt x="196175" y="3101"/>
                    <a:pt x="183615" y="4882"/>
                    <a:pt x="168206" y="9866"/>
                  </a:cubicBezTo>
                  <a:cubicBezTo>
                    <a:pt x="156131" y="13771"/>
                    <a:pt x="149804" y="20489"/>
                    <a:pt x="114515" y="22689"/>
                  </a:cubicBezTo>
                  <a:cubicBezTo>
                    <a:pt x="113774" y="22735"/>
                    <a:pt x="113017" y="22758"/>
                    <a:pt x="112245" y="22758"/>
                  </a:cubicBezTo>
                  <a:cubicBezTo>
                    <a:pt x="101250" y="22758"/>
                    <a:pt x="87159" y="18149"/>
                    <a:pt x="72808" y="11188"/>
                  </a:cubicBezTo>
                  <a:cubicBezTo>
                    <a:pt x="54792" y="2448"/>
                    <a:pt x="38539" y="1"/>
                    <a:pt x="25983" y="1"/>
                  </a:cubicBezTo>
                  <a:close/>
                </a:path>
              </a:pathLst>
            </a:custGeom>
            <a:solidFill>
              <a:srgbClr val="A5A2F4"/>
            </a:solidFill>
            <a:ln w="9525" cap="flat" cmpd="sng">
              <a:solidFill>
                <a:srgbClr val="0B3A8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9" name="Google Shape;339;p11"/>
            <p:cNvSpPr/>
            <p:nvPr/>
          </p:nvSpPr>
          <p:spPr>
            <a:xfrm>
              <a:off x="2567193" y="1049772"/>
              <a:ext cx="5841497" cy="891408"/>
            </a:xfrm>
            <a:custGeom>
              <a:avLst/>
              <a:gdLst/>
              <a:ahLst/>
              <a:cxnLst/>
              <a:rect l="l" t="t" r="r" b="b"/>
              <a:pathLst>
                <a:path w="182904" h="27911" extrusionOk="0">
                  <a:moveTo>
                    <a:pt x="0" y="0"/>
                  </a:moveTo>
                  <a:cubicBezTo>
                    <a:pt x="8688" y="22829"/>
                    <a:pt x="35357" y="27911"/>
                    <a:pt x="57097" y="27911"/>
                  </a:cubicBezTo>
                  <a:cubicBezTo>
                    <a:pt x="68428" y="27911"/>
                    <a:pt x="78420" y="26530"/>
                    <a:pt x="83828" y="25563"/>
                  </a:cubicBezTo>
                  <a:cubicBezTo>
                    <a:pt x="107047" y="21412"/>
                    <a:pt x="182903" y="16583"/>
                    <a:pt x="182903" y="16583"/>
                  </a:cubicBezTo>
                  <a:lnTo>
                    <a:pt x="182903" y="4179"/>
                  </a:lnTo>
                  <a:cubicBezTo>
                    <a:pt x="96624" y="9235"/>
                    <a:pt x="92311" y="16605"/>
                    <a:pt x="61887" y="16605"/>
                  </a:cubicBezTo>
                  <a:cubicBezTo>
                    <a:pt x="60453" y="16605"/>
                    <a:pt x="58960" y="16588"/>
                    <a:pt x="57399" y="16555"/>
                  </a:cubicBezTo>
                  <a:cubicBezTo>
                    <a:pt x="22712" y="15805"/>
                    <a:pt x="16518" y="0"/>
                    <a:pt x="16518" y="0"/>
                  </a:cubicBezTo>
                  <a:close/>
                </a:path>
              </a:pathLst>
            </a:custGeom>
            <a:solidFill>
              <a:srgbClr val="F5A2A2">
                <a:alpha val="34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40" name="Google Shape;340;p11"/>
          <p:cNvSpPr txBox="1">
            <a:spLocks noGrp="1"/>
          </p:cNvSpPr>
          <p:nvPr>
            <p:ph type="title" hasCustomPrompt="1"/>
          </p:nvPr>
        </p:nvSpPr>
        <p:spPr>
          <a:xfrm>
            <a:off x="2044567" y="1997433"/>
            <a:ext cx="8102800" cy="2237600"/>
          </a:xfrm>
          <a:prstGeom prst="rect">
            <a:avLst/>
          </a:prstGeom>
          <a:effectLst>
            <a:outerShdw dist="76200" dir="8340000" algn="bl" rotWithShape="0">
              <a:schemeClr val="dk1"/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33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41" name="Google Shape;341;p11"/>
          <p:cNvSpPr/>
          <p:nvPr/>
        </p:nvSpPr>
        <p:spPr>
          <a:xfrm>
            <a:off x="9153417" y="175864"/>
            <a:ext cx="411440" cy="411525"/>
          </a:xfrm>
          <a:custGeom>
            <a:avLst/>
            <a:gdLst/>
            <a:ahLst/>
            <a:cxnLst/>
            <a:rect l="l" t="t" r="r" b="b"/>
            <a:pathLst>
              <a:path w="9662" h="9664" extrusionOk="0">
                <a:moveTo>
                  <a:pt x="4832" y="1"/>
                </a:moveTo>
                <a:cubicBezTo>
                  <a:pt x="2163" y="1"/>
                  <a:pt x="1" y="2163"/>
                  <a:pt x="1" y="4832"/>
                </a:cubicBezTo>
                <a:cubicBezTo>
                  <a:pt x="1" y="7499"/>
                  <a:pt x="2163" y="9664"/>
                  <a:pt x="4832" y="9664"/>
                </a:cubicBezTo>
                <a:cubicBezTo>
                  <a:pt x="7499" y="9664"/>
                  <a:pt x="9661" y="7499"/>
                  <a:pt x="9661" y="4832"/>
                </a:cubicBezTo>
                <a:cubicBezTo>
                  <a:pt x="9661" y="2163"/>
                  <a:pt x="7499" y="1"/>
                  <a:pt x="4832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2" name="Google Shape;342;p11"/>
          <p:cNvSpPr/>
          <p:nvPr/>
        </p:nvSpPr>
        <p:spPr>
          <a:xfrm>
            <a:off x="11515089" y="3183465"/>
            <a:ext cx="426537" cy="426404"/>
          </a:xfrm>
          <a:custGeom>
            <a:avLst/>
            <a:gdLst/>
            <a:ahLst/>
            <a:cxnLst/>
            <a:rect l="l" t="t" r="r" b="b"/>
            <a:pathLst>
              <a:path w="9664" h="9661" extrusionOk="0">
                <a:moveTo>
                  <a:pt x="4832" y="0"/>
                </a:moveTo>
                <a:cubicBezTo>
                  <a:pt x="2163" y="0"/>
                  <a:pt x="1" y="2163"/>
                  <a:pt x="1" y="4829"/>
                </a:cubicBezTo>
                <a:cubicBezTo>
                  <a:pt x="1" y="7499"/>
                  <a:pt x="2163" y="9661"/>
                  <a:pt x="4832" y="9661"/>
                </a:cubicBezTo>
                <a:cubicBezTo>
                  <a:pt x="7499" y="9661"/>
                  <a:pt x="9664" y="7499"/>
                  <a:pt x="9664" y="4829"/>
                </a:cubicBezTo>
                <a:cubicBezTo>
                  <a:pt x="9664" y="2163"/>
                  <a:pt x="7499" y="0"/>
                  <a:pt x="48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3" name="Google Shape;343;p11"/>
          <p:cNvSpPr/>
          <p:nvPr/>
        </p:nvSpPr>
        <p:spPr>
          <a:xfrm>
            <a:off x="11781853" y="1627113"/>
            <a:ext cx="195923" cy="195967"/>
          </a:xfrm>
          <a:custGeom>
            <a:avLst/>
            <a:gdLst/>
            <a:ahLst/>
            <a:cxnLst/>
            <a:rect l="l" t="t" r="r" b="b"/>
            <a:pathLst>
              <a:path w="4439" h="4440" extrusionOk="0">
                <a:moveTo>
                  <a:pt x="2219" y="1"/>
                </a:moveTo>
                <a:cubicBezTo>
                  <a:pt x="993" y="1"/>
                  <a:pt x="0" y="994"/>
                  <a:pt x="0" y="2220"/>
                </a:cubicBezTo>
                <a:cubicBezTo>
                  <a:pt x="0" y="3446"/>
                  <a:pt x="993" y="4439"/>
                  <a:pt x="2219" y="4439"/>
                </a:cubicBezTo>
                <a:cubicBezTo>
                  <a:pt x="3446" y="4439"/>
                  <a:pt x="4439" y="3446"/>
                  <a:pt x="4439" y="2220"/>
                </a:cubicBezTo>
                <a:cubicBezTo>
                  <a:pt x="4439" y="994"/>
                  <a:pt x="3446" y="1"/>
                  <a:pt x="2219" y="1"/>
                </a:cubicBez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4" name="Google Shape;344;p11"/>
          <p:cNvSpPr/>
          <p:nvPr/>
        </p:nvSpPr>
        <p:spPr>
          <a:xfrm>
            <a:off x="7078108" y="6424395"/>
            <a:ext cx="195923" cy="196055"/>
          </a:xfrm>
          <a:custGeom>
            <a:avLst/>
            <a:gdLst/>
            <a:ahLst/>
            <a:cxnLst/>
            <a:rect l="l" t="t" r="r" b="b"/>
            <a:pathLst>
              <a:path w="4439" h="4442" extrusionOk="0">
                <a:moveTo>
                  <a:pt x="2219" y="1"/>
                </a:moveTo>
                <a:cubicBezTo>
                  <a:pt x="993" y="1"/>
                  <a:pt x="0" y="996"/>
                  <a:pt x="0" y="2222"/>
                </a:cubicBezTo>
                <a:cubicBezTo>
                  <a:pt x="0" y="3446"/>
                  <a:pt x="993" y="4442"/>
                  <a:pt x="2219" y="4442"/>
                </a:cubicBezTo>
                <a:cubicBezTo>
                  <a:pt x="3446" y="4442"/>
                  <a:pt x="4439" y="3446"/>
                  <a:pt x="4439" y="2222"/>
                </a:cubicBezTo>
                <a:cubicBezTo>
                  <a:pt x="4439" y="996"/>
                  <a:pt x="3446" y="1"/>
                  <a:pt x="2219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5" name="Google Shape;345;p11"/>
          <p:cNvSpPr/>
          <p:nvPr/>
        </p:nvSpPr>
        <p:spPr>
          <a:xfrm>
            <a:off x="336435" y="2699456"/>
            <a:ext cx="265805" cy="265805"/>
          </a:xfrm>
          <a:custGeom>
            <a:avLst/>
            <a:gdLst/>
            <a:ahLst/>
            <a:cxnLst/>
            <a:rect l="l" t="t" r="r" b="b"/>
            <a:pathLst>
              <a:path w="6242" h="6242" extrusionOk="0">
                <a:moveTo>
                  <a:pt x="3122" y="1"/>
                </a:moveTo>
                <a:cubicBezTo>
                  <a:pt x="1398" y="1"/>
                  <a:pt x="0" y="1398"/>
                  <a:pt x="0" y="3122"/>
                </a:cubicBezTo>
                <a:cubicBezTo>
                  <a:pt x="0" y="4844"/>
                  <a:pt x="1398" y="6242"/>
                  <a:pt x="3122" y="6242"/>
                </a:cubicBezTo>
                <a:cubicBezTo>
                  <a:pt x="4843" y="6242"/>
                  <a:pt x="6241" y="4844"/>
                  <a:pt x="6241" y="3122"/>
                </a:cubicBezTo>
                <a:cubicBezTo>
                  <a:pt x="6241" y="1398"/>
                  <a:pt x="4843" y="1"/>
                  <a:pt x="3122" y="1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6" name="Google Shape;346;p11"/>
          <p:cNvSpPr/>
          <p:nvPr/>
        </p:nvSpPr>
        <p:spPr>
          <a:xfrm>
            <a:off x="1238368" y="6321725"/>
            <a:ext cx="411440" cy="411440"/>
          </a:xfrm>
          <a:custGeom>
            <a:avLst/>
            <a:gdLst/>
            <a:ahLst/>
            <a:cxnLst/>
            <a:rect l="l" t="t" r="r" b="b"/>
            <a:pathLst>
              <a:path w="9662" h="9662" extrusionOk="0">
                <a:moveTo>
                  <a:pt x="4830" y="1"/>
                </a:moveTo>
                <a:cubicBezTo>
                  <a:pt x="2163" y="1"/>
                  <a:pt x="1" y="2163"/>
                  <a:pt x="1" y="4832"/>
                </a:cubicBezTo>
                <a:cubicBezTo>
                  <a:pt x="1" y="7499"/>
                  <a:pt x="2163" y="9661"/>
                  <a:pt x="4830" y="9661"/>
                </a:cubicBezTo>
                <a:cubicBezTo>
                  <a:pt x="7499" y="9661"/>
                  <a:pt x="9662" y="7499"/>
                  <a:pt x="9662" y="4832"/>
                </a:cubicBezTo>
                <a:cubicBezTo>
                  <a:pt x="9662" y="2163"/>
                  <a:pt x="7499" y="1"/>
                  <a:pt x="4830" y="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7" name="Google Shape;347;p11"/>
          <p:cNvSpPr/>
          <p:nvPr/>
        </p:nvSpPr>
        <p:spPr>
          <a:xfrm>
            <a:off x="3698413" y="241401"/>
            <a:ext cx="189028" cy="189112"/>
          </a:xfrm>
          <a:custGeom>
            <a:avLst/>
            <a:gdLst/>
            <a:ahLst/>
            <a:cxnLst/>
            <a:rect l="l" t="t" r="r" b="b"/>
            <a:pathLst>
              <a:path w="4439" h="4441" extrusionOk="0">
                <a:moveTo>
                  <a:pt x="2219" y="0"/>
                </a:moveTo>
                <a:cubicBezTo>
                  <a:pt x="993" y="0"/>
                  <a:pt x="0" y="993"/>
                  <a:pt x="0" y="2219"/>
                </a:cubicBezTo>
                <a:cubicBezTo>
                  <a:pt x="0" y="3446"/>
                  <a:pt x="993" y="4441"/>
                  <a:pt x="2219" y="4441"/>
                </a:cubicBezTo>
                <a:cubicBezTo>
                  <a:pt x="3446" y="4441"/>
                  <a:pt x="4439" y="3446"/>
                  <a:pt x="4439" y="2219"/>
                </a:cubicBezTo>
                <a:cubicBezTo>
                  <a:pt x="4439" y="993"/>
                  <a:pt x="3446" y="0"/>
                  <a:pt x="2219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8" name="Google Shape;348;p11"/>
          <p:cNvSpPr txBox="1">
            <a:spLocks noGrp="1"/>
          </p:cNvSpPr>
          <p:nvPr>
            <p:ph type="subTitle" idx="1"/>
          </p:nvPr>
        </p:nvSpPr>
        <p:spPr>
          <a:xfrm>
            <a:off x="4138567" y="4667633"/>
            <a:ext cx="3914800" cy="832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5829764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46082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13"/>
          <p:cNvSpPr/>
          <p:nvPr/>
        </p:nvSpPr>
        <p:spPr>
          <a:xfrm>
            <a:off x="0" y="-6032"/>
            <a:ext cx="5418499" cy="3798881"/>
          </a:xfrm>
          <a:custGeom>
            <a:avLst/>
            <a:gdLst/>
            <a:ahLst/>
            <a:cxnLst/>
            <a:rect l="l" t="t" r="r" b="b"/>
            <a:pathLst>
              <a:path w="126709" h="88835" extrusionOk="0">
                <a:moveTo>
                  <a:pt x="108683" y="1"/>
                </a:moveTo>
                <a:cubicBezTo>
                  <a:pt x="108514" y="253"/>
                  <a:pt x="108340" y="501"/>
                  <a:pt x="108162" y="749"/>
                </a:cubicBezTo>
                <a:cubicBezTo>
                  <a:pt x="107126" y="1996"/>
                  <a:pt x="105988" y="3154"/>
                  <a:pt x="104747" y="4196"/>
                </a:cubicBezTo>
                <a:cubicBezTo>
                  <a:pt x="103261" y="5249"/>
                  <a:pt x="101678" y="6144"/>
                  <a:pt x="100025" y="6904"/>
                </a:cubicBezTo>
                <a:cubicBezTo>
                  <a:pt x="96568" y="8247"/>
                  <a:pt x="92922" y="9102"/>
                  <a:pt x="89260" y="9654"/>
                </a:cubicBezTo>
                <a:cubicBezTo>
                  <a:pt x="77792" y="11026"/>
                  <a:pt x="66048" y="10123"/>
                  <a:pt x="54799" y="13183"/>
                </a:cubicBezTo>
                <a:cubicBezTo>
                  <a:pt x="48327" y="14945"/>
                  <a:pt x="42169" y="18126"/>
                  <a:pt x="37406" y="22910"/>
                </a:cubicBezTo>
                <a:cubicBezTo>
                  <a:pt x="34787" y="25539"/>
                  <a:pt x="32504" y="28668"/>
                  <a:pt x="30996" y="32071"/>
                </a:cubicBezTo>
                <a:cubicBezTo>
                  <a:pt x="29508" y="35435"/>
                  <a:pt x="28398" y="38805"/>
                  <a:pt x="27715" y="42417"/>
                </a:cubicBezTo>
                <a:cubicBezTo>
                  <a:pt x="26493" y="48870"/>
                  <a:pt x="26186" y="55559"/>
                  <a:pt x="23848" y="61743"/>
                </a:cubicBezTo>
                <a:cubicBezTo>
                  <a:pt x="23183" y="63162"/>
                  <a:pt x="22402" y="64519"/>
                  <a:pt x="21500" y="65800"/>
                </a:cubicBezTo>
                <a:cubicBezTo>
                  <a:pt x="20552" y="66922"/>
                  <a:pt x="19514" y="67958"/>
                  <a:pt x="18392" y="68903"/>
                </a:cubicBezTo>
                <a:cubicBezTo>
                  <a:pt x="17071" y="69841"/>
                  <a:pt x="15668" y="70656"/>
                  <a:pt x="14199" y="71344"/>
                </a:cubicBezTo>
                <a:cubicBezTo>
                  <a:pt x="12449" y="72003"/>
                  <a:pt x="10639" y="72492"/>
                  <a:pt x="8794" y="72811"/>
                </a:cubicBezTo>
                <a:cubicBezTo>
                  <a:pt x="7785" y="72908"/>
                  <a:pt x="6773" y="72957"/>
                  <a:pt x="5761" y="72957"/>
                </a:cubicBezTo>
                <a:cubicBezTo>
                  <a:pt x="4626" y="72957"/>
                  <a:pt x="3490" y="72896"/>
                  <a:pt x="2357" y="72775"/>
                </a:cubicBezTo>
                <a:cubicBezTo>
                  <a:pt x="2269" y="72771"/>
                  <a:pt x="2182" y="72770"/>
                  <a:pt x="2095" y="72770"/>
                </a:cubicBezTo>
                <a:cubicBezTo>
                  <a:pt x="1362" y="72770"/>
                  <a:pt x="664" y="72895"/>
                  <a:pt x="0" y="73144"/>
                </a:cubicBezTo>
                <a:lnTo>
                  <a:pt x="0" y="88291"/>
                </a:lnTo>
                <a:cubicBezTo>
                  <a:pt x="755" y="88527"/>
                  <a:pt x="1541" y="88646"/>
                  <a:pt x="2357" y="88648"/>
                </a:cubicBezTo>
                <a:cubicBezTo>
                  <a:pt x="3504" y="88771"/>
                  <a:pt x="4655" y="88835"/>
                  <a:pt x="5806" y="88835"/>
                </a:cubicBezTo>
                <a:cubicBezTo>
                  <a:pt x="6776" y="88835"/>
                  <a:pt x="7746" y="88789"/>
                  <a:pt x="8713" y="88696"/>
                </a:cubicBezTo>
                <a:cubicBezTo>
                  <a:pt x="11396" y="88439"/>
                  <a:pt x="14102" y="88043"/>
                  <a:pt x="16685" y="87248"/>
                </a:cubicBezTo>
                <a:cubicBezTo>
                  <a:pt x="21824" y="85669"/>
                  <a:pt x="26503" y="83019"/>
                  <a:pt x="30465" y="79383"/>
                </a:cubicBezTo>
                <a:cubicBezTo>
                  <a:pt x="34544" y="75637"/>
                  <a:pt x="37328" y="70868"/>
                  <a:pt x="39240" y="65720"/>
                </a:cubicBezTo>
                <a:cubicBezTo>
                  <a:pt x="40773" y="61588"/>
                  <a:pt x="41409" y="57204"/>
                  <a:pt x="42028" y="52866"/>
                </a:cubicBezTo>
                <a:cubicBezTo>
                  <a:pt x="42667" y="48389"/>
                  <a:pt x="43307" y="43865"/>
                  <a:pt x="44910" y="39619"/>
                </a:cubicBezTo>
                <a:cubicBezTo>
                  <a:pt x="45545" y="38264"/>
                  <a:pt x="46291" y="36969"/>
                  <a:pt x="47150" y="35743"/>
                </a:cubicBezTo>
                <a:cubicBezTo>
                  <a:pt x="48141" y="34571"/>
                  <a:pt x="49234" y="33488"/>
                  <a:pt x="50410" y="32499"/>
                </a:cubicBezTo>
                <a:cubicBezTo>
                  <a:pt x="51910" y="31433"/>
                  <a:pt x="53508" y="30518"/>
                  <a:pt x="55180" y="29747"/>
                </a:cubicBezTo>
                <a:cubicBezTo>
                  <a:pt x="58411" y="28501"/>
                  <a:pt x="61802" y="27732"/>
                  <a:pt x="65224" y="27218"/>
                </a:cubicBezTo>
                <a:cubicBezTo>
                  <a:pt x="70822" y="26546"/>
                  <a:pt x="76468" y="26432"/>
                  <a:pt x="82092" y="26115"/>
                </a:cubicBezTo>
                <a:cubicBezTo>
                  <a:pt x="88445" y="25758"/>
                  <a:pt x="94879" y="25120"/>
                  <a:pt x="101004" y="23313"/>
                </a:cubicBezTo>
                <a:cubicBezTo>
                  <a:pt x="103976" y="22434"/>
                  <a:pt x="106912" y="21270"/>
                  <a:pt x="109650" y="19817"/>
                </a:cubicBezTo>
                <a:cubicBezTo>
                  <a:pt x="112117" y="18510"/>
                  <a:pt x="114410" y="16814"/>
                  <a:pt x="116496" y="14967"/>
                </a:cubicBezTo>
                <a:cubicBezTo>
                  <a:pt x="118541" y="13157"/>
                  <a:pt x="120244" y="11000"/>
                  <a:pt x="121839" y="8790"/>
                </a:cubicBezTo>
                <a:cubicBezTo>
                  <a:pt x="123137" y="6994"/>
                  <a:pt x="124247" y="5068"/>
                  <a:pt x="125240" y="3089"/>
                </a:cubicBezTo>
                <a:cubicBezTo>
                  <a:pt x="125752" y="2070"/>
                  <a:pt x="126240" y="1041"/>
                  <a:pt x="126709" y="1"/>
                </a:cubicBez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2" name="Google Shape;352;p13"/>
          <p:cNvSpPr/>
          <p:nvPr/>
        </p:nvSpPr>
        <p:spPr>
          <a:xfrm>
            <a:off x="2695801" y="894908"/>
            <a:ext cx="9498247" cy="5982981"/>
          </a:xfrm>
          <a:custGeom>
            <a:avLst/>
            <a:gdLst/>
            <a:ahLst/>
            <a:cxnLst/>
            <a:rect l="l" t="t" r="r" b="b"/>
            <a:pathLst>
              <a:path w="221818" h="139724" extrusionOk="0">
                <a:moveTo>
                  <a:pt x="217438" y="1"/>
                </a:moveTo>
                <a:cubicBezTo>
                  <a:pt x="211569" y="1"/>
                  <a:pt x="205642" y="938"/>
                  <a:pt x="199994" y="2337"/>
                </a:cubicBezTo>
                <a:cubicBezTo>
                  <a:pt x="192707" y="4142"/>
                  <a:pt x="185540" y="6940"/>
                  <a:pt x="178975" y="10583"/>
                </a:cubicBezTo>
                <a:cubicBezTo>
                  <a:pt x="172900" y="13953"/>
                  <a:pt x="167147" y="18244"/>
                  <a:pt x="162880" y="23768"/>
                </a:cubicBezTo>
                <a:cubicBezTo>
                  <a:pt x="158637" y="29259"/>
                  <a:pt x="156299" y="35796"/>
                  <a:pt x="154913" y="42542"/>
                </a:cubicBezTo>
                <a:cubicBezTo>
                  <a:pt x="153565" y="49095"/>
                  <a:pt x="152753" y="55774"/>
                  <a:pt x="150326" y="62039"/>
                </a:cubicBezTo>
                <a:cubicBezTo>
                  <a:pt x="149324" y="64232"/>
                  <a:pt x="148121" y="66315"/>
                  <a:pt x="146709" y="68273"/>
                </a:cubicBezTo>
                <a:cubicBezTo>
                  <a:pt x="145033" y="70306"/>
                  <a:pt x="143149" y="72147"/>
                  <a:pt x="141106" y="73814"/>
                </a:cubicBezTo>
                <a:cubicBezTo>
                  <a:pt x="138623" y="75626"/>
                  <a:pt x="135961" y="77155"/>
                  <a:pt x="133160" y="78419"/>
                </a:cubicBezTo>
                <a:cubicBezTo>
                  <a:pt x="128719" y="80169"/>
                  <a:pt x="124066" y="81269"/>
                  <a:pt x="119349" y="81972"/>
                </a:cubicBezTo>
                <a:cubicBezTo>
                  <a:pt x="112837" y="82763"/>
                  <a:pt x="106276" y="82903"/>
                  <a:pt x="99717" y="82903"/>
                </a:cubicBezTo>
                <a:cubicBezTo>
                  <a:pt x="96504" y="82903"/>
                  <a:pt x="93293" y="82869"/>
                  <a:pt x="90087" y="82862"/>
                </a:cubicBezTo>
                <a:cubicBezTo>
                  <a:pt x="89804" y="82862"/>
                  <a:pt x="89522" y="82861"/>
                  <a:pt x="89240" y="82861"/>
                </a:cubicBezTo>
                <a:cubicBezTo>
                  <a:pt x="78782" y="82861"/>
                  <a:pt x="68359" y="83307"/>
                  <a:pt x="58078" y="85413"/>
                </a:cubicBezTo>
                <a:cubicBezTo>
                  <a:pt x="49154" y="87239"/>
                  <a:pt x="40267" y="90430"/>
                  <a:pt x="32592" y="95397"/>
                </a:cubicBezTo>
                <a:cubicBezTo>
                  <a:pt x="25327" y="100098"/>
                  <a:pt x="19429" y="106091"/>
                  <a:pt x="14281" y="112994"/>
                </a:cubicBezTo>
                <a:cubicBezTo>
                  <a:pt x="8975" y="120109"/>
                  <a:pt x="4899" y="128058"/>
                  <a:pt x="1053" y="136027"/>
                </a:cubicBezTo>
                <a:cubicBezTo>
                  <a:pt x="474" y="137228"/>
                  <a:pt x="79" y="138456"/>
                  <a:pt x="1" y="139723"/>
                </a:cubicBezTo>
                <a:lnTo>
                  <a:pt x="16876" y="139723"/>
                </a:lnTo>
                <a:cubicBezTo>
                  <a:pt x="20160" y="133149"/>
                  <a:pt x="23729" y="126691"/>
                  <a:pt x="28139" y="120804"/>
                </a:cubicBezTo>
                <a:cubicBezTo>
                  <a:pt x="30966" y="117264"/>
                  <a:pt x="34119" y="114006"/>
                  <a:pt x="37645" y="111161"/>
                </a:cubicBezTo>
                <a:cubicBezTo>
                  <a:pt x="41103" y="108601"/>
                  <a:pt x="44839" y="106460"/>
                  <a:pt x="48773" y="104717"/>
                </a:cubicBezTo>
                <a:cubicBezTo>
                  <a:pt x="54995" y="102219"/>
                  <a:pt x="61550" y="100667"/>
                  <a:pt x="68179" y="99700"/>
                </a:cubicBezTo>
                <a:cubicBezTo>
                  <a:pt x="74946" y="98873"/>
                  <a:pt x="81766" y="98733"/>
                  <a:pt x="88581" y="98733"/>
                </a:cubicBezTo>
                <a:cubicBezTo>
                  <a:pt x="90661" y="98733"/>
                  <a:pt x="92741" y="98746"/>
                  <a:pt x="94818" y="98757"/>
                </a:cubicBezTo>
                <a:cubicBezTo>
                  <a:pt x="95851" y="98762"/>
                  <a:pt x="96883" y="98765"/>
                  <a:pt x="97915" y="98765"/>
                </a:cubicBezTo>
                <a:cubicBezTo>
                  <a:pt x="106621" y="98765"/>
                  <a:pt x="115289" y="98535"/>
                  <a:pt x="123926" y="97228"/>
                </a:cubicBezTo>
                <a:cubicBezTo>
                  <a:pt x="132939" y="95864"/>
                  <a:pt x="142061" y="92811"/>
                  <a:pt x="149417" y="87306"/>
                </a:cubicBezTo>
                <a:cubicBezTo>
                  <a:pt x="154094" y="83803"/>
                  <a:pt x="158101" y="79874"/>
                  <a:pt x="161332" y="74971"/>
                </a:cubicBezTo>
                <a:cubicBezTo>
                  <a:pt x="163906" y="71064"/>
                  <a:pt x="165745" y="66599"/>
                  <a:pt x="167035" y="62110"/>
                </a:cubicBezTo>
                <a:cubicBezTo>
                  <a:pt x="169300" y="54231"/>
                  <a:pt x="169671" y="45856"/>
                  <a:pt x="172624" y="38170"/>
                </a:cubicBezTo>
                <a:cubicBezTo>
                  <a:pt x="173388" y="36512"/>
                  <a:pt x="174284" y="34924"/>
                  <a:pt x="175339" y="33433"/>
                </a:cubicBezTo>
                <a:cubicBezTo>
                  <a:pt x="176875" y="31600"/>
                  <a:pt x="178618" y="29957"/>
                  <a:pt x="180477" y="28452"/>
                </a:cubicBezTo>
                <a:cubicBezTo>
                  <a:pt x="184399" y="25559"/>
                  <a:pt x="188697" y="23204"/>
                  <a:pt x="193160" y="21246"/>
                </a:cubicBezTo>
                <a:cubicBezTo>
                  <a:pt x="198886" y="18922"/>
                  <a:pt x="204875" y="17222"/>
                  <a:pt x="210988" y="16296"/>
                </a:cubicBezTo>
                <a:cubicBezTo>
                  <a:pt x="213230" y="16035"/>
                  <a:pt x="215482" y="15886"/>
                  <a:pt x="217736" y="15886"/>
                </a:cubicBezTo>
                <a:cubicBezTo>
                  <a:pt x="219015" y="15886"/>
                  <a:pt x="220294" y="15934"/>
                  <a:pt x="221572" y="16036"/>
                </a:cubicBezTo>
                <a:cubicBezTo>
                  <a:pt x="221653" y="16044"/>
                  <a:pt x="221734" y="16046"/>
                  <a:pt x="221818" y="16048"/>
                </a:cubicBezTo>
                <a:lnTo>
                  <a:pt x="221818" y="185"/>
                </a:lnTo>
                <a:cubicBezTo>
                  <a:pt x="221737" y="178"/>
                  <a:pt x="221656" y="168"/>
                  <a:pt x="221572" y="163"/>
                </a:cubicBezTo>
                <a:cubicBezTo>
                  <a:pt x="220200" y="53"/>
                  <a:pt x="218821" y="1"/>
                  <a:pt x="217438" y="1"/>
                </a:cubicBez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3" name="Google Shape;353;p13"/>
          <p:cNvSpPr/>
          <p:nvPr/>
        </p:nvSpPr>
        <p:spPr>
          <a:xfrm>
            <a:off x="9564867" y="3912034"/>
            <a:ext cx="2629515" cy="2967063"/>
          </a:xfrm>
          <a:custGeom>
            <a:avLst/>
            <a:gdLst/>
            <a:ahLst/>
            <a:cxnLst/>
            <a:rect l="l" t="t" r="r" b="b"/>
            <a:pathLst>
              <a:path w="60560" h="68334" extrusionOk="0">
                <a:moveTo>
                  <a:pt x="60559" y="0"/>
                </a:moveTo>
                <a:cubicBezTo>
                  <a:pt x="56761" y="984"/>
                  <a:pt x="53056" y="2420"/>
                  <a:pt x="49694" y="4403"/>
                </a:cubicBezTo>
                <a:cubicBezTo>
                  <a:pt x="47143" y="5906"/>
                  <a:pt x="44724" y="7765"/>
                  <a:pt x="42636" y="9863"/>
                </a:cubicBezTo>
                <a:cubicBezTo>
                  <a:pt x="40409" y="12099"/>
                  <a:pt x="38440" y="14702"/>
                  <a:pt x="37164" y="17600"/>
                </a:cubicBezTo>
                <a:cubicBezTo>
                  <a:pt x="36321" y="19507"/>
                  <a:pt x="35557" y="21410"/>
                  <a:pt x="35045" y="23429"/>
                </a:cubicBezTo>
                <a:cubicBezTo>
                  <a:pt x="34685" y="24855"/>
                  <a:pt x="34423" y="26303"/>
                  <a:pt x="34211" y="27758"/>
                </a:cubicBezTo>
                <a:cubicBezTo>
                  <a:pt x="33744" y="30951"/>
                  <a:pt x="33440" y="34161"/>
                  <a:pt x="33040" y="37361"/>
                </a:cubicBezTo>
                <a:cubicBezTo>
                  <a:pt x="32804" y="38952"/>
                  <a:pt x="32511" y="40535"/>
                  <a:pt x="32089" y="42088"/>
                </a:cubicBezTo>
                <a:cubicBezTo>
                  <a:pt x="31663" y="43662"/>
                  <a:pt x="31106" y="45210"/>
                  <a:pt x="30496" y="46726"/>
                </a:cubicBezTo>
                <a:cubicBezTo>
                  <a:pt x="29125" y="49810"/>
                  <a:pt x="27460" y="52756"/>
                  <a:pt x="25467" y="55482"/>
                </a:cubicBezTo>
                <a:cubicBezTo>
                  <a:pt x="23696" y="57656"/>
                  <a:pt x="21712" y="59642"/>
                  <a:pt x="19538" y="61414"/>
                </a:cubicBezTo>
                <a:cubicBezTo>
                  <a:pt x="17007" y="63281"/>
                  <a:pt x="14299" y="64928"/>
                  <a:pt x="11440" y="66238"/>
                </a:cubicBezTo>
                <a:cubicBezTo>
                  <a:pt x="9392" y="67026"/>
                  <a:pt x="7280" y="67624"/>
                  <a:pt x="5117" y="67998"/>
                </a:cubicBezTo>
                <a:cubicBezTo>
                  <a:pt x="4066" y="68098"/>
                  <a:pt x="3010" y="68149"/>
                  <a:pt x="1951" y="68149"/>
                </a:cubicBezTo>
                <a:cubicBezTo>
                  <a:pt x="1859" y="68149"/>
                  <a:pt x="1766" y="68148"/>
                  <a:pt x="1674" y="68148"/>
                </a:cubicBezTo>
                <a:cubicBezTo>
                  <a:pt x="1647" y="68147"/>
                  <a:pt x="1621" y="68147"/>
                  <a:pt x="1594" y="68147"/>
                </a:cubicBezTo>
                <a:cubicBezTo>
                  <a:pt x="1067" y="68147"/>
                  <a:pt x="530" y="68213"/>
                  <a:pt x="0" y="68333"/>
                </a:cubicBezTo>
                <a:lnTo>
                  <a:pt x="35318" y="68333"/>
                </a:lnTo>
                <a:cubicBezTo>
                  <a:pt x="37483" y="65967"/>
                  <a:pt x="39409" y="63366"/>
                  <a:pt x="41086" y="60666"/>
                </a:cubicBezTo>
                <a:cubicBezTo>
                  <a:pt x="42262" y="58773"/>
                  <a:pt x="43295" y="56792"/>
                  <a:pt x="44198" y="54756"/>
                </a:cubicBezTo>
                <a:cubicBezTo>
                  <a:pt x="45339" y="52187"/>
                  <a:pt x="46455" y="49555"/>
                  <a:pt x="47246" y="46853"/>
                </a:cubicBezTo>
                <a:cubicBezTo>
                  <a:pt x="48670" y="41971"/>
                  <a:pt x="48939" y="36825"/>
                  <a:pt x="49548" y="31789"/>
                </a:cubicBezTo>
                <a:cubicBezTo>
                  <a:pt x="49901" y="29451"/>
                  <a:pt x="50384" y="27127"/>
                  <a:pt x="51199" y="24905"/>
                </a:cubicBezTo>
                <a:cubicBezTo>
                  <a:pt x="51623" y="24027"/>
                  <a:pt x="52108" y="23184"/>
                  <a:pt x="52658" y="22379"/>
                </a:cubicBezTo>
                <a:cubicBezTo>
                  <a:pt x="53570" y="21321"/>
                  <a:pt x="54580" y="20345"/>
                  <a:pt x="55652" y="19450"/>
                </a:cubicBezTo>
                <a:cubicBezTo>
                  <a:pt x="57156" y="18378"/>
                  <a:pt x="58761" y="17464"/>
                  <a:pt x="60438" y="16690"/>
                </a:cubicBezTo>
                <a:cubicBezTo>
                  <a:pt x="60478" y="16673"/>
                  <a:pt x="60519" y="16659"/>
                  <a:pt x="60559" y="16642"/>
                </a:cubicBezTo>
                <a:lnTo>
                  <a:pt x="60559" y="0"/>
                </a:ln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54" name="Google Shape;354;p13"/>
          <p:cNvGrpSpPr/>
          <p:nvPr/>
        </p:nvGrpSpPr>
        <p:grpSpPr>
          <a:xfrm>
            <a:off x="9768729" y="-6019"/>
            <a:ext cx="2491251" cy="1803191"/>
            <a:chOff x="7326547" y="-4515"/>
            <a:chExt cx="1868438" cy="1352393"/>
          </a:xfrm>
        </p:grpSpPr>
        <p:sp>
          <p:nvSpPr>
            <p:cNvPr id="355" name="Google Shape;355;p13"/>
            <p:cNvSpPr/>
            <p:nvPr/>
          </p:nvSpPr>
          <p:spPr>
            <a:xfrm flipH="1">
              <a:off x="7650254" y="-1814"/>
              <a:ext cx="1427127" cy="1258785"/>
            </a:xfrm>
            <a:custGeom>
              <a:avLst/>
              <a:gdLst/>
              <a:ahLst/>
              <a:cxnLst/>
              <a:rect l="l" t="t" r="r" b="b"/>
              <a:pathLst>
                <a:path w="44685" h="39414" extrusionOk="0">
                  <a:moveTo>
                    <a:pt x="29564" y="0"/>
                  </a:moveTo>
                  <a:cubicBezTo>
                    <a:pt x="25215" y="1610"/>
                    <a:pt x="18874" y="5070"/>
                    <a:pt x="13493" y="8068"/>
                  </a:cubicBezTo>
                  <a:cubicBezTo>
                    <a:pt x="6968" y="11704"/>
                    <a:pt x="1" y="17290"/>
                    <a:pt x="7447" y="26541"/>
                  </a:cubicBezTo>
                  <a:cubicBezTo>
                    <a:pt x="11454" y="31522"/>
                    <a:pt x="19581" y="36330"/>
                    <a:pt x="25885" y="39414"/>
                  </a:cubicBezTo>
                  <a:lnTo>
                    <a:pt x="25885" y="34599"/>
                  </a:lnTo>
                  <a:cubicBezTo>
                    <a:pt x="25708" y="34513"/>
                    <a:pt x="25508" y="34420"/>
                    <a:pt x="25273" y="34335"/>
                  </a:cubicBezTo>
                  <a:cubicBezTo>
                    <a:pt x="22265" y="33211"/>
                    <a:pt x="18510" y="31513"/>
                    <a:pt x="15555" y="29139"/>
                  </a:cubicBezTo>
                  <a:cubicBezTo>
                    <a:pt x="13414" y="27417"/>
                    <a:pt x="11695" y="25338"/>
                    <a:pt x="10990" y="22864"/>
                  </a:cubicBezTo>
                  <a:cubicBezTo>
                    <a:pt x="10847" y="22362"/>
                    <a:pt x="10745" y="21845"/>
                    <a:pt x="10690" y="21312"/>
                  </a:cubicBezTo>
                  <a:cubicBezTo>
                    <a:pt x="10130" y="15854"/>
                    <a:pt x="13986" y="13058"/>
                    <a:pt x="18708" y="10992"/>
                  </a:cubicBezTo>
                  <a:cubicBezTo>
                    <a:pt x="21286" y="9861"/>
                    <a:pt x="26077" y="8756"/>
                    <a:pt x="28597" y="7746"/>
                  </a:cubicBezTo>
                  <a:cubicBezTo>
                    <a:pt x="31928" y="6410"/>
                    <a:pt x="37714" y="4841"/>
                    <a:pt x="446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6" name="Google Shape;356;p13"/>
            <p:cNvSpPr/>
            <p:nvPr/>
          </p:nvSpPr>
          <p:spPr>
            <a:xfrm flipH="1">
              <a:off x="7326547" y="887"/>
              <a:ext cx="1434185" cy="1104399"/>
            </a:xfrm>
            <a:custGeom>
              <a:avLst/>
              <a:gdLst/>
              <a:ahLst/>
              <a:cxnLst/>
              <a:rect l="l" t="t" r="r" b="b"/>
              <a:pathLst>
                <a:path w="44906" h="34580" extrusionOk="0">
                  <a:moveTo>
                    <a:pt x="34685" y="0"/>
                  </a:moveTo>
                  <a:cubicBezTo>
                    <a:pt x="33280" y="612"/>
                    <a:pt x="28473" y="3872"/>
                    <a:pt x="22346" y="5960"/>
                  </a:cubicBezTo>
                  <a:cubicBezTo>
                    <a:pt x="18031" y="7429"/>
                    <a:pt x="15116" y="8432"/>
                    <a:pt x="10875" y="10101"/>
                  </a:cubicBezTo>
                  <a:cubicBezTo>
                    <a:pt x="10071" y="10418"/>
                    <a:pt x="9313" y="10725"/>
                    <a:pt x="8709" y="10992"/>
                  </a:cubicBezTo>
                  <a:cubicBezTo>
                    <a:pt x="5139" y="12554"/>
                    <a:pt x="1474" y="14809"/>
                    <a:pt x="736" y="18940"/>
                  </a:cubicBezTo>
                  <a:cubicBezTo>
                    <a:pt x="0" y="23057"/>
                    <a:pt x="2901" y="27108"/>
                    <a:pt x="6015" y="29558"/>
                  </a:cubicBezTo>
                  <a:cubicBezTo>
                    <a:pt x="8930" y="31849"/>
                    <a:pt x="12414" y="33258"/>
                    <a:pt x="15886" y="34580"/>
                  </a:cubicBezTo>
                  <a:lnTo>
                    <a:pt x="15886" y="31539"/>
                  </a:lnTo>
                  <a:cubicBezTo>
                    <a:pt x="12680" y="30003"/>
                    <a:pt x="9159" y="28051"/>
                    <a:pt x="7201" y="25560"/>
                  </a:cubicBezTo>
                  <a:cubicBezTo>
                    <a:pt x="4799" y="22502"/>
                    <a:pt x="5946" y="18590"/>
                    <a:pt x="9328" y="16266"/>
                  </a:cubicBezTo>
                  <a:cubicBezTo>
                    <a:pt x="12983" y="13751"/>
                    <a:pt x="22689" y="10908"/>
                    <a:pt x="24722" y="10387"/>
                  </a:cubicBezTo>
                  <a:cubicBezTo>
                    <a:pt x="29016" y="9284"/>
                    <a:pt x="36476" y="6348"/>
                    <a:pt x="449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7" name="Google Shape;357;p13"/>
            <p:cNvSpPr/>
            <p:nvPr/>
          </p:nvSpPr>
          <p:spPr>
            <a:xfrm flipH="1">
              <a:off x="8056574" y="-4515"/>
              <a:ext cx="1138412" cy="1352393"/>
            </a:xfrm>
            <a:custGeom>
              <a:avLst/>
              <a:gdLst/>
              <a:ahLst/>
              <a:cxnLst/>
              <a:rect l="l" t="t" r="r" b="b"/>
              <a:pathLst>
                <a:path w="35645" h="42345" extrusionOk="0">
                  <a:moveTo>
                    <a:pt x="22741" y="0"/>
                  </a:moveTo>
                  <a:cubicBezTo>
                    <a:pt x="20241" y="926"/>
                    <a:pt x="14840" y="3805"/>
                    <a:pt x="10811" y="6632"/>
                  </a:cubicBezTo>
                  <a:cubicBezTo>
                    <a:pt x="2944" y="12151"/>
                    <a:pt x="1" y="21450"/>
                    <a:pt x="7359" y="29046"/>
                  </a:cubicBezTo>
                  <a:cubicBezTo>
                    <a:pt x="13445" y="35327"/>
                    <a:pt x="19262" y="38416"/>
                    <a:pt x="29821" y="42345"/>
                  </a:cubicBezTo>
                  <a:lnTo>
                    <a:pt x="29821" y="39414"/>
                  </a:lnTo>
                  <a:cubicBezTo>
                    <a:pt x="23517" y="36330"/>
                    <a:pt x="14909" y="31872"/>
                    <a:pt x="11383" y="26541"/>
                  </a:cubicBezTo>
                  <a:cubicBezTo>
                    <a:pt x="5261" y="17290"/>
                    <a:pt x="10795" y="11504"/>
                    <a:pt x="17429" y="8068"/>
                  </a:cubicBezTo>
                  <a:cubicBezTo>
                    <a:pt x="24127" y="4598"/>
                    <a:pt x="29185" y="3336"/>
                    <a:pt x="356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58" name="Google Shape;358;p13"/>
          <p:cNvGrpSpPr/>
          <p:nvPr/>
        </p:nvGrpSpPr>
        <p:grpSpPr>
          <a:xfrm>
            <a:off x="-116011" y="4301975"/>
            <a:ext cx="2935507" cy="2551551"/>
            <a:chOff x="-87008" y="3226481"/>
            <a:chExt cx="2201630" cy="1913663"/>
          </a:xfrm>
        </p:grpSpPr>
        <p:sp>
          <p:nvSpPr>
            <p:cNvPr id="359" name="Google Shape;359;p13"/>
            <p:cNvSpPr/>
            <p:nvPr/>
          </p:nvSpPr>
          <p:spPr>
            <a:xfrm flipH="1">
              <a:off x="58414" y="3426638"/>
              <a:ext cx="1675186" cy="1711914"/>
            </a:xfrm>
            <a:custGeom>
              <a:avLst/>
              <a:gdLst/>
              <a:ahLst/>
              <a:cxnLst/>
              <a:rect l="l" t="t" r="r" b="b"/>
              <a:pathLst>
                <a:path w="52452" h="53602" extrusionOk="0">
                  <a:moveTo>
                    <a:pt x="31828" y="1"/>
                  </a:moveTo>
                  <a:lnTo>
                    <a:pt x="31828" y="6470"/>
                  </a:lnTo>
                  <a:cubicBezTo>
                    <a:pt x="32418" y="6975"/>
                    <a:pt x="33045" y="7454"/>
                    <a:pt x="33545" y="8054"/>
                  </a:cubicBezTo>
                  <a:cubicBezTo>
                    <a:pt x="38407" y="13883"/>
                    <a:pt x="39510" y="19196"/>
                    <a:pt x="39593" y="20019"/>
                  </a:cubicBezTo>
                  <a:cubicBezTo>
                    <a:pt x="40436" y="28432"/>
                    <a:pt x="35938" y="32847"/>
                    <a:pt x="30382" y="36159"/>
                  </a:cubicBezTo>
                  <a:cubicBezTo>
                    <a:pt x="27349" y="37967"/>
                    <a:pt x="21679" y="39795"/>
                    <a:pt x="18712" y="41417"/>
                  </a:cubicBezTo>
                  <a:cubicBezTo>
                    <a:pt x="14819" y="43546"/>
                    <a:pt x="8059" y="46091"/>
                    <a:pt x="1" y="53601"/>
                  </a:cubicBezTo>
                  <a:lnTo>
                    <a:pt x="15321" y="53601"/>
                  </a:lnTo>
                  <a:cubicBezTo>
                    <a:pt x="20634" y="50863"/>
                    <a:pt x="30616" y="45127"/>
                    <a:pt x="36685" y="40543"/>
                  </a:cubicBezTo>
                  <a:cubicBezTo>
                    <a:pt x="44339" y="34761"/>
                    <a:pt x="52451" y="25963"/>
                    <a:pt x="43286" y="11861"/>
                  </a:cubicBezTo>
                  <a:cubicBezTo>
                    <a:pt x="40562" y="7668"/>
                    <a:pt x="36343" y="3589"/>
                    <a:pt x="318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0" name="Google Shape;360;p13"/>
            <p:cNvSpPr/>
            <p:nvPr/>
          </p:nvSpPr>
          <p:spPr>
            <a:xfrm flipH="1">
              <a:off x="444674" y="3629542"/>
              <a:ext cx="1669948" cy="1509015"/>
            </a:xfrm>
            <a:custGeom>
              <a:avLst/>
              <a:gdLst/>
              <a:ahLst/>
              <a:cxnLst/>
              <a:rect l="l" t="t" r="r" b="b"/>
              <a:pathLst>
                <a:path w="52288" h="47249" extrusionOk="0">
                  <a:moveTo>
                    <a:pt x="43758" y="1"/>
                  </a:moveTo>
                  <a:lnTo>
                    <a:pt x="43758" y="7471"/>
                  </a:lnTo>
                  <a:cubicBezTo>
                    <a:pt x="46556" y="12104"/>
                    <a:pt x="45296" y="18055"/>
                    <a:pt x="41405" y="21674"/>
                  </a:cubicBezTo>
                  <a:cubicBezTo>
                    <a:pt x="37133" y="25646"/>
                    <a:pt x="25668" y="30282"/>
                    <a:pt x="23265" y="31140"/>
                  </a:cubicBezTo>
                  <a:cubicBezTo>
                    <a:pt x="18262" y="32923"/>
                    <a:pt x="9656" y="37533"/>
                    <a:pt x="1" y="47248"/>
                  </a:cubicBezTo>
                  <a:lnTo>
                    <a:pt x="12019" y="47248"/>
                  </a:lnTo>
                  <a:cubicBezTo>
                    <a:pt x="13964" y="45932"/>
                    <a:pt x="19374" y="41122"/>
                    <a:pt x="26237" y="37917"/>
                  </a:cubicBezTo>
                  <a:cubicBezTo>
                    <a:pt x="31328" y="35540"/>
                    <a:pt x="34764" y="33919"/>
                    <a:pt x="39762" y="31233"/>
                  </a:cubicBezTo>
                  <a:cubicBezTo>
                    <a:pt x="40710" y="30723"/>
                    <a:pt x="41600" y="30230"/>
                    <a:pt x="42312" y="29806"/>
                  </a:cubicBezTo>
                  <a:cubicBezTo>
                    <a:pt x="46510" y="27304"/>
                    <a:pt x="50801" y="23727"/>
                    <a:pt x="51547" y="17329"/>
                  </a:cubicBezTo>
                  <a:cubicBezTo>
                    <a:pt x="52287" y="10952"/>
                    <a:pt x="48704" y="4768"/>
                    <a:pt x="44915" y="1063"/>
                  </a:cubicBezTo>
                  <a:cubicBezTo>
                    <a:pt x="44536" y="694"/>
                    <a:pt x="44151" y="341"/>
                    <a:pt x="437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1" name="Google Shape;361;p13"/>
            <p:cNvSpPr/>
            <p:nvPr/>
          </p:nvSpPr>
          <p:spPr>
            <a:xfrm flipH="1">
              <a:off x="-87008" y="3226481"/>
              <a:ext cx="1333263" cy="1913663"/>
            </a:xfrm>
            <a:custGeom>
              <a:avLst/>
              <a:gdLst/>
              <a:ahLst/>
              <a:cxnLst/>
              <a:rect l="l" t="t" r="r" b="b"/>
              <a:pathLst>
                <a:path w="41746" h="59919" extrusionOk="0">
                  <a:moveTo>
                    <a:pt x="16569" y="0"/>
                  </a:moveTo>
                  <a:lnTo>
                    <a:pt x="16569" y="6534"/>
                  </a:lnTo>
                  <a:cubicBezTo>
                    <a:pt x="21245" y="10063"/>
                    <a:pt x="25196" y="14242"/>
                    <a:pt x="28027" y="18321"/>
                  </a:cubicBezTo>
                  <a:cubicBezTo>
                    <a:pt x="37173" y="31501"/>
                    <a:pt x="29215" y="41531"/>
                    <a:pt x="21426" y="47003"/>
                  </a:cubicBezTo>
                  <a:cubicBezTo>
                    <a:pt x="13564" y="52527"/>
                    <a:pt x="7582" y="54604"/>
                    <a:pt x="0" y="59918"/>
                  </a:cubicBezTo>
                  <a:lnTo>
                    <a:pt x="14838" y="59918"/>
                  </a:lnTo>
                  <a:cubicBezTo>
                    <a:pt x="17788" y="58423"/>
                    <a:pt x="24648" y="53523"/>
                    <a:pt x="29354" y="49055"/>
                  </a:cubicBezTo>
                  <a:cubicBezTo>
                    <a:pt x="38543" y="40335"/>
                    <a:pt x="41745" y="25898"/>
                    <a:pt x="32735" y="14352"/>
                  </a:cubicBezTo>
                  <a:cubicBezTo>
                    <a:pt x="27763" y="7980"/>
                    <a:pt x="22979" y="3801"/>
                    <a:pt x="165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62" name="Google Shape;362;p13"/>
          <p:cNvGrpSpPr/>
          <p:nvPr/>
        </p:nvGrpSpPr>
        <p:grpSpPr>
          <a:xfrm>
            <a:off x="970075" y="726601"/>
            <a:ext cx="10251600" cy="5418767"/>
            <a:chOff x="727556" y="544950"/>
            <a:chExt cx="7688700" cy="4064075"/>
          </a:xfrm>
        </p:grpSpPr>
        <p:grpSp>
          <p:nvGrpSpPr>
            <p:cNvPr id="363" name="Google Shape;363;p13"/>
            <p:cNvGrpSpPr/>
            <p:nvPr/>
          </p:nvGrpSpPr>
          <p:grpSpPr>
            <a:xfrm>
              <a:off x="727556" y="544950"/>
              <a:ext cx="7688700" cy="4064075"/>
              <a:chOff x="721950" y="544950"/>
              <a:chExt cx="7688700" cy="4064075"/>
            </a:xfrm>
          </p:grpSpPr>
          <p:sp>
            <p:nvSpPr>
              <p:cNvPr id="364" name="Google Shape;364;p13"/>
              <p:cNvSpPr/>
              <p:nvPr/>
            </p:nvSpPr>
            <p:spPr>
              <a:xfrm>
                <a:off x="721950" y="544950"/>
                <a:ext cx="7688700" cy="507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F5A2A2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23825" dir="7860000" algn="bl" rotWithShape="0">
                  <a:srgbClr val="0B3A87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5" name="Google Shape;365;p13"/>
              <p:cNvSpPr/>
              <p:nvPr/>
            </p:nvSpPr>
            <p:spPr>
              <a:xfrm>
                <a:off x="721950" y="1051025"/>
                <a:ext cx="7688700" cy="3558000"/>
              </a:xfrm>
              <a:prstGeom prst="rect">
                <a:avLst/>
              </a:prstGeom>
              <a:solidFill>
                <a:srgbClr val="FFEEE5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23825" dir="7860000" algn="bl" rotWithShape="0">
                  <a:srgbClr val="0B3A87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6" name="Google Shape;366;p13"/>
              <p:cNvSpPr/>
              <p:nvPr/>
            </p:nvSpPr>
            <p:spPr>
              <a:xfrm>
                <a:off x="2170375" y="663050"/>
                <a:ext cx="5846700" cy="269100"/>
              </a:xfrm>
              <a:prstGeom prst="roundRect">
                <a:avLst>
                  <a:gd name="adj" fmla="val 50000"/>
                </a:avLst>
              </a:prstGeom>
              <a:solidFill>
                <a:srgbClr val="FFFFFF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367" name="Google Shape;367;p13"/>
            <p:cNvGrpSpPr/>
            <p:nvPr/>
          </p:nvGrpSpPr>
          <p:grpSpPr>
            <a:xfrm>
              <a:off x="883456" y="696120"/>
              <a:ext cx="877593" cy="199609"/>
              <a:chOff x="883456" y="696120"/>
              <a:chExt cx="877593" cy="199609"/>
            </a:xfrm>
          </p:grpSpPr>
          <p:sp>
            <p:nvSpPr>
              <p:cNvPr id="368" name="Google Shape;368;p13"/>
              <p:cNvSpPr/>
              <p:nvPr/>
            </p:nvSpPr>
            <p:spPr>
              <a:xfrm>
                <a:off x="1225706" y="696120"/>
                <a:ext cx="199641" cy="199609"/>
              </a:xfrm>
              <a:custGeom>
                <a:avLst/>
                <a:gdLst/>
                <a:ahLst/>
                <a:cxnLst/>
                <a:rect l="l" t="t" r="r" b="b"/>
                <a:pathLst>
                  <a:path w="6251" h="6250" extrusionOk="0">
                    <a:moveTo>
                      <a:pt x="3127" y="1"/>
                    </a:moveTo>
                    <a:cubicBezTo>
                      <a:pt x="1400" y="1"/>
                      <a:pt x="0" y="1399"/>
                      <a:pt x="0" y="3125"/>
                    </a:cubicBezTo>
                    <a:cubicBezTo>
                      <a:pt x="0" y="4851"/>
                      <a:pt x="1400" y="6249"/>
                      <a:pt x="3127" y="6249"/>
                    </a:cubicBezTo>
                    <a:cubicBezTo>
                      <a:pt x="4851" y="6249"/>
                      <a:pt x="6251" y="4851"/>
                      <a:pt x="6251" y="3125"/>
                    </a:cubicBezTo>
                    <a:cubicBezTo>
                      <a:pt x="6251" y="1399"/>
                      <a:pt x="4851" y="1"/>
                      <a:pt x="3127" y="1"/>
                    </a:cubicBezTo>
                    <a:close/>
                  </a:path>
                </a:pathLst>
              </a:custGeom>
              <a:solidFill>
                <a:srgbClr val="FFD800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9" name="Google Shape;369;p13"/>
              <p:cNvSpPr/>
              <p:nvPr/>
            </p:nvSpPr>
            <p:spPr>
              <a:xfrm>
                <a:off x="1561376" y="696120"/>
                <a:ext cx="199673" cy="199609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6250" extrusionOk="0">
                    <a:moveTo>
                      <a:pt x="3127" y="1"/>
                    </a:moveTo>
                    <a:cubicBezTo>
                      <a:pt x="1401" y="1"/>
                      <a:pt x="1" y="1399"/>
                      <a:pt x="1" y="3125"/>
                    </a:cubicBezTo>
                    <a:cubicBezTo>
                      <a:pt x="1" y="4851"/>
                      <a:pt x="1401" y="6249"/>
                      <a:pt x="3127" y="6249"/>
                    </a:cubicBezTo>
                    <a:cubicBezTo>
                      <a:pt x="4851" y="6249"/>
                      <a:pt x="6252" y="4851"/>
                      <a:pt x="6252" y="3125"/>
                    </a:cubicBezTo>
                    <a:cubicBezTo>
                      <a:pt x="6252" y="1399"/>
                      <a:pt x="4851" y="1"/>
                      <a:pt x="3127" y="1"/>
                    </a:cubicBezTo>
                    <a:close/>
                  </a:path>
                </a:pathLst>
              </a:custGeom>
              <a:solidFill>
                <a:srgbClr val="A5A2F4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0" name="Google Shape;370;p13"/>
              <p:cNvSpPr/>
              <p:nvPr/>
            </p:nvSpPr>
            <p:spPr>
              <a:xfrm>
                <a:off x="883456" y="696120"/>
                <a:ext cx="199673" cy="199609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6250" extrusionOk="0">
                    <a:moveTo>
                      <a:pt x="3125" y="1"/>
                    </a:moveTo>
                    <a:cubicBezTo>
                      <a:pt x="1399" y="1"/>
                      <a:pt x="1" y="1399"/>
                      <a:pt x="1" y="3125"/>
                    </a:cubicBezTo>
                    <a:cubicBezTo>
                      <a:pt x="1" y="4851"/>
                      <a:pt x="1399" y="6249"/>
                      <a:pt x="3125" y="6249"/>
                    </a:cubicBezTo>
                    <a:cubicBezTo>
                      <a:pt x="4851" y="6249"/>
                      <a:pt x="6251" y="4851"/>
                      <a:pt x="6251" y="3125"/>
                    </a:cubicBezTo>
                    <a:cubicBezTo>
                      <a:pt x="6251" y="1399"/>
                      <a:pt x="4851" y="1"/>
                      <a:pt x="3125" y="1"/>
                    </a:cubicBezTo>
                    <a:close/>
                  </a:path>
                </a:pathLst>
              </a:custGeom>
              <a:solidFill>
                <a:srgbClr val="4CE697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sp>
        <p:nvSpPr>
          <p:cNvPr id="371" name="Google Shape;371;p13"/>
          <p:cNvSpPr/>
          <p:nvPr/>
        </p:nvSpPr>
        <p:spPr>
          <a:xfrm>
            <a:off x="3422925" y="1399696"/>
            <a:ext cx="7788663" cy="1188544"/>
          </a:xfrm>
          <a:custGeom>
            <a:avLst/>
            <a:gdLst/>
            <a:ahLst/>
            <a:cxnLst/>
            <a:rect l="l" t="t" r="r" b="b"/>
            <a:pathLst>
              <a:path w="182904" h="27911" extrusionOk="0">
                <a:moveTo>
                  <a:pt x="0" y="0"/>
                </a:moveTo>
                <a:cubicBezTo>
                  <a:pt x="8688" y="22829"/>
                  <a:pt x="35357" y="27911"/>
                  <a:pt x="57097" y="27911"/>
                </a:cubicBezTo>
                <a:cubicBezTo>
                  <a:pt x="68428" y="27911"/>
                  <a:pt x="78420" y="26530"/>
                  <a:pt x="83828" y="25563"/>
                </a:cubicBezTo>
                <a:cubicBezTo>
                  <a:pt x="107047" y="21412"/>
                  <a:pt x="182903" y="16583"/>
                  <a:pt x="182903" y="16583"/>
                </a:cubicBezTo>
                <a:lnTo>
                  <a:pt x="182903" y="4179"/>
                </a:lnTo>
                <a:cubicBezTo>
                  <a:pt x="96624" y="9235"/>
                  <a:pt x="92311" y="16605"/>
                  <a:pt x="61887" y="16605"/>
                </a:cubicBezTo>
                <a:cubicBezTo>
                  <a:pt x="60453" y="16605"/>
                  <a:pt x="58960" y="16588"/>
                  <a:pt x="57399" y="16555"/>
                </a:cubicBezTo>
                <a:cubicBezTo>
                  <a:pt x="22712" y="15805"/>
                  <a:pt x="16518" y="0"/>
                  <a:pt x="16518" y="0"/>
                </a:cubicBezTo>
                <a:close/>
              </a:path>
            </a:pathLst>
          </a:custGeom>
          <a:solidFill>
            <a:srgbClr val="F5A2A2">
              <a:alpha val="3438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2" name="Google Shape;372;p13"/>
          <p:cNvSpPr txBox="1">
            <a:spLocks noGrp="1"/>
          </p:cNvSpPr>
          <p:nvPr>
            <p:ph type="title"/>
          </p:nvPr>
        </p:nvSpPr>
        <p:spPr>
          <a:xfrm>
            <a:off x="2955672" y="2278484"/>
            <a:ext cx="2779200" cy="5600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oppins"/>
              <a:buNone/>
              <a:defRPr sz="2400">
                <a:solidFill>
                  <a:srgbClr val="0B3A87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oppins"/>
              <a:buNone/>
              <a:defRPr b="1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oppins"/>
              <a:buNone/>
              <a:defRPr b="1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oppins"/>
              <a:buNone/>
              <a:defRPr b="1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oppins"/>
              <a:buNone/>
              <a:defRPr b="1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oppins"/>
              <a:buNone/>
              <a:defRPr b="1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oppins"/>
              <a:buNone/>
              <a:defRPr b="1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oppins"/>
              <a:buNone/>
              <a:defRPr b="1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oppins"/>
              <a:buNone/>
              <a:defRPr b="1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373" name="Google Shape;373;p13"/>
          <p:cNvSpPr txBox="1">
            <a:spLocks noGrp="1"/>
          </p:cNvSpPr>
          <p:nvPr>
            <p:ph type="subTitle" idx="1"/>
          </p:nvPr>
        </p:nvSpPr>
        <p:spPr>
          <a:xfrm>
            <a:off x="2955688" y="2834368"/>
            <a:ext cx="2779200" cy="5600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 sz="1900">
                <a:solidFill>
                  <a:srgbClr val="0B3A87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374" name="Google Shape;374;p13"/>
          <p:cNvSpPr txBox="1">
            <a:spLocks noGrp="1"/>
          </p:cNvSpPr>
          <p:nvPr>
            <p:ph type="title" idx="2" hasCustomPrompt="1"/>
          </p:nvPr>
        </p:nvSpPr>
        <p:spPr>
          <a:xfrm>
            <a:off x="1738792" y="2638633"/>
            <a:ext cx="1035200" cy="5600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3300">
                <a:solidFill>
                  <a:srgbClr val="0B3A8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7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7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7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7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7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7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7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7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t>xx%</a:t>
            </a:r>
          </a:p>
        </p:txBody>
      </p:sp>
      <p:sp>
        <p:nvSpPr>
          <p:cNvPr id="375" name="Google Shape;375;p13"/>
          <p:cNvSpPr txBox="1">
            <a:spLocks noGrp="1"/>
          </p:cNvSpPr>
          <p:nvPr>
            <p:ph type="title" idx="3" hasCustomPrompt="1"/>
          </p:nvPr>
        </p:nvSpPr>
        <p:spPr>
          <a:xfrm>
            <a:off x="1738792" y="4515467"/>
            <a:ext cx="1035200" cy="5600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3300">
                <a:solidFill>
                  <a:srgbClr val="0B3A8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7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7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7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7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7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7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7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7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t>xx%</a:t>
            </a:r>
          </a:p>
        </p:txBody>
      </p:sp>
      <p:sp>
        <p:nvSpPr>
          <p:cNvPr id="376" name="Google Shape;376;p13"/>
          <p:cNvSpPr txBox="1">
            <a:spLocks noGrp="1"/>
          </p:cNvSpPr>
          <p:nvPr>
            <p:ph type="title" idx="4" hasCustomPrompt="1"/>
          </p:nvPr>
        </p:nvSpPr>
        <p:spPr>
          <a:xfrm>
            <a:off x="6468469" y="2640033"/>
            <a:ext cx="1035200" cy="5572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3300">
                <a:solidFill>
                  <a:srgbClr val="0B3A8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7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7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7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7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7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7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7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7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t>xx%</a:t>
            </a:r>
          </a:p>
        </p:txBody>
      </p:sp>
      <p:sp>
        <p:nvSpPr>
          <p:cNvPr id="377" name="Google Shape;377;p13"/>
          <p:cNvSpPr txBox="1">
            <a:spLocks noGrp="1"/>
          </p:cNvSpPr>
          <p:nvPr>
            <p:ph type="title" idx="5" hasCustomPrompt="1"/>
          </p:nvPr>
        </p:nvSpPr>
        <p:spPr>
          <a:xfrm>
            <a:off x="6468469" y="4516867"/>
            <a:ext cx="1035200" cy="5572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3300">
                <a:solidFill>
                  <a:srgbClr val="0B3A8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7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7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7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7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7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7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7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7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t>xx%</a:t>
            </a:r>
          </a:p>
        </p:txBody>
      </p:sp>
      <p:sp>
        <p:nvSpPr>
          <p:cNvPr id="378" name="Google Shape;378;p13"/>
          <p:cNvSpPr txBox="1">
            <a:spLocks noGrp="1"/>
          </p:cNvSpPr>
          <p:nvPr>
            <p:ph type="title" idx="6"/>
          </p:nvPr>
        </p:nvSpPr>
        <p:spPr>
          <a:xfrm>
            <a:off x="2955672" y="4150799"/>
            <a:ext cx="2779200" cy="5600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oppins"/>
              <a:buNone/>
              <a:defRPr sz="2400">
                <a:solidFill>
                  <a:srgbClr val="0B3A87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oppins"/>
              <a:buNone/>
              <a:defRPr b="1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oppins"/>
              <a:buNone/>
              <a:defRPr b="1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oppins"/>
              <a:buNone/>
              <a:defRPr b="1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oppins"/>
              <a:buNone/>
              <a:defRPr b="1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oppins"/>
              <a:buNone/>
              <a:defRPr b="1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oppins"/>
              <a:buNone/>
              <a:defRPr b="1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oppins"/>
              <a:buNone/>
              <a:defRPr b="1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oppins"/>
              <a:buNone/>
              <a:defRPr b="1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379" name="Google Shape;379;p13"/>
          <p:cNvSpPr txBox="1">
            <a:spLocks noGrp="1"/>
          </p:cNvSpPr>
          <p:nvPr>
            <p:ph type="subTitle" idx="7"/>
          </p:nvPr>
        </p:nvSpPr>
        <p:spPr>
          <a:xfrm>
            <a:off x="2955688" y="4710800"/>
            <a:ext cx="2779200" cy="5556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 sz="1900">
                <a:solidFill>
                  <a:srgbClr val="0B3A87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380" name="Google Shape;380;p13"/>
          <p:cNvSpPr txBox="1">
            <a:spLocks noGrp="1"/>
          </p:cNvSpPr>
          <p:nvPr>
            <p:ph type="title" idx="8"/>
          </p:nvPr>
        </p:nvSpPr>
        <p:spPr>
          <a:xfrm>
            <a:off x="7674008" y="2278484"/>
            <a:ext cx="2779200" cy="5600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oppins"/>
              <a:buNone/>
              <a:defRPr sz="2400">
                <a:solidFill>
                  <a:srgbClr val="0B3A87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oppins"/>
              <a:buNone/>
              <a:defRPr b="1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oppins"/>
              <a:buNone/>
              <a:defRPr b="1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oppins"/>
              <a:buNone/>
              <a:defRPr b="1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oppins"/>
              <a:buNone/>
              <a:defRPr b="1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oppins"/>
              <a:buNone/>
              <a:defRPr b="1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oppins"/>
              <a:buNone/>
              <a:defRPr b="1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oppins"/>
              <a:buNone/>
              <a:defRPr b="1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oppins"/>
              <a:buNone/>
              <a:defRPr b="1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381" name="Google Shape;381;p13"/>
          <p:cNvSpPr txBox="1">
            <a:spLocks noGrp="1"/>
          </p:cNvSpPr>
          <p:nvPr>
            <p:ph type="subTitle" idx="9"/>
          </p:nvPr>
        </p:nvSpPr>
        <p:spPr>
          <a:xfrm>
            <a:off x="7674008" y="2834368"/>
            <a:ext cx="2779200" cy="5600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 sz="1900">
                <a:solidFill>
                  <a:srgbClr val="0B3A87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382" name="Google Shape;382;p13"/>
          <p:cNvSpPr txBox="1">
            <a:spLocks noGrp="1"/>
          </p:cNvSpPr>
          <p:nvPr>
            <p:ph type="title" idx="13"/>
          </p:nvPr>
        </p:nvSpPr>
        <p:spPr>
          <a:xfrm>
            <a:off x="7674008" y="4150799"/>
            <a:ext cx="2779200" cy="5600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oppins"/>
              <a:buNone/>
              <a:defRPr sz="2400">
                <a:solidFill>
                  <a:srgbClr val="0B3A87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oppins"/>
              <a:buNone/>
              <a:defRPr b="1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oppins"/>
              <a:buNone/>
              <a:defRPr b="1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oppins"/>
              <a:buNone/>
              <a:defRPr b="1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oppins"/>
              <a:buNone/>
              <a:defRPr b="1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oppins"/>
              <a:buNone/>
              <a:defRPr b="1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oppins"/>
              <a:buNone/>
              <a:defRPr b="1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oppins"/>
              <a:buNone/>
              <a:defRPr b="1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oppins"/>
              <a:buNone/>
              <a:defRPr b="1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383" name="Google Shape;383;p13"/>
          <p:cNvSpPr txBox="1">
            <a:spLocks noGrp="1"/>
          </p:cNvSpPr>
          <p:nvPr>
            <p:ph type="subTitle" idx="14"/>
          </p:nvPr>
        </p:nvSpPr>
        <p:spPr>
          <a:xfrm>
            <a:off x="7674008" y="4710800"/>
            <a:ext cx="2779200" cy="5556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 sz="1900">
                <a:solidFill>
                  <a:srgbClr val="0B3A87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384" name="Google Shape;384;p13"/>
          <p:cNvSpPr txBox="1">
            <a:spLocks noGrp="1"/>
          </p:cNvSpPr>
          <p:nvPr>
            <p:ph type="title" idx="15"/>
          </p:nvPr>
        </p:nvSpPr>
        <p:spPr>
          <a:xfrm>
            <a:off x="2894400" y="883200"/>
            <a:ext cx="7718400" cy="3600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5" name="Google Shape;385;p13"/>
          <p:cNvSpPr/>
          <p:nvPr/>
        </p:nvSpPr>
        <p:spPr>
          <a:xfrm flipH="1">
            <a:off x="228173" y="1627113"/>
            <a:ext cx="195923" cy="195967"/>
          </a:xfrm>
          <a:custGeom>
            <a:avLst/>
            <a:gdLst/>
            <a:ahLst/>
            <a:cxnLst/>
            <a:rect l="l" t="t" r="r" b="b"/>
            <a:pathLst>
              <a:path w="4439" h="4440" extrusionOk="0">
                <a:moveTo>
                  <a:pt x="2219" y="1"/>
                </a:moveTo>
                <a:cubicBezTo>
                  <a:pt x="993" y="1"/>
                  <a:pt x="0" y="994"/>
                  <a:pt x="0" y="2220"/>
                </a:cubicBezTo>
                <a:cubicBezTo>
                  <a:pt x="0" y="3446"/>
                  <a:pt x="993" y="4439"/>
                  <a:pt x="2219" y="4439"/>
                </a:cubicBezTo>
                <a:cubicBezTo>
                  <a:pt x="3446" y="4439"/>
                  <a:pt x="4439" y="3446"/>
                  <a:pt x="4439" y="2220"/>
                </a:cubicBezTo>
                <a:cubicBezTo>
                  <a:pt x="4439" y="994"/>
                  <a:pt x="3446" y="1"/>
                  <a:pt x="2219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6" name="Google Shape;386;p13"/>
          <p:cNvSpPr/>
          <p:nvPr/>
        </p:nvSpPr>
        <p:spPr>
          <a:xfrm flipH="1">
            <a:off x="264326" y="3878998"/>
            <a:ext cx="426537" cy="426404"/>
          </a:xfrm>
          <a:custGeom>
            <a:avLst/>
            <a:gdLst/>
            <a:ahLst/>
            <a:cxnLst/>
            <a:rect l="l" t="t" r="r" b="b"/>
            <a:pathLst>
              <a:path w="9664" h="9661" extrusionOk="0">
                <a:moveTo>
                  <a:pt x="4832" y="0"/>
                </a:moveTo>
                <a:cubicBezTo>
                  <a:pt x="2163" y="0"/>
                  <a:pt x="1" y="2163"/>
                  <a:pt x="1" y="4829"/>
                </a:cubicBezTo>
                <a:cubicBezTo>
                  <a:pt x="1" y="7499"/>
                  <a:pt x="2163" y="9661"/>
                  <a:pt x="4832" y="9661"/>
                </a:cubicBezTo>
                <a:cubicBezTo>
                  <a:pt x="7499" y="9661"/>
                  <a:pt x="9664" y="7499"/>
                  <a:pt x="9664" y="4829"/>
                </a:cubicBezTo>
                <a:cubicBezTo>
                  <a:pt x="9664" y="2163"/>
                  <a:pt x="7499" y="0"/>
                  <a:pt x="483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7" name="Google Shape;387;p13"/>
          <p:cNvSpPr/>
          <p:nvPr/>
        </p:nvSpPr>
        <p:spPr>
          <a:xfrm flipH="1">
            <a:off x="2641092" y="175864"/>
            <a:ext cx="411440" cy="411525"/>
          </a:xfrm>
          <a:custGeom>
            <a:avLst/>
            <a:gdLst/>
            <a:ahLst/>
            <a:cxnLst/>
            <a:rect l="l" t="t" r="r" b="b"/>
            <a:pathLst>
              <a:path w="9662" h="9664" extrusionOk="0">
                <a:moveTo>
                  <a:pt x="4832" y="1"/>
                </a:moveTo>
                <a:cubicBezTo>
                  <a:pt x="2163" y="1"/>
                  <a:pt x="1" y="2163"/>
                  <a:pt x="1" y="4832"/>
                </a:cubicBezTo>
                <a:cubicBezTo>
                  <a:pt x="1" y="7499"/>
                  <a:pt x="2163" y="9664"/>
                  <a:pt x="4832" y="9664"/>
                </a:cubicBezTo>
                <a:cubicBezTo>
                  <a:pt x="7499" y="9664"/>
                  <a:pt x="9661" y="7499"/>
                  <a:pt x="9661" y="4832"/>
                </a:cubicBezTo>
                <a:cubicBezTo>
                  <a:pt x="9661" y="2163"/>
                  <a:pt x="7499" y="1"/>
                  <a:pt x="4832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8" name="Google Shape;388;p13"/>
          <p:cNvSpPr/>
          <p:nvPr/>
        </p:nvSpPr>
        <p:spPr>
          <a:xfrm flipH="1">
            <a:off x="8420111" y="241401"/>
            <a:ext cx="189028" cy="189112"/>
          </a:xfrm>
          <a:custGeom>
            <a:avLst/>
            <a:gdLst/>
            <a:ahLst/>
            <a:cxnLst/>
            <a:rect l="l" t="t" r="r" b="b"/>
            <a:pathLst>
              <a:path w="4439" h="4441" extrusionOk="0">
                <a:moveTo>
                  <a:pt x="2219" y="0"/>
                </a:moveTo>
                <a:cubicBezTo>
                  <a:pt x="993" y="0"/>
                  <a:pt x="0" y="993"/>
                  <a:pt x="0" y="2219"/>
                </a:cubicBezTo>
                <a:cubicBezTo>
                  <a:pt x="0" y="3446"/>
                  <a:pt x="993" y="4441"/>
                  <a:pt x="2219" y="4441"/>
                </a:cubicBezTo>
                <a:cubicBezTo>
                  <a:pt x="3446" y="4441"/>
                  <a:pt x="4439" y="3446"/>
                  <a:pt x="4439" y="2219"/>
                </a:cubicBezTo>
                <a:cubicBezTo>
                  <a:pt x="4439" y="993"/>
                  <a:pt x="3446" y="0"/>
                  <a:pt x="2219" y="0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9" name="Google Shape;389;p13"/>
          <p:cNvSpPr/>
          <p:nvPr/>
        </p:nvSpPr>
        <p:spPr>
          <a:xfrm flipH="1">
            <a:off x="11603711" y="2699456"/>
            <a:ext cx="265805" cy="265805"/>
          </a:xfrm>
          <a:custGeom>
            <a:avLst/>
            <a:gdLst/>
            <a:ahLst/>
            <a:cxnLst/>
            <a:rect l="l" t="t" r="r" b="b"/>
            <a:pathLst>
              <a:path w="6242" h="6242" extrusionOk="0">
                <a:moveTo>
                  <a:pt x="3122" y="1"/>
                </a:moveTo>
                <a:cubicBezTo>
                  <a:pt x="1398" y="1"/>
                  <a:pt x="0" y="1398"/>
                  <a:pt x="0" y="3122"/>
                </a:cubicBezTo>
                <a:cubicBezTo>
                  <a:pt x="0" y="4844"/>
                  <a:pt x="1398" y="6242"/>
                  <a:pt x="3122" y="6242"/>
                </a:cubicBezTo>
                <a:cubicBezTo>
                  <a:pt x="4843" y="6242"/>
                  <a:pt x="6241" y="4844"/>
                  <a:pt x="6241" y="3122"/>
                </a:cubicBezTo>
                <a:cubicBezTo>
                  <a:pt x="6241" y="1398"/>
                  <a:pt x="4843" y="1"/>
                  <a:pt x="3122" y="1"/>
                </a:cubicBez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0" name="Google Shape;390;p13"/>
          <p:cNvSpPr/>
          <p:nvPr/>
        </p:nvSpPr>
        <p:spPr>
          <a:xfrm flipH="1">
            <a:off x="10556141" y="6321725"/>
            <a:ext cx="411440" cy="411440"/>
          </a:xfrm>
          <a:custGeom>
            <a:avLst/>
            <a:gdLst/>
            <a:ahLst/>
            <a:cxnLst/>
            <a:rect l="l" t="t" r="r" b="b"/>
            <a:pathLst>
              <a:path w="9662" h="9662" extrusionOk="0">
                <a:moveTo>
                  <a:pt x="4830" y="1"/>
                </a:moveTo>
                <a:cubicBezTo>
                  <a:pt x="2163" y="1"/>
                  <a:pt x="1" y="2163"/>
                  <a:pt x="1" y="4832"/>
                </a:cubicBezTo>
                <a:cubicBezTo>
                  <a:pt x="1" y="7499"/>
                  <a:pt x="2163" y="9661"/>
                  <a:pt x="4830" y="9661"/>
                </a:cubicBezTo>
                <a:cubicBezTo>
                  <a:pt x="7499" y="9661"/>
                  <a:pt x="9662" y="7499"/>
                  <a:pt x="9662" y="4832"/>
                </a:cubicBezTo>
                <a:cubicBezTo>
                  <a:pt x="9662" y="2163"/>
                  <a:pt x="7499" y="1"/>
                  <a:pt x="4830" y="1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91" name="Google Shape;391;p13"/>
          <p:cNvGrpSpPr/>
          <p:nvPr/>
        </p:nvGrpSpPr>
        <p:grpSpPr>
          <a:xfrm>
            <a:off x="11425093" y="5248921"/>
            <a:ext cx="444423" cy="444328"/>
            <a:chOff x="3902081" y="-1924086"/>
            <a:chExt cx="333317" cy="333246"/>
          </a:xfrm>
        </p:grpSpPr>
        <p:sp>
          <p:nvSpPr>
            <p:cNvPr id="392" name="Google Shape;392;p13"/>
            <p:cNvSpPr/>
            <p:nvPr/>
          </p:nvSpPr>
          <p:spPr>
            <a:xfrm>
              <a:off x="3902081" y="-1921028"/>
              <a:ext cx="333317" cy="328269"/>
            </a:xfrm>
            <a:custGeom>
              <a:avLst/>
              <a:gdLst/>
              <a:ahLst/>
              <a:cxnLst/>
              <a:rect l="l" t="t" r="r" b="b"/>
              <a:pathLst>
                <a:path w="4688" h="4617" extrusionOk="0">
                  <a:moveTo>
                    <a:pt x="2479" y="0"/>
                  </a:moveTo>
                  <a:cubicBezTo>
                    <a:pt x="2434" y="0"/>
                    <a:pt x="2393" y="26"/>
                    <a:pt x="2381" y="83"/>
                  </a:cubicBezTo>
                  <a:cubicBezTo>
                    <a:pt x="1930" y="1411"/>
                    <a:pt x="1529" y="1787"/>
                    <a:pt x="126" y="2037"/>
                  </a:cubicBezTo>
                  <a:cubicBezTo>
                    <a:pt x="0" y="2063"/>
                    <a:pt x="0" y="2238"/>
                    <a:pt x="126" y="2288"/>
                  </a:cubicBezTo>
                  <a:cubicBezTo>
                    <a:pt x="1454" y="2714"/>
                    <a:pt x="1830" y="3140"/>
                    <a:pt x="2081" y="4519"/>
                  </a:cubicBezTo>
                  <a:cubicBezTo>
                    <a:pt x="2094" y="4585"/>
                    <a:pt x="2149" y="4616"/>
                    <a:pt x="2202" y="4616"/>
                  </a:cubicBezTo>
                  <a:cubicBezTo>
                    <a:pt x="2249" y="4616"/>
                    <a:pt x="2294" y="4591"/>
                    <a:pt x="2306" y="4544"/>
                  </a:cubicBezTo>
                  <a:cubicBezTo>
                    <a:pt x="2757" y="3190"/>
                    <a:pt x="3183" y="2814"/>
                    <a:pt x="4562" y="2564"/>
                  </a:cubicBezTo>
                  <a:cubicBezTo>
                    <a:pt x="4687" y="2539"/>
                    <a:pt x="4687" y="2388"/>
                    <a:pt x="4562" y="2338"/>
                  </a:cubicBezTo>
                  <a:cubicBezTo>
                    <a:pt x="3233" y="1912"/>
                    <a:pt x="2858" y="1486"/>
                    <a:pt x="2607" y="108"/>
                  </a:cubicBezTo>
                  <a:cubicBezTo>
                    <a:pt x="2593" y="39"/>
                    <a:pt x="2534" y="0"/>
                    <a:pt x="24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3" name="Google Shape;393;p13"/>
            <p:cNvSpPr/>
            <p:nvPr/>
          </p:nvSpPr>
          <p:spPr>
            <a:xfrm>
              <a:off x="3902081" y="-1924086"/>
              <a:ext cx="333317" cy="333246"/>
            </a:xfrm>
            <a:custGeom>
              <a:avLst/>
              <a:gdLst/>
              <a:ahLst/>
              <a:cxnLst/>
              <a:rect l="l" t="t" r="r" b="b"/>
              <a:pathLst>
                <a:path w="4688" h="4687" fill="none" extrusionOk="0">
                  <a:moveTo>
                    <a:pt x="4562" y="2607"/>
                  </a:moveTo>
                  <a:cubicBezTo>
                    <a:pt x="3183" y="2857"/>
                    <a:pt x="2757" y="3233"/>
                    <a:pt x="2306" y="4587"/>
                  </a:cubicBezTo>
                  <a:cubicBezTo>
                    <a:pt x="2281" y="4687"/>
                    <a:pt x="2106" y="4687"/>
                    <a:pt x="2081" y="4562"/>
                  </a:cubicBezTo>
                  <a:cubicBezTo>
                    <a:pt x="1830" y="3183"/>
                    <a:pt x="1454" y="2757"/>
                    <a:pt x="126" y="2331"/>
                  </a:cubicBezTo>
                  <a:cubicBezTo>
                    <a:pt x="0" y="2281"/>
                    <a:pt x="0" y="2106"/>
                    <a:pt x="126" y="2080"/>
                  </a:cubicBezTo>
                  <a:cubicBezTo>
                    <a:pt x="1529" y="1830"/>
                    <a:pt x="1930" y="1454"/>
                    <a:pt x="2381" y="126"/>
                  </a:cubicBezTo>
                  <a:cubicBezTo>
                    <a:pt x="2406" y="0"/>
                    <a:pt x="2582" y="25"/>
                    <a:pt x="2607" y="151"/>
                  </a:cubicBezTo>
                  <a:cubicBezTo>
                    <a:pt x="2858" y="1529"/>
                    <a:pt x="3233" y="1955"/>
                    <a:pt x="4562" y="2381"/>
                  </a:cubicBezTo>
                  <a:cubicBezTo>
                    <a:pt x="4687" y="2431"/>
                    <a:pt x="4687" y="2582"/>
                    <a:pt x="4562" y="2607"/>
                  </a:cubicBezTo>
                  <a:close/>
                </a:path>
              </a:pathLst>
            </a:custGeom>
            <a:solidFill>
              <a:schemeClr val="accent1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94" name="Google Shape;394;p13"/>
          <p:cNvGrpSpPr/>
          <p:nvPr/>
        </p:nvGrpSpPr>
        <p:grpSpPr>
          <a:xfrm>
            <a:off x="299371" y="716104"/>
            <a:ext cx="356448" cy="358913"/>
            <a:chOff x="3534991" y="-2310800"/>
            <a:chExt cx="267336" cy="269185"/>
          </a:xfrm>
        </p:grpSpPr>
        <p:sp>
          <p:nvSpPr>
            <p:cNvPr id="395" name="Google Shape;395;p13"/>
            <p:cNvSpPr/>
            <p:nvPr/>
          </p:nvSpPr>
          <p:spPr>
            <a:xfrm>
              <a:off x="3534991" y="-2309022"/>
              <a:ext cx="267336" cy="264776"/>
            </a:xfrm>
            <a:custGeom>
              <a:avLst/>
              <a:gdLst/>
              <a:ahLst/>
              <a:cxnLst/>
              <a:rect l="l" t="t" r="r" b="b"/>
              <a:pathLst>
                <a:path w="3760" h="3724" extrusionOk="0">
                  <a:moveTo>
                    <a:pt x="2002" y="1"/>
                  </a:moveTo>
                  <a:cubicBezTo>
                    <a:pt x="1962" y="1"/>
                    <a:pt x="1918" y="26"/>
                    <a:pt x="1905" y="76"/>
                  </a:cubicBezTo>
                  <a:cubicBezTo>
                    <a:pt x="1554" y="1154"/>
                    <a:pt x="1203" y="1454"/>
                    <a:pt x="101" y="1655"/>
                  </a:cubicBezTo>
                  <a:cubicBezTo>
                    <a:pt x="0" y="1680"/>
                    <a:pt x="0" y="1805"/>
                    <a:pt x="76" y="1830"/>
                  </a:cubicBezTo>
                  <a:cubicBezTo>
                    <a:pt x="1153" y="2181"/>
                    <a:pt x="1454" y="2532"/>
                    <a:pt x="1655" y="3635"/>
                  </a:cubicBezTo>
                  <a:cubicBezTo>
                    <a:pt x="1669" y="3691"/>
                    <a:pt x="1722" y="3724"/>
                    <a:pt x="1771" y="3724"/>
                  </a:cubicBezTo>
                  <a:cubicBezTo>
                    <a:pt x="1809" y="3724"/>
                    <a:pt x="1844" y="3704"/>
                    <a:pt x="1855" y="3660"/>
                  </a:cubicBezTo>
                  <a:cubicBezTo>
                    <a:pt x="2206" y="2582"/>
                    <a:pt x="2557" y="2281"/>
                    <a:pt x="3660" y="2081"/>
                  </a:cubicBezTo>
                  <a:cubicBezTo>
                    <a:pt x="3760" y="2056"/>
                    <a:pt x="3760" y="1931"/>
                    <a:pt x="3685" y="1880"/>
                  </a:cubicBezTo>
                  <a:cubicBezTo>
                    <a:pt x="2607" y="1530"/>
                    <a:pt x="2306" y="1204"/>
                    <a:pt x="2081" y="76"/>
                  </a:cubicBezTo>
                  <a:cubicBezTo>
                    <a:pt x="2081" y="26"/>
                    <a:pt x="2043" y="1"/>
                    <a:pt x="20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6" name="Google Shape;396;p13"/>
            <p:cNvSpPr/>
            <p:nvPr/>
          </p:nvSpPr>
          <p:spPr>
            <a:xfrm>
              <a:off x="3534991" y="-2310800"/>
              <a:ext cx="267336" cy="269185"/>
            </a:xfrm>
            <a:custGeom>
              <a:avLst/>
              <a:gdLst/>
              <a:ahLst/>
              <a:cxnLst/>
              <a:rect l="l" t="t" r="r" b="b"/>
              <a:pathLst>
                <a:path w="3760" h="3786" fill="none" extrusionOk="0">
                  <a:moveTo>
                    <a:pt x="3660" y="2106"/>
                  </a:moveTo>
                  <a:cubicBezTo>
                    <a:pt x="2557" y="2306"/>
                    <a:pt x="2206" y="2607"/>
                    <a:pt x="1855" y="3685"/>
                  </a:cubicBezTo>
                  <a:cubicBezTo>
                    <a:pt x="1830" y="3785"/>
                    <a:pt x="1680" y="3760"/>
                    <a:pt x="1655" y="3660"/>
                  </a:cubicBezTo>
                  <a:cubicBezTo>
                    <a:pt x="1454" y="2557"/>
                    <a:pt x="1153" y="2206"/>
                    <a:pt x="76" y="1855"/>
                  </a:cubicBezTo>
                  <a:cubicBezTo>
                    <a:pt x="0" y="1830"/>
                    <a:pt x="0" y="1705"/>
                    <a:pt x="101" y="1680"/>
                  </a:cubicBezTo>
                  <a:cubicBezTo>
                    <a:pt x="1203" y="1479"/>
                    <a:pt x="1554" y="1179"/>
                    <a:pt x="1905" y="101"/>
                  </a:cubicBezTo>
                  <a:cubicBezTo>
                    <a:pt x="1930" y="1"/>
                    <a:pt x="2081" y="1"/>
                    <a:pt x="2081" y="101"/>
                  </a:cubicBezTo>
                  <a:cubicBezTo>
                    <a:pt x="2306" y="1229"/>
                    <a:pt x="2607" y="1555"/>
                    <a:pt x="3685" y="1905"/>
                  </a:cubicBezTo>
                  <a:cubicBezTo>
                    <a:pt x="3760" y="1956"/>
                    <a:pt x="3760" y="2081"/>
                    <a:pt x="3660" y="2106"/>
                  </a:cubicBezTo>
                  <a:close/>
                </a:path>
              </a:pathLst>
            </a:custGeom>
            <a:solidFill>
              <a:schemeClr val="accent1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97" name="Google Shape;397;p13"/>
          <p:cNvSpPr/>
          <p:nvPr/>
        </p:nvSpPr>
        <p:spPr>
          <a:xfrm flipH="1">
            <a:off x="4931919" y="6424395"/>
            <a:ext cx="195923" cy="196055"/>
          </a:xfrm>
          <a:custGeom>
            <a:avLst/>
            <a:gdLst/>
            <a:ahLst/>
            <a:cxnLst/>
            <a:rect l="l" t="t" r="r" b="b"/>
            <a:pathLst>
              <a:path w="4439" h="4442" extrusionOk="0">
                <a:moveTo>
                  <a:pt x="2219" y="1"/>
                </a:moveTo>
                <a:cubicBezTo>
                  <a:pt x="993" y="1"/>
                  <a:pt x="0" y="996"/>
                  <a:pt x="0" y="2222"/>
                </a:cubicBezTo>
                <a:cubicBezTo>
                  <a:pt x="0" y="3446"/>
                  <a:pt x="993" y="4442"/>
                  <a:pt x="2219" y="4442"/>
                </a:cubicBezTo>
                <a:cubicBezTo>
                  <a:pt x="3446" y="4442"/>
                  <a:pt x="4439" y="3446"/>
                  <a:pt x="4439" y="2222"/>
                </a:cubicBezTo>
                <a:cubicBezTo>
                  <a:pt x="4439" y="996"/>
                  <a:pt x="3446" y="1"/>
                  <a:pt x="2219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5205192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14"/>
          <p:cNvSpPr/>
          <p:nvPr/>
        </p:nvSpPr>
        <p:spPr>
          <a:xfrm>
            <a:off x="0" y="-6032"/>
            <a:ext cx="5418499" cy="3798881"/>
          </a:xfrm>
          <a:custGeom>
            <a:avLst/>
            <a:gdLst/>
            <a:ahLst/>
            <a:cxnLst/>
            <a:rect l="l" t="t" r="r" b="b"/>
            <a:pathLst>
              <a:path w="126709" h="88835" extrusionOk="0">
                <a:moveTo>
                  <a:pt x="108683" y="1"/>
                </a:moveTo>
                <a:cubicBezTo>
                  <a:pt x="108514" y="253"/>
                  <a:pt x="108340" y="501"/>
                  <a:pt x="108162" y="749"/>
                </a:cubicBezTo>
                <a:cubicBezTo>
                  <a:pt x="107126" y="1996"/>
                  <a:pt x="105988" y="3154"/>
                  <a:pt x="104747" y="4196"/>
                </a:cubicBezTo>
                <a:cubicBezTo>
                  <a:pt x="103261" y="5249"/>
                  <a:pt x="101678" y="6144"/>
                  <a:pt x="100025" y="6904"/>
                </a:cubicBezTo>
                <a:cubicBezTo>
                  <a:pt x="96568" y="8247"/>
                  <a:pt x="92922" y="9102"/>
                  <a:pt x="89260" y="9654"/>
                </a:cubicBezTo>
                <a:cubicBezTo>
                  <a:pt x="77792" y="11026"/>
                  <a:pt x="66048" y="10123"/>
                  <a:pt x="54799" y="13183"/>
                </a:cubicBezTo>
                <a:cubicBezTo>
                  <a:pt x="48327" y="14945"/>
                  <a:pt x="42169" y="18126"/>
                  <a:pt x="37406" y="22910"/>
                </a:cubicBezTo>
                <a:cubicBezTo>
                  <a:pt x="34787" y="25539"/>
                  <a:pt x="32504" y="28668"/>
                  <a:pt x="30996" y="32071"/>
                </a:cubicBezTo>
                <a:cubicBezTo>
                  <a:pt x="29508" y="35435"/>
                  <a:pt x="28398" y="38805"/>
                  <a:pt x="27715" y="42417"/>
                </a:cubicBezTo>
                <a:cubicBezTo>
                  <a:pt x="26493" y="48870"/>
                  <a:pt x="26186" y="55559"/>
                  <a:pt x="23848" y="61743"/>
                </a:cubicBezTo>
                <a:cubicBezTo>
                  <a:pt x="23183" y="63162"/>
                  <a:pt x="22402" y="64519"/>
                  <a:pt x="21500" y="65800"/>
                </a:cubicBezTo>
                <a:cubicBezTo>
                  <a:pt x="20552" y="66922"/>
                  <a:pt x="19514" y="67958"/>
                  <a:pt x="18392" y="68903"/>
                </a:cubicBezTo>
                <a:cubicBezTo>
                  <a:pt x="17071" y="69841"/>
                  <a:pt x="15668" y="70656"/>
                  <a:pt x="14199" y="71344"/>
                </a:cubicBezTo>
                <a:cubicBezTo>
                  <a:pt x="12449" y="72003"/>
                  <a:pt x="10639" y="72492"/>
                  <a:pt x="8794" y="72811"/>
                </a:cubicBezTo>
                <a:cubicBezTo>
                  <a:pt x="7785" y="72908"/>
                  <a:pt x="6773" y="72957"/>
                  <a:pt x="5761" y="72957"/>
                </a:cubicBezTo>
                <a:cubicBezTo>
                  <a:pt x="4626" y="72957"/>
                  <a:pt x="3490" y="72896"/>
                  <a:pt x="2357" y="72775"/>
                </a:cubicBezTo>
                <a:cubicBezTo>
                  <a:pt x="2269" y="72771"/>
                  <a:pt x="2182" y="72770"/>
                  <a:pt x="2095" y="72770"/>
                </a:cubicBezTo>
                <a:cubicBezTo>
                  <a:pt x="1362" y="72770"/>
                  <a:pt x="664" y="72895"/>
                  <a:pt x="0" y="73144"/>
                </a:cubicBezTo>
                <a:lnTo>
                  <a:pt x="0" y="88291"/>
                </a:lnTo>
                <a:cubicBezTo>
                  <a:pt x="755" y="88527"/>
                  <a:pt x="1541" y="88646"/>
                  <a:pt x="2357" y="88648"/>
                </a:cubicBezTo>
                <a:cubicBezTo>
                  <a:pt x="3504" y="88771"/>
                  <a:pt x="4655" y="88835"/>
                  <a:pt x="5806" y="88835"/>
                </a:cubicBezTo>
                <a:cubicBezTo>
                  <a:pt x="6776" y="88835"/>
                  <a:pt x="7746" y="88789"/>
                  <a:pt x="8713" y="88696"/>
                </a:cubicBezTo>
                <a:cubicBezTo>
                  <a:pt x="11396" y="88439"/>
                  <a:pt x="14102" y="88043"/>
                  <a:pt x="16685" y="87248"/>
                </a:cubicBezTo>
                <a:cubicBezTo>
                  <a:pt x="21824" y="85669"/>
                  <a:pt x="26503" y="83019"/>
                  <a:pt x="30465" y="79383"/>
                </a:cubicBezTo>
                <a:cubicBezTo>
                  <a:pt x="34544" y="75637"/>
                  <a:pt x="37328" y="70868"/>
                  <a:pt x="39240" y="65720"/>
                </a:cubicBezTo>
                <a:cubicBezTo>
                  <a:pt x="40773" y="61588"/>
                  <a:pt x="41409" y="57204"/>
                  <a:pt x="42028" y="52866"/>
                </a:cubicBezTo>
                <a:cubicBezTo>
                  <a:pt x="42667" y="48389"/>
                  <a:pt x="43307" y="43865"/>
                  <a:pt x="44910" y="39619"/>
                </a:cubicBezTo>
                <a:cubicBezTo>
                  <a:pt x="45545" y="38264"/>
                  <a:pt x="46291" y="36969"/>
                  <a:pt x="47150" y="35743"/>
                </a:cubicBezTo>
                <a:cubicBezTo>
                  <a:pt x="48141" y="34571"/>
                  <a:pt x="49234" y="33488"/>
                  <a:pt x="50410" y="32499"/>
                </a:cubicBezTo>
                <a:cubicBezTo>
                  <a:pt x="51910" y="31433"/>
                  <a:pt x="53508" y="30518"/>
                  <a:pt x="55180" y="29747"/>
                </a:cubicBezTo>
                <a:cubicBezTo>
                  <a:pt x="58411" y="28501"/>
                  <a:pt x="61802" y="27732"/>
                  <a:pt x="65224" y="27218"/>
                </a:cubicBezTo>
                <a:cubicBezTo>
                  <a:pt x="70822" y="26546"/>
                  <a:pt x="76468" y="26432"/>
                  <a:pt x="82092" y="26115"/>
                </a:cubicBezTo>
                <a:cubicBezTo>
                  <a:pt x="88445" y="25758"/>
                  <a:pt x="94879" y="25120"/>
                  <a:pt x="101004" y="23313"/>
                </a:cubicBezTo>
                <a:cubicBezTo>
                  <a:pt x="103976" y="22434"/>
                  <a:pt x="106912" y="21270"/>
                  <a:pt x="109650" y="19817"/>
                </a:cubicBezTo>
                <a:cubicBezTo>
                  <a:pt x="112117" y="18510"/>
                  <a:pt x="114410" y="16814"/>
                  <a:pt x="116496" y="14967"/>
                </a:cubicBezTo>
                <a:cubicBezTo>
                  <a:pt x="118541" y="13157"/>
                  <a:pt x="120244" y="11000"/>
                  <a:pt x="121839" y="8790"/>
                </a:cubicBezTo>
                <a:cubicBezTo>
                  <a:pt x="123137" y="6994"/>
                  <a:pt x="124247" y="5068"/>
                  <a:pt x="125240" y="3089"/>
                </a:cubicBezTo>
                <a:cubicBezTo>
                  <a:pt x="125752" y="2070"/>
                  <a:pt x="126240" y="1041"/>
                  <a:pt x="126709" y="1"/>
                </a:cubicBez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0" name="Google Shape;400;p14"/>
          <p:cNvSpPr/>
          <p:nvPr/>
        </p:nvSpPr>
        <p:spPr>
          <a:xfrm>
            <a:off x="2695801" y="894908"/>
            <a:ext cx="9498247" cy="5982981"/>
          </a:xfrm>
          <a:custGeom>
            <a:avLst/>
            <a:gdLst/>
            <a:ahLst/>
            <a:cxnLst/>
            <a:rect l="l" t="t" r="r" b="b"/>
            <a:pathLst>
              <a:path w="221818" h="139724" extrusionOk="0">
                <a:moveTo>
                  <a:pt x="217438" y="1"/>
                </a:moveTo>
                <a:cubicBezTo>
                  <a:pt x="211569" y="1"/>
                  <a:pt x="205642" y="938"/>
                  <a:pt x="199994" y="2337"/>
                </a:cubicBezTo>
                <a:cubicBezTo>
                  <a:pt x="192707" y="4142"/>
                  <a:pt x="185540" y="6940"/>
                  <a:pt x="178975" y="10583"/>
                </a:cubicBezTo>
                <a:cubicBezTo>
                  <a:pt x="172900" y="13953"/>
                  <a:pt x="167147" y="18244"/>
                  <a:pt x="162880" y="23768"/>
                </a:cubicBezTo>
                <a:cubicBezTo>
                  <a:pt x="158637" y="29259"/>
                  <a:pt x="156299" y="35796"/>
                  <a:pt x="154913" y="42542"/>
                </a:cubicBezTo>
                <a:cubicBezTo>
                  <a:pt x="153565" y="49095"/>
                  <a:pt x="152753" y="55774"/>
                  <a:pt x="150326" y="62039"/>
                </a:cubicBezTo>
                <a:cubicBezTo>
                  <a:pt x="149324" y="64232"/>
                  <a:pt x="148121" y="66315"/>
                  <a:pt x="146709" y="68273"/>
                </a:cubicBezTo>
                <a:cubicBezTo>
                  <a:pt x="145033" y="70306"/>
                  <a:pt x="143149" y="72147"/>
                  <a:pt x="141106" y="73814"/>
                </a:cubicBezTo>
                <a:cubicBezTo>
                  <a:pt x="138623" y="75626"/>
                  <a:pt x="135961" y="77155"/>
                  <a:pt x="133160" y="78419"/>
                </a:cubicBezTo>
                <a:cubicBezTo>
                  <a:pt x="128719" y="80169"/>
                  <a:pt x="124066" y="81269"/>
                  <a:pt x="119349" y="81972"/>
                </a:cubicBezTo>
                <a:cubicBezTo>
                  <a:pt x="112837" y="82763"/>
                  <a:pt x="106276" y="82903"/>
                  <a:pt x="99717" y="82903"/>
                </a:cubicBezTo>
                <a:cubicBezTo>
                  <a:pt x="96504" y="82903"/>
                  <a:pt x="93293" y="82869"/>
                  <a:pt x="90087" y="82862"/>
                </a:cubicBezTo>
                <a:cubicBezTo>
                  <a:pt x="89804" y="82862"/>
                  <a:pt x="89522" y="82861"/>
                  <a:pt x="89240" y="82861"/>
                </a:cubicBezTo>
                <a:cubicBezTo>
                  <a:pt x="78782" y="82861"/>
                  <a:pt x="68359" y="83307"/>
                  <a:pt x="58078" y="85413"/>
                </a:cubicBezTo>
                <a:cubicBezTo>
                  <a:pt x="49154" y="87239"/>
                  <a:pt x="40267" y="90430"/>
                  <a:pt x="32592" y="95397"/>
                </a:cubicBezTo>
                <a:cubicBezTo>
                  <a:pt x="25327" y="100098"/>
                  <a:pt x="19429" y="106091"/>
                  <a:pt x="14281" y="112994"/>
                </a:cubicBezTo>
                <a:cubicBezTo>
                  <a:pt x="8975" y="120109"/>
                  <a:pt x="4899" y="128058"/>
                  <a:pt x="1053" y="136027"/>
                </a:cubicBezTo>
                <a:cubicBezTo>
                  <a:pt x="474" y="137228"/>
                  <a:pt x="79" y="138456"/>
                  <a:pt x="1" y="139723"/>
                </a:cubicBezTo>
                <a:lnTo>
                  <a:pt x="16876" y="139723"/>
                </a:lnTo>
                <a:cubicBezTo>
                  <a:pt x="20160" y="133149"/>
                  <a:pt x="23729" y="126691"/>
                  <a:pt x="28139" y="120804"/>
                </a:cubicBezTo>
                <a:cubicBezTo>
                  <a:pt x="30966" y="117264"/>
                  <a:pt x="34119" y="114006"/>
                  <a:pt x="37645" y="111161"/>
                </a:cubicBezTo>
                <a:cubicBezTo>
                  <a:pt x="41103" y="108601"/>
                  <a:pt x="44839" y="106460"/>
                  <a:pt x="48773" y="104717"/>
                </a:cubicBezTo>
                <a:cubicBezTo>
                  <a:pt x="54995" y="102219"/>
                  <a:pt x="61550" y="100667"/>
                  <a:pt x="68179" y="99700"/>
                </a:cubicBezTo>
                <a:cubicBezTo>
                  <a:pt x="74946" y="98873"/>
                  <a:pt x="81766" y="98733"/>
                  <a:pt x="88581" y="98733"/>
                </a:cubicBezTo>
                <a:cubicBezTo>
                  <a:pt x="90661" y="98733"/>
                  <a:pt x="92741" y="98746"/>
                  <a:pt x="94818" y="98757"/>
                </a:cubicBezTo>
                <a:cubicBezTo>
                  <a:pt x="95851" y="98762"/>
                  <a:pt x="96883" y="98765"/>
                  <a:pt x="97915" y="98765"/>
                </a:cubicBezTo>
                <a:cubicBezTo>
                  <a:pt x="106621" y="98765"/>
                  <a:pt x="115289" y="98535"/>
                  <a:pt x="123926" y="97228"/>
                </a:cubicBezTo>
                <a:cubicBezTo>
                  <a:pt x="132939" y="95864"/>
                  <a:pt x="142061" y="92811"/>
                  <a:pt x="149417" y="87306"/>
                </a:cubicBezTo>
                <a:cubicBezTo>
                  <a:pt x="154094" y="83803"/>
                  <a:pt x="158101" y="79874"/>
                  <a:pt x="161332" y="74971"/>
                </a:cubicBezTo>
                <a:cubicBezTo>
                  <a:pt x="163906" y="71064"/>
                  <a:pt x="165745" y="66599"/>
                  <a:pt x="167035" y="62110"/>
                </a:cubicBezTo>
                <a:cubicBezTo>
                  <a:pt x="169300" y="54231"/>
                  <a:pt x="169671" y="45856"/>
                  <a:pt x="172624" y="38170"/>
                </a:cubicBezTo>
                <a:cubicBezTo>
                  <a:pt x="173388" y="36512"/>
                  <a:pt x="174284" y="34924"/>
                  <a:pt x="175339" y="33433"/>
                </a:cubicBezTo>
                <a:cubicBezTo>
                  <a:pt x="176875" y="31600"/>
                  <a:pt x="178618" y="29957"/>
                  <a:pt x="180477" y="28452"/>
                </a:cubicBezTo>
                <a:cubicBezTo>
                  <a:pt x="184399" y="25559"/>
                  <a:pt x="188697" y="23204"/>
                  <a:pt x="193160" y="21246"/>
                </a:cubicBezTo>
                <a:cubicBezTo>
                  <a:pt x="198886" y="18922"/>
                  <a:pt x="204875" y="17222"/>
                  <a:pt x="210988" y="16296"/>
                </a:cubicBezTo>
                <a:cubicBezTo>
                  <a:pt x="213230" y="16035"/>
                  <a:pt x="215482" y="15886"/>
                  <a:pt x="217736" y="15886"/>
                </a:cubicBezTo>
                <a:cubicBezTo>
                  <a:pt x="219015" y="15886"/>
                  <a:pt x="220294" y="15934"/>
                  <a:pt x="221572" y="16036"/>
                </a:cubicBezTo>
                <a:cubicBezTo>
                  <a:pt x="221653" y="16044"/>
                  <a:pt x="221734" y="16046"/>
                  <a:pt x="221818" y="16048"/>
                </a:cubicBezTo>
                <a:lnTo>
                  <a:pt x="221818" y="185"/>
                </a:lnTo>
                <a:cubicBezTo>
                  <a:pt x="221737" y="178"/>
                  <a:pt x="221656" y="168"/>
                  <a:pt x="221572" y="163"/>
                </a:cubicBezTo>
                <a:cubicBezTo>
                  <a:pt x="220200" y="53"/>
                  <a:pt x="218821" y="1"/>
                  <a:pt x="217438" y="1"/>
                </a:cubicBez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1" name="Google Shape;401;p14"/>
          <p:cNvSpPr/>
          <p:nvPr/>
        </p:nvSpPr>
        <p:spPr>
          <a:xfrm>
            <a:off x="9564867" y="3912034"/>
            <a:ext cx="2629515" cy="2967063"/>
          </a:xfrm>
          <a:custGeom>
            <a:avLst/>
            <a:gdLst/>
            <a:ahLst/>
            <a:cxnLst/>
            <a:rect l="l" t="t" r="r" b="b"/>
            <a:pathLst>
              <a:path w="60560" h="68334" extrusionOk="0">
                <a:moveTo>
                  <a:pt x="60559" y="0"/>
                </a:moveTo>
                <a:cubicBezTo>
                  <a:pt x="56761" y="984"/>
                  <a:pt x="53056" y="2420"/>
                  <a:pt x="49694" y="4403"/>
                </a:cubicBezTo>
                <a:cubicBezTo>
                  <a:pt x="47143" y="5906"/>
                  <a:pt x="44724" y="7765"/>
                  <a:pt x="42636" y="9863"/>
                </a:cubicBezTo>
                <a:cubicBezTo>
                  <a:pt x="40409" y="12099"/>
                  <a:pt x="38440" y="14702"/>
                  <a:pt x="37164" y="17600"/>
                </a:cubicBezTo>
                <a:cubicBezTo>
                  <a:pt x="36321" y="19507"/>
                  <a:pt x="35557" y="21410"/>
                  <a:pt x="35045" y="23429"/>
                </a:cubicBezTo>
                <a:cubicBezTo>
                  <a:pt x="34685" y="24855"/>
                  <a:pt x="34423" y="26303"/>
                  <a:pt x="34211" y="27758"/>
                </a:cubicBezTo>
                <a:cubicBezTo>
                  <a:pt x="33744" y="30951"/>
                  <a:pt x="33440" y="34161"/>
                  <a:pt x="33040" y="37361"/>
                </a:cubicBezTo>
                <a:cubicBezTo>
                  <a:pt x="32804" y="38952"/>
                  <a:pt x="32511" y="40535"/>
                  <a:pt x="32089" y="42088"/>
                </a:cubicBezTo>
                <a:cubicBezTo>
                  <a:pt x="31663" y="43662"/>
                  <a:pt x="31106" y="45210"/>
                  <a:pt x="30496" y="46726"/>
                </a:cubicBezTo>
                <a:cubicBezTo>
                  <a:pt x="29125" y="49810"/>
                  <a:pt x="27460" y="52756"/>
                  <a:pt x="25467" y="55482"/>
                </a:cubicBezTo>
                <a:cubicBezTo>
                  <a:pt x="23696" y="57656"/>
                  <a:pt x="21712" y="59642"/>
                  <a:pt x="19538" y="61414"/>
                </a:cubicBezTo>
                <a:cubicBezTo>
                  <a:pt x="17007" y="63281"/>
                  <a:pt x="14299" y="64928"/>
                  <a:pt x="11440" y="66238"/>
                </a:cubicBezTo>
                <a:cubicBezTo>
                  <a:pt x="9392" y="67026"/>
                  <a:pt x="7280" y="67624"/>
                  <a:pt x="5117" y="67998"/>
                </a:cubicBezTo>
                <a:cubicBezTo>
                  <a:pt x="4066" y="68098"/>
                  <a:pt x="3010" y="68149"/>
                  <a:pt x="1951" y="68149"/>
                </a:cubicBezTo>
                <a:cubicBezTo>
                  <a:pt x="1859" y="68149"/>
                  <a:pt x="1766" y="68148"/>
                  <a:pt x="1674" y="68148"/>
                </a:cubicBezTo>
                <a:cubicBezTo>
                  <a:pt x="1647" y="68147"/>
                  <a:pt x="1621" y="68147"/>
                  <a:pt x="1594" y="68147"/>
                </a:cubicBezTo>
                <a:cubicBezTo>
                  <a:pt x="1067" y="68147"/>
                  <a:pt x="530" y="68213"/>
                  <a:pt x="0" y="68333"/>
                </a:cubicBezTo>
                <a:lnTo>
                  <a:pt x="35318" y="68333"/>
                </a:lnTo>
                <a:cubicBezTo>
                  <a:pt x="37483" y="65967"/>
                  <a:pt x="39409" y="63366"/>
                  <a:pt x="41086" y="60666"/>
                </a:cubicBezTo>
                <a:cubicBezTo>
                  <a:pt x="42262" y="58773"/>
                  <a:pt x="43295" y="56792"/>
                  <a:pt x="44198" y="54756"/>
                </a:cubicBezTo>
                <a:cubicBezTo>
                  <a:pt x="45339" y="52187"/>
                  <a:pt x="46455" y="49555"/>
                  <a:pt x="47246" y="46853"/>
                </a:cubicBezTo>
                <a:cubicBezTo>
                  <a:pt x="48670" y="41971"/>
                  <a:pt x="48939" y="36825"/>
                  <a:pt x="49548" y="31789"/>
                </a:cubicBezTo>
                <a:cubicBezTo>
                  <a:pt x="49901" y="29451"/>
                  <a:pt x="50384" y="27127"/>
                  <a:pt x="51199" y="24905"/>
                </a:cubicBezTo>
                <a:cubicBezTo>
                  <a:pt x="51623" y="24027"/>
                  <a:pt x="52108" y="23184"/>
                  <a:pt x="52658" y="22379"/>
                </a:cubicBezTo>
                <a:cubicBezTo>
                  <a:pt x="53570" y="21321"/>
                  <a:pt x="54580" y="20345"/>
                  <a:pt x="55652" y="19450"/>
                </a:cubicBezTo>
                <a:cubicBezTo>
                  <a:pt x="57156" y="18378"/>
                  <a:pt x="58761" y="17464"/>
                  <a:pt x="60438" y="16690"/>
                </a:cubicBezTo>
                <a:cubicBezTo>
                  <a:pt x="60478" y="16673"/>
                  <a:pt x="60519" y="16659"/>
                  <a:pt x="60559" y="16642"/>
                </a:cubicBezTo>
                <a:lnTo>
                  <a:pt x="60559" y="0"/>
                </a:ln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02" name="Google Shape;402;p14"/>
          <p:cNvGrpSpPr/>
          <p:nvPr/>
        </p:nvGrpSpPr>
        <p:grpSpPr>
          <a:xfrm>
            <a:off x="9768729" y="-6019"/>
            <a:ext cx="2491251" cy="1803191"/>
            <a:chOff x="7326547" y="-4515"/>
            <a:chExt cx="1868438" cy="1352393"/>
          </a:xfrm>
        </p:grpSpPr>
        <p:sp>
          <p:nvSpPr>
            <p:cNvPr id="403" name="Google Shape;403;p14"/>
            <p:cNvSpPr/>
            <p:nvPr/>
          </p:nvSpPr>
          <p:spPr>
            <a:xfrm flipH="1">
              <a:off x="7650254" y="-1814"/>
              <a:ext cx="1427127" cy="1258785"/>
            </a:xfrm>
            <a:custGeom>
              <a:avLst/>
              <a:gdLst/>
              <a:ahLst/>
              <a:cxnLst/>
              <a:rect l="l" t="t" r="r" b="b"/>
              <a:pathLst>
                <a:path w="44685" h="39414" extrusionOk="0">
                  <a:moveTo>
                    <a:pt x="29564" y="0"/>
                  </a:moveTo>
                  <a:cubicBezTo>
                    <a:pt x="25215" y="1610"/>
                    <a:pt x="18874" y="5070"/>
                    <a:pt x="13493" y="8068"/>
                  </a:cubicBezTo>
                  <a:cubicBezTo>
                    <a:pt x="6968" y="11704"/>
                    <a:pt x="1" y="17290"/>
                    <a:pt x="7447" y="26541"/>
                  </a:cubicBezTo>
                  <a:cubicBezTo>
                    <a:pt x="11454" y="31522"/>
                    <a:pt x="19581" y="36330"/>
                    <a:pt x="25885" y="39414"/>
                  </a:cubicBezTo>
                  <a:lnTo>
                    <a:pt x="25885" y="34599"/>
                  </a:lnTo>
                  <a:cubicBezTo>
                    <a:pt x="25708" y="34513"/>
                    <a:pt x="25508" y="34420"/>
                    <a:pt x="25273" y="34335"/>
                  </a:cubicBezTo>
                  <a:cubicBezTo>
                    <a:pt x="22265" y="33211"/>
                    <a:pt x="18510" y="31513"/>
                    <a:pt x="15555" y="29139"/>
                  </a:cubicBezTo>
                  <a:cubicBezTo>
                    <a:pt x="13414" y="27417"/>
                    <a:pt x="11695" y="25338"/>
                    <a:pt x="10990" y="22864"/>
                  </a:cubicBezTo>
                  <a:cubicBezTo>
                    <a:pt x="10847" y="22362"/>
                    <a:pt x="10745" y="21845"/>
                    <a:pt x="10690" y="21312"/>
                  </a:cubicBezTo>
                  <a:cubicBezTo>
                    <a:pt x="10130" y="15854"/>
                    <a:pt x="13986" y="13058"/>
                    <a:pt x="18708" y="10992"/>
                  </a:cubicBezTo>
                  <a:cubicBezTo>
                    <a:pt x="21286" y="9861"/>
                    <a:pt x="26077" y="8756"/>
                    <a:pt x="28597" y="7746"/>
                  </a:cubicBezTo>
                  <a:cubicBezTo>
                    <a:pt x="31928" y="6410"/>
                    <a:pt x="37714" y="4841"/>
                    <a:pt x="446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4" name="Google Shape;404;p14"/>
            <p:cNvSpPr/>
            <p:nvPr/>
          </p:nvSpPr>
          <p:spPr>
            <a:xfrm flipH="1">
              <a:off x="7326547" y="887"/>
              <a:ext cx="1434185" cy="1104399"/>
            </a:xfrm>
            <a:custGeom>
              <a:avLst/>
              <a:gdLst/>
              <a:ahLst/>
              <a:cxnLst/>
              <a:rect l="l" t="t" r="r" b="b"/>
              <a:pathLst>
                <a:path w="44906" h="34580" extrusionOk="0">
                  <a:moveTo>
                    <a:pt x="34685" y="0"/>
                  </a:moveTo>
                  <a:cubicBezTo>
                    <a:pt x="33280" y="612"/>
                    <a:pt x="28473" y="3872"/>
                    <a:pt x="22346" y="5960"/>
                  </a:cubicBezTo>
                  <a:cubicBezTo>
                    <a:pt x="18031" y="7429"/>
                    <a:pt x="15116" y="8432"/>
                    <a:pt x="10875" y="10101"/>
                  </a:cubicBezTo>
                  <a:cubicBezTo>
                    <a:pt x="10071" y="10418"/>
                    <a:pt x="9313" y="10725"/>
                    <a:pt x="8709" y="10992"/>
                  </a:cubicBezTo>
                  <a:cubicBezTo>
                    <a:pt x="5139" y="12554"/>
                    <a:pt x="1474" y="14809"/>
                    <a:pt x="736" y="18940"/>
                  </a:cubicBezTo>
                  <a:cubicBezTo>
                    <a:pt x="0" y="23057"/>
                    <a:pt x="2901" y="27108"/>
                    <a:pt x="6015" y="29558"/>
                  </a:cubicBezTo>
                  <a:cubicBezTo>
                    <a:pt x="8930" y="31849"/>
                    <a:pt x="12414" y="33258"/>
                    <a:pt x="15886" y="34580"/>
                  </a:cubicBezTo>
                  <a:lnTo>
                    <a:pt x="15886" y="31539"/>
                  </a:lnTo>
                  <a:cubicBezTo>
                    <a:pt x="12680" y="30003"/>
                    <a:pt x="9159" y="28051"/>
                    <a:pt x="7201" y="25560"/>
                  </a:cubicBezTo>
                  <a:cubicBezTo>
                    <a:pt x="4799" y="22502"/>
                    <a:pt x="5946" y="18590"/>
                    <a:pt x="9328" y="16266"/>
                  </a:cubicBezTo>
                  <a:cubicBezTo>
                    <a:pt x="12983" y="13751"/>
                    <a:pt x="22689" y="10908"/>
                    <a:pt x="24722" y="10387"/>
                  </a:cubicBezTo>
                  <a:cubicBezTo>
                    <a:pt x="29016" y="9284"/>
                    <a:pt x="36476" y="6348"/>
                    <a:pt x="449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5" name="Google Shape;405;p14"/>
            <p:cNvSpPr/>
            <p:nvPr/>
          </p:nvSpPr>
          <p:spPr>
            <a:xfrm flipH="1">
              <a:off x="8056574" y="-4515"/>
              <a:ext cx="1138412" cy="1352393"/>
            </a:xfrm>
            <a:custGeom>
              <a:avLst/>
              <a:gdLst/>
              <a:ahLst/>
              <a:cxnLst/>
              <a:rect l="l" t="t" r="r" b="b"/>
              <a:pathLst>
                <a:path w="35645" h="42345" extrusionOk="0">
                  <a:moveTo>
                    <a:pt x="22741" y="0"/>
                  </a:moveTo>
                  <a:cubicBezTo>
                    <a:pt x="20241" y="926"/>
                    <a:pt x="14840" y="3805"/>
                    <a:pt x="10811" y="6632"/>
                  </a:cubicBezTo>
                  <a:cubicBezTo>
                    <a:pt x="2944" y="12151"/>
                    <a:pt x="1" y="21450"/>
                    <a:pt x="7359" y="29046"/>
                  </a:cubicBezTo>
                  <a:cubicBezTo>
                    <a:pt x="13445" y="35327"/>
                    <a:pt x="19262" y="38416"/>
                    <a:pt x="29821" y="42345"/>
                  </a:cubicBezTo>
                  <a:lnTo>
                    <a:pt x="29821" y="39414"/>
                  </a:lnTo>
                  <a:cubicBezTo>
                    <a:pt x="23517" y="36330"/>
                    <a:pt x="14909" y="31872"/>
                    <a:pt x="11383" y="26541"/>
                  </a:cubicBezTo>
                  <a:cubicBezTo>
                    <a:pt x="5261" y="17290"/>
                    <a:pt x="10795" y="11504"/>
                    <a:pt x="17429" y="8068"/>
                  </a:cubicBezTo>
                  <a:cubicBezTo>
                    <a:pt x="24127" y="4598"/>
                    <a:pt x="29185" y="3336"/>
                    <a:pt x="356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06" name="Google Shape;406;p14"/>
          <p:cNvGrpSpPr/>
          <p:nvPr/>
        </p:nvGrpSpPr>
        <p:grpSpPr>
          <a:xfrm>
            <a:off x="-116011" y="4301975"/>
            <a:ext cx="2935507" cy="2551551"/>
            <a:chOff x="-87008" y="3226481"/>
            <a:chExt cx="2201630" cy="1913663"/>
          </a:xfrm>
        </p:grpSpPr>
        <p:sp>
          <p:nvSpPr>
            <p:cNvPr id="407" name="Google Shape;407;p14"/>
            <p:cNvSpPr/>
            <p:nvPr/>
          </p:nvSpPr>
          <p:spPr>
            <a:xfrm flipH="1">
              <a:off x="58414" y="3426638"/>
              <a:ext cx="1675186" cy="1711914"/>
            </a:xfrm>
            <a:custGeom>
              <a:avLst/>
              <a:gdLst/>
              <a:ahLst/>
              <a:cxnLst/>
              <a:rect l="l" t="t" r="r" b="b"/>
              <a:pathLst>
                <a:path w="52452" h="53602" extrusionOk="0">
                  <a:moveTo>
                    <a:pt x="31828" y="1"/>
                  </a:moveTo>
                  <a:lnTo>
                    <a:pt x="31828" y="6470"/>
                  </a:lnTo>
                  <a:cubicBezTo>
                    <a:pt x="32418" y="6975"/>
                    <a:pt x="33045" y="7454"/>
                    <a:pt x="33545" y="8054"/>
                  </a:cubicBezTo>
                  <a:cubicBezTo>
                    <a:pt x="38407" y="13883"/>
                    <a:pt x="39510" y="19196"/>
                    <a:pt x="39593" y="20019"/>
                  </a:cubicBezTo>
                  <a:cubicBezTo>
                    <a:pt x="40436" y="28432"/>
                    <a:pt x="35938" y="32847"/>
                    <a:pt x="30382" y="36159"/>
                  </a:cubicBezTo>
                  <a:cubicBezTo>
                    <a:pt x="27349" y="37967"/>
                    <a:pt x="21679" y="39795"/>
                    <a:pt x="18712" y="41417"/>
                  </a:cubicBezTo>
                  <a:cubicBezTo>
                    <a:pt x="14819" y="43546"/>
                    <a:pt x="8059" y="46091"/>
                    <a:pt x="1" y="53601"/>
                  </a:cubicBezTo>
                  <a:lnTo>
                    <a:pt x="15321" y="53601"/>
                  </a:lnTo>
                  <a:cubicBezTo>
                    <a:pt x="20634" y="50863"/>
                    <a:pt x="30616" y="45127"/>
                    <a:pt x="36685" y="40543"/>
                  </a:cubicBezTo>
                  <a:cubicBezTo>
                    <a:pt x="44339" y="34761"/>
                    <a:pt x="52451" y="25963"/>
                    <a:pt x="43286" y="11861"/>
                  </a:cubicBezTo>
                  <a:cubicBezTo>
                    <a:pt x="40562" y="7668"/>
                    <a:pt x="36343" y="3589"/>
                    <a:pt x="318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8" name="Google Shape;408;p14"/>
            <p:cNvSpPr/>
            <p:nvPr/>
          </p:nvSpPr>
          <p:spPr>
            <a:xfrm flipH="1">
              <a:off x="444674" y="3629542"/>
              <a:ext cx="1669948" cy="1509015"/>
            </a:xfrm>
            <a:custGeom>
              <a:avLst/>
              <a:gdLst/>
              <a:ahLst/>
              <a:cxnLst/>
              <a:rect l="l" t="t" r="r" b="b"/>
              <a:pathLst>
                <a:path w="52288" h="47249" extrusionOk="0">
                  <a:moveTo>
                    <a:pt x="43758" y="1"/>
                  </a:moveTo>
                  <a:lnTo>
                    <a:pt x="43758" y="7471"/>
                  </a:lnTo>
                  <a:cubicBezTo>
                    <a:pt x="46556" y="12104"/>
                    <a:pt x="45296" y="18055"/>
                    <a:pt x="41405" y="21674"/>
                  </a:cubicBezTo>
                  <a:cubicBezTo>
                    <a:pt x="37133" y="25646"/>
                    <a:pt x="25668" y="30282"/>
                    <a:pt x="23265" y="31140"/>
                  </a:cubicBezTo>
                  <a:cubicBezTo>
                    <a:pt x="18262" y="32923"/>
                    <a:pt x="9656" y="37533"/>
                    <a:pt x="1" y="47248"/>
                  </a:cubicBezTo>
                  <a:lnTo>
                    <a:pt x="12019" y="47248"/>
                  </a:lnTo>
                  <a:cubicBezTo>
                    <a:pt x="13964" y="45932"/>
                    <a:pt x="19374" y="41122"/>
                    <a:pt x="26237" y="37917"/>
                  </a:cubicBezTo>
                  <a:cubicBezTo>
                    <a:pt x="31328" y="35540"/>
                    <a:pt x="34764" y="33919"/>
                    <a:pt x="39762" y="31233"/>
                  </a:cubicBezTo>
                  <a:cubicBezTo>
                    <a:pt x="40710" y="30723"/>
                    <a:pt x="41600" y="30230"/>
                    <a:pt x="42312" y="29806"/>
                  </a:cubicBezTo>
                  <a:cubicBezTo>
                    <a:pt x="46510" y="27304"/>
                    <a:pt x="50801" y="23727"/>
                    <a:pt x="51547" y="17329"/>
                  </a:cubicBezTo>
                  <a:cubicBezTo>
                    <a:pt x="52287" y="10952"/>
                    <a:pt x="48704" y="4768"/>
                    <a:pt x="44915" y="1063"/>
                  </a:cubicBezTo>
                  <a:cubicBezTo>
                    <a:pt x="44536" y="694"/>
                    <a:pt x="44151" y="341"/>
                    <a:pt x="437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9" name="Google Shape;409;p14"/>
            <p:cNvSpPr/>
            <p:nvPr/>
          </p:nvSpPr>
          <p:spPr>
            <a:xfrm flipH="1">
              <a:off x="-87008" y="3226481"/>
              <a:ext cx="1333263" cy="1913663"/>
            </a:xfrm>
            <a:custGeom>
              <a:avLst/>
              <a:gdLst/>
              <a:ahLst/>
              <a:cxnLst/>
              <a:rect l="l" t="t" r="r" b="b"/>
              <a:pathLst>
                <a:path w="41746" h="59919" extrusionOk="0">
                  <a:moveTo>
                    <a:pt x="16569" y="0"/>
                  </a:moveTo>
                  <a:lnTo>
                    <a:pt x="16569" y="6534"/>
                  </a:lnTo>
                  <a:cubicBezTo>
                    <a:pt x="21245" y="10063"/>
                    <a:pt x="25196" y="14242"/>
                    <a:pt x="28027" y="18321"/>
                  </a:cubicBezTo>
                  <a:cubicBezTo>
                    <a:pt x="37173" y="31501"/>
                    <a:pt x="29215" y="41531"/>
                    <a:pt x="21426" y="47003"/>
                  </a:cubicBezTo>
                  <a:cubicBezTo>
                    <a:pt x="13564" y="52527"/>
                    <a:pt x="7582" y="54604"/>
                    <a:pt x="0" y="59918"/>
                  </a:cubicBezTo>
                  <a:lnTo>
                    <a:pt x="14838" y="59918"/>
                  </a:lnTo>
                  <a:cubicBezTo>
                    <a:pt x="17788" y="58423"/>
                    <a:pt x="24648" y="53523"/>
                    <a:pt x="29354" y="49055"/>
                  </a:cubicBezTo>
                  <a:cubicBezTo>
                    <a:pt x="38543" y="40335"/>
                    <a:pt x="41745" y="25898"/>
                    <a:pt x="32735" y="14352"/>
                  </a:cubicBezTo>
                  <a:cubicBezTo>
                    <a:pt x="27763" y="7980"/>
                    <a:pt x="22979" y="3801"/>
                    <a:pt x="165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10" name="Google Shape;410;p14"/>
          <p:cNvGrpSpPr/>
          <p:nvPr/>
        </p:nvGrpSpPr>
        <p:grpSpPr>
          <a:xfrm>
            <a:off x="970075" y="726601"/>
            <a:ext cx="10251600" cy="5418767"/>
            <a:chOff x="727556" y="544950"/>
            <a:chExt cx="7688700" cy="4064075"/>
          </a:xfrm>
        </p:grpSpPr>
        <p:grpSp>
          <p:nvGrpSpPr>
            <p:cNvPr id="411" name="Google Shape;411;p14"/>
            <p:cNvGrpSpPr/>
            <p:nvPr/>
          </p:nvGrpSpPr>
          <p:grpSpPr>
            <a:xfrm>
              <a:off x="727556" y="544950"/>
              <a:ext cx="7688700" cy="4064075"/>
              <a:chOff x="721950" y="544950"/>
              <a:chExt cx="7688700" cy="4064075"/>
            </a:xfrm>
          </p:grpSpPr>
          <p:sp>
            <p:nvSpPr>
              <p:cNvPr id="412" name="Google Shape;412;p14"/>
              <p:cNvSpPr/>
              <p:nvPr/>
            </p:nvSpPr>
            <p:spPr>
              <a:xfrm>
                <a:off x="721950" y="544950"/>
                <a:ext cx="7688700" cy="507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F5A2A2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23825" dir="7860000" algn="bl" rotWithShape="0">
                  <a:srgbClr val="0B3A87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3" name="Google Shape;413;p14"/>
              <p:cNvSpPr/>
              <p:nvPr/>
            </p:nvSpPr>
            <p:spPr>
              <a:xfrm>
                <a:off x="721950" y="1051025"/>
                <a:ext cx="7688700" cy="3558000"/>
              </a:xfrm>
              <a:prstGeom prst="rect">
                <a:avLst/>
              </a:prstGeom>
              <a:solidFill>
                <a:srgbClr val="FFEEE5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23825" dir="7860000" algn="bl" rotWithShape="0">
                  <a:srgbClr val="0B3A87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4" name="Google Shape;414;p14"/>
              <p:cNvSpPr/>
              <p:nvPr/>
            </p:nvSpPr>
            <p:spPr>
              <a:xfrm>
                <a:off x="2170375" y="663050"/>
                <a:ext cx="5846700" cy="269100"/>
              </a:xfrm>
              <a:prstGeom prst="roundRect">
                <a:avLst>
                  <a:gd name="adj" fmla="val 50000"/>
                </a:avLst>
              </a:prstGeom>
              <a:solidFill>
                <a:srgbClr val="FFFFFF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415" name="Google Shape;415;p14"/>
            <p:cNvGrpSpPr/>
            <p:nvPr/>
          </p:nvGrpSpPr>
          <p:grpSpPr>
            <a:xfrm>
              <a:off x="883456" y="696120"/>
              <a:ext cx="877593" cy="199609"/>
              <a:chOff x="883456" y="696120"/>
              <a:chExt cx="877593" cy="199609"/>
            </a:xfrm>
          </p:grpSpPr>
          <p:sp>
            <p:nvSpPr>
              <p:cNvPr id="416" name="Google Shape;416;p14"/>
              <p:cNvSpPr/>
              <p:nvPr/>
            </p:nvSpPr>
            <p:spPr>
              <a:xfrm>
                <a:off x="1225706" y="696120"/>
                <a:ext cx="199641" cy="199609"/>
              </a:xfrm>
              <a:custGeom>
                <a:avLst/>
                <a:gdLst/>
                <a:ahLst/>
                <a:cxnLst/>
                <a:rect l="l" t="t" r="r" b="b"/>
                <a:pathLst>
                  <a:path w="6251" h="6250" extrusionOk="0">
                    <a:moveTo>
                      <a:pt x="3127" y="1"/>
                    </a:moveTo>
                    <a:cubicBezTo>
                      <a:pt x="1400" y="1"/>
                      <a:pt x="0" y="1399"/>
                      <a:pt x="0" y="3125"/>
                    </a:cubicBezTo>
                    <a:cubicBezTo>
                      <a:pt x="0" y="4851"/>
                      <a:pt x="1400" y="6249"/>
                      <a:pt x="3127" y="6249"/>
                    </a:cubicBezTo>
                    <a:cubicBezTo>
                      <a:pt x="4851" y="6249"/>
                      <a:pt x="6251" y="4851"/>
                      <a:pt x="6251" y="3125"/>
                    </a:cubicBezTo>
                    <a:cubicBezTo>
                      <a:pt x="6251" y="1399"/>
                      <a:pt x="4851" y="1"/>
                      <a:pt x="3127" y="1"/>
                    </a:cubicBezTo>
                    <a:close/>
                  </a:path>
                </a:pathLst>
              </a:custGeom>
              <a:solidFill>
                <a:srgbClr val="FFD800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7" name="Google Shape;417;p14"/>
              <p:cNvSpPr/>
              <p:nvPr/>
            </p:nvSpPr>
            <p:spPr>
              <a:xfrm>
                <a:off x="1561376" y="696120"/>
                <a:ext cx="199673" cy="199609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6250" extrusionOk="0">
                    <a:moveTo>
                      <a:pt x="3127" y="1"/>
                    </a:moveTo>
                    <a:cubicBezTo>
                      <a:pt x="1401" y="1"/>
                      <a:pt x="1" y="1399"/>
                      <a:pt x="1" y="3125"/>
                    </a:cubicBezTo>
                    <a:cubicBezTo>
                      <a:pt x="1" y="4851"/>
                      <a:pt x="1401" y="6249"/>
                      <a:pt x="3127" y="6249"/>
                    </a:cubicBezTo>
                    <a:cubicBezTo>
                      <a:pt x="4851" y="6249"/>
                      <a:pt x="6252" y="4851"/>
                      <a:pt x="6252" y="3125"/>
                    </a:cubicBezTo>
                    <a:cubicBezTo>
                      <a:pt x="6252" y="1399"/>
                      <a:pt x="4851" y="1"/>
                      <a:pt x="3127" y="1"/>
                    </a:cubicBezTo>
                    <a:close/>
                  </a:path>
                </a:pathLst>
              </a:custGeom>
              <a:solidFill>
                <a:srgbClr val="A5A2F4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8" name="Google Shape;418;p14"/>
              <p:cNvSpPr/>
              <p:nvPr/>
            </p:nvSpPr>
            <p:spPr>
              <a:xfrm>
                <a:off x="883456" y="696120"/>
                <a:ext cx="199673" cy="199609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6250" extrusionOk="0">
                    <a:moveTo>
                      <a:pt x="3125" y="1"/>
                    </a:moveTo>
                    <a:cubicBezTo>
                      <a:pt x="1399" y="1"/>
                      <a:pt x="1" y="1399"/>
                      <a:pt x="1" y="3125"/>
                    </a:cubicBezTo>
                    <a:cubicBezTo>
                      <a:pt x="1" y="4851"/>
                      <a:pt x="1399" y="6249"/>
                      <a:pt x="3125" y="6249"/>
                    </a:cubicBezTo>
                    <a:cubicBezTo>
                      <a:pt x="4851" y="6249"/>
                      <a:pt x="6251" y="4851"/>
                      <a:pt x="6251" y="3125"/>
                    </a:cubicBezTo>
                    <a:cubicBezTo>
                      <a:pt x="6251" y="1399"/>
                      <a:pt x="4851" y="1"/>
                      <a:pt x="3125" y="1"/>
                    </a:cubicBezTo>
                    <a:close/>
                  </a:path>
                </a:pathLst>
              </a:custGeom>
              <a:solidFill>
                <a:srgbClr val="4CE697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sp>
        <p:nvSpPr>
          <p:cNvPr id="419" name="Google Shape;419;p14"/>
          <p:cNvSpPr/>
          <p:nvPr/>
        </p:nvSpPr>
        <p:spPr>
          <a:xfrm>
            <a:off x="962600" y="3729134"/>
            <a:ext cx="5957280" cy="2406925"/>
          </a:xfrm>
          <a:custGeom>
            <a:avLst/>
            <a:gdLst/>
            <a:ahLst/>
            <a:cxnLst/>
            <a:rect l="l" t="t" r="r" b="b"/>
            <a:pathLst>
              <a:path w="139897" h="50665" extrusionOk="0">
                <a:moveTo>
                  <a:pt x="27675" y="0"/>
                </a:moveTo>
                <a:cubicBezTo>
                  <a:pt x="6182" y="0"/>
                  <a:pt x="0" y="13091"/>
                  <a:pt x="0" y="13091"/>
                </a:cubicBezTo>
                <a:lnTo>
                  <a:pt x="0" y="50664"/>
                </a:lnTo>
                <a:cubicBezTo>
                  <a:pt x="0" y="50522"/>
                  <a:pt x="15544" y="50475"/>
                  <a:pt x="36269" y="50475"/>
                </a:cubicBezTo>
                <a:cubicBezTo>
                  <a:pt x="77720" y="50475"/>
                  <a:pt x="139896" y="50664"/>
                  <a:pt x="139896" y="50664"/>
                </a:cubicBezTo>
                <a:lnTo>
                  <a:pt x="139896" y="32598"/>
                </a:lnTo>
                <a:cubicBezTo>
                  <a:pt x="139896" y="32598"/>
                  <a:pt x="131152" y="35237"/>
                  <a:pt x="117535" y="35237"/>
                </a:cubicBezTo>
                <a:cubicBezTo>
                  <a:pt x="110469" y="35237"/>
                  <a:pt x="102090" y="34526"/>
                  <a:pt x="92941" y="32367"/>
                </a:cubicBezTo>
                <a:cubicBezTo>
                  <a:pt x="69948" y="26943"/>
                  <a:pt x="57528" y="924"/>
                  <a:pt x="29410" y="28"/>
                </a:cubicBezTo>
                <a:cubicBezTo>
                  <a:pt x="28821" y="9"/>
                  <a:pt x="28243" y="0"/>
                  <a:pt x="27675" y="0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rgbClr val="0B3A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0" name="Google Shape;420;p14"/>
          <p:cNvSpPr txBox="1">
            <a:spLocks noGrp="1"/>
          </p:cNvSpPr>
          <p:nvPr>
            <p:ph type="subTitle" idx="1"/>
          </p:nvPr>
        </p:nvSpPr>
        <p:spPr>
          <a:xfrm>
            <a:off x="3888915" y="4010367"/>
            <a:ext cx="3854400" cy="6768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/>
          </a:p>
        </p:txBody>
      </p:sp>
      <p:sp>
        <p:nvSpPr>
          <p:cNvPr id="421" name="Google Shape;421;p14"/>
          <p:cNvSpPr txBox="1">
            <a:spLocks noGrp="1"/>
          </p:cNvSpPr>
          <p:nvPr>
            <p:ph type="title" hasCustomPrompt="1"/>
          </p:nvPr>
        </p:nvSpPr>
        <p:spPr>
          <a:xfrm>
            <a:off x="2392297" y="2521900"/>
            <a:ext cx="1197200" cy="7448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Poppins"/>
              <a:buNone/>
              <a:defRPr sz="53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7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7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7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7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7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7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7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7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t>xx%</a:t>
            </a:r>
          </a:p>
        </p:txBody>
      </p:sp>
      <p:sp>
        <p:nvSpPr>
          <p:cNvPr id="422" name="Google Shape;422;p14"/>
          <p:cNvSpPr/>
          <p:nvPr/>
        </p:nvSpPr>
        <p:spPr>
          <a:xfrm>
            <a:off x="3422925" y="1399696"/>
            <a:ext cx="7788663" cy="1188544"/>
          </a:xfrm>
          <a:custGeom>
            <a:avLst/>
            <a:gdLst/>
            <a:ahLst/>
            <a:cxnLst/>
            <a:rect l="l" t="t" r="r" b="b"/>
            <a:pathLst>
              <a:path w="182904" h="27911" extrusionOk="0">
                <a:moveTo>
                  <a:pt x="0" y="0"/>
                </a:moveTo>
                <a:cubicBezTo>
                  <a:pt x="8688" y="22829"/>
                  <a:pt x="35357" y="27911"/>
                  <a:pt x="57097" y="27911"/>
                </a:cubicBezTo>
                <a:cubicBezTo>
                  <a:pt x="68428" y="27911"/>
                  <a:pt x="78420" y="26530"/>
                  <a:pt x="83828" y="25563"/>
                </a:cubicBezTo>
                <a:cubicBezTo>
                  <a:pt x="107047" y="21412"/>
                  <a:pt x="182903" y="16583"/>
                  <a:pt x="182903" y="16583"/>
                </a:cubicBezTo>
                <a:lnTo>
                  <a:pt x="182903" y="4179"/>
                </a:lnTo>
                <a:cubicBezTo>
                  <a:pt x="96624" y="9235"/>
                  <a:pt x="92311" y="16605"/>
                  <a:pt x="61887" y="16605"/>
                </a:cubicBezTo>
                <a:cubicBezTo>
                  <a:pt x="60453" y="16605"/>
                  <a:pt x="58960" y="16588"/>
                  <a:pt x="57399" y="16555"/>
                </a:cubicBezTo>
                <a:cubicBezTo>
                  <a:pt x="22712" y="15805"/>
                  <a:pt x="16518" y="0"/>
                  <a:pt x="16518" y="0"/>
                </a:cubicBezTo>
                <a:close/>
              </a:path>
            </a:pathLst>
          </a:custGeom>
          <a:solidFill>
            <a:srgbClr val="F5A2A2">
              <a:alpha val="3438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3" name="Google Shape;423;p14"/>
          <p:cNvSpPr/>
          <p:nvPr/>
        </p:nvSpPr>
        <p:spPr>
          <a:xfrm>
            <a:off x="962600" y="4797369"/>
            <a:ext cx="10251856" cy="1348071"/>
          </a:xfrm>
          <a:custGeom>
            <a:avLst/>
            <a:gdLst/>
            <a:ahLst/>
            <a:cxnLst/>
            <a:rect l="l" t="t" r="r" b="b"/>
            <a:pathLst>
              <a:path w="241258" h="53509" extrusionOk="0">
                <a:moveTo>
                  <a:pt x="25983" y="1"/>
                </a:moveTo>
                <a:cubicBezTo>
                  <a:pt x="9993" y="1"/>
                  <a:pt x="0" y="3970"/>
                  <a:pt x="0" y="3970"/>
                </a:cubicBezTo>
                <a:lnTo>
                  <a:pt x="0" y="53509"/>
                </a:lnTo>
                <a:lnTo>
                  <a:pt x="241257" y="53509"/>
                </a:lnTo>
                <a:lnTo>
                  <a:pt x="241257" y="14302"/>
                </a:lnTo>
                <a:cubicBezTo>
                  <a:pt x="241257" y="14302"/>
                  <a:pt x="231544" y="3101"/>
                  <a:pt x="206259" y="3101"/>
                </a:cubicBezTo>
                <a:cubicBezTo>
                  <a:pt x="196175" y="3101"/>
                  <a:pt x="183615" y="4882"/>
                  <a:pt x="168206" y="9866"/>
                </a:cubicBezTo>
                <a:cubicBezTo>
                  <a:pt x="156131" y="13771"/>
                  <a:pt x="149804" y="20489"/>
                  <a:pt x="114515" y="22689"/>
                </a:cubicBezTo>
                <a:cubicBezTo>
                  <a:pt x="113774" y="22735"/>
                  <a:pt x="113017" y="22758"/>
                  <a:pt x="112245" y="22758"/>
                </a:cubicBezTo>
                <a:cubicBezTo>
                  <a:pt x="101250" y="22758"/>
                  <a:pt x="87159" y="18149"/>
                  <a:pt x="72808" y="11188"/>
                </a:cubicBezTo>
                <a:cubicBezTo>
                  <a:pt x="54792" y="2448"/>
                  <a:pt x="38539" y="1"/>
                  <a:pt x="25983" y="1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rgbClr val="0B3A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4" name="Google Shape;424;p14"/>
          <p:cNvSpPr/>
          <p:nvPr/>
        </p:nvSpPr>
        <p:spPr>
          <a:xfrm flipH="1">
            <a:off x="2641092" y="175864"/>
            <a:ext cx="411440" cy="411525"/>
          </a:xfrm>
          <a:custGeom>
            <a:avLst/>
            <a:gdLst/>
            <a:ahLst/>
            <a:cxnLst/>
            <a:rect l="l" t="t" r="r" b="b"/>
            <a:pathLst>
              <a:path w="9662" h="9664" extrusionOk="0">
                <a:moveTo>
                  <a:pt x="4832" y="1"/>
                </a:moveTo>
                <a:cubicBezTo>
                  <a:pt x="2163" y="1"/>
                  <a:pt x="1" y="2163"/>
                  <a:pt x="1" y="4832"/>
                </a:cubicBezTo>
                <a:cubicBezTo>
                  <a:pt x="1" y="7499"/>
                  <a:pt x="2163" y="9664"/>
                  <a:pt x="4832" y="9664"/>
                </a:cubicBezTo>
                <a:cubicBezTo>
                  <a:pt x="7499" y="9664"/>
                  <a:pt x="9661" y="7499"/>
                  <a:pt x="9661" y="4832"/>
                </a:cubicBezTo>
                <a:cubicBezTo>
                  <a:pt x="9661" y="2163"/>
                  <a:pt x="7499" y="1"/>
                  <a:pt x="4832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5" name="Google Shape;425;p14"/>
          <p:cNvSpPr/>
          <p:nvPr/>
        </p:nvSpPr>
        <p:spPr>
          <a:xfrm flipH="1">
            <a:off x="264326" y="3878998"/>
            <a:ext cx="426537" cy="426404"/>
          </a:xfrm>
          <a:custGeom>
            <a:avLst/>
            <a:gdLst/>
            <a:ahLst/>
            <a:cxnLst/>
            <a:rect l="l" t="t" r="r" b="b"/>
            <a:pathLst>
              <a:path w="9664" h="9661" extrusionOk="0">
                <a:moveTo>
                  <a:pt x="4832" y="0"/>
                </a:moveTo>
                <a:cubicBezTo>
                  <a:pt x="2163" y="0"/>
                  <a:pt x="1" y="2163"/>
                  <a:pt x="1" y="4829"/>
                </a:cubicBezTo>
                <a:cubicBezTo>
                  <a:pt x="1" y="7499"/>
                  <a:pt x="2163" y="9661"/>
                  <a:pt x="4832" y="9661"/>
                </a:cubicBezTo>
                <a:cubicBezTo>
                  <a:pt x="7499" y="9661"/>
                  <a:pt x="9664" y="7499"/>
                  <a:pt x="9664" y="4829"/>
                </a:cubicBezTo>
                <a:cubicBezTo>
                  <a:pt x="9664" y="2163"/>
                  <a:pt x="7499" y="0"/>
                  <a:pt x="483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6" name="Google Shape;426;p14"/>
          <p:cNvSpPr/>
          <p:nvPr/>
        </p:nvSpPr>
        <p:spPr>
          <a:xfrm flipH="1">
            <a:off x="228173" y="1627113"/>
            <a:ext cx="195923" cy="195967"/>
          </a:xfrm>
          <a:custGeom>
            <a:avLst/>
            <a:gdLst/>
            <a:ahLst/>
            <a:cxnLst/>
            <a:rect l="l" t="t" r="r" b="b"/>
            <a:pathLst>
              <a:path w="4439" h="4440" extrusionOk="0">
                <a:moveTo>
                  <a:pt x="2219" y="1"/>
                </a:moveTo>
                <a:cubicBezTo>
                  <a:pt x="993" y="1"/>
                  <a:pt x="0" y="994"/>
                  <a:pt x="0" y="2220"/>
                </a:cubicBezTo>
                <a:cubicBezTo>
                  <a:pt x="0" y="3446"/>
                  <a:pt x="993" y="4439"/>
                  <a:pt x="2219" y="4439"/>
                </a:cubicBezTo>
                <a:cubicBezTo>
                  <a:pt x="3446" y="4439"/>
                  <a:pt x="4439" y="3446"/>
                  <a:pt x="4439" y="2220"/>
                </a:cubicBezTo>
                <a:cubicBezTo>
                  <a:pt x="4439" y="994"/>
                  <a:pt x="3446" y="1"/>
                  <a:pt x="2219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7" name="Google Shape;427;p14"/>
          <p:cNvSpPr/>
          <p:nvPr/>
        </p:nvSpPr>
        <p:spPr>
          <a:xfrm flipH="1">
            <a:off x="8420111" y="241401"/>
            <a:ext cx="189028" cy="189112"/>
          </a:xfrm>
          <a:custGeom>
            <a:avLst/>
            <a:gdLst/>
            <a:ahLst/>
            <a:cxnLst/>
            <a:rect l="l" t="t" r="r" b="b"/>
            <a:pathLst>
              <a:path w="4439" h="4441" extrusionOk="0">
                <a:moveTo>
                  <a:pt x="2219" y="0"/>
                </a:moveTo>
                <a:cubicBezTo>
                  <a:pt x="993" y="0"/>
                  <a:pt x="0" y="993"/>
                  <a:pt x="0" y="2219"/>
                </a:cubicBezTo>
                <a:cubicBezTo>
                  <a:pt x="0" y="3446"/>
                  <a:pt x="993" y="4441"/>
                  <a:pt x="2219" y="4441"/>
                </a:cubicBezTo>
                <a:cubicBezTo>
                  <a:pt x="3446" y="4441"/>
                  <a:pt x="4439" y="3446"/>
                  <a:pt x="4439" y="2219"/>
                </a:cubicBezTo>
                <a:cubicBezTo>
                  <a:pt x="4439" y="993"/>
                  <a:pt x="3446" y="0"/>
                  <a:pt x="2219" y="0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8" name="Google Shape;428;p14"/>
          <p:cNvSpPr/>
          <p:nvPr/>
        </p:nvSpPr>
        <p:spPr>
          <a:xfrm flipH="1">
            <a:off x="11603711" y="2699456"/>
            <a:ext cx="265805" cy="265805"/>
          </a:xfrm>
          <a:custGeom>
            <a:avLst/>
            <a:gdLst/>
            <a:ahLst/>
            <a:cxnLst/>
            <a:rect l="l" t="t" r="r" b="b"/>
            <a:pathLst>
              <a:path w="6242" h="6242" extrusionOk="0">
                <a:moveTo>
                  <a:pt x="3122" y="1"/>
                </a:moveTo>
                <a:cubicBezTo>
                  <a:pt x="1398" y="1"/>
                  <a:pt x="0" y="1398"/>
                  <a:pt x="0" y="3122"/>
                </a:cubicBezTo>
                <a:cubicBezTo>
                  <a:pt x="0" y="4844"/>
                  <a:pt x="1398" y="6242"/>
                  <a:pt x="3122" y="6242"/>
                </a:cubicBezTo>
                <a:cubicBezTo>
                  <a:pt x="4843" y="6242"/>
                  <a:pt x="6241" y="4844"/>
                  <a:pt x="6241" y="3122"/>
                </a:cubicBezTo>
                <a:cubicBezTo>
                  <a:pt x="6241" y="1398"/>
                  <a:pt x="4843" y="1"/>
                  <a:pt x="3122" y="1"/>
                </a:cubicBez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9" name="Google Shape;429;p14"/>
          <p:cNvSpPr/>
          <p:nvPr/>
        </p:nvSpPr>
        <p:spPr>
          <a:xfrm flipH="1">
            <a:off x="4931919" y="6424395"/>
            <a:ext cx="195923" cy="196055"/>
          </a:xfrm>
          <a:custGeom>
            <a:avLst/>
            <a:gdLst/>
            <a:ahLst/>
            <a:cxnLst/>
            <a:rect l="l" t="t" r="r" b="b"/>
            <a:pathLst>
              <a:path w="4439" h="4442" extrusionOk="0">
                <a:moveTo>
                  <a:pt x="2219" y="1"/>
                </a:moveTo>
                <a:cubicBezTo>
                  <a:pt x="993" y="1"/>
                  <a:pt x="0" y="996"/>
                  <a:pt x="0" y="2222"/>
                </a:cubicBezTo>
                <a:cubicBezTo>
                  <a:pt x="0" y="3446"/>
                  <a:pt x="993" y="4442"/>
                  <a:pt x="2219" y="4442"/>
                </a:cubicBezTo>
                <a:cubicBezTo>
                  <a:pt x="3446" y="4442"/>
                  <a:pt x="4439" y="3446"/>
                  <a:pt x="4439" y="2222"/>
                </a:cubicBezTo>
                <a:cubicBezTo>
                  <a:pt x="4439" y="996"/>
                  <a:pt x="3446" y="1"/>
                  <a:pt x="2219" y="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0" name="Google Shape;430;p14"/>
          <p:cNvSpPr/>
          <p:nvPr/>
        </p:nvSpPr>
        <p:spPr>
          <a:xfrm flipH="1">
            <a:off x="10556141" y="6321725"/>
            <a:ext cx="411440" cy="411440"/>
          </a:xfrm>
          <a:custGeom>
            <a:avLst/>
            <a:gdLst/>
            <a:ahLst/>
            <a:cxnLst/>
            <a:rect l="l" t="t" r="r" b="b"/>
            <a:pathLst>
              <a:path w="9662" h="9662" extrusionOk="0">
                <a:moveTo>
                  <a:pt x="4830" y="1"/>
                </a:moveTo>
                <a:cubicBezTo>
                  <a:pt x="2163" y="1"/>
                  <a:pt x="1" y="2163"/>
                  <a:pt x="1" y="4832"/>
                </a:cubicBezTo>
                <a:cubicBezTo>
                  <a:pt x="1" y="7499"/>
                  <a:pt x="2163" y="9661"/>
                  <a:pt x="4830" y="9661"/>
                </a:cubicBezTo>
                <a:cubicBezTo>
                  <a:pt x="7499" y="9661"/>
                  <a:pt x="9662" y="7499"/>
                  <a:pt x="9662" y="4832"/>
                </a:cubicBezTo>
                <a:cubicBezTo>
                  <a:pt x="9662" y="2163"/>
                  <a:pt x="7499" y="1"/>
                  <a:pt x="4830" y="1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1" name="Google Shape;431;p14"/>
          <p:cNvSpPr txBox="1">
            <a:spLocks noGrp="1"/>
          </p:cNvSpPr>
          <p:nvPr>
            <p:ph type="title" idx="2"/>
          </p:nvPr>
        </p:nvSpPr>
        <p:spPr>
          <a:xfrm>
            <a:off x="3888900" y="2333100"/>
            <a:ext cx="6429200" cy="1122400"/>
          </a:xfrm>
          <a:prstGeom prst="rect">
            <a:avLst/>
          </a:prstGeom>
          <a:effectLst>
            <a:outerShdw dist="66675" dir="8340000" algn="bl" rotWithShape="0">
              <a:schemeClr val="dk1"/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7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3749262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15"/>
          <p:cNvSpPr/>
          <p:nvPr/>
        </p:nvSpPr>
        <p:spPr>
          <a:xfrm>
            <a:off x="0" y="-6032"/>
            <a:ext cx="5418499" cy="3798881"/>
          </a:xfrm>
          <a:custGeom>
            <a:avLst/>
            <a:gdLst/>
            <a:ahLst/>
            <a:cxnLst/>
            <a:rect l="l" t="t" r="r" b="b"/>
            <a:pathLst>
              <a:path w="126709" h="88835" extrusionOk="0">
                <a:moveTo>
                  <a:pt x="108683" y="1"/>
                </a:moveTo>
                <a:cubicBezTo>
                  <a:pt x="108514" y="253"/>
                  <a:pt x="108340" y="501"/>
                  <a:pt x="108162" y="749"/>
                </a:cubicBezTo>
                <a:cubicBezTo>
                  <a:pt x="107126" y="1996"/>
                  <a:pt x="105988" y="3154"/>
                  <a:pt x="104747" y="4196"/>
                </a:cubicBezTo>
                <a:cubicBezTo>
                  <a:pt x="103261" y="5249"/>
                  <a:pt x="101678" y="6144"/>
                  <a:pt x="100025" y="6904"/>
                </a:cubicBezTo>
                <a:cubicBezTo>
                  <a:pt x="96568" y="8247"/>
                  <a:pt x="92922" y="9102"/>
                  <a:pt x="89260" y="9654"/>
                </a:cubicBezTo>
                <a:cubicBezTo>
                  <a:pt x="77792" y="11026"/>
                  <a:pt x="66048" y="10123"/>
                  <a:pt x="54799" y="13183"/>
                </a:cubicBezTo>
                <a:cubicBezTo>
                  <a:pt x="48327" y="14945"/>
                  <a:pt x="42169" y="18126"/>
                  <a:pt x="37406" y="22910"/>
                </a:cubicBezTo>
                <a:cubicBezTo>
                  <a:pt x="34787" y="25539"/>
                  <a:pt x="32504" y="28668"/>
                  <a:pt x="30996" y="32071"/>
                </a:cubicBezTo>
                <a:cubicBezTo>
                  <a:pt x="29508" y="35435"/>
                  <a:pt x="28398" y="38805"/>
                  <a:pt x="27715" y="42417"/>
                </a:cubicBezTo>
                <a:cubicBezTo>
                  <a:pt x="26493" y="48870"/>
                  <a:pt x="26186" y="55559"/>
                  <a:pt x="23848" y="61743"/>
                </a:cubicBezTo>
                <a:cubicBezTo>
                  <a:pt x="23183" y="63162"/>
                  <a:pt x="22402" y="64519"/>
                  <a:pt x="21500" y="65800"/>
                </a:cubicBezTo>
                <a:cubicBezTo>
                  <a:pt x="20552" y="66922"/>
                  <a:pt x="19514" y="67958"/>
                  <a:pt x="18392" y="68903"/>
                </a:cubicBezTo>
                <a:cubicBezTo>
                  <a:pt x="17071" y="69841"/>
                  <a:pt x="15668" y="70656"/>
                  <a:pt x="14199" y="71344"/>
                </a:cubicBezTo>
                <a:cubicBezTo>
                  <a:pt x="12449" y="72003"/>
                  <a:pt x="10639" y="72492"/>
                  <a:pt x="8794" y="72811"/>
                </a:cubicBezTo>
                <a:cubicBezTo>
                  <a:pt x="7785" y="72908"/>
                  <a:pt x="6773" y="72957"/>
                  <a:pt x="5761" y="72957"/>
                </a:cubicBezTo>
                <a:cubicBezTo>
                  <a:pt x="4626" y="72957"/>
                  <a:pt x="3490" y="72896"/>
                  <a:pt x="2357" y="72775"/>
                </a:cubicBezTo>
                <a:cubicBezTo>
                  <a:pt x="2269" y="72771"/>
                  <a:pt x="2182" y="72770"/>
                  <a:pt x="2095" y="72770"/>
                </a:cubicBezTo>
                <a:cubicBezTo>
                  <a:pt x="1362" y="72770"/>
                  <a:pt x="664" y="72895"/>
                  <a:pt x="0" y="73144"/>
                </a:cubicBezTo>
                <a:lnTo>
                  <a:pt x="0" y="88291"/>
                </a:lnTo>
                <a:cubicBezTo>
                  <a:pt x="755" y="88527"/>
                  <a:pt x="1541" y="88646"/>
                  <a:pt x="2357" y="88648"/>
                </a:cubicBezTo>
                <a:cubicBezTo>
                  <a:pt x="3504" y="88771"/>
                  <a:pt x="4655" y="88835"/>
                  <a:pt x="5806" y="88835"/>
                </a:cubicBezTo>
                <a:cubicBezTo>
                  <a:pt x="6776" y="88835"/>
                  <a:pt x="7746" y="88789"/>
                  <a:pt x="8713" y="88696"/>
                </a:cubicBezTo>
                <a:cubicBezTo>
                  <a:pt x="11396" y="88439"/>
                  <a:pt x="14102" y="88043"/>
                  <a:pt x="16685" y="87248"/>
                </a:cubicBezTo>
                <a:cubicBezTo>
                  <a:pt x="21824" y="85669"/>
                  <a:pt x="26503" y="83019"/>
                  <a:pt x="30465" y="79383"/>
                </a:cubicBezTo>
                <a:cubicBezTo>
                  <a:pt x="34544" y="75637"/>
                  <a:pt x="37328" y="70868"/>
                  <a:pt x="39240" y="65720"/>
                </a:cubicBezTo>
                <a:cubicBezTo>
                  <a:pt x="40773" y="61588"/>
                  <a:pt x="41409" y="57204"/>
                  <a:pt x="42028" y="52866"/>
                </a:cubicBezTo>
                <a:cubicBezTo>
                  <a:pt x="42667" y="48389"/>
                  <a:pt x="43307" y="43865"/>
                  <a:pt x="44910" y="39619"/>
                </a:cubicBezTo>
                <a:cubicBezTo>
                  <a:pt x="45545" y="38264"/>
                  <a:pt x="46291" y="36969"/>
                  <a:pt x="47150" y="35743"/>
                </a:cubicBezTo>
                <a:cubicBezTo>
                  <a:pt x="48141" y="34571"/>
                  <a:pt x="49234" y="33488"/>
                  <a:pt x="50410" y="32499"/>
                </a:cubicBezTo>
                <a:cubicBezTo>
                  <a:pt x="51910" y="31433"/>
                  <a:pt x="53508" y="30518"/>
                  <a:pt x="55180" y="29747"/>
                </a:cubicBezTo>
                <a:cubicBezTo>
                  <a:pt x="58411" y="28501"/>
                  <a:pt x="61802" y="27732"/>
                  <a:pt x="65224" y="27218"/>
                </a:cubicBezTo>
                <a:cubicBezTo>
                  <a:pt x="70822" y="26546"/>
                  <a:pt x="76468" y="26432"/>
                  <a:pt x="82092" y="26115"/>
                </a:cubicBezTo>
                <a:cubicBezTo>
                  <a:pt x="88445" y="25758"/>
                  <a:pt x="94879" y="25120"/>
                  <a:pt x="101004" y="23313"/>
                </a:cubicBezTo>
                <a:cubicBezTo>
                  <a:pt x="103976" y="22434"/>
                  <a:pt x="106912" y="21270"/>
                  <a:pt x="109650" y="19817"/>
                </a:cubicBezTo>
                <a:cubicBezTo>
                  <a:pt x="112117" y="18510"/>
                  <a:pt x="114410" y="16814"/>
                  <a:pt x="116496" y="14967"/>
                </a:cubicBezTo>
                <a:cubicBezTo>
                  <a:pt x="118541" y="13157"/>
                  <a:pt x="120244" y="11000"/>
                  <a:pt x="121839" y="8790"/>
                </a:cubicBezTo>
                <a:cubicBezTo>
                  <a:pt x="123137" y="6994"/>
                  <a:pt x="124247" y="5068"/>
                  <a:pt x="125240" y="3089"/>
                </a:cubicBezTo>
                <a:cubicBezTo>
                  <a:pt x="125752" y="2070"/>
                  <a:pt x="126240" y="1041"/>
                  <a:pt x="126709" y="1"/>
                </a:cubicBez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4" name="Google Shape;434;p15"/>
          <p:cNvSpPr/>
          <p:nvPr/>
        </p:nvSpPr>
        <p:spPr>
          <a:xfrm>
            <a:off x="2695801" y="894908"/>
            <a:ext cx="9498247" cy="5982981"/>
          </a:xfrm>
          <a:custGeom>
            <a:avLst/>
            <a:gdLst/>
            <a:ahLst/>
            <a:cxnLst/>
            <a:rect l="l" t="t" r="r" b="b"/>
            <a:pathLst>
              <a:path w="221818" h="139724" extrusionOk="0">
                <a:moveTo>
                  <a:pt x="217438" y="1"/>
                </a:moveTo>
                <a:cubicBezTo>
                  <a:pt x="211569" y="1"/>
                  <a:pt x="205642" y="938"/>
                  <a:pt x="199994" y="2337"/>
                </a:cubicBezTo>
                <a:cubicBezTo>
                  <a:pt x="192707" y="4142"/>
                  <a:pt x="185540" y="6940"/>
                  <a:pt x="178975" y="10583"/>
                </a:cubicBezTo>
                <a:cubicBezTo>
                  <a:pt x="172900" y="13953"/>
                  <a:pt x="167147" y="18244"/>
                  <a:pt x="162880" y="23768"/>
                </a:cubicBezTo>
                <a:cubicBezTo>
                  <a:pt x="158637" y="29259"/>
                  <a:pt x="156299" y="35796"/>
                  <a:pt x="154913" y="42542"/>
                </a:cubicBezTo>
                <a:cubicBezTo>
                  <a:pt x="153565" y="49095"/>
                  <a:pt x="152753" y="55774"/>
                  <a:pt x="150326" y="62039"/>
                </a:cubicBezTo>
                <a:cubicBezTo>
                  <a:pt x="149324" y="64232"/>
                  <a:pt x="148121" y="66315"/>
                  <a:pt x="146709" y="68273"/>
                </a:cubicBezTo>
                <a:cubicBezTo>
                  <a:pt x="145033" y="70306"/>
                  <a:pt x="143149" y="72147"/>
                  <a:pt x="141106" y="73814"/>
                </a:cubicBezTo>
                <a:cubicBezTo>
                  <a:pt x="138623" y="75626"/>
                  <a:pt x="135961" y="77155"/>
                  <a:pt x="133160" y="78419"/>
                </a:cubicBezTo>
                <a:cubicBezTo>
                  <a:pt x="128719" y="80169"/>
                  <a:pt x="124066" y="81269"/>
                  <a:pt x="119349" y="81972"/>
                </a:cubicBezTo>
                <a:cubicBezTo>
                  <a:pt x="112837" y="82763"/>
                  <a:pt x="106276" y="82903"/>
                  <a:pt x="99717" y="82903"/>
                </a:cubicBezTo>
                <a:cubicBezTo>
                  <a:pt x="96504" y="82903"/>
                  <a:pt x="93293" y="82869"/>
                  <a:pt x="90087" y="82862"/>
                </a:cubicBezTo>
                <a:cubicBezTo>
                  <a:pt x="89804" y="82862"/>
                  <a:pt x="89522" y="82861"/>
                  <a:pt x="89240" y="82861"/>
                </a:cubicBezTo>
                <a:cubicBezTo>
                  <a:pt x="78782" y="82861"/>
                  <a:pt x="68359" y="83307"/>
                  <a:pt x="58078" y="85413"/>
                </a:cubicBezTo>
                <a:cubicBezTo>
                  <a:pt x="49154" y="87239"/>
                  <a:pt x="40267" y="90430"/>
                  <a:pt x="32592" y="95397"/>
                </a:cubicBezTo>
                <a:cubicBezTo>
                  <a:pt x="25327" y="100098"/>
                  <a:pt x="19429" y="106091"/>
                  <a:pt x="14281" y="112994"/>
                </a:cubicBezTo>
                <a:cubicBezTo>
                  <a:pt x="8975" y="120109"/>
                  <a:pt x="4899" y="128058"/>
                  <a:pt x="1053" y="136027"/>
                </a:cubicBezTo>
                <a:cubicBezTo>
                  <a:pt x="474" y="137228"/>
                  <a:pt x="79" y="138456"/>
                  <a:pt x="1" y="139723"/>
                </a:cubicBezTo>
                <a:lnTo>
                  <a:pt x="16876" y="139723"/>
                </a:lnTo>
                <a:cubicBezTo>
                  <a:pt x="20160" y="133149"/>
                  <a:pt x="23729" y="126691"/>
                  <a:pt x="28139" y="120804"/>
                </a:cubicBezTo>
                <a:cubicBezTo>
                  <a:pt x="30966" y="117264"/>
                  <a:pt x="34119" y="114006"/>
                  <a:pt x="37645" y="111161"/>
                </a:cubicBezTo>
                <a:cubicBezTo>
                  <a:pt x="41103" y="108601"/>
                  <a:pt x="44839" y="106460"/>
                  <a:pt x="48773" y="104717"/>
                </a:cubicBezTo>
                <a:cubicBezTo>
                  <a:pt x="54995" y="102219"/>
                  <a:pt x="61550" y="100667"/>
                  <a:pt x="68179" y="99700"/>
                </a:cubicBezTo>
                <a:cubicBezTo>
                  <a:pt x="74946" y="98873"/>
                  <a:pt x="81766" y="98733"/>
                  <a:pt x="88581" y="98733"/>
                </a:cubicBezTo>
                <a:cubicBezTo>
                  <a:pt x="90661" y="98733"/>
                  <a:pt x="92741" y="98746"/>
                  <a:pt x="94818" y="98757"/>
                </a:cubicBezTo>
                <a:cubicBezTo>
                  <a:pt x="95851" y="98762"/>
                  <a:pt x="96883" y="98765"/>
                  <a:pt x="97915" y="98765"/>
                </a:cubicBezTo>
                <a:cubicBezTo>
                  <a:pt x="106621" y="98765"/>
                  <a:pt x="115289" y="98535"/>
                  <a:pt x="123926" y="97228"/>
                </a:cubicBezTo>
                <a:cubicBezTo>
                  <a:pt x="132939" y="95864"/>
                  <a:pt x="142061" y="92811"/>
                  <a:pt x="149417" y="87306"/>
                </a:cubicBezTo>
                <a:cubicBezTo>
                  <a:pt x="154094" y="83803"/>
                  <a:pt x="158101" y="79874"/>
                  <a:pt x="161332" y="74971"/>
                </a:cubicBezTo>
                <a:cubicBezTo>
                  <a:pt x="163906" y="71064"/>
                  <a:pt x="165745" y="66599"/>
                  <a:pt x="167035" y="62110"/>
                </a:cubicBezTo>
                <a:cubicBezTo>
                  <a:pt x="169300" y="54231"/>
                  <a:pt x="169671" y="45856"/>
                  <a:pt x="172624" y="38170"/>
                </a:cubicBezTo>
                <a:cubicBezTo>
                  <a:pt x="173388" y="36512"/>
                  <a:pt x="174284" y="34924"/>
                  <a:pt x="175339" y="33433"/>
                </a:cubicBezTo>
                <a:cubicBezTo>
                  <a:pt x="176875" y="31600"/>
                  <a:pt x="178618" y="29957"/>
                  <a:pt x="180477" y="28452"/>
                </a:cubicBezTo>
                <a:cubicBezTo>
                  <a:pt x="184399" y="25559"/>
                  <a:pt x="188697" y="23204"/>
                  <a:pt x="193160" y="21246"/>
                </a:cubicBezTo>
                <a:cubicBezTo>
                  <a:pt x="198886" y="18922"/>
                  <a:pt x="204875" y="17222"/>
                  <a:pt x="210988" y="16296"/>
                </a:cubicBezTo>
                <a:cubicBezTo>
                  <a:pt x="213230" y="16035"/>
                  <a:pt x="215482" y="15886"/>
                  <a:pt x="217736" y="15886"/>
                </a:cubicBezTo>
                <a:cubicBezTo>
                  <a:pt x="219015" y="15886"/>
                  <a:pt x="220294" y="15934"/>
                  <a:pt x="221572" y="16036"/>
                </a:cubicBezTo>
                <a:cubicBezTo>
                  <a:pt x="221653" y="16044"/>
                  <a:pt x="221734" y="16046"/>
                  <a:pt x="221818" y="16048"/>
                </a:cubicBezTo>
                <a:lnTo>
                  <a:pt x="221818" y="185"/>
                </a:lnTo>
                <a:cubicBezTo>
                  <a:pt x="221737" y="178"/>
                  <a:pt x="221656" y="168"/>
                  <a:pt x="221572" y="163"/>
                </a:cubicBezTo>
                <a:cubicBezTo>
                  <a:pt x="220200" y="53"/>
                  <a:pt x="218821" y="1"/>
                  <a:pt x="217438" y="1"/>
                </a:cubicBez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5" name="Google Shape;435;p15"/>
          <p:cNvSpPr/>
          <p:nvPr/>
        </p:nvSpPr>
        <p:spPr>
          <a:xfrm>
            <a:off x="9564867" y="3912034"/>
            <a:ext cx="2629515" cy="2967063"/>
          </a:xfrm>
          <a:custGeom>
            <a:avLst/>
            <a:gdLst/>
            <a:ahLst/>
            <a:cxnLst/>
            <a:rect l="l" t="t" r="r" b="b"/>
            <a:pathLst>
              <a:path w="60560" h="68334" extrusionOk="0">
                <a:moveTo>
                  <a:pt x="60559" y="0"/>
                </a:moveTo>
                <a:cubicBezTo>
                  <a:pt x="56761" y="984"/>
                  <a:pt x="53056" y="2420"/>
                  <a:pt x="49694" y="4403"/>
                </a:cubicBezTo>
                <a:cubicBezTo>
                  <a:pt x="47143" y="5906"/>
                  <a:pt x="44724" y="7765"/>
                  <a:pt x="42636" y="9863"/>
                </a:cubicBezTo>
                <a:cubicBezTo>
                  <a:pt x="40409" y="12099"/>
                  <a:pt x="38440" y="14702"/>
                  <a:pt x="37164" y="17600"/>
                </a:cubicBezTo>
                <a:cubicBezTo>
                  <a:pt x="36321" y="19507"/>
                  <a:pt x="35557" y="21410"/>
                  <a:pt x="35045" y="23429"/>
                </a:cubicBezTo>
                <a:cubicBezTo>
                  <a:pt x="34685" y="24855"/>
                  <a:pt x="34423" y="26303"/>
                  <a:pt x="34211" y="27758"/>
                </a:cubicBezTo>
                <a:cubicBezTo>
                  <a:pt x="33744" y="30951"/>
                  <a:pt x="33440" y="34161"/>
                  <a:pt x="33040" y="37361"/>
                </a:cubicBezTo>
                <a:cubicBezTo>
                  <a:pt x="32804" y="38952"/>
                  <a:pt x="32511" y="40535"/>
                  <a:pt x="32089" y="42088"/>
                </a:cubicBezTo>
                <a:cubicBezTo>
                  <a:pt x="31663" y="43662"/>
                  <a:pt x="31106" y="45210"/>
                  <a:pt x="30496" y="46726"/>
                </a:cubicBezTo>
                <a:cubicBezTo>
                  <a:pt x="29125" y="49810"/>
                  <a:pt x="27460" y="52756"/>
                  <a:pt x="25467" y="55482"/>
                </a:cubicBezTo>
                <a:cubicBezTo>
                  <a:pt x="23696" y="57656"/>
                  <a:pt x="21712" y="59642"/>
                  <a:pt x="19538" y="61414"/>
                </a:cubicBezTo>
                <a:cubicBezTo>
                  <a:pt x="17007" y="63281"/>
                  <a:pt x="14299" y="64928"/>
                  <a:pt x="11440" y="66238"/>
                </a:cubicBezTo>
                <a:cubicBezTo>
                  <a:pt x="9392" y="67026"/>
                  <a:pt x="7280" y="67624"/>
                  <a:pt x="5117" y="67998"/>
                </a:cubicBezTo>
                <a:cubicBezTo>
                  <a:pt x="4066" y="68098"/>
                  <a:pt x="3010" y="68149"/>
                  <a:pt x="1951" y="68149"/>
                </a:cubicBezTo>
                <a:cubicBezTo>
                  <a:pt x="1859" y="68149"/>
                  <a:pt x="1766" y="68148"/>
                  <a:pt x="1674" y="68148"/>
                </a:cubicBezTo>
                <a:cubicBezTo>
                  <a:pt x="1647" y="68147"/>
                  <a:pt x="1621" y="68147"/>
                  <a:pt x="1594" y="68147"/>
                </a:cubicBezTo>
                <a:cubicBezTo>
                  <a:pt x="1067" y="68147"/>
                  <a:pt x="530" y="68213"/>
                  <a:pt x="0" y="68333"/>
                </a:cubicBezTo>
                <a:lnTo>
                  <a:pt x="35318" y="68333"/>
                </a:lnTo>
                <a:cubicBezTo>
                  <a:pt x="37483" y="65967"/>
                  <a:pt x="39409" y="63366"/>
                  <a:pt x="41086" y="60666"/>
                </a:cubicBezTo>
                <a:cubicBezTo>
                  <a:pt x="42262" y="58773"/>
                  <a:pt x="43295" y="56792"/>
                  <a:pt x="44198" y="54756"/>
                </a:cubicBezTo>
                <a:cubicBezTo>
                  <a:pt x="45339" y="52187"/>
                  <a:pt x="46455" y="49555"/>
                  <a:pt x="47246" y="46853"/>
                </a:cubicBezTo>
                <a:cubicBezTo>
                  <a:pt x="48670" y="41971"/>
                  <a:pt x="48939" y="36825"/>
                  <a:pt x="49548" y="31789"/>
                </a:cubicBezTo>
                <a:cubicBezTo>
                  <a:pt x="49901" y="29451"/>
                  <a:pt x="50384" y="27127"/>
                  <a:pt x="51199" y="24905"/>
                </a:cubicBezTo>
                <a:cubicBezTo>
                  <a:pt x="51623" y="24027"/>
                  <a:pt x="52108" y="23184"/>
                  <a:pt x="52658" y="22379"/>
                </a:cubicBezTo>
                <a:cubicBezTo>
                  <a:pt x="53570" y="21321"/>
                  <a:pt x="54580" y="20345"/>
                  <a:pt x="55652" y="19450"/>
                </a:cubicBezTo>
                <a:cubicBezTo>
                  <a:pt x="57156" y="18378"/>
                  <a:pt x="58761" y="17464"/>
                  <a:pt x="60438" y="16690"/>
                </a:cubicBezTo>
                <a:cubicBezTo>
                  <a:pt x="60478" y="16673"/>
                  <a:pt x="60519" y="16659"/>
                  <a:pt x="60559" y="16642"/>
                </a:cubicBezTo>
                <a:lnTo>
                  <a:pt x="60559" y="0"/>
                </a:ln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36" name="Google Shape;436;p15"/>
          <p:cNvGrpSpPr/>
          <p:nvPr/>
        </p:nvGrpSpPr>
        <p:grpSpPr>
          <a:xfrm>
            <a:off x="-116011" y="4301975"/>
            <a:ext cx="2935507" cy="2551551"/>
            <a:chOff x="-87008" y="3226481"/>
            <a:chExt cx="2201630" cy="1913663"/>
          </a:xfrm>
        </p:grpSpPr>
        <p:sp>
          <p:nvSpPr>
            <p:cNvPr id="437" name="Google Shape;437;p15"/>
            <p:cNvSpPr/>
            <p:nvPr/>
          </p:nvSpPr>
          <p:spPr>
            <a:xfrm flipH="1">
              <a:off x="58414" y="3426638"/>
              <a:ext cx="1675186" cy="1711914"/>
            </a:xfrm>
            <a:custGeom>
              <a:avLst/>
              <a:gdLst/>
              <a:ahLst/>
              <a:cxnLst/>
              <a:rect l="l" t="t" r="r" b="b"/>
              <a:pathLst>
                <a:path w="52452" h="53602" extrusionOk="0">
                  <a:moveTo>
                    <a:pt x="31828" y="1"/>
                  </a:moveTo>
                  <a:lnTo>
                    <a:pt x="31828" y="6470"/>
                  </a:lnTo>
                  <a:cubicBezTo>
                    <a:pt x="32418" y="6975"/>
                    <a:pt x="33045" y="7454"/>
                    <a:pt x="33545" y="8054"/>
                  </a:cubicBezTo>
                  <a:cubicBezTo>
                    <a:pt x="38407" y="13883"/>
                    <a:pt x="39510" y="19196"/>
                    <a:pt x="39593" y="20019"/>
                  </a:cubicBezTo>
                  <a:cubicBezTo>
                    <a:pt x="40436" y="28432"/>
                    <a:pt x="35938" y="32847"/>
                    <a:pt x="30382" y="36159"/>
                  </a:cubicBezTo>
                  <a:cubicBezTo>
                    <a:pt x="27349" y="37967"/>
                    <a:pt x="21679" y="39795"/>
                    <a:pt x="18712" y="41417"/>
                  </a:cubicBezTo>
                  <a:cubicBezTo>
                    <a:pt x="14819" y="43546"/>
                    <a:pt x="8059" y="46091"/>
                    <a:pt x="1" y="53601"/>
                  </a:cubicBezTo>
                  <a:lnTo>
                    <a:pt x="15321" y="53601"/>
                  </a:lnTo>
                  <a:cubicBezTo>
                    <a:pt x="20634" y="50863"/>
                    <a:pt x="30616" y="45127"/>
                    <a:pt x="36685" y="40543"/>
                  </a:cubicBezTo>
                  <a:cubicBezTo>
                    <a:pt x="44339" y="34761"/>
                    <a:pt x="52451" y="25963"/>
                    <a:pt x="43286" y="11861"/>
                  </a:cubicBezTo>
                  <a:cubicBezTo>
                    <a:pt x="40562" y="7668"/>
                    <a:pt x="36343" y="3589"/>
                    <a:pt x="318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8" name="Google Shape;438;p15"/>
            <p:cNvSpPr/>
            <p:nvPr/>
          </p:nvSpPr>
          <p:spPr>
            <a:xfrm flipH="1">
              <a:off x="444674" y="3629542"/>
              <a:ext cx="1669948" cy="1509015"/>
            </a:xfrm>
            <a:custGeom>
              <a:avLst/>
              <a:gdLst/>
              <a:ahLst/>
              <a:cxnLst/>
              <a:rect l="l" t="t" r="r" b="b"/>
              <a:pathLst>
                <a:path w="52288" h="47249" extrusionOk="0">
                  <a:moveTo>
                    <a:pt x="43758" y="1"/>
                  </a:moveTo>
                  <a:lnTo>
                    <a:pt x="43758" y="7471"/>
                  </a:lnTo>
                  <a:cubicBezTo>
                    <a:pt x="46556" y="12104"/>
                    <a:pt x="45296" y="18055"/>
                    <a:pt x="41405" y="21674"/>
                  </a:cubicBezTo>
                  <a:cubicBezTo>
                    <a:pt x="37133" y="25646"/>
                    <a:pt x="25668" y="30282"/>
                    <a:pt x="23265" y="31140"/>
                  </a:cubicBezTo>
                  <a:cubicBezTo>
                    <a:pt x="18262" y="32923"/>
                    <a:pt x="9656" y="37533"/>
                    <a:pt x="1" y="47248"/>
                  </a:cubicBezTo>
                  <a:lnTo>
                    <a:pt x="12019" y="47248"/>
                  </a:lnTo>
                  <a:cubicBezTo>
                    <a:pt x="13964" y="45932"/>
                    <a:pt x="19374" y="41122"/>
                    <a:pt x="26237" y="37917"/>
                  </a:cubicBezTo>
                  <a:cubicBezTo>
                    <a:pt x="31328" y="35540"/>
                    <a:pt x="34764" y="33919"/>
                    <a:pt x="39762" y="31233"/>
                  </a:cubicBezTo>
                  <a:cubicBezTo>
                    <a:pt x="40710" y="30723"/>
                    <a:pt x="41600" y="30230"/>
                    <a:pt x="42312" y="29806"/>
                  </a:cubicBezTo>
                  <a:cubicBezTo>
                    <a:pt x="46510" y="27304"/>
                    <a:pt x="50801" y="23727"/>
                    <a:pt x="51547" y="17329"/>
                  </a:cubicBezTo>
                  <a:cubicBezTo>
                    <a:pt x="52287" y="10952"/>
                    <a:pt x="48704" y="4768"/>
                    <a:pt x="44915" y="1063"/>
                  </a:cubicBezTo>
                  <a:cubicBezTo>
                    <a:pt x="44536" y="694"/>
                    <a:pt x="44151" y="341"/>
                    <a:pt x="437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9" name="Google Shape;439;p15"/>
            <p:cNvSpPr/>
            <p:nvPr/>
          </p:nvSpPr>
          <p:spPr>
            <a:xfrm flipH="1">
              <a:off x="-87008" y="3226481"/>
              <a:ext cx="1333263" cy="1913663"/>
            </a:xfrm>
            <a:custGeom>
              <a:avLst/>
              <a:gdLst/>
              <a:ahLst/>
              <a:cxnLst/>
              <a:rect l="l" t="t" r="r" b="b"/>
              <a:pathLst>
                <a:path w="41746" h="59919" extrusionOk="0">
                  <a:moveTo>
                    <a:pt x="16569" y="0"/>
                  </a:moveTo>
                  <a:lnTo>
                    <a:pt x="16569" y="6534"/>
                  </a:lnTo>
                  <a:cubicBezTo>
                    <a:pt x="21245" y="10063"/>
                    <a:pt x="25196" y="14242"/>
                    <a:pt x="28027" y="18321"/>
                  </a:cubicBezTo>
                  <a:cubicBezTo>
                    <a:pt x="37173" y="31501"/>
                    <a:pt x="29215" y="41531"/>
                    <a:pt x="21426" y="47003"/>
                  </a:cubicBezTo>
                  <a:cubicBezTo>
                    <a:pt x="13564" y="52527"/>
                    <a:pt x="7582" y="54604"/>
                    <a:pt x="0" y="59918"/>
                  </a:cubicBezTo>
                  <a:lnTo>
                    <a:pt x="14838" y="59918"/>
                  </a:lnTo>
                  <a:cubicBezTo>
                    <a:pt x="17788" y="58423"/>
                    <a:pt x="24648" y="53523"/>
                    <a:pt x="29354" y="49055"/>
                  </a:cubicBezTo>
                  <a:cubicBezTo>
                    <a:pt x="38543" y="40335"/>
                    <a:pt x="41745" y="25898"/>
                    <a:pt x="32735" y="14352"/>
                  </a:cubicBezTo>
                  <a:cubicBezTo>
                    <a:pt x="27763" y="7980"/>
                    <a:pt x="22979" y="3801"/>
                    <a:pt x="165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40" name="Google Shape;440;p15"/>
          <p:cNvGrpSpPr/>
          <p:nvPr/>
        </p:nvGrpSpPr>
        <p:grpSpPr>
          <a:xfrm>
            <a:off x="9768729" y="-6019"/>
            <a:ext cx="2491251" cy="1803191"/>
            <a:chOff x="7326547" y="-4515"/>
            <a:chExt cx="1868438" cy="1352393"/>
          </a:xfrm>
        </p:grpSpPr>
        <p:sp>
          <p:nvSpPr>
            <p:cNvPr id="441" name="Google Shape;441;p15"/>
            <p:cNvSpPr/>
            <p:nvPr/>
          </p:nvSpPr>
          <p:spPr>
            <a:xfrm flipH="1">
              <a:off x="7650254" y="-1814"/>
              <a:ext cx="1427127" cy="1258785"/>
            </a:xfrm>
            <a:custGeom>
              <a:avLst/>
              <a:gdLst/>
              <a:ahLst/>
              <a:cxnLst/>
              <a:rect l="l" t="t" r="r" b="b"/>
              <a:pathLst>
                <a:path w="44685" h="39414" extrusionOk="0">
                  <a:moveTo>
                    <a:pt x="29564" y="0"/>
                  </a:moveTo>
                  <a:cubicBezTo>
                    <a:pt x="25215" y="1610"/>
                    <a:pt x="18874" y="5070"/>
                    <a:pt x="13493" y="8068"/>
                  </a:cubicBezTo>
                  <a:cubicBezTo>
                    <a:pt x="6968" y="11704"/>
                    <a:pt x="1" y="17290"/>
                    <a:pt x="7447" y="26541"/>
                  </a:cubicBezTo>
                  <a:cubicBezTo>
                    <a:pt x="11454" y="31522"/>
                    <a:pt x="19581" y="36330"/>
                    <a:pt x="25885" y="39414"/>
                  </a:cubicBezTo>
                  <a:lnTo>
                    <a:pt x="25885" y="34599"/>
                  </a:lnTo>
                  <a:cubicBezTo>
                    <a:pt x="25708" y="34513"/>
                    <a:pt x="25508" y="34420"/>
                    <a:pt x="25273" y="34335"/>
                  </a:cubicBezTo>
                  <a:cubicBezTo>
                    <a:pt x="22265" y="33211"/>
                    <a:pt x="18510" y="31513"/>
                    <a:pt x="15555" y="29139"/>
                  </a:cubicBezTo>
                  <a:cubicBezTo>
                    <a:pt x="13414" y="27417"/>
                    <a:pt x="11695" y="25338"/>
                    <a:pt x="10990" y="22864"/>
                  </a:cubicBezTo>
                  <a:cubicBezTo>
                    <a:pt x="10847" y="22362"/>
                    <a:pt x="10745" y="21845"/>
                    <a:pt x="10690" y="21312"/>
                  </a:cubicBezTo>
                  <a:cubicBezTo>
                    <a:pt x="10130" y="15854"/>
                    <a:pt x="13986" y="13058"/>
                    <a:pt x="18708" y="10992"/>
                  </a:cubicBezTo>
                  <a:cubicBezTo>
                    <a:pt x="21286" y="9861"/>
                    <a:pt x="26077" y="8756"/>
                    <a:pt x="28597" y="7746"/>
                  </a:cubicBezTo>
                  <a:cubicBezTo>
                    <a:pt x="31928" y="6410"/>
                    <a:pt x="37714" y="4841"/>
                    <a:pt x="446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2" name="Google Shape;442;p15"/>
            <p:cNvSpPr/>
            <p:nvPr/>
          </p:nvSpPr>
          <p:spPr>
            <a:xfrm flipH="1">
              <a:off x="7326547" y="887"/>
              <a:ext cx="1434185" cy="1104399"/>
            </a:xfrm>
            <a:custGeom>
              <a:avLst/>
              <a:gdLst/>
              <a:ahLst/>
              <a:cxnLst/>
              <a:rect l="l" t="t" r="r" b="b"/>
              <a:pathLst>
                <a:path w="44906" h="34580" extrusionOk="0">
                  <a:moveTo>
                    <a:pt x="34685" y="0"/>
                  </a:moveTo>
                  <a:cubicBezTo>
                    <a:pt x="33280" y="612"/>
                    <a:pt x="28473" y="3872"/>
                    <a:pt x="22346" y="5960"/>
                  </a:cubicBezTo>
                  <a:cubicBezTo>
                    <a:pt x="18031" y="7429"/>
                    <a:pt x="15116" y="8432"/>
                    <a:pt x="10875" y="10101"/>
                  </a:cubicBezTo>
                  <a:cubicBezTo>
                    <a:pt x="10071" y="10418"/>
                    <a:pt x="9313" y="10725"/>
                    <a:pt x="8709" y="10992"/>
                  </a:cubicBezTo>
                  <a:cubicBezTo>
                    <a:pt x="5139" y="12554"/>
                    <a:pt x="1474" y="14809"/>
                    <a:pt x="736" y="18940"/>
                  </a:cubicBezTo>
                  <a:cubicBezTo>
                    <a:pt x="0" y="23057"/>
                    <a:pt x="2901" y="27108"/>
                    <a:pt x="6015" y="29558"/>
                  </a:cubicBezTo>
                  <a:cubicBezTo>
                    <a:pt x="8930" y="31849"/>
                    <a:pt x="12414" y="33258"/>
                    <a:pt x="15886" y="34580"/>
                  </a:cubicBezTo>
                  <a:lnTo>
                    <a:pt x="15886" y="31539"/>
                  </a:lnTo>
                  <a:cubicBezTo>
                    <a:pt x="12680" y="30003"/>
                    <a:pt x="9159" y="28051"/>
                    <a:pt x="7201" y="25560"/>
                  </a:cubicBezTo>
                  <a:cubicBezTo>
                    <a:pt x="4799" y="22502"/>
                    <a:pt x="5946" y="18590"/>
                    <a:pt x="9328" y="16266"/>
                  </a:cubicBezTo>
                  <a:cubicBezTo>
                    <a:pt x="12983" y="13751"/>
                    <a:pt x="22689" y="10908"/>
                    <a:pt x="24722" y="10387"/>
                  </a:cubicBezTo>
                  <a:cubicBezTo>
                    <a:pt x="29016" y="9284"/>
                    <a:pt x="36476" y="6348"/>
                    <a:pt x="449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3" name="Google Shape;443;p15"/>
            <p:cNvSpPr/>
            <p:nvPr/>
          </p:nvSpPr>
          <p:spPr>
            <a:xfrm flipH="1">
              <a:off x="8056574" y="-4515"/>
              <a:ext cx="1138412" cy="1352393"/>
            </a:xfrm>
            <a:custGeom>
              <a:avLst/>
              <a:gdLst/>
              <a:ahLst/>
              <a:cxnLst/>
              <a:rect l="l" t="t" r="r" b="b"/>
              <a:pathLst>
                <a:path w="35645" h="42345" extrusionOk="0">
                  <a:moveTo>
                    <a:pt x="22741" y="0"/>
                  </a:moveTo>
                  <a:cubicBezTo>
                    <a:pt x="20241" y="926"/>
                    <a:pt x="14840" y="3805"/>
                    <a:pt x="10811" y="6632"/>
                  </a:cubicBezTo>
                  <a:cubicBezTo>
                    <a:pt x="2944" y="12151"/>
                    <a:pt x="1" y="21450"/>
                    <a:pt x="7359" y="29046"/>
                  </a:cubicBezTo>
                  <a:cubicBezTo>
                    <a:pt x="13445" y="35327"/>
                    <a:pt x="19262" y="38416"/>
                    <a:pt x="29821" y="42345"/>
                  </a:cubicBezTo>
                  <a:lnTo>
                    <a:pt x="29821" y="39414"/>
                  </a:lnTo>
                  <a:cubicBezTo>
                    <a:pt x="23517" y="36330"/>
                    <a:pt x="14909" y="31872"/>
                    <a:pt x="11383" y="26541"/>
                  </a:cubicBezTo>
                  <a:cubicBezTo>
                    <a:pt x="5261" y="17290"/>
                    <a:pt x="10795" y="11504"/>
                    <a:pt x="17429" y="8068"/>
                  </a:cubicBezTo>
                  <a:cubicBezTo>
                    <a:pt x="24127" y="4598"/>
                    <a:pt x="29185" y="3336"/>
                    <a:pt x="356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44" name="Google Shape;444;p15"/>
          <p:cNvGrpSpPr/>
          <p:nvPr/>
        </p:nvGrpSpPr>
        <p:grpSpPr>
          <a:xfrm>
            <a:off x="959993" y="726601"/>
            <a:ext cx="10271875" cy="5418924"/>
            <a:chOff x="719995" y="544950"/>
            <a:chExt cx="7703906" cy="4064193"/>
          </a:xfrm>
        </p:grpSpPr>
        <p:grpSp>
          <p:nvGrpSpPr>
            <p:cNvPr id="445" name="Google Shape;445;p15"/>
            <p:cNvGrpSpPr/>
            <p:nvPr/>
          </p:nvGrpSpPr>
          <p:grpSpPr>
            <a:xfrm>
              <a:off x="727556" y="544950"/>
              <a:ext cx="7688700" cy="4064075"/>
              <a:chOff x="727556" y="544950"/>
              <a:chExt cx="7688700" cy="4064075"/>
            </a:xfrm>
          </p:grpSpPr>
          <p:grpSp>
            <p:nvGrpSpPr>
              <p:cNvPr id="446" name="Google Shape;446;p15"/>
              <p:cNvGrpSpPr/>
              <p:nvPr/>
            </p:nvGrpSpPr>
            <p:grpSpPr>
              <a:xfrm>
                <a:off x="727556" y="544950"/>
                <a:ext cx="7688700" cy="4064075"/>
                <a:chOff x="721950" y="544950"/>
                <a:chExt cx="7688700" cy="4064075"/>
              </a:xfrm>
            </p:grpSpPr>
            <p:sp>
              <p:nvSpPr>
                <p:cNvPr id="447" name="Google Shape;447;p15"/>
                <p:cNvSpPr/>
                <p:nvPr/>
              </p:nvSpPr>
              <p:spPr>
                <a:xfrm>
                  <a:off x="721950" y="544950"/>
                  <a:ext cx="7688700" cy="507900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rgbClr val="F5A2A2"/>
                </a:solidFill>
                <a:ln w="9525" cap="flat" cmpd="sng">
                  <a:solidFill>
                    <a:srgbClr val="0B3A87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dist="123825" dir="7860000" algn="bl" rotWithShape="0">
                    <a:srgbClr val="0B3A87"/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40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48" name="Google Shape;448;p15"/>
                <p:cNvSpPr/>
                <p:nvPr/>
              </p:nvSpPr>
              <p:spPr>
                <a:xfrm>
                  <a:off x="721950" y="1051025"/>
                  <a:ext cx="7688700" cy="3558000"/>
                </a:xfrm>
                <a:prstGeom prst="rect">
                  <a:avLst/>
                </a:prstGeom>
                <a:solidFill>
                  <a:srgbClr val="FFEEE5"/>
                </a:solidFill>
                <a:ln w="9525" cap="flat" cmpd="sng">
                  <a:solidFill>
                    <a:srgbClr val="0B3A87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dist="123825" dir="7860000" algn="bl" rotWithShape="0">
                    <a:srgbClr val="0B3A87"/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40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49" name="Google Shape;449;p15"/>
                <p:cNvSpPr/>
                <p:nvPr/>
              </p:nvSpPr>
              <p:spPr>
                <a:xfrm>
                  <a:off x="2170375" y="663050"/>
                  <a:ext cx="5846700" cy="269100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FF">
                    <a:alpha val="312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40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450" name="Google Shape;450;p15"/>
              <p:cNvGrpSpPr/>
              <p:nvPr/>
            </p:nvGrpSpPr>
            <p:grpSpPr>
              <a:xfrm>
                <a:off x="883456" y="696120"/>
                <a:ext cx="877593" cy="199609"/>
                <a:chOff x="883456" y="696120"/>
                <a:chExt cx="877593" cy="199609"/>
              </a:xfrm>
            </p:grpSpPr>
            <p:sp>
              <p:nvSpPr>
                <p:cNvPr id="451" name="Google Shape;451;p15"/>
                <p:cNvSpPr/>
                <p:nvPr/>
              </p:nvSpPr>
              <p:spPr>
                <a:xfrm>
                  <a:off x="1225706" y="696120"/>
                  <a:ext cx="199641" cy="1996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51" h="6250" extrusionOk="0">
                      <a:moveTo>
                        <a:pt x="3127" y="1"/>
                      </a:moveTo>
                      <a:cubicBezTo>
                        <a:pt x="1400" y="1"/>
                        <a:pt x="0" y="1399"/>
                        <a:pt x="0" y="3125"/>
                      </a:cubicBezTo>
                      <a:cubicBezTo>
                        <a:pt x="0" y="4851"/>
                        <a:pt x="1400" y="6249"/>
                        <a:pt x="3127" y="6249"/>
                      </a:cubicBezTo>
                      <a:cubicBezTo>
                        <a:pt x="4851" y="6249"/>
                        <a:pt x="6251" y="4851"/>
                        <a:pt x="6251" y="3125"/>
                      </a:cubicBezTo>
                      <a:cubicBezTo>
                        <a:pt x="6251" y="1399"/>
                        <a:pt x="4851" y="1"/>
                        <a:pt x="3127" y="1"/>
                      </a:cubicBezTo>
                      <a:close/>
                    </a:path>
                  </a:pathLst>
                </a:custGeom>
                <a:solidFill>
                  <a:srgbClr val="FFD800"/>
                </a:solidFill>
                <a:ln w="9525" cap="flat" cmpd="sng">
                  <a:solidFill>
                    <a:srgbClr val="0B3A87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40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52" name="Google Shape;452;p15"/>
                <p:cNvSpPr/>
                <p:nvPr/>
              </p:nvSpPr>
              <p:spPr>
                <a:xfrm>
                  <a:off x="1561376" y="696120"/>
                  <a:ext cx="199673" cy="1996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52" h="6250" extrusionOk="0">
                      <a:moveTo>
                        <a:pt x="3127" y="1"/>
                      </a:moveTo>
                      <a:cubicBezTo>
                        <a:pt x="1401" y="1"/>
                        <a:pt x="1" y="1399"/>
                        <a:pt x="1" y="3125"/>
                      </a:cubicBezTo>
                      <a:cubicBezTo>
                        <a:pt x="1" y="4851"/>
                        <a:pt x="1401" y="6249"/>
                        <a:pt x="3127" y="6249"/>
                      </a:cubicBezTo>
                      <a:cubicBezTo>
                        <a:pt x="4851" y="6249"/>
                        <a:pt x="6252" y="4851"/>
                        <a:pt x="6252" y="3125"/>
                      </a:cubicBezTo>
                      <a:cubicBezTo>
                        <a:pt x="6252" y="1399"/>
                        <a:pt x="4851" y="1"/>
                        <a:pt x="3127" y="1"/>
                      </a:cubicBezTo>
                      <a:close/>
                    </a:path>
                  </a:pathLst>
                </a:custGeom>
                <a:solidFill>
                  <a:srgbClr val="A5A2F4"/>
                </a:solidFill>
                <a:ln w="9525" cap="flat" cmpd="sng">
                  <a:solidFill>
                    <a:srgbClr val="0B3A87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40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53" name="Google Shape;453;p15"/>
                <p:cNvSpPr/>
                <p:nvPr/>
              </p:nvSpPr>
              <p:spPr>
                <a:xfrm>
                  <a:off x="883456" y="696120"/>
                  <a:ext cx="199673" cy="1996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52" h="6250" extrusionOk="0">
                      <a:moveTo>
                        <a:pt x="3125" y="1"/>
                      </a:moveTo>
                      <a:cubicBezTo>
                        <a:pt x="1399" y="1"/>
                        <a:pt x="1" y="1399"/>
                        <a:pt x="1" y="3125"/>
                      </a:cubicBezTo>
                      <a:cubicBezTo>
                        <a:pt x="1" y="4851"/>
                        <a:pt x="1399" y="6249"/>
                        <a:pt x="3125" y="6249"/>
                      </a:cubicBezTo>
                      <a:cubicBezTo>
                        <a:pt x="4851" y="6249"/>
                        <a:pt x="6251" y="4851"/>
                        <a:pt x="6251" y="3125"/>
                      </a:cubicBezTo>
                      <a:cubicBezTo>
                        <a:pt x="6251" y="1399"/>
                        <a:pt x="4851" y="1"/>
                        <a:pt x="3125" y="1"/>
                      </a:cubicBezTo>
                      <a:close/>
                    </a:path>
                  </a:pathLst>
                </a:custGeom>
                <a:solidFill>
                  <a:srgbClr val="4CE697"/>
                </a:solidFill>
                <a:ln w="9525" cap="flat" cmpd="sng">
                  <a:solidFill>
                    <a:srgbClr val="0B3A87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40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454" name="Google Shape;454;p15"/>
            <p:cNvSpPr/>
            <p:nvPr/>
          </p:nvSpPr>
          <p:spPr>
            <a:xfrm>
              <a:off x="2567193" y="1049772"/>
              <a:ext cx="5841497" cy="891408"/>
            </a:xfrm>
            <a:custGeom>
              <a:avLst/>
              <a:gdLst/>
              <a:ahLst/>
              <a:cxnLst/>
              <a:rect l="l" t="t" r="r" b="b"/>
              <a:pathLst>
                <a:path w="182904" h="27911" extrusionOk="0">
                  <a:moveTo>
                    <a:pt x="0" y="0"/>
                  </a:moveTo>
                  <a:cubicBezTo>
                    <a:pt x="8688" y="22829"/>
                    <a:pt x="35357" y="27911"/>
                    <a:pt x="57097" y="27911"/>
                  </a:cubicBezTo>
                  <a:cubicBezTo>
                    <a:pt x="68428" y="27911"/>
                    <a:pt x="78420" y="26530"/>
                    <a:pt x="83828" y="25563"/>
                  </a:cubicBezTo>
                  <a:cubicBezTo>
                    <a:pt x="107047" y="21412"/>
                    <a:pt x="182903" y="16583"/>
                    <a:pt x="182903" y="16583"/>
                  </a:cubicBezTo>
                  <a:lnTo>
                    <a:pt x="182903" y="4179"/>
                  </a:lnTo>
                  <a:cubicBezTo>
                    <a:pt x="96624" y="9235"/>
                    <a:pt x="92311" y="16605"/>
                    <a:pt x="61887" y="16605"/>
                  </a:cubicBezTo>
                  <a:cubicBezTo>
                    <a:pt x="60453" y="16605"/>
                    <a:pt x="58960" y="16588"/>
                    <a:pt x="57399" y="16555"/>
                  </a:cubicBezTo>
                  <a:cubicBezTo>
                    <a:pt x="22712" y="15805"/>
                    <a:pt x="16518" y="0"/>
                    <a:pt x="16518" y="0"/>
                  </a:cubicBezTo>
                  <a:close/>
                </a:path>
              </a:pathLst>
            </a:custGeom>
            <a:solidFill>
              <a:srgbClr val="F5A2A2">
                <a:alpha val="34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5" name="Google Shape;455;p15"/>
            <p:cNvSpPr/>
            <p:nvPr/>
          </p:nvSpPr>
          <p:spPr>
            <a:xfrm flipH="1">
              <a:off x="733291" y="2968475"/>
              <a:ext cx="7380685" cy="1640452"/>
            </a:xfrm>
            <a:custGeom>
              <a:avLst/>
              <a:gdLst/>
              <a:ahLst/>
              <a:cxnLst/>
              <a:rect l="l" t="t" r="r" b="b"/>
              <a:pathLst>
                <a:path w="241258" h="53509" extrusionOk="0">
                  <a:moveTo>
                    <a:pt x="25983" y="1"/>
                  </a:moveTo>
                  <a:cubicBezTo>
                    <a:pt x="9993" y="1"/>
                    <a:pt x="0" y="3970"/>
                    <a:pt x="0" y="3970"/>
                  </a:cubicBezTo>
                  <a:lnTo>
                    <a:pt x="0" y="53509"/>
                  </a:lnTo>
                  <a:lnTo>
                    <a:pt x="241257" y="53509"/>
                  </a:lnTo>
                  <a:lnTo>
                    <a:pt x="241257" y="14302"/>
                  </a:lnTo>
                  <a:cubicBezTo>
                    <a:pt x="241257" y="14302"/>
                    <a:pt x="231544" y="3101"/>
                    <a:pt x="206259" y="3101"/>
                  </a:cubicBezTo>
                  <a:cubicBezTo>
                    <a:pt x="196175" y="3101"/>
                    <a:pt x="183615" y="4882"/>
                    <a:pt x="168206" y="9866"/>
                  </a:cubicBezTo>
                  <a:cubicBezTo>
                    <a:pt x="156131" y="13771"/>
                    <a:pt x="149804" y="20489"/>
                    <a:pt x="114515" y="22689"/>
                  </a:cubicBezTo>
                  <a:cubicBezTo>
                    <a:pt x="113774" y="22735"/>
                    <a:pt x="113017" y="22758"/>
                    <a:pt x="112245" y="22758"/>
                  </a:cubicBezTo>
                  <a:cubicBezTo>
                    <a:pt x="101250" y="22758"/>
                    <a:pt x="87159" y="18149"/>
                    <a:pt x="72808" y="11188"/>
                  </a:cubicBezTo>
                  <a:cubicBezTo>
                    <a:pt x="54792" y="2448"/>
                    <a:pt x="38539" y="1"/>
                    <a:pt x="25983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rgbClr val="0B3A8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6" name="Google Shape;456;p15"/>
            <p:cNvSpPr/>
            <p:nvPr/>
          </p:nvSpPr>
          <p:spPr>
            <a:xfrm>
              <a:off x="719995" y="1183242"/>
              <a:ext cx="1108678" cy="790453"/>
            </a:xfrm>
            <a:custGeom>
              <a:avLst/>
              <a:gdLst/>
              <a:ahLst/>
              <a:cxnLst/>
              <a:rect l="l" t="t" r="r" b="b"/>
              <a:pathLst>
                <a:path w="34714" h="24750" extrusionOk="0">
                  <a:moveTo>
                    <a:pt x="10660" y="1"/>
                  </a:moveTo>
                  <a:cubicBezTo>
                    <a:pt x="5242" y="1"/>
                    <a:pt x="0" y="667"/>
                    <a:pt x="0" y="667"/>
                  </a:cubicBezTo>
                  <a:lnTo>
                    <a:pt x="0" y="24634"/>
                  </a:lnTo>
                  <a:cubicBezTo>
                    <a:pt x="0" y="24634"/>
                    <a:pt x="5518" y="24749"/>
                    <a:pt x="12044" y="24749"/>
                  </a:cubicBezTo>
                  <a:cubicBezTo>
                    <a:pt x="15306" y="24749"/>
                    <a:pt x="18821" y="24721"/>
                    <a:pt x="22024" y="24634"/>
                  </a:cubicBezTo>
                  <a:cubicBezTo>
                    <a:pt x="31632" y="24372"/>
                    <a:pt x="34713" y="21179"/>
                    <a:pt x="34713" y="17771"/>
                  </a:cubicBezTo>
                  <a:cubicBezTo>
                    <a:pt x="34713" y="14364"/>
                    <a:pt x="29448" y="14673"/>
                    <a:pt x="22024" y="13745"/>
                  </a:cubicBezTo>
                  <a:cubicBezTo>
                    <a:pt x="14599" y="12816"/>
                    <a:pt x="18900" y="9409"/>
                    <a:pt x="18900" y="9409"/>
                  </a:cubicBezTo>
                  <a:cubicBezTo>
                    <a:pt x="18900" y="9409"/>
                    <a:pt x="25112" y="6932"/>
                    <a:pt x="22024" y="2596"/>
                  </a:cubicBezTo>
                  <a:cubicBezTo>
                    <a:pt x="20560" y="541"/>
                    <a:pt x="15539" y="1"/>
                    <a:pt x="10660" y="1"/>
                  </a:cubicBezTo>
                  <a:close/>
                </a:path>
              </a:pathLst>
            </a:custGeom>
            <a:solidFill>
              <a:srgbClr val="F2C5D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457" name="Google Shape;457;p15"/>
            <p:cNvGrpSpPr/>
            <p:nvPr/>
          </p:nvGrpSpPr>
          <p:grpSpPr>
            <a:xfrm flipH="1">
              <a:off x="3955941" y="2703675"/>
              <a:ext cx="4467960" cy="1640502"/>
              <a:chOff x="721945" y="1196625"/>
              <a:chExt cx="4467960" cy="1640502"/>
            </a:xfrm>
          </p:grpSpPr>
          <p:sp>
            <p:nvSpPr>
              <p:cNvPr id="458" name="Google Shape;458;p15"/>
              <p:cNvSpPr/>
              <p:nvPr/>
            </p:nvSpPr>
            <p:spPr>
              <a:xfrm>
                <a:off x="721945" y="1219013"/>
                <a:ext cx="4467960" cy="1618113"/>
              </a:xfrm>
              <a:custGeom>
                <a:avLst/>
                <a:gdLst/>
                <a:ahLst/>
                <a:cxnLst/>
                <a:rect l="l" t="t" r="r" b="b"/>
                <a:pathLst>
                  <a:path w="139897" h="50665" extrusionOk="0">
                    <a:moveTo>
                      <a:pt x="27675" y="0"/>
                    </a:moveTo>
                    <a:cubicBezTo>
                      <a:pt x="6182" y="0"/>
                      <a:pt x="0" y="13091"/>
                      <a:pt x="0" y="13091"/>
                    </a:cubicBezTo>
                    <a:lnTo>
                      <a:pt x="0" y="50664"/>
                    </a:lnTo>
                    <a:cubicBezTo>
                      <a:pt x="0" y="50522"/>
                      <a:pt x="15544" y="50475"/>
                      <a:pt x="36269" y="50475"/>
                    </a:cubicBezTo>
                    <a:cubicBezTo>
                      <a:pt x="77720" y="50475"/>
                      <a:pt x="139896" y="50664"/>
                      <a:pt x="139896" y="50664"/>
                    </a:cubicBezTo>
                    <a:lnTo>
                      <a:pt x="139896" y="32598"/>
                    </a:lnTo>
                    <a:cubicBezTo>
                      <a:pt x="139896" y="32598"/>
                      <a:pt x="131152" y="35237"/>
                      <a:pt x="117535" y="35237"/>
                    </a:cubicBezTo>
                    <a:cubicBezTo>
                      <a:pt x="110469" y="35237"/>
                      <a:pt x="102090" y="34526"/>
                      <a:pt x="92941" y="32367"/>
                    </a:cubicBezTo>
                    <a:cubicBezTo>
                      <a:pt x="69948" y="26943"/>
                      <a:pt x="57528" y="924"/>
                      <a:pt x="29410" y="28"/>
                    </a:cubicBezTo>
                    <a:cubicBezTo>
                      <a:pt x="28821" y="9"/>
                      <a:pt x="28243" y="0"/>
                      <a:pt x="276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59" name="Google Shape;459;p15"/>
              <p:cNvSpPr/>
              <p:nvPr/>
            </p:nvSpPr>
            <p:spPr>
              <a:xfrm>
                <a:off x="721945" y="1196625"/>
                <a:ext cx="4467960" cy="1640502"/>
              </a:xfrm>
              <a:custGeom>
                <a:avLst/>
                <a:gdLst/>
                <a:ahLst/>
                <a:cxnLst/>
                <a:rect l="l" t="t" r="r" b="b"/>
                <a:pathLst>
                  <a:path w="139897" h="51366" fill="none" extrusionOk="0">
                    <a:moveTo>
                      <a:pt x="0" y="13792"/>
                    </a:moveTo>
                    <a:cubicBezTo>
                      <a:pt x="0" y="13792"/>
                      <a:pt x="6513" y="1"/>
                      <a:pt x="29410" y="729"/>
                    </a:cubicBezTo>
                    <a:cubicBezTo>
                      <a:pt x="57528" y="1625"/>
                      <a:pt x="69948" y="27644"/>
                      <a:pt x="92941" y="33068"/>
                    </a:cubicBezTo>
                    <a:cubicBezTo>
                      <a:pt x="119720" y="39388"/>
                      <a:pt x="139896" y="33299"/>
                      <a:pt x="139896" y="33299"/>
                    </a:cubicBezTo>
                    <a:lnTo>
                      <a:pt x="139896" y="51365"/>
                    </a:lnTo>
                    <a:cubicBezTo>
                      <a:pt x="139896" y="51365"/>
                      <a:pt x="0" y="50939"/>
                      <a:pt x="0" y="51365"/>
                    </a:cubicBezTo>
                    <a:close/>
                  </a:path>
                </a:pathLst>
              </a:custGeom>
              <a:noFill/>
              <a:ln w="4950" cap="flat" cmpd="sng">
                <a:solidFill>
                  <a:srgbClr val="1D1D1B"/>
                </a:solidFill>
                <a:prstDash val="solid"/>
                <a:miter lim="238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460" name="Google Shape;460;p15"/>
            <p:cNvGrpSpPr/>
            <p:nvPr/>
          </p:nvGrpSpPr>
          <p:grpSpPr>
            <a:xfrm flipH="1">
              <a:off x="727547" y="3426723"/>
              <a:ext cx="7694390" cy="1182420"/>
              <a:chOff x="721945" y="1436353"/>
              <a:chExt cx="7705177" cy="3172579"/>
            </a:xfrm>
          </p:grpSpPr>
          <p:sp>
            <p:nvSpPr>
              <p:cNvPr id="461" name="Google Shape;461;p15"/>
              <p:cNvSpPr/>
              <p:nvPr/>
            </p:nvSpPr>
            <p:spPr>
              <a:xfrm>
                <a:off x="721945" y="1578479"/>
                <a:ext cx="7705177" cy="3030454"/>
              </a:xfrm>
              <a:custGeom>
                <a:avLst/>
                <a:gdLst/>
                <a:ahLst/>
                <a:cxnLst/>
                <a:rect l="l" t="t" r="r" b="b"/>
                <a:pathLst>
                  <a:path w="241258" h="94887" extrusionOk="0">
                    <a:moveTo>
                      <a:pt x="197962" y="0"/>
                    </a:moveTo>
                    <a:cubicBezTo>
                      <a:pt x="182547" y="0"/>
                      <a:pt x="165051" y="4084"/>
                      <a:pt x="152681" y="10230"/>
                    </a:cubicBezTo>
                    <a:cubicBezTo>
                      <a:pt x="141965" y="15552"/>
                      <a:pt x="132931" y="25965"/>
                      <a:pt x="120627" y="28418"/>
                    </a:cubicBezTo>
                    <a:cubicBezTo>
                      <a:pt x="117465" y="29048"/>
                      <a:pt x="113996" y="29322"/>
                      <a:pt x="110323" y="29322"/>
                    </a:cubicBezTo>
                    <a:cubicBezTo>
                      <a:pt x="86015" y="29322"/>
                      <a:pt x="52816" y="17310"/>
                      <a:pt x="40854" y="17090"/>
                    </a:cubicBezTo>
                    <a:cubicBezTo>
                      <a:pt x="34839" y="16979"/>
                      <a:pt x="30323" y="16873"/>
                      <a:pt x="26650" y="16873"/>
                    </a:cubicBezTo>
                    <a:cubicBezTo>
                      <a:pt x="16008" y="16873"/>
                      <a:pt x="12445" y="17766"/>
                      <a:pt x="0" y="22020"/>
                    </a:cubicBezTo>
                    <a:lnTo>
                      <a:pt x="0" y="94887"/>
                    </a:lnTo>
                    <a:lnTo>
                      <a:pt x="241257" y="94887"/>
                    </a:lnTo>
                    <a:lnTo>
                      <a:pt x="241257" y="21698"/>
                    </a:lnTo>
                    <a:cubicBezTo>
                      <a:pt x="241257" y="21698"/>
                      <a:pt x="235911" y="13769"/>
                      <a:pt x="223470" y="5775"/>
                    </a:cubicBezTo>
                    <a:cubicBezTo>
                      <a:pt x="217187" y="1738"/>
                      <a:pt x="208017" y="0"/>
                      <a:pt x="19796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62" name="Google Shape;462;p15"/>
              <p:cNvSpPr/>
              <p:nvPr/>
            </p:nvSpPr>
            <p:spPr>
              <a:xfrm>
                <a:off x="721945" y="1436353"/>
                <a:ext cx="7705177" cy="3172575"/>
              </a:xfrm>
              <a:custGeom>
                <a:avLst/>
                <a:gdLst/>
                <a:ahLst/>
                <a:cxnLst/>
                <a:rect l="l" t="t" r="r" b="b"/>
                <a:pathLst>
                  <a:path w="241258" h="99337" fill="none" extrusionOk="0">
                    <a:moveTo>
                      <a:pt x="0" y="26470"/>
                    </a:moveTo>
                    <a:lnTo>
                      <a:pt x="0" y="99337"/>
                    </a:lnTo>
                    <a:lnTo>
                      <a:pt x="241257" y="99337"/>
                    </a:lnTo>
                    <a:lnTo>
                      <a:pt x="241257" y="26148"/>
                    </a:lnTo>
                    <a:cubicBezTo>
                      <a:pt x="241257" y="26148"/>
                      <a:pt x="235911" y="18219"/>
                      <a:pt x="223470" y="10225"/>
                    </a:cubicBezTo>
                    <a:cubicBezTo>
                      <a:pt x="207556" y="0"/>
                      <a:pt x="173121" y="4524"/>
                      <a:pt x="152681" y="14680"/>
                    </a:cubicBezTo>
                    <a:cubicBezTo>
                      <a:pt x="141965" y="20002"/>
                      <a:pt x="132931" y="30415"/>
                      <a:pt x="120627" y="32868"/>
                    </a:cubicBezTo>
                    <a:cubicBezTo>
                      <a:pt x="96530" y="37671"/>
                      <a:pt x="54623" y="21793"/>
                      <a:pt x="40854" y="21540"/>
                    </a:cubicBezTo>
                    <a:cubicBezTo>
                      <a:pt x="17409" y="21107"/>
                      <a:pt x="16740" y="20748"/>
                      <a:pt x="0" y="26470"/>
                    </a:cubicBezTo>
                    <a:close/>
                  </a:path>
                </a:pathLst>
              </a:custGeom>
              <a:noFill/>
              <a:ln w="4950" cap="flat" cmpd="sng">
                <a:solidFill>
                  <a:srgbClr val="1D1D1B"/>
                </a:solidFill>
                <a:prstDash val="solid"/>
                <a:miter lim="238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sp>
        <p:nvSpPr>
          <p:cNvPr id="463" name="Google Shape;463;p15"/>
          <p:cNvSpPr txBox="1">
            <a:spLocks noGrp="1"/>
          </p:cNvSpPr>
          <p:nvPr>
            <p:ph type="title"/>
          </p:nvPr>
        </p:nvSpPr>
        <p:spPr>
          <a:xfrm>
            <a:off x="3853000" y="3286549"/>
            <a:ext cx="4486000" cy="1122400"/>
          </a:xfrm>
          <a:prstGeom prst="rect">
            <a:avLst/>
          </a:prstGeom>
          <a:effectLst>
            <a:outerShdw dist="66675" dir="8340000" algn="bl" rotWithShape="0">
              <a:schemeClr val="dk1"/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700" b="1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64" name="Google Shape;464;p15"/>
          <p:cNvSpPr txBox="1">
            <a:spLocks noGrp="1"/>
          </p:cNvSpPr>
          <p:nvPr>
            <p:ph type="subTitle" idx="1"/>
          </p:nvPr>
        </p:nvSpPr>
        <p:spPr>
          <a:xfrm>
            <a:off x="4353900" y="4963800"/>
            <a:ext cx="3484000" cy="6768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/>
          </a:p>
        </p:txBody>
      </p:sp>
      <p:sp>
        <p:nvSpPr>
          <p:cNvPr id="465" name="Google Shape;465;p15"/>
          <p:cNvSpPr txBox="1">
            <a:spLocks noGrp="1"/>
          </p:cNvSpPr>
          <p:nvPr>
            <p:ph type="title" idx="2" hasCustomPrompt="1"/>
          </p:nvPr>
        </p:nvSpPr>
        <p:spPr>
          <a:xfrm>
            <a:off x="5497423" y="2106900"/>
            <a:ext cx="1197200" cy="7448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Poppins"/>
              <a:buNone/>
              <a:defRPr sz="53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7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7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7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7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7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7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7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7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t>xx%</a:t>
            </a:r>
          </a:p>
        </p:txBody>
      </p:sp>
      <p:sp>
        <p:nvSpPr>
          <p:cNvPr id="466" name="Google Shape;466;p15"/>
          <p:cNvSpPr/>
          <p:nvPr/>
        </p:nvSpPr>
        <p:spPr>
          <a:xfrm flipH="1">
            <a:off x="2641092" y="175864"/>
            <a:ext cx="411440" cy="411525"/>
          </a:xfrm>
          <a:custGeom>
            <a:avLst/>
            <a:gdLst/>
            <a:ahLst/>
            <a:cxnLst/>
            <a:rect l="l" t="t" r="r" b="b"/>
            <a:pathLst>
              <a:path w="9662" h="9664" extrusionOk="0">
                <a:moveTo>
                  <a:pt x="4832" y="1"/>
                </a:moveTo>
                <a:cubicBezTo>
                  <a:pt x="2163" y="1"/>
                  <a:pt x="1" y="2163"/>
                  <a:pt x="1" y="4832"/>
                </a:cubicBezTo>
                <a:cubicBezTo>
                  <a:pt x="1" y="7499"/>
                  <a:pt x="2163" y="9664"/>
                  <a:pt x="4832" y="9664"/>
                </a:cubicBezTo>
                <a:cubicBezTo>
                  <a:pt x="7499" y="9664"/>
                  <a:pt x="9661" y="7499"/>
                  <a:pt x="9661" y="4832"/>
                </a:cubicBezTo>
                <a:cubicBezTo>
                  <a:pt x="9661" y="2163"/>
                  <a:pt x="7499" y="1"/>
                  <a:pt x="4832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7" name="Google Shape;467;p15"/>
          <p:cNvSpPr/>
          <p:nvPr/>
        </p:nvSpPr>
        <p:spPr>
          <a:xfrm flipH="1">
            <a:off x="4931919" y="6424395"/>
            <a:ext cx="195923" cy="196055"/>
          </a:xfrm>
          <a:custGeom>
            <a:avLst/>
            <a:gdLst/>
            <a:ahLst/>
            <a:cxnLst/>
            <a:rect l="l" t="t" r="r" b="b"/>
            <a:pathLst>
              <a:path w="4439" h="4442" extrusionOk="0">
                <a:moveTo>
                  <a:pt x="2219" y="1"/>
                </a:moveTo>
                <a:cubicBezTo>
                  <a:pt x="993" y="1"/>
                  <a:pt x="0" y="996"/>
                  <a:pt x="0" y="2222"/>
                </a:cubicBezTo>
                <a:cubicBezTo>
                  <a:pt x="0" y="3446"/>
                  <a:pt x="993" y="4442"/>
                  <a:pt x="2219" y="4442"/>
                </a:cubicBezTo>
                <a:cubicBezTo>
                  <a:pt x="3446" y="4442"/>
                  <a:pt x="4439" y="3446"/>
                  <a:pt x="4439" y="2222"/>
                </a:cubicBezTo>
                <a:cubicBezTo>
                  <a:pt x="4439" y="996"/>
                  <a:pt x="3446" y="1"/>
                  <a:pt x="2219" y="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8" name="Google Shape;468;p15"/>
          <p:cNvSpPr/>
          <p:nvPr/>
        </p:nvSpPr>
        <p:spPr>
          <a:xfrm flipH="1">
            <a:off x="8158727" y="287085"/>
            <a:ext cx="189028" cy="189112"/>
          </a:xfrm>
          <a:custGeom>
            <a:avLst/>
            <a:gdLst/>
            <a:ahLst/>
            <a:cxnLst/>
            <a:rect l="l" t="t" r="r" b="b"/>
            <a:pathLst>
              <a:path w="4439" h="4441" extrusionOk="0">
                <a:moveTo>
                  <a:pt x="2219" y="0"/>
                </a:moveTo>
                <a:cubicBezTo>
                  <a:pt x="993" y="0"/>
                  <a:pt x="0" y="993"/>
                  <a:pt x="0" y="2219"/>
                </a:cubicBezTo>
                <a:cubicBezTo>
                  <a:pt x="0" y="3446"/>
                  <a:pt x="993" y="4441"/>
                  <a:pt x="2219" y="4441"/>
                </a:cubicBezTo>
                <a:cubicBezTo>
                  <a:pt x="3446" y="4441"/>
                  <a:pt x="4439" y="3446"/>
                  <a:pt x="4439" y="2219"/>
                </a:cubicBezTo>
                <a:cubicBezTo>
                  <a:pt x="4439" y="993"/>
                  <a:pt x="3446" y="0"/>
                  <a:pt x="2219" y="0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9" name="Google Shape;469;p15"/>
          <p:cNvSpPr/>
          <p:nvPr/>
        </p:nvSpPr>
        <p:spPr>
          <a:xfrm flipH="1">
            <a:off x="11603711" y="2699456"/>
            <a:ext cx="265805" cy="265805"/>
          </a:xfrm>
          <a:custGeom>
            <a:avLst/>
            <a:gdLst/>
            <a:ahLst/>
            <a:cxnLst/>
            <a:rect l="l" t="t" r="r" b="b"/>
            <a:pathLst>
              <a:path w="6242" h="6242" extrusionOk="0">
                <a:moveTo>
                  <a:pt x="3122" y="1"/>
                </a:moveTo>
                <a:cubicBezTo>
                  <a:pt x="1398" y="1"/>
                  <a:pt x="0" y="1398"/>
                  <a:pt x="0" y="3122"/>
                </a:cubicBezTo>
                <a:cubicBezTo>
                  <a:pt x="0" y="4844"/>
                  <a:pt x="1398" y="6242"/>
                  <a:pt x="3122" y="6242"/>
                </a:cubicBezTo>
                <a:cubicBezTo>
                  <a:pt x="4843" y="6242"/>
                  <a:pt x="6241" y="4844"/>
                  <a:pt x="6241" y="3122"/>
                </a:cubicBezTo>
                <a:cubicBezTo>
                  <a:pt x="6241" y="1398"/>
                  <a:pt x="4843" y="1"/>
                  <a:pt x="3122" y="1"/>
                </a:cubicBez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0" name="Google Shape;470;p15"/>
          <p:cNvSpPr/>
          <p:nvPr/>
        </p:nvSpPr>
        <p:spPr>
          <a:xfrm flipH="1">
            <a:off x="10556141" y="6321725"/>
            <a:ext cx="411440" cy="411440"/>
          </a:xfrm>
          <a:custGeom>
            <a:avLst/>
            <a:gdLst/>
            <a:ahLst/>
            <a:cxnLst/>
            <a:rect l="l" t="t" r="r" b="b"/>
            <a:pathLst>
              <a:path w="9662" h="9662" extrusionOk="0">
                <a:moveTo>
                  <a:pt x="4830" y="1"/>
                </a:moveTo>
                <a:cubicBezTo>
                  <a:pt x="2163" y="1"/>
                  <a:pt x="1" y="2163"/>
                  <a:pt x="1" y="4832"/>
                </a:cubicBezTo>
                <a:cubicBezTo>
                  <a:pt x="1" y="7499"/>
                  <a:pt x="2163" y="9661"/>
                  <a:pt x="4830" y="9661"/>
                </a:cubicBezTo>
                <a:cubicBezTo>
                  <a:pt x="7499" y="9661"/>
                  <a:pt x="9662" y="7499"/>
                  <a:pt x="9662" y="4832"/>
                </a:cubicBezTo>
                <a:cubicBezTo>
                  <a:pt x="9662" y="2163"/>
                  <a:pt x="7499" y="1"/>
                  <a:pt x="4830" y="1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1" name="Google Shape;471;p15"/>
          <p:cNvSpPr/>
          <p:nvPr/>
        </p:nvSpPr>
        <p:spPr>
          <a:xfrm flipH="1">
            <a:off x="264326" y="3878998"/>
            <a:ext cx="426537" cy="426404"/>
          </a:xfrm>
          <a:custGeom>
            <a:avLst/>
            <a:gdLst/>
            <a:ahLst/>
            <a:cxnLst/>
            <a:rect l="l" t="t" r="r" b="b"/>
            <a:pathLst>
              <a:path w="9664" h="9661" extrusionOk="0">
                <a:moveTo>
                  <a:pt x="4832" y="0"/>
                </a:moveTo>
                <a:cubicBezTo>
                  <a:pt x="2163" y="0"/>
                  <a:pt x="1" y="2163"/>
                  <a:pt x="1" y="4829"/>
                </a:cubicBezTo>
                <a:cubicBezTo>
                  <a:pt x="1" y="7499"/>
                  <a:pt x="2163" y="9661"/>
                  <a:pt x="4832" y="9661"/>
                </a:cubicBezTo>
                <a:cubicBezTo>
                  <a:pt x="7499" y="9661"/>
                  <a:pt x="9664" y="7499"/>
                  <a:pt x="9664" y="4829"/>
                </a:cubicBezTo>
                <a:cubicBezTo>
                  <a:pt x="9664" y="2163"/>
                  <a:pt x="7499" y="0"/>
                  <a:pt x="4832" y="0"/>
                </a:cubicBez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2" name="Google Shape;472;p15"/>
          <p:cNvSpPr/>
          <p:nvPr/>
        </p:nvSpPr>
        <p:spPr>
          <a:xfrm flipH="1">
            <a:off x="228173" y="1627113"/>
            <a:ext cx="195923" cy="195967"/>
          </a:xfrm>
          <a:custGeom>
            <a:avLst/>
            <a:gdLst/>
            <a:ahLst/>
            <a:cxnLst/>
            <a:rect l="l" t="t" r="r" b="b"/>
            <a:pathLst>
              <a:path w="4439" h="4440" extrusionOk="0">
                <a:moveTo>
                  <a:pt x="2219" y="1"/>
                </a:moveTo>
                <a:cubicBezTo>
                  <a:pt x="993" y="1"/>
                  <a:pt x="0" y="994"/>
                  <a:pt x="0" y="2220"/>
                </a:cubicBezTo>
                <a:cubicBezTo>
                  <a:pt x="0" y="3446"/>
                  <a:pt x="993" y="4439"/>
                  <a:pt x="2219" y="4439"/>
                </a:cubicBezTo>
                <a:cubicBezTo>
                  <a:pt x="3446" y="4439"/>
                  <a:pt x="4439" y="3446"/>
                  <a:pt x="4439" y="2220"/>
                </a:cubicBezTo>
                <a:cubicBezTo>
                  <a:pt x="4439" y="994"/>
                  <a:pt x="3446" y="1"/>
                  <a:pt x="2219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78911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9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52327"/>
      </p:ext>
    </p:extLst>
  </p:cSld>
  <p:clrMapOvr>
    <a:masterClrMapping/>
  </p:clrMapOvr>
  <p:transition spd="slow">
    <p:fade thruBlk="1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16"/>
          <p:cNvSpPr/>
          <p:nvPr/>
        </p:nvSpPr>
        <p:spPr>
          <a:xfrm>
            <a:off x="0" y="-6032"/>
            <a:ext cx="5418499" cy="3798881"/>
          </a:xfrm>
          <a:custGeom>
            <a:avLst/>
            <a:gdLst/>
            <a:ahLst/>
            <a:cxnLst/>
            <a:rect l="l" t="t" r="r" b="b"/>
            <a:pathLst>
              <a:path w="126709" h="88835" extrusionOk="0">
                <a:moveTo>
                  <a:pt x="108683" y="1"/>
                </a:moveTo>
                <a:cubicBezTo>
                  <a:pt x="108514" y="253"/>
                  <a:pt x="108340" y="501"/>
                  <a:pt x="108162" y="749"/>
                </a:cubicBezTo>
                <a:cubicBezTo>
                  <a:pt x="107126" y="1996"/>
                  <a:pt x="105988" y="3154"/>
                  <a:pt x="104747" y="4196"/>
                </a:cubicBezTo>
                <a:cubicBezTo>
                  <a:pt x="103261" y="5249"/>
                  <a:pt x="101678" y="6144"/>
                  <a:pt x="100025" y="6904"/>
                </a:cubicBezTo>
                <a:cubicBezTo>
                  <a:pt x="96568" y="8247"/>
                  <a:pt x="92922" y="9102"/>
                  <a:pt x="89260" y="9654"/>
                </a:cubicBezTo>
                <a:cubicBezTo>
                  <a:pt x="77792" y="11026"/>
                  <a:pt x="66048" y="10123"/>
                  <a:pt x="54799" y="13183"/>
                </a:cubicBezTo>
                <a:cubicBezTo>
                  <a:pt x="48327" y="14945"/>
                  <a:pt x="42169" y="18126"/>
                  <a:pt x="37406" y="22910"/>
                </a:cubicBezTo>
                <a:cubicBezTo>
                  <a:pt x="34787" y="25539"/>
                  <a:pt x="32504" y="28668"/>
                  <a:pt x="30996" y="32071"/>
                </a:cubicBezTo>
                <a:cubicBezTo>
                  <a:pt x="29508" y="35435"/>
                  <a:pt x="28398" y="38805"/>
                  <a:pt x="27715" y="42417"/>
                </a:cubicBezTo>
                <a:cubicBezTo>
                  <a:pt x="26493" y="48870"/>
                  <a:pt x="26186" y="55559"/>
                  <a:pt x="23848" y="61743"/>
                </a:cubicBezTo>
                <a:cubicBezTo>
                  <a:pt x="23183" y="63162"/>
                  <a:pt x="22402" y="64519"/>
                  <a:pt x="21500" y="65800"/>
                </a:cubicBezTo>
                <a:cubicBezTo>
                  <a:pt x="20552" y="66922"/>
                  <a:pt x="19514" y="67958"/>
                  <a:pt x="18392" y="68903"/>
                </a:cubicBezTo>
                <a:cubicBezTo>
                  <a:pt x="17071" y="69841"/>
                  <a:pt x="15668" y="70656"/>
                  <a:pt x="14199" y="71344"/>
                </a:cubicBezTo>
                <a:cubicBezTo>
                  <a:pt x="12449" y="72003"/>
                  <a:pt x="10639" y="72492"/>
                  <a:pt x="8794" y="72811"/>
                </a:cubicBezTo>
                <a:cubicBezTo>
                  <a:pt x="7785" y="72908"/>
                  <a:pt x="6773" y="72957"/>
                  <a:pt x="5761" y="72957"/>
                </a:cubicBezTo>
                <a:cubicBezTo>
                  <a:pt x="4626" y="72957"/>
                  <a:pt x="3490" y="72896"/>
                  <a:pt x="2357" y="72775"/>
                </a:cubicBezTo>
                <a:cubicBezTo>
                  <a:pt x="2269" y="72771"/>
                  <a:pt x="2182" y="72770"/>
                  <a:pt x="2095" y="72770"/>
                </a:cubicBezTo>
                <a:cubicBezTo>
                  <a:pt x="1362" y="72770"/>
                  <a:pt x="664" y="72895"/>
                  <a:pt x="0" y="73144"/>
                </a:cubicBezTo>
                <a:lnTo>
                  <a:pt x="0" y="88291"/>
                </a:lnTo>
                <a:cubicBezTo>
                  <a:pt x="755" y="88527"/>
                  <a:pt x="1541" y="88646"/>
                  <a:pt x="2357" y="88648"/>
                </a:cubicBezTo>
                <a:cubicBezTo>
                  <a:pt x="3504" y="88771"/>
                  <a:pt x="4655" y="88835"/>
                  <a:pt x="5806" y="88835"/>
                </a:cubicBezTo>
                <a:cubicBezTo>
                  <a:pt x="6776" y="88835"/>
                  <a:pt x="7746" y="88789"/>
                  <a:pt x="8713" y="88696"/>
                </a:cubicBezTo>
                <a:cubicBezTo>
                  <a:pt x="11396" y="88439"/>
                  <a:pt x="14102" y="88043"/>
                  <a:pt x="16685" y="87248"/>
                </a:cubicBezTo>
                <a:cubicBezTo>
                  <a:pt x="21824" y="85669"/>
                  <a:pt x="26503" y="83019"/>
                  <a:pt x="30465" y="79383"/>
                </a:cubicBezTo>
                <a:cubicBezTo>
                  <a:pt x="34544" y="75637"/>
                  <a:pt x="37328" y="70868"/>
                  <a:pt x="39240" y="65720"/>
                </a:cubicBezTo>
                <a:cubicBezTo>
                  <a:pt x="40773" y="61588"/>
                  <a:pt x="41409" y="57204"/>
                  <a:pt x="42028" y="52866"/>
                </a:cubicBezTo>
                <a:cubicBezTo>
                  <a:pt x="42667" y="48389"/>
                  <a:pt x="43307" y="43865"/>
                  <a:pt x="44910" y="39619"/>
                </a:cubicBezTo>
                <a:cubicBezTo>
                  <a:pt x="45545" y="38264"/>
                  <a:pt x="46291" y="36969"/>
                  <a:pt x="47150" y="35743"/>
                </a:cubicBezTo>
                <a:cubicBezTo>
                  <a:pt x="48141" y="34571"/>
                  <a:pt x="49234" y="33488"/>
                  <a:pt x="50410" y="32499"/>
                </a:cubicBezTo>
                <a:cubicBezTo>
                  <a:pt x="51910" y="31433"/>
                  <a:pt x="53508" y="30518"/>
                  <a:pt x="55180" y="29747"/>
                </a:cubicBezTo>
                <a:cubicBezTo>
                  <a:pt x="58411" y="28501"/>
                  <a:pt x="61802" y="27732"/>
                  <a:pt x="65224" y="27218"/>
                </a:cubicBezTo>
                <a:cubicBezTo>
                  <a:pt x="70822" y="26546"/>
                  <a:pt x="76468" y="26432"/>
                  <a:pt x="82092" y="26115"/>
                </a:cubicBezTo>
                <a:cubicBezTo>
                  <a:pt x="88445" y="25758"/>
                  <a:pt x="94879" y="25120"/>
                  <a:pt x="101004" y="23313"/>
                </a:cubicBezTo>
                <a:cubicBezTo>
                  <a:pt x="103976" y="22434"/>
                  <a:pt x="106912" y="21270"/>
                  <a:pt x="109650" y="19817"/>
                </a:cubicBezTo>
                <a:cubicBezTo>
                  <a:pt x="112117" y="18510"/>
                  <a:pt x="114410" y="16814"/>
                  <a:pt x="116496" y="14967"/>
                </a:cubicBezTo>
                <a:cubicBezTo>
                  <a:pt x="118541" y="13157"/>
                  <a:pt x="120244" y="11000"/>
                  <a:pt x="121839" y="8790"/>
                </a:cubicBezTo>
                <a:cubicBezTo>
                  <a:pt x="123137" y="6994"/>
                  <a:pt x="124247" y="5068"/>
                  <a:pt x="125240" y="3089"/>
                </a:cubicBezTo>
                <a:cubicBezTo>
                  <a:pt x="125752" y="2070"/>
                  <a:pt x="126240" y="1041"/>
                  <a:pt x="126709" y="1"/>
                </a:cubicBez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5" name="Google Shape;475;p16"/>
          <p:cNvSpPr/>
          <p:nvPr/>
        </p:nvSpPr>
        <p:spPr>
          <a:xfrm>
            <a:off x="2695801" y="894908"/>
            <a:ext cx="9498247" cy="5982981"/>
          </a:xfrm>
          <a:custGeom>
            <a:avLst/>
            <a:gdLst/>
            <a:ahLst/>
            <a:cxnLst/>
            <a:rect l="l" t="t" r="r" b="b"/>
            <a:pathLst>
              <a:path w="221818" h="139724" extrusionOk="0">
                <a:moveTo>
                  <a:pt x="217438" y="1"/>
                </a:moveTo>
                <a:cubicBezTo>
                  <a:pt x="211569" y="1"/>
                  <a:pt x="205642" y="938"/>
                  <a:pt x="199994" y="2337"/>
                </a:cubicBezTo>
                <a:cubicBezTo>
                  <a:pt x="192707" y="4142"/>
                  <a:pt x="185540" y="6940"/>
                  <a:pt x="178975" y="10583"/>
                </a:cubicBezTo>
                <a:cubicBezTo>
                  <a:pt x="172900" y="13953"/>
                  <a:pt x="167147" y="18244"/>
                  <a:pt x="162880" y="23768"/>
                </a:cubicBezTo>
                <a:cubicBezTo>
                  <a:pt x="158637" y="29259"/>
                  <a:pt x="156299" y="35796"/>
                  <a:pt x="154913" y="42542"/>
                </a:cubicBezTo>
                <a:cubicBezTo>
                  <a:pt x="153565" y="49095"/>
                  <a:pt x="152753" y="55774"/>
                  <a:pt x="150326" y="62039"/>
                </a:cubicBezTo>
                <a:cubicBezTo>
                  <a:pt x="149324" y="64232"/>
                  <a:pt x="148121" y="66315"/>
                  <a:pt x="146709" y="68273"/>
                </a:cubicBezTo>
                <a:cubicBezTo>
                  <a:pt x="145033" y="70306"/>
                  <a:pt x="143149" y="72147"/>
                  <a:pt x="141106" y="73814"/>
                </a:cubicBezTo>
                <a:cubicBezTo>
                  <a:pt x="138623" y="75626"/>
                  <a:pt x="135961" y="77155"/>
                  <a:pt x="133160" y="78419"/>
                </a:cubicBezTo>
                <a:cubicBezTo>
                  <a:pt x="128719" y="80169"/>
                  <a:pt x="124066" y="81269"/>
                  <a:pt x="119349" y="81972"/>
                </a:cubicBezTo>
                <a:cubicBezTo>
                  <a:pt x="112837" y="82763"/>
                  <a:pt x="106276" y="82903"/>
                  <a:pt x="99717" y="82903"/>
                </a:cubicBezTo>
                <a:cubicBezTo>
                  <a:pt x="96504" y="82903"/>
                  <a:pt x="93293" y="82869"/>
                  <a:pt x="90087" y="82862"/>
                </a:cubicBezTo>
                <a:cubicBezTo>
                  <a:pt x="89804" y="82862"/>
                  <a:pt x="89522" y="82861"/>
                  <a:pt x="89240" y="82861"/>
                </a:cubicBezTo>
                <a:cubicBezTo>
                  <a:pt x="78782" y="82861"/>
                  <a:pt x="68359" y="83307"/>
                  <a:pt x="58078" y="85413"/>
                </a:cubicBezTo>
                <a:cubicBezTo>
                  <a:pt x="49154" y="87239"/>
                  <a:pt x="40267" y="90430"/>
                  <a:pt x="32592" y="95397"/>
                </a:cubicBezTo>
                <a:cubicBezTo>
                  <a:pt x="25327" y="100098"/>
                  <a:pt x="19429" y="106091"/>
                  <a:pt x="14281" y="112994"/>
                </a:cubicBezTo>
                <a:cubicBezTo>
                  <a:pt x="8975" y="120109"/>
                  <a:pt x="4899" y="128058"/>
                  <a:pt x="1053" y="136027"/>
                </a:cubicBezTo>
                <a:cubicBezTo>
                  <a:pt x="474" y="137228"/>
                  <a:pt x="79" y="138456"/>
                  <a:pt x="1" y="139723"/>
                </a:cubicBezTo>
                <a:lnTo>
                  <a:pt x="16876" y="139723"/>
                </a:lnTo>
                <a:cubicBezTo>
                  <a:pt x="20160" y="133149"/>
                  <a:pt x="23729" y="126691"/>
                  <a:pt x="28139" y="120804"/>
                </a:cubicBezTo>
                <a:cubicBezTo>
                  <a:pt x="30966" y="117264"/>
                  <a:pt x="34119" y="114006"/>
                  <a:pt x="37645" y="111161"/>
                </a:cubicBezTo>
                <a:cubicBezTo>
                  <a:pt x="41103" y="108601"/>
                  <a:pt x="44839" y="106460"/>
                  <a:pt x="48773" y="104717"/>
                </a:cubicBezTo>
                <a:cubicBezTo>
                  <a:pt x="54995" y="102219"/>
                  <a:pt x="61550" y="100667"/>
                  <a:pt x="68179" y="99700"/>
                </a:cubicBezTo>
                <a:cubicBezTo>
                  <a:pt x="74946" y="98873"/>
                  <a:pt x="81766" y="98733"/>
                  <a:pt x="88581" y="98733"/>
                </a:cubicBezTo>
                <a:cubicBezTo>
                  <a:pt x="90661" y="98733"/>
                  <a:pt x="92741" y="98746"/>
                  <a:pt x="94818" y="98757"/>
                </a:cubicBezTo>
                <a:cubicBezTo>
                  <a:pt x="95851" y="98762"/>
                  <a:pt x="96883" y="98765"/>
                  <a:pt x="97915" y="98765"/>
                </a:cubicBezTo>
                <a:cubicBezTo>
                  <a:pt x="106621" y="98765"/>
                  <a:pt x="115289" y="98535"/>
                  <a:pt x="123926" y="97228"/>
                </a:cubicBezTo>
                <a:cubicBezTo>
                  <a:pt x="132939" y="95864"/>
                  <a:pt x="142061" y="92811"/>
                  <a:pt x="149417" y="87306"/>
                </a:cubicBezTo>
                <a:cubicBezTo>
                  <a:pt x="154094" y="83803"/>
                  <a:pt x="158101" y="79874"/>
                  <a:pt x="161332" y="74971"/>
                </a:cubicBezTo>
                <a:cubicBezTo>
                  <a:pt x="163906" y="71064"/>
                  <a:pt x="165745" y="66599"/>
                  <a:pt x="167035" y="62110"/>
                </a:cubicBezTo>
                <a:cubicBezTo>
                  <a:pt x="169300" y="54231"/>
                  <a:pt x="169671" y="45856"/>
                  <a:pt x="172624" y="38170"/>
                </a:cubicBezTo>
                <a:cubicBezTo>
                  <a:pt x="173388" y="36512"/>
                  <a:pt x="174284" y="34924"/>
                  <a:pt x="175339" y="33433"/>
                </a:cubicBezTo>
                <a:cubicBezTo>
                  <a:pt x="176875" y="31600"/>
                  <a:pt x="178618" y="29957"/>
                  <a:pt x="180477" y="28452"/>
                </a:cubicBezTo>
                <a:cubicBezTo>
                  <a:pt x="184399" y="25559"/>
                  <a:pt x="188697" y="23204"/>
                  <a:pt x="193160" y="21246"/>
                </a:cubicBezTo>
                <a:cubicBezTo>
                  <a:pt x="198886" y="18922"/>
                  <a:pt x="204875" y="17222"/>
                  <a:pt x="210988" y="16296"/>
                </a:cubicBezTo>
                <a:cubicBezTo>
                  <a:pt x="213230" y="16035"/>
                  <a:pt x="215482" y="15886"/>
                  <a:pt x="217736" y="15886"/>
                </a:cubicBezTo>
                <a:cubicBezTo>
                  <a:pt x="219015" y="15886"/>
                  <a:pt x="220294" y="15934"/>
                  <a:pt x="221572" y="16036"/>
                </a:cubicBezTo>
                <a:cubicBezTo>
                  <a:pt x="221653" y="16044"/>
                  <a:pt x="221734" y="16046"/>
                  <a:pt x="221818" y="16048"/>
                </a:cubicBezTo>
                <a:lnTo>
                  <a:pt x="221818" y="185"/>
                </a:lnTo>
                <a:cubicBezTo>
                  <a:pt x="221737" y="178"/>
                  <a:pt x="221656" y="168"/>
                  <a:pt x="221572" y="163"/>
                </a:cubicBezTo>
                <a:cubicBezTo>
                  <a:pt x="220200" y="53"/>
                  <a:pt x="218821" y="1"/>
                  <a:pt x="217438" y="1"/>
                </a:cubicBez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6" name="Google Shape;476;p16"/>
          <p:cNvSpPr/>
          <p:nvPr/>
        </p:nvSpPr>
        <p:spPr>
          <a:xfrm>
            <a:off x="9564867" y="3912034"/>
            <a:ext cx="2629515" cy="2967063"/>
          </a:xfrm>
          <a:custGeom>
            <a:avLst/>
            <a:gdLst/>
            <a:ahLst/>
            <a:cxnLst/>
            <a:rect l="l" t="t" r="r" b="b"/>
            <a:pathLst>
              <a:path w="60560" h="68334" extrusionOk="0">
                <a:moveTo>
                  <a:pt x="60559" y="0"/>
                </a:moveTo>
                <a:cubicBezTo>
                  <a:pt x="56761" y="984"/>
                  <a:pt x="53056" y="2420"/>
                  <a:pt x="49694" y="4403"/>
                </a:cubicBezTo>
                <a:cubicBezTo>
                  <a:pt x="47143" y="5906"/>
                  <a:pt x="44724" y="7765"/>
                  <a:pt x="42636" y="9863"/>
                </a:cubicBezTo>
                <a:cubicBezTo>
                  <a:pt x="40409" y="12099"/>
                  <a:pt x="38440" y="14702"/>
                  <a:pt x="37164" y="17600"/>
                </a:cubicBezTo>
                <a:cubicBezTo>
                  <a:pt x="36321" y="19507"/>
                  <a:pt x="35557" y="21410"/>
                  <a:pt x="35045" y="23429"/>
                </a:cubicBezTo>
                <a:cubicBezTo>
                  <a:pt x="34685" y="24855"/>
                  <a:pt x="34423" y="26303"/>
                  <a:pt x="34211" y="27758"/>
                </a:cubicBezTo>
                <a:cubicBezTo>
                  <a:pt x="33744" y="30951"/>
                  <a:pt x="33440" y="34161"/>
                  <a:pt x="33040" y="37361"/>
                </a:cubicBezTo>
                <a:cubicBezTo>
                  <a:pt x="32804" y="38952"/>
                  <a:pt x="32511" y="40535"/>
                  <a:pt x="32089" y="42088"/>
                </a:cubicBezTo>
                <a:cubicBezTo>
                  <a:pt x="31663" y="43662"/>
                  <a:pt x="31106" y="45210"/>
                  <a:pt x="30496" y="46726"/>
                </a:cubicBezTo>
                <a:cubicBezTo>
                  <a:pt x="29125" y="49810"/>
                  <a:pt x="27460" y="52756"/>
                  <a:pt x="25467" y="55482"/>
                </a:cubicBezTo>
                <a:cubicBezTo>
                  <a:pt x="23696" y="57656"/>
                  <a:pt x="21712" y="59642"/>
                  <a:pt x="19538" y="61414"/>
                </a:cubicBezTo>
                <a:cubicBezTo>
                  <a:pt x="17007" y="63281"/>
                  <a:pt x="14299" y="64928"/>
                  <a:pt x="11440" y="66238"/>
                </a:cubicBezTo>
                <a:cubicBezTo>
                  <a:pt x="9392" y="67026"/>
                  <a:pt x="7280" y="67624"/>
                  <a:pt x="5117" y="67998"/>
                </a:cubicBezTo>
                <a:cubicBezTo>
                  <a:pt x="4066" y="68098"/>
                  <a:pt x="3010" y="68149"/>
                  <a:pt x="1951" y="68149"/>
                </a:cubicBezTo>
                <a:cubicBezTo>
                  <a:pt x="1859" y="68149"/>
                  <a:pt x="1766" y="68148"/>
                  <a:pt x="1674" y="68148"/>
                </a:cubicBezTo>
                <a:cubicBezTo>
                  <a:pt x="1647" y="68147"/>
                  <a:pt x="1621" y="68147"/>
                  <a:pt x="1594" y="68147"/>
                </a:cubicBezTo>
                <a:cubicBezTo>
                  <a:pt x="1067" y="68147"/>
                  <a:pt x="530" y="68213"/>
                  <a:pt x="0" y="68333"/>
                </a:cubicBezTo>
                <a:lnTo>
                  <a:pt x="35318" y="68333"/>
                </a:lnTo>
                <a:cubicBezTo>
                  <a:pt x="37483" y="65967"/>
                  <a:pt x="39409" y="63366"/>
                  <a:pt x="41086" y="60666"/>
                </a:cubicBezTo>
                <a:cubicBezTo>
                  <a:pt x="42262" y="58773"/>
                  <a:pt x="43295" y="56792"/>
                  <a:pt x="44198" y="54756"/>
                </a:cubicBezTo>
                <a:cubicBezTo>
                  <a:pt x="45339" y="52187"/>
                  <a:pt x="46455" y="49555"/>
                  <a:pt x="47246" y="46853"/>
                </a:cubicBezTo>
                <a:cubicBezTo>
                  <a:pt x="48670" y="41971"/>
                  <a:pt x="48939" y="36825"/>
                  <a:pt x="49548" y="31789"/>
                </a:cubicBezTo>
                <a:cubicBezTo>
                  <a:pt x="49901" y="29451"/>
                  <a:pt x="50384" y="27127"/>
                  <a:pt x="51199" y="24905"/>
                </a:cubicBezTo>
                <a:cubicBezTo>
                  <a:pt x="51623" y="24027"/>
                  <a:pt x="52108" y="23184"/>
                  <a:pt x="52658" y="22379"/>
                </a:cubicBezTo>
                <a:cubicBezTo>
                  <a:pt x="53570" y="21321"/>
                  <a:pt x="54580" y="20345"/>
                  <a:pt x="55652" y="19450"/>
                </a:cubicBezTo>
                <a:cubicBezTo>
                  <a:pt x="57156" y="18378"/>
                  <a:pt x="58761" y="17464"/>
                  <a:pt x="60438" y="16690"/>
                </a:cubicBezTo>
                <a:cubicBezTo>
                  <a:pt x="60478" y="16673"/>
                  <a:pt x="60519" y="16659"/>
                  <a:pt x="60559" y="16642"/>
                </a:cubicBezTo>
                <a:lnTo>
                  <a:pt x="60559" y="0"/>
                </a:ln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77" name="Google Shape;477;p16"/>
          <p:cNvGrpSpPr/>
          <p:nvPr/>
        </p:nvGrpSpPr>
        <p:grpSpPr>
          <a:xfrm>
            <a:off x="9768729" y="-6019"/>
            <a:ext cx="2491251" cy="1803191"/>
            <a:chOff x="7326547" y="-4515"/>
            <a:chExt cx="1868438" cy="1352393"/>
          </a:xfrm>
        </p:grpSpPr>
        <p:sp>
          <p:nvSpPr>
            <p:cNvPr id="478" name="Google Shape;478;p16"/>
            <p:cNvSpPr/>
            <p:nvPr/>
          </p:nvSpPr>
          <p:spPr>
            <a:xfrm flipH="1">
              <a:off x="7650254" y="-1814"/>
              <a:ext cx="1427127" cy="1258785"/>
            </a:xfrm>
            <a:custGeom>
              <a:avLst/>
              <a:gdLst/>
              <a:ahLst/>
              <a:cxnLst/>
              <a:rect l="l" t="t" r="r" b="b"/>
              <a:pathLst>
                <a:path w="44685" h="39414" extrusionOk="0">
                  <a:moveTo>
                    <a:pt x="29564" y="0"/>
                  </a:moveTo>
                  <a:cubicBezTo>
                    <a:pt x="25215" y="1610"/>
                    <a:pt x="18874" y="5070"/>
                    <a:pt x="13493" y="8068"/>
                  </a:cubicBezTo>
                  <a:cubicBezTo>
                    <a:pt x="6968" y="11704"/>
                    <a:pt x="1" y="17290"/>
                    <a:pt x="7447" y="26541"/>
                  </a:cubicBezTo>
                  <a:cubicBezTo>
                    <a:pt x="11454" y="31522"/>
                    <a:pt x="19581" y="36330"/>
                    <a:pt x="25885" y="39414"/>
                  </a:cubicBezTo>
                  <a:lnTo>
                    <a:pt x="25885" y="34599"/>
                  </a:lnTo>
                  <a:cubicBezTo>
                    <a:pt x="25708" y="34513"/>
                    <a:pt x="25508" y="34420"/>
                    <a:pt x="25273" y="34335"/>
                  </a:cubicBezTo>
                  <a:cubicBezTo>
                    <a:pt x="22265" y="33211"/>
                    <a:pt x="18510" y="31513"/>
                    <a:pt x="15555" y="29139"/>
                  </a:cubicBezTo>
                  <a:cubicBezTo>
                    <a:pt x="13414" y="27417"/>
                    <a:pt x="11695" y="25338"/>
                    <a:pt x="10990" y="22864"/>
                  </a:cubicBezTo>
                  <a:cubicBezTo>
                    <a:pt x="10847" y="22362"/>
                    <a:pt x="10745" y="21845"/>
                    <a:pt x="10690" y="21312"/>
                  </a:cubicBezTo>
                  <a:cubicBezTo>
                    <a:pt x="10130" y="15854"/>
                    <a:pt x="13986" y="13058"/>
                    <a:pt x="18708" y="10992"/>
                  </a:cubicBezTo>
                  <a:cubicBezTo>
                    <a:pt x="21286" y="9861"/>
                    <a:pt x="26077" y="8756"/>
                    <a:pt x="28597" y="7746"/>
                  </a:cubicBezTo>
                  <a:cubicBezTo>
                    <a:pt x="31928" y="6410"/>
                    <a:pt x="37714" y="4841"/>
                    <a:pt x="446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9" name="Google Shape;479;p16"/>
            <p:cNvSpPr/>
            <p:nvPr/>
          </p:nvSpPr>
          <p:spPr>
            <a:xfrm flipH="1">
              <a:off x="7326547" y="887"/>
              <a:ext cx="1434185" cy="1104399"/>
            </a:xfrm>
            <a:custGeom>
              <a:avLst/>
              <a:gdLst/>
              <a:ahLst/>
              <a:cxnLst/>
              <a:rect l="l" t="t" r="r" b="b"/>
              <a:pathLst>
                <a:path w="44906" h="34580" extrusionOk="0">
                  <a:moveTo>
                    <a:pt x="34685" y="0"/>
                  </a:moveTo>
                  <a:cubicBezTo>
                    <a:pt x="33280" y="612"/>
                    <a:pt x="28473" y="3872"/>
                    <a:pt x="22346" y="5960"/>
                  </a:cubicBezTo>
                  <a:cubicBezTo>
                    <a:pt x="18031" y="7429"/>
                    <a:pt x="15116" y="8432"/>
                    <a:pt x="10875" y="10101"/>
                  </a:cubicBezTo>
                  <a:cubicBezTo>
                    <a:pt x="10071" y="10418"/>
                    <a:pt x="9313" y="10725"/>
                    <a:pt x="8709" y="10992"/>
                  </a:cubicBezTo>
                  <a:cubicBezTo>
                    <a:pt x="5139" y="12554"/>
                    <a:pt x="1474" y="14809"/>
                    <a:pt x="736" y="18940"/>
                  </a:cubicBezTo>
                  <a:cubicBezTo>
                    <a:pt x="0" y="23057"/>
                    <a:pt x="2901" y="27108"/>
                    <a:pt x="6015" y="29558"/>
                  </a:cubicBezTo>
                  <a:cubicBezTo>
                    <a:pt x="8930" y="31849"/>
                    <a:pt x="12414" y="33258"/>
                    <a:pt x="15886" y="34580"/>
                  </a:cubicBezTo>
                  <a:lnTo>
                    <a:pt x="15886" y="31539"/>
                  </a:lnTo>
                  <a:cubicBezTo>
                    <a:pt x="12680" y="30003"/>
                    <a:pt x="9159" y="28051"/>
                    <a:pt x="7201" y="25560"/>
                  </a:cubicBezTo>
                  <a:cubicBezTo>
                    <a:pt x="4799" y="22502"/>
                    <a:pt x="5946" y="18590"/>
                    <a:pt x="9328" y="16266"/>
                  </a:cubicBezTo>
                  <a:cubicBezTo>
                    <a:pt x="12983" y="13751"/>
                    <a:pt x="22689" y="10908"/>
                    <a:pt x="24722" y="10387"/>
                  </a:cubicBezTo>
                  <a:cubicBezTo>
                    <a:pt x="29016" y="9284"/>
                    <a:pt x="36476" y="6348"/>
                    <a:pt x="449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0" name="Google Shape;480;p16"/>
            <p:cNvSpPr/>
            <p:nvPr/>
          </p:nvSpPr>
          <p:spPr>
            <a:xfrm flipH="1">
              <a:off x="8056574" y="-4515"/>
              <a:ext cx="1138412" cy="1352393"/>
            </a:xfrm>
            <a:custGeom>
              <a:avLst/>
              <a:gdLst/>
              <a:ahLst/>
              <a:cxnLst/>
              <a:rect l="l" t="t" r="r" b="b"/>
              <a:pathLst>
                <a:path w="35645" h="42345" extrusionOk="0">
                  <a:moveTo>
                    <a:pt x="22741" y="0"/>
                  </a:moveTo>
                  <a:cubicBezTo>
                    <a:pt x="20241" y="926"/>
                    <a:pt x="14840" y="3805"/>
                    <a:pt x="10811" y="6632"/>
                  </a:cubicBezTo>
                  <a:cubicBezTo>
                    <a:pt x="2944" y="12151"/>
                    <a:pt x="1" y="21450"/>
                    <a:pt x="7359" y="29046"/>
                  </a:cubicBezTo>
                  <a:cubicBezTo>
                    <a:pt x="13445" y="35327"/>
                    <a:pt x="19262" y="38416"/>
                    <a:pt x="29821" y="42345"/>
                  </a:cubicBezTo>
                  <a:lnTo>
                    <a:pt x="29821" y="39414"/>
                  </a:lnTo>
                  <a:cubicBezTo>
                    <a:pt x="23517" y="36330"/>
                    <a:pt x="14909" y="31872"/>
                    <a:pt x="11383" y="26541"/>
                  </a:cubicBezTo>
                  <a:cubicBezTo>
                    <a:pt x="5261" y="17290"/>
                    <a:pt x="10795" y="11504"/>
                    <a:pt x="17429" y="8068"/>
                  </a:cubicBezTo>
                  <a:cubicBezTo>
                    <a:pt x="24127" y="4598"/>
                    <a:pt x="29185" y="3336"/>
                    <a:pt x="356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81" name="Google Shape;481;p16"/>
          <p:cNvGrpSpPr/>
          <p:nvPr/>
        </p:nvGrpSpPr>
        <p:grpSpPr>
          <a:xfrm>
            <a:off x="-116011" y="4301975"/>
            <a:ext cx="2935507" cy="2551551"/>
            <a:chOff x="-87008" y="3226481"/>
            <a:chExt cx="2201630" cy="1913663"/>
          </a:xfrm>
        </p:grpSpPr>
        <p:sp>
          <p:nvSpPr>
            <p:cNvPr id="482" name="Google Shape;482;p16"/>
            <p:cNvSpPr/>
            <p:nvPr/>
          </p:nvSpPr>
          <p:spPr>
            <a:xfrm flipH="1">
              <a:off x="58414" y="3426638"/>
              <a:ext cx="1675186" cy="1711914"/>
            </a:xfrm>
            <a:custGeom>
              <a:avLst/>
              <a:gdLst/>
              <a:ahLst/>
              <a:cxnLst/>
              <a:rect l="l" t="t" r="r" b="b"/>
              <a:pathLst>
                <a:path w="52452" h="53602" extrusionOk="0">
                  <a:moveTo>
                    <a:pt x="31828" y="1"/>
                  </a:moveTo>
                  <a:lnTo>
                    <a:pt x="31828" y="6470"/>
                  </a:lnTo>
                  <a:cubicBezTo>
                    <a:pt x="32418" y="6975"/>
                    <a:pt x="33045" y="7454"/>
                    <a:pt x="33545" y="8054"/>
                  </a:cubicBezTo>
                  <a:cubicBezTo>
                    <a:pt x="38407" y="13883"/>
                    <a:pt x="39510" y="19196"/>
                    <a:pt x="39593" y="20019"/>
                  </a:cubicBezTo>
                  <a:cubicBezTo>
                    <a:pt x="40436" y="28432"/>
                    <a:pt x="35938" y="32847"/>
                    <a:pt x="30382" y="36159"/>
                  </a:cubicBezTo>
                  <a:cubicBezTo>
                    <a:pt x="27349" y="37967"/>
                    <a:pt x="21679" y="39795"/>
                    <a:pt x="18712" y="41417"/>
                  </a:cubicBezTo>
                  <a:cubicBezTo>
                    <a:pt x="14819" y="43546"/>
                    <a:pt x="8059" y="46091"/>
                    <a:pt x="1" y="53601"/>
                  </a:cubicBezTo>
                  <a:lnTo>
                    <a:pt x="15321" y="53601"/>
                  </a:lnTo>
                  <a:cubicBezTo>
                    <a:pt x="20634" y="50863"/>
                    <a:pt x="30616" y="45127"/>
                    <a:pt x="36685" y="40543"/>
                  </a:cubicBezTo>
                  <a:cubicBezTo>
                    <a:pt x="44339" y="34761"/>
                    <a:pt x="52451" y="25963"/>
                    <a:pt x="43286" y="11861"/>
                  </a:cubicBezTo>
                  <a:cubicBezTo>
                    <a:pt x="40562" y="7668"/>
                    <a:pt x="36343" y="3589"/>
                    <a:pt x="318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3" name="Google Shape;483;p16"/>
            <p:cNvSpPr/>
            <p:nvPr/>
          </p:nvSpPr>
          <p:spPr>
            <a:xfrm flipH="1">
              <a:off x="444674" y="3629542"/>
              <a:ext cx="1669948" cy="1509015"/>
            </a:xfrm>
            <a:custGeom>
              <a:avLst/>
              <a:gdLst/>
              <a:ahLst/>
              <a:cxnLst/>
              <a:rect l="l" t="t" r="r" b="b"/>
              <a:pathLst>
                <a:path w="52288" h="47249" extrusionOk="0">
                  <a:moveTo>
                    <a:pt x="43758" y="1"/>
                  </a:moveTo>
                  <a:lnTo>
                    <a:pt x="43758" y="7471"/>
                  </a:lnTo>
                  <a:cubicBezTo>
                    <a:pt x="46556" y="12104"/>
                    <a:pt x="45296" y="18055"/>
                    <a:pt x="41405" y="21674"/>
                  </a:cubicBezTo>
                  <a:cubicBezTo>
                    <a:pt x="37133" y="25646"/>
                    <a:pt x="25668" y="30282"/>
                    <a:pt x="23265" y="31140"/>
                  </a:cubicBezTo>
                  <a:cubicBezTo>
                    <a:pt x="18262" y="32923"/>
                    <a:pt x="9656" y="37533"/>
                    <a:pt x="1" y="47248"/>
                  </a:cubicBezTo>
                  <a:lnTo>
                    <a:pt x="12019" y="47248"/>
                  </a:lnTo>
                  <a:cubicBezTo>
                    <a:pt x="13964" y="45932"/>
                    <a:pt x="19374" y="41122"/>
                    <a:pt x="26237" y="37917"/>
                  </a:cubicBezTo>
                  <a:cubicBezTo>
                    <a:pt x="31328" y="35540"/>
                    <a:pt x="34764" y="33919"/>
                    <a:pt x="39762" y="31233"/>
                  </a:cubicBezTo>
                  <a:cubicBezTo>
                    <a:pt x="40710" y="30723"/>
                    <a:pt x="41600" y="30230"/>
                    <a:pt x="42312" y="29806"/>
                  </a:cubicBezTo>
                  <a:cubicBezTo>
                    <a:pt x="46510" y="27304"/>
                    <a:pt x="50801" y="23727"/>
                    <a:pt x="51547" y="17329"/>
                  </a:cubicBezTo>
                  <a:cubicBezTo>
                    <a:pt x="52287" y="10952"/>
                    <a:pt x="48704" y="4768"/>
                    <a:pt x="44915" y="1063"/>
                  </a:cubicBezTo>
                  <a:cubicBezTo>
                    <a:pt x="44536" y="694"/>
                    <a:pt x="44151" y="341"/>
                    <a:pt x="437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4" name="Google Shape;484;p16"/>
            <p:cNvSpPr/>
            <p:nvPr/>
          </p:nvSpPr>
          <p:spPr>
            <a:xfrm flipH="1">
              <a:off x="-87008" y="3226481"/>
              <a:ext cx="1333263" cy="1913663"/>
            </a:xfrm>
            <a:custGeom>
              <a:avLst/>
              <a:gdLst/>
              <a:ahLst/>
              <a:cxnLst/>
              <a:rect l="l" t="t" r="r" b="b"/>
              <a:pathLst>
                <a:path w="41746" h="59919" extrusionOk="0">
                  <a:moveTo>
                    <a:pt x="16569" y="0"/>
                  </a:moveTo>
                  <a:lnTo>
                    <a:pt x="16569" y="6534"/>
                  </a:lnTo>
                  <a:cubicBezTo>
                    <a:pt x="21245" y="10063"/>
                    <a:pt x="25196" y="14242"/>
                    <a:pt x="28027" y="18321"/>
                  </a:cubicBezTo>
                  <a:cubicBezTo>
                    <a:pt x="37173" y="31501"/>
                    <a:pt x="29215" y="41531"/>
                    <a:pt x="21426" y="47003"/>
                  </a:cubicBezTo>
                  <a:cubicBezTo>
                    <a:pt x="13564" y="52527"/>
                    <a:pt x="7582" y="54604"/>
                    <a:pt x="0" y="59918"/>
                  </a:cubicBezTo>
                  <a:lnTo>
                    <a:pt x="14838" y="59918"/>
                  </a:lnTo>
                  <a:cubicBezTo>
                    <a:pt x="17788" y="58423"/>
                    <a:pt x="24648" y="53523"/>
                    <a:pt x="29354" y="49055"/>
                  </a:cubicBezTo>
                  <a:cubicBezTo>
                    <a:pt x="38543" y="40335"/>
                    <a:pt x="41745" y="25898"/>
                    <a:pt x="32735" y="14352"/>
                  </a:cubicBezTo>
                  <a:cubicBezTo>
                    <a:pt x="27763" y="7980"/>
                    <a:pt x="22979" y="3801"/>
                    <a:pt x="165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85" name="Google Shape;485;p16"/>
          <p:cNvGrpSpPr/>
          <p:nvPr/>
        </p:nvGrpSpPr>
        <p:grpSpPr>
          <a:xfrm>
            <a:off x="970075" y="726601"/>
            <a:ext cx="10251600" cy="5418767"/>
            <a:chOff x="727556" y="544950"/>
            <a:chExt cx="7688700" cy="4064075"/>
          </a:xfrm>
        </p:grpSpPr>
        <p:grpSp>
          <p:nvGrpSpPr>
            <p:cNvPr id="486" name="Google Shape;486;p16"/>
            <p:cNvGrpSpPr/>
            <p:nvPr/>
          </p:nvGrpSpPr>
          <p:grpSpPr>
            <a:xfrm>
              <a:off x="727556" y="544950"/>
              <a:ext cx="7688700" cy="4064075"/>
              <a:chOff x="721950" y="544950"/>
              <a:chExt cx="7688700" cy="4064075"/>
            </a:xfrm>
          </p:grpSpPr>
          <p:sp>
            <p:nvSpPr>
              <p:cNvPr id="487" name="Google Shape;487;p16"/>
              <p:cNvSpPr/>
              <p:nvPr/>
            </p:nvSpPr>
            <p:spPr>
              <a:xfrm>
                <a:off x="721950" y="544950"/>
                <a:ext cx="7688700" cy="507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F5A2A2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23825" dir="7860000" algn="bl" rotWithShape="0">
                  <a:srgbClr val="0B3A87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88" name="Google Shape;488;p16"/>
              <p:cNvSpPr/>
              <p:nvPr/>
            </p:nvSpPr>
            <p:spPr>
              <a:xfrm>
                <a:off x="721950" y="1051025"/>
                <a:ext cx="7688700" cy="3558000"/>
              </a:xfrm>
              <a:prstGeom prst="rect">
                <a:avLst/>
              </a:prstGeom>
              <a:solidFill>
                <a:srgbClr val="FFEEE5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23825" dir="7860000" algn="bl" rotWithShape="0">
                  <a:srgbClr val="0B3A87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89" name="Google Shape;489;p16"/>
              <p:cNvSpPr/>
              <p:nvPr/>
            </p:nvSpPr>
            <p:spPr>
              <a:xfrm>
                <a:off x="2170375" y="663050"/>
                <a:ext cx="5846700" cy="269100"/>
              </a:xfrm>
              <a:prstGeom prst="roundRect">
                <a:avLst>
                  <a:gd name="adj" fmla="val 50000"/>
                </a:avLst>
              </a:prstGeom>
              <a:solidFill>
                <a:srgbClr val="FFFFFF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490" name="Google Shape;490;p16"/>
            <p:cNvGrpSpPr/>
            <p:nvPr/>
          </p:nvGrpSpPr>
          <p:grpSpPr>
            <a:xfrm>
              <a:off x="883456" y="696120"/>
              <a:ext cx="877593" cy="199609"/>
              <a:chOff x="883456" y="696120"/>
              <a:chExt cx="877593" cy="199609"/>
            </a:xfrm>
          </p:grpSpPr>
          <p:sp>
            <p:nvSpPr>
              <p:cNvPr id="491" name="Google Shape;491;p16"/>
              <p:cNvSpPr/>
              <p:nvPr/>
            </p:nvSpPr>
            <p:spPr>
              <a:xfrm>
                <a:off x="1225706" y="696120"/>
                <a:ext cx="199641" cy="199609"/>
              </a:xfrm>
              <a:custGeom>
                <a:avLst/>
                <a:gdLst/>
                <a:ahLst/>
                <a:cxnLst/>
                <a:rect l="l" t="t" r="r" b="b"/>
                <a:pathLst>
                  <a:path w="6251" h="6250" extrusionOk="0">
                    <a:moveTo>
                      <a:pt x="3127" y="1"/>
                    </a:moveTo>
                    <a:cubicBezTo>
                      <a:pt x="1400" y="1"/>
                      <a:pt x="0" y="1399"/>
                      <a:pt x="0" y="3125"/>
                    </a:cubicBezTo>
                    <a:cubicBezTo>
                      <a:pt x="0" y="4851"/>
                      <a:pt x="1400" y="6249"/>
                      <a:pt x="3127" y="6249"/>
                    </a:cubicBezTo>
                    <a:cubicBezTo>
                      <a:pt x="4851" y="6249"/>
                      <a:pt x="6251" y="4851"/>
                      <a:pt x="6251" y="3125"/>
                    </a:cubicBezTo>
                    <a:cubicBezTo>
                      <a:pt x="6251" y="1399"/>
                      <a:pt x="4851" y="1"/>
                      <a:pt x="3127" y="1"/>
                    </a:cubicBezTo>
                    <a:close/>
                  </a:path>
                </a:pathLst>
              </a:custGeom>
              <a:solidFill>
                <a:srgbClr val="FFD800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92" name="Google Shape;492;p16"/>
              <p:cNvSpPr/>
              <p:nvPr/>
            </p:nvSpPr>
            <p:spPr>
              <a:xfrm>
                <a:off x="1561376" y="696120"/>
                <a:ext cx="199673" cy="199609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6250" extrusionOk="0">
                    <a:moveTo>
                      <a:pt x="3127" y="1"/>
                    </a:moveTo>
                    <a:cubicBezTo>
                      <a:pt x="1401" y="1"/>
                      <a:pt x="1" y="1399"/>
                      <a:pt x="1" y="3125"/>
                    </a:cubicBezTo>
                    <a:cubicBezTo>
                      <a:pt x="1" y="4851"/>
                      <a:pt x="1401" y="6249"/>
                      <a:pt x="3127" y="6249"/>
                    </a:cubicBezTo>
                    <a:cubicBezTo>
                      <a:pt x="4851" y="6249"/>
                      <a:pt x="6252" y="4851"/>
                      <a:pt x="6252" y="3125"/>
                    </a:cubicBezTo>
                    <a:cubicBezTo>
                      <a:pt x="6252" y="1399"/>
                      <a:pt x="4851" y="1"/>
                      <a:pt x="3127" y="1"/>
                    </a:cubicBezTo>
                    <a:close/>
                  </a:path>
                </a:pathLst>
              </a:custGeom>
              <a:solidFill>
                <a:srgbClr val="A5A2F4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93" name="Google Shape;493;p16"/>
              <p:cNvSpPr/>
              <p:nvPr/>
            </p:nvSpPr>
            <p:spPr>
              <a:xfrm>
                <a:off x="883456" y="696120"/>
                <a:ext cx="199673" cy="199609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6250" extrusionOk="0">
                    <a:moveTo>
                      <a:pt x="3125" y="1"/>
                    </a:moveTo>
                    <a:cubicBezTo>
                      <a:pt x="1399" y="1"/>
                      <a:pt x="1" y="1399"/>
                      <a:pt x="1" y="3125"/>
                    </a:cubicBezTo>
                    <a:cubicBezTo>
                      <a:pt x="1" y="4851"/>
                      <a:pt x="1399" y="6249"/>
                      <a:pt x="3125" y="6249"/>
                    </a:cubicBezTo>
                    <a:cubicBezTo>
                      <a:pt x="4851" y="6249"/>
                      <a:pt x="6251" y="4851"/>
                      <a:pt x="6251" y="3125"/>
                    </a:cubicBezTo>
                    <a:cubicBezTo>
                      <a:pt x="6251" y="1399"/>
                      <a:pt x="4851" y="1"/>
                      <a:pt x="3125" y="1"/>
                    </a:cubicBezTo>
                    <a:close/>
                  </a:path>
                </a:pathLst>
              </a:custGeom>
              <a:solidFill>
                <a:srgbClr val="4CE697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sp>
        <p:nvSpPr>
          <p:cNvPr id="494" name="Google Shape;494;p16"/>
          <p:cNvSpPr txBox="1">
            <a:spLocks noGrp="1"/>
          </p:cNvSpPr>
          <p:nvPr>
            <p:ph type="title" hasCustomPrompt="1"/>
          </p:nvPr>
        </p:nvSpPr>
        <p:spPr>
          <a:xfrm>
            <a:off x="2090951" y="2443200"/>
            <a:ext cx="3493200" cy="996800"/>
          </a:xfrm>
          <a:prstGeom prst="rect">
            <a:avLst/>
          </a:prstGeom>
          <a:effectLst>
            <a:outerShdw dist="66675" dir="8340000" algn="bl" rotWithShape="0">
              <a:schemeClr val="dk1"/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3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Font typeface="Poppins Black"/>
              <a:buNone/>
              <a:defRPr sz="6700">
                <a:latin typeface="Poppins Black"/>
                <a:ea typeface="Poppins Black"/>
                <a:cs typeface="Poppins Black"/>
                <a:sym typeface="Poppins Black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Font typeface="Poppins Black"/>
              <a:buNone/>
              <a:defRPr sz="6700">
                <a:latin typeface="Poppins Black"/>
                <a:ea typeface="Poppins Black"/>
                <a:cs typeface="Poppins Black"/>
                <a:sym typeface="Poppins Black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Font typeface="Poppins Black"/>
              <a:buNone/>
              <a:defRPr sz="6700">
                <a:latin typeface="Poppins Black"/>
                <a:ea typeface="Poppins Black"/>
                <a:cs typeface="Poppins Black"/>
                <a:sym typeface="Poppins Black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Font typeface="Poppins Black"/>
              <a:buNone/>
              <a:defRPr sz="6700">
                <a:latin typeface="Poppins Black"/>
                <a:ea typeface="Poppins Black"/>
                <a:cs typeface="Poppins Black"/>
                <a:sym typeface="Poppins Black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Font typeface="Poppins Black"/>
              <a:buNone/>
              <a:defRPr sz="6700">
                <a:latin typeface="Poppins Black"/>
                <a:ea typeface="Poppins Black"/>
                <a:cs typeface="Poppins Black"/>
                <a:sym typeface="Poppins Black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Font typeface="Poppins Black"/>
              <a:buNone/>
              <a:defRPr sz="6700">
                <a:latin typeface="Poppins Black"/>
                <a:ea typeface="Poppins Black"/>
                <a:cs typeface="Poppins Black"/>
                <a:sym typeface="Poppins Black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Font typeface="Poppins Black"/>
              <a:buNone/>
              <a:defRPr sz="6700">
                <a:latin typeface="Poppins Black"/>
                <a:ea typeface="Poppins Black"/>
                <a:cs typeface="Poppins Black"/>
                <a:sym typeface="Poppins Black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Font typeface="Poppins Black"/>
              <a:buNone/>
              <a:defRPr sz="6700">
                <a:latin typeface="Poppins Black"/>
                <a:ea typeface="Poppins Black"/>
                <a:cs typeface="Poppins Black"/>
                <a:sym typeface="Poppins Black"/>
              </a:defRPr>
            </a:lvl9pPr>
          </a:lstStyle>
          <a:p>
            <a:r>
              <a:t>xx%</a:t>
            </a:r>
          </a:p>
        </p:txBody>
      </p:sp>
      <p:sp>
        <p:nvSpPr>
          <p:cNvPr id="495" name="Google Shape;495;p16"/>
          <p:cNvSpPr txBox="1">
            <a:spLocks noGrp="1"/>
          </p:cNvSpPr>
          <p:nvPr>
            <p:ph type="subTitle" idx="1"/>
          </p:nvPr>
        </p:nvSpPr>
        <p:spPr>
          <a:xfrm>
            <a:off x="2192712" y="3951196"/>
            <a:ext cx="3165200" cy="869200"/>
          </a:xfrm>
          <a:prstGeom prst="rect">
            <a:avLst/>
          </a:prstGeom>
          <a:noFill/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6" name="Google Shape;496;p16"/>
          <p:cNvSpPr txBox="1">
            <a:spLocks noGrp="1"/>
          </p:cNvSpPr>
          <p:nvPr>
            <p:ph type="title" idx="2" hasCustomPrompt="1"/>
          </p:nvPr>
        </p:nvSpPr>
        <p:spPr>
          <a:xfrm>
            <a:off x="6607816" y="2442400"/>
            <a:ext cx="3493200" cy="998400"/>
          </a:xfrm>
          <a:prstGeom prst="rect">
            <a:avLst/>
          </a:prstGeom>
          <a:effectLst>
            <a:outerShdw dist="66675" dir="8340000" algn="bl" rotWithShape="0">
              <a:schemeClr val="dk1"/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Font typeface="Poppins Black"/>
              <a:buNone/>
              <a:defRPr sz="6700">
                <a:latin typeface="Poppins Black"/>
                <a:ea typeface="Poppins Black"/>
                <a:cs typeface="Poppins Black"/>
                <a:sym typeface="Poppins Black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Font typeface="Poppins Black"/>
              <a:buNone/>
              <a:defRPr sz="6700">
                <a:latin typeface="Poppins Black"/>
                <a:ea typeface="Poppins Black"/>
                <a:cs typeface="Poppins Black"/>
                <a:sym typeface="Poppins Black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Font typeface="Poppins Black"/>
              <a:buNone/>
              <a:defRPr sz="6700">
                <a:latin typeface="Poppins Black"/>
                <a:ea typeface="Poppins Black"/>
                <a:cs typeface="Poppins Black"/>
                <a:sym typeface="Poppins Black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Font typeface="Poppins Black"/>
              <a:buNone/>
              <a:defRPr sz="6700">
                <a:latin typeface="Poppins Black"/>
                <a:ea typeface="Poppins Black"/>
                <a:cs typeface="Poppins Black"/>
                <a:sym typeface="Poppins Black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Font typeface="Poppins Black"/>
              <a:buNone/>
              <a:defRPr sz="6700">
                <a:latin typeface="Poppins Black"/>
                <a:ea typeface="Poppins Black"/>
                <a:cs typeface="Poppins Black"/>
                <a:sym typeface="Poppins Black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Font typeface="Poppins Black"/>
              <a:buNone/>
              <a:defRPr sz="6700">
                <a:latin typeface="Poppins Black"/>
                <a:ea typeface="Poppins Black"/>
                <a:cs typeface="Poppins Black"/>
                <a:sym typeface="Poppins Black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Font typeface="Poppins Black"/>
              <a:buNone/>
              <a:defRPr sz="6700">
                <a:latin typeface="Poppins Black"/>
                <a:ea typeface="Poppins Black"/>
                <a:cs typeface="Poppins Black"/>
                <a:sym typeface="Poppins Black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Font typeface="Poppins Black"/>
              <a:buNone/>
              <a:defRPr sz="6700">
                <a:latin typeface="Poppins Black"/>
                <a:ea typeface="Poppins Black"/>
                <a:cs typeface="Poppins Black"/>
                <a:sym typeface="Poppins Black"/>
              </a:defRPr>
            </a:lvl9pPr>
          </a:lstStyle>
          <a:p>
            <a:r>
              <a:t>xx%</a:t>
            </a:r>
          </a:p>
        </p:txBody>
      </p:sp>
      <p:sp>
        <p:nvSpPr>
          <p:cNvPr id="497" name="Google Shape;497;p16"/>
          <p:cNvSpPr txBox="1">
            <a:spLocks noGrp="1"/>
          </p:cNvSpPr>
          <p:nvPr>
            <p:ph type="subTitle" idx="3"/>
          </p:nvPr>
        </p:nvSpPr>
        <p:spPr>
          <a:xfrm>
            <a:off x="6709483" y="3952604"/>
            <a:ext cx="3165200" cy="8692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8" name="Google Shape;498;p16"/>
          <p:cNvSpPr/>
          <p:nvPr/>
        </p:nvSpPr>
        <p:spPr>
          <a:xfrm>
            <a:off x="3422925" y="1399696"/>
            <a:ext cx="7788663" cy="1188544"/>
          </a:xfrm>
          <a:custGeom>
            <a:avLst/>
            <a:gdLst/>
            <a:ahLst/>
            <a:cxnLst/>
            <a:rect l="l" t="t" r="r" b="b"/>
            <a:pathLst>
              <a:path w="182904" h="27911" extrusionOk="0">
                <a:moveTo>
                  <a:pt x="0" y="0"/>
                </a:moveTo>
                <a:cubicBezTo>
                  <a:pt x="8688" y="22829"/>
                  <a:pt x="35357" y="27911"/>
                  <a:pt x="57097" y="27911"/>
                </a:cubicBezTo>
                <a:cubicBezTo>
                  <a:pt x="68428" y="27911"/>
                  <a:pt x="78420" y="26530"/>
                  <a:pt x="83828" y="25563"/>
                </a:cubicBezTo>
                <a:cubicBezTo>
                  <a:pt x="107047" y="21412"/>
                  <a:pt x="182903" y="16583"/>
                  <a:pt x="182903" y="16583"/>
                </a:cubicBezTo>
                <a:lnTo>
                  <a:pt x="182903" y="4179"/>
                </a:lnTo>
                <a:cubicBezTo>
                  <a:pt x="96624" y="9235"/>
                  <a:pt x="92311" y="16605"/>
                  <a:pt x="61887" y="16605"/>
                </a:cubicBezTo>
                <a:cubicBezTo>
                  <a:pt x="60453" y="16605"/>
                  <a:pt x="58960" y="16588"/>
                  <a:pt x="57399" y="16555"/>
                </a:cubicBezTo>
                <a:cubicBezTo>
                  <a:pt x="22712" y="15805"/>
                  <a:pt x="16518" y="0"/>
                  <a:pt x="16518" y="0"/>
                </a:cubicBezTo>
                <a:close/>
              </a:path>
            </a:pathLst>
          </a:custGeom>
          <a:solidFill>
            <a:srgbClr val="F5A2A2">
              <a:alpha val="3438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99" name="Google Shape;499;p16"/>
          <p:cNvSpPr/>
          <p:nvPr/>
        </p:nvSpPr>
        <p:spPr>
          <a:xfrm flipH="1">
            <a:off x="4520492" y="499264"/>
            <a:ext cx="411440" cy="411525"/>
          </a:xfrm>
          <a:custGeom>
            <a:avLst/>
            <a:gdLst/>
            <a:ahLst/>
            <a:cxnLst/>
            <a:rect l="l" t="t" r="r" b="b"/>
            <a:pathLst>
              <a:path w="9662" h="9664" extrusionOk="0">
                <a:moveTo>
                  <a:pt x="4832" y="1"/>
                </a:moveTo>
                <a:cubicBezTo>
                  <a:pt x="2163" y="1"/>
                  <a:pt x="1" y="2163"/>
                  <a:pt x="1" y="4832"/>
                </a:cubicBezTo>
                <a:cubicBezTo>
                  <a:pt x="1" y="7499"/>
                  <a:pt x="2163" y="9664"/>
                  <a:pt x="4832" y="9664"/>
                </a:cubicBezTo>
                <a:cubicBezTo>
                  <a:pt x="7499" y="9664"/>
                  <a:pt x="9661" y="7499"/>
                  <a:pt x="9661" y="4832"/>
                </a:cubicBezTo>
                <a:cubicBezTo>
                  <a:pt x="9661" y="2163"/>
                  <a:pt x="7499" y="1"/>
                  <a:pt x="4832" y="1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00" name="Google Shape;500;p16"/>
          <p:cNvSpPr/>
          <p:nvPr/>
        </p:nvSpPr>
        <p:spPr>
          <a:xfrm flipH="1">
            <a:off x="264326" y="3625965"/>
            <a:ext cx="426537" cy="426404"/>
          </a:xfrm>
          <a:custGeom>
            <a:avLst/>
            <a:gdLst/>
            <a:ahLst/>
            <a:cxnLst/>
            <a:rect l="l" t="t" r="r" b="b"/>
            <a:pathLst>
              <a:path w="9664" h="9661" extrusionOk="0">
                <a:moveTo>
                  <a:pt x="4832" y="0"/>
                </a:moveTo>
                <a:cubicBezTo>
                  <a:pt x="2163" y="0"/>
                  <a:pt x="1" y="2163"/>
                  <a:pt x="1" y="4829"/>
                </a:cubicBezTo>
                <a:cubicBezTo>
                  <a:pt x="1" y="7499"/>
                  <a:pt x="2163" y="9661"/>
                  <a:pt x="4832" y="9661"/>
                </a:cubicBezTo>
                <a:cubicBezTo>
                  <a:pt x="7499" y="9661"/>
                  <a:pt x="9664" y="7499"/>
                  <a:pt x="9664" y="4829"/>
                </a:cubicBezTo>
                <a:cubicBezTo>
                  <a:pt x="9664" y="2163"/>
                  <a:pt x="7499" y="0"/>
                  <a:pt x="48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01" name="Google Shape;501;p16"/>
          <p:cNvSpPr/>
          <p:nvPr/>
        </p:nvSpPr>
        <p:spPr>
          <a:xfrm flipH="1">
            <a:off x="228173" y="1627113"/>
            <a:ext cx="195923" cy="195967"/>
          </a:xfrm>
          <a:custGeom>
            <a:avLst/>
            <a:gdLst/>
            <a:ahLst/>
            <a:cxnLst/>
            <a:rect l="l" t="t" r="r" b="b"/>
            <a:pathLst>
              <a:path w="4439" h="4440" extrusionOk="0">
                <a:moveTo>
                  <a:pt x="2219" y="1"/>
                </a:moveTo>
                <a:cubicBezTo>
                  <a:pt x="993" y="1"/>
                  <a:pt x="0" y="994"/>
                  <a:pt x="0" y="2220"/>
                </a:cubicBezTo>
                <a:cubicBezTo>
                  <a:pt x="0" y="3446"/>
                  <a:pt x="993" y="4439"/>
                  <a:pt x="2219" y="4439"/>
                </a:cubicBezTo>
                <a:cubicBezTo>
                  <a:pt x="3446" y="4439"/>
                  <a:pt x="4439" y="3446"/>
                  <a:pt x="4439" y="2220"/>
                </a:cubicBezTo>
                <a:cubicBezTo>
                  <a:pt x="4439" y="994"/>
                  <a:pt x="3446" y="1"/>
                  <a:pt x="2219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02" name="Google Shape;502;p16"/>
          <p:cNvSpPr/>
          <p:nvPr/>
        </p:nvSpPr>
        <p:spPr>
          <a:xfrm flipH="1">
            <a:off x="8420111" y="241401"/>
            <a:ext cx="189028" cy="189112"/>
          </a:xfrm>
          <a:custGeom>
            <a:avLst/>
            <a:gdLst/>
            <a:ahLst/>
            <a:cxnLst/>
            <a:rect l="l" t="t" r="r" b="b"/>
            <a:pathLst>
              <a:path w="4439" h="4441" extrusionOk="0">
                <a:moveTo>
                  <a:pt x="2219" y="0"/>
                </a:moveTo>
                <a:cubicBezTo>
                  <a:pt x="993" y="0"/>
                  <a:pt x="0" y="993"/>
                  <a:pt x="0" y="2219"/>
                </a:cubicBezTo>
                <a:cubicBezTo>
                  <a:pt x="0" y="3446"/>
                  <a:pt x="993" y="4441"/>
                  <a:pt x="2219" y="4441"/>
                </a:cubicBezTo>
                <a:cubicBezTo>
                  <a:pt x="3446" y="4441"/>
                  <a:pt x="4439" y="3446"/>
                  <a:pt x="4439" y="2219"/>
                </a:cubicBezTo>
                <a:cubicBezTo>
                  <a:pt x="4439" y="993"/>
                  <a:pt x="3446" y="0"/>
                  <a:pt x="2219" y="0"/>
                </a:cubicBez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03" name="Google Shape;503;p16"/>
          <p:cNvSpPr/>
          <p:nvPr/>
        </p:nvSpPr>
        <p:spPr>
          <a:xfrm flipH="1">
            <a:off x="11603711" y="2699456"/>
            <a:ext cx="265805" cy="265805"/>
          </a:xfrm>
          <a:custGeom>
            <a:avLst/>
            <a:gdLst/>
            <a:ahLst/>
            <a:cxnLst/>
            <a:rect l="l" t="t" r="r" b="b"/>
            <a:pathLst>
              <a:path w="6242" h="6242" extrusionOk="0">
                <a:moveTo>
                  <a:pt x="3122" y="1"/>
                </a:moveTo>
                <a:cubicBezTo>
                  <a:pt x="1398" y="1"/>
                  <a:pt x="0" y="1398"/>
                  <a:pt x="0" y="3122"/>
                </a:cubicBezTo>
                <a:cubicBezTo>
                  <a:pt x="0" y="4844"/>
                  <a:pt x="1398" y="6242"/>
                  <a:pt x="3122" y="6242"/>
                </a:cubicBezTo>
                <a:cubicBezTo>
                  <a:pt x="4843" y="6242"/>
                  <a:pt x="6241" y="4844"/>
                  <a:pt x="6241" y="3122"/>
                </a:cubicBezTo>
                <a:cubicBezTo>
                  <a:pt x="6241" y="1398"/>
                  <a:pt x="4843" y="1"/>
                  <a:pt x="3122" y="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504" name="Google Shape;504;p16"/>
          <p:cNvGrpSpPr/>
          <p:nvPr/>
        </p:nvGrpSpPr>
        <p:grpSpPr>
          <a:xfrm>
            <a:off x="11425093" y="5248921"/>
            <a:ext cx="444423" cy="444328"/>
            <a:chOff x="3902081" y="-1924086"/>
            <a:chExt cx="333317" cy="333246"/>
          </a:xfrm>
        </p:grpSpPr>
        <p:sp>
          <p:nvSpPr>
            <p:cNvPr id="505" name="Google Shape;505;p16"/>
            <p:cNvSpPr/>
            <p:nvPr/>
          </p:nvSpPr>
          <p:spPr>
            <a:xfrm>
              <a:off x="3902081" y="-1921028"/>
              <a:ext cx="333317" cy="328269"/>
            </a:xfrm>
            <a:custGeom>
              <a:avLst/>
              <a:gdLst/>
              <a:ahLst/>
              <a:cxnLst/>
              <a:rect l="l" t="t" r="r" b="b"/>
              <a:pathLst>
                <a:path w="4688" h="4617" extrusionOk="0">
                  <a:moveTo>
                    <a:pt x="2479" y="0"/>
                  </a:moveTo>
                  <a:cubicBezTo>
                    <a:pt x="2434" y="0"/>
                    <a:pt x="2393" y="26"/>
                    <a:pt x="2381" y="83"/>
                  </a:cubicBezTo>
                  <a:cubicBezTo>
                    <a:pt x="1930" y="1411"/>
                    <a:pt x="1529" y="1787"/>
                    <a:pt x="126" y="2037"/>
                  </a:cubicBezTo>
                  <a:cubicBezTo>
                    <a:pt x="0" y="2063"/>
                    <a:pt x="0" y="2238"/>
                    <a:pt x="126" y="2288"/>
                  </a:cubicBezTo>
                  <a:cubicBezTo>
                    <a:pt x="1454" y="2714"/>
                    <a:pt x="1830" y="3140"/>
                    <a:pt x="2081" y="4519"/>
                  </a:cubicBezTo>
                  <a:cubicBezTo>
                    <a:pt x="2094" y="4585"/>
                    <a:pt x="2149" y="4616"/>
                    <a:pt x="2202" y="4616"/>
                  </a:cubicBezTo>
                  <a:cubicBezTo>
                    <a:pt x="2249" y="4616"/>
                    <a:pt x="2294" y="4591"/>
                    <a:pt x="2306" y="4544"/>
                  </a:cubicBezTo>
                  <a:cubicBezTo>
                    <a:pt x="2757" y="3190"/>
                    <a:pt x="3183" y="2814"/>
                    <a:pt x="4562" y="2564"/>
                  </a:cubicBezTo>
                  <a:cubicBezTo>
                    <a:pt x="4687" y="2539"/>
                    <a:pt x="4687" y="2388"/>
                    <a:pt x="4562" y="2338"/>
                  </a:cubicBezTo>
                  <a:cubicBezTo>
                    <a:pt x="3233" y="1912"/>
                    <a:pt x="2858" y="1486"/>
                    <a:pt x="2607" y="108"/>
                  </a:cubicBezTo>
                  <a:cubicBezTo>
                    <a:pt x="2593" y="39"/>
                    <a:pt x="2534" y="0"/>
                    <a:pt x="24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6" name="Google Shape;506;p16"/>
            <p:cNvSpPr/>
            <p:nvPr/>
          </p:nvSpPr>
          <p:spPr>
            <a:xfrm>
              <a:off x="3902081" y="-1924086"/>
              <a:ext cx="333317" cy="333246"/>
            </a:xfrm>
            <a:custGeom>
              <a:avLst/>
              <a:gdLst/>
              <a:ahLst/>
              <a:cxnLst/>
              <a:rect l="l" t="t" r="r" b="b"/>
              <a:pathLst>
                <a:path w="4688" h="4687" fill="none" extrusionOk="0">
                  <a:moveTo>
                    <a:pt x="4562" y="2607"/>
                  </a:moveTo>
                  <a:cubicBezTo>
                    <a:pt x="3183" y="2857"/>
                    <a:pt x="2757" y="3233"/>
                    <a:pt x="2306" y="4587"/>
                  </a:cubicBezTo>
                  <a:cubicBezTo>
                    <a:pt x="2281" y="4687"/>
                    <a:pt x="2106" y="4687"/>
                    <a:pt x="2081" y="4562"/>
                  </a:cubicBezTo>
                  <a:cubicBezTo>
                    <a:pt x="1830" y="3183"/>
                    <a:pt x="1454" y="2757"/>
                    <a:pt x="126" y="2331"/>
                  </a:cubicBezTo>
                  <a:cubicBezTo>
                    <a:pt x="0" y="2281"/>
                    <a:pt x="0" y="2106"/>
                    <a:pt x="126" y="2080"/>
                  </a:cubicBezTo>
                  <a:cubicBezTo>
                    <a:pt x="1529" y="1830"/>
                    <a:pt x="1930" y="1454"/>
                    <a:pt x="2381" y="126"/>
                  </a:cubicBezTo>
                  <a:cubicBezTo>
                    <a:pt x="2406" y="0"/>
                    <a:pt x="2582" y="25"/>
                    <a:pt x="2607" y="151"/>
                  </a:cubicBezTo>
                  <a:cubicBezTo>
                    <a:pt x="2858" y="1529"/>
                    <a:pt x="3233" y="1955"/>
                    <a:pt x="4562" y="2381"/>
                  </a:cubicBezTo>
                  <a:cubicBezTo>
                    <a:pt x="4687" y="2431"/>
                    <a:pt x="4687" y="2582"/>
                    <a:pt x="4562" y="2607"/>
                  </a:cubicBezTo>
                  <a:close/>
                </a:path>
              </a:pathLst>
            </a:custGeom>
            <a:solidFill>
              <a:schemeClr val="accent1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507" name="Google Shape;507;p16"/>
          <p:cNvGrpSpPr/>
          <p:nvPr/>
        </p:nvGrpSpPr>
        <p:grpSpPr>
          <a:xfrm>
            <a:off x="299371" y="716104"/>
            <a:ext cx="356448" cy="358913"/>
            <a:chOff x="3534991" y="-2310800"/>
            <a:chExt cx="267336" cy="269185"/>
          </a:xfrm>
        </p:grpSpPr>
        <p:sp>
          <p:nvSpPr>
            <p:cNvPr id="508" name="Google Shape;508;p16"/>
            <p:cNvSpPr/>
            <p:nvPr/>
          </p:nvSpPr>
          <p:spPr>
            <a:xfrm>
              <a:off x="3534991" y="-2309022"/>
              <a:ext cx="267336" cy="264776"/>
            </a:xfrm>
            <a:custGeom>
              <a:avLst/>
              <a:gdLst/>
              <a:ahLst/>
              <a:cxnLst/>
              <a:rect l="l" t="t" r="r" b="b"/>
              <a:pathLst>
                <a:path w="3760" h="3724" extrusionOk="0">
                  <a:moveTo>
                    <a:pt x="2002" y="1"/>
                  </a:moveTo>
                  <a:cubicBezTo>
                    <a:pt x="1962" y="1"/>
                    <a:pt x="1918" y="26"/>
                    <a:pt x="1905" y="76"/>
                  </a:cubicBezTo>
                  <a:cubicBezTo>
                    <a:pt x="1554" y="1154"/>
                    <a:pt x="1203" y="1454"/>
                    <a:pt x="101" y="1655"/>
                  </a:cubicBezTo>
                  <a:cubicBezTo>
                    <a:pt x="0" y="1680"/>
                    <a:pt x="0" y="1805"/>
                    <a:pt x="76" y="1830"/>
                  </a:cubicBezTo>
                  <a:cubicBezTo>
                    <a:pt x="1153" y="2181"/>
                    <a:pt x="1454" y="2532"/>
                    <a:pt x="1655" y="3635"/>
                  </a:cubicBezTo>
                  <a:cubicBezTo>
                    <a:pt x="1669" y="3691"/>
                    <a:pt x="1722" y="3724"/>
                    <a:pt x="1771" y="3724"/>
                  </a:cubicBezTo>
                  <a:cubicBezTo>
                    <a:pt x="1809" y="3724"/>
                    <a:pt x="1844" y="3704"/>
                    <a:pt x="1855" y="3660"/>
                  </a:cubicBezTo>
                  <a:cubicBezTo>
                    <a:pt x="2206" y="2582"/>
                    <a:pt x="2557" y="2281"/>
                    <a:pt x="3660" y="2081"/>
                  </a:cubicBezTo>
                  <a:cubicBezTo>
                    <a:pt x="3760" y="2056"/>
                    <a:pt x="3760" y="1931"/>
                    <a:pt x="3685" y="1880"/>
                  </a:cubicBezTo>
                  <a:cubicBezTo>
                    <a:pt x="2607" y="1530"/>
                    <a:pt x="2306" y="1204"/>
                    <a:pt x="2081" y="76"/>
                  </a:cubicBezTo>
                  <a:cubicBezTo>
                    <a:pt x="2081" y="26"/>
                    <a:pt x="2043" y="1"/>
                    <a:pt x="20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9" name="Google Shape;509;p16"/>
            <p:cNvSpPr/>
            <p:nvPr/>
          </p:nvSpPr>
          <p:spPr>
            <a:xfrm>
              <a:off x="3534991" y="-2310800"/>
              <a:ext cx="267336" cy="269185"/>
            </a:xfrm>
            <a:custGeom>
              <a:avLst/>
              <a:gdLst/>
              <a:ahLst/>
              <a:cxnLst/>
              <a:rect l="l" t="t" r="r" b="b"/>
              <a:pathLst>
                <a:path w="3760" h="3786" fill="none" extrusionOk="0">
                  <a:moveTo>
                    <a:pt x="3660" y="2106"/>
                  </a:moveTo>
                  <a:cubicBezTo>
                    <a:pt x="2557" y="2306"/>
                    <a:pt x="2206" y="2607"/>
                    <a:pt x="1855" y="3685"/>
                  </a:cubicBezTo>
                  <a:cubicBezTo>
                    <a:pt x="1830" y="3785"/>
                    <a:pt x="1680" y="3760"/>
                    <a:pt x="1655" y="3660"/>
                  </a:cubicBezTo>
                  <a:cubicBezTo>
                    <a:pt x="1454" y="2557"/>
                    <a:pt x="1153" y="2206"/>
                    <a:pt x="76" y="1855"/>
                  </a:cubicBezTo>
                  <a:cubicBezTo>
                    <a:pt x="0" y="1830"/>
                    <a:pt x="0" y="1705"/>
                    <a:pt x="101" y="1680"/>
                  </a:cubicBezTo>
                  <a:cubicBezTo>
                    <a:pt x="1203" y="1479"/>
                    <a:pt x="1554" y="1179"/>
                    <a:pt x="1905" y="101"/>
                  </a:cubicBezTo>
                  <a:cubicBezTo>
                    <a:pt x="1930" y="1"/>
                    <a:pt x="2081" y="1"/>
                    <a:pt x="2081" y="101"/>
                  </a:cubicBezTo>
                  <a:cubicBezTo>
                    <a:pt x="2306" y="1229"/>
                    <a:pt x="2607" y="1555"/>
                    <a:pt x="3685" y="1905"/>
                  </a:cubicBezTo>
                  <a:cubicBezTo>
                    <a:pt x="3760" y="1956"/>
                    <a:pt x="3760" y="2081"/>
                    <a:pt x="3660" y="2106"/>
                  </a:cubicBezTo>
                  <a:close/>
                </a:path>
              </a:pathLst>
            </a:custGeom>
            <a:solidFill>
              <a:schemeClr val="accent1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10" name="Google Shape;510;p16"/>
          <p:cNvSpPr/>
          <p:nvPr/>
        </p:nvSpPr>
        <p:spPr>
          <a:xfrm flipH="1">
            <a:off x="4931919" y="6424395"/>
            <a:ext cx="195923" cy="196055"/>
          </a:xfrm>
          <a:custGeom>
            <a:avLst/>
            <a:gdLst/>
            <a:ahLst/>
            <a:cxnLst/>
            <a:rect l="l" t="t" r="r" b="b"/>
            <a:pathLst>
              <a:path w="4439" h="4442" extrusionOk="0">
                <a:moveTo>
                  <a:pt x="2219" y="1"/>
                </a:moveTo>
                <a:cubicBezTo>
                  <a:pt x="993" y="1"/>
                  <a:pt x="0" y="996"/>
                  <a:pt x="0" y="2222"/>
                </a:cubicBezTo>
                <a:cubicBezTo>
                  <a:pt x="0" y="3446"/>
                  <a:pt x="993" y="4442"/>
                  <a:pt x="2219" y="4442"/>
                </a:cubicBezTo>
                <a:cubicBezTo>
                  <a:pt x="3446" y="4442"/>
                  <a:pt x="4439" y="3446"/>
                  <a:pt x="4439" y="2222"/>
                </a:cubicBezTo>
                <a:cubicBezTo>
                  <a:pt x="4439" y="996"/>
                  <a:pt x="3446" y="1"/>
                  <a:pt x="2219" y="1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1" name="Google Shape;511;p16"/>
          <p:cNvSpPr/>
          <p:nvPr/>
        </p:nvSpPr>
        <p:spPr>
          <a:xfrm flipH="1">
            <a:off x="10556141" y="6321725"/>
            <a:ext cx="411440" cy="411440"/>
          </a:xfrm>
          <a:custGeom>
            <a:avLst/>
            <a:gdLst/>
            <a:ahLst/>
            <a:cxnLst/>
            <a:rect l="l" t="t" r="r" b="b"/>
            <a:pathLst>
              <a:path w="9662" h="9662" extrusionOk="0">
                <a:moveTo>
                  <a:pt x="4830" y="1"/>
                </a:moveTo>
                <a:cubicBezTo>
                  <a:pt x="2163" y="1"/>
                  <a:pt x="1" y="2163"/>
                  <a:pt x="1" y="4832"/>
                </a:cubicBezTo>
                <a:cubicBezTo>
                  <a:pt x="1" y="7499"/>
                  <a:pt x="2163" y="9661"/>
                  <a:pt x="4830" y="9661"/>
                </a:cubicBezTo>
                <a:cubicBezTo>
                  <a:pt x="7499" y="9661"/>
                  <a:pt x="9662" y="7499"/>
                  <a:pt x="9662" y="4832"/>
                </a:cubicBezTo>
                <a:cubicBezTo>
                  <a:pt x="9662" y="2163"/>
                  <a:pt x="7499" y="1"/>
                  <a:pt x="4830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2555524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3" name="Google Shape;513;p17"/>
          <p:cNvGrpSpPr/>
          <p:nvPr/>
        </p:nvGrpSpPr>
        <p:grpSpPr>
          <a:xfrm>
            <a:off x="-54032" y="-6019"/>
            <a:ext cx="2491251" cy="1803191"/>
            <a:chOff x="-40524" y="-4515"/>
            <a:chExt cx="1868438" cy="1352393"/>
          </a:xfrm>
        </p:grpSpPr>
        <p:sp>
          <p:nvSpPr>
            <p:cNvPr id="514" name="Google Shape;514;p17"/>
            <p:cNvSpPr/>
            <p:nvPr/>
          </p:nvSpPr>
          <p:spPr>
            <a:xfrm>
              <a:off x="77081" y="-1814"/>
              <a:ext cx="1427127" cy="1258785"/>
            </a:xfrm>
            <a:custGeom>
              <a:avLst/>
              <a:gdLst/>
              <a:ahLst/>
              <a:cxnLst/>
              <a:rect l="l" t="t" r="r" b="b"/>
              <a:pathLst>
                <a:path w="44685" h="39414" extrusionOk="0">
                  <a:moveTo>
                    <a:pt x="29564" y="0"/>
                  </a:moveTo>
                  <a:cubicBezTo>
                    <a:pt x="25215" y="1610"/>
                    <a:pt x="18874" y="5070"/>
                    <a:pt x="13493" y="8068"/>
                  </a:cubicBezTo>
                  <a:cubicBezTo>
                    <a:pt x="6968" y="11704"/>
                    <a:pt x="1" y="17290"/>
                    <a:pt x="7447" y="26541"/>
                  </a:cubicBezTo>
                  <a:cubicBezTo>
                    <a:pt x="11454" y="31522"/>
                    <a:pt x="19581" y="36330"/>
                    <a:pt x="25885" y="39414"/>
                  </a:cubicBezTo>
                  <a:lnTo>
                    <a:pt x="25885" y="34599"/>
                  </a:lnTo>
                  <a:cubicBezTo>
                    <a:pt x="25708" y="34513"/>
                    <a:pt x="25508" y="34420"/>
                    <a:pt x="25273" y="34335"/>
                  </a:cubicBezTo>
                  <a:cubicBezTo>
                    <a:pt x="22265" y="33211"/>
                    <a:pt x="18510" y="31513"/>
                    <a:pt x="15555" y="29139"/>
                  </a:cubicBezTo>
                  <a:cubicBezTo>
                    <a:pt x="13414" y="27417"/>
                    <a:pt x="11695" y="25338"/>
                    <a:pt x="10990" y="22864"/>
                  </a:cubicBezTo>
                  <a:cubicBezTo>
                    <a:pt x="10847" y="22362"/>
                    <a:pt x="10745" y="21845"/>
                    <a:pt x="10690" y="21312"/>
                  </a:cubicBezTo>
                  <a:cubicBezTo>
                    <a:pt x="10130" y="15854"/>
                    <a:pt x="13986" y="13058"/>
                    <a:pt x="18708" y="10992"/>
                  </a:cubicBezTo>
                  <a:cubicBezTo>
                    <a:pt x="21286" y="9861"/>
                    <a:pt x="26077" y="8756"/>
                    <a:pt x="28597" y="7746"/>
                  </a:cubicBezTo>
                  <a:cubicBezTo>
                    <a:pt x="31928" y="6410"/>
                    <a:pt x="37714" y="4841"/>
                    <a:pt x="44684" y="0"/>
                  </a:cubicBezTo>
                  <a:close/>
                </a:path>
              </a:pathLst>
            </a:custGeom>
            <a:solidFill>
              <a:srgbClr val="F5A2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5" name="Google Shape;515;p17"/>
            <p:cNvSpPr/>
            <p:nvPr/>
          </p:nvSpPr>
          <p:spPr>
            <a:xfrm>
              <a:off x="393729" y="887"/>
              <a:ext cx="1434185" cy="1104399"/>
            </a:xfrm>
            <a:custGeom>
              <a:avLst/>
              <a:gdLst/>
              <a:ahLst/>
              <a:cxnLst/>
              <a:rect l="l" t="t" r="r" b="b"/>
              <a:pathLst>
                <a:path w="44906" h="34580" extrusionOk="0">
                  <a:moveTo>
                    <a:pt x="34685" y="0"/>
                  </a:moveTo>
                  <a:cubicBezTo>
                    <a:pt x="33280" y="612"/>
                    <a:pt x="28473" y="3872"/>
                    <a:pt x="22346" y="5960"/>
                  </a:cubicBezTo>
                  <a:cubicBezTo>
                    <a:pt x="18031" y="7429"/>
                    <a:pt x="15116" y="8432"/>
                    <a:pt x="10875" y="10101"/>
                  </a:cubicBezTo>
                  <a:cubicBezTo>
                    <a:pt x="10071" y="10418"/>
                    <a:pt x="9313" y="10725"/>
                    <a:pt x="8709" y="10992"/>
                  </a:cubicBezTo>
                  <a:cubicBezTo>
                    <a:pt x="5139" y="12554"/>
                    <a:pt x="1474" y="14809"/>
                    <a:pt x="736" y="18940"/>
                  </a:cubicBezTo>
                  <a:cubicBezTo>
                    <a:pt x="0" y="23057"/>
                    <a:pt x="2901" y="27108"/>
                    <a:pt x="6015" y="29558"/>
                  </a:cubicBezTo>
                  <a:cubicBezTo>
                    <a:pt x="8930" y="31849"/>
                    <a:pt x="12414" y="33258"/>
                    <a:pt x="15886" y="34580"/>
                  </a:cubicBezTo>
                  <a:lnTo>
                    <a:pt x="15886" y="31539"/>
                  </a:lnTo>
                  <a:cubicBezTo>
                    <a:pt x="12680" y="30003"/>
                    <a:pt x="9159" y="28051"/>
                    <a:pt x="7201" y="25560"/>
                  </a:cubicBezTo>
                  <a:cubicBezTo>
                    <a:pt x="4799" y="22502"/>
                    <a:pt x="5946" y="18590"/>
                    <a:pt x="9328" y="16266"/>
                  </a:cubicBezTo>
                  <a:cubicBezTo>
                    <a:pt x="12983" y="13751"/>
                    <a:pt x="22689" y="10908"/>
                    <a:pt x="24722" y="10387"/>
                  </a:cubicBezTo>
                  <a:cubicBezTo>
                    <a:pt x="29016" y="9284"/>
                    <a:pt x="36476" y="6348"/>
                    <a:pt x="44905" y="0"/>
                  </a:cubicBezTo>
                  <a:close/>
                </a:path>
              </a:pathLst>
            </a:custGeom>
            <a:solidFill>
              <a:srgbClr val="4CE6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6" name="Google Shape;516;p17"/>
            <p:cNvSpPr/>
            <p:nvPr/>
          </p:nvSpPr>
          <p:spPr>
            <a:xfrm>
              <a:off x="-40524" y="-4515"/>
              <a:ext cx="1138412" cy="1352393"/>
            </a:xfrm>
            <a:custGeom>
              <a:avLst/>
              <a:gdLst/>
              <a:ahLst/>
              <a:cxnLst/>
              <a:rect l="l" t="t" r="r" b="b"/>
              <a:pathLst>
                <a:path w="35645" h="42345" extrusionOk="0">
                  <a:moveTo>
                    <a:pt x="22741" y="0"/>
                  </a:moveTo>
                  <a:cubicBezTo>
                    <a:pt x="20241" y="926"/>
                    <a:pt x="14840" y="3805"/>
                    <a:pt x="10811" y="6632"/>
                  </a:cubicBezTo>
                  <a:cubicBezTo>
                    <a:pt x="2944" y="12151"/>
                    <a:pt x="1" y="21450"/>
                    <a:pt x="7359" y="29046"/>
                  </a:cubicBezTo>
                  <a:cubicBezTo>
                    <a:pt x="13445" y="35327"/>
                    <a:pt x="19262" y="38416"/>
                    <a:pt x="29821" y="42345"/>
                  </a:cubicBezTo>
                  <a:lnTo>
                    <a:pt x="29821" y="39414"/>
                  </a:lnTo>
                  <a:cubicBezTo>
                    <a:pt x="23517" y="36330"/>
                    <a:pt x="14909" y="31872"/>
                    <a:pt x="11383" y="26541"/>
                  </a:cubicBezTo>
                  <a:cubicBezTo>
                    <a:pt x="5261" y="17290"/>
                    <a:pt x="10795" y="11504"/>
                    <a:pt x="17429" y="8068"/>
                  </a:cubicBezTo>
                  <a:cubicBezTo>
                    <a:pt x="24127" y="4598"/>
                    <a:pt x="29185" y="3336"/>
                    <a:pt x="35645" y="0"/>
                  </a:cubicBezTo>
                  <a:close/>
                </a:path>
              </a:pathLst>
            </a:custGeom>
            <a:solidFill>
              <a:srgbClr val="FF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17" name="Google Shape;517;p17"/>
          <p:cNvSpPr/>
          <p:nvPr/>
        </p:nvSpPr>
        <p:spPr>
          <a:xfrm>
            <a:off x="0" y="-6032"/>
            <a:ext cx="5418499" cy="3798881"/>
          </a:xfrm>
          <a:custGeom>
            <a:avLst/>
            <a:gdLst/>
            <a:ahLst/>
            <a:cxnLst/>
            <a:rect l="l" t="t" r="r" b="b"/>
            <a:pathLst>
              <a:path w="126709" h="88835" extrusionOk="0">
                <a:moveTo>
                  <a:pt x="108683" y="1"/>
                </a:moveTo>
                <a:cubicBezTo>
                  <a:pt x="108514" y="253"/>
                  <a:pt x="108340" y="501"/>
                  <a:pt x="108162" y="749"/>
                </a:cubicBezTo>
                <a:cubicBezTo>
                  <a:pt x="107126" y="1996"/>
                  <a:pt x="105988" y="3154"/>
                  <a:pt x="104747" y="4196"/>
                </a:cubicBezTo>
                <a:cubicBezTo>
                  <a:pt x="103261" y="5249"/>
                  <a:pt x="101678" y="6144"/>
                  <a:pt x="100025" y="6904"/>
                </a:cubicBezTo>
                <a:cubicBezTo>
                  <a:pt x="96568" y="8247"/>
                  <a:pt x="92922" y="9102"/>
                  <a:pt x="89260" y="9654"/>
                </a:cubicBezTo>
                <a:cubicBezTo>
                  <a:pt x="77792" y="11026"/>
                  <a:pt x="66048" y="10123"/>
                  <a:pt x="54799" y="13183"/>
                </a:cubicBezTo>
                <a:cubicBezTo>
                  <a:pt x="48327" y="14945"/>
                  <a:pt x="42169" y="18126"/>
                  <a:pt x="37406" y="22910"/>
                </a:cubicBezTo>
                <a:cubicBezTo>
                  <a:pt x="34787" y="25539"/>
                  <a:pt x="32504" y="28668"/>
                  <a:pt x="30996" y="32071"/>
                </a:cubicBezTo>
                <a:cubicBezTo>
                  <a:pt x="29508" y="35435"/>
                  <a:pt x="28398" y="38805"/>
                  <a:pt x="27715" y="42417"/>
                </a:cubicBezTo>
                <a:cubicBezTo>
                  <a:pt x="26493" y="48870"/>
                  <a:pt x="26186" y="55559"/>
                  <a:pt x="23848" y="61743"/>
                </a:cubicBezTo>
                <a:cubicBezTo>
                  <a:pt x="23183" y="63162"/>
                  <a:pt x="22402" y="64519"/>
                  <a:pt x="21500" y="65800"/>
                </a:cubicBezTo>
                <a:cubicBezTo>
                  <a:pt x="20552" y="66922"/>
                  <a:pt x="19514" y="67958"/>
                  <a:pt x="18392" y="68903"/>
                </a:cubicBezTo>
                <a:cubicBezTo>
                  <a:pt x="17071" y="69841"/>
                  <a:pt x="15668" y="70656"/>
                  <a:pt x="14199" y="71344"/>
                </a:cubicBezTo>
                <a:cubicBezTo>
                  <a:pt x="12449" y="72003"/>
                  <a:pt x="10639" y="72492"/>
                  <a:pt x="8794" y="72811"/>
                </a:cubicBezTo>
                <a:cubicBezTo>
                  <a:pt x="7785" y="72908"/>
                  <a:pt x="6773" y="72957"/>
                  <a:pt x="5761" y="72957"/>
                </a:cubicBezTo>
                <a:cubicBezTo>
                  <a:pt x="4626" y="72957"/>
                  <a:pt x="3490" y="72896"/>
                  <a:pt x="2357" y="72775"/>
                </a:cubicBezTo>
                <a:cubicBezTo>
                  <a:pt x="2269" y="72771"/>
                  <a:pt x="2182" y="72770"/>
                  <a:pt x="2095" y="72770"/>
                </a:cubicBezTo>
                <a:cubicBezTo>
                  <a:pt x="1362" y="72770"/>
                  <a:pt x="664" y="72895"/>
                  <a:pt x="0" y="73144"/>
                </a:cubicBezTo>
                <a:lnTo>
                  <a:pt x="0" y="88291"/>
                </a:lnTo>
                <a:cubicBezTo>
                  <a:pt x="755" y="88527"/>
                  <a:pt x="1541" y="88646"/>
                  <a:pt x="2357" y="88648"/>
                </a:cubicBezTo>
                <a:cubicBezTo>
                  <a:pt x="3504" y="88771"/>
                  <a:pt x="4655" y="88835"/>
                  <a:pt x="5806" y="88835"/>
                </a:cubicBezTo>
                <a:cubicBezTo>
                  <a:pt x="6776" y="88835"/>
                  <a:pt x="7746" y="88789"/>
                  <a:pt x="8713" y="88696"/>
                </a:cubicBezTo>
                <a:cubicBezTo>
                  <a:pt x="11396" y="88439"/>
                  <a:pt x="14102" y="88043"/>
                  <a:pt x="16685" y="87248"/>
                </a:cubicBezTo>
                <a:cubicBezTo>
                  <a:pt x="21824" y="85669"/>
                  <a:pt x="26503" y="83019"/>
                  <a:pt x="30465" y="79383"/>
                </a:cubicBezTo>
                <a:cubicBezTo>
                  <a:pt x="34544" y="75637"/>
                  <a:pt x="37328" y="70868"/>
                  <a:pt x="39240" y="65720"/>
                </a:cubicBezTo>
                <a:cubicBezTo>
                  <a:pt x="40773" y="61588"/>
                  <a:pt x="41409" y="57204"/>
                  <a:pt x="42028" y="52866"/>
                </a:cubicBezTo>
                <a:cubicBezTo>
                  <a:pt x="42667" y="48389"/>
                  <a:pt x="43307" y="43865"/>
                  <a:pt x="44910" y="39619"/>
                </a:cubicBezTo>
                <a:cubicBezTo>
                  <a:pt x="45545" y="38264"/>
                  <a:pt x="46291" y="36969"/>
                  <a:pt x="47150" y="35743"/>
                </a:cubicBezTo>
                <a:cubicBezTo>
                  <a:pt x="48141" y="34571"/>
                  <a:pt x="49234" y="33488"/>
                  <a:pt x="50410" y="32499"/>
                </a:cubicBezTo>
                <a:cubicBezTo>
                  <a:pt x="51910" y="31433"/>
                  <a:pt x="53508" y="30518"/>
                  <a:pt x="55180" y="29747"/>
                </a:cubicBezTo>
                <a:cubicBezTo>
                  <a:pt x="58411" y="28501"/>
                  <a:pt x="61802" y="27732"/>
                  <a:pt x="65224" y="27218"/>
                </a:cubicBezTo>
                <a:cubicBezTo>
                  <a:pt x="70822" y="26546"/>
                  <a:pt x="76468" y="26432"/>
                  <a:pt x="82092" y="26115"/>
                </a:cubicBezTo>
                <a:cubicBezTo>
                  <a:pt x="88445" y="25758"/>
                  <a:pt x="94879" y="25120"/>
                  <a:pt x="101004" y="23313"/>
                </a:cubicBezTo>
                <a:cubicBezTo>
                  <a:pt x="103976" y="22434"/>
                  <a:pt x="106912" y="21270"/>
                  <a:pt x="109650" y="19817"/>
                </a:cubicBezTo>
                <a:cubicBezTo>
                  <a:pt x="112117" y="18510"/>
                  <a:pt x="114410" y="16814"/>
                  <a:pt x="116496" y="14967"/>
                </a:cubicBezTo>
                <a:cubicBezTo>
                  <a:pt x="118541" y="13157"/>
                  <a:pt x="120244" y="11000"/>
                  <a:pt x="121839" y="8790"/>
                </a:cubicBezTo>
                <a:cubicBezTo>
                  <a:pt x="123137" y="6994"/>
                  <a:pt x="124247" y="5068"/>
                  <a:pt x="125240" y="3089"/>
                </a:cubicBezTo>
                <a:cubicBezTo>
                  <a:pt x="125752" y="2070"/>
                  <a:pt x="126240" y="1041"/>
                  <a:pt x="126709" y="1"/>
                </a:cubicBez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8" name="Google Shape;518;p17"/>
          <p:cNvSpPr/>
          <p:nvPr/>
        </p:nvSpPr>
        <p:spPr>
          <a:xfrm>
            <a:off x="2695801" y="894908"/>
            <a:ext cx="9498247" cy="5982981"/>
          </a:xfrm>
          <a:custGeom>
            <a:avLst/>
            <a:gdLst/>
            <a:ahLst/>
            <a:cxnLst/>
            <a:rect l="l" t="t" r="r" b="b"/>
            <a:pathLst>
              <a:path w="221818" h="139724" extrusionOk="0">
                <a:moveTo>
                  <a:pt x="217438" y="1"/>
                </a:moveTo>
                <a:cubicBezTo>
                  <a:pt x="211569" y="1"/>
                  <a:pt x="205642" y="938"/>
                  <a:pt x="199994" y="2337"/>
                </a:cubicBezTo>
                <a:cubicBezTo>
                  <a:pt x="192707" y="4142"/>
                  <a:pt x="185540" y="6940"/>
                  <a:pt x="178975" y="10583"/>
                </a:cubicBezTo>
                <a:cubicBezTo>
                  <a:pt x="172900" y="13953"/>
                  <a:pt x="167147" y="18244"/>
                  <a:pt x="162880" y="23768"/>
                </a:cubicBezTo>
                <a:cubicBezTo>
                  <a:pt x="158637" y="29259"/>
                  <a:pt x="156299" y="35796"/>
                  <a:pt x="154913" y="42542"/>
                </a:cubicBezTo>
                <a:cubicBezTo>
                  <a:pt x="153565" y="49095"/>
                  <a:pt x="152753" y="55774"/>
                  <a:pt x="150326" y="62039"/>
                </a:cubicBezTo>
                <a:cubicBezTo>
                  <a:pt x="149324" y="64232"/>
                  <a:pt x="148121" y="66315"/>
                  <a:pt x="146709" y="68273"/>
                </a:cubicBezTo>
                <a:cubicBezTo>
                  <a:pt x="145033" y="70306"/>
                  <a:pt x="143149" y="72147"/>
                  <a:pt x="141106" y="73814"/>
                </a:cubicBezTo>
                <a:cubicBezTo>
                  <a:pt x="138623" y="75626"/>
                  <a:pt x="135961" y="77155"/>
                  <a:pt x="133160" y="78419"/>
                </a:cubicBezTo>
                <a:cubicBezTo>
                  <a:pt x="128719" y="80169"/>
                  <a:pt x="124066" y="81269"/>
                  <a:pt x="119349" y="81972"/>
                </a:cubicBezTo>
                <a:cubicBezTo>
                  <a:pt x="112837" y="82763"/>
                  <a:pt x="106276" y="82903"/>
                  <a:pt x="99717" y="82903"/>
                </a:cubicBezTo>
                <a:cubicBezTo>
                  <a:pt x="96504" y="82903"/>
                  <a:pt x="93293" y="82869"/>
                  <a:pt x="90087" y="82862"/>
                </a:cubicBezTo>
                <a:cubicBezTo>
                  <a:pt x="89804" y="82862"/>
                  <a:pt x="89522" y="82861"/>
                  <a:pt x="89240" y="82861"/>
                </a:cubicBezTo>
                <a:cubicBezTo>
                  <a:pt x="78782" y="82861"/>
                  <a:pt x="68359" y="83307"/>
                  <a:pt x="58078" y="85413"/>
                </a:cubicBezTo>
                <a:cubicBezTo>
                  <a:pt x="49154" y="87239"/>
                  <a:pt x="40267" y="90430"/>
                  <a:pt x="32592" y="95397"/>
                </a:cubicBezTo>
                <a:cubicBezTo>
                  <a:pt x="25327" y="100098"/>
                  <a:pt x="19429" y="106091"/>
                  <a:pt x="14281" y="112994"/>
                </a:cubicBezTo>
                <a:cubicBezTo>
                  <a:pt x="8975" y="120109"/>
                  <a:pt x="4899" y="128058"/>
                  <a:pt x="1053" y="136027"/>
                </a:cubicBezTo>
                <a:cubicBezTo>
                  <a:pt x="474" y="137228"/>
                  <a:pt x="79" y="138456"/>
                  <a:pt x="1" y="139723"/>
                </a:cubicBezTo>
                <a:lnTo>
                  <a:pt x="16876" y="139723"/>
                </a:lnTo>
                <a:cubicBezTo>
                  <a:pt x="20160" y="133149"/>
                  <a:pt x="23729" y="126691"/>
                  <a:pt x="28139" y="120804"/>
                </a:cubicBezTo>
                <a:cubicBezTo>
                  <a:pt x="30966" y="117264"/>
                  <a:pt x="34119" y="114006"/>
                  <a:pt x="37645" y="111161"/>
                </a:cubicBezTo>
                <a:cubicBezTo>
                  <a:pt x="41103" y="108601"/>
                  <a:pt x="44839" y="106460"/>
                  <a:pt x="48773" y="104717"/>
                </a:cubicBezTo>
                <a:cubicBezTo>
                  <a:pt x="54995" y="102219"/>
                  <a:pt x="61550" y="100667"/>
                  <a:pt x="68179" y="99700"/>
                </a:cubicBezTo>
                <a:cubicBezTo>
                  <a:pt x="74946" y="98873"/>
                  <a:pt x="81766" y="98733"/>
                  <a:pt x="88581" y="98733"/>
                </a:cubicBezTo>
                <a:cubicBezTo>
                  <a:pt x="90661" y="98733"/>
                  <a:pt x="92741" y="98746"/>
                  <a:pt x="94818" y="98757"/>
                </a:cubicBezTo>
                <a:cubicBezTo>
                  <a:pt x="95851" y="98762"/>
                  <a:pt x="96883" y="98765"/>
                  <a:pt x="97915" y="98765"/>
                </a:cubicBezTo>
                <a:cubicBezTo>
                  <a:pt x="106621" y="98765"/>
                  <a:pt x="115289" y="98535"/>
                  <a:pt x="123926" y="97228"/>
                </a:cubicBezTo>
                <a:cubicBezTo>
                  <a:pt x="132939" y="95864"/>
                  <a:pt x="142061" y="92811"/>
                  <a:pt x="149417" y="87306"/>
                </a:cubicBezTo>
                <a:cubicBezTo>
                  <a:pt x="154094" y="83803"/>
                  <a:pt x="158101" y="79874"/>
                  <a:pt x="161332" y="74971"/>
                </a:cubicBezTo>
                <a:cubicBezTo>
                  <a:pt x="163906" y="71064"/>
                  <a:pt x="165745" y="66599"/>
                  <a:pt x="167035" y="62110"/>
                </a:cubicBezTo>
                <a:cubicBezTo>
                  <a:pt x="169300" y="54231"/>
                  <a:pt x="169671" y="45856"/>
                  <a:pt x="172624" y="38170"/>
                </a:cubicBezTo>
                <a:cubicBezTo>
                  <a:pt x="173388" y="36512"/>
                  <a:pt x="174284" y="34924"/>
                  <a:pt x="175339" y="33433"/>
                </a:cubicBezTo>
                <a:cubicBezTo>
                  <a:pt x="176875" y="31600"/>
                  <a:pt x="178618" y="29957"/>
                  <a:pt x="180477" y="28452"/>
                </a:cubicBezTo>
                <a:cubicBezTo>
                  <a:pt x="184399" y="25559"/>
                  <a:pt x="188697" y="23204"/>
                  <a:pt x="193160" y="21246"/>
                </a:cubicBezTo>
                <a:cubicBezTo>
                  <a:pt x="198886" y="18922"/>
                  <a:pt x="204875" y="17222"/>
                  <a:pt x="210988" y="16296"/>
                </a:cubicBezTo>
                <a:cubicBezTo>
                  <a:pt x="213230" y="16035"/>
                  <a:pt x="215482" y="15886"/>
                  <a:pt x="217736" y="15886"/>
                </a:cubicBezTo>
                <a:cubicBezTo>
                  <a:pt x="219015" y="15886"/>
                  <a:pt x="220294" y="15934"/>
                  <a:pt x="221572" y="16036"/>
                </a:cubicBezTo>
                <a:cubicBezTo>
                  <a:pt x="221653" y="16044"/>
                  <a:pt x="221734" y="16046"/>
                  <a:pt x="221818" y="16048"/>
                </a:cubicBezTo>
                <a:lnTo>
                  <a:pt x="221818" y="185"/>
                </a:lnTo>
                <a:cubicBezTo>
                  <a:pt x="221737" y="178"/>
                  <a:pt x="221656" y="168"/>
                  <a:pt x="221572" y="163"/>
                </a:cubicBezTo>
                <a:cubicBezTo>
                  <a:pt x="220200" y="53"/>
                  <a:pt x="218821" y="1"/>
                  <a:pt x="217438" y="1"/>
                </a:cubicBez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9" name="Google Shape;519;p17"/>
          <p:cNvSpPr/>
          <p:nvPr/>
        </p:nvSpPr>
        <p:spPr>
          <a:xfrm>
            <a:off x="9564867" y="3912034"/>
            <a:ext cx="2629515" cy="2967063"/>
          </a:xfrm>
          <a:custGeom>
            <a:avLst/>
            <a:gdLst/>
            <a:ahLst/>
            <a:cxnLst/>
            <a:rect l="l" t="t" r="r" b="b"/>
            <a:pathLst>
              <a:path w="60560" h="68334" extrusionOk="0">
                <a:moveTo>
                  <a:pt x="60559" y="0"/>
                </a:moveTo>
                <a:cubicBezTo>
                  <a:pt x="56761" y="984"/>
                  <a:pt x="53056" y="2420"/>
                  <a:pt x="49694" y="4403"/>
                </a:cubicBezTo>
                <a:cubicBezTo>
                  <a:pt x="47143" y="5906"/>
                  <a:pt x="44724" y="7765"/>
                  <a:pt x="42636" y="9863"/>
                </a:cubicBezTo>
                <a:cubicBezTo>
                  <a:pt x="40409" y="12099"/>
                  <a:pt x="38440" y="14702"/>
                  <a:pt x="37164" y="17600"/>
                </a:cubicBezTo>
                <a:cubicBezTo>
                  <a:pt x="36321" y="19507"/>
                  <a:pt x="35557" y="21410"/>
                  <a:pt x="35045" y="23429"/>
                </a:cubicBezTo>
                <a:cubicBezTo>
                  <a:pt x="34685" y="24855"/>
                  <a:pt x="34423" y="26303"/>
                  <a:pt x="34211" y="27758"/>
                </a:cubicBezTo>
                <a:cubicBezTo>
                  <a:pt x="33744" y="30951"/>
                  <a:pt x="33440" y="34161"/>
                  <a:pt x="33040" y="37361"/>
                </a:cubicBezTo>
                <a:cubicBezTo>
                  <a:pt x="32804" y="38952"/>
                  <a:pt x="32511" y="40535"/>
                  <a:pt x="32089" y="42088"/>
                </a:cubicBezTo>
                <a:cubicBezTo>
                  <a:pt x="31663" y="43662"/>
                  <a:pt x="31106" y="45210"/>
                  <a:pt x="30496" y="46726"/>
                </a:cubicBezTo>
                <a:cubicBezTo>
                  <a:pt x="29125" y="49810"/>
                  <a:pt x="27460" y="52756"/>
                  <a:pt x="25467" y="55482"/>
                </a:cubicBezTo>
                <a:cubicBezTo>
                  <a:pt x="23696" y="57656"/>
                  <a:pt x="21712" y="59642"/>
                  <a:pt x="19538" y="61414"/>
                </a:cubicBezTo>
                <a:cubicBezTo>
                  <a:pt x="17007" y="63281"/>
                  <a:pt x="14299" y="64928"/>
                  <a:pt x="11440" y="66238"/>
                </a:cubicBezTo>
                <a:cubicBezTo>
                  <a:pt x="9392" y="67026"/>
                  <a:pt x="7280" y="67624"/>
                  <a:pt x="5117" y="67998"/>
                </a:cubicBezTo>
                <a:cubicBezTo>
                  <a:pt x="4066" y="68098"/>
                  <a:pt x="3010" y="68149"/>
                  <a:pt x="1951" y="68149"/>
                </a:cubicBezTo>
                <a:cubicBezTo>
                  <a:pt x="1859" y="68149"/>
                  <a:pt x="1766" y="68148"/>
                  <a:pt x="1674" y="68148"/>
                </a:cubicBezTo>
                <a:cubicBezTo>
                  <a:pt x="1647" y="68147"/>
                  <a:pt x="1621" y="68147"/>
                  <a:pt x="1594" y="68147"/>
                </a:cubicBezTo>
                <a:cubicBezTo>
                  <a:pt x="1067" y="68147"/>
                  <a:pt x="530" y="68213"/>
                  <a:pt x="0" y="68333"/>
                </a:cubicBezTo>
                <a:lnTo>
                  <a:pt x="35318" y="68333"/>
                </a:lnTo>
                <a:cubicBezTo>
                  <a:pt x="37483" y="65967"/>
                  <a:pt x="39409" y="63366"/>
                  <a:pt x="41086" y="60666"/>
                </a:cubicBezTo>
                <a:cubicBezTo>
                  <a:pt x="42262" y="58773"/>
                  <a:pt x="43295" y="56792"/>
                  <a:pt x="44198" y="54756"/>
                </a:cubicBezTo>
                <a:cubicBezTo>
                  <a:pt x="45339" y="52187"/>
                  <a:pt x="46455" y="49555"/>
                  <a:pt x="47246" y="46853"/>
                </a:cubicBezTo>
                <a:cubicBezTo>
                  <a:pt x="48670" y="41971"/>
                  <a:pt x="48939" y="36825"/>
                  <a:pt x="49548" y="31789"/>
                </a:cubicBezTo>
                <a:cubicBezTo>
                  <a:pt x="49901" y="29451"/>
                  <a:pt x="50384" y="27127"/>
                  <a:pt x="51199" y="24905"/>
                </a:cubicBezTo>
                <a:cubicBezTo>
                  <a:pt x="51623" y="24027"/>
                  <a:pt x="52108" y="23184"/>
                  <a:pt x="52658" y="22379"/>
                </a:cubicBezTo>
                <a:cubicBezTo>
                  <a:pt x="53570" y="21321"/>
                  <a:pt x="54580" y="20345"/>
                  <a:pt x="55652" y="19450"/>
                </a:cubicBezTo>
                <a:cubicBezTo>
                  <a:pt x="57156" y="18378"/>
                  <a:pt x="58761" y="17464"/>
                  <a:pt x="60438" y="16690"/>
                </a:cubicBezTo>
                <a:cubicBezTo>
                  <a:pt x="60478" y="16673"/>
                  <a:pt x="60519" y="16659"/>
                  <a:pt x="60559" y="16642"/>
                </a:cubicBezTo>
                <a:lnTo>
                  <a:pt x="60559" y="0"/>
                </a:ln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520" name="Google Shape;520;p17"/>
          <p:cNvGrpSpPr/>
          <p:nvPr/>
        </p:nvGrpSpPr>
        <p:grpSpPr>
          <a:xfrm>
            <a:off x="962600" y="726600"/>
            <a:ext cx="10259075" cy="5418837"/>
            <a:chOff x="721950" y="544950"/>
            <a:chExt cx="7694306" cy="4064128"/>
          </a:xfrm>
        </p:grpSpPr>
        <p:grpSp>
          <p:nvGrpSpPr>
            <p:cNvPr id="521" name="Google Shape;521;p17"/>
            <p:cNvGrpSpPr/>
            <p:nvPr/>
          </p:nvGrpSpPr>
          <p:grpSpPr>
            <a:xfrm>
              <a:off x="727556" y="544950"/>
              <a:ext cx="7688700" cy="4064075"/>
              <a:chOff x="727556" y="544950"/>
              <a:chExt cx="7688700" cy="4064075"/>
            </a:xfrm>
          </p:grpSpPr>
          <p:grpSp>
            <p:nvGrpSpPr>
              <p:cNvPr id="522" name="Google Shape;522;p17"/>
              <p:cNvGrpSpPr/>
              <p:nvPr/>
            </p:nvGrpSpPr>
            <p:grpSpPr>
              <a:xfrm>
                <a:off x="727556" y="544950"/>
                <a:ext cx="7688700" cy="4064075"/>
                <a:chOff x="721950" y="544950"/>
                <a:chExt cx="7688700" cy="4064075"/>
              </a:xfrm>
            </p:grpSpPr>
            <p:sp>
              <p:nvSpPr>
                <p:cNvPr id="523" name="Google Shape;523;p17"/>
                <p:cNvSpPr/>
                <p:nvPr/>
              </p:nvSpPr>
              <p:spPr>
                <a:xfrm>
                  <a:off x="721950" y="544950"/>
                  <a:ext cx="7688700" cy="507900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rgbClr val="F5A2A2"/>
                </a:solidFill>
                <a:ln w="9525" cap="flat" cmpd="sng">
                  <a:solidFill>
                    <a:srgbClr val="0B3A87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dist="123825" dir="7860000" algn="bl" rotWithShape="0">
                    <a:srgbClr val="0B3A87"/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40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524" name="Google Shape;524;p17"/>
                <p:cNvSpPr/>
                <p:nvPr/>
              </p:nvSpPr>
              <p:spPr>
                <a:xfrm>
                  <a:off x="721950" y="1051025"/>
                  <a:ext cx="7688700" cy="3558000"/>
                </a:xfrm>
                <a:prstGeom prst="rect">
                  <a:avLst/>
                </a:prstGeom>
                <a:solidFill>
                  <a:srgbClr val="FFEEE5"/>
                </a:solidFill>
                <a:ln w="9525" cap="flat" cmpd="sng">
                  <a:solidFill>
                    <a:srgbClr val="0B3A87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dist="123825" dir="7860000" algn="bl" rotWithShape="0">
                    <a:srgbClr val="0B3A87"/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40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525" name="Google Shape;525;p17"/>
                <p:cNvSpPr/>
                <p:nvPr/>
              </p:nvSpPr>
              <p:spPr>
                <a:xfrm>
                  <a:off x="2170375" y="663050"/>
                  <a:ext cx="5846700" cy="269100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FF">
                    <a:alpha val="312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40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526" name="Google Shape;526;p17"/>
              <p:cNvGrpSpPr/>
              <p:nvPr/>
            </p:nvGrpSpPr>
            <p:grpSpPr>
              <a:xfrm>
                <a:off x="883456" y="696120"/>
                <a:ext cx="877593" cy="199609"/>
                <a:chOff x="883456" y="696120"/>
                <a:chExt cx="877593" cy="199609"/>
              </a:xfrm>
            </p:grpSpPr>
            <p:sp>
              <p:nvSpPr>
                <p:cNvPr id="527" name="Google Shape;527;p17"/>
                <p:cNvSpPr/>
                <p:nvPr/>
              </p:nvSpPr>
              <p:spPr>
                <a:xfrm>
                  <a:off x="1225706" y="696120"/>
                  <a:ext cx="199641" cy="1996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51" h="6250" extrusionOk="0">
                      <a:moveTo>
                        <a:pt x="3127" y="1"/>
                      </a:moveTo>
                      <a:cubicBezTo>
                        <a:pt x="1400" y="1"/>
                        <a:pt x="0" y="1399"/>
                        <a:pt x="0" y="3125"/>
                      </a:cubicBezTo>
                      <a:cubicBezTo>
                        <a:pt x="0" y="4851"/>
                        <a:pt x="1400" y="6249"/>
                        <a:pt x="3127" y="6249"/>
                      </a:cubicBezTo>
                      <a:cubicBezTo>
                        <a:pt x="4851" y="6249"/>
                        <a:pt x="6251" y="4851"/>
                        <a:pt x="6251" y="3125"/>
                      </a:cubicBezTo>
                      <a:cubicBezTo>
                        <a:pt x="6251" y="1399"/>
                        <a:pt x="4851" y="1"/>
                        <a:pt x="3127" y="1"/>
                      </a:cubicBezTo>
                      <a:close/>
                    </a:path>
                  </a:pathLst>
                </a:custGeom>
                <a:solidFill>
                  <a:srgbClr val="FFD800"/>
                </a:solidFill>
                <a:ln w="9525" cap="flat" cmpd="sng">
                  <a:solidFill>
                    <a:srgbClr val="0B3A87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40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528" name="Google Shape;528;p17"/>
                <p:cNvSpPr/>
                <p:nvPr/>
              </p:nvSpPr>
              <p:spPr>
                <a:xfrm>
                  <a:off x="1561376" y="696120"/>
                  <a:ext cx="199673" cy="1996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52" h="6250" extrusionOk="0">
                      <a:moveTo>
                        <a:pt x="3127" y="1"/>
                      </a:moveTo>
                      <a:cubicBezTo>
                        <a:pt x="1401" y="1"/>
                        <a:pt x="1" y="1399"/>
                        <a:pt x="1" y="3125"/>
                      </a:cubicBezTo>
                      <a:cubicBezTo>
                        <a:pt x="1" y="4851"/>
                        <a:pt x="1401" y="6249"/>
                        <a:pt x="3127" y="6249"/>
                      </a:cubicBezTo>
                      <a:cubicBezTo>
                        <a:pt x="4851" y="6249"/>
                        <a:pt x="6252" y="4851"/>
                        <a:pt x="6252" y="3125"/>
                      </a:cubicBezTo>
                      <a:cubicBezTo>
                        <a:pt x="6252" y="1399"/>
                        <a:pt x="4851" y="1"/>
                        <a:pt x="3127" y="1"/>
                      </a:cubicBezTo>
                      <a:close/>
                    </a:path>
                  </a:pathLst>
                </a:custGeom>
                <a:solidFill>
                  <a:srgbClr val="A5A2F4"/>
                </a:solidFill>
                <a:ln w="9525" cap="flat" cmpd="sng">
                  <a:solidFill>
                    <a:srgbClr val="0B3A87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40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529" name="Google Shape;529;p17"/>
                <p:cNvSpPr/>
                <p:nvPr/>
              </p:nvSpPr>
              <p:spPr>
                <a:xfrm>
                  <a:off x="883456" y="696120"/>
                  <a:ext cx="199673" cy="1996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52" h="6250" extrusionOk="0">
                      <a:moveTo>
                        <a:pt x="3125" y="1"/>
                      </a:moveTo>
                      <a:cubicBezTo>
                        <a:pt x="1399" y="1"/>
                        <a:pt x="1" y="1399"/>
                        <a:pt x="1" y="3125"/>
                      </a:cubicBezTo>
                      <a:cubicBezTo>
                        <a:pt x="1" y="4851"/>
                        <a:pt x="1399" y="6249"/>
                        <a:pt x="3125" y="6249"/>
                      </a:cubicBezTo>
                      <a:cubicBezTo>
                        <a:pt x="4851" y="6249"/>
                        <a:pt x="6251" y="4851"/>
                        <a:pt x="6251" y="3125"/>
                      </a:cubicBezTo>
                      <a:cubicBezTo>
                        <a:pt x="6251" y="1399"/>
                        <a:pt x="4851" y="1"/>
                        <a:pt x="3125" y="1"/>
                      </a:cubicBezTo>
                      <a:close/>
                    </a:path>
                  </a:pathLst>
                </a:custGeom>
                <a:solidFill>
                  <a:srgbClr val="4CE697"/>
                </a:solidFill>
                <a:ln w="9525" cap="flat" cmpd="sng">
                  <a:solidFill>
                    <a:srgbClr val="0B3A87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40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530" name="Google Shape;530;p17"/>
            <p:cNvSpPr/>
            <p:nvPr/>
          </p:nvSpPr>
          <p:spPr>
            <a:xfrm>
              <a:off x="721950" y="2844626"/>
              <a:ext cx="4467960" cy="1757442"/>
            </a:xfrm>
            <a:custGeom>
              <a:avLst/>
              <a:gdLst/>
              <a:ahLst/>
              <a:cxnLst/>
              <a:rect l="l" t="t" r="r" b="b"/>
              <a:pathLst>
                <a:path w="139897" h="50665" extrusionOk="0">
                  <a:moveTo>
                    <a:pt x="27675" y="0"/>
                  </a:moveTo>
                  <a:cubicBezTo>
                    <a:pt x="6182" y="0"/>
                    <a:pt x="0" y="13091"/>
                    <a:pt x="0" y="13091"/>
                  </a:cubicBezTo>
                  <a:lnTo>
                    <a:pt x="0" y="50664"/>
                  </a:lnTo>
                  <a:cubicBezTo>
                    <a:pt x="0" y="50522"/>
                    <a:pt x="15544" y="50475"/>
                    <a:pt x="36269" y="50475"/>
                  </a:cubicBezTo>
                  <a:cubicBezTo>
                    <a:pt x="77720" y="50475"/>
                    <a:pt x="139896" y="50664"/>
                    <a:pt x="139896" y="50664"/>
                  </a:cubicBezTo>
                  <a:lnTo>
                    <a:pt x="139896" y="32598"/>
                  </a:lnTo>
                  <a:cubicBezTo>
                    <a:pt x="139896" y="32598"/>
                    <a:pt x="131152" y="35237"/>
                    <a:pt x="117535" y="35237"/>
                  </a:cubicBezTo>
                  <a:cubicBezTo>
                    <a:pt x="110469" y="35237"/>
                    <a:pt x="102090" y="34526"/>
                    <a:pt x="92941" y="32367"/>
                  </a:cubicBezTo>
                  <a:cubicBezTo>
                    <a:pt x="69948" y="26943"/>
                    <a:pt x="57528" y="924"/>
                    <a:pt x="29410" y="28"/>
                  </a:cubicBezTo>
                  <a:cubicBezTo>
                    <a:pt x="28821" y="9"/>
                    <a:pt x="28243" y="0"/>
                    <a:pt x="27675" y="0"/>
                  </a:cubicBezTo>
                  <a:close/>
                </a:path>
              </a:pathLst>
            </a:custGeom>
            <a:solidFill>
              <a:srgbClr val="4CE697"/>
            </a:solidFill>
            <a:ln w="9525" cap="flat" cmpd="sng">
              <a:solidFill>
                <a:srgbClr val="0B3A8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1" name="Google Shape;531;p17"/>
            <p:cNvSpPr/>
            <p:nvPr/>
          </p:nvSpPr>
          <p:spPr>
            <a:xfrm>
              <a:off x="727556" y="1183249"/>
              <a:ext cx="927385" cy="661196"/>
            </a:xfrm>
            <a:custGeom>
              <a:avLst/>
              <a:gdLst/>
              <a:ahLst/>
              <a:cxnLst/>
              <a:rect l="l" t="t" r="r" b="b"/>
              <a:pathLst>
                <a:path w="34714" h="24750" extrusionOk="0">
                  <a:moveTo>
                    <a:pt x="10660" y="1"/>
                  </a:moveTo>
                  <a:cubicBezTo>
                    <a:pt x="5242" y="1"/>
                    <a:pt x="0" y="667"/>
                    <a:pt x="0" y="667"/>
                  </a:cubicBezTo>
                  <a:lnTo>
                    <a:pt x="0" y="24634"/>
                  </a:lnTo>
                  <a:cubicBezTo>
                    <a:pt x="0" y="24634"/>
                    <a:pt x="5518" y="24749"/>
                    <a:pt x="12044" y="24749"/>
                  </a:cubicBezTo>
                  <a:cubicBezTo>
                    <a:pt x="15306" y="24749"/>
                    <a:pt x="18821" y="24721"/>
                    <a:pt x="22024" y="24634"/>
                  </a:cubicBezTo>
                  <a:cubicBezTo>
                    <a:pt x="31632" y="24372"/>
                    <a:pt x="34713" y="21179"/>
                    <a:pt x="34713" y="17771"/>
                  </a:cubicBezTo>
                  <a:cubicBezTo>
                    <a:pt x="34713" y="14364"/>
                    <a:pt x="29448" y="14673"/>
                    <a:pt x="22024" y="13745"/>
                  </a:cubicBezTo>
                  <a:cubicBezTo>
                    <a:pt x="14599" y="12816"/>
                    <a:pt x="18900" y="9409"/>
                    <a:pt x="18900" y="9409"/>
                  </a:cubicBezTo>
                  <a:cubicBezTo>
                    <a:pt x="18900" y="9409"/>
                    <a:pt x="25112" y="6932"/>
                    <a:pt x="22024" y="2596"/>
                  </a:cubicBezTo>
                  <a:cubicBezTo>
                    <a:pt x="20560" y="541"/>
                    <a:pt x="15539" y="1"/>
                    <a:pt x="10660" y="1"/>
                  </a:cubicBezTo>
                  <a:close/>
                </a:path>
              </a:pathLst>
            </a:custGeom>
            <a:solidFill>
              <a:srgbClr val="F5C4C2"/>
            </a:solidFill>
            <a:ln w="9525" cap="flat" cmpd="sng">
              <a:solidFill>
                <a:srgbClr val="0B3A8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2" name="Google Shape;532;p17"/>
            <p:cNvSpPr/>
            <p:nvPr/>
          </p:nvSpPr>
          <p:spPr>
            <a:xfrm>
              <a:off x="2567193" y="1049772"/>
              <a:ext cx="5841497" cy="891408"/>
            </a:xfrm>
            <a:custGeom>
              <a:avLst/>
              <a:gdLst/>
              <a:ahLst/>
              <a:cxnLst/>
              <a:rect l="l" t="t" r="r" b="b"/>
              <a:pathLst>
                <a:path w="182904" h="27911" extrusionOk="0">
                  <a:moveTo>
                    <a:pt x="0" y="0"/>
                  </a:moveTo>
                  <a:cubicBezTo>
                    <a:pt x="8688" y="22829"/>
                    <a:pt x="35357" y="27911"/>
                    <a:pt x="57097" y="27911"/>
                  </a:cubicBezTo>
                  <a:cubicBezTo>
                    <a:pt x="68428" y="27911"/>
                    <a:pt x="78420" y="26530"/>
                    <a:pt x="83828" y="25563"/>
                  </a:cubicBezTo>
                  <a:cubicBezTo>
                    <a:pt x="107047" y="21412"/>
                    <a:pt x="182903" y="16583"/>
                    <a:pt x="182903" y="16583"/>
                  </a:cubicBezTo>
                  <a:lnTo>
                    <a:pt x="182903" y="4179"/>
                  </a:lnTo>
                  <a:cubicBezTo>
                    <a:pt x="96624" y="9235"/>
                    <a:pt x="92311" y="16605"/>
                    <a:pt x="61887" y="16605"/>
                  </a:cubicBezTo>
                  <a:cubicBezTo>
                    <a:pt x="60453" y="16605"/>
                    <a:pt x="58960" y="16588"/>
                    <a:pt x="57399" y="16555"/>
                  </a:cubicBezTo>
                  <a:cubicBezTo>
                    <a:pt x="22712" y="15805"/>
                    <a:pt x="16518" y="0"/>
                    <a:pt x="16518" y="0"/>
                  </a:cubicBezTo>
                  <a:close/>
                </a:path>
              </a:pathLst>
            </a:custGeom>
            <a:solidFill>
              <a:srgbClr val="F5A2A2">
                <a:alpha val="34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3" name="Google Shape;533;p17"/>
            <p:cNvSpPr/>
            <p:nvPr/>
          </p:nvSpPr>
          <p:spPr>
            <a:xfrm>
              <a:off x="721950" y="3598026"/>
              <a:ext cx="7688892" cy="1011053"/>
            </a:xfrm>
            <a:custGeom>
              <a:avLst/>
              <a:gdLst/>
              <a:ahLst/>
              <a:cxnLst/>
              <a:rect l="l" t="t" r="r" b="b"/>
              <a:pathLst>
                <a:path w="241258" h="53509" extrusionOk="0">
                  <a:moveTo>
                    <a:pt x="25983" y="1"/>
                  </a:moveTo>
                  <a:cubicBezTo>
                    <a:pt x="9993" y="1"/>
                    <a:pt x="0" y="3970"/>
                    <a:pt x="0" y="3970"/>
                  </a:cubicBezTo>
                  <a:lnTo>
                    <a:pt x="0" y="53509"/>
                  </a:lnTo>
                  <a:lnTo>
                    <a:pt x="241257" y="53509"/>
                  </a:lnTo>
                  <a:lnTo>
                    <a:pt x="241257" y="14302"/>
                  </a:lnTo>
                  <a:cubicBezTo>
                    <a:pt x="241257" y="14302"/>
                    <a:pt x="231544" y="3101"/>
                    <a:pt x="206259" y="3101"/>
                  </a:cubicBezTo>
                  <a:cubicBezTo>
                    <a:pt x="196175" y="3101"/>
                    <a:pt x="183615" y="4882"/>
                    <a:pt x="168206" y="9866"/>
                  </a:cubicBezTo>
                  <a:cubicBezTo>
                    <a:pt x="156131" y="13771"/>
                    <a:pt x="149804" y="20489"/>
                    <a:pt x="114515" y="22689"/>
                  </a:cubicBezTo>
                  <a:cubicBezTo>
                    <a:pt x="113774" y="22735"/>
                    <a:pt x="113017" y="22758"/>
                    <a:pt x="112245" y="22758"/>
                  </a:cubicBezTo>
                  <a:cubicBezTo>
                    <a:pt x="101250" y="22758"/>
                    <a:pt x="87159" y="18149"/>
                    <a:pt x="72808" y="11188"/>
                  </a:cubicBezTo>
                  <a:cubicBezTo>
                    <a:pt x="54792" y="2448"/>
                    <a:pt x="38539" y="1"/>
                    <a:pt x="25983" y="1"/>
                  </a:cubicBezTo>
                  <a:close/>
                </a:path>
              </a:pathLst>
            </a:custGeom>
            <a:solidFill>
              <a:srgbClr val="A5A2F4"/>
            </a:solidFill>
            <a:ln w="9525" cap="flat" cmpd="sng">
              <a:solidFill>
                <a:srgbClr val="0B3A8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534" name="Google Shape;534;p17"/>
          <p:cNvGrpSpPr/>
          <p:nvPr/>
        </p:nvGrpSpPr>
        <p:grpSpPr>
          <a:xfrm>
            <a:off x="9366543" y="4430122"/>
            <a:ext cx="2935507" cy="2551551"/>
            <a:chOff x="7039840" y="3226481"/>
            <a:chExt cx="2201630" cy="1913663"/>
          </a:xfrm>
        </p:grpSpPr>
        <p:sp>
          <p:nvSpPr>
            <p:cNvPr id="535" name="Google Shape;535;p17"/>
            <p:cNvSpPr/>
            <p:nvPr/>
          </p:nvSpPr>
          <p:spPr>
            <a:xfrm>
              <a:off x="7420863" y="3426638"/>
              <a:ext cx="1675186" cy="1711914"/>
            </a:xfrm>
            <a:custGeom>
              <a:avLst/>
              <a:gdLst/>
              <a:ahLst/>
              <a:cxnLst/>
              <a:rect l="l" t="t" r="r" b="b"/>
              <a:pathLst>
                <a:path w="52452" h="53602" extrusionOk="0">
                  <a:moveTo>
                    <a:pt x="31828" y="1"/>
                  </a:moveTo>
                  <a:lnTo>
                    <a:pt x="31828" y="6470"/>
                  </a:lnTo>
                  <a:cubicBezTo>
                    <a:pt x="32418" y="6975"/>
                    <a:pt x="33045" y="7454"/>
                    <a:pt x="33545" y="8054"/>
                  </a:cubicBezTo>
                  <a:cubicBezTo>
                    <a:pt x="38407" y="13883"/>
                    <a:pt x="39510" y="19196"/>
                    <a:pt x="39593" y="20019"/>
                  </a:cubicBezTo>
                  <a:cubicBezTo>
                    <a:pt x="40436" y="28432"/>
                    <a:pt x="35938" y="32847"/>
                    <a:pt x="30382" y="36159"/>
                  </a:cubicBezTo>
                  <a:cubicBezTo>
                    <a:pt x="27349" y="37967"/>
                    <a:pt x="21679" y="39795"/>
                    <a:pt x="18712" y="41417"/>
                  </a:cubicBezTo>
                  <a:cubicBezTo>
                    <a:pt x="14819" y="43546"/>
                    <a:pt x="8059" y="46091"/>
                    <a:pt x="1" y="53601"/>
                  </a:cubicBezTo>
                  <a:lnTo>
                    <a:pt x="15321" y="53601"/>
                  </a:lnTo>
                  <a:cubicBezTo>
                    <a:pt x="20634" y="50863"/>
                    <a:pt x="30616" y="45127"/>
                    <a:pt x="36685" y="40543"/>
                  </a:cubicBezTo>
                  <a:cubicBezTo>
                    <a:pt x="44339" y="34761"/>
                    <a:pt x="52451" y="25963"/>
                    <a:pt x="43286" y="11861"/>
                  </a:cubicBezTo>
                  <a:cubicBezTo>
                    <a:pt x="40562" y="7668"/>
                    <a:pt x="36343" y="3589"/>
                    <a:pt x="31828" y="1"/>
                  </a:cubicBezTo>
                  <a:close/>
                </a:path>
              </a:pathLst>
            </a:custGeom>
            <a:solidFill>
              <a:srgbClr val="FF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6" name="Google Shape;536;p17"/>
            <p:cNvSpPr/>
            <p:nvPr/>
          </p:nvSpPr>
          <p:spPr>
            <a:xfrm>
              <a:off x="7039840" y="3629542"/>
              <a:ext cx="1669948" cy="1509015"/>
            </a:xfrm>
            <a:custGeom>
              <a:avLst/>
              <a:gdLst/>
              <a:ahLst/>
              <a:cxnLst/>
              <a:rect l="l" t="t" r="r" b="b"/>
              <a:pathLst>
                <a:path w="52288" h="47249" extrusionOk="0">
                  <a:moveTo>
                    <a:pt x="43758" y="1"/>
                  </a:moveTo>
                  <a:lnTo>
                    <a:pt x="43758" y="7471"/>
                  </a:lnTo>
                  <a:cubicBezTo>
                    <a:pt x="46556" y="12104"/>
                    <a:pt x="45296" y="18055"/>
                    <a:pt x="41405" y="21674"/>
                  </a:cubicBezTo>
                  <a:cubicBezTo>
                    <a:pt x="37133" y="25646"/>
                    <a:pt x="25668" y="30282"/>
                    <a:pt x="23265" y="31140"/>
                  </a:cubicBezTo>
                  <a:cubicBezTo>
                    <a:pt x="18262" y="32923"/>
                    <a:pt x="9656" y="37533"/>
                    <a:pt x="1" y="47248"/>
                  </a:cubicBezTo>
                  <a:lnTo>
                    <a:pt x="12019" y="47248"/>
                  </a:lnTo>
                  <a:cubicBezTo>
                    <a:pt x="13964" y="45932"/>
                    <a:pt x="19374" y="41122"/>
                    <a:pt x="26237" y="37917"/>
                  </a:cubicBezTo>
                  <a:cubicBezTo>
                    <a:pt x="31328" y="35540"/>
                    <a:pt x="34764" y="33919"/>
                    <a:pt x="39762" y="31233"/>
                  </a:cubicBezTo>
                  <a:cubicBezTo>
                    <a:pt x="40710" y="30723"/>
                    <a:pt x="41600" y="30230"/>
                    <a:pt x="42312" y="29806"/>
                  </a:cubicBezTo>
                  <a:cubicBezTo>
                    <a:pt x="46510" y="27304"/>
                    <a:pt x="50801" y="23727"/>
                    <a:pt x="51547" y="17329"/>
                  </a:cubicBezTo>
                  <a:cubicBezTo>
                    <a:pt x="52287" y="10952"/>
                    <a:pt x="48704" y="4768"/>
                    <a:pt x="44915" y="1063"/>
                  </a:cubicBezTo>
                  <a:cubicBezTo>
                    <a:pt x="44536" y="694"/>
                    <a:pt x="44151" y="341"/>
                    <a:pt x="43758" y="1"/>
                  </a:cubicBezTo>
                  <a:close/>
                </a:path>
              </a:pathLst>
            </a:custGeom>
            <a:solidFill>
              <a:srgbClr val="F5A2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7" name="Google Shape;537;p17"/>
            <p:cNvSpPr/>
            <p:nvPr/>
          </p:nvSpPr>
          <p:spPr>
            <a:xfrm>
              <a:off x="7908207" y="3226481"/>
              <a:ext cx="1333263" cy="1913663"/>
            </a:xfrm>
            <a:custGeom>
              <a:avLst/>
              <a:gdLst/>
              <a:ahLst/>
              <a:cxnLst/>
              <a:rect l="l" t="t" r="r" b="b"/>
              <a:pathLst>
                <a:path w="41746" h="59919" extrusionOk="0">
                  <a:moveTo>
                    <a:pt x="16569" y="0"/>
                  </a:moveTo>
                  <a:lnTo>
                    <a:pt x="16569" y="6534"/>
                  </a:lnTo>
                  <a:cubicBezTo>
                    <a:pt x="21245" y="10063"/>
                    <a:pt x="25196" y="14242"/>
                    <a:pt x="28027" y="18321"/>
                  </a:cubicBezTo>
                  <a:cubicBezTo>
                    <a:pt x="37173" y="31501"/>
                    <a:pt x="29215" y="41531"/>
                    <a:pt x="21426" y="47003"/>
                  </a:cubicBezTo>
                  <a:cubicBezTo>
                    <a:pt x="13564" y="52527"/>
                    <a:pt x="7582" y="54604"/>
                    <a:pt x="0" y="59918"/>
                  </a:cubicBezTo>
                  <a:lnTo>
                    <a:pt x="14838" y="59918"/>
                  </a:lnTo>
                  <a:cubicBezTo>
                    <a:pt x="17788" y="58423"/>
                    <a:pt x="24648" y="53523"/>
                    <a:pt x="29354" y="49055"/>
                  </a:cubicBezTo>
                  <a:cubicBezTo>
                    <a:pt x="38543" y="40335"/>
                    <a:pt x="41745" y="25898"/>
                    <a:pt x="32735" y="14352"/>
                  </a:cubicBezTo>
                  <a:cubicBezTo>
                    <a:pt x="27763" y="7980"/>
                    <a:pt x="22979" y="3801"/>
                    <a:pt x="16569" y="0"/>
                  </a:cubicBezTo>
                  <a:close/>
                </a:path>
              </a:pathLst>
            </a:custGeom>
            <a:solidFill>
              <a:srgbClr val="A5A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38" name="Google Shape;538;p17"/>
          <p:cNvSpPr txBox="1">
            <a:spLocks noGrp="1"/>
          </p:cNvSpPr>
          <p:nvPr>
            <p:ph type="subTitle" idx="1"/>
          </p:nvPr>
        </p:nvSpPr>
        <p:spPr>
          <a:xfrm>
            <a:off x="2540817" y="2459351"/>
            <a:ext cx="7110000" cy="15612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oppins Medium"/>
              <a:buNone/>
              <a:defRPr sz="29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39" name="Google Shape;539;p17"/>
          <p:cNvSpPr txBox="1">
            <a:spLocks noGrp="1"/>
          </p:cNvSpPr>
          <p:nvPr>
            <p:ph type="title"/>
          </p:nvPr>
        </p:nvSpPr>
        <p:spPr>
          <a:xfrm>
            <a:off x="2541184" y="4038951"/>
            <a:ext cx="7110000" cy="7228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Font typeface="Poppins Black"/>
              <a:buNone/>
              <a:defRPr sz="2700">
                <a:latin typeface="Poppins Black"/>
                <a:ea typeface="Poppins Black"/>
                <a:cs typeface="Poppins Black"/>
                <a:sym typeface="Poppins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40" name="Google Shape;540;p17"/>
          <p:cNvSpPr/>
          <p:nvPr/>
        </p:nvSpPr>
        <p:spPr>
          <a:xfrm flipH="1">
            <a:off x="206722" y="677479"/>
            <a:ext cx="444423" cy="437692"/>
          </a:xfrm>
          <a:custGeom>
            <a:avLst/>
            <a:gdLst/>
            <a:ahLst/>
            <a:cxnLst/>
            <a:rect l="l" t="t" r="r" b="b"/>
            <a:pathLst>
              <a:path w="4688" h="4617" extrusionOk="0">
                <a:moveTo>
                  <a:pt x="2479" y="0"/>
                </a:moveTo>
                <a:cubicBezTo>
                  <a:pt x="2434" y="0"/>
                  <a:pt x="2393" y="26"/>
                  <a:pt x="2381" y="83"/>
                </a:cubicBezTo>
                <a:cubicBezTo>
                  <a:pt x="1930" y="1411"/>
                  <a:pt x="1529" y="1787"/>
                  <a:pt x="126" y="2037"/>
                </a:cubicBezTo>
                <a:cubicBezTo>
                  <a:pt x="0" y="2063"/>
                  <a:pt x="0" y="2238"/>
                  <a:pt x="126" y="2288"/>
                </a:cubicBezTo>
                <a:cubicBezTo>
                  <a:pt x="1454" y="2714"/>
                  <a:pt x="1830" y="3140"/>
                  <a:pt x="2081" y="4519"/>
                </a:cubicBezTo>
                <a:cubicBezTo>
                  <a:pt x="2094" y="4585"/>
                  <a:pt x="2149" y="4616"/>
                  <a:pt x="2202" y="4616"/>
                </a:cubicBezTo>
                <a:cubicBezTo>
                  <a:pt x="2249" y="4616"/>
                  <a:pt x="2294" y="4591"/>
                  <a:pt x="2306" y="4544"/>
                </a:cubicBezTo>
                <a:cubicBezTo>
                  <a:pt x="2757" y="3190"/>
                  <a:pt x="3183" y="2814"/>
                  <a:pt x="4562" y="2564"/>
                </a:cubicBezTo>
                <a:cubicBezTo>
                  <a:pt x="4687" y="2539"/>
                  <a:pt x="4687" y="2388"/>
                  <a:pt x="4562" y="2338"/>
                </a:cubicBezTo>
                <a:cubicBezTo>
                  <a:pt x="3233" y="1912"/>
                  <a:pt x="2858" y="1486"/>
                  <a:pt x="2607" y="108"/>
                </a:cubicBezTo>
                <a:cubicBezTo>
                  <a:pt x="2593" y="39"/>
                  <a:pt x="2534" y="0"/>
                  <a:pt x="2479" y="0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rgbClr val="0B3A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1" name="Google Shape;541;p17"/>
          <p:cNvSpPr/>
          <p:nvPr/>
        </p:nvSpPr>
        <p:spPr>
          <a:xfrm flipH="1">
            <a:off x="650717" y="363471"/>
            <a:ext cx="356448" cy="353035"/>
          </a:xfrm>
          <a:custGeom>
            <a:avLst/>
            <a:gdLst/>
            <a:ahLst/>
            <a:cxnLst/>
            <a:rect l="l" t="t" r="r" b="b"/>
            <a:pathLst>
              <a:path w="3760" h="3724" extrusionOk="0">
                <a:moveTo>
                  <a:pt x="2002" y="1"/>
                </a:moveTo>
                <a:cubicBezTo>
                  <a:pt x="1962" y="1"/>
                  <a:pt x="1918" y="26"/>
                  <a:pt x="1905" y="76"/>
                </a:cubicBezTo>
                <a:cubicBezTo>
                  <a:pt x="1554" y="1154"/>
                  <a:pt x="1203" y="1454"/>
                  <a:pt x="101" y="1655"/>
                </a:cubicBezTo>
                <a:cubicBezTo>
                  <a:pt x="0" y="1680"/>
                  <a:pt x="0" y="1805"/>
                  <a:pt x="76" y="1830"/>
                </a:cubicBezTo>
                <a:cubicBezTo>
                  <a:pt x="1153" y="2181"/>
                  <a:pt x="1454" y="2532"/>
                  <a:pt x="1655" y="3635"/>
                </a:cubicBezTo>
                <a:cubicBezTo>
                  <a:pt x="1669" y="3691"/>
                  <a:pt x="1722" y="3724"/>
                  <a:pt x="1771" y="3724"/>
                </a:cubicBezTo>
                <a:cubicBezTo>
                  <a:pt x="1809" y="3724"/>
                  <a:pt x="1844" y="3704"/>
                  <a:pt x="1855" y="3660"/>
                </a:cubicBezTo>
                <a:cubicBezTo>
                  <a:pt x="2206" y="2582"/>
                  <a:pt x="2557" y="2281"/>
                  <a:pt x="3660" y="2081"/>
                </a:cubicBezTo>
                <a:cubicBezTo>
                  <a:pt x="3760" y="2056"/>
                  <a:pt x="3760" y="1931"/>
                  <a:pt x="3685" y="1880"/>
                </a:cubicBezTo>
                <a:cubicBezTo>
                  <a:pt x="2607" y="1530"/>
                  <a:pt x="2306" y="1204"/>
                  <a:pt x="2081" y="76"/>
                </a:cubicBezTo>
                <a:cubicBezTo>
                  <a:pt x="2081" y="26"/>
                  <a:pt x="2043" y="1"/>
                  <a:pt x="2002" y="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rgbClr val="0B3A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2" name="Google Shape;542;p17"/>
          <p:cNvSpPr/>
          <p:nvPr/>
        </p:nvSpPr>
        <p:spPr>
          <a:xfrm>
            <a:off x="9153417" y="175864"/>
            <a:ext cx="411440" cy="411525"/>
          </a:xfrm>
          <a:custGeom>
            <a:avLst/>
            <a:gdLst/>
            <a:ahLst/>
            <a:cxnLst/>
            <a:rect l="l" t="t" r="r" b="b"/>
            <a:pathLst>
              <a:path w="9662" h="9664" extrusionOk="0">
                <a:moveTo>
                  <a:pt x="4832" y="1"/>
                </a:moveTo>
                <a:cubicBezTo>
                  <a:pt x="2163" y="1"/>
                  <a:pt x="1" y="2163"/>
                  <a:pt x="1" y="4832"/>
                </a:cubicBezTo>
                <a:cubicBezTo>
                  <a:pt x="1" y="7499"/>
                  <a:pt x="2163" y="9664"/>
                  <a:pt x="4832" y="9664"/>
                </a:cubicBezTo>
                <a:cubicBezTo>
                  <a:pt x="7499" y="9664"/>
                  <a:pt x="9661" y="7499"/>
                  <a:pt x="9661" y="4832"/>
                </a:cubicBezTo>
                <a:cubicBezTo>
                  <a:pt x="9661" y="2163"/>
                  <a:pt x="7499" y="1"/>
                  <a:pt x="4832" y="1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3" name="Google Shape;543;p17"/>
          <p:cNvSpPr/>
          <p:nvPr/>
        </p:nvSpPr>
        <p:spPr>
          <a:xfrm>
            <a:off x="11515089" y="3878998"/>
            <a:ext cx="426537" cy="426404"/>
          </a:xfrm>
          <a:custGeom>
            <a:avLst/>
            <a:gdLst/>
            <a:ahLst/>
            <a:cxnLst/>
            <a:rect l="l" t="t" r="r" b="b"/>
            <a:pathLst>
              <a:path w="9664" h="9661" extrusionOk="0">
                <a:moveTo>
                  <a:pt x="4832" y="0"/>
                </a:moveTo>
                <a:cubicBezTo>
                  <a:pt x="2163" y="0"/>
                  <a:pt x="1" y="2163"/>
                  <a:pt x="1" y="4829"/>
                </a:cubicBezTo>
                <a:cubicBezTo>
                  <a:pt x="1" y="7499"/>
                  <a:pt x="2163" y="9661"/>
                  <a:pt x="4832" y="9661"/>
                </a:cubicBezTo>
                <a:cubicBezTo>
                  <a:pt x="7499" y="9661"/>
                  <a:pt x="9664" y="7499"/>
                  <a:pt x="9664" y="4829"/>
                </a:cubicBezTo>
                <a:cubicBezTo>
                  <a:pt x="9664" y="2163"/>
                  <a:pt x="7499" y="0"/>
                  <a:pt x="48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4" name="Google Shape;544;p17"/>
          <p:cNvSpPr/>
          <p:nvPr/>
        </p:nvSpPr>
        <p:spPr>
          <a:xfrm>
            <a:off x="11781853" y="1627113"/>
            <a:ext cx="195923" cy="195967"/>
          </a:xfrm>
          <a:custGeom>
            <a:avLst/>
            <a:gdLst/>
            <a:ahLst/>
            <a:cxnLst/>
            <a:rect l="l" t="t" r="r" b="b"/>
            <a:pathLst>
              <a:path w="4439" h="4440" extrusionOk="0">
                <a:moveTo>
                  <a:pt x="2219" y="1"/>
                </a:moveTo>
                <a:cubicBezTo>
                  <a:pt x="993" y="1"/>
                  <a:pt x="0" y="994"/>
                  <a:pt x="0" y="2220"/>
                </a:cubicBezTo>
                <a:cubicBezTo>
                  <a:pt x="0" y="3446"/>
                  <a:pt x="993" y="4439"/>
                  <a:pt x="2219" y="4439"/>
                </a:cubicBezTo>
                <a:cubicBezTo>
                  <a:pt x="3446" y="4439"/>
                  <a:pt x="4439" y="3446"/>
                  <a:pt x="4439" y="2220"/>
                </a:cubicBezTo>
                <a:cubicBezTo>
                  <a:pt x="4439" y="994"/>
                  <a:pt x="3446" y="1"/>
                  <a:pt x="2219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5" name="Google Shape;545;p17"/>
          <p:cNvSpPr/>
          <p:nvPr/>
        </p:nvSpPr>
        <p:spPr>
          <a:xfrm>
            <a:off x="3596813" y="241401"/>
            <a:ext cx="189028" cy="189112"/>
          </a:xfrm>
          <a:custGeom>
            <a:avLst/>
            <a:gdLst/>
            <a:ahLst/>
            <a:cxnLst/>
            <a:rect l="l" t="t" r="r" b="b"/>
            <a:pathLst>
              <a:path w="4439" h="4441" extrusionOk="0">
                <a:moveTo>
                  <a:pt x="2219" y="0"/>
                </a:moveTo>
                <a:cubicBezTo>
                  <a:pt x="993" y="0"/>
                  <a:pt x="0" y="993"/>
                  <a:pt x="0" y="2219"/>
                </a:cubicBezTo>
                <a:cubicBezTo>
                  <a:pt x="0" y="3446"/>
                  <a:pt x="993" y="4441"/>
                  <a:pt x="2219" y="4441"/>
                </a:cubicBezTo>
                <a:cubicBezTo>
                  <a:pt x="3446" y="4441"/>
                  <a:pt x="4439" y="3446"/>
                  <a:pt x="4439" y="2219"/>
                </a:cubicBezTo>
                <a:cubicBezTo>
                  <a:pt x="4439" y="993"/>
                  <a:pt x="3446" y="0"/>
                  <a:pt x="2219" y="0"/>
                </a:cubicBez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6" name="Google Shape;546;p17"/>
          <p:cNvSpPr/>
          <p:nvPr/>
        </p:nvSpPr>
        <p:spPr>
          <a:xfrm>
            <a:off x="336435" y="2699456"/>
            <a:ext cx="265805" cy="265805"/>
          </a:xfrm>
          <a:custGeom>
            <a:avLst/>
            <a:gdLst/>
            <a:ahLst/>
            <a:cxnLst/>
            <a:rect l="l" t="t" r="r" b="b"/>
            <a:pathLst>
              <a:path w="6242" h="6242" extrusionOk="0">
                <a:moveTo>
                  <a:pt x="3122" y="1"/>
                </a:moveTo>
                <a:cubicBezTo>
                  <a:pt x="1398" y="1"/>
                  <a:pt x="0" y="1398"/>
                  <a:pt x="0" y="3122"/>
                </a:cubicBezTo>
                <a:cubicBezTo>
                  <a:pt x="0" y="4844"/>
                  <a:pt x="1398" y="6242"/>
                  <a:pt x="3122" y="6242"/>
                </a:cubicBezTo>
                <a:cubicBezTo>
                  <a:pt x="4843" y="6242"/>
                  <a:pt x="6241" y="4844"/>
                  <a:pt x="6241" y="3122"/>
                </a:cubicBezTo>
                <a:cubicBezTo>
                  <a:pt x="6241" y="1398"/>
                  <a:pt x="4843" y="1"/>
                  <a:pt x="312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7" name="Google Shape;547;p17"/>
          <p:cNvSpPr/>
          <p:nvPr/>
        </p:nvSpPr>
        <p:spPr>
          <a:xfrm>
            <a:off x="7078108" y="6424395"/>
            <a:ext cx="195923" cy="196055"/>
          </a:xfrm>
          <a:custGeom>
            <a:avLst/>
            <a:gdLst/>
            <a:ahLst/>
            <a:cxnLst/>
            <a:rect l="l" t="t" r="r" b="b"/>
            <a:pathLst>
              <a:path w="4439" h="4442" extrusionOk="0">
                <a:moveTo>
                  <a:pt x="2219" y="1"/>
                </a:moveTo>
                <a:cubicBezTo>
                  <a:pt x="993" y="1"/>
                  <a:pt x="0" y="996"/>
                  <a:pt x="0" y="2222"/>
                </a:cubicBezTo>
                <a:cubicBezTo>
                  <a:pt x="0" y="3446"/>
                  <a:pt x="993" y="4442"/>
                  <a:pt x="2219" y="4442"/>
                </a:cubicBezTo>
                <a:cubicBezTo>
                  <a:pt x="3446" y="4442"/>
                  <a:pt x="4439" y="3446"/>
                  <a:pt x="4439" y="2222"/>
                </a:cubicBezTo>
                <a:cubicBezTo>
                  <a:pt x="4439" y="996"/>
                  <a:pt x="3446" y="1"/>
                  <a:pt x="2219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8" name="Google Shape;548;p17"/>
          <p:cNvSpPr/>
          <p:nvPr/>
        </p:nvSpPr>
        <p:spPr>
          <a:xfrm>
            <a:off x="1238368" y="6321725"/>
            <a:ext cx="411440" cy="411440"/>
          </a:xfrm>
          <a:custGeom>
            <a:avLst/>
            <a:gdLst/>
            <a:ahLst/>
            <a:cxnLst/>
            <a:rect l="l" t="t" r="r" b="b"/>
            <a:pathLst>
              <a:path w="9662" h="9662" extrusionOk="0">
                <a:moveTo>
                  <a:pt x="4830" y="1"/>
                </a:moveTo>
                <a:cubicBezTo>
                  <a:pt x="2163" y="1"/>
                  <a:pt x="1" y="2163"/>
                  <a:pt x="1" y="4832"/>
                </a:cubicBezTo>
                <a:cubicBezTo>
                  <a:pt x="1" y="7499"/>
                  <a:pt x="2163" y="9661"/>
                  <a:pt x="4830" y="9661"/>
                </a:cubicBezTo>
                <a:cubicBezTo>
                  <a:pt x="7499" y="9661"/>
                  <a:pt x="9662" y="7499"/>
                  <a:pt x="9662" y="4832"/>
                </a:cubicBezTo>
                <a:cubicBezTo>
                  <a:pt x="9662" y="2163"/>
                  <a:pt x="7499" y="1"/>
                  <a:pt x="4830" y="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4299038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18"/>
          <p:cNvSpPr/>
          <p:nvPr/>
        </p:nvSpPr>
        <p:spPr>
          <a:xfrm>
            <a:off x="0" y="-6032"/>
            <a:ext cx="5418499" cy="3798881"/>
          </a:xfrm>
          <a:custGeom>
            <a:avLst/>
            <a:gdLst/>
            <a:ahLst/>
            <a:cxnLst/>
            <a:rect l="l" t="t" r="r" b="b"/>
            <a:pathLst>
              <a:path w="126709" h="88835" extrusionOk="0">
                <a:moveTo>
                  <a:pt x="108683" y="1"/>
                </a:moveTo>
                <a:cubicBezTo>
                  <a:pt x="108514" y="253"/>
                  <a:pt x="108340" y="501"/>
                  <a:pt x="108162" y="749"/>
                </a:cubicBezTo>
                <a:cubicBezTo>
                  <a:pt x="107126" y="1996"/>
                  <a:pt x="105988" y="3154"/>
                  <a:pt x="104747" y="4196"/>
                </a:cubicBezTo>
                <a:cubicBezTo>
                  <a:pt x="103261" y="5249"/>
                  <a:pt x="101678" y="6144"/>
                  <a:pt x="100025" y="6904"/>
                </a:cubicBezTo>
                <a:cubicBezTo>
                  <a:pt x="96568" y="8247"/>
                  <a:pt x="92922" y="9102"/>
                  <a:pt x="89260" y="9654"/>
                </a:cubicBezTo>
                <a:cubicBezTo>
                  <a:pt x="77792" y="11026"/>
                  <a:pt x="66048" y="10123"/>
                  <a:pt x="54799" y="13183"/>
                </a:cubicBezTo>
                <a:cubicBezTo>
                  <a:pt x="48327" y="14945"/>
                  <a:pt x="42169" y="18126"/>
                  <a:pt x="37406" y="22910"/>
                </a:cubicBezTo>
                <a:cubicBezTo>
                  <a:pt x="34787" y="25539"/>
                  <a:pt x="32504" y="28668"/>
                  <a:pt x="30996" y="32071"/>
                </a:cubicBezTo>
                <a:cubicBezTo>
                  <a:pt x="29508" y="35435"/>
                  <a:pt x="28398" y="38805"/>
                  <a:pt x="27715" y="42417"/>
                </a:cubicBezTo>
                <a:cubicBezTo>
                  <a:pt x="26493" y="48870"/>
                  <a:pt x="26186" y="55559"/>
                  <a:pt x="23848" y="61743"/>
                </a:cubicBezTo>
                <a:cubicBezTo>
                  <a:pt x="23183" y="63162"/>
                  <a:pt x="22402" y="64519"/>
                  <a:pt x="21500" y="65800"/>
                </a:cubicBezTo>
                <a:cubicBezTo>
                  <a:pt x="20552" y="66922"/>
                  <a:pt x="19514" y="67958"/>
                  <a:pt x="18392" y="68903"/>
                </a:cubicBezTo>
                <a:cubicBezTo>
                  <a:pt x="17071" y="69841"/>
                  <a:pt x="15668" y="70656"/>
                  <a:pt x="14199" y="71344"/>
                </a:cubicBezTo>
                <a:cubicBezTo>
                  <a:pt x="12449" y="72003"/>
                  <a:pt x="10639" y="72492"/>
                  <a:pt x="8794" y="72811"/>
                </a:cubicBezTo>
                <a:cubicBezTo>
                  <a:pt x="7785" y="72908"/>
                  <a:pt x="6773" y="72957"/>
                  <a:pt x="5761" y="72957"/>
                </a:cubicBezTo>
                <a:cubicBezTo>
                  <a:pt x="4626" y="72957"/>
                  <a:pt x="3490" y="72896"/>
                  <a:pt x="2357" y="72775"/>
                </a:cubicBezTo>
                <a:cubicBezTo>
                  <a:pt x="2269" y="72771"/>
                  <a:pt x="2182" y="72770"/>
                  <a:pt x="2095" y="72770"/>
                </a:cubicBezTo>
                <a:cubicBezTo>
                  <a:pt x="1362" y="72770"/>
                  <a:pt x="664" y="72895"/>
                  <a:pt x="0" y="73144"/>
                </a:cubicBezTo>
                <a:lnTo>
                  <a:pt x="0" y="88291"/>
                </a:lnTo>
                <a:cubicBezTo>
                  <a:pt x="755" y="88527"/>
                  <a:pt x="1541" y="88646"/>
                  <a:pt x="2357" y="88648"/>
                </a:cubicBezTo>
                <a:cubicBezTo>
                  <a:pt x="3504" y="88771"/>
                  <a:pt x="4655" y="88835"/>
                  <a:pt x="5806" y="88835"/>
                </a:cubicBezTo>
                <a:cubicBezTo>
                  <a:pt x="6776" y="88835"/>
                  <a:pt x="7746" y="88789"/>
                  <a:pt x="8713" y="88696"/>
                </a:cubicBezTo>
                <a:cubicBezTo>
                  <a:pt x="11396" y="88439"/>
                  <a:pt x="14102" y="88043"/>
                  <a:pt x="16685" y="87248"/>
                </a:cubicBezTo>
                <a:cubicBezTo>
                  <a:pt x="21824" y="85669"/>
                  <a:pt x="26503" y="83019"/>
                  <a:pt x="30465" y="79383"/>
                </a:cubicBezTo>
                <a:cubicBezTo>
                  <a:pt x="34544" y="75637"/>
                  <a:pt x="37328" y="70868"/>
                  <a:pt x="39240" y="65720"/>
                </a:cubicBezTo>
                <a:cubicBezTo>
                  <a:pt x="40773" y="61588"/>
                  <a:pt x="41409" y="57204"/>
                  <a:pt x="42028" y="52866"/>
                </a:cubicBezTo>
                <a:cubicBezTo>
                  <a:pt x="42667" y="48389"/>
                  <a:pt x="43307" y="43865"/>
                  <a:pt x="44910" y="39619"/>
                </a:cubicBezTo>
                <a:cubicBezTo>
                  <a:pt x="45545" y="38264"/>
                  <a:pt x="46291" y="36969"/>
                  <a:pt x="47150" y="35743"/>
                </a:cubicBezTo>
                <a:cubicBezTo>
                  <a:pt x="48141" y="34571"/>
                  <a:pt x="49234" y="33488"/>
                  <a:pt x="50410" y="32499"/>
                </a:cubicBezTo>
                <a:cubicBezTo>
                  <a:pt x="51910" y="31433"/>
                  <a:pt x="53508" y="30518"/>
                  <a:pt x="55180" y="29747"/>
                </a:cubicBezTo>
                <a:cubicBezTo>
                  <a:pt x="58411" y="28501"/>
                  <a:pt x="61802" y="27732"/>
                  <a:pt x="65224" y="27218"/>
                </a:cubicBezTo>
                <a:cubicBezTo>
                  <a:pt x="70822" y="26546"/>
                  <a:pt x="76468" y="26432"/>
                  <a:pt x="82092" y="26115"/>
                </a:cubicBezTo>
                <a:cubicBezTo>
                  <a:pt x="88445" y="25758"/>
                  <a:pt x="94879" y="25120"/>
                  <a:pt x="101004" y="23313"/>
                </a:cubicBezTo>
                <a:cubicBezTo>
                  <a:pt x="103976" y="22434"/>
                  <a:pt x="106912" y="21270"/>
                  <a:pt x="109650" y="19817"/>
                </a:cubicBezTo>
                <a:cubicBezTo>
                  <a:pt x="112117" y="18510"/>
                  <a:pt x="114410" y="16814"/>
                  <a:pt x="116496" y="14967"/>
                </a:cubicBezTo>
                <a:cubicBezTo>
                  <a:pt x="118541" y="13157"/>
                  <a:pt x="120244" y="11000"/>
                  <a:pt x="121839" y="8790"/>
                </a:cubicBezTo>
                <a:cubicBezTo>
                  <a:pt x="123137" y="6994"/>
                  <a:pt x="124247" y="5068"/>
                  <a:pt x="125240" y="3089"/>
                </a:cubicBezTo>
                <a:cubicBezTo>
                  <a:pt x="125752" y="2070"/>
                  <a:pt x="126240" y="1041"/>
                  <a:pt x="126709" y="1"/>
                </a:cubicBez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1" name="Google Shape;551;p18"/>
          <p:cNvSpPr/>
          <p:nvPr/>
        </p:nvSpPr>
        <p:spPr>
          <a:xfrm>
            <a:off x="2695801" y="894908"/>
            <a:ext cx="9498247" cy="5982981"/>
          </a:xfrm>
          <a:custGeom>
            <a:avLst/>
            <a:gdLst/>
            <a:ahLst/>
            <a:cxnLst/>
            <a:rect l="l" t="t" r="r" b="b"/>
            <a:pathLst>
              <a:path w="221818" h="139724" extrusionOk="0">
                <a:moveTo>
                  <a:pt x="217438" y="1"/>
                </a:moveTo>
                <a:cubicBezTo>
                  <a:pt x="211569" y="1"/>
                  <a:pt x="205642" y="938"/>
                  <a:pt x="199994" y="2337"/>
                </a:cubicBezTo>
                <a:cubicBezTo>
                  <a:pt x="192707" y="4142"/>
                  <a:pt x="185540" y="6940"/>
                  <a:pt x="178975" y="10583"/>
                </a:cubicBezTo>
                <a:cubicBezTo>
                  <a:pt x="172900" y="13953"/>
                  <a:pt x="167147" y="18244"/>
                  <a:pt x="162880" y="23768"/>
                </a:cubicBezTo>
                <a:cubicBezTo>
                  <a:pt x="158637" y="29259"/>
                  <a:pt x="156299" y="35796"/>
                  <a:pt x="154913" y="42542"/>
                </a:cubicBezTo>
                <a:cubicBezTo>
                  <a:pt x="153565" y="49095"/>
                  <a:pt x="152753" y="55774"/>
                  <a:pt x="150326" y="62039"/>
                </a:cubicBezTo>
                <a:cubicBezTo>
                  <a:pt x="149324" y="64232"/>
                  <a:pt x="148121" y="66315"/>
                  <a:pt x="146709" y="68273"/>
                </a:cubicBezTo>
                <a:cubicBezTo>
                  <a:pt x="145033" y="70306"/>
                  <a:pt x="143149" y="72147"/>
                  <a:pt x="141106" y="73814"/>
                </a:cubicBezTo>
                <a:cubicBezTo>
                  <a:pt x="138623" y="75626"/>
                  <a:pt x="135961" y="77155"/>
                  <a:pt x="133160" y="78419"/>
                </a:cubicBezTo>
                <a:cubicBezTo>
                  <a:pt x="128719" y="80169"/>
                  <a:pt x="124066" y="81269"/>
                  <a:pt x="119349" y="81972"/>
                </a:cubicBezTo>
                <a:cubicBezTo>
                  <a:pt x="112837" y="82763"/>
                  <a:pt x="106276" y="82903"/>
                  <a:pt x="99717" y="82903"/>
                </a:cubicBezTo>
                <a:cubicBezTo>
                  <a:pt x="96504" y="82903"/>
                  <a:pt x="93293" y="82869"/>
                  <a:pt x="90087" y="82862"/>
                </a:cubicBezTo>
                <a:cubicBezTo>
                  <a:pt x="89804" y="82862"/>
                  <a:pt x="89522" y="82861"/>
                  <a:pt x="89240" y="82861"/>
                </a:cubicBezTo>
                <a:cubicBezTo>
                  <a:pt x="78782" y="82861"/>
                  <a:pt x="68359" y="83307"/>
                  <a:pt x="58078" y="85413"/>
                </a:cubicBezTo>
                <a:cubicBezTo>
                  <a:pt x="49154" y="87239"/>
                  <a:pt x="40267" y="90430"/>
                  <a:pt x="32592" y="95397"/>
                </a:cubicBezTo>
                <a:cubicBezTo>
                  <a:pt x="25327" y="100098"/>
                  <a:pt x="19429" y="106091"/>
                  <a:pt x="14281" y="112994"/>
                </a:cubicBezTo>
                <a:cubicBezTo>
                  <a:pt x="8975" y="120109"/>
                  <a:pt x="4899" y="128058"/>
                  <a:pt x="1053" y="136027"/>
                </a:cubicBezTo>
                <a:cubicBezTo>
                  <a:pt x="474" y="137228"/>
                  <a:pt x="79" y="138456"/>
                  <a:pt x="1" y="139723"/>
                </a:cubicBezTo>
                <a:lnTo>
                  <a:pt x="16876" y="139723"/>
                </a:lnTo>
                <a:cubicBezTo>
                  <a:pt x="20160" y="133149"/>
                  <a:pt x="23729" y="126691"/>
                  <a:pt x="28139" y="120804"/>
                </a:cubicBezTo>
                <a:cubicBezTo>
                  <a:pt x="30966" y="117264"/>
                  <a:pt x="34119" y="114006"/>
                  <a:pt x="37645" y="111161"/>
                </a:cubicBezTo>
                <a:cubicBezTo>
                  <a:pt x="41103" y="108601"/>
                  <a:pt x="44839" y="106460"/>
                  <a:pt x="48773" y="104717"/>
                </a:cubicBezTo>
                <a:cubicBezTo>
                  <a:pt x="54995" y="102219"/>
                  <a:pt x="61550" y="100667"/>
                  <a:pt x="68179" y="99700"/>
                </a:cubicBezTo>
                <a:cubicBezTo>
                  <a:pt x="74946" y="98873"/>
                  <a:pt x="81766" y="98733"/>
                  <a:pt x="88581" y="98733"/>
                </a:cubicBezTo>
                <a:cubicBezTo>
                  <a:pt x="90661" y="98733"/>
                  <a:pt x="92741" y="98746"/>
                  <a:pt x="94818" y="98757"/>
                </a:cubicBezTo>
                <a:cubicBezTo>
                  <a:pt x="95851" y="98762"/>
                  <a:pt x="96883" y="98765"/>
                  <a:pt x="97915" y="98765"/>
                </a:cubicBezTo>
                <a:cubicBezTo>
                  <a:pt x="106621" y="98765"/>
                  <a:pt x="115289" y="98535"/>
                  <a:pt x="123926" y="97228"/>
                </a:cubicBezTo>
                <a:cubicBezTo>
                  <a:pt x="132939" y="95864"/>
                  <a:pt x="142061" y="92811"/>
                  <a:pt x="149417" y="87306"/>
                </a:cubicBezTo>
                <a:cubicBezTo>
                  <a:pt x="154094" y="83803"/>
                  <a:pt x="158101" y="79874"/>
                  <a:pt x="161332" y="74971"/>
                </a:cubicBezTo>
                <a:cubicBezTo>
                  <a:pt x="163906" y="71064"/>
                  <a:pt x="165745" y="66599"/>
                  <a:pt x="167035" y="62110"/>
                </a:cubicBezTo>
                <a:cubicBezTo>
                  <a:pt x="169300" y="54231"/>
                  <a:pt x="169671" y="45856"/>
                  <a:pt x="172624" y="38170"/>
                </a:cubicBezTo>
                <a:cubicBezTo>
                  <a:pt x="173388" y="36512"/>
                  <a:pt x="174284" y="34924"/>
                  <a:pt x="175339" y="33433"/>
                </a:cubicBezTo>
                <a:cubicBezTo>
                  <a:pt x="176875" y="31600"/>
                  <a:pt x="178618" y="29957"/>
                  <a:pt x="180477" y="28452"/>
                </a:cubicBezTo>
                <a:cubicBezTo>
                  <a:pt x="184399" y="25559"/>
                  <a:pt x="188697" y="23204"/>
                  <a:pt x="193160" y="21246"/>
                </a:cubicBezTo>
                <a:cubicBezTo>
                  <a:pt x="198886" y="18922"/>
                  <a:pt x="204875" y="17222"/>
                  <a:pt x="210988" y="16296"/>
                </a:cubicBezTo>
                <a:cubicBezTo>
                  <a:pt x="213230" y="16035"/>
                  <a:pt x="215482" y="15886"/>
                  <a:pt x="217736" y="15886"/>
                </a:cubicBezTo>
                <a:cubicBezTo>
                  <a:pt x="219015" y="15886"/>
                  <a:pt x="220294" y="15934"/>
                  <a:pt x="221572" y="16036"/>
                </a:cubicBezTo>
                <a:cubicBezTo>
                  <a:pt x="221653" y="16044"/>
                  <a:pt x="221734" y="16046"/>
                  <a:pt x="221818" y="16048"/>
                </a:cubicBezTo>
                <a:lnTo>
                  <a:pt x="221818" y="185"/>
                </a:lnTo>
                <a:cubicBezTo>
                  <a:pt x="221737" y="178"/>
                  <a:pt x="221656" y="168"/>
                  <a:pt x="221572" y="163"/>
                </a:cubicBezTo>
                <a:cubicBezTo>
                  <a:pt x="220200" y="53"/>
                  <a:pt x="218821" y="1"/>
                  <a:pt x="217438" y="1"/>
                </a:cubicBez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2" name="Google Shape;552;p18"/>
          <p:cNvSpPr/>
          <p:nvPr/>
        </p:nvSpPr>
        <p:spPr>
          <a:xfrm>
            <a:off x="9564867" y="3912034"/>
            <a:ext cx="2629515" cy="2967063"/>
          </a:xfrm>
          <a:custGeom>
            <a:avLst/>
            <a:gdLst/>
            <a:ahLst/>
            <a:cxnLst/>
            <a:rect l="l" t="t" r="r" b="b"/>
            <a:pathLst>
              <a:path w="60560" h="68334" extrusionOk="0">
                <a:moveTo>
                  <a:pt x="60559" y="0"/>
                </a:moveTo>
                <a:cubicBezTo>
                  <a:pt x="56761" y="984"/>
                  <a:pt x="53056" y="2420"/>
                  <a:pt x="49694" y="4403"/>
                </a:cubicBezTo>
                <a:cubicBezTo>
                  <a:pt x="47143" y="5906"/>
                  <a:pt x="44724" y="7765"/>
                  <a:pt x="42636" y="9863"/>
                </a:cubicBezTo>
                <a:cubicBezTo>
                  <a:pt x="40409" y="12099"/>
                  <a:pt x="38440" y="14702"/>
                  <a:pt x="37164" y="17600"/>
                </a:cubicBezTo>
                <a:cubicBezTo>
                  <a:pt x="36321" y="19507"/>
                  <a:pt x="35557" y="21410"/>
                  <a:pt x="35045" y="23429"/>
                </a:cubicBezTo>
                <a:cubicBezTo>
                  <a:pt x="34685" y="24855"/>
                  <a:pt x="34423" y="26303"/>
                  <a:pt x="34211" y="27758"/>
                </a:cubicBezTo>
                <a:cubicBezTo>
                  <a:pt x="33744" y="30951"/>
                  <a:pt x="33440" y="34161"/>
                  <a:pt x="33040" y="37361"/>
                </a:cubicBezTo>
                <a:cubicBezTo>
                  <a:pt x="32804" y="38952"/>
                  <a:pt x="32511" y="40535"/>
                  <a:pt x="32089" y="42088"/>
                </a:cubicBezTo>
                <a:cubicBezTo>
                  <a:pt x="31663" y="43662"/>
                  <a:pt x="31106" y="45210"/>
                  <a:pt x="30496" y="46726"/>
                </a:cubicBezTo>
                <a:cubicBezTo>
                  <a:pt x="29125" y="49810"/>
                  <a:pt x="27460" y="52756"/>
                  <a:pt x="25467" y="55482"/>
                </a:cubicBezTo>
                <a:cubicBezTo>
                  <a:pt x="23696" y="57656"/>
                  <a:pt x="21712" y="59642"/>
                  <a:pt x="19538" y="61414"/>
                </a:cubicBezTo>
                <a:cubicBezTo>
                  <a:pt x="17007" y="63281"/>
                  <a:pt x="14299" y="64928"/>
                  <a:pt x="11440" y="66238"/>
                </a:cubicBezTo>
                <a:cubicBezTo>
                  <a:pt x="9392" y="67026"/>
                  <a:pt x="7280" y="67624"/>
                  <a:pt x="5117" y="67998"/>
                </a:cubicBezTo>
                <a:cubicBezTo>
                  <a:pt x="4066" y="68098"/>
                  <a:pt x="3010" y="68149"/>
                  <a:pt x="1951" y="68149"/>
                </a:cubicBezTo>
                <a:cubicBezTo>
                  <a:pt x="1859" y="68149"/>
                  <a:pt x="1766" y="68148"/>
                  <a:pt x="1674" y="68148"/>
                </a:cubicBezTo>
                <a:cubicBezTo>
                  <a:pt x="1647" y="68147"/>
                  <a:pt x="1621" y="68147"/>
                  <a:pt x="1594" y="68147"/>
                </a:cubicBezTo>
                <a:cubicBezTo>
                  <a:pt x="1067" y="68147"/>
                  <a:pt x="530" y="68213"/>
                  <a:pt x="0" y="68333"/>
                </a:cubicBezTo>
                <a:lnTo>
                  <a:pt x="35318" y="68333"/>
                </a:lnTo>
                <a:cubicBezTo>
                  <a:pt x="37483" y="65967"/>
                  <a:pt x="39409" y="63366"/>
                  <a:pt x="41086" y="60666"/>
                </a:cubicBezTo>
                <a:cubicBezTo>
                  <a:pt x="42262" y="58773"/>
                  <a:pt x="43295" y="56792"/>
                  <a:pt x="44198" y="54756"/>
                </a:cubicBezTo>
                <a:cubicBezTo>
                  <a:pt x="45339" y="52187"/>
                  <a:pt x="46455" y="49555"/>
                  <a:pt x="47246" y="46853"/>
                </a:cubicBezTo>
                <a:cubicBezTo>
                  <a:pt x="48670" y="41971"/>
                  <a:pt x="48939" y="36825"/>
                  <a:pt x="49548" y="31789"/>
                </a:cubicBezTo>
                <a:cubicBezTo>
                  <a:pt x="49901" y="29451"/>
                  <a:pt x="50384" y="27127"/>
                  <a:pt x="51199" y="24905"/>
                </a:cubicBezTo>
                <a:cubicBezTo>
                  <a:pt x="51623" y="24027"/>
                  <a:pt x="52108" y="23184"/>
                  <a:pt x="52658" y="22379"/>
                </a:cubicBezTo>
                <a:cubicBezTo>
                  <a:pt x="53570" y="21321"/>
                  <a:pt x="54580" y="20345"/>
                  <a:pt x="55652" y="19450"/>
                </a:cubicBezTo>
                <a:cubicBezTo>
                  <a:pt x="57156" y="18378"/>
                  <a:pt x="58761" y="17464"/>
                  <a:pt x="60438" y="16690"/>
                </a:cubicBezTo>
                <a:cubicBezTo>
                  <a:pt x="60478" y="16673"/>
                  <a:pt x="60519" y="16659"/>
                  <a:pt x="60559" y="16642"/>
                </a:cubicBezTo>
                <a:lnTo>
                  <a:pt x="60559" y="0"/>
                </a:ln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553" name="Google Shape;553;p18"/>
          <p:cNvGrpSpPr/>
          <p:nvPr/>
        </p:nvGrpSpPr>
        <p:grpSpPr>
          <a:xfrm>
            <a:off x="9768729" y="-6019"/>
            <a:ext cx="2491251" cy="1803191"/>
            <a:chOff x="7326547" y="-4515"/>
            <a:chExt cx="1868438" cy="1352393"/>
          </a:xfrm>
        </p:grpSpPr>
        <p:sp>
          <p:nvSpPr>
            <p:cNvPr id="554" name="Google Shape;554;p18"/>
            <p:cNvSpPr/>
            <p:nvPr/>
          </p:nvSpPr>
          <p:spPr>
            <a:xfrm flipH="1">
              <a:off x="7650254" y="-1814"/>
              <a:ext cx="1427127" cy="1258785"/>
            </a:xfrm>
            <a:custGeom>
              <a:avLst/>
              <a:gdLst/>
              <a:ahLst/>
              <a:cxnLst/>
              <a:rect l="l" t="t" r="r" b="b"/>
              <a:pathLst>
                <a:path w="44685" h="39414" extrusionOk="0">
                  <a:moveTo>
                    <a:pt x="29564" y="0"/>
                  </a:moveTo>
                  <a:cubicBezTo>
                    <a:pt x="25215" y="1610"/>
                    <a:pt x="18874" y="5070"/>
                    <a:pt x="13493" y="8068"/>
                  </a:cubicBezTo>
                  <a:cubicBezTo>
                    <a:pt x="6968" y="11704"/>
                    <a:pt x="1" y="17290"/>
                    <a:pt x="7447" y="26541"/>
                  </a:cubicBezTo>
                  <a:cubicBezTo>
                    <a:pt x="11454" y="31522"/>
                    <a:pt x="19581" y="36330"/>
                    <a:pt x="25885" y="39414"/>
                  </a:cubicBezTo>
                  <a:lnTo>
                    <a:pt x="25885" y="34599"/>
                  </a:lnTo>
                  <a:cubicBezTo>
                    <a:pt x="25708" y="34513"/>
                    <a:pt x="25508" y="34420"/>
                    <a:pt x="25273" y="34335"/>
                  </a:cubicBezTo>
                  <a:cubicBezTo>
                    <a:pt x="22265" y="33211"/>
                    <a:pt x="18510" y="31513"/>
                    <a:pt x="15555" y="29139"/>
                  </a:cubicBezTo>
                  <a:cubicBezTo>
                    <a:pt x="13414" y="27417"/>
                    <a:pt x="11695" y="25338"/>
                    <a:pt x="10990" y="22864"/>
                  </a:cubicBezTo>
                  <a:cubicBezTo>
                    <a:pt x="10847" y="22362"/>
                    <a:pt x="10745" y="21845"/>
                    <a:pt x="10690" y="21312"/>
                  </a:cubicBezTo>
                  <a:cubicBezTo>
                    <a:pt x="10130" y="15854"/>
                    <a:pt x="13986" y="13058"/>
                    <a:pt x="18708" y="10992"/>
                  </a:cubicBezTo>
                  <a:cubicBezTo>
                    <a:pt x="21286" y="9861"/>
                    <a:pt x="26077" y="8756"/>
                    <a:pt x="28597" y="7746"/>
                  </a:cubicBezTo>
                  <a:cubicBezTo>
                    <a:pt x="31928" y="6410"/>
                    <a:pt x="37714" y="4841"/>
                    <a:pt x="446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5" name="Google Shape;555;p18"/>
            <p:cNvSpPr/>
            <p:nvPr/>
          </p:nvSpPr>
          <p:spPr>
            <a:xfrm flipH="1">
              <a:off x="7326547" y="887"/>
              <a:ext cx="1434185" cy="1104399"/>
            </a:xfrm>
            <a:custGeom>
              <a:avLst/>
              <a:gdLst/>
              <a:ahLst/>
              <a:cxnLst/>
              <a:rect l="l" t="t" r="r" b="b"/>
              <a:pathLst>
                <a:path w="44906" h="34580" extrusionOk="0">
                  <a:moveTo>
                    <a:pt x="34685" y="0"/>
                  </a:moveTo>
                  <a:cubicBezTo>
                    <a:pt x="33280" y="612"/>
                    <a:pt x="28473" y="3872"/>
                    <a:pt x="22346" y="5960"/>
                  </a:cubicBezTo>
                  <a:cubicBezTo>
                    <a:pt x="18031" y="7429"/>
                    <a:pt x="15116" y="8432"/>
                    <a:pt x="10875" y="10101"/>
                  </a:cubicBezTo>
                  <a:cubicBezTo>
                    <a:pt x="10071" y="10418"/>
                    <a:pt x="9313" y="10725"/>
                    <a:pt x="8709" y="10992"/>
                  </a:cubicBezTo>
                  <a:cubicBezTo>
                    <a:pt x="5139" y="12554"/>
                    <a:pt x="1474" y="14809"/>
                    <a:pt x="736" y="18940"/>
                  </a:cubicBezTo>
                  <a:cubicBezTo>
                    <a:pt x="0" y="23057"/>
                    <a:pt x="2901" y="27108"/>
                    <a:pt x="6015" y="29558"/>
                  </a:cubicBezTo>
                  <a:cubicBezTo>
                    <a:pt x="8930" y="31849"/>
                    <a:pt x="12414" y="33258"/>
                    <a:pt x="15886" y="34580"/>
                  </a:cubicBezTo>
                  <a:lnTo>
                    <a:pt x="15886" y="31539"/>
                  </a:lnTo>
                  <a:cubicBezTo>
                    <a:pt x="12680" y="30003"/>
                    <a:pt x="9159" y="28051"/>
                    <a:pt x="7201" y="25560"/>
                  </a:cubicBezTo>
                  <a:cubicBezTo>
                    <a:pt x="4799" y="22502"/>
                    <a:pt x="5946" y="18590"/>
                    <a:pt x="9328" y="16266"/>
                  </a:cubicBezTo>
                  <a:cubicBezTo>
                    <a:pt x="12983" y="13751"/>
                    <a:pt x="22689" y="10908"/>
                    <a:pt x="24722" y="10387"/>
                  </a:cubicBezTo>
                  <a:cubicBezTo>
                    <a:pt x="29016" y="9284"/>
                    <a:pt x="36476" y="6348"/>
                    <a:pt x="449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6" name="Google Shape;556;p18"/>
            <p:cNvSpPr/>
            <p:nvPr/>
          </p:nvSpPr>
          <p:spPr>
            <a:xfrm flipH="1">
              <a:off x="8056574" y="-4515"/>
              <a:ext cx="1138412" cy="1352393"/>
            </a:xfrm>
            <a:custGeom>
              <a:avLst/>
              <a:gdLst/>
              <a:ahLst/>
              <a:cxnLst/>
              <a:rect l="l" t="t" r="r" b="b"/>
              <a:pathLst>
                <a:path w="35645" h="42345" extrusionOk="0">
                  <a:moveTo>
                    <a:pt x="22741" y="0"/>
                  </a:moveTo>
                  <a:cubicBezTo>
                    <a:pt x="20241" y="926"/>
                    <a:pt x="14840" y="3805"/>
                    <a:pt x="10811" y="6632"/>
                  </a:cubicBezTo>
                  <a:cubicBezTo>
                    <a:pt x="2944" y="12151"/>
                    <a:pt x="1" y="21450"/>
                    <a:pt x="7359" y="29046"/>
                  </a:cubicBezTo>
                  <a:cubicBezTo>
                    <a:pt x="13445" y="35327"/>
                    <a:pt x="19262" y="38416"/>
                    <a:pt x="29821" y="42345"/>
                  </a:cubicBezTo>
                  <a:lnTo>
                    <a:pt x="29821" y="39414"/>
                  </a:lnTo>
                  <a:cubicBezTo>
                    <a:pt x="23517" y="36330"/>
                    <a:pt x="14909" y="31872"/>
                    <a:pt x="11383" y="26541"/>
                  </a:cubicBezTo>
                  <a:cubicBezTo>
                    <a:pt x="5261" y="17290"/>
                    <a:pt x="10795" y="11504"/>
                    <a:pt x="17429" y="8068"/>
                  </a:cubicBezTo>
                  <a:cubicBezTo>
                    <a:pt x="24127" y="4598"/>
                    <a:pt x="29185" y="3336"/>
                    <a:pt x="356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557" name="Google Shape;557;p18"/>
          <p:cNvGrpSpPr/>
          <p:nvPr/>
        </p:nvGrpSpPr>
        <p:grpSpPr>
          <a:xfrm>
            <a:off x="-116011" y="4301975"/>
            <a:ext cx="2935507" cy="2551551"/>
            <a:chOff x="-87008" y="3226481"/>
            <a:chExt cx="2201630" cy="1913663"/>
          </a:xfrm>
        </p:grpSpPr>
        <p:sp>
          <p:nvSpPr>
            <p:cNvPr id="558" name="Google Shape;558;p18"/>
            <p:cNvSpPr/>
            <p:nvPr/>
          </p:nvSpPr>
          <p:spPr>
            <a:xfrm flipH="1">
              <a:off x="58414" y="3426638"/>
              <a:ext cx="1675186" cy="1711914"/>
            </a:xfrm>
            <a:custGeom>
              <a:avLst/>
              <a:gdLst/>
              <a:ahLst/>
              <a:cxnLst/>
              <a:rect l="l" t="t" r="r" b="b"/>
              <a:pathLst>
                <a:path w="52452" h="53602" extrusionOk="0">
                  <a:moveTo>
                    <a:pt x="31828" y="1"/>
                  </a:moveTo>
                  <a:lnTo>
                    <a:pt x="31828" y="6470"/>
                  </a:lnTo>
                  <a:cubicBezTo>
                    <a:pt x="32418" y="6975"/>
                    <a:pt x="33045" y="7454"/>
                    <a:pt x="33545" y="8054"/>
                  </a:cubicBezTo>
                  <a:cubicBezTo>
                    <a:pt x="38407" y="13883"/>
                    <a:pt x="39510" y="19196"/>
                    <a:pt x="39593" y="20019"/>
                  </a:cubicBezTo>
                  <a:cubicBezTo>
                    <a:pt x="40436" y="28432"/>
                    <a:pt x="35938" y="32847"/>
                    <a:pt x="30382" y="36159"/>
                  </a:cubicBezTo>
                  <a:cubicBezTo>
                    <a:pt x="27349" y="37967"/>
                    <a:pt x="21679" y="39795"/>
                    <a:pt x="18712" y="41417"/>
                  </a:cubicBezTo>
                  <a:cubicBezTo>
                    <a:pt x="14819" y="43546"/>
                    <a:pt x="8059" y="46091"/>
                    <a:pt x="1" y="53601"/>
                  </a:cubicBezTo>
                  <a:lnTo>
                    <a:pt x="15321" y="53601"/>
                  </a:lnTo>
                  <a:cubicBezTo>
                    <a:pt x="20634" y="50863"/>
                    <a:pt x="30616" y="45127"/>
                    <a:pt x="36685" y="40543"/>
                  </a:cubicBezTo>
                  <a:cubicBezTo>
                    <a:pt x="44339" y="34761"/>
                    <a:pt x="52451" y="25963"/>
                    <a:pt x="43286" y="11861"/>
                  </a:cubicBezTo>
                  <a:cubicBezTo>
                    <a:pt x="40562" y="7668"/>
                    <a:pt x="36343" y="3589"/>
                    <a:pt x="318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9" name="Google Shape;559;p18"/>
            <p:cNvSpPr/>
            <p:nvPr/>
          </p:nvSpPr>
          <p:spPr>
            <a:xfrm flipH="1">
              <a:off x="444674" y="3629542"/>
              <a:ext cx="1669948" cy="1509015"/>
            </a:xfrm>
            <a:custGeom>
              <a:avLst/>
              <a:gdLst/>
              <a:ahLst/>
              <a:cxnLst/>
              <a:rect l="l" t="t" r="r" b="b"/>
              <a:pathLst>
                <a:path w="52288" h="47249" extrusionOk="0">
                  <a:moveTo>
                    <a:pt x="43758" y="1"/>
                  </a:moveTo>
                  <a:lnTo>
                    <a:pt x="43758" y="7471"/>
                  </a:lnTo>
                  <a:cubicBezTo>
                    <a:pt x="46556" y="12104"/>
                    <a:pt x="45296" y="18055"/>
                    <a:pt x="41405" y="21674"/>
                  </a:cubicBezTo>
                  <a:cubicBezTo>
                    <a:pt x="37133" y="25646"/>
                    <a:pt x="25668" y="30282"/>
                    <a:pt x="23265" y="31140"/>
                  </a:cubicBezTo>
                  <a:cubicBezTo>
                    <a:pt x="18262" y="32923"/>
                    <a:pt x="9656" y="37533"/>
                    <a:pt x="1" y="47248"/>
                  </a:cubicBezTo>
                  <a:lnTo>
                    <a:pt x="12019" y="47248"/>
                  </a:lnTo>
                  <a:cubicBezTo>
                    <a:pt x="13964" y="45932"/>
                    <a:pt x="19374" y="41122"/>
                    <a:pt x="26237" y="37917"/>
                  </a:cubicBezTo>
                  <a:cubicBezTo>
                    <a:pt x="31328" y="35540"/>
                    <a:pt x="34764" y="33919"/>
                    <a:pt x="39762" y="31233"/>
                  </a:cubicBezTo>
                  <a:cubicBezTo>
                    <a:pt x="40710" y="30723"/>
                    <a:pt x="41600" y="30230"/>
                    <a:pt x="42312" y="29806"/>
                  </a:cubicBezTo>
                  <a:cubicBezTo>
                    <a:pt x="46510" y="27304"/>
                    <a:pt x="50801" y="23727"/>
                    <a:pt x="51547" y="17329"/>
                  </a:cubicBezTo>
                  <a:cubicBezTo>
                    <a:pt x="52287" y="10952"/>
                    <a:pt x="48704" y="4768"/>
                    <a:pt x="44915" y="1063"/>
                  </a:cubicBezTo>
                  <a:cubicBezTo>
                    <a:pt x="44536" y="694"/>
                    <a:pt x="44151" y="341"/>
                    <a:pt x="437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0" name="Google Shape;560;p18"/>
            <p:cNvSpPr/>
            <p:nvPr/>
          </p:nvSpPr>
          <p:spPr>
            <a:xfrm flipH="1">
              <a:off x="-87008" y="3226481"/>
              <a:ext cx="1333263" cy="1913663"/>
            </a:xfrm>
            <a:custGeom>
              <a:avLst/>
              <a:gdLst/>
              <a:ahLst/>
              <a:cxnLst/>
              <a:rect l="l" t="t" r="r" b="b"/>
              <a:pathLst>
                <a:path w="41746" h="59919" extrusionOk="0">
                  <a:moveTo>
                    <a:pt x="16569" y="0"/>
                  </a:moveTo>
                  <a:lnTo>
                    <a:pt x="16569" y="6534"/>
                  </a:lnTo>
                  <a:cubicBezTo>
                    <a:pt x="21245" y="10063"/>
                    <a:pt x="25196" y="14242"/>
                    <a:pt x="28027" y="18321"/>
                  </a:cubicBezTo>
                  <a:cubicBezTo>
                    <a:pt x="37173" y="31501"/>
                    <a:pt x="29215" y="41531"/>
                    <a:pt x="21426" y="47003"/>
                  </a:cubicBezTo>
                  <a:cubicBezTo>
                    <a:pt x="13564" y="52527"/>
                    <a:pt x="7582" y="54604"/>
                    <a:pt x="0" y="59918"/>
                  </a:cubicBezTo>
                  <a:lnTo>
                    <a:pt x="14838" y="59918"/>
                  </a:lnTo>
                  <a:cubicBezTo>
                    <a:pt x="17788" y="58423"/>
                    <a:pt x="24648" y="53523"/>
                    <a:pt x="29354" y="49055"/>
                  </a:cubicBezTo>
                  <a:cubicBezTo>
                    <a:pt x="38543" y="40335"/>
                    <a:pt x="41745" y="25898"/>
                    <a:pt x="32735" y="14352"/>
                  </a:cubicBezTo>
                  <a:cubicBezTo>
                    <a:pt x="27763" y="7980"/>
                    <a:pt x="22979" y="3801"/>
                    <a:pt x="165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561" name="Google Shape;561;p18"/>
          <p:cNvGrpSpPr/>
          <p:nvPr/>
        </p:nvGrpSpPr>
        <p:grpSpPr>
          <a:xfrm>
            <a:off x="970075" y="726601"/>
            <a:ext cx="10251600" cy="5418767"/>
            <a:chOff x="727556" y="544950"/>
            <a:chExt cx="7688700" cy="4064075"/>
          </a:xfrm>
        </p:grpSpPr>
        <p:grpSp>
          <p:nvGrpSpPr>
            <p:cNvPr id="562" name="Google Shape;562;p18"/>
            <p:cNvGrpSpPr/>
            <p:nvPr/>
          </p:nvGrpSpPr>
          <p:grpSpPr>
            <a:xfrm>
              <a:off x="727556" y="544950"/>
              <a:ext cx="7688700" cy="4064075"/>
              <a:chOff x="727556" y="544950"/>
              <a:chExt cx="7688700" cy="4064075"/>
            </a:xfrm>
          </p:grpSpPr>
          <p:grpSp>
            <p:nvGrpSpPr>
              <p:cNvPr id="563" name="Google Shape;563;p18"/>
              <p:cNvGrpSpPr/>
              <p:nvPr/>
            </p:nvGrpSpPr>
            <p:grpSpPr>
              <a:xfrm>
                <a:off x="727556" y="544950"/>
                <a:ext cx="7688700" cy="4064075"/>
                <a:chOff x="721950" y="544950"/>
                <a:chExt cx="7688700" cy="4064075"/>
              </a:xfrm>
            </p:grpSpPr>
            <p:sp>
              <p:nvSpPr>
                <p:cNvPr id="564" name="Google Shape;564;p18"/>
                <p:cNvSpPr/>
                <p:nvPr/>
              </p:nvSpPr>
              <p:spPr>
                <a:xfrm>
                  <a:off x="721950" y="544950"/>
                  <a:ext cx="7688700" cy="507900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rgbClr val="F5A2A2"/>
                </a:solidFill>
                <a:ln w="9525" cap="flat" cmpd="sng">
                  <a:solidFill>
                    <a:srgbClr val="0B3A87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dist="123825" dir="7860000" algn="bl" rotWithShape="0">
                    <a:srgbClr val="0B3A87"/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40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565" name="Google Shape;565;p18"/>
                <p:cNvSpPr/>
                <p:nvPr/>
              </p:nvSpPr>
              <p:spPr>
                <a:xfrm>
                  <a:off x="721950" y="1051025"/>
                  <a:ext cx="7688700" cy="3558000"/>
                </a:xfrm>
                <a:prstGeom prst="rect">
                  <a:avLst/>
                </a:prstGeom>
                <a:solidFill>
                  <a:srgbClr val="FFEEE5"/>
                </a:solidFill>
                <a:ln w="9525" cap="flat" cmpd="sng">
                  <a:solidFill>
                    <a:srgbClr val="0B3A87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dist="123825" dir="7860000" algn="bl" rotWithShape="0">
                    <a:srgbClr val="0B3A87"/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40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566" name="Google Shape;566;p18"/>
                <p:cNvSpPr/>
                <p:nvPr/>
              </p:nvSpPr>
              <p:spPr>
                <a:xfrm>
                  <a:off x="2170375" y="663050"/>
                  <a:ext cx="5846700" cy="269100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FF">
                    <a:alpha val="312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40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567" name="Google Shape;567;p18"/>
              <p:cNvGrpSpPr/>
              <p:nvPr/>
            </p:nvGrpSpPr>
            <p:grpSpPr>
              <a:xfrm>
                <a:off x="883456" y="696120"/>
                <a:ext cx="877593" cy="199609"/>
                <a:chOff x="883456" y="696120"/>
                <a:chExt cx="877593" cy="199609"/>
              </a:xfrm>
            </p:grpSpPr>
            <p:sp>
              <p:nvSpPr>
                <p:cNvPr id="568" name="Google Shape;568;p18"/>
                <p:cNvSpPr/>
                <p:nvPr/>
              </p:nvSpPr>
              <p:spPr>
                <a:xfrm>
                  <a:off x="1225706" y="696120"/>
                  <a:ext cx="199641" cy="1996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51" h="6250" extrusionOk="0">
                      <a:moveTo>
                        <a:pt x="3127" y="1"/>
                      </a:moveTo>
                      <a:cubicBezTo>
                        <a:pt x="1400" y="1"/>
                        <a:pt x="0" y="1399"/>
                        <a:pt x="0" y="3125"/>
                      </a:cubicBezTo>
                      <a:cubicBezTo>
                        <a:pt x="0" y="4851"/>
                        <a:pt x="1400" y="6249"/>
                        <a:pt x="3127" y="6249"/>
                      </a:cubicBezTo>
                      <a:cubicBezTo>
                        <a:pt x="4851" y="6249"/>
                        <a:pt x="6251" y="4851"/>
                        <a:pt x="6251" y="3125"/>
                      </a:cubicBezTo>
                      <a:cubicBezTo>
                        <a:pt x="6251" y="1399"/>
                        <a:pt x="4851" y="1"/>
                        <a:pt x="3127" y="1"/>
                      </a:cubicBezTo>
                      <a:close/>
                    </a:path>
                  </a:pathLst>
                </a:custGeom>
                <a:solidFill>
                  <a:srgbClr val="FFD800"/>
                </a:solidFill>
                <a:ln w="9525" cap="flat" cmpd="sng">
                  <a:solidFill>
                    <a:srgbClr val="0B3A87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40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569" name="Google Shape;569;p18"/>
                <p:cNvSpPr/>
                <p:nvPr/>
              </p:nvSpPr>
              <p:spPr>
                <a:xfrm>
                  <a:off x="1561376" y="696120"/>
                  <a:ext cx="199673" cy="1996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52" h="6250" extrusionOk="0">
                      <a:moveTo>
                        <a:pt x="3127" y="1"/>
                      </a:moveTo>
                      <a:cubicBezTo>
                        <a:pt x="1401" y="1"/>
                        <a:pt x="1" y="1399"/>
                        <a:pt x="1" y="3125"/>
                      </a:cubicBezTo>
                      <a:cubicBezTo>
                        <a:pt x="1" y="4851"/>
                        <a:pt x="1401" y="6249"/>
                        <a:pt x="3127" y="6249"/>
                      </a:cubicBezTo>
                      <a:cubicBezTo>
                        <a:pt x="4851" y="6249"/>
                        <a:pt x="6252" y="4851"/>
                        <a:pt x="6252" y="3125"/>
                      </a:cubicBezTo>
                      <a:cubicBezTo>
                        <a:pt x="6252" y="1399"/>
                        <a:pt x="4851" y="1"/>
                        <a:pt x="3127" y="1"/>
                      </a:cubicBezTo>
                      <a:close/>
                    </a:path>
                  </a:pathLst>
                </a:custGeom>
                <a:solidFill>
                  <a:srgbClr val="A5A2F4"/>
                </a:solidFill>
                <a:ln w="9525" cap="flat" cmpd="sng">
                  <a:solidFill>
                    <a:srgbClr val="0B3A87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40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570" name="Google Shape;570;p18"/>
                <p:cNvSpPr/>
                <p:nvPr/>
              </p:nvSpPr>
              <p:spPr>
                <a:xfrm>
                  <a:off x="883456" y="696120"/>
                  <a:ext cx="199673" cy="1996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52" h="6250" extrusionOk="0">
                      <a:moveTo>
                        <a:pt x="3125" y="1"/>
                      </a:moveTo>
                      <a:cubicBezTo>
                        <a:pt x="1399" y="1"/>
                        <a:pt x="1" y="1399"/>
                        <a:pt x="1" y="3125"/>
                      </a:cubicBezTo>
                      <a:cubicBezTo>
                        <a:pt x="1" y="4851"/>
                        <a:pt x="1399" y="6249"/>
                        <a:pt x="3125" y="6249"/>
                      </a:cubicBezTo>
                      <a:cubicBezTo>
                        <a:pt x="4851" y="6249"/>
                        <a:pt x="6251" y="4851"/>
                        <a:pt x="6251" y="3125"/>
                      </a:cubicBezTo>
                      <a:cubicBezTo>
                        <a:pt x="6251" y="1399"/>
                        <a:pt x="4851" y="1"/>
                        <a:pt x="3125" y="1"/>
                      </a:cubicBezTo>
                      <a:close/>
                    </a:path>
                  </a:pathLst>
                </a:custGeom>
                <a:solidFill>
                  <a:srgbClr val="4CE697"/>
                </a:solidFill>
                <a:ln w="9525" cap="flat" cmpd="sng">
                  <a:solidFill>
                    <a:srgbClr val="0B3A87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40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571" name="Google Shape;571;p18"/>
            <p:cNvSpPr/>
            <p:nvPr/>
          </p:nvSpPr>
          <p:spPr>
            <a:xfrm>
              <a:off x="2567193" y="1049772"/>
              <a:ext cx="5841497" cy="891408"/>
            </a:xfrm>
            <a:custGeom>
              <a:avLst/>
              <a:gdLst/>
              <a:ahLst/>
              <a:cxnLst/>
              <a:rect l="l" t="t" r="r" b="b"/>
              <a:pathLst>
                <a:path w="182904" h="27911" extrusionOk="0">
                  <a:moveTo>
                    <a:pt x="0" y="0"/>
                  </a:moveTo>
                  <a:cubicBezTo>
                    <a:pt x="8688" y="22829"/>
                    <a:pt x="35357" y="27911"/>
                    <a:pt x="57097" y="27911"/>
                  </a:cubicBezTo>
                  <a:cubicBezTo>
                    <a:pt x="68428" y="27911"/>
                    <a:pt x="78420" y="26530"/>
                    <a:pt x="83828" y="25563"/>
                  </a:cubicBezTo>
                  <a:cubicBezTo>
                    <a:pt x="107047" y="21412"/>
                    <a:pt x="182903" y="16583"/>
                    <a:pt x="182903" y="16583"/>
                  </a:cubicBezTo>
                  <a:lnTo>
                    <a:pt x="182903" y="4179"/>
                  </a:lnTo>
                  <a:cubicBezTo>
                    <a:pt x="96624" y="9235"/>
                    <a:pt x="92311" y="16605"/>
                    <a:pt x="61887" y="16605"/>
                  </a:cubicBezTo>
                  <a:cubicBezTo>
                    <a:pt x="60453" y="16605"/>
                    <a:pt x="58960" y="16588"/>
                    <a:pt x="57399" y="16555"/>
                  </a:cubicBezTo>
                  <a:cubicBezTo>
                    <a:pt x="22712" y="15805"/>
                    <a:pt x="16518" y="0"/>
                    <a:pt x="16518" y="0"/>
                  </a:cubicBezTo>
                  <a:close/>
                </a:path>
              </a:pathLst>
            </a:custGeom>
            <a:solidFill>
              <a:srgbClr val="F5A2A2">
                <a:alpha val="34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72" name="Google Shape;572;p18"/>
          <p:cNvSpPr txBox="1">
            <a:spLocks noGrp="1"/>
          </p:cNvSpPr>
          <p:nvPr>
            <p:ph type="title"/>
          </p:nvPr>
        </p:nvSpPr>
        <p:spPr>
          <a:xfrm>
            <a:off x="2894400" y="883200"/>
            <a:ext cx="7718400" cy="3600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73" name="Google Shape;573;p18"/>
          <p:cNvSpPr/>
          <p:nvPr/>
        </p:nvSpPr>
        <p:spPr>
          <a:xfrm flipH="1">
            <a:off x="2641092" y="175864"/>
            <a:ext cx="411440" cy="411525"/>
          </a:xfrm>
          <a:custGeom>
            <a:avLst/>
            <a:gdLst/>
            <a:ahLst/>
            <a:cxnLst/>
            <a:rect l="l" t="t" r="r" b="b"/>
            <a:pathLst>
              <a:path w="9662" h="9664" extrusionOk="0">
                <a:moveTo>
                  <a:pt x="4832" y="1"/>
                </a:moveTo>
                <a:cubicBezTo>
                  <a:pt x="2163" y="1"/>
                  <a:pt x="1" y="2163"/>
                  <a:pt x="1" y="4832"/>
                </a:cubicBezTo>
                <a:cubicBezTo>
                  <a:pt x="1" y="7499"/>
                  <a:pt x="2163" y="9664"/>
                  <a:pt x="4832" y="9664"/>
                </a:cubicBezTo>
                <a:cubicBezTo>
                  <a:pt x="7499" y="9664"/>
                  <a:pt x="9661" y="7499"/>
                  <a:pt x="9661" y="4832"/>
                </a:cubicBezTo>
                <a:cubicBezTo>
                  <a:pt x="9661" y="2163"/>
                  <a:pt x="7499" y="1"/>
                  <a:pt x="4832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74" name="Google Shape;574;p18"/>
          <p:cNvSpPr/>
          <p:nvPr/>
        </p:nvSpPr>
        <p:spPr>
          <a:xfrm flipH="1">
            <a:off x="264326" y="3878998"/>
            <a:ext cx="426537" cy="426404"/>
          </a:xfrm>
          <a:custGeom>
            <a:avLst/>
            <a:gdLst/>
            <a:ahLst/>
            <a:cxnLst/>
            <a:rect l="l" t="t" r="r" b="b"/>
            <a:pathLst>
              <a:path w="9664" h="9661" extrusionOk="0">
                <a:moveTo>
                  <a:pt x="4832" y="0"/>
                </a:moveTo>
                <a:cubicBezTo>
                  <a:pt x="2163" y="0"/>
                  <a:pt x="1" y="2163"/>
                  <a:pt x="1" y="4829"/>
                </a:cubicBezTo>
                <a:cubicBezTo>
                  <a:pt x="1" y="7499"/>
                  <a:pt x="2163" y="9661"/>
                  <a:pt x="4832" y="9661"/>
                </a:cubicBezTo>
                <a:cubicBezTo>
                  <a:pt x="7499" y="9661"/>
                  <a:pt x="9664" y="7499"/>
                  <a:pt x="9664" y="4829"/>
                </a:cubicBezTo>
                <a:cubicBezTo>
                  <a:pt x="9664" y="2163"/>
                  <a:pt x="7499" y="0"/>
                  <a:pt x="4832" y="0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75" name="Google Shape;575;p18"/>
          <p:cNvSpPr/>
          <p:nvPr/>
        </p:nvSpPr>
        <p:spPr>
          <a:xfrm flipH="1">
            <a:off x="228173" y="1627113"/>
            <a:ext cx="195923" cy="195967"/>
          </a:xfrm>
          <a:custGeom>
            <a:avLst/>
            <a:gdLst/>
            <a:ahLst/>
            <a:cxnLst/>
            <a:rect l="l" t="t" r="r" b="b"/>
            <a:pathLst>
              <a:path w="4439" h="4440" extrusionOk="0">
                <a:moveTo>
                  <a:pt x="2219" y="1"/>
                </a:moveTo>
                <a:cubicBezTo>
                  <a:pt x="993" y="1"/>
                  <a:pt x="0" y="994"/>
                  <a:pt x="0" y="2220"/>
                </a:cubicBezTo>
                <a:cubicBezTo>
                  <a:pt x="0" y="3446"/>
                  <a:pt x="993" y="4439"/>
                  <a:pt x="2219" y="4439"/>
                </a:cubicBezTo>
                <a:cubicBezTo>
                  <a:pt x="3446" y="4439"/>
                  <a:pt x="4439" y="3446"/>
                  <a:pt x="4439" y="2220"/>
                </a:cubicBezTo>
                <a:cubicBezTo>
                  <a:pt x="4439" y="994"/>
                  <a:pt x="3446" y="1"/>
                  <a:pt x="2219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76" name="Google Shape;576;p18"/>
          <p:cNvSpPr/>
          <p:nvPr/>
        </p:nvSpPr>
        <p:spPr>
          <a:xfrm flipH="1">
            <a:off x="8420111" y="241401"/>
            <a:ext cx="189028" cy="189112"/>
          </a:xfrm>
          <a:custGeom>
            <a:avLst/>
            <a:gdLst/>
            <a:ahLst/>
            <a:cxnLst/>
            <a:rect l="l" t="t" r="r" b="b"/>
            <a:pathLst>
              <a:path w="4439" h="4441" extrusionOk="0">
                <a:moveTo>
                  <a:pt x="2219" y="0"/>
                </a:moveTo>
                <a:cubicBezTo>
                  <a:pt x="993" y="0"/>
                  <a:pt x="0" y="993"/>
                  <a:pt x="0" y="2219"/>
                </a:cubicBezTo>
                <a:cubicBezTo>
                  <a:pt x="0" y="3446"/>
                  <a:pt x="993" y="4441"/>
                  <a:pt x="2219" y="4441"/>
                </a:cubicBezTo>
                <a:cubicBezTo>
                  <a:pt x="3446" y="4441"/>
                  <a:pt x="4439" y="3446"/>
                  <a:pt x="4439" y="2219"/>
                </a:cubicBezTo>
                <a:cubicBezTo>
                  <a:pt x="4439" y="993"/>
                  <a:pt x="3446" y="0"/>
                  <a:pt x="2219" y="0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77" name="Google Shape;577;p18"/>
          <p:cNvSpPr/>
          <p:nvPr/>
        </p:nvSpPr>
        <p:spPr>
          <a:xfrm flipH="1">
            <a:off x="11603711" y="2699456"/>
            <a:ext cx="265805" cy="265805"/>
          </a:xfrm>
          <a:custGeom>
            <a:avLst/>
            <a:gdLst/>
            <a:ahLst/>
            <a:cxnLst/>
            <a:rect l="l" t="t" r="r" b="b"/>
            <a:pathLst>
              <a:path w="6242" h="6242" extrusionOk="0">
                <a:moveTo>
                  <a:pt x="3122" y="1"/>
                </a:moveTo>
                <a:cubicBezTo>
                  <a:pt x="1398" y="1"/>
                  <a:pt x="0" y="1398"/>
                  <a:pt x="0" y="3122"/>
                </a:cubicBezTo>
                <a:cubicBezTo>
                  <a:pt x="0" y="4844"/>
                  <a:pt x="1398" y="6242"/>
                  <a:pt x="3122" y="6242"/>
                </a:cubicBezTo>
                <a:cubicBezTo>
                  <a:pt x="4843" y="6242"/>
                  <a:pt x="6241" y="4844"/>
                  <a:pt x="6241" y="3122"/>
                </a:cubicBezTo>
                <a:cubicBezTo>
                  <a:pt x="6241" y="1398"/>
                  <a:pt x="4843" y="1"/>
                  <a:pt x="3122" y="1"/>
                </a:cubicBez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578" name="Google Shape;578;p18"/>
          <p:cNvGrpSpPr/>
          <p:nvPr/>
        </p:nvGrpSpPr>
        <p:grpSpPr>
          <a:xfrm>
            <a:off x="11425093" y="5248921"/>
            <a:ext cx="444423" cy="444328"/>
            <a:chOff x="3902081" y="-1924086"/>
            <a:chExt cx="333317" cy="333246"/>
          </a:xfrm>
        </p:grpSpPr>
        <p:sp>
          <p:nvSpPr>
            <p:cNvPr id="579" name="Google Shape;579;p18"/>
            <p:cNvSpPr/>
            <p:nvPr/>
          </p:nvSpPr>
          <p:spPr>
            <a:xfrm>
              <a:off x="3902081" y="-1921028"/>
              <a:ext cx="333317" cy="328269"/>
            </a:xfrm>
            <a:custGeom>
              <a:avLst/>
              <a:gdLst/>
              <a:ahLst/>
              <a:cxnLst/>
              <a:rect l="l" t="t" r="r" b="b"/>
              <a:pathLst>
                <a:path w="4688" h="4617" extrusionOk="0">
                  <a:moveTo>
                    <a:pt x="2479" y="0"/>
                  </a:moveTo>
                  <a:cubicBezTo>
                    <a:pt x="2434" y="0"/>
                    <a:pt x="2393" y="26"/>
                    <a:pt x="2381" y="83"/>
                  </a:cubicBezTo>
                  <a:cubicBezTo>
                    <a:pt x="1930" y="1411"/>
                    <a:pt x="1529" y="1787"/>
                    <a:pt x="126" y="2037"/>
                  </a:cubicBezTo>
                  <a:cubicBezTo>
                    <a:pt x="0" y="2063"/>
                    <a:pt x="0" y="2238"/>
                    <a:pt x="126" y="2288"/>
                  </a:cubicBezTo>
                  <a:cubicBezTo>
                    <a:pt x="1454" y="2714"/>
                    <a:pt x="1830" y="3140"/>
                    <a:pt x="2081" y="4519"/>
                  </a:cubicBezTo>
                  <a:cubicBezTo>
                    <a:pt x="2094" y="4585"/>
                    <a:pt x="2149" y="4616"/>
                    <a:pt x="2202" y="4616"/>
                  </a:cubicBezTo>
                  <a:cubicBezTo>
                    <a:pt x="2249" y="4616"/>
                    <a:pt x="2294" y="4591"/>
                    <a:pt x="2306" y="4544"/>
                  </a:cubicBezTo>
                  <a:cubicBezTo>
                    <a:pt x="2757" y="3190"/>
                    <a:pt x="3183" y="2814"/>
                    <a:pt x="4562" y="2564"/>
                  </a:cubicBezTo>
                  <a:cubicBezTo>
                    <a:pt x="4687" y="2539"/>
                    <a:pt x="4687" y="2388"/>
                    <a:pt x="4562" y="2338"/>
                  </a:cubicBezTo>
                  <a:cubicBezTo>
                    <a:pt x="3233" y="1912"/>
                    <a:pt x="2858" y="1486"/>
                    <a:pt x="2607" y="108"/>
                  </a:cubicBezTo>
                  <a:cubicBezTo>
                    <a:pt x="2593" y="39"/>
                    <a:pt x="2534" y="0"/>
                    <a:pt x="24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0" name="Google Shape;580;p18"/>
            <p:cNvSpPr/>
            <p:nvPr/>
          </p:nvSpPr>
          <p:spPr>
            <a:xfrm>
              <a:off x="3902081" y="-1924086"/>
              <a:ext cx="333317" cy="333246"/>
            </a:xfrm>
            <a:custGeom>
              <a:avLst/>
              <a:gdLst/>
              <a:ahLst/>
              <a:cxnLst/>
              <a:rect l="l" t="t" r="r" b="b"/>
              <a:pathLst>
                <a:path w="4688" h="4687" fill="none" extrusionOk="0">
                  <a:moveTo>
                    <a:pt x="4562" y="2607"/>
                  </a:moveTo>
                  <a:cubicBezTo>
                    <a:pt x="3183" y="2857"/>
                    <a:pt x="2757" y="3233"/>
                    <a:pt x="2306" y="4587"/>
                  </a:cubicBezTo>
                  <a:cubicBezTo>
                    <a:pt x="2281" y="4687"/>
                    <a:pt x="2106" y="4687"/>
                    <a:pt x="2081" y="4562"/>
                  </a:cubicBezTo>
                  <a:cubicBezTo>
                    <a:pt x="1830" y="3183"/>
                    <a:pt x="1454" y="2757"/>
                    <a:pt x="126" y="2331"/>
                  </a:cubicBezTo>
                  <a:cubicBezTo>
                    <a:pt x="0" y="2281"/>
                    <a:pt x="0" y="2106"/>
                    <a:pt x="126" y="2080"/>
                  </a:cubicBezTo>
                  <a:cubicBezTo>
                    <a:pt x="1529" y="1830"/>
                    <a:pt x="1930" y="1454"/>
                    <a:pt x="2381" y="126"/>
                  </a:cubicBezTo>
                  <a:cubicBezTo>
                    <a:pt x="2406" y="0"/>
                    <a:pt x="2582" y="25"/>
                    <a:pt x="2607" y="151"/>
                  </a:cubicBezTo>
                  <a:cubicBezTo>
                    <a:pt x="2858" y="1529"/>
                    <a:pt x="3233" y="1955"/>
                    <a:pt x="4562" y="2381"/>
                  </a:cubicBezTo>
                  <a:cubicBezTo>
                    <a:pt x="4687" y="2431"/>
                    <a:pt x="4687" y="2582"/>
                    <a:pt x="4562" y="2607"/>
                  </a:cubicBezTo>
                  <a:close/>
                </a:path>
              </a:pathLst>
            </a:custGeom>
            <a:solidFill>
              <a:schemeClr val="accent1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581" name="Google Shape;581;p18"/>
          <p:cNvGrpSpPr/>
          <p:nvPr/>
        </p:nvGrpSpPr>
        <p:grpSpPr>
          <a:xfrm>
            <a:off x="299371" y="716104"/>
            <a:ext cx="356448" cy="358913"/>
            <a:chOff x="3534991" y="-2310800"/>
            <a:chExt cx="267336" cy="269185"/>
          </a:xfrm>
        </p:grpSpPr>
        <p:sp>
          <p:nvSpPr>
            <p:cNvPr id="582" name="Google Shape;582;p18"/>
            <p:cNvSpPr/>
            <p:nvPr/>
          </p:nvSpPr>
          <p:spPr>
            <a:xfrm>
              <a:off x="3534991" y="-2309022"/>
              <a:ext cx="267336" cy="264776"/>
            </a:xfrm>
            <a:custGeom>
              <a:avLst/>
              <a:gdLst/>
              <a:ahLst/>
              <a:cxnLst/>
              <a:rect l="l" t="t" r="r" b="b"/>
              <a:pathLst>
                <a:path w="3760" h="3724" extrusionOk="0">
                  <a:moveTo>
                    <a:pt x="2002" y="1"/>
                  </a:moveTo>
                  <a:cubicBezTo>
                    <a:pt x="1962" y="1"/>
                    <a:pt x="1918" y="26"/>
                    <a:pt x="1905" y="76"/>
                  </a:cubicBezTo>
                  <a:cubicBezTo>
                    <a:pt x="1554" y="1154"/>
                    <a:pt x="1203" y="1454"/>
                    <a:pt x="101" y="1655"/>
                  </a:cubicBezTo>
                  <a:cubicBezTo>
                    <a:pt x="0" y="1680"/>
                    <a:pt x="0" y="1805"/>
                    <a:pt x="76" y="1830"/>
                  </a:cubicBezTo>
                  <a:cubicBezTo>
                    <a:pt x="1153" y="2181"/>
                    <a:pt x="1454" y="2532"/>
                    <a:pt x="1655" y="3635"/>
                  </a:cubicBezTo>
                  <a:cubicBezTo>
                    <a:pt x="1669" y="3691"/>
                    <a:pt x="1722" y="3724"/>
                    <a:pt x="1771" y="3724"/>
                  </a:cubicBezTo>
                  <a:cubicBezTo>
                    <a:pt x="1809" y="3724"/>
                    <a:pt x="1844" y="3704"/>
                    <a:pt x="1855" y="3660"/>
                  </a:cubicBezTo>
                  <a:cubicBezTo>
                    <a:pt x="2206" y="2582"/>
                    <a:pt x="2557" y="2281"/>
                    <a:pt x="3660" y="2081"/>
                  </a:cubicBezTo>
                  <a:cubicBezTo>
                    <a:pt x="3760" y="2056"/>
                    <a:pt x="3760" y="1931"/>
                    <a:pt x="3685" y="1880"/>
                  </a:cubicBezTo>
                  <a:cubicBezTo>
                    <a:pt x="2607" y="1530"/>
                    <a:pt x="2306" y="1204"/>
                    <a:pt x="2081" y="76"/>
                  </a:cubicBezTo>
                  <a:cubicBezTo>
                    <a:pt x="2081" y="26"/>
                    <a:pt x="2043" y="1"/>
                    <a:pt x="20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3" name="Google Shape;583;p18"/>
            <p:cNvSpPr/>
            <p:nvPr/>
          </p:nvSpPr>
          <p:spPr>
            <a:xfrm>
              <a:off x="3534991" y="-2310800"/>
              <a:ext cx="267336" cy="269185"/>
            </a:xfrm>
            <a:custGeom>
              <a:avLst/>
              <a:gdLst/>
              <a:ahLst/>
              <a:cxnLst/>
              <a:rect l="l" t="t" r="r" b="b"/>
              <a:pathLst>
                <a:path w="3760" h="3786" fill="none" extrusionOk="0">
                  <a:moveTo>
                    <a:pt x="3660" y="2106"/>
                  </a:moveTo>
                  <a:cubicBezTo>
                    <a:pt x="2557" y="2306"/>
                    <a:pt x="2206" y="2607"/>
                    <a:pt x="1855" y="3685"/>
                  </a:cubicBezTo>
                  <a:cubicBezTo>
                    <a:pt x="1830" y="3785"/>
                    <a:pt x="1680" y="3760"/>
                    <a:pt x="1655" y="3660"/>
                  </a:cubicBezTo>
                  <a:cubicBezTo>
                    <a:pt x="1454" y="2557"/>
                    <a:pt x="1153" y="2206"/>
                    <a:pt x="76" y="1855"/>
                  </a:cubicBezTo>
                  <a:cubicBezTo>
                    <a:pt x="0" y="1830"/>
                    <a:pt x="0" y="1705"/>
                    <a:pt x="101" y="1680"/>
                  </a:cubicBezTo>
                  <a:cubicBezTo>
                    <a:pt x="1203" y="1479"/>
                    <a:pt x="1554" y="1179"/>
                    <a:pt x="1905" y="101"/>
                  </a:cubicBezTo>
                  <a:cubicBezTo>
                    <a:pt x="1930" y="1"/>
                    <a:pt x="2081" y="1"/>
                    <a:pt x="2081" y="101"/>
                  </a:cubicBezTo>
                  <a:cubicBezTo>
                    <a:pt x="2306" y="1229"/>
                    <a:pt x="2607" y="1555"/>
                    <a:pt x="3685" y="1905"/>
                  </a:cubicBezTo>
                  <a:cubicBezTo>
                    <a:pt x="3760" y="1956"/>
                    <a:pt x="3760" y="2081"/>
                    <a:pt x="3660" y="2106"/>
                  </a:cubicBezTo>
                  <a:close/>
                </a:path>
              </a:pathLst>
            </a:custGeom>
            <a:solidFill>
              <a:schemeClr val="accent1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84" name="Google Shape;584;p18"/>
          <p:cNvSpPr/>
          <p:nvPr/>
        </p:nvSpPr>
        <p:spPr>
          <a:xfrm flipH="1">
            <a:off x="4931919" y="6424395"/>
            <a:ext cx="195923" cy="196055"/>
          </a:xfrm>
          <a:custGeom>
            <a:avLst/>
            <a:gdLst/>
            <a:ahLst/>
            <a:cxnLst/>
            <a:rect l="l" t="t" r="r" b="b"/>
            <a:pathLst>
              <a:path w="4439" h="4442" extrusionOk="0">
                <a:moveTo>
                  <a:pt x="2219" y="1"/>
                </a:moveTo>
                <a:cubicBezTo>
                  <a:pt x="993" y="1"/>
                  <a:pt x="0" y="996"/>
                  <a:pt x="0" y="2222"/>
                </a:cubicBezTo>
                <a:cubicBezTo>
                  <a:pt x="0" y="3446"/>
                  <a:pt x="993" y="4442"/>
                  <a:pt x="2219" y="4442"/>
                </a:cubicBezTo>
                <a:cubicBezTo>
                  <a:pt x="3446" y="4442"/>
                  <a:pt x="4439" y="3446"/>
                  <a:pt x="4439" y="2222"/>
                </a:cubicBezTo>
                <a:cubicBezTo>
                  <a:pt x="4439" y="996"/>
                  <a:pt x="3446" y="1"/>
                  <a:pt x="2219" y="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5" name="Google Shape;585;p18"/>
          <p:cNvSpPr/>
          <p:nvPr/>
        </p:nvSpPr>
        <p:spPr>
          <a:xfrm flipH="1">
            <a:off x="10556141" y="6321725"/>
            <a:ext cx="411440" cy="411440"/>
          </a:xfrm>
          <a:custGeom>
            <a:avLst/>
            <a:gdLst/>
            <a:ahLst/>
            <a:cxnLst/>
            <a:rect l="l" t="t" r="r" b="b"/>
            <a:pathLst>
              <a:path w="9662" h="9662" extrusionOk="0">
                <a:moveTo>
                  <a:pt x="4830" y="1"/>
                </a:moveTo>
                <a:cubicBezTo>
                  <a:pt x="2163" y="1"/>
                  <a:pt x="1" y="2163"/>
                  <a:pt x="1" y="4832"/>
                </a:cubicBezTo>
                <a:cubicBezTo>
                  <a:pt x="1" y="7499"/>
                  <a:pt x="2163" y="9661"/>
                  <a:pt x="4830" y="9661"/>
                </a:cubicBezTo>
                <a:cubicBezTo>
                  <a:pt x="7499" y="9661"/>
                  <a:pt x="9662" y="7499"/>
                  <a:pt x="9662" y="4832"/>
                </a:cubicBezTo>
                <a:cubicBezTo>
                  <a:pt x="9662" y="2163"/>
                  <a:pt x="7499" y="1"/>
                  <a:pt x="4830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6" name="Google Shape;586;p18"/>
          <p:cNvSpPr/>
          <p:nvPr/>
        </p:nvSpPr>
        <p:spPr>
          <a:xfrm flipH="1">
            <a:off x="2641092" y="175864"/>
            <a:ext cx="411440" cy="411525"/>
          </a:xfrm>
          <a:custGeom>
            <a:avLst/>
            <a:gdLst/>
            <a:ahLst/>
            <a:cxnLst/>
            <a:rect l="l" t="t" r="r" b="b"/>
            <a:pathLst>
              <a:path w="9662" h="9664" extrusionOk="0">
                <a:moveTo>
                  <a:pt x="4832" y="1"/>
                </a:moveTo>
                <a:cubicBezTo>
                  <a:pt x="2163" y="1"/>
                  <a:pt x="1" y="2163"/>
                  <a:pt x="1" y="4832"/>
                </a:cubicBezTo>
                <a:cubicBezTo>
                  <a:pt x="1" y="7499"/>
                  <a:pt x="2163" y="9664"/>
                  <a:pt x="4832" y="9664"/>
                </a:cubicBezTo>
                <a:cubicBezTo>
                  <a:pt x="7499" y="9664"/>
                  <a:pt x="9661" y="7499"/>
                  <a:pt x="9661" y="4832"/>
                </a:cubicBezTo>
                <a:cubicBezTo>
                  <a:pt x="9661" y="2163"/>
                  <a:pt x="7499" y="1"/>
                  <a:pt x="4832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7" name="Google Shape;587;p18"/>
          <p:cNvSpPr/>
          <p:nvPr/>
        </p:nvSpPr>
        <p:spPr>
          <a:xfrm flipH="1">
            <a:off x="264326" y="3878998"/>
            <a:ext cx="426537" cy="426404"/>
          </a:xfrm>
          <a:custGeom>
            <a:avLst/>
            <a:gdLst/>
            <a:ahLst/>
            <a:cxnLst/>
            <a:rect l="l" t="t" r="r" b="b"/>
            <a:pathLst>
              <a:path w="9664" h="9661" extrusionOk="0">
                <a:moveTo>
                  <a:pt x="4832" y="0"/>
                </a:moveTo>
                <a:cubicBezTo>
                  <a:pt x="2163" y="0"/>
                  <a:pt x="1" y="2163"/>
                  <a:pt x="1" y="4829"/>
                </a:cubicBezTo>
                <a:cubicBezTo>
                  <a:pt x="1" y="7499"/>
                  <a:pt x="2163" y="9661"/>
                  <a:pt x="4832" y="9661"/>
                </a:cubicBezTo>
                <a:cubicBezTo>
                  <a:pt x="7499" y="9661"/>
                  <a:pt x="9664" y="7499"/>
                  <a:pt x="9664" y="4829"/>
                </a:cubicBezTo>
                <a:cubicBezTo>
                  <a:pt x="9664" y="2163"/>
                  <a:pt x="7499" y="0"/>
                  <a:pt x="4832" y="0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8" name="Google Shape;588;p18"/>
          <p:cNvSpPr/>
          <p:nvPr/>
        </p:nvSpPr>
        <p:spPr>
          <a:xfrm flipH="1">
            <a:off x="228173" y="1627113"/>
            <a:ext cx="195923" cy="195967"/>
          </a:xfrm>
          <a:custGeom>
            <a:avLst/>
            <a:gdLst/>
            <a:ahLst/>
            <a:cxnLst/>
            <a:rect l="l" t="t" r="r" b="b"/>
            <a:pathLst>
              <a:path w="4439" h="4440" extrusionOk="0">
                <a:moveTo>
                  <a:pt x="2219" y="1"/>
                </a:moveTo>
                <a:cubicBezTo>
                  <a:pt x="993" y="1"/>
                  <a:pt x="0" y="994"/>
                  <a:pt x="0" y="2220"/>
                </a:cubicBezTo>
                <a:cubicBezTo>
                  <a:pt x="0" y="3446"/>
                  <a:pt x="993" y="4439"/>
                  <a:pt x="2219" y="4439"/>
                </a:cubicBezTo>
                <a:cubicBezTo>
                  <a:pt x="3446" y="4439"/>
                  <a:pt x="4439" y="3446"/>
                  <a:pt x="4439" y="2220"/>
                </a:cubicBezTo>
                <a:cubicBezTo>
                  <a:pt x="4439" y="994"/>
                  <a:pt x="3446" y="1"/>
                  <a:pt x="2219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9" name="Google Shape;589;p18"/>
          <p:cNvSpPr/>
          <p:nvPr/>
        </p:nvSpPr>
        <p:spPr>
          <a:xfrm flipH="1">
            <a:off x="4931919" y="6424395"/>
            <a:ext cx="195923" cy="196055"/>
          </a:xfrm>
          <a:custGeom>
            <a:avLst/>
            <a:gdLst/>
            <a:ahLst/>
            <a:cxnLst/>
            <a:rect l="l" t="t" r="r" b="b"/>
            <a:pathLst>
              <a:path w="4439" h="4442" extrusionOk="0">
                <a:moveTo>
                  <a:pt x="2219" y="1"/>
                </a:moveTo>
                <a:cubicBezTo>
                  <a:pt x="993" y="1"/>
                  <a:pt x="0" y="996"/>
                  <a:pt x="0" y="2222"/>
                </a:cubicBezTo>
                <a:cubicBezTo>
                  <a:pt x="0" y="3446"/>
                  <a:pt x="993" y="4442"/>
                  <a:pt x="2219" y="4442"/>
                </a:cubicBezTo>
                <a:cubicBezTo>
                  <a:pt x="3446" y="4442"/>
                  <a:pt x="4439" y="3446"/>
                  <a:pt x="4439" y="2222"/>
                </a:cubicBezTo>
                <a:cubicBezTo>
                  <a:pt x="4439" y="996"/>
                  <a:pt x="3446" y="1"/>
                  <a:pt x="2219" y="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90" name="Google Shape;590;p18"/>
          <p:cNvSpPr/>
          <p:nvPr/>
        </p:nvSpPr>
        <p:spPr>
          <a:xfrm flipH="1">
            <a:off x="8420111" y="241401"/>
            <a:ext cx="189028" cy="189112"/>
          </a:xfrm>
          <a:custGeom>
            <a:avLst/>
            <a:gdLst/>
            <a:ahLst/>
            <a:cxnLst/>
            <a:rect l="l" t="t" r="r" b="b"/>
            <a:pathLst>
              <a:path w="4439" h="4441" extrusionOk="0">
                <a:moveTo>
                  <a:pt x="2219" y="0"/>
                </a:moveTo>
                <a:cubicBezTo>
                  <a:pt x="993" y="0"/>
                  <a:pt x="0" y="993"/>
                  <a:pt x="0" y="2219"/>
                </a:cubicBezTo>
                <a:cubicBezTo>
                  <a:pt x="0" y="3446"/>
                  <a:pt x="993" y="4441"/>
                  <a:pt x="2219" y="4441"/>
                </a:cubicBezTo>
                <a:cubicBezTo>
                  <a:pt x="3446" y="4441"/>
                  <a:pt x="4439" y="3446"/>
                  <a:pt x="4439" y="2219"/>
                </a:cubicBezTo>
                <a:cubicBezTo>
                  <a:pt x="4439" y="993"/>
                  <a:pt x="3446" y="0"/>
                  <a:pt x="2219" y="0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91" name="Google Shape;591;p18"/>
          <p:cNvSpPr/>
          <p:nvPr/>
        </p:nvSpPr>
        <p:spPr>
          <a:xfrm flipH="1">
            <a:off x="11603711" y="2699456"/>
            <a:ext cx="265805" cy="265805"/>
          </a:xfrm>
          <a:custGeom>
            <a:avLst/>
            <a:gdLst/>
            <a:ahLst/>
            <a:cxnLst/>
            <a:rect l="l" t="t" r="r" b="b"/>
            <a:pathLst>
              <a:path w="6242" h="6242" extrusionOk="0">
                <a:moveTo>
                  <a:pt x="3122" y="1"/>
                </a:moveTo>
                <a:cubicBezTo>
                  <a:pt x="1398" y="1"/>
                  <a:pt x="0" y="1398"/>
                  <a:pt x="0" y="3122"/>
                </a:cubicBezTo>
                <a:cubicBezTo>
                  <a:pt x="0" y="4844"/>
                  <a:pt x="1398" y="6242"/>
                  <a:pt x="3122" y="6242"/>
                </a:cubicBezTo>
                <a:cubicBezTo>
                  <a:pt x="4843" y="6242"/>
                  <a:pt x="6241" y="4844"/>
                  <a:pt x="6241" y="3122"/>
                </a:cubicBezTo>
                <a:cubicBezTo>
                  <a:pt x="6241" y="1398"/>
                  <a:pt x="4843" y="1"/>
                  <a:pt x="3122" y="1"/>
                </a:cubicBez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92" name="Google Shape;592;p18"/>
          <p:cNvSpPr/>
          <p:nvPr/>
        </p:nvSpPr>
        <p:spPr>
          <a:xfrm flipH="1">
            <a:off x="650717" y="363471"/>
            <a:ext cx="356448" cy="353035"/>
          </a:xfrm>
          <a:custGeom>
            <a:avLst/>
            <a:gdLst/>
            <a:ahLst/>
            <a:cxnLst/>
            <a:rect l="l" t="t" r="r" b="b"/>
            <a:pathLst>
              <a:path w="3760" h="3724" extrusionOk="0">
                <a:moveTo>
                  <a:pt x="2002" y="1"/>
                </a:moveTo>
                <a:cubicBezTo>
                  <a:pt x="1962" y="1"/>
                  <a:pt x="1918" y="26"/>
                  <a:pt x="1905" y="76"/>
                </a:cubicBezTo>
                <a:cubicBezTo>
                  <a:pt x="1554" y="1154"/>
                  <a:pt x="1203" y="1454"/>
                  <a:pt x="101" y="1655"/>
                </a:cubicBezTo>
                <a:cubicBezTo>
                  <a:pt x="0" y="1680"/>
                  <a:pt x="0" y="1805"/>
                  <a:pt x="76" y="1830"/>
                </a:cubicBezTo>
                <a:cubicBezTo>
                  <a:pt x="1153" y="2181"/>
                  <a:pt x="1454" y="2532"/>
                  <a:pt x="1655" y="3635"/>
                </a:cubicBezTo>
                <a:cubicBezTo>
                  <a:pt x="1669" y="3691"/>
                  <a:pt x="1722" y="3724"/>
                  <a:pt x="1771" y="3724"/>
                </a:cubicBezTo>
                <a:cubicBezTo>
                  <a:pt x="1809" y="3724"/>
                  <a:pt x="1844" y="3704"/>
                  <a:pt x="1855" y="3660"/>
                </a:cubicBezTo>
                <a:cubicBezTo>
                  <a:pt x="2206" y="2582"/>
                  <a:pt x="2557" y="2281"/>
                  <a:pt x="3660" y="2081"/>
                </a:cubicBezTo>
                <a:cubicBezTo>
                  <a:pt x="3760" y="2056"/>
                  <a:pt x="3760" y="1931"/>
                  <a:pt x="3685" y="1880"/>
                </a:cubicBezTo>
                <a:cubicBezTo>
                  <a:pt x="2607" y="1530"/>
                  <a:pt x="2306" y="1204"/>
                  <a:pt x="2081" y="76"/>
                </a:cubicBezTo>
                <a:cubicBezTo>
                  <a:pt x="2081" y="26"/>
                  <a:pt x="2043" y="1"/>
                  <a:pt x="2002" y="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rgbClr val="0B3A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93" name="Google Shape;593;p18"/>
          <p:cNvSpPr/>
          <p:nvPr/>
        </p:nvSpPr>
        <p:spPr>
          <a:xfrm flipH="1">
            <a:off x="10556141" y="6321725"/>
            <a:ext cx="411440" cy="411440"/>
          </a:xfrm>
          <a:custGeom>
            <a:avLst/>
            <a:gdLst/>
            <a:ahLst/>
            <a:cxnLst/>
            <a:rect l="l" t="t" r="r" b="b"/>
            <a:pathLst>
              <a:path w="9662" h="9662" extrusionOk="0">
                <a:moveTo>
                  <a:pt x="4830" y="1"/>
                </a:moveTo>
                <a:cubicBezTo>
                  <a:pt x="2163" y="1"/>
                  <a:pt x="1" y="2163"/>
                  <a:pt x="1" y="4832"/>
                </a:cubicBezTo>
                <a:cubicBezTo>
                  <a:pt x="1" y="7499"/>
                  <a:pt x="2163" y="9661"/>
                  <a:pt x="4830" y="9661"/>
                </a:cubicBezTo>
                <a:cubicBezTo>
                  <a:pt x="7499" y="9661"/>
                  <a:pt x="9662" y="7499"/>
                  <a:pt x="9662" y="4832"/>
                </a:cubicBezTo>
                <a:cubicBezTo>
                  <a:pt x="9662" y="2163"/>
                  <a:pt x="7499" y="1"/>
                  <a:pt x="4830" y="1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590751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19"/>
          <p:cNvSpPr/>
          <p:nvPr/>
        </p:nvSpPr>
        <p:spPr>
          <a:xfrm>
            <a:off x="0" y="-6032"/>
            <a:ext cx="5418499" cy="3798881"/>
          </a:xfrm>
          <a:custGeom>
            <a:avLst/>
            <a:gdLst/>
            <a:ahLst/>
            <a:cxnLst/>
            <a:rect l="l" t="t" r="r" b="b"/>
            <a:pathLst>
              <a:path w="126709" h="88835" extrusionOk="0">
                <a:moveTo>
                  <a:pt x="108683" y="1"/>
                </a:moveTo>
                <a:cubicBezTo>
                  <a:pt x="108514" y="253"/>
                  <a:pt x="108340" y="501"/>
                  <a:pt x="108162" y="749"/>
                </a:cubicBezTo>
                <a:cubicBezTo>
                  <a:pt x="107126" y="1996"/>
                  <a:pt x="105988" y="3154"/>
                  <a:pt x="104747" y="4196"/>
                </a:cubicBezTo>
                <a:cubicBezTo>
                  <a:pt x="103261" y="5249"/>
                  <a:pt x="101678" y="6144"/>
                  <a:pt x="100025" y="6904"/>
                </a:cubicBezTo>
                <a:cubicBezTo>
                  <a:pt x="96568" y="8247"/>
                  <a:pt x="92922" y="9102"/>
                  <a:pt x="89260" y="9654"/>
                </a:cubicBezTo>
                <a:cubicBezTo>
                  <a:pt x="77792" y="11026"/>
                  <a:pt x="66048" y="10123"/>
                  <a:pt x="54799" y="13183"/>
                </a:cubicBezTo>
                <a:cubicBezTo>
                  <a:pt x="48327" y="14945"/>
                  <a:pt x="42169" y="18126"/>
                  <a:pt x="37406" y="22910"/>
                </a:cubicBezTo>
                <a:cubicBezTo>
                  <a:pt x="34787" y="25539"/>
                  <a:pt x="32504" y="28668"/>
                  <a:pt x="30996" y="32071"/>
                </a:cubicBezTo>
                <a:cubicBezTo>
                  <a:pt x="29508" y="35435"/>
                  <a:pt x="28398" y="38805"/>
                  <a:pt x="27715" y="42417"/>
                </a:cubicBezTo>
                <a:cubicBezTo>
                  <a:pt x="26493" y="48870"/>
                  <a:pt x="26186" y="55559"/>
                  <a:pt x="23848" y="61743"/>
                </a:cubicBezTo>
                <a:cubicBezTo>
                  <a:pt x="23183" y="63162"/>
                  <a:pt x="22402" y="64519"/>
                  <a:pt x="21500" y="65800"/>
                </a:cubicBezTo>
                <a:cubicBezTo>
                  <a:pt x="20552" y="66922"/>
                  <a:pt x="19514" y="67958"/>
                  <a:pt x="18392" y="68903"/>
                </a:cubicBezTo>
                <a:cubicBezTo>
                  <a:pt x="17071" y="69841"/>
                  <a:pt x="15668" y="70656"/>
                  <a:pt x="14199" y="71344"/>
                </a:cubicBezTo>
                <a:cubicBezTo>
                  <a:pt x="12449" y="72003"/>
                  <a:pt x="10639" y="72492"/>
                  <a:pt x="8794" y="72811"/>
                </a:cubicBezTo>
                <a:cubicBezTo>
                  <a:pt x="7785" y="72908"/>
                  <a:pt x="6773" y="72957"/>
                  <a:pt x="5761" y="72957"/>
                </a:cubicBezTo>
                <a:cubicBezTo>
                  <a:pt x="4626" y="72957"/>
                  <a:pt x="3490" y="72896"/>
                  <a:pt x="2357" y="72775"/>
                </a:cubicBezTo>
                <a:cubicBezTo>
                  <a:pt x="2269" y="72771"/>
                  <a:pt x="2182" y="72770"/>
                  <a:pt x="2095" y="72770"/>
                </a:cubicBezTo>
                <a:cubicBezTo>
                  <a:pt x="1362" y="72770"/>
                  <a:pt x="664" y="72895"/>
                  <a:pt x="0" y="73144"/>
                </a:cubicBezTo>
                <a:lnTo>
                  <a:pt x="0" y="88291"/>
                </a:lnTo>
                <a:cubicBezTo>
                  <a:pt x="755" y="88527"/>
                  <a:pt x="1541" y="88646"/>
                  <a:pt x="2357" y="88648"/>
                </a:cubicBezTo>
                <a:cubicBezTo>
                  <a:pt x="3504" y="88771"/>
                  <a:pt x="4655" y="88835"/>
                  <a:pt x="5806" y="88835"/>
                </a:cubicBezTo>
                <a:cubicBezTo>
                  <a:pt x="6776" y="88835"/>
                  <a:pt x="7746" y="88789"/>
                  <a:pt x="8713" y="88696"/>
                </a:cubicBezTo>
                <a:cubicBezTo>
                  <a:pt x="11396" y="88439"/>
                  <a:pt x="14102" y="88043"/>
                  <a:pt x="16685" y="87248"/>
                </a:cubicBezTo>
                <a:cubicBezTo>
                  <a:pt x="21824" y="85669"/>
                  <a:pt x="26503" y="83019"/>
                  <a:pt x="30465" y="79383"/>
                </a:cubicBezTo>
                <a:cubicBezTo>
                  <a:pt x="34544" y="75637"/>
                  <a:pt x="37328" y="70868"/>
                  <a:pt x="39240" y="65720"/>
                </a:cubicBezTo>
                <a:cubicBezTo>
                  <a:pt x="40773" y="61588"/>
                  <a:pt x="41409" y="57204"/>
                  <a:pt x="42028" y="52866"/>
                </a:cubicBezTo>
                <a:cubicBezTo>
                  <a:pt x="42667" y="48389"/>
                  <a:pt x="43307" y="43865"/>
                  <a:pt x="44910" y="39619"/>
                </a:cubicBezTo>
                <a:cubicBezTo>
                  <a:pt x="45545" y="38264"/>
                  <a:pt x="46291" y="36969"/>
                  <a:pt x="47150" y="35743"/>
                </a:cubicBezTo>
                <a:cubicBezTo>
                  <a:pt x="48141" y="34571"/>
                  <a:pt x="49234" y="33488"/>
                  <a:pt x="50410" y="32499"/>
                </a:cubicBezTo>
                <a:cubicBezTo>
                  <a:pt x="51910" y="31433"/>
                  <a:pt x="53508" y="30518"/>
                  <a:pt x="55180" y="29747"/>
                </a:cubicBezTo>
                <a:cubicBezTo>
                  <a:pt x="58411" y="28501"/>
                  <a:pt x="61802" y="27732"/>
                  <a:pt x="65224" y="27218"/>
                </a:cubicBezTo>
                <a:cubicBezTo>
                  <a:pt x="70822" y="26546"/>
                  <a:pt x="76468" y="26432"/>
                  <a:pt x="82092" y="26115"/>
                </a:cubicBezTo>
                <a:cubicBezTo>
                  <a:pt x="88445" y="25758"/>
                  <a:pt x="94879" y="25120"/>
                  <a:pt x="101004" y="23313"/>
                </a:cubicBezTo>
                <a:cubicBezTo>
                  <a:pt x="103976" y="22434"/>
                  <a:pt x="106912" y="21270"/>
                  <a:pt x="109650" y="19817"/>
                </a:cubicBezTo>
                <a:cubicBezTo>
                  <a:pt x="112117" y="18510"/>
                  <a:pt x="114410" y="16814"/>
                  <a:pt x="116496" y="14967"/>
                </a:cubicBezTo>
                <a:cubicBezTo>
                  <a:pt x="118541" y="13157"/>
                  <a:pt x="120244" y="11000"/>
                  <a:pt x="121839" y="8790"/>
                </a:cubicBezTo>
                <a:cubicBezTo>
                  <a:pt x="123137" y="6994"/>
                  <a:pt x="124247" y="5068"/>
                  <a:pt x="125240" y="3089"/>
                </a:cubicBezTo>
                <a:cubicBezTo>
                  <a:pt x="125752" y="2070"/>
                  <a:pt x="126240" y="1041"/>
                  <a:pt x="126709" y="1"/>
                </a:cubicBez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96" name="Google Shape;596;p19"/>
          <p:cNvSpPr/>
          <p:nvPr/>
        </p:nvSpPr>
        <p:spPr>
          <a:xfrm>
            <a:off x="2695801" y="894908"/>
            <a:ext cx="9498247" cy="5982981"/>
          </a:xfrm>
          <a:custGeom>
            <a:avLst/>
            <a:gdLst/>
            <a:ahLst/>
            <a:cxnLst/>
            <a:rect l="l" t="t" r="r" b="b"/>
            <a:pathLst>
              <a:path w="221818" h="139724" extrusionOk="0">
                <a:moveTo>
                  <a:pt x="217438" y="1"/>
                </a:moveTo>
                <a:cubicBezTo>
                  <a:pt x="211569" y="1"/>
                  <a:pt x="205642" y="938"/>
                  <a:pt x="199994" y="2337"/>
                </a:cubicBezTo>
                <a:cubicBezTo>
                  <a:pt x="192707" y="4142"/>
                  <a:pt x="185540" y="6940"/>
                  <a:pt x="178975" y="10583"/>
                </a:cubicBezTo>
                <a:cubicBezTo>
                  <a:pt x="172900" y="13953"/>
                  <a:pt x="167147" y="18244"/>
                  <a:pt x="162880" y="23768"/>
                </a:cubicBezTo>
                <a:cubicBezTo>
                  <a:pt x="158637" y="29259"/>
                  <a:pt x="156299" y="35796"/>
                  <a:pt x="154913" y="42542"/>
                </a:cubicBezTo>
                <a:cubicBezTo>
                  <a:pt x="153565" y="49095"/>
                  <a:pt x="152753" y="55774"/>
                  <a:pt x="150326" y="62039"/>
                </a:cubicBezTo>
                <a:cubicBezTo>
                  <a:pt x="149324" y="64232"/>
                  <a:pt x="148121" y="66315"/>
                  <a:pt x="146709" y="68273"/>
                </a:cubicBezTo>
                <a:cubicBezTo>
                  <a:pt x="145033" y="70306"/>
                  <a:pt x="143149" y="72147"/>
                  <a:pt x="141106" y="73814"/>
                </a:cubicBezTo>
                <a:cubicBezTo>
                  <a:pt x="138623" y="75626"/>
                  <a:pt x="135961" y="77155"/>
                  <a:pt x="133160" y="78419"/>
                </a:cubicBezTo>
                <a:cubicBezTo>
                  <a:pt x="128719" y="80169"/>
                  <a:pt x="124066" y="81269"/>
                  <a:pt x="119349" y="81972"/>
                </a:cubicBezTo>
                <a:cubicBezTo>
                  <a:pt x="112837" y="82763"/>
                  <a:pt x="106276" y="82903"/>
                  <a:pt x="99717" y="82903"/>
                </a:cubicBezTo>
                <a:cubicBezTo>
                  <a:pt x="96504" y="82903"/>
                  <a:pt x="93293" y="82869"/>
                  <a:pt x="90087" y="82862"/>
                </a:cubicBezTo>
                <a:cubicBezTo>
                  <a:pt x="89804" y="82862"/>
                  <a:pt x="89522" y="82861"/>
                  <a:pt x="89240" y="82861"/>
                </a:cubicBezTo>
                <a:cubicBezTo>
                  <a:pt x="78782" y="82861"/>
                  <a:pt x="68359" y="83307"/>
                  <a:pt x="58078" y="85413"/>
                </a:cubicBezTo>
                <a:cubicBezTo>
                  <a:pt x="49154" y="87239"/>
                  <a:pt x="40267" y="90430"/>
                  <a:pt x="32592" y="95397"/>
                </a:cubicBezTo>
                <a:cubicBezTo>
                  <a:pt x="25327" y="100098"/>
                  <a:pt x="19429" y="106091"/>
                  <a:pt x="14281" y="112994"/>
                </a:cubicBezTo>
                <a:cubicBezTo>
                  <a:pt x="8975" y="120109"/>
                  <a:pt x="4899" y="128058"/>
                  <a:pt x="1053" y="136027"/>
                </a:cubicBezTo>
                <a:cubicBezTo>
                  <a:pt x="474" y="137228"/>
                  <a:pt x="79" y="138456"/>
                  <a:pt x="1" y="139723"/>
                </a:cubicBezTo>
                <a:lnTo>
                  <a:pt x="16876" y="139723"/>
                </a:lnTo>
                <a:cubicBezTo>
                  <a:pt x="20160" y="133149"/>
                  <a:pt x="23729" y="126691"/>
                  <a:pt x="28139" y="120804"/>
                </a:cubicBezTo>
                <a:cubicBezTo>
                  <a:pt x="30966" y="117264"/>
                  <a:pt x="34119" y="114006"/>
                  <a:pt x="37645" y="111161"/>
                </a:cubicBezTo>
                <a:cubicBezTo>
                  <a:pt x="41103" y="108601"/>
                  <a:pt x="44839" y="106460"/>
                  <a:pt x="48773" y="104717"/>
                </a:cubicBezTo>
                <a:cubicBezTo>
                  <a:pt x="54995" y="102219"/>
                  <a:pt x="61550" y="100667"/>
                  <a:pt x="68179" y="99700"/>
                </a:cubicBezTo>
                <a:cubicBezTo>
                  <a:pt x="74946" y="98873"/>
                  <a:pt x="81766" y="98733"/>
                  <a:pt x="88581" y="98733"/>
                </a:cubicBezTo>
                <a:cubicBezTo>
                  <a:pt x="90661" y="98733"/>
                  <a:pt x="92741" y="98746"/>
                  <a:pt x="94818" y="98757"/>
                </a:cubicBezTo>
                <a:cubicBezTo>
                  <a:pt x="95851" y="98762"/>
                  <a:pt x="96883" y="98765"/>
                  <a:pt x="97915" y="98765"/>
                </a:cubicBezTo>
                <a:cubicBezTo>
                  <a:pt x="106621" y="98765"/>
                  <a:pt x="115289" y="98535"/>
                  <a:pt x="123926" y="97228"/>
                </a:cubicBezTo>
                <a:cubicBezTo>
                  <a:pt x="132939" y="95864"/>
                  <a:pt x="142061" y="92811"/>
                  <a:pt x="149417" y="87306"/>
                </a:cubicBezTo>
                <a:cubicBezTo>
                  <a:pt x="154094" y="83803"/>
                  <a:pt x="158101" y="79874"/>
                  <a:pt x="161332" y="74971"/>
                </a:cubicBezTo>
                <a:cubicBezTo>
                  <a:pt x="163906" y="71064"/>
                  <a:pt x="165745" y="66599"/>
                  <a:pt x="167035" y="62110"/>
                </a:cubicBezTo>
                <a:cubicBezTo>
                  <a:pt x="169300" y="54231"/>
                  <a:pt x="169671" y="45856"/>
                  <a:pt x="172624" y="38170"/>
                </a:cubicBezTo>
                <a:cubicBezTo>
                  <a:pt x="173388" y="36512"/>
                  <a:pt x="174284" y="34924"/>
                  <a:pt x="175339" y="33433"/>
                </a:cubicBezTo>
                <a:cubicBezTo>
                  <a:pt x="176875" y="31600"/>
                  <a:pt x="178618" y="29957"/>
                  <a:pt x="180477" y="28452"/>
                </a:cubicBezTo>
                <a:cubicBezTo>
                  <a:pt x="184399" y="25559"/>
                  <a:pt x="188697" y="23204"/>
                  <a:pt x="193160" y="21246"/>
                </a:cubicBezTo>
                <a:cubicBezTo>
                  <a:pt x="198886" y="18922"/>
                  <a:pt x="204875" y="17222"/>
                  <a:pt x="210988" y="16296"/>
                </a:cubicBezTo>
                <a:cubicBezTo>
                  <a:pt x="213230" y="16035"/>
                  <a:pt x="215482" y="15886"/>
                  <a:pt x="217736" y="15886"/>
                </a:cubicBezTo>
                <a:cubicBezTo>
                  <a:pt x="219015" y="15886"/>
                  <a:pt x="220294" y="15934"/>
                  <a:pt x="221572" y="16036"/>
                </a:cubicBezTo>
                <a:cubicBezTo>
                  <a:pt x="221653" y="16044"/>
                  <a:pt x="221734" y="16046"/>
                  <a:pt x="221818" y="16048"/>
                </a:cubicBezTo>
                <a:lnTo>
                  <a:pt x="221818" y="185"/>
                </a:lnTo>
                <a:cubicBezTo>
                  <a:pt x="221737" y="178"/>
                  <a:pt x="221656" y="168"/>
                  <a:pt x="221572" y="163"/>
                </a:cubicBezTo>
                <a:cubicBezTo>
                  <a:pt x="220200" y="53"/>
                  <a:pt x="218821" y="1"/>
                  <a:pt x="217438" y="1"/>
                </a:cubicBez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97" name="Google Shape;597;p19"/>
          <p:cNvSpPr/>
          <p:nvPr/>
        </p:nvSpPr>
        <p:spPr>
          <a:xfrm>
            <a:off x="9564867" y="3912034"/>
            <a:ext cx="2629515" cy="2967063"/>
          </a:xfrm>
          <a:custGeom>
            <a:avLst/>
            <a:gdLst/>
            <a:ahLst/>
            <a:cxnLst/>
            <a:rect l="l" t="t" r="r" b="b"/>
            <a:pathLst>
              <a:path w="60560" h="68334" extrusionOk="0">
                <a:moveTo>
                  <a:pt x="60559" y="0"/>
                </a:moveTo>
                <a:cubicBezTo>
                  <a:pt x="56761" y="984"/>
                  <a:pt x="53056" y="2420"/>
                  <a:pt x="49694" y="4403"/>
                </a:cubicBezTo>
                <a:cubicBezTo>
                  <a:pt x="47143" y="5906"/>
                  <a:pt x="44724" y="7765"/>
                  <a:pt x="42636" y="9863"/>
                </a:cubicBezTo>
                <a:cubicBezTo>
                  <a:pt x="40409" y="12099"/>
                  <a:pt x="38440" y="14702"/>
                  <a:pt x="37164" y="17600"/>
                </a:cubicBezTo>
                <a:cubicBezTo>
                  <a:pt x="36321" y="19507"/>
                  <a:pt x="35557" y="21410"/>
                  <a:pt x="35045" y="23429"/>
                </a:cubicBezTo>
                <a:cubicBezTo>
                  <a:pt x="34685" y="24855"/>
                  <a:pt x="34423" y="26303"/>
                  <a:pt x="34211" y="27758"/>
                </a:cubicBezTo>
                <a:cubicBezTo>
                  <a:pt x="33744" y="30951"/>
                  <a:pt x="33440" y="34161"/>
                  <a:pt x="33040" y="37361"/>
                </a:cubicBezTo>
                <a:cubicBezTo>
                  <a:pt x="32804" y="38952"/>
                  <a:pt x="32511" y="40535"/>
                  <a:pt x="32089" y="42088"/>
                </a:cubicBezTo>
                <a:cubicBezTo>
                  <a:pt x="31663" y="43662"/>
                  <a:pt x="31106" y="45210"/>
                  <a:pt x="30496" y="46726"/>
                </a:cubicBezTo>
                <a:cubicBezTo>
                  <a:pt x="29125" y="49810"/>
                  <a:pt x="27460" y="52756"/>
                  <a:pt x="25467" y="55482"/>
                </a:cubicBezTo>
                <a:cubicBezTo>
                  <a:pt x="23696" y="57656"/>
                  <a:pt x="21712" y="59642"/>
                  <a:pt x="19538" y="61414"/>
                </a:cubicBezTo>
                <a:cubicBezTo>
                  <a:pt x="17007" y="63281"/>
                  <a:pt x="14299" y="64928"/>
                  <a:pt x="11440" y="66238"/>
                </a:cubicBezTo>
                <a:cubicBezTo>
                  <a:pt x="9392" y="67026"/>
                  <a:pt x="7280" y="67624"/>
                  <a:pt x="5117" y="67998"/>
                </a:cubicBezTo>
                <a:cubicBezTo>
                  <a:pt x="4066" y="68098"/>
                  <a:pt x="3010" y="68149"/>
                  <a:pt x="1951" y="68149"/>
                </a:cubicBezTo>
                <a:cubicBezTo>
                  <a:pt x="1859" y="68149"/>
                  <a:pt x="1766" y="68148"/>
                  <a:pt x="1674" y="68148"/>
                </a:cubicBezTo>
                <a:cubicBezTo>
                  <a:pt x="1647" y="68147"/>
                  <a:pt x="1621" y="68147"/>
                  <a:pt x="1594" y="68147"/>
                </a:cubicBezTo>
                <a:cubicBezTo>
                  <a:pt x="1067" y="68147"/>
                  <a:pt x="530" y="68213"/>
                  <a:pt x="0" y="68333"/>
                </a:cubicBezTo>
                <a:lnTo>
                  <a:pt x="35318" y="68333"/>
                </a:lnTo>
                <a:cubicBezTo>
                  <a:pt x="37483" y="65967"/>
                  <a:pt x="39409" y="63366"/>
                  <a:pt x="41086" y="60666"/>
                </a:cubicBezTo>
                <a:cubicBezTo>
                  <a:pt x="42262" y="58773"/>
                  <a:pt x="43295" y="56792"/>
                  <a:pt x="44198" y="54756"/>
                </a:cubicBezTo>
                <a:cubicBezTo>
                  <a:pt x="45339" y="52187"/>
                  <a:pt x="46455" y="49555"/>
                  <a:pt x="47246" y="46853"/>
                </a:cubicBezTo>
                <a:cubicBezTo>
                  <a:pt x="48670" y="41971"/>
                  <a:pt x="48939" y="36825"/>
                  <a:pt x="49548" y="31789"/>
                </a:cubicBezTo>
                <a:cubicBezTo>
                  <a:pt x="49901" y="29451"/>
                  <a:pt x="50384" y="27127"/>
                  <a:pt x="51199" y="24905"/>
                </a:cubicBezTo>
                <a:cubicBezTo>
                  <a:pt x="51623" y="24027"/>
                  <a:pt x="52108" y="23184"/>
                  <a:pt x="52658" y="22379"/>
                </a:cubicBezTo>
                <a:cubicBezTo>
                  <a:pt x="53570" y="21321"/>
                  <a:pt x="54580" y="20345"/>
                  <a:pt x="55652" y="19450"/>
                </a:cubicBezTo>
                <a:cubicBezTo>
                  <a:pt x="57156" y="18378"/>
                  <a:pt x="58761" y="17464"/>
                  <a:pt x="60438" y="16690"/>
                </a:cubicBezTo>
                <a:cubicBezTo>
                  <a:pt x="60478" y="16673"/>
                  <a:pt x="60519" y="16659"/>
                  <a:pt x="60559" y="16642"/>
                </a:cubicBezTo>
                <a:lnTo>
                  <a:pt x="60559" y="0"/>
                </a:ln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598" name="Google Shape;598;p19"/>
          <p:cNvGrpSpPr/>
          <p:nvPr/>
        </p:nvGrpSpPr>
        <p:grpSpPr>
          <a:xfrm>
            <a:off x="9768729" y="-6019"/>
            <a:ext cx="2491251" cy="1803191"/>
            <a:chOff x="7326547" y="-4515"/>
            <a:chExt cx="1868438" cy="1352393"/>
          </a:xfrm>
        </p:grpSpPr>
        <p:sp>
          <p:nvSpPr>
            <p:cNvPr id="599" name="Google Shape;599;p19"/>
            <p:cNvSpPr/>
            <p:nvPr/>
          </p:nvSpPr>
          <p:spPr>
            <a:xfrm flipH="1">
              <a:off x="7650254" y="-1814"/>
              <a:ext cx="1427127" cy="1258785"/>
            </a:xfrm>
            <a:custGeom>
              <a:avLst/>
              <a:gdLst/>
              <a:ahLst/>
              <a:cxnLst/>
              <a:rect l="l" t="t" r="r" b="b"/>
              <a:pathLst>
                <a:path w="44685" h="39414" extrusionOk="0">
                  <a:moveTo>
                    <a:pt x="29564" y="0"/>
                  </a:moveTo>
                  <a:cubicBezTo>
                    <a:pt x="25215" y="1610"/>
                    <a:pt x="18874" y="5070"/>
                    <a:pt x="13493" y="8068"/>
                  </a:cubicBezTo>
                  <a:cubicBezTo>
                    <a:pt x="6968" y="11704"/>
                    <a:pt x="1" y="17290"/>
                    <a:pt x="7447" y="26541"/>
                  </a:cubicBezTo>
                  <a:cubicBezTo>
                    <a:pt x="11454" y="31522"/>
                    <a:pt x="19581" y="36330"/>
                    <a:pt x="25885" y="39414"/>
                  </a:cubicBezTo>
                  <a:lnTo>
                    <a:pt x="25885" y="34599"/>
                  </a:lnTo>
                  <a:cubicBezTo>
                    <a:pt x="25708" y="34513"/>
                    <a:pt x="25508" y="34420"/>
                    <a:pt x="25273" y="34335"/>
                  </a:cubicBezTo>
                  <a:cubicBezTo>
                    <a:pt x="22265" y="33211"/>
                    <a:pt x="18510" y="31513"/>
                    <a:pt x="15555" y="29139"/>
                  </a:cubicBezTo>
                  <a:cubicBezTo>
                    <a:pt x="13414" y="27417"/>
                    <a:pt x="11695" y="25338"/>
                    <a:pt x="10990" y="22864"/>
                  </a:cubicBezTo>
                  <a:cubicBezTo>
                    <a:pt x="10847" y="22362"/>
                    <a:pt x="10745" y="21845"/>
                    <a:pt x="10690" y="21312"/>
                  </a:cubicBezTo>
                  <a:cubicBezTo>
                    <a:pt x="10130" y="15854"/>
                    <a:pt x="13986" y="13058"/>
                    <a:pt x="18708" y="10992"/>
                  </a:cubicBezTo>
                  <a:cubicBezTo>
                    <a:pt x="21286" y="9861"/>
                    <a:pt x="26077" y="8756"/>
                    <a:pt x="28597" y="7746"/>
                  </a:cubicBezTo>
                  <a:cubicBezTo>
                    <a:pt x="31928" y="6410"/>
                    <a:pt x="37714" y="4841"/>
                    <a:pt x="446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0" name="Google Shape;600;p19"/>
            <p:cNvSpPr/>
            <p:nvPr/>
          </p:nvSpPr>
          <p:spPr>
            <a:xfrm flipH="1">
              <a:off x="7326547" y="887"/>
              <a:ext cx="1434185" cy="1104399"/>
            </a:xfrm>
            <a:custGeom>
              <a:avLst/>
              <a:gdLst/>
              <a:ahLst/>
              <a:cxnLst/>
              <a:rect l="l" t="t" r="r" b="b"/>
              <a:pathLst>
                <a:path w="44906" h="34580" extrusionOk="0">
                  <a:moveTo>
                    <a:pt x="34685" y="0"/>
                  </a:moveTo>
                  <a:cubicBezTo>
                    <a:pt x="33280" y="612"/>
                    <a:pt x="28473" y="3872"/>
                    <a:pt x="22346" y="5960"/>
                  </a:cubicBezTo>
                  <a:cubicBezTo>
                    <a:pt x="18031" y="7429"/>
                    <a:pt x="15116" y="8432"/>
                    <a:pt x="10875" y="10101"/>
                  </a:cubicBezTo>
                  <a:cubicBezTo>
                    <a:pt x="10071" y="10418"/>
                    <a:pt x="9313" y="10725"/>
                    <a:pt x="8709" y="10992"/>
                  </a:cubicBezTo>
                  <a:cubicBezTo>
                    <a:pt x="5139" y="12554"/>
                    <a:pt x="1474" y="14809"/>
                    <a:pt x="736" y="18940"/>
                  </a:cubicBezTo>
                  <a:cubicBezTo>
                    <a:pt x="0" y="23057"/>
                    <a:pt x="2901" y="27108"/>
                    <a:pt x="6015" y="29558"/>
                  </a:cubicBezTo>
                  <a:cubicBezTo>
                    <a:pt x="8930" y="31849"/>
                    <a:pt x="12414" y="33258"/>
                    <a:pt x="15886" y="34580"/>
                  </a:cubicBezTo>
                  <a:lnTo>
                    <a:pt x="15886" y="31539"/>
                  </a:lnTo>
                  <a:cubicBezTo>
                    <a:pt x="12680" y="30003"/>
                    <a:pt x="9159" y="28051"/>
                    <a:pt x="7201" y="25560"/>
                  </a:cubicBezTo>
                  <a:cubicBezTo>
                    <a:pt x="4799" y="22502"/>
                    <a:pt x="5946" y="18590"/>
                    <a:pt x="9328" y="16266"/>
                  </a:cubicBezTo>
                  <a:cubicBezTo>
                    <a:pt x="12983" y="13751"/>
                    <a:pt x="22689" y="10908"/>
                    <a:pt x="24722" y="10387"/>
                  </a:cubicBezTo>
                  <a:cubicBezTo>
                    <a:pt x="29016" y="9284"/>
                    <a:pt x="36476" y="6348"/>
                    <a:pt x="449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1" name="Google Shape;601;p19"/>
            <p:cNvSpPr/>
            <p:nvPr/>
          </p:nvSpPr>
          <p:spPr>
            <a:xfrm flipH="1">
              <a:off x="8056574" y="-4515"/>
              <a:ext cx="1138412" cy="1352393"/>
            </a:xfrm>
            <a:custGeom>
              <a:avLst/>
              <a:gdLst/>
              <a:ahLst/>
              <a:cxnLst/>
              <a:rect l="l" t="t" r="r" b="b"/>
              <a:pathLst>
                <a:path w="35645" h="42345" extrusionOk="0">
                  <a:moveTo>
                    <a:pt x="22741" y="0"/>
                  </a:moveTo>
                  <a:cubicBezTo>
                    <a:pt x="20241" y="926"/>
                    <a:pt x="14840" y="3805"/>
                    <a:pt x="10811" y="6632"/>
                  </a:cubicBezTo>
                  <a:cubicBezTo>
                    <a:pt x="2944" y="12151"/>
                    <a:pt x="1" y="21450"/>
                    <a:pt x="7359" y="29046"/>
                  </a:cubicBezTo>
                  <a:cubicBezTo>
                    <a:pt x="13445" y="35327"/>
                    <a:pt x="19262" y="38416"/>
                    <a:pt x="29821" y="42345"/>
                  </a:cubicBezTo>
                  <a:lnTo>
                    <a:pt x="29821" y="39414"/>
                  </a:lnTo>
                  <a:cubicBezTo>
                    <a:pt x="23517" y="36330"/>
                    <a:pt x="14909" y="31872"/>
                    <a:pt x="11383" y="26541"/>
                  </a:cubicBezTo>
                  <a:cubicBezTo>
                    <a:pt x="5261" y="17290"/>
                    <a:pt x="10795" y="11504"/>
                    <a:pt x="17429" y="8068"/>
                  </a:cubicBezTo>
                  <a:cubicBezTo>
                    <a:pt x="24127" y="4598"/>
                    <a:pt x="29185" y="3336"/>
                    <a:pt x="356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02" name="Google Shape;602;p19"/>
          <p:cNvGrpSpPr/>
          <p:nvPr/>
        </p:nvGrpSpPr>
        <p:grpSpPr>
          <a:xfrm>
            <a:off x="-116011" y="4301975"/>
            <a:ext cx="2935507" cy="2551551"/>
            <a:chOff x="-87008" y="3226481"/>
            <a:chExt cx="2201630" cy="1913663"/>
          </a:xfrm>
        </p:grpSpPr>
        <p:sp>
          <p:nvSpPr>
            <p:cNvPr id="603" name="Google Shape;603;p19"/>
            <p:cNvSpPr/>
            <p:nvPr/>
          </p:nvSpPr>
          <p:spPr>
            <a:xfrm flipH="1">
              <a:off x="58414" y="3426638"/>
              <a:ext cx="1675186" cy="1711914"/>
            </a:xfrm>
            <a:custGeom>
              <a:avLst/>
              <a:gdLst/>
              <a:ahLst/>
              <a:cxnLst/>
              <a:rect l="l" t="t" r="r" b="b"/>
              <a:pathLst>
                <a:path w="52452" h="53602" extrusionOk="0">
                  <a:moveTo>
                    <a:pt x="31828" y="1"/>
                  </a:moveTo>
                  <a:lnTo>
                    <a:pt x="31828" y="6470"/>
                  </a:lnTo>
                  <a:cubicBezTo>
                    <a:pt x="32418" y="6975"/>
                    <a:pt x="33045" y="7454"/>
                    <a:pt x="33545" y="8054"/>
                  </a:cubicBezTo>
                  <a:cubicBezTo>
                    <a:pt x="38407" y="13883"/>
                    <a:pt x="39510" y="19196"/>
                    <a:pt x="39593" y="20019"/>
                  </a:cubicBezTo>
                  <a:cubicBezTo>
                    <a:pt x="40436" y="28432"/>
                    <a:pt x="35938" y="32847"/>
                    <a:pt x="30382" y="36159"/>
                  </a:cubicBezTo>
                  <a:cubicBezTo>
                    <a:pt x="27349" y="37967"/>
                    <a:pt x="21679" y="39795"/>
                    <a:pt x="18712" y="41417"/>
                  </a:cubicBezTo>
                  <a:cubicBezTo>
                    <a:pt x="14819" y="43546"/>
                    <a:pt x="8059" y="46091"/>
                    <a:pt x="1" y="53601"/>
                  </a:cubicBezTo>
                  <a:lnTo>
                    <a:pt x="15321" y="53601"/>
                  </a:lnTo>
                  <a:cubicBezTo>
                    <a:pt x="20634" y="50863"/>
                    <a:pt x="30616" y="45127"/>
                    <a:pt x="36685" y="40543"/>
                  </a:cubicBezTo>
                  <a:cubicBezTo>
                    <a:pt x="44339" y="34761"/>
                    <a:pt x="52451" y="25963"/>
                    <a:pt x="43286" y="11861"/>
                  </a:cubicBezTo>
                  <a:cubicBezTo>
                    <a:pt x="40562" y="7668"/>
                    <a:pt x="36343" y="3589"/>
                    <a:pt x="318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4" name="Google Shape;604;p19"/>
            <p:cNvSpPr/>
            <p:nvPr/>
          </p:nvSpPr>
          <p:spPr>
            <a:xfrm flipH="1">
              <a:off x="444674" y="3629542"/>
              <a:ext cx="1669948" cy="1509015"/>
            </a:xfrm>
            <a:custGeom>
              <a:avLst/>
              <a:gdLst/>
              <a:ahLst/>
              <a:cxnLst/>
              <a:rect l="l" t="t" r="r" b="b"/>
              <a:pathLst>
                <a:path w="52288" h="47249" extrusionOk="0">
                  <a:moveTo>
                    <a:pt x="43758" y="1"/>
                  </a:moveTo>
                  <a:lnTo>
                    <a:pt x="43758" y="7471"/>
                  </a:lnTo>
                  <a:cubicBezTo>
                    <a:pt x="46556" y="12104"/>
                    <a:pt x="45296" y="18055"/>
                    <a:pt x="41405" y="21674"/>
                  </a:cubicBezTo>
                  <a:cubicBezTo>
                    <a:pt x="37133" y="25646"/>
                    <a:pt x="25668" y="30282"/>
                    <a:pt x="23265" y="31140"/>
                  </a:cubicBezTo>
                  <a:cubicBezTo>
                    <a:pt x="18262" y="32923"/>
                    <a:pt x="9656" y="37533"/>
                    <a:pt x="1" y="47248"/>
                  </a:cubicBezTo>
                  <a:lnTo>
                    <a:pt x="12019" y="47248"/>
                  </a:lnTo>
                  <a:cubicBezTo>
                    <a:pt x="13964" y="45932"/>
                    <a:pt x="19374" y="41122"/>
                    <a:pt x="26237" y="37917"/>
                  </a:cubicBezTo>
                  <a:cubicBezTo>
                    <a:pt x="31328" y="35540"/>
                    <a:pt x="34764" y="33919"/>
                    <a:pt x="39762" y="31233"/>
                  </a:cubicBezTo>
                  <a:cubicBezTo>
                    <a:pt x="40710" y="30723"/>
                    <a:pt x="41600" y="30230"/>
                    <a:pt x="42312" y="29806"/>
                  </a:cubicBezTo>
                  <a:cubicBezTo>
                    <a:pt x="46510" y="27304"/>
                    <a:pt x="50801" y="23727"/>
                    <a:pt x="51547" y="17329"/>
                  </a:cubicBezTo>
                  <a:cubicBezTo>
                    <a:pt x="52287" y="10952"/>
                    <a:pt x="48704" y="4768"/>
                    <a:pt x="44915" y="1063"/>
                  </a:cubicBezTo>
                  <a:cubicBezTo>
                    <a:pt x="44536" y="694"/>
                    <a:pt x="44151" y="341"/>
                    <a:pt x="437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5" name="Google Shape;605;p19"/>
            <p:cNvSpPr/>
            <p:nvPr/>
          </p:nvSpPr>
          <p:spPr>
            <a:xfrm flipH="1">
              <a:off x="-87008" y="3226481"/>
              <a:ext cx="1333263" cy="1913663"/>
            </a:xfrm>
            <a:custGeom>
              <a:avLst/>
              <a:gdLst/>
              <a:ahLst/>
              <a:cxnLst/>
              <a:rect l="l" t="t" r="r" b="b"/>
              <a:pathLst>
                <a:path w="41746" h="59919" extrusionOk="0">
                  <a:moveTo>
                    <a:pt x="16569" y="0"/>
                  </a:moveTo>
                  <a:lnTo>
                    <a:pt x="16569" y="6534"/>
                  </a:lnTo>
                  <a:cubicBezTo>
                    <a:pt x="21245" y="10063"/>
                    <a:pt x="25196" y="14242"/>
                    <a:pt x="28027" y="18321"/>
                  </a:cubicBezTo>
                  <a:cubicBezTo>
                    <a:pt x="37173" y="31501"/>
                    <a:pt x="29215" y="41531"/>
                    <a:pt x="21426" y="47003"/>
                  </a:cubicBezTo>
                  <a:cubicBezTo>
                    <a:pt x="13564" y="52527"/>
                    <a:pt x="7582" y="54604"/>
                    <a:pt x="0" y="59918"/>
                  </a:cubicBezTo>
                  <a:lnTo>
                    <a:pt x="14838" y="59918"/>
                  </a:lnTo>
                  <a:cubicBezTo>
                    <a:pt x="17788" y="58423"/>
                    <a:pt x="24648" y="53523"/>
                    <a:pt x="29354" y="49055"/>
                  </a:cubicBezTo>
                  <a:cubicBezTo>
                    <a:pt x="38543" y="40335"/>
                    <a:pt x="41745" y="25898"/>
                    <a:pt x="32735" y="14352"/>
                  </a:cubicBezTo>
                  <a:cubicBezTo>
                    <a:pt x="27763" y="7980"/>
                    <a:pt x="22979" y="3801"/>
                    <a:pt x="165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06" name="Google Shape;606;p19"/>
          <p:cNvGrpSpPr/>
          <p:nvPr/>
        </p:nvGrpSpPr>
        <p:grpSpPr>
          <a:xfrm>
            <a:off x="970075" y="726601"/>
            <a:ext cx="10251600" cy="5418767"/>
            <a:chOff x="727556" y="544950"/>
            <a:chExt cx="7688700" cy="4064075"/>
          </a:xfrm>
        </p:grpSpPr>
        <p:grpSp>
          <p:nvGrpSpPr>
            <p:cNvPr id="607" name="Google Shape;607;p19"/>
            <p:cNvGrpSpPr/>
            <p:nvPr/>
          </p:nvGrpSpPr>
          <p:grpSpPr>
            <a:xfrm>
              <a:off x="727556" y="544950"/>
              <a:ext cx="7688700" cy="4064075"/>
              <a:chOff x="721950" y="544950"/>
              <a:chExt cx="7688700" cy="4064075"/>
            </a:xfrm>
          </p:grpSpPr>
          <p:sp>
            <p:nvSpPr>
              <p:cNvPr id="608" name="Google Shape;608;p19"/>
              <p:cNvSpPr/>
              <p:nvPr/>
            </p:nvSpPr>
            <p:spPr>
              <a:xfrm>
                <a:off x="721950" y="544950"/>
                <a:ext cx="7688700" cy="507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F5A2A2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23825" dir="7860000" algn="bl" rotWithShape="0">
                  <a:srgbClr val="0B3A87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09" name="Google Shape;609;p19"/>
              <p:cNvSpPr/>
              <p:nvPr/>
            </p:nvSpPr>
            <p:spPr>
              <a:xfrm>
                <a:off x="721950" y="1051025"/>
                <a:ext cx="7688700" cy="3558000"/>
              </a:xfrm>
              <a:prstGeom prst="rect">
                <a:avLst/>
              </a:prstGeom>
              <a:solidFill>
                <a:srgbClr val="FFEEE5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23825" dir="7860000" algn="bl" rotWithShape="0">
                  <a:srgbClr val="0B3A87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10" name="Google Shape;610;p19"/>
              <p:cNvSpPr/>
              <p:nvPr/>
            </p:nvSpPr>
            <p:spPr>
              <a:xfrm>
                <a:off x="2170375" y="663050"/>
                <a:ext cx="5846700" cy="269100"/>
              </a:xfrm>
              <a:prstGeom prst="roundRect">
                <a:avLst>
                  <a:gd name="adj" fmla="val 50000"/>
                </a:avLst>
              </a:prstGeom>
              <a:solidFill>
                <a:srgbClr val="FFFFFF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611" name="Google Shape;611;p19"/>
            <p:cNvGrpSpPr/>
            <p:nvPr/>
          </p:nvGrpSpPr>
          <p:grpSpPr>
            <a:xfrm>
              <a:off x="883456" y="696120"/>
              <a:ext cx="877593" cy="199609"/>
              <a:chOff x="883456" y="696120"/>
              <a:chExt cx="877593" cy="199609"/>
            </a:xfrm>
          </p:grpSpPr>
          <p:sp>
            <p:nvSpPr>
              <p:cNvPr id="612" name="Google Shape;612;p19"/>
              <p:cNvSpPr/>
              <p:nvPr/>
            </p:nvSpPr>
            <p:spPr>
              <a:xfrm>
                <a:off x="1225706" y="696120"/>
                <a:ext cx="199641" cy="199609"/>
              </a:xfrm>
              <a:custGeom>
                <a:avLst/>
                <a:gdLst/>
                <a:ahLst/>
                <a:cxnLst/>
                <a:rect l="l" t="t" r="r" b="b"/>
                <a:pathLst>
                  <a:path w="6251" h="6250" extrusionOk="0">
                    <a:moveTo>
                      <a:pt x="3127" y="1"/>
                    </a:moveTo>
                    <a:cubicBezTo>
                      <a:pt x="1400" y="1"/>
                      <a:pt x="0" y="1399"/>
                      <a:pt x="0" y="3125"/>
                    </a:cubicBezTo>
                    <a:cubicBezTo>
                      <a:pt x="0" y="4851"/>
                      <a:pt x="1400" y="6249"/>
                      <a:pt x="3127" y="6249"/>
                    </a:cubicBezTo>
                    <a:cubicBezTo>
                      <a:pt x="4851" y="6249"/>
                      <a:pt x="6251" y="4851"/>
                      <a:pt x="6251" y="3125"/>
                    </a:cubicBezTo>
                    <a:cubicBezTo>
                      <a:pt x="6251" y="1399"/>
                      <a:pt x="4851" y="1"/>
                      <a:pt x="3127" y="1"/>
                    </a:cubicBezTo>
                    <a:close/>
                  </a:path>
                </a:pathLst>
              </a:custGeom>
              <a:solidFill>
                <a:srgbClr val="FFD800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13" name="Google Shape;613;p19"/>
              <p:cNvSpPr/>
              <p:nvPr/>
            </p:nvSpPr>
            <p:spPr>
              <a:xfrm>
                <a:off x="1561376" y="696120"/>
                <a:ext cx="199673" cy="199609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6250" extrusionOk="0">
                    <a:moveTo>
                      <a:pt x="3127" y="1"/>
                    </a:moveTo>
                    <a:cubicBezTo>
                      <a:pt x="1401" y="1"/>
                      <a:pt x="1" y="1399"/>
                      <a:pt x="1" y="3125"/>
                    </a:cubicBezTo>
                    <a:cubicBezTo>
                      <a:pt x="1" y="4851"/>
                      <a:pt x="1401" y="6249"/>
                      <a:pt x="3127" y="6249"/>
                    </a:cubicBezTo>
                    <a:cubicBezTo>
                      <a:pt x="4851" y="6249"/>
                      <a:pt x="6252" y="4851"/>
                      <a:pt x="6252" y="3125"/>
                    </a:cubicBezTo>
                    <a:cubicBezTo>
                      <a:pt x="6252" y="1399"/>
                      <a:pt x="4851" y="1"/>
                      <a:pt x="3127" y="1"/>
                    </a:cubicBezTo>
                    <a:close/>
                  </a:path>
                </a:pathLst>
              </a:custGeom>
              <a:solidFill>
                <a:srgbClr val="A5A2F4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14" name="Google Shape;614;p19"/>
              <p:cNvSpPr/>
              <p:nvPr/>
            </p:nvSpPr>
            <p:spPr>
              <a:xfrm>
                <a:off x="883456" y="696120"/>
                <a:ext cx="199673" cy="199609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6250" extrusionOk="0">
                    <a:moveTo>
                      <a:pt x="3125" y="1"/>
                    </a:moveTo>
                    <a:cubicBezTo>
                      <a:pt x="1399" y="1"/>
                      <a:pt x="1" y="1399"/>
                      <a:pt x="1" y="3125"/>
                    </a:cubicBezTo>
                    <a:cubicBezTo>
                      <a:pt x="1" y="4851"/>
                      <a:pt x="1399" y="6249"/>
                      <a:pt x="3125" y="6249"/>
                    </a:cubicBezTo>
                    <a:cubicBezTo>
                      <a:pt x="4851" y="6249"/>
                      <a:pt x="6251" y="4851"/>
                      <a:pt x="6251" y="3125"/>
                    </a:cubicBezTo>
                    <a:cubicBezTo>
                      <a:pt x="6251" y="1399"/>
                      <a:pt x="4851" y="1"/>
                      <a:pt x="3125" y="1"/>
                    </a:cubicBezTo>
                    <a:close/>
                  </a:path>
                </a:pathLst>
              </a:custGeom>
              <a:solidFill>
                <a:srgbClr val="4CE697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sp>
        <p:nvSpPr>
          <p:cNvPr id="615" name="Google Shape;615;p19"/>
          <p:cNvSpPr txBox="1">
            <a:spLocks noGrp="1"/>
          </p:cNvSpPr>
          <p:nvPr>
            <p:ph type="title"/>
          </p:nvPr>
        </p:nvSpPr>
        <p:spPr>
          <a:xfrm>
            <a:off x="2894400" y="883200"/>
            <a:ext cx="7718400" cy="3600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6" name="Google Shape;616;p19"/>
          <p:cNvSpPr/>
          <p:nvPr/>
        </p:nvSpPr>
        <p:spPr>
          <a:xfrm>
            <a:off x="3422925" y="1399696"/>
            <a:ext cx="7788663" cy="1188544"/>
          </a:xfrm>
          <a:custGeom>
            <a:avLst/>
            <a:gdLst/>
            <a:ahLst/>
            <a:cxnLst/>
            <a:rect l="l" t="t" r="r" b="b"/>
            <a:pathLst>
              <a:path w="182904" h="27911" extrusionOk="0">
                <a:moveTo>
                  <a:pt x="0" y="0"/>
                </a:moveTo>
                <a:cubicBezTo>
                  <a:pt x="8688" y="22829"/>
                  <a:pt x="35357" y="27911"/>
                  <a:pt x="57097" y="27911"/>
                </a:cubicBezTo>
                <a:cubicBezTo>
                  <a:pt x="68428" y="27911"/>
                  <a:pt x="78420" y="26530"/>
                  <a:pt x="83828" y="25563"/>
                </a:cubicBezTo>
                <a:cubicBezTo>
                  <a:pt x="107047" y="21412"/>
                  <a:pt x="182903" y="16583"/>
                  <a:pt x="182903" y="16583"/>
                </a:cubicBezTo>
                <a:lnTo>
                  <a:pt x="182903" y="4179"/>
                </a:lnTo>
                <a:cubicBezTo>
                  <a:pt x="96624" y="9235"/>
                  <a:pt x="92311" y="16605"/>
                  <a:pt x="61887" y="16605"/>
                </a:cubicBezTo>
                <a:cubicBezTo>
                  <a:pt x="60453" y="16605"/>
                  <a:pt x="58960" y="16588"/>
                  <a:pt x="57399" y="16555"/>
                </a:cubicBezTo>
                <a:cubicBezTo>
                  <a:pt x="22712" y="15805"/>
                  <a:pt x="16518" y="0"/>
                  <a:pt x="16518" y="0"/>
                </a:cubicBezTo>
                <a:close/>
              </a:path>
            </a:pathLst>
          </a:custGeom>
          <a:solidFill>
            <a:srgbClr val="F5A2A2">
              <a:alpha val="3438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7" name="Google Shape;617;p19"/>
          <p:cNvSpPr/>
          <p:nvPr/>
        </p:nvSpPr>
        <p:spPr>
          <a:xfrm flipH="1">
            <a:off x="2641092" y="175864"/>
            <a:ext cx="411440" cy="411525"/>
          </a:xfrm>
          <a:custGeom>
            <a:avLst/>
            <a:gdLst/>
            <a:ahLst/>
            <a:cxnLst/>
            <a:rect l="l" t="t" r="r" b="b"/>
            <a:pathLst>
              <a:path w="9662" h="9664" extrusionOk="0">
                <a:moveTo>
                  <a:pt x="4832" y="1"/>
                </a:moveTo>
                <a:cubicBezTo>
                  <a:pt x="2163" y="1"/>
                  <a:pt x="1" y="2163"/>
                  <a:pt x="1" y="4832"/>
                </a:cubicBezTo>
                <a:cubicBezTo>
                  <a:pt x="1" y="7499"/>
                  <a:pt x="2163" y="9664"/>
                  <a:pt x="4832" y="9664"/>
                </a:cubicBezTo>
                <a:cubicBezTo>
                  <a:pt x="7499" y="9664"/>
                  <a:pt x="9661" y="7499"/>
                  <a:pt x="9661" y="4832"/>
                </a:cubicBezTo>
                <a:cubicBezTo>
                  <a:pt x="9661" y="2163"/>
                  <a:pt x="7499" y="1"/>
                  <a:pt x="4832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8" name="Google Shape;618;p19"/>
          <p:cNvSpPr/>
          <p:nvPr/>
        </p:nvSpPr>
        <p:spPr>
          <a:xfrm flipH="1">
            <a:off x="4931919" y="6424395"/>
            <a:ext cx="195923" cy="196055"/>
          </a:xfrm>
          <a:custGeom>
            <a:avLst/>
            <a:gdLst/>
            <a:ahLst/>
            <a:cxnLst/>
            <a:rect l="l" t="t" r="r" b="b"/>
            <a:pathLst>
              <a:path w="4439" h="4442" extrusionOk="0">
                <a:moveTo>
                  <a:pt x="2219" y="1"/>
                </a:moveTo>
                <a:cubicBezTo>
                  <a:pt x="993" y="1"/>
                  <a:pt x="0" y="996"/>
                  <a:pt x="0" y="2222"/>
                </a:cubicBezTo>
                <a:cubicBezTo>
                  <a:pt x="0" y="3446"/>
                  <a:pt x="993" y="4442"/>
                  <a:pt x="2219" y="4442"/>
                </a:cubicBezTo>
                <a:cubicBezTo>
                  <a:pt x="3446" y="4442"/>
                  <a:pt x="4439" y="3446"/>
                  <a:pt x="4439" y="2222"/>
                </a:cubicBezTo>
                <a:cubicBezTo>
                  <a:pt x="4439" y="996"/>
                  <a:pt x="3446" y="1"/>
                  <a:pt x="2219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9" name="Google Shape;619;p19"/>
          <p:cNvSpPr/>
          <p:nvPr/>
        </p:nvSpPr>
        <p:spPr>
          <a:xfrm flipH="1">
            <a:off x="8420111" y="241401"/>
            <a:ext cx="189028" cy="189112"/>
          </a:xfrm>
          <a:custGeom>
            <a:avLst/>
            <a:gdLst/>
            <a:ahLst/>
            <a:cxnLst/>
            <a:rect l="l" t="t" r="r" b="b"/>
            <a:pathLst>
              <a:path w="4439" h="4441" extrusionOk="0">
                <a:moveTo>
                  <a:pt x="2219" y="0"/>
                </a:moveTo>
                <a:cubicBezTo>
                  <a:pt x="993" y="0"/>
                  <a:pt x="0" y="993"/>
                  <a:pt x="0" y="2219"/>
                </a:cubicBezTo>
                <a:cubicBezTo>
                  <a:pt x="0" y="3446"/>
                  <a:pt x="993" y="4441"/>
                  <a:pt x="2219" y="4441"/>
                </a:cubicBezTo>
                <a:cubicBezTo>
                  <a:pt x="3446" y="4441"/>
                  <a:pt x="4439" y="3446"/>
                  <a:pt x="4439" y="2219"/>
                </a:cubicBezTo>
                <a:cubicBezTo>
                  <a:pt x="4439" y="993"/>
                  <a:pt x="3446" y="0"/>
                  <a:pt x="2219" y="0"/>
                </a:cubicBez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0" name="Google Shape;620;p19"/>
          <p:cNvSpPr/>
          <p:nvPr/>
        </p:nvSpPr>
        <p:spPr>
          <a:xfrm flipH="1">
            <a:off x="11603711" y="2699456"/>
            <a:ext cx="265805" cy="265805"/>
          </a:xfrm>
          <a:custGeom>
            <a:avLst/>
            <a:gdLst/>
            <a:ahLst/>
            <a:cxnLst/>
            <a:rect l="l" t="t" r="r" b="b"/>
            <a:pathLst>
              <a:path w="6242" h="6242" extrusionOk="0">
                <a:moveTo>
                  <a:pt x="3122" y="1"/>
                </a:moveTo>
                <a:cubicBezTo>
                  <a:pt x="1398" y="1"/>
                  <a:pt x="0" y="1398"/>
                  <a:pt x="0" y="3122"/>
                </a:cubicBezTo>
                <a:cubicBezTo>
                  <a:pt x="0" y="4844"/>
                  <a:pt x="1398" y="6242"/>
                  <a:pt x="3122" y="6242"/>
                </a:cubicBezTo>
                <a:cubicBezTo>
                  <a:pt x="4843" y="6242"/>
                  <a:pt x="6241" y="4844"/>
                  <a:pt x="6241" y="3122"/>
                </a:cubicBezTo>
                <a:cubicBezTo>
                  <a:pt x="6241" y="1398"/>
                  <a:pt x="4843" y="1"/>
                  <a:pt x="3122" y="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1" name="Google Shape;621;p19"/>
          <p:cNvSpPr/>
          <p:nvPr/>
        </p:nvSpPr>
        <p:spPr>
          <a:xfrm flipH="1">
            <a:off x="10556141" y="6321725"/>
            <a:ext cx="411440" cy="411440"/>
          </a:xfrm>
          <a:custGeom>
            <a:avLst/>
            <a:gdLst/>
            <a:ahLst/>
            <a:cxnLst/>
            <a:rect l="l" t="t" r="r" b="b"/>
            <a:pathLst>
              <a:path w="9662" h="9662" extrusionOk="0">
                <a:moveTo>
                  <a:pt x="4830" y="1"/>
                </a:moveTo>
                <a:cubicBezTo>
                  <a:pt x="2163" y="1"/>
                  <a:pt x="1" y="2163"/>
                  <a:pt x="1" y="4832"/>
                </a:cubicBezTo>
                <a:cubicBezTo>
                  <a:pt x="1" y="7499"/>
                  <a:pt x="2163" y="9661"/>
                  <a:pt x="4830" y="9661"/>
                </a:cubicBezTo>
                <a:cubicBezTo>
                  <a:pt x="7499" y="9661"/>
                  <a:pt x="9662" y="7499"/>
                  <a:pt x="9662" y="4832"/>
                </a:cubicBezTo>
                <a:cubicBezTo>
                  <a:pt x="9662" y="2163"/>
                  <a:pt x="7499" y="1"/>
                  <a:pt x="4830" y="1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2" name="Google Shape;622;p19"/>
          <p:cNvSpPr/>
          <p:nvPr/>
        </p:nvSpPr>
        <p:spPr>
          <a:xfrm flipH="1">
            <a:off x="264326" y="3878998"/>
            <a:ext cx="426537" cy="426404"/>
          </a:xfrm>
          <a:custGeom>
            <a:avLst/>
            <a:gdLst/>
            <a:ahLst/>
            <a:cxnLst/>
            <a:rect l="l" t="t" r="r" b="b"/>
            <a:pathLst>
              <a:path w="9664" h="9661" extrusionOk="0">
                <a:moveTo>
                  <a:pt x="4832" y="0"/>
                </a:moveTo>
                <a:cubicBezTo>
                  <a:pt x="2163" y="0"/>
                  <a:pt x="1" y="2163"/>
                  <a:pt x="1" y="4829"/>
                </a:cubicBezTo>
                <a:cubicBezTo>
                  <a:pt x="1" y="7499"/>
                  <a:pt x="2163" y="9661"/>
                  <a:pt x="4832" y="9661"/>
                </a:cubicBezTo>
                <a:cubicBezTo>
                  <a:pt x="7499" y="9661"/>
                  <a:pt x="9664" y="7499"/>
                  <a:pt x="9664" y="4829"/>
                </a:cubicBezTo>
                <a:cubicBezTo>
                  <a:pt x="9664" y="2163"/>
                  <a:pt x="7499" y="0"/>
                  <a:pt x="4832" y="0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3" name="Google Shape;623;p19"/>
          <p:cNvSpPr/>
          <p:nvPr/>
        </p:nvSpPr>
        <p:spPr>
          <a:xfrm flipH="1">
            <a:off x="228173" y="1627113"/>
            <a:ext cx="195923" cy="195967"/>
          </a:xfrm>
          <a:custGeom>
            <a:avLst/>
            <a:gdLst/>
            <a:ahLst/>
            <a:cxnLst/>
            <a:rect l="l" t="t" r="r" b="b"/>
            <a:pathLst>
              <a:path w="4439" h="4440" extrusionOk="0">
                <a:moveTo>
                  <a:pt x="2219" y="1"/>
                </a:moveTo>
                <a:cubicBezTo>
                  <a:pt x="993" y="1"/>
                  <a:pt x="0" y="994"/>
                  <a:pt x="0" y="2220"/>
                </a:cubicBezTo>
                <a:cubicBezTo>
                  <a:pt x="0" y="3446"/>
                  <a:pt x="993" y="4439"/>
                  <a:pt x="2219" y="4439"/>
                </a:cubicBezTo>
                <a:cubicBezTo>
                  <a:pt x="3446" y="4439"/>
                  <a:pt x="4439" y="3446"/>
                  <a:pt x="4439" y="2220"/>
                </a:cubicBezTo>
                <a:cubicBezTo>
                  <a:pt x="4439" y="994"/>
                  <a:pt x="3446" y="1"/>
                  <a:pt x="2219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8445738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p20"/>
          <p:cNvSpPr/>
          <p:nvPr/>
        </p:nvSpPr>
        <p:spPr>
          <a:xfrm>
            <a:off x="0" y="-6032"/>
            <a:ext cx="5418499" cy="3798881"/>
          </a:xfrm>
          <a:custGeom>
            <a:avLst/>
            <a:gdLst/>
            <a:ahLst/>
            <a:cxnLst/>
            <a:rect l="l" t="t" r="r" b="b"/>
            <a:pathLst>
              <a:path w="126709" h="88835" extrusionOk="0">
                <a:moveTo>
                  <a:pt x="108683" y="1"/>
                </a:moveTo>
                <a:cubicBezTo>
                  <a:pt x="108514" y="253"/>
                  <a:pt x="108340" y="501"/>
                  <a:pt x="108162" y="749"/>
                </a:cubicBezTo>
                <a:cubicBezTo>
                  <a:pt x="107126" y="1996"/>
                  <a:pt x="105988" y="3154"/>
                  <a:pt x="104747" y="4196"/>
                </a:cubicBezTo>
                <a:cubicBezTo>
                  <a:pt x="103261" y="5249"/>
                  <a:pt x="101678" y="6144"/>
                  <a:pt x="100025" y="6904"/>
                </a:cubicBezTo>
                <a:cubicBezTo>
                  <a:pt x="96568" y="8247"/>
                  <a:pt x="92922" y="9102"/>
                  <a:pt x="89260" y="9654"/>
                </a:cubicBezTo>
                <a:cubicBezTo>
                  <a:pt x="77792" y="11026"/>
                  <a:pt x="66048" y="10123"/>
                  <a:pt x="54799" y="13183"/>
                </a:cubicBezTo>
                <a:cubicBezTo>
                  <a:pt x="48327" y="14945"/>
                  <a:pt x="42169" y="18126"/>
                  <a:pt x="37406" y="22910"/>
                </a:cubicBezTo>
                <a:cubicBezTo>
                  <a:pt x="34787" y="25539"/>
                  <a:pt x="32504" y="28668"/>
                  <a:pt x="30996" y="32071"/>
                </a:cubicBezTo>
                <a:cubicBezTo>
                  <a:pt x="29508" y="35435"/>
                  <a:pt x="28398" y="38805"/>
                  <a:pt x="27715" y="42417"/>
                </a:cubicBezTo>
                <a:cubicBezTo>
                  <a:pt x="26493" y="48870"/>
                  <a:pt x="26186" y="55559"/>
                  <a:pt x="23848" y="61743"/>
                </a:cubicBezTo>
                <a:cubicBezTo>
                  <a:pt x="23183" y="63162"/>
                  <a:pt x="22402" y="64519"/>
                  <a:pt x="21500" y="65800"/>
                </a:cubicBezTo>
                <a:cubicBezTo>
                  <a:pt x="20552" y="66922"/>
                  <a:pt x="19514" y="67958"/>
                  <a:pt x="18392" y="68903"/>
                </a:cubicBezTo>
                <a:cubicBezTo>
                  <a:pt x="17071" y="69841"/>
                  <a:pt x="15668" y="70656"/>
                  <a:pt x="14199" y="71344"/>
                </a:cubicBezTo>
                <a:cubicBezTo>
                  <a:pt x="12449" y="72003"/>
                  <a:pt x="10639" y="72492"/>
                  <a:pt x="8794" y="72811"/>
                </a:cubicBezTo>
                <a:cubicBezTo>
                  <a:pt x="7785" y="72908"/>
                  <a:pt x="6773" y="72957"/>
                  <a:pt x="5761" y="72957"/>
                </a:cubicBezTo>
                <a:cubicBezTo>
                  <a:pt x="4626" y="72957"/>
                  <a:pt x="3490" y="72896"/>
                  <a:pt x="2357" y="72775"/>
                </a:cubicBezTo>
                <a:cubicBezTo>
                  <a:pt x="2269" y="72771"/>
                  <a:pt x="2182" y="72770"/>
                  <a:pt x="2095" y="72770"/>
                </a:cubicBezTo>
                <a:cubicBezTo>
                  <a:pt x="1362" y="72770"/>
                  <a:pt x="664" y="72895"/>
                  <a:pt x="0" y="73144"/>
                </a:cubicBezTo>
                <a:lnTo>
                  <a:pt x="0" y="88291"/>
                </a:lnTo>
                <a:cubicBezTo>
                  <a:pt x="755" y="88527"/>
                  <a:pt x="1541" y="88646"/>
                  <a:pt x="2357" y="88648"/>
                </a:cubicBezTo>
                <a:cubicBezTo>
                  <a:pt x="3504" y="88771"/>
                  <a:pt x="4655" y="88835"/>
                  <a:pt x="5806" y="88835"/>
                </a:cubicBezTo>
                <a:cubicBezTo>
                  <a:pt x="6776" y="88835"/>
                  <a:pt x="7746" y="88789"/>
                  <a:pt x="8713" y="88696"/>
                </a:cubicBezTo>
                <a:cubicBezTo>
                  <a:pt x="11396" y="88439"/>
                  <a:pt x="14102" y="88043"/>
                  <a:pt x="16685" y="87248"/>
                </a:cubicBezTo>
                <a:cubicBezTo>
                  <a:pt x="21824" y="85669"/>
                  <a:pt x="26503" y="83019"/>
                  <a:pt x="30465" y="79383"/>
                </a:cubicBezTo>
                <a:cubicBezTo>
                  <a:pt x="34544" y="75637"/>
                  <a:pt x="37328" y="70868"/>
                  <a:pt x="39240" y="65720"/>
                </a:cubicBezTo>
                <a:cubicBezTo>
                  <a:pt x="40773" y="61588"/>
                  <a:pt x="41409" y="57204"/>
                  <a:pt x="42028" y="52866"/>
                </a:cubicBezTo>
                <a:cubicBezTo>
                  <a:pt x="42667" y="48389"/>
                  <a:pt x="43307" y="43865"/>
                  <a:pt x="44910" y="39619"/>
                </a:cubicBezTo>
                <a:cubicBezTo>
                  <a:pt x="45545" y="38264"/>
                  <a:pt x="46291" y="36969"/>
                  <a:pt x="47150" y="35743"/>
                </a:cubicBezTo>
                <a:cubicBezTo>
                  <a:pt x="48141" y="34571"/>
                  <a:pt x="49234" y="33488"/>
                  <a:pt x="50410" y="32499"/>
                </a:cubicBezTo>
                <a:cubicBezTo>
                  <a:pt x="51910" y="31433"/>
                  <a:pt x="53508" y="30518"/>
                  <a:pt x="55180" y="29747"/>
                </a:cubicBezTo>
                <a:cubicBezTo>
                  <a:pt x="58411" y="28501"/>
                  <a:pt x="61802" y="27732"/>
                  <a:pt x="65224" y="27218"/>
                </a:cubicBezTo>
                <a:cubicBezTo>
                  <a:pt x="70822" y="26546"/>
                  <a:pt x="76468" y="26432"/>
                  <a:pt x="82092" y="26115"/>
                </a:cubicBezTo>
                <a:cubicBezTo>
                  <a:pt x="88445" y="25758"/>
                  <a:pt x="94879" y="25120"/>
                  <a:pt x="101004" y="23313"/>
                </a:cubicBezTo>
                <a:cubicBezTo>
                  <a:pt x="103976" y="22434"/>
                  <a:pt x="106912" y="21270"/>
                  <a:pt x="109650" y="19817"/>
                </a:cubicBezTo>
                <a:cubicBezTo>
                  <a:pt x="112117" y="18510"/>
                  <a:pt x="114410" y="16814"/>
                  <a:pt x="116496" y="14967"/>
                </a:cubicBezTo>
                <a:cubicBezTo>
                  <a:pt x="118541" y="13157"/>
                  <a:pt x="120244" y="11000"/>
                  <a:pt x="121839" y="8790"/>
                </a:cubicBezTo>
                <a:cubicBezTo>
                  <a:pt x="123137" y="6994"/>
                  <a:pt x="124247" y="5068"/>
                  <a:pt x="125240" y="3089"/>
                </a:cubicBezTo>
                <a:cubicBezTo>
                  <a:pt x="125752" y="2070"/>
                  <a:pt x="126240" y="1041"/>
                  <a:pt x="126709" y="1"/>
                </a:cubicBez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6" name="Google Shape;626;p20"/>
          <p:cNvSpPr/>
          <p:nvPr/>
        </p:nvSpPr>
        <p:spPr>
          <a:xfrm>
            <a:off x="2695801" y="894908"/>
            <a:ext cx="9498247" cy="5982981"/>
          </a:xfrm>
          <a:custGeom>
            <a:avLst/>
            <a:gdLst/>
            <a:ahLst/>
            <a:cxnLst/>
            <a:rect l="l" t="t" r="r" b="b"/>
            <a:pathLst>
              <a:path w="221818" h="139724" extrusionOk="0">
                <a:moveTo>
                  <a:pt x="217438" y="1"/>
                </a:moveTo>
                <a:cubicBezTo>
                  <a:pt x="211569" y="1"/>
                  <a:pt x="205642" y="938"/>
                  <a:pt x="199994" y="2337"/>
                </a:cubicBezTo>
                <a:cubicBezTo>
                  <a:pt x="192707" y="4142"/>
                  <a:pt x="185540" y="6940"/>
                  <a:pt x="178975" y="10583"/>
                </a:cubicBezTo>
                <a:cubicBezTo>
                  <a:pt x="172900" y="13953"/>
                  <a:pt x="167147" y="18244"/>
                  <a:pt x="162880" y="23768"/>
                </a:cubicBezTo>
                <a:cubicBezTo>
                  <a:pt x="158637" y="29259"/>
                  <a:pt x="156299" y="35796"/>
                  <a:pt x="154913" y="42542"/>
                </a:cubicBezTo>
                <a:cubicBezTo>
                  <a:pt x="153565" y="49095"/>
                  <a:pt x="152753" y="55774"/>
                  <a:pt x="150326" y="62039"/>
                </a:cubicBezTo>
                <a:cubicBezTo>
                  <a:pt x="149324" y="64232"/>
                  <a:pt x="148121" y="66315"/>
                  <a:pt x="146709" y="68273"/>
                </a:cubicBezTo>
                <a:cubicBezTo>
                  <a:pt x="145033" y="70306"/>
                  <a:pt x="143149" y="72147"/>
                  <a:pt x="141106" y="73814"/>
                </a:cubicBezTo>
                <a:cubicBezTo>
                  <a:pt x="138623" y="75626"/>
                  <a:pt x="135961" y="77155"/>
                  <a:pt x="133160" y="78419"/>
                </a:cubicBezTo>
                <a:cubicBezTo>
                  <a:pt x="128719" y="80169"/>
                  <a:pt x="124066" y="81269"/>
                  <a:pt x="119349" y="81972"/>
                </a:cubicBezTo>
                <a:cubicBezTo>
                  <a:pt x="112837" y="82763"/>
                  <a:pt x="106276" y="82903"/>
                  <a:pt x="99717" y="82903"/>
                </a:cubicBezTo>
                <a:cubicBezTo>
                  <a:pt x="96504" y="82903"/>
                  <a:pt x="93293" y="82869"/>
                  <a:pt x="90087" y="82862"/>
                </a:cubicBezTo>
                <a:cubicBezTo>
                  <a:pt x="89804" y="82862"/>
                  <a:pt x="89522" y="82861"/>
                  <a:pt x="89240" y="82861"/>
                </a:cubicBezTo>
                <a:cubicBezTo>
                  <a:pt x="78782" y="82861"/>
                  <a:pt x="68359" y="83307"/>
                  <a:pt x="58078" y="85413"/>
                </a:cubicBezTo>
                <a:cubicBezTo>
                  <a:pt x="49154" y="87239"/>
                  <a:pt x="40267" y="90430"/>
                  <a:pt x="32592" y="95397"/>
                </a:cubicBezTo>
                <a:cubicBezTo>
                  <a:pt x="25327" y="100098"/>
                  <a:pt x="19429" y="106091"/>
                  <a:pt x="14281" y="112994"/>
                </a:cubicBezTo>
                <a:cubicBezTo>
                  <a:pt x="8975" y="120109"/>
                  <a:pt x="4899" y="128058"/>
                  <a:pt x="1053" y="136027"/>
                </a:cubicBezTo>
                <a:cubicBezTo>
                  <a:pt x="474" y="137228"/>
                  <a:pt x="79" y="138456"/>
                  <a:pt x="1" y="139723"/>
                </a:cubicBezTo>
                <a:lnTo>
                  <a:pt x="16876" y="139723"/>
                </a:lnTo>
                <a:cubicBezTo>
                  <a:pt x="20160" y="133149"/>
                  <a:pt x="23729" y="126691"/>
                  <a:pt x="28139" y="120804"/>
                </a:cubicBezTo>
                <a:cubicBezTo>
                  <a:pt x="30966" y="117264"/>
                  <a:pt x="34119" y="114006"/>
                  <a:pt x="37645" y="111161"/>
                </a:cubicBezTo>
                <a:cubicBezTo>
                  <a:pt x="41103" y="108601"/>
                  <a:pt x="44839" y="106460"/>
                  <a:pt x="48773" y="104717"/>
                </a:cubicBezTo>
                <a:cubicBezTo>
                  <a:pt x="54995" y="102219"/>
                  <a:pt x="61550" y="100667"/>
                  <a:pt x="68179" y="99700"/>
                </a:cubicBezTo>
                <a:cubicBezTo>
                  <a:pt x="74946" y="98873"/>
                  <a:pt x="81766" y="98733"/>
                  <a:pt x="88581" y="98733"/>
                </a:cubicBezTo>
                <a:cubicBezTo>
                  <a:pt x="90661" y="98733"/>
                  <a:pt x="92741" y="98746"/>
                  <a:pt x="94818" y="98757"/>
                </a:cubicBezTo>
                <a:cubicBezTo>
                  <a:pt x="95851" y="98762"/>
                  <a:pt x="96883" y="98765"/>
                  <a:pt x="97915" y="98765"/>
                </a:cubicBezTo>
                <a:cubicBezTo>
                  <a:pt x="106621" y="98765"/>
                  <a:pt x="115289" y="98535"/>
                  <a:pt x="123926" y="97228"/>
                </a:cubicBezTo>
                <a:cubicBezTo>
                  <a:pt x="132939" y="95864"/>
                  <a:pt x="142061" y="92811"/>
                  <a:pt x="149417" y="87306"/>
                </a:cubicBezTo>
                <a:cubicBezTo>
                  <a:pt x="154094" y="83803"/>
                  <a:pt x="158101" y="79874"/>
                  <a:pt x="161332" y="74971"/>
                </a:cubicBezTo>
                <a:cubicBezTo>
                  <a:pt x="163906" y="71064"/>
                  <a:pt x="165745" y="66599"/>
                  <a:pt x="167035" y="62110"/>
                </a:cubicBezTo>
                <a:cubicBezTo>
                  <a:pt x="169300" y="54231"/>
                  <a:pt x="169671" y="45856"/>
                  <a:pt x="172624" y="38170"/>
                </a:cubicBezTo>
                <a:cubicBezTo>
                  <a:pt x="173388" y="36512"/>
                  <a:pt x="174284" y="34924"/>
                  <a:pt x="175339" y="33433"/>
                </a:cubicBezTo>
                <a:cubicBezTo>
                  <a:pt x="176875" y="31600"/>
                  <a:pt x="178618" y="29957"/>
                  <a:pt x="180477" y="28452"/>
                </a:cubicBezTo>
                <a:cubicBezTo>
                  <a:pt x="184399" y="25559"/>
                  <a:pt x="188697" y="23204"/>
                  <a:pt x="193160" y="21246"/>
                </a:cubicBezTo>
                <a:cubicBezTo>
                  <a:pt x="198886" y="18922"/>
                  <a:pt x="204875" y="17222"/>
                  <a:pt x="210988" y="16296"/>
                </a:cubicBezTo>
                <a:cubicBezTo>
                  <a:pt x="213230" y="16035"/>
                  <a:pt x="215482" y="15886"/>
                  <a:pt x="217736" y="15886"/>
                </a:cubicBezTo>
                <a:cubicBezTo>
                  <a:pt x="219015" y="15886"/>
                  <a:pt x="220294" y="15934"/>
                  <a:pt x="221572" y="16036"/>
                </a:cubicBezTo>
                <a:cubicBezTo>
                  <a:pt x="221653" y="16044"/>
                  <a:pt x="221734" y="16046"/>
                  <a:pt x="221818" y="16048"/>
                </a:cubicBezTo>
                <a:lnTo>
                  <a:pt x="221818" y="185"/>
                </a:lnTo>
                <a:cubicBezTo>
                  <a:pt x="221737" y="178"/>
                  <a:pt x="221656" y="168"/>
                  <a:pt x="221572" y="163"/>
                </a:cubicBezTo>
                <a:cubicBezTo>
                  <a:pt x="220200" y="53"/>
                  <a:pt x="218821" y="1"/>
                  <a:pt x="217438" y="1"/>
                </a:cubicBez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7" name="Google Shape;627;p20"/>
          <p:cNvSpPr/>
          <p:nvPr/>
        </p:nvSpPr>
        <p:spPr>
          <a:xfrm>
            <a:off x="9564867" y="3912034"/>
            <a:ext cx="2629515" cy="2967063"/>
          </a:xfrm>
          <a:custGeom>
            <a:avLst/>
            <a:gdLst/>
            <a:ahLst/>
            <a:cxnLst/>
            <a:rect l="l" t="t" r="r" b="b"/>
            <a:pathLst>
              <a:path w="60560" h="68334" extrusionOk="0">
                <a:moveTo>
                  <a:pt x="60559" y="0"/>
                </a:moveTo>
                <a:cubicBezTo>
                  <a:pt x="56761" y="984"/>
                  <a:pt x="53056" y="2420"/>
                  <a:pt x="49694" y="4403"/>
                </a:cubicBezTo>
                <a:cubicBezTo>
                  <a:pt x="47143" y="5906"/>
                  <a:pt x="44724" y="7765"/>
                  <a:pt x="42636" y="9863"/>
                </a:cubicBezTo>
                <a:cubicBezTo>
                  <a:pt x="40409" y="12099"/>
                  <a:pt x="38440" y="14702"/>
                  <a:pt x="37164" y="17600"/>
                </a:cubicBezTo>
                <a:cubicBezTo>
                  <a:pt x="36321" y="19507"/>
                  <a:pt x="35557" y="21410"/>
                  <a:pt x="35045" y="23429"/>
                </a:cubicBezTo>
                <a:cubicBezTo>
                  <a:pt x="34685" y="24855"/>
                  <a:pt x="34423" y="26303"/>
                  <a:pt x="34211" y="27758"/>
                </a:cubicBezTo>
                <a:cubicBezTo>
                  <a:pt x="33744" y="30951"/>
                  <a:pt x="33440" y="34161"/>
                  <a:pt x="33040" y="37361"/>
                </a:cubicBezTo>
                <a:cubicBezTo>
                  <a:pt x="32804" y="38952"/>
                  <a:pt x="32511" y="40535"/>
                  <a:pt x="32089" y="42088"/>
                </a:cubicBezTo>
                <a:cubicBezTo>
                  <a:pt x="31663" y="43662"/>
                  <a:pt x="31106" y="45210"/>
                  <a:pt x="30496" y="46726"/>
                </a:cubicBezTo>
                <a:cubicBezTo>
                  <a:pt x="29125" y="49810"/>
                  <a:pt x="27460" y="52756"/>
                  <a:pt x="25467" y="55482"/>
                </a:cubicBezTo>
                <a:cubicBezTo>
                  <a:pt x="23696" y="57656"/>
                  <a:pt x="21712" y="59642"/>
                  <a:pt x="19538" y="61414"/>
                </a:cubicBezTo>
                <a:cubicBezTo>
                  <a:pt x="17007" y="63281"/>
                  <a:pt x="14299" y="64928"/>
                  <a:pt x="11440" y="66238"/>
                </a:cubicBezTo>
                <a:cubicBezTo>
                  <a:pt x="9392" y="67026"/>
                  <a:pt x="7280" y="67624"/>
                  <a:pt x="5117" y="67998"/>
                </a:cubicBezTo>
                <a:cubicBezTo>
                  <a:pt x="4066" y="68098"/>
                  <a:pt x="3010" y="68149"/>
                  <a:pt x="1951" y="68149"/>
                </a:cubicBezTo>
                <a:cubicBezTo>
                  <a:pt x="1859" y="68149"/>
                  <a:pt x="1766" y="68148"/>
                  <a:pt x="1674" y="68148"/>
                </a:cubicBezTo>
                <a:cubicBezTo>
                  <a:pt x="1647" y="68147"/>
                  <a:pt x="1621" y="68147"/>
                  <a:pt x="1594" y="68147"/>
                </a:cubicBezTo>
                <a:cubicBezTo>
                  <a:pt x="1067" y="68147"/>
                  <a:pt x="530" y="68213"/>
                  <a:pt x="0" y="68333"/>
                </a:cubicBezTo>
                <a:lnTo>
                  <a:pt x="35318" y="68333"/>
                </a:lnTo>
                <a:cubicBezTo>
                  <a:pt x="37483" y="65967"/>
                  <a:pt x="39409" y="63366"/>
                  <a:pt x="41086" y="60666"/>
                </a:cubicBezTo>
                <a:cubicBezTo>
                  <a:pt x="42262" y="58773"/>
                  <a:pt x="43295" y="56792"/>
                  <a:pt x="44198" y="54756"/>
                </a:cubicBezTo>
                <a:cubicBezTo>
                  <a:pt x="45339" y="52187"/>
                  <a:pt x="46455" y="49555"/>
                  <a:pt x="47246" y="46853"/>
                </a:cubicBezTo>
                <a:cubicBezTo>
                  <a:pt x="48670" y="41971"/>
                  <a:pt x="48939" y="36825"/>
                  <a:pt x="49548" y="31789"/>
                </a:cubicBezTo>
                <a:cubicBezTo>
                  <a:pt x="49901" y="29451"/>
                  <a:pt x="50384" y="27127"/>
                  <a:pt x="51199" y="24905"/>
                </a:cubicBezTo>
                <a:cubicBezTo>
                  <a:pt x="51623" y="24027"/>
                  <a:pt x="52108" y="23184"/>
                  <a:pt x="52658" y="22379"/>
                </a:cubicBezTo>
                <a:cubicBezTo>
                  <a:pt x="53570" y="21321"/>
                  <a:pt x="54580" y="20345"/>
                  <a:pt x="55652" y="19450"/>
                </a:cubicBezTo>
                <a:cubicBezTo>
                  <a:pt x="57156" y="18378"/>
                  <a:pt x="58761" y="17464"/>
                  <a:pt x="60438" y="16690"/>
                </a:cubicBezTo>
                <a:cubicBezTo>
                  <a:pt x="60478" y="16673"/>
                  <a:pt x="60519" y="16659"/>
                  <a:pt x="60559" y="16642"/>
                </a:cubicBezTo>
                <a:lnTo>
                  <a:pt x="60559" y="0"/>
                </a:ln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628" name="Google Shape;628;p20"/>
          <p:cNvGrpSpPr/>
          <p:nvPr/>
        </p:nvGrpSpPr>
        <p:grpSpPr>
          <a:xfrm>
            <a:off x="9768729" y="-6019"/>
            <a:ext cx="2491251" cy="1803191"/>
            <a:chOff x="7326547" y="-4515"/>
            <a:chExt cx="1868438" cy="1352393"/>
          </a:xfrm>
        </p:grpSpPr>
        <p:sp>
          <p:nvSpPr>
            <p:cNvPr id="629" name="Google Shape;629;p20"/>
            <p:cNvSpPr/>
            <p:nvPr/>
          </p:nvSpPr>
          <p:spPr>
            <a:xfrm flipH="1">
              <a:off x="7650254" y="-1814"/>
              <a:ext cx="1427127" cy="1258785"/>
            </a:xfrm>
            <a:custGeom>
              <a:avLst/>
              <a:gdLst/>
              <a:ahLst/>
              <a:cxnLst/>
              <a:rect l="l" t="t" r="r" b="b"/>
              <a:pathLst>
                <a:path w="44685" h="39414" extrusionOk="0">
                  <a:moveTo>
                    <a:pt x="29564" y="0"/>
                  </a:moveTo>
                  <a:cubicBezTo>
                    <a:pt x="25215" y="1610"/>
                    <a:pt x="18874" y="5070"/>
                    <a:pt x="13493" y="8068"/>
                  </a:cubicBezTo>
                  <a:cubicBezTo>
                    <a:pt x="6968" y="11704"/>
                    <a:pt x="1" y="17290"/>
                    <a:pt x="7447" y="26541"/>
                  </a:cubicBezTo>
                  <a:cubicBezTo>
                    <a:pt x="11454" y="31522"/>
                    <a:pt x="19581" y="36330"/>
                    <a:pt x="25885" y="39414"/>
                  </a:cubicBezTo>
                  <a:lnTo>
                    <a:pt x="25885" y="34599"/>
                  </a:lnTo>
                  <a:cubicBezTo>
                    <a:pt x="25708" y="34513"/>
                    <a:pt x="25508" y="34420"/>
                    <a:pt x="25273" y="34335"/>
                  </a:cubicBezTo>
                  <a:cubicBezTo>
                    <a:pt x="22265" y="33211"/>
                    <a:pt x="18510" y="31513"/>
                    <a:pt x="15555" y="29139"/>
                  </a:cubicBezTo>
                  <a:cubicBezTo>
                    <a:pt x="13414" y="27417"/>
                    <a:pt x="11695" y="25338"/>
                    <a:pt x="10990" y="22864"/>
                  </a:cubicBezTo>
                  <a:cubicBezTo>
                    <a:pt x="10847" y="22362"/>
                    <a:pt x="10745" y="21845"/>
                    <a:pt x="10690" y="21312"/>
                  </a:cubicBezTo>
                  <a:cubicBezTo>
                    <a:pt x="10130" y="15854"/>
                    <a:pt x="13986" y="13058"/>
                    <a:pt x="18708" y="10992"/>
                  </a:cubicBezTo>
                  <a:cubicBezTo>
                    <a:pt x="21286" y="9861"/>
                    <a:pt x="26077" y="8756"/>
                    <a:pt x="28597" y="7746"/>
                  </a:cubicBezTo>
                  <a:cubicBezTo>
                    <a:pt x="31928" y="6410"/>
                    <a:pt x="37714" y="4841"/>
                    <a:pt x="446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0" name="Google Shape;630;p20"/>
            <p:cNvSpPr/>
            <p:nvPr/>
          </p:nvSpPr>
          <p:spPr>
            <a:xfrm flipH="1">
              <a:off x="7326547" y="887"/>
              <a:ext cx="1434185" cy="1104399"/>
            </a:xfrm>
            <a:custGeom>
              <a:avLst/>
              <a:gdLst/>
              <a:ahLst/>
              <a:cxnLst/>
              <a:rect l="l" t="t" r="r" b="b"/>
              <a:pathLst>
                <a:path w="44906" h="34580" extrusionOk="0">
                  <a:moveTo>
                    <a:pt x="34685" y="0"/>
                  </a:moveTo>
                  <a:cubicBezTo>
                    <a:pt x="33280" y="612"/>
                    <a:pt x="28473" y="3872"/>
                    <a:pt x="22346" y="5960"/>
                  </a:cubicBezTo>
                  <a:cubicBezTo>
                    <a:pt x="18031" y="7429"/>
                    <a:pt x="15116" y="8432"/>
                    <a:pt x="10875" y="10101"/>
                  </a:cubicBezTo>
                  <a:cubicBezTo>
                    <a:pt x="10071" y="10418"/>
                    <a:pt x="9313" y="10725"/>
                    <a:pt x="8709" y="10992"/>
                  </a:cubicBezTo>
                  <a:cubicBezTo>
                    <a:pt x="5139" y="12554"/>
                    <a:pt x="1474" y="14809"/>
                    <a:pt x="736" y="18940"/>
                  </a:cubicBezTo>
                  <a:cubicBezTo>
                    <a:pt x="0" y="23057"/>
                    <a:pt x="2901" y="27108"/>
                    <a:pt x="6015" y="29558"/>
                  </a:cubicBezTo>
                  <a:cubicBezTo>
                    <a:pt x="8930" y="31849"/>
                    <a:pt x="12414" y="33258"/>
                    <a:pt x="15886" y="34580"/>
                  </a:cubicBezTo>
                  <a:lnTo>
                    <a:pt x="15886" y="31539"/>
                  </a:lnTo>
                  <a:cubicBezTo>
                    <a:pt x="12680" y="30003"/>
                    <a:pt x="9159" y="28051"/>
                    <a:pt x="7201" y="25560"/>
                  </a:cubicBezTo>
                  <a:cubicBezTo>
                    <a:pt x="4799" y="22502"/>
                    <a:pt x="5946" y="18590"/>
                    <a:pt x="9328" y="16266"/>
                  </a:cubicBezTo>
                  <a:cubicBezTo>
                    <a:pt x="12983" y="13751"/>
                    <a:pt x="22689" y="10908"/>
                    <a:pt x="24722" y="10387"/>
                  </a:cubicBezTo>
                  <a:cubicBezTo>
                    <a:pt x="29016" y="9284"/>
                    <a:pt x="36476" y="6348"/>
                    <a:pt x="449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1" name="Google Shape;631;p20"/>
            <p:cNvSpPr/>
            <p:nvPr/>
          </p:nvSpPr>
          <p:spPr>
            <a:xfrm flipH="1">
              <a:off x="8056574" y="-4515"/>
              <a:ext cx="1138412" cy="1352393"/>
            </a:xfrm>
            <a:custGeom>
              <a:avLst/>
              <a:gdLst/>
              <a:ahLst/>
              <a:cxnLst/>
              <a:rect l="l" t="t" r="r" b="b"/>
              <a:pathLst>
                <a:path w="35645" h="42345" extrusionOk="0">
                  <a:moveTo>
                    <a:pt x="22741" y="0"/>
                  </a:moveTo>
                  <a:cubicBezTo>
                    <a:pt x="20241" y="926"/>
                    <a:pt x="14840" y="3805"/>
                    <a:pt x="10811" y="6632"/>
                  </a:cubicBezTo>
                  <a:cubicBezTo>
                    <a:pt x="2944" y="12151"/>
                    <a:pt x="1" y="21450"/>
                    <a:pt x="7359" y="29046"/>
                  </a:cubicBezTo>
                  <a:cubicBezTo>
                    <a:pt x="13445" y="35327"/>
                    <a:pt x="19262" y="38416"/>
                    <a:pt x="29821" y="42345"/>
                  </a:cubicBezTo>
                  <a:lnTo>
                    <a:pt x="29821" y="39414"/>
                  </a:lnTo>
                  <a:cubicBezTo>
                    <a:pt x="23517" y="36330"/>
                    <a:pt x="14909" y="31872"/>
                    <a:pt x="11383" y="26541"/>
                  </a:cubicBezTo>
                  <a:cubicBezTo>
                    <a:pt x="5261" y="17290"/>
                    <a:pt x="10795" y="11504"/>
                    <a:pt x="17429" y="8068"/>
                  </a:cubicBezTo>
                  <a:cubicBezTo>
                    <a:pt x="24127" y="4598"/>
                    <a:pt x="29185" y="3336"/>
                    <a:pt x="356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32" name="Google Shape;632;p20"/>
          <p:cNvGrpSpPr/>
          <p:nvPr/>
        </p:nvGrpSpPr>
        <p:grpSpPr>
          <a:xfrm>
            <a:off x="-116011" y="4301975"/>
            <a:ext cx="2935507" cy="2551551"/>
            <a:chOff x="-87008" y="3226481"/>
            <a:chExt cx="2201630" cy="1913663"/>
          </a:xfrm>
        </p:grpSpPr>
        <p:sp>
          <p:nvSpPr>
            <p:cNvPr id="633" name="Google Shape;633;p20"/>
            <p:cNvSpPr/>
            <p:nvPr/>
          </p:nvSpPr>
          <p:spPr>
            <a:xfrm flipH="1">
              <a:off x="58414" y="3426638"/>
              <a:ext cx="1675186" cy="1711914"/>
            </a:xfrm>
            <a:custGeom>
              <a:avLst/>
              <a:gdLst/>
              <a:ahLst/>
              <a:cxnLst/>
              <a:rect l="l" t="t" r="r" b="b"/>
              <a:pathLst>
                <a:path w="52452" h="53602" extrusionOk="0">
                  <a:moveTo>
                    <a:pt x="31828" y="1"/>
                  </a:moveTo>
                  <a:lnTo>
                    <a:pt x="31828" y="6470"/>
                  </a:lnTo>
                  <a:cubicBezTo>
                    <a:pt x="32418" y="6975"/>
                    <a:pt x="33045" y="7454"/>
                    <a:pt x="33545" y="8054"/>
                  </a:cubicBezTo>
                  <a:cubicBezTo>
                    <a:pt x="38407" y="13883"/>
                    <a:pt x="39510" y="19196"/>
                    <a:pt x="39593" y="20019"/>
                  </a:cubicBezTo>
                  <a:cubicBezTo>
                    <a:pt x="40436" y="28432"/>
                    <a:pt x="35938" y="32847"/>
                    <a:pt x="30382" y="36159"/>
                  </a:cubicBezTo>
                  <a:cubicBezTo>
                    <a:pt x="27349" y="37967"/>
                    <a:pt x="21679" y="39795"/>
                    <a:pt x="18712" y="41417"/>
                  </a:cubicBezTo>
                  <a:cubicBezTo>
                    <a:pt x="14819" y="43546"/>
                    <a:pt x="8059" y="46091"/>
                    <a:pt x="1" y="53601"/>
                  </a:cubicBezTo>
                  <a:lnTo>
                    <a:pt x="15321" y="53601"/>
                  </a:lnTo>
                  <a:cubicBezTo>
                    <a:pt x="20634" y="50863"/>
                    <a:pt x="30616" y="45127"/>
                    <a:pt x="36685" y="40543"/>
                  </a:cubicBezTo>
                  <a:cubicBezTo>
                    <a:pt x="44339" y="34761"/>
                    <a:pt x="52451" y="25963"/>
                    <a:pt x="43286" y="11861"/>
                  </a:cubicBezTo>
                  <a:cubicBezTo>
                    <a:pt x="40562" y="7668"/>
                    <a:pt x="36343" y="3589"/>
                    <a:pt x="318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4" name="Google Shape;634;p20"/>
            <p:cNvSpPr/>
            <p:nvPr/>
          </p:nvSpPr>
          <p:spPr>
            <a:xfrm flipH="1">
              <a:off x="444674" y="3629542"/>
              <a:ext cx="1669948" cy="1509015"/>
            </a:xfrm>
            <a:custGeom>
              <a:avLst/>
              <a:gdLst/>
              <a:ahLst/>
              <a:cxnLst/>
              <a:rect l="l" t="t" r="r" b="b"/>
              <a:pathLst>
                <a:path w="52288" h="47249" extrusionOk="0">
                  <a:moveTo>
                    <a:pt x="43758" y="1"/>
                  </a:moveTo>
                  <a:lnTo>
                    <a:pt x="43758" y="7471"/>
                  </a:lnTo>
                  <a:cubicBezTo>
                    <a:pt x="46556" y="12104"/>
                    <a:pt x="45296" y="18055"/>
                    <a:pt x="41405" y="21674"/>
                  </a:cubicBezTo>
                  <a:cubicBezTo>
                    <a:pt x="37133" y="25646"/>
                    <a:pt x="25668" y="30282"/>
                    <a:pt x="23265" y="31140"/>
                  </a:cubicBezTo>
                  <a:cubicBezTo>
                    <a:pt x="18262" y="32923"/>
                    <a:pt x="9656" y="37533"/>
                    <a:pt x="1" y="47248"/>
                  </a:cubicBezTo>
                  <a:lnTo>
                    <a:pt x="12019" y="47248"/>
                  </a:lnTo>
                  <a:cubicBezTo>
                    <a:pt x="13964" y="45932"/>
                    <a:pt x="19374" y="41122"/>
                    <a:pt x="26237" y="37917"/>
                  </a:cubicBezTo>
                  <a:cubicBezTo>
                    <a:pt x="31328" y="35540"/>
                    <a:pt x="34764" y="33919"/>
                    <a:pt x="39762" y="31233"/>
                  </a:cubicBezTo>
                  <a:cubicBezTo>
                    <a:pt x="40710" y="30723"/>
                    <a:pt x="41600" y="30230"/>
                    <a:pt x="42312" y="29806"/>
                  </a:cubicBezTo>
                  <a:cubicBezTo>
                    <a:pt x="46510" y="27304"/>
                    <a:pt x="50801" y="23727"/>
                    <a:pt x="51547" y="17329"/>
                  </a:cubicBezTo>
                  <a:cubicBezTo>
                    <a:pt x="52287" y="10952"/>
                    <a:pt x="48704" y="4768"/>
                    <a:pt x="44915" y="1063"/>
                  </a:cubicBezTo>
                  <a:cubicBezTo>
                    <a:pt x="44536" y="694"/>
                    <a:pt x="44151" y="341"/>
                    <a:pt x="437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5" name="Google Shape;635;p20"/>
            <p:cNvSpPr/>
            <p:nvPr/>
          </p:nvSpPr>
          <p:spPr>
            <a:xfrm flipH="1">
              <a:off x="-87008" y="3226481"/>
              <a:ext cx="1333263" cy="1913663"/>
            </a:xfrm>
            <a:custGeom>
              <a:avLst/>
              <a:gdLst/>
              <a:ahLst/>
              <a:cxnLst/>
              <a:rect l="l" t="t" r="r" b="b"/>
              <a:pathLst>
                <a:path w="41746" h="59919" extrusionOk="0">
                  <a:moveTo>
                    <a:pt x="16569" y="0"/>
                  </a:moveTo>
                  <a:lnTo>
                    <a:pt x="16569" y="6534"/>
                  </a:lnTo>
                  <a:cubicBezTo>
                    <a:pt x="21245" y="10063"/>
                    <a:pt x="25196" y="14242"/>
                    <a:pt x="28027" y="18321"/>
                  </a:cubicBezTo>
                  <a:cubicBezTo>
                    <a:pt x="37173" y="31501"/>
                    <a:pt x="29215" y="41531"/>
                    <a:pt x="21426" y="47003"/>
                  </a:cubicBezTo>
                  <a:cubicBezTo>
                    <a:pt x="13564" y="52527"/>
                    <a:pt x="7582" y="54604"/>
                    <a:pt x="0" y="59918"/>
                  </a:cubicBezTo>
                  <a:lnTo>
                    <a:pt x="14838" y="59918"/>
                  </a:lnTo>
                  <a:cubicBezTo>
                    <a:pt x="17788" y="58423"/>
                    <a:pt x="24648" y="53523"/>
                    <a:pt x="29354" y="49055"/>
                  </a:cubicBezTo>
                  <a:cubicBezTo>
                    <a:pt x="38543" y="40335"/>
                    <a:pt x="41745" y="25898"/>
                    <a:pt x="32735" y="14352"/>
                  </a:cubicBezTo>
                  <a:cubicBezTo>
                    <a:pt x="27763" y="7980"/>
                    <a:pt x="22979" y="3801"/>
                    <a:pt x="165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36" name="Google Shape;636;p20"/>
          <p:cNvGrpSpPr/>
          <p:nvPr/>
        </p:nvGrpSpPr>
        <p:grpSpPr>
          <a:xfrm>
            <a:off x="970075" y="726601"/>
            <a:ext cx="10251600" cy="5418767"/>
            <a:chOff x="727556" y="544950"/>
            <a:chExt cx="7688700" cy="4064075"/>
          </a:xfrm>
        </p:grpSpPr>
        <p:grpSp>
          <p:nvGrpSpPr>
            <p:cNvPr id="637" name="Google Shape;637;p20"/>
            <p:cNvGrpSpPr/>
            <p:nvPr/>
          </p:nvGrpSpPr>
          <p:grpSpPr>
            <a:xfrm>
              <a:off x="727556" y="544950"/>
              <a:ext cx="7688700" cy="4064075"/>
              <a:chOff x="721950" y="544950"/>
              <a:chExt cx="7688700" cy="4064075"/>
            </a:xfrm>
          </p:grpSpPr>
          <p:sp>
            <p:nvSpPr>
              <p:cNvPr id="638" name="Google Shape;638;p20"/>
              <p:cNvSpPr/>
              <p:nvPr/>
            </p:nvSpPr>
            <p:spPr>
              <a:xfrm>
                <a:off x="721950" y="544950"/>
                <a:ext cx="7688700" cy="507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F5A2A2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23825" dir="7860000" algn="bl" rotWithShape="0">
                  <a:srgbClr val="0B3A87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39" name="Google Shape;639;p20"/>
              <p:cNvSpPr/>
              <p:nvPr/>
            </p:nvSpPr>
            <p:spPr>
              <a:xfrm>
                <a:off x="721950" y="1051025"/>
                <a:ext cx="7688700" cy="3558000"/>
              </a:xfrm>
              <a:prstGeom prst="rect">
                <a:avLst/>
              </a:prstGeom>
              <a:solidFill>
                <a:srgbClr val="FFEEE5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23825" dir="7860000" algn="bl" rotWithShape="0">
                  <a:srgbClr val="0B3A87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40" name="Google Shape;640;p20"/>
              <p:cNvSpPr/>
              <p:nvPr/>
            </p:nvSpPr>
            <p:spPr>
              <a:xfrm>
                <a:off x="2170375" y="663050"/>
                <a:ext cx="5846700" cy="269100"/>
              </a:xfrm>
              <a:prstGeom prst="roundRect">
                <a:avLst>
                  <a:gd name="adj" fmla="val 50000"/>
                </a:avLst>
              </a:prstGeom>
              <a:solidFill>
                <a:srgbClr val="FFFFFF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641" name="Google Shape;641;p20"/>
            <p:cNvGrpSpPr/>
            <p:nvPr/>
          </p:nvGrpSpPr>
          <p:grpSpPr>
            <a:xfrm>
              <a:off x="883456" y="696120"/>
              <a:ext cx="877593" cy="199609"/>
              <a:chOff x="883456" y="696120"/>
              <a:chExt cx="877593" cy="199609"/>
            </a:xfrm>
          </p:grpSpPr>
          <p:sp>
            <p:nvSpPr>
              <p:cNvPr id="642" name="Google Shape;642;p20"/>
              <p:cNvSpPr/>
              <p:nvPr/>
            </p:nvSpPr>
            <p:spPr>
              <a:xfrm>
                <a:off x="1225706" y="696120"/>
                <a:ext cx="199641" cy="199609"/>
              </a:xfrm>
              <a:custGeom>
                <a:avLst/>
                <a:gdLst/>
                <a:ahLst/>
                <a:cxnLst/>
                <a:rect l="l" t="t" r="r" b="b"/>
                <a:pathLst>
                  <a:path w="6251" h="6250" extrusionOk="0">
                    <a:moveTo>
                      <a:pt x="3127" y="1"/>
                    </a:moveTo>
                    <a:cubicBezTo>
                      <a:pt x="1400" y="1"/>
                      <a:pt x="0" y="1399"/>
                      <a:pt x="0" y="3125"/>
                    </a:cubicBezTo>
                    <a:cubicBezTo>
                      <a:pt x="0" y="4851"/>
                      <a:pt x="1400" y="6249"/>
                      <a:pt x="3127" y="6249"/>
                    </a:cubicBezTo>
                    <a:cubicBezTo>
                      <a:pt x="4851" y="6249"/>
                      <a:pt x="6251" y="4851"/>
                      <a:pt x="6251" y="3125"/>
                    </a:cubicBezTo>
                    <a:cubicBezTo>
                      <a:pt x="6251" y="1399"/>
                      <a:pt x="4851" y="1"/>
                      <a:pt x="3127" y="1"/>
                    </a:cubicBezTo>
                    <a:close/>
                  </a:path>
                </a:pathLst>
              </a:custGeom>
              <a:solidFill>
                <a:srgbClr val="FFD800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43" name="Google Shape;643;p20"/>
              <p:cNvSpPr/>
              <p:nvPr/>
            </p:nvSpPr>
            <p:spPr>
              <a:xfrm>
                <a:off x="1561376" y="696120"/>
                <a:ext cx="199673" cy="199609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6250" extrusionOk="0">
                    <a:moveTo>
                      <a:pt x="3127" y="1"/>
                    </a:moveTo>
                    <a:cubicBezTo>
                      <a:pt x="1401" y="1"/>
                      <a:pt x="1" y="1399"/>
                      <a:pt x="1" y="3125"/>
                    </a:cubicBezTo>
                    <a:cubicBezTo>
                      <a:pt x="1" y="4851"/>
                      <a:pt x="1401" y="6249"/>
                      <a:pt x="3127" y="6249"/>
                    </a:cubicBezTo>
                    <a:cubicBezTo>
                      <a:pt x="4851" y="6249"/>
                      <a:pt x="6252" y="4851"/>
                      <a:pt x="6252" y="3125"/>
                    </a:cubicBezTo>
                    <a:cubicBezTo>
                      <a:pt x="6252" y="1399"/>
                      <a:pt x="4851" y="1"/>
                      <a:pt x="3127" y="1"/>
                    </a:cubicBezTo>
                    <a:close/>
                  </a:path>
                </a:pathLst>
              </a:custGeom>
              <a:solidFill>
                <a:srgbClr val="A5A2F4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44" name="Google Shape;644;p20"/>
              <p:cNvSpPr/>
              <p:nvPr/>
            </p:nvSpPr>
            <p:spPr>
              <a:xfrm>
                <a:off x="883456" y="696120"/>
                <a:ext cx="199673" cy="199609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6250" extrusionOk="0">
                    <a:moveTo>
                      <a:pt x="3125" y="1"/>
                    </a:moveTo>
                    <a:cubicBezTo>
                      <a:pt x="1399" y="1"/>
                      <a:pt x="1" y="1399"/>
                      <a:pt x="1" y="3125"/>
                    </a:cubicBezTo>
                    <a:cubicBezTo>
                      <a:pt x="1" y="4851"/>
                      <a:pt x="1399" y="6249"/>
                      <a:pt x="3125" y="6249"/>
                    </a:cubicBezTo>
                    <a:cubicBezTo>
                      <a:pt x="4851" y="6249"/>
                      <a:pt x="6251" y="4851"/>
                      <a:pt x="6251" y="3125"/>
                    </a:cubicBezTo>
                    <a:cubicBezTo>
                      <a:pt x="6251" y="1399"/>
                      <a:pt x="4851" y="1"/>
                      <a:pt x="3125" y="1"/>
                    </a:cubicBezTo>
                    <a:close/>
                  </a:path>
                </a:pathLst>
              </a:custGeom>
              <a:solidFill>
                <a:srgbClr val="4CE697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sp>
        <p:nvSpPr>
          <p:cNvPr id="645" name="Google Shape;645;p20"/>
          <p:cNvSpPr txBox="1">
            <a:spLocks noGrp="1"/>
          </p:cNvSpPr>
          <p:nvPr>
            <p:ph type="title"/>
          </p:nvPr>
        </p:nvSpPr>
        <p:spPr>
          <a:xfrm>
            <a:off x="2894400" y="883200"/>
            <a:ext cx="7718400" cy="3600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9pPr>
          </a:lstStyle>
          <a:p>
            <a:endParaRPr/>
          </a:p>
        </p:txBody>
      </p:sp>
      <p:sp>
        <p:nvSpPr>
          <p:cNvPr id="646" name="Google Shape;646;p20"/>
          <p:cNvSpPr txBox="1">
            <a:spLocks noGrp="1"/>
          </p:cNvSpPr>
          <p:nvPr>
            <p:ph type="title" idx="2"/>
          </p:nvPr>
        </p:nvSpPr>
        <p:spPr>
          <a:xfrm>
            <a:off x="1129411" y="3691333"/>
            <a:ext cx="3200000" cy="4700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9pPr>
          </a:lstStyle>
          <a:p>
            <a:endParaRPr/>
          </a:p>
        </p:txBody>
      </p:sp>
      <p:sp>
        <p:nvSpPr>
          <p:cNvPr id="647" name="Google Shape;647;p20"/>
          <p:cNvSpPr txBox="1">
            <a:spLocks noGrp="1"/>
          </p:cNvSpPr>
          <p:nvPr>
            <p:ph type="title" idx="3"/>
          </p:nvPr>
        </p:nvSpPr>
        <p:spPr>
          <a:xfrm>
            <a:off x="7862417" y="3691333"/>
            <a:ext cx="3200000" cy="4700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9pPr>
          </a:lstStyle>
          <a:p>
            <a:endParaRPr/>
          </a:p>
        </p:txBody>
      </p:sp>
      <p:sp>
        <p:nvSpPr>
          <p:cNvPr id="648" name="Google Shape;648;p20"/>
          <p:cNvSpPr txBox="1">
            <a:spLocks noGrp="1"/>
          </p:cNvSpPr>
          <p:nvPr>
            <p:ph type="subTitle" idx="1"/>
          </p:nvPr>
        </p:nvSpPr>
        <p:spPr>
          <a:xfrm>
            <a:off x="1129317" y="4124835"/>
            <a:ext cx="3200000" cy="1058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9" name="Google Shape;649;p20"/>
          <p:cNvSpPr txBox="1">
            <a:spLocks noGrp="1"/>
          </p:cNvSpPr>
          <p:nvPr>
            <p:ph type="subTitle" idx="4"/>
          </p:nvPr>
        </p:nvSpPr>
        <p:spPr>
          <a:xfrm>
            <a:off x="7862417" y="4124836"/>
            <a:ext cx="3200000" cy="1058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0" name="Google Shape;650;p20"/>
          <p:cNvSpPr txBox="1">
            <a:spLocks noGrp="1"/>
          </p:cNvSpPr>
          <p:nvPr>
            <p:ph type="title" idx="5"/>
          </p:nvPr>
        </p:nvSpPr>
        <p:spPr>
          <a:xfrm>
            <a:off x="4495867" y="3691333"/>
            <a:ext cx="3200000" cy="4700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9pPr>
          </a:lstStyle>
          <a:p>
            <a:endParaRPr/>
          </a:p>
        </p:txBody>
      </p:sp>
      <p:sp>
        <p:nvSpPr>
          <p:cNvPr id="651" name="Google Shape;651;p20"/>
          <p:cNvSpPr txBox="1">
            <a:spLocks noGrp="1"/>
          </p:cNvSpPr>
          <p:nvPr>
            <p:ph type="subTitle" idx="6"/>
          </p:nvPr>
        </p:nvSpPr>
        <p:spPr>
          <a:xfrm>
            <a:off x="4495867" y="4124836"/>
            <a:ext cx="3200000" cy="1058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2" name="Google Shape;652;p20"/>
          <p:cNvSpPr/>
          <p:nvPr/>
        </p:nvSpPr>
        <p:spPr>
          <a:xfrm>
            <a:off x="3422925" y="1399696"/>
            <a:ext cx="7788663" cy="1188544"/>
          </a:xfrm>
          <a:custGeom>
            <a:avLst/>
            <a:gdLst/>
            <a:ahLst/>
            <a:cxnLst/>
            <a:rect l="l" t="t" r="r" b="b"/>
            <a:pathLst>
              <a:path w="182904" h="27911" extrusionOk="0">
                <a:moveTo>
                  <a:pt x="0" y="0"/>
                </a:moveTo>
                <a:cubicBezTo>
                  <a:pt x="8688" y="22829"/>
                  <a:pt x="35357" y="27911"/>
                  <a:pt x="57097" y="27911"/>
                </a:cubicBezTo>
                <a:cubicBezTo>
                  <a:pt x="68428" y="27911"/>
                  <a:pt x="78420" y="26530"/>
                  <a:pt x="83828" y="25563"/>
                </a:cubicBezTo>
                <a:cubicBezTo>
                  <a:pt x="107047" y="21412"/>
                  <a:pt x="182903" y="16583"/>
                  <a:pt x="182903" y="16583"/>
                </a:cubicBezTo>
                <a:lnTo>
                  <a:pt x="182903" y="4179"/>
                </a:lnTo>
                <a:cubicBezTo>
                  <a:pt x="96624" y="9235"/>
                  <a:pt x="92311" y="16605"/>
                  <a:pt x="61887" y="16605"/>
                </a:cubicBezTo>
                <a:cubicBezTo>
                  <a:pt x="60453" y="16605"/>
                  <a:pt x="58960" y="16588"/>
                  <a:pt x="57399" y="16555"/>
                </a:cubicBezTo>
                <a:cubicBezTo>
                  <a:pt x="22712" y="15805"/>
                  <a:pt x="16518" y="0"/>
                  <a:pt x="16518" y="0"/>
                </a:cubicBezTo>
                <a:close/>
              </a:path>
            </a:pathLst>
          </a:custGeom>
          <a:solidFill>
            <a:srgbClr val="F5A2A2">
              <a:alpha val="3438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3" name="Google Shape;653;p20"/>
          <p:cNvSpPr/>
          <p:nvPr/>
        </p:nvSpPr>
        <p:spPr>
          <a:xfrm flipH="1">
            <a:off x="2641092" y="175864"/>
            <a:ext cx="411440" cy="411525"/>
          </a:xfrm>
          <a:custGeom>
            <a:avLst/>
            <a:gdLst/>
            <a:ahLst/>
            <a:cxnLst/>
            <a:rect l="l" t="t" r="r" b="b"/>
            <a:pathLst>
              <a:path w="9662" h="9664" extrusionOk="0">
                <a:moveTo>
                  <a:pt x="4832" y="1"/>
                </a:moveTo>
                <a:cubicBezTo>
                  <a:pt x="2163" y="1"/>
                  <a:pt x="1" y="2163"/>
                  <a:pt x="1" y="4832"/>
                </a:cubicBezTo>
                <a:cubicBezTo>
                  <a:pt x="1" y="7499"/>
                  <a:pt x="2163" y="9664"/>
                  <a:pt x="4832" y="9664"/>
                </a:cubicBezTo>
                <a:cubicBezTo>
                  <a:pt x="7499" y="9664"/>
                  <a:pt x="9661" y="7499"/>
                  <a:pt x="9661" y="4832"/>
                </a:cubicBezTo>
                <a:cubicBezTo>
                  <a:pt x="9661" y="2163"/>
                  <a:pt x="7499" y="1"/>
                  <a:pt x="4832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4" name="Google Shape;654;p20"/>
          <p:cNvSpPr/>
          <p:nvPr/>
        </p:nvSpPr>
        <p:spPr>
          <a:xfrm flipH="1">
            <a:off x="264326" y="3878998"/>
            <a:ext cx="426537" cy="426404"/>
          </a:xfrm>
          <a:custGeom>
            <a:avLst/>
            <a:gdLst/>
            <a:ahLst/>
            <a:cxnLst/>
            <a:rect l="l" t="t" r="r" b="b"/>
            <a:pathLst>
              <a:path w="9664" h="9661" extrusionOk="0">
                <a:moveTo>
                  <a:pt x="4832" y="0"/>
                </a:moveTo>
                <a:cubicBezTo>
                  <a:pt x="2163" y="0"/>
                  <a:pt x="1" y="2163"/>
                  <a:pt x="1" y="4829"/>
                </a:cubicBezTo>
                <a:cubicBezTo>
                  <a:pt x="1" y="7499"/>
                  <a:pt x="2163" y="9661"/>
                  <a:pt x="4832" y="9661"/>
                </a:cubicBezTo>
                <a:cubicBezTo>
                  <a:pt x="7499" y="9661"/>
                  <a:pt x="9664" y="7499"/>
                  <a:pt x="9664" y="4829"/>
                </a:cubicBezTo>
                <a:cubicBezTo>
                  <a:pt x="9664" y="2163"/>
                  <a:pt x="7499" y="0"/>
                  <a:pt x="4832" y="0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5" name="Google Shape;655;p20"/>
          <p:cNvSpPr/>
          <p:nvPr/>
        </p:nvSpPr>
        <p:spPr>
          <a:xfrm flipH="1">
            <a:off x="228173" y="1627113"/>
            <a:ext cx="195923" cy="195967"/>
          </a:xfrm>
          <a:custGeom>
            <a:avLst/>
            <a:gdLst/>
            <a:ahLst/>
            <a:cxnLst/>
            <a:rect l="l" t="t" r="r" b="b"/>
            <a:pathLst>
              <a:path w="4439" h="4440" extrusionOk="0">
                <a:moveTo>
                  <a:pt x="2219" y="1"/>
                </a:moveTo>
                <a:cubicBezTo>
                  <a:pt x="993" y="1"/>
                  <a:pt x="0" y="994"/>
                  <a:pt x="0" y="2220"/>
                </a:cubicBezTo>
                <a:cubicBezTo>
                  <a:pt x="0" y="3446"/>
                  <a:pt x="993" y="4439"/>
                  <a:pt x="2219" y="4439"/>
                </a:cubicBezTo>
                <a:cubicBezTo>
                  <a:pt x="3446" y="4439"/>
                  <a:pt x="4439" y="3446"/>
                  <a:pt x="4439" y="2220"/>
                </a:cubicBezTo>
                <a:cubicBezTo>
                  <a:pt x="4439" y="994"/>
                  <a:pt x="3446" y="1"/>
                  <a:pt x="2219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6" name="Google Shape;656;p20"/>
          <p:cNvSpPr/>
          <p:nvPr/>
        </p:nvSpPr>
        <p:spPr>
          <a:xfrm flipH="1">
            <a:off x="8420111" y="241401"/>
            <a:ext cx="189028" cy="189112"/>
          </a:xfrm>
          <a:custGeom>
            <a:avLst/>
            <a:gdLst/>
            <a:ahLst/>
            <a:cxnLst/>
            <a:rect l="l" t="t" r="r" b="b"/>
            <a:pathLst>
              <a:path w="4439" h="4441" extrusionOk="0">
                <a:moveTo>
                  <a:pt x="2219" y="0"/>
                </a:moveTo>
                <a:cubicBezTo>
                  <a:pt x="993" y="0"/>
                  <a:pt x="0" y="993"/>
                  <a:pt x="0" y="2219"/>
                </a:cubicBezTo>
                <a:cubicBezTo>
                  <a:pt x="0" y="3446"/>
                  <a:pt x="993" y="4441"/>
                  <a:pt x="2219" y="4441"/>
                </a:cubicBezTo>
                <a:cubicBezTo>
                  <a:pt x="3446" y="4441"/>
                  <a:pt x="4439" y="3446"/>
                  <a:pt x="4439" y="2219"/>
                </a:cubicBezTo>
                <a:cubicBezTo>
                  <a:pt x="4439" y="993"/>
                  <a:pt x="3446" y="0"/>
                  <a:pt x="2219" y="0"/>
                </a:cubicBez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7" name="Google Shape;657;p20"/>
          <p:cNvSpPr/>
          <p:nvPr/>
        </p:nvSpPr>
        <p:spPr>
          <a:xfrm flipH="1">
            <a:off x="4931919" y="6424395"/>
            <a:ext cx="195923" cy="196055"/>
          </a:xfrm>
          <a:custGeom>
            <a:avLst/>
            <a:gdLst/>
            <a:ahLst/>
            <a:cxnLst/>
            <a:rect l="l" t="t" r="r" b="b"/>
            <a:pathLst>
              <a:path w="4439" h="4442" extrusionOk="0">
                <a:moveTo>
                  <a:pt x="2219" y="1"/>
                </a:moveTo>
                <a:cubicBezTo>
                  <a:pt x="993" y="1"/>
                  <a:pt x="0" y="996"/>
                  <a:pt x="0" y="2222"/>
                </a:cubicBezTo>
                <a:cubicBezTo>
                  <a:pt x="0" y="3446"/>
                  <a:pt x="993" y="4442"/>
                  <a:pt x="2219" y="4442"/>
                </a:cubicBezTo>
                <a:cubicBezTo>
                  <a:pt x="3446" y="4442"/>
                  <a:pt x="4439" y="3446"/>
                  <a:pt x="4439" y="2222"/>
                </a:cubicBezTo>
                <a:cubicBezTo>
                  <a:pt x="4439" y="996"/>
                  <a:pt x="3446" y="1"/>
                  <a:pt x="2219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8" name="Google Shape;658;p20"/>
          <p:cNvSpPr/>
          <p:nvPr/>
        </p:nvSpPr>
        <p:spPr>
          <a:xfrm flipH="1">
            <a:off x="10556141" y="6321725"/>
            <a:ext cx="411440" cy="411440"/>
          </a:xfrm>
          <a:custGeom>
            <a:avLst/>
            <a:gdLst/>
            <a:ahLst/>
            <a:cxnLst/>
            <a:rect l="l" t="t" r="r" b="b"/>
            <a:pathLst>
              <a:path w="9662" h="9662" extrusionOk="0">
                <a:moveTo>
                  <a:pt x="4830" y="1"/>
                </a:moveTo>
                <a:cubicBezTo>
                  <a:pt x="2163" y="1"/>
                  <a:pt x="1" y="2163"/>
                  <a:pt x="1" y="4832"/>
                </a:cubicBezTo>
                <a:cubicBezTo>
                  <a:pt x="1" y="7499"/>
                  <a:pt x="2163" y="9661"/>
                  <a:pt x="4830" y="9661"/>
                </a:cubicBezTo>
                <a:cubicBezTo>
                  <a:pt x="7499" y="9661"/>
                  <a:pt x="9662" y="7499"/>
                  <a:pt x="9662" y="4832"/>
                </a:cubicBezTo>
                <a:cubicBezTo>
                  <a:pt x="9662" y="2163"/>
                  <a:pt x="7499" y="1"/>
                  <a:pt x="4830" y="1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9" name="Google Shape;659;p20"/>
          <p:cNvSpPr/>
          <p:nvPr/>
        </p:nvSpPr>
        <p:spPr>
          <a:xfrm flipH="1">
            <a:off x="11603711" y="2699456"/>
            <a:ext cx="265805" cy="265805"/>
          </a:xfrm>
          <a:custGeom>
            <a:avLst/>
            <a:gdLst/>
            <a:ahLst/>
            <a:cxnLst/>
            <a:rect l="l" t="t" r="r" b="b"/>
            <a:pathLst>
              <a:path w="6242" h="6242" extrusionOk="0">
                <a:moveTo>
                  <a:pt x="3122" y="1"/>
                </a:moveTo>
                <a:cubicBezTo>
                  <a:pt x="1398" y="1"/>
                  <a:pt x="0" y="1398"/>
                  <a:pt x="0" y="3122"/>
                </a:cubicBezTo>
                <a:cubicBezTo>
                  <a:pt x="0" y="4844"/>
                  <a:pt x="1398" y="6242"/>
                  <a:pt x="3122" y="6242"/>
                </a:cubicBezTo>
                <a:cubicBezTo>
                  <a:pt x="4843" y="6242"/>
                  <a:pt x="6241" y="4844"/>
                  <a:pt x="6241" y="3122"/>
                </a:cubicBezTo>
                <a:cubicBezTo>
                  <a:pt x="6241" y="1398"/>
                  <a:pt x="4843" y="1"/>
                  <a:pt x="3122" y="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0337049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p21"/>
          <p:cNvSpPr/>
          <p:nvPr/>
        </p:nvSpPr>
        <p:spPr>
          <a:xfrm>
            <a:off x="0" y="-6032"/>
            <a:ext cx="5418499" cy="3798881"/>
          </a:xfrm>
          <a:custGeom>
            <a:avLst/>
            <a:gdLst/>
            <a:ahLst/>
            <a:cxnLst/>
            <a:rect l="l" t="t" r="r" b="b"/>
            <a:pathLst>
              <a:path w="126709" h="88835" extrusionOk="0">
                <a:moveTo>
                  <a:pt x="108683" y="1"/>
                </a:moveTo>
                <a:cubicBezTo>
                  <a:pt x="108514" y="253"/>
                  <a:pt x="108340" y="501"/>
                  <a:pt x="108162" y="749"/>
                </a:cubicBezTo>
                <a:cubicBezTo>
                  <a:pt x="107126" y="1996"/>
                  <a:pt x="105988" y="3154"/>
                  <a:pt x="104747" y="4196"/>
                </a:cubicBezTo>
                <a:cubicBezTo>
                  <a:pt x="103261" y="5249"/>
                  <a:pt x="101678" y="6144"/>
                  <a:pt x="100025" y="6904"/>
                </a:cubicBezTo>
                <a:cubicBezTo>
                  <a:pt x="96568" y="8247"/>
                  <a:pt x="92922" y="9102"/>
                  <a:pt x="89260" y="9654"/>
                </a:cubicBezTo>
                <a:cubicBezTo>
                  <a:pt x="77792" y="11026"/>
                  <a:pt x="66048" y="10123"/>
                  <a:pt x="54799" y="13183"/>
                </a:cubicBezTo>
                <a:cubicBezTo>
                  <a:pt x="48327" y="14945"/>
                  <a:pt x="42169" y="18126"/>
                  <a:pt x="37406" y="22910"/>
                </a:cubicBezTo>
                <a:cubicBezTo>
                  <a:pt x="34787" y="25539"/>
                  <a:pt x="32504" y="28668"/>
                  <a:pt x="30996" y="32071"/>
                </a:cubicBezTo>
                <a:cubicBezTo>
                  <a:pt x="29508" y="35435"/>
                  <a:pt x="28398" y="38805"/>
                  <a:pt x="27715" y="42417"/>
                </a:cubicBezTo>
                <a:cubicBezTo>
                  <a:pt x="26493" y="48870"/>
                  <a:pt x="26186" y="55559"/>
                  <a:pt x="23848" y="61743"/>
                </a:cubicBezTo>
                <a:cubicBezTo>
                  <a:pt x="23183" y="63162"/>
                  <a:pt x="22402" y="64519"/>
                  <a:pt x="21500" y="65800"/>
                </a:cubicBezTo>
                <a:cubicBezTo>
                  <a:pt x="20552" y="66922"/>
                  <a:pt x="19514" y="67958"/>
                  <a:pt x="18392" y="68903"/>
                </a:cubicBezTo>
                <a:cubicBezTo>
                  <a:pt x="17071" y="69841"/>
                  <a:pt x="15668" y="70656"/>
                  <a:pt x="14199" y="71344"/>
                </a:cubicBezTo>
                <a:cubicBezTo>
                  <a:pt x="12449" y="72003"/>
                  <a:pt x="10639" y="72492"/>
                  <a:pt x="8794" y="72811"/>
                </a:cubicBezTo>
                <a:cubicBezTo>
                  <a:pt x="7785" y="72908"/>
                  <a:pt x="6773" y="72957"/>
                  <a:pt x="5761" y="72957"/>
                </a:cubicBezTo>
                <a:cubicBezTo>
                  <a:pt x="4626" y="72957"/>
                  <a:pt x="3490" y="72896"/>
                  <a:pt x="2357" y="72775"/>
                </a:cubicBezTo>
                <a:cubicBezTo>
                  <a:pt x="2269" y="72771"/>
                  <a:pt x="2182" y="72770"/>
                  <a:pt x="2095" y="72770"/>
                </a:cubicBezTo>
                <a:cubicBezTo>
                  <a:pt x="1362" y="72770"/>
                  <a:pt x="664" y="72895"/>
                  <a:pt x="0" y="73144"/>
                </a:cubicBezTo>
                <a:lnTo>
                  <a:pt x="0" y="88291"/>
                </a:lnTo>
                <a:cubicBezTo>
                  <a:pt x="755" y="88527"/>
                  <a:pt x="1541" y="88646"/>
                  <a:pt x="2357" y="88648"/>
                </a:cubicBezTo>
                <a:cubicBezTo>
                  <a:pt x="3504" y="88771"/>
                  <a:pt x="4655" y="88835"/>
                  <a:pt x="5806" y="88835"/>
                </a:cubicBezTo>
                <a:cubicBezTo>
                  <a:pt x="6776" y="88835"/>
                  <a:pt x="7746" y="88789"/>
                  <a:pt x="8713" y="88696"/>
                </a:cubicBezTo>
                <a:cubicBezTo>
                  <a:pt x="11396" y="88439"/>
                  <a:pt x="14102" y="88043"/>
                  <a:pt x="16685" y="87248"/>
                </a:cubicBezTo>
                <a:cubicBezTo>
                  <a:pt x="21824" y="85669"/>
                  <a:pt x="26503" y="83019"/>
                  <a:pt x="30465" y="79383"/>
                </a:cubicBezTo>
                <a:cubicBezTo>
                  <a:pt x="34544" y="75637"/>
                  <a:pt x="37328" y="70868"/>
                  <a:pt x="39240" y="65720"/>
                </a:cubicBezTo>
                <a:cubicBezTo>
                  <a:pt x="40773" y="61588"/>
                  <a:pt x="41409" y="57204"/>
                  <a:pt x="42028" y="52866"/>
                </a:cubicBezTo>
                <a:cubicBezTo>
                  <a:pt x="42667" y="48389"/>
                  <a:pt x="43307" y="43865"/>
                  <a:pt x="44910" y="39619"/>
                </a:cubicBezTo>
                <a:cubicBezTo>
                  <a:pt x="45545" y="38264"/>
                  <a:pt x="46291" y="36969"/>
                  <a:pt x="47150" y="35743"/>
                </a:cubicBezTo>
                <a:cubicBezTo>
                  <a:pt x="48141" y="34571"/>
                  <a:pt x="49234" y="33488"/>
                  <a:pt x="50410" y="32499"/>
                </a:cubicBezTo>
                <a:cubicBezTo>
                  <a:pt x="51910" y="31433"/>
                  <a:pt x="53508" y="30518"/>
                  <a:pt x="55180" y="29747"/>
                </a:cubicBezTo>
                <a:cubicBezTo>
                  <a:pt x="58411" y="28501"/>
                  <a:pt x="61802" y="27732"/>
                  <a:pt x="65224" y="27218"/>
                </a:cubicBezTo>
                <a:cubicBezTo>
                  <a:pt x="70822" y="26546"/>
                  <a:pt x="76468" y="26432"/>
                  <a:pt x="82092" y="26115"/>
                </a:cubicBezTo>
                <a:cubicBezTo>
                  <a:pt x="88445" y="25758"/>
                  <a:pt x="94879" y="25120"/>
                  <a:pt x="101004" y="23313"/>
                </a:cubicBezTo>
                <a:cubicBezTo>
                  <a:pt x="103976" y="22434"/>
                  <a:pt x="106912" y="21270"/>
                  <a:pt x="109650" y="19817"/>
                </a:cubicBezTo>
                <a:cubicBezTo>
                  <a:pt x="112117" y="18510"/>
                  <a:pt x="114410" y="16814"/>
                  <a:pt x="116496" y="14967"/>
                </a:cubicBezTo>
                <a:cubicBezTo>
                  <a:pt x="118541" y="13157"/>
                  <a:pt x="120244" y="11000"/>
                  <a:pt x="121839" y="8790"/>
                </a:cubicBezTo>
                <a:cubicBezTo>
                  <a:pt x="123137" y="6994"/>
                  <a:pt x="124247" y="5068"/>
                  <a:pt x="125240" y="3089"/>
                </a:cubicBezTo>
                <a:cubicBezTo>
                  <a:pt x="125752" y="2070"/>
                  <a:pt x="126240" y="1041"/>
                  <a:pt x="126709" y="1"/>
                </a:cubicBez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62" name="Google Shape;662;p21"/>
          <p:cNvSpPr/>
          <p:nvPr/>
        </p:nvSpPr>
        <p:spPr>
          <a:xfrm>
            <a:off x="2695801" y="894908"/>
            <a:ext cx="9498247" cy="5982981"/>
          </a:xfrm>
          <a:custGeom>
            <a:avLst/>
            <a:gdLst/>
            <a:ahLst/>
            <a:cxnLst/>
            <a:rect l="l" t="t" r="r" b="b"/>
            <a:pathLst>
              <a:path w="221818" h="139724" extrusionOk="0">
                <a:moveTo>
                  <a:pt x="217438" y="1"/>
                </a:moveTo>
                <a:cubicBezTo>
                  <a:pt x="211569" y="1"/>
                  <a:pt x="205642" y="938"/>
                  <a:pt x="199994" y="2337"/>
                </a:cubicBezTo>
                <a:cubicBezTo>
                  <a:pt x="192707" y="4142"/>
                  <a:pt x="185540" y="6940"/>
                  <a:pt x="178975" y="10583"/>
                </a:cubicBezTo>
                <a:cubicBezTo>
                  <a:pt x="172900" y="13953"/>
                  <a:pt x="167147" y="18244"/>
                  <a:pt x="162880" y="23768"/>
                </a:cubicBezTo>
                <a:cubicBezTo>
                  <a:pt x="158637" y="29259"/>
                  <a:pt x="156299" y="35796"/>
                  <a:pt x="154913" y="42542"/>
                </a:cubicBezTo>
                <a:cubicBezTo>
                  <a:pt x="153565" y="49095"/>
                  <a:pt x="152753" y="55774"/>
                  <a:pt x="150326" y="62039"/>
                </a:cubicBezTo>
                <a:cubicBezTo>
                  <a:pt x="149324" y="64232"/>
                  <a:pt x="148121" y="66315"/>
                  <a:pt x="146709" y="68273"/>
                </a:cubicBezTo>
                <a:cubicBezTo>
                  <a:pt x="145033" y="70306"/>
                  <a:pt x="143149" y="72147"/>
                  <a:pt x="141106" y="73814"/>
                </a:cubicBezTo>
                <a:cubicBezTo>
                  <a:pt x="138623" y="75626"/>
                  <a:pt x="135961" y="77155"/>
                  <a:pt x="133160" y="78419"/>
                </a:cubicBezTo>
                <a:cubicBezTo>
                  <a:pt x="128719" y="80169"/>
                  <a:pt x="124066" y="81269"/>
                  <a:pt x="119349" y="81972"/>
                </a:cubicBezTo>
                <a:cubicBezTo>
                  <a:pt x="112837" y="82763"/>
                  <a:pt x="106276" y="82903"/>
                  <a:pt x="99717" y="82903"/>
                </a:cubicBezTo>
                <a:cubicBezTo>
                  <a:pt x="96504" y="82903"/>
                  <a:pt x="93293" y="82869"/>
                  <a:pt x="90087" y="82862"/>
                </a:cubicBezTo>
                <a:cubicBezTo>
                  <a:pt x="89804" y="82862"/>
                  <a:pt x="89522" y="82861"/>
                  <a:pt x="89240" y="82861"/>
                </a:cubicBezTo>
                <a:cubicBezTo>
                  <a:pt x="78782" y="82861"/>
                  <a:pt x="68359" y="83307"/>
                  <a:pt x="58078" y="85413"/>
                </a:cubicBezTo>
                <a:cubicBezTo>
                  <a:pt x="49154" y="87239"/>
                  <a:pt x="40267" y="90430"/>
                  <a:pt x="32592" y="95397"/>
                </a:cubicBezTo>
                <a:cubicBezTo>
                  <a:pt x="25327" y="100098"/>
                  <a:pt x="19429" y="106091"/>
                  <a:pt x="14281" y="112994"/>
                </a:cubicBezTo>
                <a:cubicBezTo>
                  <a:pt x="8975" y="120109"/>
                  <a:pt x="4899" y="128058"/>
                  <a:pt x="1053" y="136027"/>
                </a:cubicBezTo>
                <a:cubicBezTo>
                  <a:pt x="474" y="137228"/>
                  <a:pt x="79" y="138456"/>
                  <a:pt x="1" y="139723"/>
                </a:cubicBezTo>
                <a:lnTo>
                  <a:pt x="16876" y="139723"/>
                </a:lnTo>
                <a:cubicBezTo>
                  <a:pt x="20160" y="133149"/>
                  <a:pt x="23729" y="126691"/>
                  <a:pt x="28139" y="120804"/>
                </a:cubicBezTo>
                <a:cubicBezTo>
                  <a:pt x="30966" y="117264"/>
                  <a:pt x="34119" y="114006"/>
                  <a:pt x="37645" y="111161"/>
                </a:cubicBezTo>
                <a:cubicBezTo>
                  <a:pt x="41103" y="108601"/>
                  <a:pt x="44839" y="106460"/>
                  <a:pt x="48773" y="104717"/>
                </a:cubicBezTo>
                <a:cubicBezTo>
                  <a:pt x="54995" y="102219"/>
                  <a:pt x="61550" y="100667"/>
                  <a:pt x="68179" y="99700"/>
                </a:cubicBezTo>
                <a:cubicBezTo>
                  <a:pt x="74946" y="98873"/>
                  <a:pt x="81766" y="98733"/>
                  <a:pt x="88581" y="98733"/>
                </a:cubicBezTo>
                <a:cubicBezTo>
                  <a:pt x="90661" y="98733"/>
                  <a:pt x="92741" y="98746"/>
                  <a:pt x="94818" y="98757"/>
                </a:cubicBezTo>
                <a:cubicBezTo>
                  <a:pt x="95851" y="98762"/>
                  <a:pt x="96883" y="98765"/>
                  <a:pt x="97915" y="98765"/>
                </a:cubicBezTo>
                <a:cubicBezTo>
                  <a:pt x="106621" y="98765"/>
                  <a:pt x="115289" y="98535"/>
                  <a:pt x="123926" y="97228"/>
                </a:cubicBezTo>
                <a:cubicBezTo>
                  <a:pt x="132939" y="95864"/>
                  <a:pt x="142061" y="92811"/>
                  <a:pt x="149417" y="87306"/>
                </a:cubicBezTo>
                <a:cubicBezTo>
                  <a:pt x="154094" y="83803"/>
                  <a:pt x="158101" y="79874"/>
                  <a:pt x="161332" y="74971"/>
                </a:cubicBezTo>
                <a:cubicBezTo>
                  <a:pt x="163906" y="71064"/>
                  <a:pt x="165745" y="66599"/>
                  <a:pt x="167035" y="62110"/>
                </a:cubicBezTo>
                <a:cubicBezTo>
                  <a:pt x="169300" y="54231"/>
                  <a:pt x="169671" y="45856"/>
                  <a:pt x="172624" y="38170"/>
                </a:cubicBezTo>
                <a:cubicBezTo>
                  <a:pt x="173388" y="36512"/>
                  <a:pt x="174284" y="34924"/>
                  <a:pt x="175339" y="33433"/>
                </a:cubicBezTo>
                <a:cubicBezTo>
                  <a:pt x="176875" y="31600"/>
                  <a:pt x="178618" y="29957"/>
                  <a:pt x="180477" y="28452"/>
                </a:cubicBezTo>
                <a:cubicBezTo>
                  <a:pt x="184399" y="25559"/>
                  <a:pt x="188697" y="23204"/>
                  <a:pt x="193160" y="21246"/>
                </a:cubicBezTo>
                <a:cubicBezTo>
                  <a:pt x="198886" y="18922"/>
                  <a:pt x="204875" y="17222"/>
                  <a:pt x="210988" y="16296"/>
                </a:cubicBezTo>
                <a:cubicBezTo>
                  <a:pt x="213230" y="16035"/>
                  <a:pt x="215482" y="15886"/>
                  <a:pt x="217736" y="15886"/>
                </a:cubicBezTo>
                <a:cubicBezTo>
                  <a:pt x="219015" y="15886"/>
                  <a:pt x="220294" y="15934"/>
                  <a:pt x="221572" y="16036"/>
                </a:cubicBezTo>
                <a:cubicBezTo>
                  <a:pt x="221653" y="16044"/>
                  <a:pt x="221734" y="16046"/>
                  <a:pt x="221818" y="16048"/>
                </a:cubicBezTo>
                <a:lnTo>
                  <a:pt x="221818" y="185"/>
                </a:lnTo>
                <a:cubicBezTo>
                  <a:pt x="221737" y="178"/>
                  <a:pt x="221656" y="168"/>
                  <a:pt x="221572" y="163"/>
                </a:cubicBezTo>
                <a:cubicBezTo>
                  <a:pt x="220200" y="53"/>
                  <a:pt x="218821" y="1"/>
                  <a:pt x="217438" y="1"/>
                </a:cubicBez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63" name="Google Shape;663;p21"/>
          <p:cNvSpPr/>
          <p:nvPr/>
        </p:nvSpPr>
        <p:spPr>
          <a:xfrm>
            <a:off x="9564867" y="3912034"/>
            <a:ext cx="2629515" cy="2967063"/>
          </a:xfrm>
          <a:custGeom>
            <a:avLst/>
            <a:gdLst/>
            <a:ahLst/>
            <a:cxnLst/>
            <a:rect l="l" t="t" r="r" b="b"/>
            <a:pathLst>
              <a:path w="60560" h="68334" extrusionOk="0">
                <a:moveTo>
                  <a:pt x="60559" y="0"/>
                </a:moveTo>
                <a:cubicBezTo>
                  <a:pt x="56761" y="984"/>
                  <a:pt x="53056" y="2420"/>
                  <a:pt x="49694" y="4403"/>
                </a:cubicBezTo>
                <a:cubicBezTo>
                  <a:pt x="47143" y="5906"/>
                  <a:pt x="44724" y="7765"/>
                  <a:pt x="42636" y="9863"/>
                </a:cubicBezTo>
                <a:cubicBezTo>
                  <a:pt x="40409" y="12099"/>
                  <a:pt x="38440" y="14702"/>
                  <a:pt x="37164" y="17600"/>
                </a:cubicBezTo>
                <a:cubicBezTo>
                  <a:pt x="36321" y="19507"/>
                  <a:pt x="35557" y="21410"/>
                  <a:pt x="35045" y="23429"/>
                </a:cubicBezTo>
                <a:cubicBezTo>
                  <a:pt x="34685" y="24855"/>
                  <a:pt x="34423" y="26303"/>
                  <a:pt x="34211" y="27758"/>
                </a:cubicBezTo>
                <a:cubicBezTo>
                  <a:pt x="33744" y="30951"/>
                  <a:pt x="33440" y="34161"/>
                  <a:pt x="33040" y="37361"/>
                </a:cubicBezTo>
                <a:cubicBezTo>
                  <a:pt x="32804" y="38952"/>
                  <a:pt x="32511" y="40535"/>
                  <a:pt x="32089" y="42088"/>
                </a:cubicBezTo>
                <a:cubicBezTo>
                  <a:pt x="31663" y="43662"/>
                  <a:pt x="31106" y="45210"/>
                  <a:pt x="30496" y="46726"/>
                </a:cubicBezTo>
                <a:cubicBezTo>
                  <a:pt x="29125" y="49810"/>
                  <a:pt x="27460" y="52756"/>
                  <a:pt x="25467" y="55482"/>
                </a:cubicBezTo>
                <a:cubicBezTo>
                  <a:pt x="23696" y="57656"/>
                  <a:pt x="21712" y="59642"/>
                  <a:pt x="19538" y="61414"/>
                </a:cubicBezTo>
                <a:cubicBezTo>
                  <a:pt x="17007" y="63281"/>
                  <a:pt x="14299" y="64928"/>
                  <a:pt x="11440" y="66238"/>
                </a:cubicBezTo>
                <a:cubicBezTo>
                  <a:pt x="9392" y="67026"/>
                  <a:pt x="7280" y="67624"/>
                  <a:pt x="5117" y="67998"/>
                </a:cubicBezTo>
                <a:cubicBezTo>
                  <a:pt x="4066" y="68098"/>
                  <a:pt x="3010" y="68149"/>
                  <a:pt x="1951" y="68149"/>
                </a:cubicBezTo>
                <a:cubicBezTo>
                  <a:pt x="1859" y="68149"/>
                  <a:pt x="1766" y="68148"/>
                  <a:pt x="1674" y="68148"/>
                </a:cubicBezTo>
                <a:cubicBezTo>
                  <a:pt x="1647" y="68147"/>
                  <a:pt x="1621" y="68147"/>
                  <a:pt x="1594" y="68147"/>
                </a:cubicBezTo>
                <a:cubicBezTo>
                  <a:pt x="1067" y="68147"/>
                  <a:pt x="530" y="68213"/>
                  <a:pt x="0" y="68333"/>
                </a:cubicBezTo>
                <a:lnTo>
                  <a:pt x="35318" y="68333"/>
                </a:lnTo>
                <a:cubicBezTo>
                  <a:pt x="37483" y="65967"/>
                  <a:pt x="39409" y="63366"/>
                  <a:pt x="41086" y="60666"/>
                </a:cubicBezTo>
                <a:cubicBezTo>
                  <a:pt x="42262" y="58773"/>
                  <a:pt x="43295" y="56792"/>
                  <a:pt x="44198" y="54756"/>
                </a:cubicBezTo>
                <a:cubicBezTo>
                  <a:pt x="45339" y="52187"/>
                  <a:pt x="46455" y="49555"/>
                  <a:pt x="47246" y="46853"/>
                </a:cubicBezTo>
                <a:cubicBezTo>
                  <a:pt x="48670" y="41971"/>
                  <a:pt x="48939" y="36825"/>
                  <a:pt x="49548" y="31789"/>
                </a:cubicBezTo>
                <a:cubicBezTo>
                  <a:pt x="49901" y="29451"/>
                  <a:pt x="50384" y="27127"/>
                  <a:pt x="51199" y="24905"/>
                </a:cubicBezTo>
                <a:cubicBezTo>
                  <a:pt x="51623" y="24027"/>
                  <a:pt x="52108" y="23184"/>
                  <a:pt x="52658" y="22379"/>
                </a:cubicBezTo>
                <a:cubicBezTo>
                  <a:pt x="53570" y="21321"/>
                  <a:pt x="54580" y="20345"/>
                  <a:pt x="55652" y="19450"/>
                </a:cubicBezTo>
                <a:cubicBezTo>
                  <a:pt x="57156" y="18378"/>
                  <a:pt x="58761" y="17464"/>
                  <a:pt x="60438" y="16690"/>
                </a:cubicBezTo>
                <a:cubicBezTo>
                  <a:pt x="60478" y="16673"/>
                  <a:pt x="60519" y="16659"/>
                  <a:pt x="60559" y="16642"/>
                </a:cubicBezTo>
                <a:lnTo>
                  <a:pt x="60559" y="0"/>
                </a:ln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664" name="Google Shape;664;p21"/>
          <p:cNvGrpSpPr/>
          <p:nvPr/>
        </p:nvGrpSpPr>
        <p:grpSpPr>
          <a:xfrm>
            <a:off x="9768729" y="-6019"/>
            <a:ext cx="2491251" cy="1803191"/>
            <a:chOff x="7326547" y="-4515"/>
            <a:chExt cx="1868438" cy="1352393"/>
          </a:xfrm>
        </p:grpSpPr>
        <p:sp>
          <p:nvSpPr>
            <p:cNvPr id="665" name="Google Shape;665;p21"/>
            <p:cNvSpPr/>
            <p:nvPr/>
          </p:nvSpPr>
          <p:spPr>
            <a:xfrm flipH="1">
              <a:off x="7650254" y="-1814"/>
              <a:ext cx="1427127" cy="1258785"/>
            </a:xfrm>
            <a:custGeom>
              <a:avLst/>
              <a:gdLst/>
              <a:ahLst/>
              <a:cxnLst/>
              <a:rect l="l" t="t" r="r" b="b"/>
              <a:pathLst>
                <a:path w="44685" h="39414" extrusionOk="0">
                  <a:moveTo>
                    <a:pt x="29564" y="0"/>
                  </a:moveTo>
                  <a:cubicBezTo>
                    <a:pt x="25215" y="1610"/>
                    <a:pt x="18874" y="5070"/>
                    <a:pt x="13493" y="8068"/>
                  </a:cubicBezTo>
                  <a:cubicBezTo>
                    <a:pt x="6968" y="11704"/>
                    <a:pt x="1" y="17290"/>
                    <a:pt x="7447" y="26541"/>
                  </a:cubicBezTo>
                  <a:cubicBezTo>
                    <a:pt x="11454" y="31522"/>
                    <a:pt x="19581" y="36330"/>
                    <a:pt x="25885" y="39414"/>
                  </a:cubicBezTo>
                  <a:lnTo>
                    <a:pt x="25885" y="34599"/>
                  </a:lnTo>
                  <a:cubicBezTo>
                    <a:pt x="25708" y="34513"/>
                    <a:pt x="25508" y="34420"/>
                    <a:pt x="25273" y="34335"/>
                  </a:cubicBezTo>
                  <a:cubicBezTo>
                    <a:pt x="22265" y="33211"/>
                    <a:pt x="18510" y="31513"/>
                    <a:pt x="15555" y="29139"/>
                  </a:cubicBezTo>
                  <a:cubicBezTo>
                    <a:pt x="13414" y="27417"/>
                    <a:pt x="11695" y="25338"/>
                    <a:pt x="10990" y="22864"/>
                  </a:cubicBezTo>
                  <a:cubicBezTo>
                    <a:pt x="10847" y="22362"/>
                    <a:pt x="10745" y="21845"/>
                    <a:pt x="10690" y="21312"/>
                  </a:cubicBezTo>
                  <a:cubicBezTo>
                    <a:pt x="10130" y="15854"/>
                    <a:pt x="13986" y="13058"/>
                    <a:pt x="18708" y="10992"/>
                  </a:cubicBezTo>
                  <a:cubicBezTo>
                    <a:pt x="21286" y="9861"/>
                    <a:pt x="26077" y="8756"/>
                    <a:pt x="28597" y="7746"/>
                  </a:cubicBezTo>
                  <a:cubicBezTo>
                    <a:pt x="31928" y="6410"/>
                    <a:pt x="37714" y="4841"/>
                    <a:pt x="446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6" name="Google Shape;666;p21"/>
            <p:cNvSpPr/>
            <p:nvPr/>
          </p:nvSpPr>
          <p:spPr>
            <a:xfrm flipH="1">
              <a:off x="7326547" y="887"/>
              <a:ext cx="1434185" cy="1104399"/>
            </a:xfrm>
            <a:custGeom>
              <a:avLst/>
              <a:gdLst/>
              <a:ahLst/>
              <a:cxnLst/>
              <a:rect l="l" t="t" r="r" b="b"/>
              <a:pathLst>
                <a:path w="44906" h="34580" extrusionOk="0">
                  <a:moveTo>
                    <a:pt x="34685" y="0"/>
                  </a:moveTo>
                  <a:cubicBezTo>
                    <a:pt x="33280" y="612"/>
                    <a:pt x="28473" y="3872"/>
                    <a:pt x="22346" y="5960"/>
                  </a:cubicBezTo>
                  <a:cubicBezTo>
                    <a:pt x="18031" y="7429"/>
                    <a:pt x="15116" y="8432"/>
                    <a:pt x="10875" y="10101"/>
                  </a:cubicBezTo>
                  <a:cubicBezTo>
                    <a:pt x="10071" y="10418"/>
                    <a:pt x="9313" y="10725"/>
                    <a:pt x="8709" y="10992"/>
                  </a:cubicBezTo>
                  <a:cubicBezTo>
                    <a:pt x="5139" y="12554"/>
                    <a:pt x="1474" y="14809"/>
                    <a:pt x="736" y="18940"/>
                  </a:cubicBezTo>
                  <a:cubicBezTo>
                    <a:pt x="0" y="23057"/>
                    <a:pt x="2901" y="27108"/>
                    <a:pt x="6015" y="29558"/>
                  </a:cubicBezTo>
                  <a:cubicBezTo>
                    <a:pt x="8930" y="31849"/>
                    <a:pt x="12414" y="33258"/>
                    <a:pt x="15886" y="34580"/>
                  </a:cubicBezTo>
                  <a:lnTo>
                    <a:pt x="15886" y="31539"/>
                  </a:lnTo>
                  <a:cubicBezTo>
                    <a:pt x="12680" y="30003"/>
                    <a:pt x="9159" y="28051"/>
                    <a:pt x="7201" y="25560"/>
                  </a:cubicBezTo>
                  <a:cubicBezTo>
                    <a:pt x="4799" y="22502"/>
                    <a:pt x="5946" y="18590"/>
                    <a:pt x="9328" y="16266"/>
                  </a:cubicBezTo>
                  <a:cubicBezTo>
                    <a:pt x="12983" y="13751"/>
                    <a:pt x="22689" y="10908"/>
                    <a:pt x="24722" y="10387"/>
                  </a:cubicBezTo>
                  <a:cubicBezTo>
                    <a:pt x="29016" y="9284"/>
                    <a:pt x="36476" y="6348"/>
                    <a:pt x="449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7" name="Google Shape;667;p21"/>
            <p:cNvSpPr/>
            <p:nvPr/>
          </p:nvSpPr>
          <p:spPr>
            <a:xfrm flipH="1">
              <a:off x="8056574" y="-4515"/>
              <a:ext cx="1138412" cy="1352393"/>
            </a:xfrm>
            <a:custGeom>
              <a:avLst/>
              <a:gdLst/>
              <a:ahLst/>
              <a:cxnLst/>
              <a:rect l="l" t="t" r="r" b="b"/>
              <a:pathLst>
                <a:path w="35645" h="42345" extrusionOk="0">
                  <a:moveTo>
                    <a:pt x="22741" y="0"/>
                  </a:moveTo>
                  <a:cubicBezTo>
                    <a:pt x="20241" y="926"/>
                    <a:pt x="14840" y="3805"/>
                    <a:pt x="10811" y="6632"/>
                  </a:cubicBezTo>
                  <a:cubicBezTo>
                    <a:pt x="2944" y="12151"/>
                    <a:pt x="1" y="21450"/>
                    <a:pt x="7359" y="29046"/>
                  </a:cubicBezTo>
                  <a:cubicBezTo>
                    <a:pt x="13445" y="35327"/>
                    <a:pt x="19262" y="38416"/>
                    <a:pt x="29821" y="42345"/>
                  </a:cubicBezTo>
                  <a:lnTo>
                    <a:pt x="29821" y="39414"/>
                  </a:lnTo>
                  <a:cubicBezTo>
                    <a:pt x="23517" y="36330"/>
                    <a:pt x="14909" y="31872"/>
                    <a:pt x="11383" y="26541"/>
                  </a:cubicBezTo>
                  <a:cubicBezTo>
                    <a:pt x="5261" y="17290"/>
                    <a:pt x="10795" y="11504"/>
                    <a:pt x="17429" y="8068"/>
                  </a:cubicBezTo>
                  <a:cubicBezTo>
                    <a:pt x="24127" y="4598"/>
                    <a:pt x="29185" y="3336"/>
                    <a:pt x="356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68" name="Google Shape;668;p21"/>
          <p:cNvGrpSpPr/>
          <p:nvPr/>
        </p:nvGrpSpPr>
        <p:grpSpPr>
          <a:xfrm>
            <a:off x="-116011" y="4301975"/>
            <a:ext cx="2935507" cy="2551551"/>
            <a:chOff x="-87008" y="3226481"/>
            <a:chExt cx="2201630" cy="1913663"/>
          </a:xfrm>
        </p:grpSpPr>
        <p:sp>
          <p:nvSpPr>
            <p:cNvPr id="669" name="Google Shape;669;p21"/>
            <p:cNvSpPr/>
            <p:nvPr/>
          </p:nvSpPr>
          <p:spPr>
            <a:xfrm flipH="1">
              <a:off x="58414" y="3426638"/>
              <a:ext cx="1675186" cy="1711914"/>
            </a:xfrm>
            <a:custGeom>
              <a:avLst/>
              <a:gdLst/>
              <a:ahLst/>
              <a:cxnLst/>
              <a:rect l="l" t="t" r="r" b="b"/>
              <a:pathLst>
                <a:path w="52452" h="53602" extrusionOk="0">
                  <a:moveTo>
                    <a:pt x="31828" y="1"/>
                  </a:moveTo>
                  <a:lnTo>
                    <a:pt x="31828" y="6470"/>
                  </a:lnTo>
                  <a:cubicBezTo>
                    <a:pt x="32418" y="6975"/>
                    <a:pt x="33045" y="7454"/>
                    <a:pt x="33545" y="8054"/>
                  </a:cubicBezTo>
                  <a:cubicBezTo>
                    <a:pt x="38407" y="13883"/>
                    <a:pt x="39510" y="19196"/>
                    <a:pt x="39593" y="20019"/>
                  </a:cubicBezTo>
                  <a:cubicBezTo>
                    <a:pt x="40436" y="28432"/>
                    <a:pt x="35938" y="32847"/>
                    <a:pt x="30382" y="36159"/>
                  </a:cubicBezTo>
                  <a:cubicBezTo>
                    <a:pt x="27349" y="37967"/>
                    <a:pt x="21679" y="39795"/>
                    <a:pt x="18712" y="41417"/>
                  </a:cubicBezTo>
                  <a:cubicBezTo>
                    <a:pt x="14819" y="43546"/>
                    <a:pt x="8059" y="46091"/>
                    <a:pt x="1" y="53601"/>
                  </a:cubicBezTo>
                  <a:lnTo>
                    <a:pt x="15321" y="53601"/>
                  </a:lnTo>
                  <a:cubicBezTo>
                    <a:pt x="20634" y="50863"/>
                    <a:pt x="30616" y="45127"/>
                    <a:pt x="36685" y="40543"/>
                  </a:cubicBezTo>
                  <a:cubicBezTo>
                    <a:pt x="44339" y="34761"/>
                    <a:pt x="52451" y="25963"/>
                    <a:pt x="43286" y="11861"/>
                  </a:cubicBezTo>
                  <a:cubicBezTo>
                    <a:pt x="40562" y="7668"/>
                    <a:pt x="36343" y="3589"/>
                    <a:pt x="318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0" name="Google Shape;670;p21"/>
            <p:cNvSpPr/>
            <p:nvPr/>
          </p:nvSpPr>
          <p:spPr>
            <a:xfrm flipH="1">
              <a:off x="444674" y="3629542"/>
              <a:ext cx="1669948" cy="1509015"/>
            </a:xfrm>
            <a:custGeom>
              <a:avLst/>
              <a:gdLst/>
              <a:ahLst/>
              <a:cxnLst/>
              <a:rect l="l" t="t" r="r" b="b"/>
              <a:pathLst>
                <a:path w="52288" h="47249" extrusionOk="0">
                  <a:moveTo>
                    <a:pt x="43758" y="1"/>
                  </a:moveTo>
                  <a:lnTo>
                    <a:pt x="43758" y="7471"/>
                  </a:lnTo>
                  <a:cubicBezTo>
                    <a:pt x="46556" y="12104"/>
                    <a:pt x="45296" y="18055"/>
                    <a:pt x="41405" y="21674"/>
                  </a:cubicBezTo>
                  <a:cubicBezTo>
                    <a:pt x="37133" y="25646"/>
                    <a:pt x="25668" y="30282"/>
                    <a:pt x="23265" y="31140"/>
                  </a:cubicBezTo>
                  <a:cubicBezTo>
                    <a:pt x="18262" y="32923"/>
                    <a:pt x="9656" y="37533"/>
                    <a:pt x="1" y="47248"/>
                  </a:cubicBezTo>
                  <a:lnTo>
                    <a:pt x="12019" y="47248"/>
                  </a:lnTo>
                  <a:cubicBezTo>
                    <a:pt x="13964" y="45932"/>
                    <a:pt x="19374" y="41122"/>
                    <a:pt x="26237" y="37917"/>
                  </a:cubicBezTo>
                  <a:cubicBezTo>
                    <a:pt x="31328" y="35540"/>
                    <a:pt x="34764" y="33919"/>
                    <a:pt x="39762" y="31233"/>
                  </a:cubicBezTo>
                  <a:cubicBezTo>
                    <a:pt x="40710" y="30723"/>
                    <a:pt x="41600" y="30230"/>
                    <a:pt x="42312" y="29806"/>
                  </a:cubicBezTo>
                  <a:cubicBezTo>
                    <a:pt x="46510" y="27304"/>
                    <a:pt x="50801" y="23727"/>
                    <a:pt x="51547" y="17329"/>
                  </a:cubicBezTo>
                  <a:cubicBezTo>
                    <a:pt x="52287" y="10952"/>
                    <a:pt x="48704" y="4768"/>
                    <a:pt x="44915" y="1063"/>
                  </a:cubicBezTo>
                  <a:cubicBezTo>
                    <a:pt x="44536" y="694"/>
                    <a:pt x="44151" y="341"/>
                    <a:pt x="437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1" name="Google Shape;671;p21"/>
            <p:cNvSpPr/>
            <p:nvPr/>
          </p:nvSpPr>
          <p:spPr>
            <a:xfrm flipH="1">
              <a:off x="-87008" y="3226481"/>
              <a:ext cx="1333263" cy="1913663"/>
            </a:xfrm>
            <a:custGeom>
              <a:avLst/>
              <a:gdLst/>
              <a:ahLst/>
              <a:cxnLst/>
              <a:rect l="l" t="t" r="r" b="b"/>
              <a:pathLst>
                <a:path w="41746" h="59919" extrusionOk="0">
                  <a:moveTo>
                    <a:pt x="16569" y="0"/>
                  </a:moveTo>
                  <a:lnTo>
                    <a:pt x="16569" y="6534"/>
                  </a:lnTo>
                  <a:cubicBezTo>
                    <a:pt x="21245" y="10063"/>
                    <a:pt x="25196" y="14242"/>
                    <a:pt x="28027" y="18321"/>
                  </a:cubicBezTo>
                  <a:cubicBezTo>
                    <a:pt x="37173" y="31501"/>
                    <a:pt x="29215" y="41531"/>
                    <a:pt x="21426" y="47003"/>
                  </a:cubicBezTo>
                  <a:cubicBezTo>
                    <a:pt x="13564" y="52527"/>
                    <a:pt x="7582" y="54604"/>
                    <a:pt x="0" y="59918"/>
                  </a:cubicBezTo>
                  <a:lnTo>
                    <a:pt x="14838" y="59918"/>
                  </a:lnTo>
                  <a:cubicBezTo>
                    <a:pt x="17788" y="58423"/>
                    <a:pt x="24648" y="53523"/>
                    <a:pt x="29354" y="49055"/>
                  </a:cubicBezTo>
                  <a:cubicBezTo>
                    <a:pt x="38543" y="40335"/>
                    <a:pt x="41745" y="25898"/>
                    <a:pt x="32735" y="14352"/>
                  </a:cubicBezTo>
                  <a:cubicBezTo>
                    <a:pt x="27763" y="7980"/>
                    <a:pt x="22979" y="3801"/>
                    <a:pt x="165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72" name="Google Shape;672;p21"/>
          <p:cNvGrpSpPr/>
          <p:nvPr/>
        </p:nvGrpSpPr>
        <p:grpSpPr>
          <a:xfrm>
            <a:off x="970075" y="726601"/>
            <a:ext cx="10251600" cy="5418767"/>
            <a:chOff x="727556" y="544950"/>
            <a:chExt cx="7688700" cy="4064075"/>
          </a:xfrm>
        </p:grpSpPr>
        <p:grpSp>
          <p:nvGrpSpPr>
            <p:cNvPr id="673" name="Google Shape;673;p21"/>
            <p:cNvGrpSpPr/>
            <p:nvPr/>
          </p:nvGrpSpPr>
          <p:grpSpPr>
            <a:xfrm>
              <a:off x="727556" y="544950"/>
              <a:ext cx="7688700" cy="4064075"/>
              <a:chOff x="727556" y="544950"/>
              <a:chExt cx="7688700" cy="4064075"/>
            </a:xfrm>
          </p:grpSpPr>
          <p:grpSp>
            <p:nvGrpSpPr>
              <p:cNvPr id="674" name="Google Shape;674;p21"/>
              <p:cNvGrpSpPr/>
              <p:nvPr/>
            </p:nvGrpSpPr>
            <p:grpSpPr>
              <a:xfrm>
                <a:off x="727556" y="544950"/>
                <a:ext cx="7688700" cy="4064075"/>
                <a:chOff x="721950" y="544950"/>
                <a:chExt cx="7688700" cy="4064075"/>
              </a:xfrm>
            </p:grpSpPr>
            <p:sp>
              <p:nvSpPr>
                <p:cNvPr id="675" name="Google Shape;675;p21"/>
                <p:cNvSpPr/>
                <p:nvPr/>
              </p:nvSpPr>
              <p:spPr>
                <a:xfrm>
                  <a:off x="721950" y="544950"/>
                  <a:ext cx="7688700" cy="507900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rgbClr val="F5A2A2"/>
                </a:solidFill>
                <a:ln w="9525" cap="flat" cmpd="sng">
                  <a:solidFill>
                    <a:srgbClr val="0B3A87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dist="123825" dir="7860000" algn="bl" rotWithShape="0">
                    <a:srgbClr val="0B3A87"/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40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76" name="Google Shape;676;p21"/>
                <p:cNvSpPr/>
                <p:nvPr/>
              </p:nvSpPr>
              <p:spPr>
                <a:xfrm>
                  <a:off x="721950" y="1051025"/>
                  <a:ext cx="7688700" cy="3558000"/>
                </a:xfrm>
                <a:prstGeom prst="rect">
                  <a:avLst/>
                </a:prstGeom>
                <a:solidFill>
                  <a:srgbClr val="FFEEE5"/>
                </a:solidFill>
                <a:ln w="9525" cap="flat" cmpd="sng">
                  <a:solidFill>
                    <a:srgbClr val="0B3A87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dist="123825" dir="7860000" algn="bl" rotWithShape="0">
                    <a:srgbClr val="0B3A87"/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40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77" name="Google Shape;677;p21"/>
                <p:cNvSpPr/>
                <p:nvPr/>
              </p:nvSpPr>
              <p:spPr>
                <a:xfrm>
                  <a:off x="2170375" y="663050"/>
                  <a:ext cx="5846700" cy="269100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FF">
                    <a:alpha val="312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40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78" name="Google Shape;678;p21"/>
              <p:cNvGrpSpPr/>
              <p:nvPr/>
            </p:nvGrpSpPr>
            <p:grpSpPr>
              <a:xfrm>
                <a:off x="883456" y="696120"/>
                <a:ext cx="877593" cy="199609"/>
                <a:chOff x="883456" y="696120"/>
                <a:chExt cx="877593" cy="199609"/>
              </a:xfrm>
            </p:grpSpPr>
            <p:sp>
              <p:nvSpPr>
                <p:cNvPr id="679" name="Google Shape;679;p21"/>
                <p:cNvSpPr/>
                <p:nvPr/>
              </p:nvSpPr>
              <p:spPr>
                <a:xfrm>
                  <a:off x="1225706" y="696120"/>
                  <a:ext cx="199641" cy="1996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51" h="6250" extrusionOk="0">
                      <a:moveTo>
                        <a:pt x="3127" y="1"/>
                      </a:moveTo>
                      <a:cubicBezTo>
                        <a:pt x="1400" y="1"/>
                        <a:pt x="0" y="1399"/>
                        <a:pt x="0" y="3125"/>
                      </a:cubicBezTo>
                      <a:cubicBezTo>
                        <a:pt x="0" y="4851"/>
                        <a:pt x="1400" y="6249"/>
                        <a:pt x="3127" y="6249"/>
                      </a:cubicBezTo>
                      <a:cubicBezTo>
                        <a:pt x="4851" y="6249"/>
                        <a:pt x="6251" y="4851"/>
                        <a:pt x="6251" y="3125"/>
                      </a:cubicBezTo>
                      <a:cubicBezTo>
                        <a:pt x="6251" y="1399"/>
                        <a:pt x="4851" y="1"/>
                        <a:pt x="3127" y="1"/>
                      </a:cubicBezTo>
                      <a:close/>
                    </a:path>
                  </a:pathLst>
                </a:custGeom>
                <a:solidFill>
                  <a:srgbClr val="FFD800"/>
                </a:solidFill>
                <a:ln w="9525" cap="flat" cmpd="sng">
                  <a:solidFill>
                    <a:srgbClr val="0B3A87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40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80" name="Google Shape;680;p21"/>
                <p:cNvSpPr/>
                <p:nvPr/>
              </p:nvSpPr>
              <p:spPr>
                <a:xfrm>
                  <a:off x="1561376" y="696120"/>
                  <a:ext cx="199673" cy="1996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52" h="6250" extrusionOk="0">
                      <a:moveTo>
                        <a:pt x="3127" y="1"/>
                      </a:moveTo>
                      <a:cubicBezTo>
                        <a:pt x="1401" y="1"/>
                        <a:pt x="1" y="1399"/>
                        <a:pt x="1" y="3125"/>
                      </a:cubicBezTo>
                      <a:cubicBezTo>
                        <a:pt x="1" y="4851"/>
                        <a:pt x="1401" y="6249"/>
                        <a:pt x="3127" y="6249"/>
                      </a:cubicBezTo>
                      <a:cubicBezTo>
                        <a:pt x="4851" y="6249"/>
                        <a:pt x="6252" y="4851"/>
                        <a:pt x="6252" y="3125"/>
                      </a:cubicBezTo>
                      <a:cubicBezTo>
                        <a:pt x="6252" y="1399"/>
                        <a:pt x="4851" y="1"/>
                        <a:pt x="3127" y="1"/>
                      </a:cubicBezTo>
                      <a:close/>
                    </a:path>
                  </a:pathLst>
                </a:custGeom>
                <a:solidFill>
                  <a:srgbClr val="A5A2F4"/>
                </a:solidFill>
                <a:ln w="9525" cap="flat" cmpd="sng">
                  <a:solidFill>
                    <a:srgbClr val="0B3A87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40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81" name="Google Shape;681;p21"/>
                <p:cNvSpPr/>
                <p:nvPr/>
              </p:nvSpPr>
              <p:spPr>
                <a:xfrm>
                  <a:off x="883456" y="696120"/>
                  <a:ext cx="199673" cy="1996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52" h="6250" extrusionOk="0">
                      <a:moveTo>
                        <a:pt x="3125" y="1"/>
                      </a:moveTo>
                      <a:cubicBezTo>
                        <a:pt x="1399" y="1"/>
                        <a:pt x="1" y="1399"/>
                        <a:pt x="1" y="3125"/>
                      </a:cubicBezTo>
                      <a:cubicBezTo>
                        <a:pt x="1" y="4851"/>
                        <a:pt x="1399" y="6249"/>
                        <a:pt x="3125" y="6249"/>
                      </a:cubicBezTo>
                      <a:cubicBezTo>
                        <a:pt x="4851" y="6249"/>
                        <a:pt x="6251" y="4851"/>
                        <a:pt x="6251" y="3125"/>
                      </a:cubicBezTo>
                      <a:cubicBezTo>
                        <a:pt x="6251" y="1399"/>
                        <a:pt x="4851" y="1"/>
                        <a:pt x="3125" y="1"/>
                      </a:cubicBezTo>
                      <a:close/>
                    </a:path>
                  </a:pathLst>
                </a:custGeom>
                <a:solidFill>
                  <a:srgbClr val="4CE697"/>
                </a:solidFill>
                <a:ln w="9525" cap="flat" cmpd="sng">
                  <a:solidFill>
                    <a:srgbClr val="0B3A87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40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682" name="Google Shape;682;p21"/>
            <p:cNvSpPr/>
            <p:nvPr/>
          </p:nvSpPr>
          <p:spPr>
            <a:xfrm>
              <a:off x="2567193" y="1049772"/>
              <a:ext cx="5841497" cy="891408"/>
            </a:xfrm>
            <a:custGeom>
              <a:avLst/>
              <a:gdLst/>
              <a:ahLst/>
              <a:cxnLst/>
              <a:rect l="l" t="t" r="r" b="b"/>
              <a:pathLst>
                <a:path w="182904" h="27911" extrusionOk="0">
                  <a:moveTo>
                    <a:pt x="0" y="0"/>
                  </a:moveTo>
                  <a:cubicBezTo>
                    <a:pt x="8688" y="22829"/>
                    <a:pt x="35357" y="27911"/>
                    <a:pt x="57097" y="27911"/>
                  </a:cubicBezTo>
                  <a:cubicBezTo>
                    <a:pt x="68428" y="27911"/>
                    <a:pt x="78420" y="26530"/>
                    <a:pt x="83828" y="25563"/>
                  </a:cubicBezTo>
                  <a:cubicBezTo>
                    <a:pt x="107047" y="21412"/>
                    <a:pt x="182903" y="16583"/>
                    <a:pt x="182903" y="16583"/>
                  </a:cubicBezTo>
                  <a:lnTo>
                    <a:pt x="182903" y="4179"/>
                  </a:lnTo>
                  <a:cubicBezTo>
                    <a:pt x="96624" y="9235"/>
                    <a:pt x="92311" y="16605"/>
                    <a:pt x="61887" y="16605"/>
                  </a:cubicBezTo>
                  <a:cubicBezTo>
                    <a:pt x="60453" y="16605"/>
                    <a:pt x="58960" y="16588"/>
                    <a:pt x="57399" y="16555"/>
                  </a:cubicBezTo>
                  <a:cubicBezTo>
                    <a:pt x="22712" y="15805"/>
                    <a:pt x="16518" y="0"/>
                    <a:pt x="16518" y="0"/>
                  </a:cubicBezTo>
                  <a:close/>
                </a:path>
              </a:pathLst>
            </a:custGeom>
            <a:solidFill>
              <a:srgbClr val="F5A2A2">
                <a:alpha val="34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83" name="Google Shape;683;p21"/>
          <p:cNvSpPr txBox="1">
            <a:spLocks noGrp="1"/>
          </p:cNvSpPr>
          <p:nvPr>
            <p:ph type="title"/>
          </p:nvPr>
        </p:nvSpPr>
        <p:spPr>
          <a:xfrm>
            <a:off x="2894400" y="883200"/>
            <a:ext cx="7718400" cy="3600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9pPr>
          </a:lstStyle>
          <a:p>
            <a:endParaRPr/>
          </a:p>
        </p:txBody>
      </p:sp>
      <p:sp>
        <p:nvSpPr>
          <p:cNvPr id="684" name="Google Shape;684;p21"/>
          <p:cNvSpPr txBox="1">
            <a:spLocks noGrp="1"/>
          </p:cNvSpPr>
          <p:nvPr>
            <p:ph type="title" idx="2"/>
          </p:nvPr>
        </p:nvSpPr>
        <p:spPr>
          <a:xfrm>
            <a:off x="1129411" y="4428200"/>
            <a:ext cx="3200000" cy="4700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9pPr>
          </a:lstStyle>
          <a:p>
            <a:endParaRPr/>
          </a:p>
        </p:txBody>
      </p:sp>
      <p:sp>
        <p:nvSpPr>
          <p:cNvPr id="685" name="Google Shape;685;p21"/>
          <p:cNvSpPr txBox="1">
            <a:spLocks noGrp="1"/>
          </p:cNvSpPr>
          <p:nvPr>
            <p:ph type="title" idx="3"/>
          </p:nvPr>
        </p:nvSpPr>
        <p:spPr>
          <a:xfrm>
            <a:off x="7862417" y="4428200"/>
            <a:ext cx="3200000" cy="4700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9pPr>
          </a:lstStyle>
          <a:p>
            <a:endParaRPr/>
          </a:p>
        </p:txBody>
      </p:sp>
      <p:sp>
        <p:nvSpPr>
          <p:cNvPr id="686" name="Google Shape;686;p21"/>
          <p:cNvSpPr txBox="1">
            <a:spLocks noGrp="1"/>
          </p:cNvSpPr>
          <p:nvPr>
            <p:ph type="subTitle" idx="1"/>
          </p:nvPr>
        </p:nvSpPr>
        <p:spPr>
          <a:xfrm>
            <a:off x="1129333" y="4898200"/>
            <a:ext cx="3200000" cy="7012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7" name="Google Shape;687;p21"/>
          <p:cNvSpPr txBox="1">
            <a:spLocks noGrp="1"/>
          </p:cNvSpPr>
          <p:nvPr>
            <p:ph type="subTitle" idx="4"/>
          </p:nvPr>
        </p:nvSpPr>
        <p:spPr>
          <a:xfrm>
            <a:off x="7862433" y="4898201"/>
            <a:ext cx="3200000" cy="7012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8" name="Google Shape;688;p21"/>
          <p:cNvSpPr txBox="1">
            <a:spLocks noGrp="1"/>
          </p:cNvSpPr>
          <p:nvPr>
            <p:ph type="title" idx="5"/>
          </p:nvPr>
        </p:nvSpPr>
        <p:spPr>
          <a:xfrm>
            <a:off x="4495867" y="4428200"/>
            <a:ext cx="3200000" cy="4700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9pPr>
          </a:lstStyle>
          <a:p>
            <a:endParaRPr/>
          </a:p>
        </p:txBody>
      </p:sp>
      <p:sp>
        <p:nvSpPr>
          <p:cNvPr id="689" name="Google Shape;689;p21"/>
          <p:cNvSpPr txBox="1">
            <a:spLocks noGrp="1"/>
          </p:cNvSpPr>
          <p:nvPr>
            <p:ph type="subTitle" idx="6"/>
          </p:nvPr>
        </p:nvSpPr>
        <p:spPr>
          <a:xfrm>
            <a:off x="4495883" y="4898201"/>
            <a:ext cx="3200000" cy="7012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0" name="Google Shape;690;p21"/>
          <p:cNvSpPr/>
          <p:nvPr/>
        </p:nvSpPr>
        <p:spPr>
          <a:xfrm flipH="1">
            <a:off x="2641092" y="175864"/>
            <a:ext cx="411440" cy="411525"/>
          </a:xfrm>
          <a:custGeom>
            <a:avLst/>
            <a:gdLst/>
            <a:ahLst/>
            <a:cxnLst/>
            <a:rect l="l" t="t" r="r" b="b"/>
            <a:pathLst>
              <a:path w="9662" h="9664" extrusionOk="0">
                <a:moveTo>
                  <a:pt x="4832" y="1"/>
                </a:moveTo>
                <a:cubicBezTo>
                  <a:pt x="2163" y="1"/>
                  <a:pt x="1" y="2163"/>
                  <a:pt x="1" y="4832"/>
                </a:cubicBezTo>
                <a:cubicBezTo>
                  <a:pt x="1" y="7499"/>
                  <a:pt x="2163" y="9664"/>
                  <a:pt x="4832" y="9664"/>
                </a:cubicBezTo>
                <a:cubicBezTo>
                  <a:pt x="7499" y="9664"/>
                  <a:pt x="9661" y="7499"/>
                  <a:pt x="9661" y="4832"/>
                </a:cubicBezTo>
                <a:cubicBezTo>
                  <a:pt x="9661" y="2163"/>
                  <a:pt x="7499" y="1"/>
                  <a:pt x="4832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1" name="Google Shape;691;p21"/>
          <p:cNvSpPr/>
          <p:nvPr/>
        </p:nvSpPr>
        <p:spPr>
          <a:xfrm flipH="1">
            <a:off x="264326" y="3878998"/>
            <a:ext cx="426537" cy="426404"/>
          </a:xfrm>
          <a:custGeom>
            <a:avLst/>
            <a:gdLst/>
            <a:ahLst/>
            <a:cxnLst/>
            <a:rect l="l" t="t" r="r" b="b"/>
            <a:pathLst>
              <a:path w="9664" h="9661" extrusionOk="0">
                <a:moveTo>
                  <a:pt x="4832" y="0"/>
                </a:moveTo>
                <a:cubicBezTo>
                  <a:pt x="2163" y="0"/>
                  <a:pt x="1" y="2163"/>
                  <a:pt x="1" y="4829"/>
                </a:cubicBezTo>
                <a:cubicBezTo>
                  <a:pt x="1" y="7499"/>
                  <a:pt x="2163" y="9661"/>
                  <a:pt x="4832" y="9661"/>
                </a:cubicBezTo>
                <a:cubicBezTo>
                  <a:pt x="7499" y="9661"/>
                  <a:pt x="9664" y="7499"/>
                  <a:pt x="9664" y="4829"/>
                </a:cubicBezTo>
                <a:cubicBezTo>
                  <a:pt x="9664" y="2163"/>
                  <a:pt x="7499" y="0"/>
                  <a:pt x="483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2" name="Google Shape;692;p21"/>
          <p:cNvSpPr/>
          <p:nvPr/>
        </p:nvSpPr>
        <p:spPr>
          <a:xfrm flipH="1">
            <a:off x="228173" y="1627113"/>
            <a:ext cx="195923" cy="195967"/>
          </a:xfrm>
          <a:custGeom>
            <a:avLst/>
            <a:gdLst/>
            <a:ahLst/>
            <a:cxnLst/>
            <a:rect l="l" t="t" r="r" b="b"/>
            <a:pathLst>
              <a:path w="4439" h="4440" extrusionOk="0">
                <a:moveTo>
                  <a:pt x="2219" y="1"/>
                </a:moveTo>
                <a:cubicBezTo>
                  <a:pt x="993" y="1"/>
                  <a:pt x="0" y="994"/>
                  <a:pt x="0" y="2220"/>
                </a:cubicBezTo>
                <a:cubicBezTo>
                  <a:pt x="0" y="3446"/>
                  <a:pt x="993" y="4439"/>
                  <a:pt x="2219" y="4439"/>
                </a:cubicBezTo>
                <a:cubicBezTo>
                  <a:pt x="3446" y="4439"/>
                  <a:pt x="4439" y="3446"/>
                  <a:pt x="4439" y="2220"/>
                </a:cubicBezTo>
                <a:cubicBezTo>
                  <a:pt x="4439" y="994"/>
                  <a:pt x="3446" y="1"/>
                  <a:pt x="2219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3" name="Google Shape;693;p21"/>
          <p:cNvSpPr/>
          <p:nvPr/>
        </p:nvSpPr>
        <p:spPr>
          <a:xfrm flipH="1">
            <a:off x="8420111" y="241401"/>
            <a:ext cx="189028" cy="189112"/>
          </a:xfrm>
          <a:custGeom>
            <a:avLst/>
            <a:gdLst/>
            <a:ahLst/>
            <a:cxnLst/>
            <a:rect l="l" t="t" r="r" b="b"/>
            <a:pathLst>
              <a:path w="4439" h="4441" extrusionOk="0">
                <a:moveTo>
                  <a:pt x="2219" y="0"/>
                </a:moveTo>
                <a:cubicBezTo>
                  <a:pt x="993" y="0"/>
                  <a:pt x="0" y="993"/>
                  <a:pt x="0" y="2219"/>
                </a:cubicBezTo>
                <a:cubicBezTo>
                  <a:pt x="0" y="3446"/>
                  <a:pt x="993" y="4441"/>
                  <a:pt x="2219" y="4441"/>
                </a:cubicBezTo>
                <a:cubicBezTo>
                  <a:pt x="3446" y="4441"/>
                  <a:pt x="4439" y="3446"/>
                  <a:pt x="4439" y="2219"/>
                </a:cubicBezTo>
                <a:cubicBezTo>
                  <a:pt x="4439" y="993"/>
                  <a:pt x="3446" y="0"/>
                  <a:pt x="2219" y="0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4" name="Google Shape;694;p21"/>
          <p:cNvSpPr/>
          <p:nvPr/>
        </p:nvSpPr>
        <p:spPr>
          <a:xfrm flipH="1">
            <a:off x="11603711" y="2699456"/>
            <a:ext cx="265805" cy="265805"/>
          </a:xfrm>
          <a:custGeom>
            <a:avLst/>
            <a:gdLst/>
            <a:ahLst/>
            <a:cxnLst/>
            <a:rect l="l" t="t" r="r" b="b"/>
            <a:pathLst>
              <a:path w="6242" h="6242" extrusionOk="0">
                <a:moveTo>
                  <a:pt x="3122" y="1"/>
                </a:moveTo>
                <a:cubicBezTo>
                  <a:pt x="1398" y="1"/>
                  <a:pt x="0" y="1398"/>
                  <a:pt x="0" y="3122"/>
                </a:cubicBezTo>
                <a:cubicBezTo>
                  <a:pt x="0" y="4844"/>
                  <a:pt x="1398" y="6242"/>
                  <a:pt x="3122" y="6242"/>
                </a:cubicBezTo>
                <a:cubicBezTo>
                  <a:pt x="4843" y="6242"/>
                  <a:pt x="6241" y="4844"/>
                  <a:pt x="6241" y="3122"/>
                </a:cubicBezTo>
                <a:cubicBezTo>
                  <a:pt x="6241" y="1398"/>
                  <a:pt x="4843" y="1"/>
                  <a:pt x="3122" y="1"/>
                </a:cubicBez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5" name="Google Shape;695;p21"/>
          <p:cNvSpPr/>
          <p:nvPr/>
        </p:nvSpPr>
        <p:spPr>
          <a:xfrm flipH="1">
            <a:off x="4931919" y="6424395"/>
            <a:ext cx="195923" cy="196055"/>
          </a:xfrm>
          <a:custGeom>
            <a:avLst/>
            <a:gdLst/>
            <a:ahLst/>
            <a:cxnLst/>
            <a:rect l="l" t="t" r="r" b="b"/>
            <a:pathLst>
              <a:path w="4439" h="4442" extrusionOk="0">
                <a:moveTo>
                  <a:pt x="2219" y="1"/>
                </a:moveTo>
                <a:cubicBezTo>
                  <a:pt x="993" y="1"/>
                  <a:pt x="0" y="996"/>
                  <a:pt x="0" y="2222"/>
                </a:cubicBezTo>
                <a:cubicBezTo>
                  <a:pt x="0" y="3446"/>
                  <a:pt x="993" y="4442"/>
                  <a:pt x="2219" y="4442"/>
                </a:cubicBezTo>
                <a:cubicBezTo>
                  <a:pt x="3446" y="4442"/>
                  <a:pt x="4439" y="3446"/>
                  <a:pt x="4439" y="2222"/>
                </a:cubicBezTo>
                <a:cubicBezTo>
                  <a:pt x="4439" y="996"/>
                  <a:pt x="3446" y="1"/>
                  <a:pt x="2219" y="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6" name="Google Shape;696;p21"/>
          <p:cNvSpPr/>
          <p:nvPr/>
        </p:nvSpPr>
        <p:spPr>
          <a:xfrm flipH="1">
            <a:off x="10556141" y="6321725"/>
            <a:ext cx="411440" cy="411440"/>
          </a:xfrm>
          <a:custGeom>
            <a:avLst/>
            <a:gdLst/>
            <a:ahLst/>
            <a:cxnLst/>
            <a:rect l="l" t="t" r="r" b="b"/>
            <a:pathLst>
              <a:path w="9662" h="9662" extrusionOk="0">
                <a:moveTo>
                  <a:pt x="4830" y="1"/>
                </a:moveTo>
                <a:cubicBezTo>
                  <a:pt x="2163" y="1"/>
                  <a:pt x="1" y="2163"/>
                  <a:pt x="1" y="4832"/>
                </a:cubicBezTo>
                <a:cubicBezTo>
                  <a:pt x="1" y="7499"/>
                  <a:pt x="2163" y="9661"/>
                  <a:pt x="4830" y="9661"/>
                </a:cubicBezTo>
                <a:cubicBezTo>
                  <a:pt x="7499" y="9661"/>
                  <a:pt x="9662" y="7499"/>
                  <a:pt x="9662" y="4832"/>
                </a:cubicBezTo>
                <a:cubicBezTo>
                  <a:pt x="9662" y="2163"/>
                  <a:pt x="7499" y="1"/>
                  <a:pt x="4830" y="1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8757894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8" name="Google Shape;698;p22"/>
          <p:cNvGrpSpPr/>
          <p:nvPr/>
        </p:nvGrpSpPr>
        <p:grpSpPr>
          <a:xfrm>
            <a:off x="-54032" y="-6019"/>
            <a:ext cx="2491251" cy="1803191"/>
            <a:chOff x="-40524" y="-4515"/>
            <a:chExt cx="1868438" cy="1352393"/>
          </a:xfrm>
        </p:grpSpPr>
        <p:sp>
          <p:nvSpPr>
            <p:cNvPr id="699" name="Google Shape;699;p22"/>
            <p:cNvSpPr/>
            <p:nvPr/>
          </p:nvSpPr>
          <p:spPr>
            <a:xfrm>
              <a:off x="77081" y="-1814"/>
              <a:ext cx="1427127" cy="1258785"/>
            </a:xfrm>
            <a:custGeom>
              <a:avLst/>
              <a:gdLst/>
              <a:ahLst/>
              <a:cxnLst/>
              <a:rect l="l" t="t" r="r" b="b"/>
              <a:pathLst>
                <a:path w="44685" h="39414" extrusionOk="0">
                  <a:moveTo>
                    <a:pt x="29564" y="0"/>
                  </a:moveTo>
                  <a:cubicBezTo>
                    <a:pt x="25215" y="1610"/>
                    <a:pt x="18874" y="5070"/>
                    <a:pt x="13493" y="8068"/>
                  </a:cubicBezTo>
                  <a:cubicBezTo>
                    <a:pt x="6968" y="11704"/>
                    <a:pt x="1" y="17290"/>
                    <a:pt x="7447" y="26541"/>
                  </a:cubicBezTo>
                  <a:cubicBezTo>
                    <a:pt x="11454" y="31522"/>
                    <a:pt x="19581" y="36330"/>
                    <a:pt x="25885" y="39414"/>
                  </a:cubicBezTo>
                  <a:lnTo>
                    <a:pt x="25885" y="34599"/>
                  </a:lnTo>
                  <a:cubicBezTo>
                    <a:pt x="25708" y="34513"/>
                    <a:pt x="25508" y="34420"/>
                    <a:pt x="25273" y="34335"/>
                  </a:cubicBezTo>
                  <a:cubicBezTo>
                    <a:pt x="22265" y="33211"/>
                    <a:pt x="18510" y="31513"/>
                    <a:pt x="15555" y="29139"/>
                  </a:cubicBezTo>
                  <a:cubicBezTo>
                    <a:pt x="13414" y="27417"/>
                    <a:pt x="11695" y="25338"/>
                    <a:pt x="10990" y="22864"/>
                  </a:cubicBezTo>
                  <a:cubicBezTo>
                    <a:pt x="10847" y="22362"/>
                    <a:pt x="10745" y="21845"/>
                    <a:pt x="10690" y="21312"/>
                  </a:cubicBezTo>
                  <a:cubicBezTo>
                    <a:pt x="10130" y="15854"/>
                    <a:pt x="13986" y="13058"/>
                    <a:pt x="18708" y="10992"/>
                  </a:cubicBezTo>
                  <a:cubicBezTo>
                    <a:pt x="21286" y="9861"/>
                    <a:pt x="26077" y="8756"/>
                    <a:pt x="28597" y="7746"/>
                  </a:cubicBezTo>
                  <a:cubicBezTo>
                    <a:pt x="31928" y="6410"/>
                    <a:pt x="37714" y="4841"/>
                    <a:pt x="44684" y="0"/>
                  </a:cubicBezTo>
                  <a:close/>
                </a:path>
              </a:pathLst>
            </a:custGeom>
            <a:solidFill>
              <a:srgbClr val="F5A2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0" name="Google Shape;700;p22"/>
            <p:cNvSpPr/>
            <p:nvPr/>
          </p:nvSpPr>
          <p:spPr>
            <a:xfrm>
              <a:off x="393729" y="887"/>
              <a:ext cx="1434185" cy="1104399"/>
            </a:xfrm>
            <a:custGeom>
              <a:avLst/>
              <a:gdLst/>
              <a:ahLst/>
              <a:cxnLst/>
              <a:rect l="l" t="t" r="r" b="b"/>
              <a:pathLst>
                <a:path w="44906" h="34580" extrusionOk="0">
                  <a:moveTo>
                    <a:pt x="34685" y="0"/>
                  </a:moveTo>
                  <a:cubicBezTo>
                    <a:pt x="33280" y="612"/>
                    <a:pt x="28473" y="3872"/>
                    <a:pt x="22346" y="5960"/>
                  </a:cubicBezTo>
                  <a:cubicBezTo>
                    <a:pt x="18031" y="7429"/>
                    <a:pt x="15116" y="8432"/>
                    <a:pt x="10875" y="10101"/>
                  </a:cubicBezTo>
                  <a:cubicBezTo>
                    <a:pt x="10071" y="10418"/>
                    <a:pt x="9313" y="10725"/>
                    <a:pt x="8709" y="10992"/>
                  </a:cubicBezTo>
                  <a:cubicBezTo>
                    <a:pt x="5139" y="12554"/>
                    <a:pt x="1474" y="14809"/>
                    <a:pt x="736" y="18940"/>
                  </a:cubicBezTo>
                  <a:cubicBezTo>
                    <a:pt x="0" y="23057"/>
                    <a:pt x="2901" y="27108"/>
                    <a:pt x="6015" y="29558"/>
                  </a:cubicBezTo>
                  <a:cubicBezTo>
                    <a:pt x="8930" y="31849"/>
                    <a:pt x="12414" y="33258"/>
                    <a:pt x="15886" y="34580"/>
                  </a:cubicBezTo>
                  <a:lnTo>
                    <a:pt x="15886" y="31539"/>
                  </a:lnTo>
                  <a:cubicBezTo>
                    <a:pt x="12680" y="30003"/>
                    <a:pt x="9159" y="28051"/>
                    <a:pt x="7201" y="25560"/>
                  </a:cubicBezTo>
                  <a:cubicBezTo>
                    <a:pt x="4799" y="22502"/>
                    <a:pt x="5946" y="18590"/>
                    <a:pt x="9328" y="16266"/>
                  </a:cubicBezTo>
                  <a:cubicBezTo>
                    <a:pt x="12983" y="13751"/>
                    <a:pt x="22689" y="10908"/>
                    <a:pt x="24722" y="10387"/>
                  </a:cubicBezTo>
                  <a:cubicBezTo>
                    <a:pt x="29016" y="9284"/>
                    <a:pt x="36476" y="6348"/>
                    <a:pt x="44905" y="0"/>
                  </a:cubicBezTo>
                  <a:close/>
                </a:path>
              </a:pathLst>
            </a:custGeom>
            <a:solidFill>
              <a:srgbClr val="4CE6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1" name="Google Shape;701;p22"/>
            <p:cNvSpPr/>
            <p:nvPr/>
          </p:nvSpPr>
          <p:spPr>
            <a:xfrm>
              <a:off x="-40524" y="-4515"/>
              <a:ext cx="1138412" cy="1352393"/>
            </a:xfrm>
            <a:custGeom>
              <a:avLst/>
              <a:gdLst/>
              <a:ahLst/>
              <a:cxnLst/>
              <a:rect l="l" t="t" r="r" b="b"/>
              <a:pathLst>
                <a:path w="35645" h="42345" extrusionOk="0">
                  <a:moveTo>
                    <a:pt x="22741" y="0"/>
                  </a:moveTo>
                  <a:cubicBezTo>
                    <a:pt x="20241" y="926"/>
                    <a:pt x="14840" y="3805"/>
                    <a:pt x="10811" y="6632"/>
                  </a:cubicBezTo>
                  <a:cubicBezTo>
                    <a:pt x="2944" y="12151"/>
                    <a:pt x="1" y="21450"/>
                    <a:pt x="7359" y="29046"/>
                  </a:cubicBezTo>
                  <a:cubicBezTo>
                    <a:pt x="13445" y="35327"/>
                    <a:pt x="19262" y="38416"/>
                    <a:pt x="29821" y="42345"/>
                  </a:cubicBezTo>
                  <a:lnTo>
                    <a:pt x="29821" y="39414"/>
                  </a:lnTo>
                  <a:cubicBezTo>
                    <a:pt x="23517" y="36330"/>
                    <a:pt x="14909" y="31872"/>
                    <a:pt x="11383" y="26541"/>
                  </a:cubicBezTo>
                  <a:cubicBezTo>
                    <a:pt x="5261" y="17290"/>
                    <a:pt x="10795" y="11504"/>
                    <a:pt x="17429" y="8068"/>
                  </a:cubicBezTo>
                  <a:cubicBezTo>
                    <a:pt x="24127" y="4598"/>
                    <a:pt x="29185" y="3336"/>
                    <a:pt x="35645" y="0"/>
                  </a:cubicBezTo>
                  <a:close/>
                </a:path>
              </a:pathLst>
            </a:custGeom>
            <a:solidFill>
              <a:srgbClr val="FF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02" name="Google Shape;702;p22"/>
          <p:cNvSpPr/>
          <p:nvPr/>
        </p:nvSpPr>
        <p:spPr>
          <a:xfrm>
            <a:off x="0" y="-6032"/>
            <a:ext cx="5418499" cy="3798881"/>
          </a:xfrm>
          <a:custGeom>
            <a:avLst/>
            <a:gdLst/>
            <a:ahLst/>
            <a:cxnLst/>
            <a:rect l="l" t="t" r="r" b="b"/>
            <a:pathLst>
              <a:path w="126709" h="88835" extrusionOk="0">
                <a:moveTo>
                  <a:pt x="108683" y="1"/>
                </a:moveTo>
                <a:cubicBezTo>
                  <a:pt x="108514" y="253"/>
                  <a:pt x="108340" y="501"/>
                  <a:pt x="108162" y="749"/>
                </a:cubicBezTo>
                <a:cubicBezTo>
                  <a:pt x="107126" y="1996"/>
                  <a:pt x="105988" y="3154"/>
                  <a:pt x="104747" y="4196"/>
                </a:cubicBezTo>
                <a:cubicBezTo>
                  <a:pt x="103261" y="5249"/>
                  <a:pt x="101678" y="6144"/>
                  <a:pt x="100025" y="6904"/>
                </a:cubicBezTo>
                <a:cubicBezTo>
                  <a:pt x="96568" y="8247"/>
                  <a:pt x="92922" y="9102"/>
                  <a:pt x="89260" y="9654"/>
                </a:cubicBezTo>
                <a:cubicBezTo>
                  <a:pt x="77792" y="11026"/>
                  <a:pt x="66048" y="10123"/>
                  <a:pt x="54799" y="13183"/>
                </a:cubicBezTo>
                <a:cubicBezTo>
                  <a:pt x="48327" y="14945"/>
                  <a:pt x="42169" y="18126"/>
                  <a:pt x="37406" y="22910"/>
                </a:cubicBezTo>
                <a:cubicBezTo>
                  <a:pt x="34787" y="25539"/>
                  <a:pt x="32504" y="28668"/>
                  <a:pt x="30996" y="32071"/>
                </a:cubicBezTo>
                <a:cubicBezTo>
                  <a:pt x="29508" y="35435"/>
                  <a:pt x="28398" y="38805"/>
                  <a:pt x="27715" y="42417"/>
                </a:cubicBezTo>
                <a:cubicBezTo>
                  <a:pt x="26493" y="48870"/>
                  <a:pt x="26186" y="55559"/>
                  <a:pt x="23848" y="61743"/>
                </a:cubicBezTo>
                <a:cubicBezTo>
                  <a:pt x="23183" y="63162"/>
                  <a:pt x="22402" y="64519"/>
                  <a:pt x="21500" y="65800"/>
                </a:cubicBezTo>
                <a:cubicBezTo>
                  <a:pt x="20552" y="66922"/>
                  <a:pt x="19514" y="67958"/>
                  <a:pt x="18392" y="68903"/>
                </a:cubicBezTo>
                <a:cubicBezTo>
                  <a:pt x="17071" y="69841"/>
                  <a:pt x="15668" y="70656"/>
                  <a:pt x="14199" y="71344"/>
                </a:cubicBezTo>
                <a:cubicBezTo>
                  <a:pt x="12449" y="72003"/>
                  <a:pt x="10639" y="72492"/>
                  <a:pt x="8794" y="72811"/>
                </a:cubicBezTo>
                <a:cubicBezTo>
                  <a:pt x="7785" y="72908"/>
                  <a:pt x="6773" y="72957"/>
                  <a:pt x="5761" y="72957"/>
                </a:cubicBezTo>
                <a:cubicBezTo>
                  <a:pt x="4626" y="72957"/>
                  <a:pt x="3490" y="72896"/>
                  <a:pt x="2357" y="72775"/>
                </a:cubicBezTo>
                <a:cubicBezTo>
                  <a:pt x="2269" y="72771"/>
                  <a:pt x="2182" y="72770"/>
                  <a:pt x="2095" y="72770"/>
                </a:cubicBezTo>
                <a:cubicBezTo>
                  <a:pt x="1362" y="72770"/>
                  <a:pt x="664" y="72895"/>
                  <a:pt x="0" y="73144"/>
                </a:cubicBezTo>
                <a:lnTo>
                  <a:pt x="0" y="88291"/>
                </a:lnTo>
                <a:cubicBezTo>
                  <a:pt x="755" y="88527"/>
                  <a:pt x="1541" y="88646"/>
                  <a:pt x="2357" y="88648"/>
                </a:cubicBezTo>
                <a:cubicBezTo>
                  <a:pt x="3504" y="88771"/>
                  <a:pt x="4655" y="88835"/>
                  <a:pt x="5806" y="88835"/>
                </a:cubicBezTo>
                <a:cubicBezTo>
                  <a:pt x="6776" y="88835"/>
                  <a:pt x="7746" y="88789"/>
                  <a:pt x="8713" y="88696"/>
                </a:cubicBezTo>
                <a:cubicBezTo>
                  <a:pt x="11396" y="88439"/>
                  <a:pt x="14102" y="88043"/>
                  <a:pt x="16685" y="87248"/>
                </a:cubicBezTo>
                <a:cubicBezTo>
                  <a:pt x="21824" y="85669"/>
                  <a:pt x="26503" y="83019"/>
                  <a:pt x="30465" y="79383"/>
                </a:cubicBezTo>
                <a:cubicBezTo>
                  <a:pt x="34544" y="75637"/>
                  <a:pt x="37328" y="70868"/>
                  <a:pt x="39240" y="65720"/>
                </a:cubicBezTo>
                <a:cubicBezTo>
                  <a:pt x="40773" y="61588"/>
                  <a:pt x="41409" y="57204"/>
                  <a:pt x="42028" y="52866"/>
                </a:cubicBezTo>
                <a:cubicBezTo>
                  <a:pt x="42667" y="48389"/>
                  <a:pt x="43307" y="43865"/>
                  <a:pt x="44910" y="39619"/>
                </a:cubicBezTo>
                <a:cubicBezTo>
                  <a:pt x="45545" y="38264"/>
                  <a:pt x="46291" y="36969"/>
                  <a:pt x="47150" y="35743"/>
                </a:cubicBezTo>
                <a:cubicBezTo>
                  <a:pt x="48141" y="34571"/>
                  <a:pt x="49234" y="33488"/>
                  <a:pt x="50410" y="32499"/>
                </a:cubicBezTo>
                <a:cubicBezTo>
                  <a:pt x="51910" y="31433"/>
                  <a:pt x="53508" y="30518"/>
                  <a:pt x="55180" y="29747"/>
                </a:cubicBezTo>
                <a:cubicBezTo>
                  <a:pt x="58411" y="28501"/>
                  <a:pt x="61802" y="27732"/>
                  <a:pt x="65224" y="27218"/>
                </a:cubicBezTo>
                <a:cubicBezTo>
                  <a:pt x="70822" y="26546"/>
                  <a:pt x="76468" y="26432"/>
                  <a:pt x="82092" y="26115"/>
                </a:cubicBezTo>
                <a:cubicBezTo>
                  <a:pt x="88445" y="25758"/>
                  <a:pt x="94879" y="25120"/>
                  <a:pt x="101004" y="23313"/>
                </a:cubicBezTo>
                <a:cubicBezTo>
                  <a:pt x="103976" y="22434"/>
                  <a:pt x="106912" y="21270"/>
                  <a:pt x="109650" y="19817"/>
                </a:cubicBezTo>
                <a:cubicBezTo>
                  <a:pt x="112117" y="18510"/>
                  <a:pt x="114410" y="16814"/>
                  <a:pt x="116496" y="14967"/>
                </a:cubicBezTo>
                <a:cubicBezTo>
                  <a:pt x="118541" y="13157"/>
                  <a:pt x="120244" y="11000"/>
                  <a:pt x="121839" y="8790"/>
                </a:cubicBezTo>
                <a:cubicBezTo>
                  <a:pt x="123137" y="6994"/>
                  <a:pt x="124247" y="5068"/>
                  <a:pt x="125240" y="3089"/>
                </a:cubicBezTo>
                <a:cubicBezTo>
                  <a:pt x="125752" y="2070"/>
                  <a:pt x="126240" y="1041"/>
                  <a:pt x="126709" y="1"/>
                </a:cubicBez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3" name="Google Shape;703;p22"/>
          <p:cNvSpPr/>
          <p:nvPr/>
        </p:nvSpPr>
        <p:spPr>
          <a:xfrm>
            <a:off x="2695801" y="894908"/>
            <a:ext cx="9498247" cy="5982981"/>
          </a:xfrm>
          <a:custGeom>
            <a:avLst/>
            <a:gdLst/>
            <a:ahLst/>
            <a:cxnLst/>
            <a:rect l="l" t="t" r="r" b="b"/>
            <a:pathLst>
              <a:path w="221818" h="139724" extrusionOk="0">
                <a:moveTo>
                  <a:pt x="217438" y="1"/>
                </a:moveTo>
                <a:cubicBezTo>
                  <a:pt x="211569" y="1"/>
                  <a:pt x="205642" y="938"/>
                  <a:pt x="199994" y="2337"/>
                </a:cubicBezTo>
                <a:cubicBezTo>
                  <a:pt x="192707" y="4142"/>
                  <a:pt x="185540" y="6940"/>
                  <a:pt x="178975" y="10583"/>
                </a:cubicBezTo>
                <a:cubicBezTo>
                  <a:pt x="172900" y="13953"/>
                  <a:pt x="167147" y="18244"/>
                  <a:pt x="162880" y="23768"/>
                </a:cubicBezTo>
                <a:cubicBezTo>
                  <a:pt x="158637" y="29259"/>
                  <a:pt x="156299" y="35796"/>
                  <a:pt x="154913" y="42542"/>
                </a:cubicBezTo>
                <a:cubicBezTo>
                  <a:pt x="153565" y="49095"/>
                  <a:pt x="152753" y="55774"/>
                  <a:pt x="150326" y="62039"/>
                </a:cubicBezTo>
                <a:cubicBezTo>
                  <a:pt x="149324" y="64232"/>
                  <a:pt x="148121" y="66315"/>
                  <a:pt x="146709" y="68273"/>
                </a:cubicBezTo>
                <a:cubicBezTo>
                  <a:pt x="145033" y="70306"/>
                  <a:pt x="143149" y="72147"/>
                  <a:pt x="141106" y="73814"/>
                </a:cubicBezTo>
                <a:cubicBezTo>
                  <a:pt x="138623" y="75626"/>
                  <a:pt x="135961" y="77155"/>
                  <a:pt x="133160" y="78419"/>
                </a:cubicBezTo>
                <a:cubicBezTo>
                  <a:pt x="128719" y="80169"/>
                  <a:pt x="124066" y="81269"/>
                  <a:pt x="119349" y="81972"/>
                </a:cubicBezTo>
                <a:cubicBezTo>
                  <a:pt x="112837" y="82763"/>
                  <a:pt x="106276" y="82903"/>
                  <a:pt x="99717" y="82903"/>
                </a:cubicBezTo>
                <a:cubicBezTo>
                  <a:pt x="96504" y="82903"/>
                  <a:pt x="93293" y="82869"/>
                  <a:pt x="90087" y="82862"/>
                </a:cubicBezTo>
                <a:cubicBezTo>
                  <a:pt x="89804" y="82862"/>
                  <a:pt x="89522" y="82861"/>
                  <a:pt x="89240" y="82861"/>
                </a:cubicBezTo>
                <a:cubicBezTo>
                  <a:pt x="78782" y="82861"/>
                  <a:pt x="68359" y="83307"/>
                  <a:pt x="58078" y="85413"/>
                </a:cubicBezTo>
                <a:cubicBezTo>
                  <a:pt x="49154" y="87239"/>
                  <a:pt x="40267" y="90430"/>
                  <a:pt x="32592" y="95397"/>
                </a:cubicBezTo>
                <a:cubicBezTo>
                  <a:pt x="25327" y="100098"/>
                  <a:pt x="19429" y="106091"/>
                  <a:pt x="14281" y="112994"/>
                </a:cubicBezTo>
                <a:cubicBezTo>
                  <a:pt x="8975" y="120109"/>
                  <a:pt x="4899" y="128058"/>
                  <a:pt x="1053" y="136027"/>
                </a:cubicBezTo>
                <a:cubicBezTo>
                  <a:pt x="474" y="137228"/>
                  <a:pt x="79" y="138456"/>
                  <a:pt x="1" y="139723"/>
                </a:cubicBezTo>
                <a:lnTo>
                  <a:pt x="16876" y="139723"/>
                </a:lnTo>
                <a:cubicBezTo>
                  <a:pt x="20160" y="133149"/>
                  <a:pt x="23729" y="126691"/>
                  <a:pt x="28139" y="120804"/>
                </a:cubicBezTo>
                <a:cubicBezTo>
                  <a:pt x="30966" y="117264"/>
                  <a:pt x="34119" y="114006"/>
                  <a:pt x="37645" y="111161"/>
                </a:cubicBezTo>
                <a:cubicBezTo>
                  <a:pt x="41103" y="108601"/>
                  <a:pt x="44839" y="106460"/>
                  <a:pt x="48773" y="104717"/>
                </a:cubicBezTo>
                <a:cubicBezTo>
                  <a:pt x="54995" y="102219"/>
                  <a:pt x="61550" y="100667"/>
                  <a:pt x="68179" y="99700"/>
                </a:cubicBezTo>
                <a:cubicBezTo>
                  <a:pt x="74946" y="98873"/>
                  <a:pt x="81766" y="98733"/>
                  <a:pt x="88581" y="98733"/>
                </a:cubicBezTo>
                <a:cubicBezTo>
                  <a:pt x="90661" y="98733"/>
                  <a:pt x="92741" y="98746"/>
                  <a:pt x="94818" y="98757"/>
                </a:cubicBezTo>
                <a:cubicBezTo>
                  <a:pt x="95851" y="98762"/>
                  <a:pt x="96883" y="98765"/>
                  <a:pt x="97915" y="98765"/>
                </a:cubicBezTo>
                <a:cubicBezTo>
                  <a:pt x="106621" y="98765"/>
                  <a:pt x="115289" y="98535"/>
                  <a:pt x="123926" y="97228"/>
                </a:cubicBezTo>
                <a:cubicBezTo>
                  <a:pt x="132939" y="95864"/>
                  <a:pt x="142061" y="92811"/>
                  <a:pt x="149417" y="87306"/>
                </a:cubicBezTo>
                <a:cubicBezTo>
                  <a:pt x="154094" y="83803"/>
                  <a:pt x="158101" y="79874"/>
                  <a:pt x="161332" y="74971"/>
                </a:cubicBezTo>
                <a:cubicBezTo>
                  <a:pt x="163906" y="71064"/>
                  <a:pt x="165745" y="66599"/>
                  <a:pt x="167035" y="62110"/>
                </a:cubicBezTo>
                <a:cubicBezTo>
                  <a:pt x="169300" y="54231"/>
                  <a:pt x="169671" y="45856"/>
                  <a:pt x="172624" y="38170"/>
                </a:cubicBezTo>
                <a:cubicBezTo>
                  <a:pt x="173388" y="36512"/>
                  <a:pt x="174284" y="34924"/>
                  <a:pt x="175339" y="33433"/>
                </a:cubicBezTo>
                <a:cubicBezTo>
                  <a:pt x="176875" y="31600"/>
                  <a:pt x="178618" y="29957"/>
                  <a:pt x="180477" y="28452"/>
                </a:cubicBezTo>
                <a:cubicBezTo>
                  <a:pt x="184399" y="25559"/>
                  <a:pt x="188697" y="23204"/>
                  <a:pt x="193160" y="21246"/>
                </a:cubicBezTo>
                <a:cubicBezTo>
                  <a:pt x="198886" y="18922"/>
                  <a:pt x="204875" y="17222"/>
                  <a:pt x="210988" y="16296"/>
                </a:cubicBezTo>
                <a:cubicBezTo>
                  <a:pt x="213230" y="16035"/>
                  <a:pt x="215482" y="15886"/>
                  <a:pt x="217736" y="15886"/>
                </a:cubicBezTo>
                <a:cubicBezTo>
                  <a:pt x="219015" y="15886"/>
                  <a:pt x="220294" y="15934"/>
                  <a:pt x="221572" y="16036"/>
                </a:cubicBezTo>
                <a:cubicBezTo>
                  <a:pt x="221653" y="16044"/>
                  <a:pt x="221734" y="16046"/>
                  <a:pt x="221818" y="16048"/>
                </a:cubicBezTo>
                <a:lnTo>
                  <a:pt x="221818" y="185"/>
                </a:lnTo>
                <a:cubicBezTo>
                  <a:pt x="221737" y="178"/>
                  <a:pt x="221656" y="168"/>
                  <a:pt x="221572" y="163"/>
                </a:cubicBezTo>
                <a:cubicBezTo>
                  <a:pt x="220200" y="53"/>
                  <a:pt x="218821" y="1"/>
                  <a:pt x="217438" y="1"/>
                </a:cubicBez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4" name="Google Shape;704;p22"/>
          <p:cNvSpPr/>
          <p:nvPr/>
        </p:nvSpPr>
        <p:spPr>
          <a:xfrm>
            <a:off x="9564867" y="3912034"/>
            <a:ext cx="2629515" cy="2967063"/>
          </a:xfrm>
          <a:custGeom>
            <a:avLst/>
            <a:gdLst/>
            <a:ahLst/>
            <a:cxnLst/>
            <a:rect l="l" t="t" r="r" b="b"/>
            <a:pathLst>
              <a:path w="60560" h="68334" extrusionOk="0">
                <a:moveTo>
                  <a:pt x="60559" y="0"/>
                </a:moveTo>
                <a:cubicBezTo>
                  <a:pt x="56761" y="984"/>
                  <a:pt x="53056" y="2420"/>
                  <a:pt x="49694" y="4403"/>
                </a:cubicBezTo>
                <a:cubicBezTo>
                  <a:pt x="47143" y="5906"/>
                  <a:pt x="44724" y="7765"/>
                  <a:pt x="42636" y="9863"/>
                </a:cubicBezTo>
                <a:cubicBezTo>
                  <a:pt x="40409" y="12099"/>
                  <a:pt x="38440" y="14702"/>
                  <a:pt x="37164" y="17600"/>
                </a:cubicBezTo>
                <a:cubicBezTo>
                  <a:pt x="36321" y="19507"/>
                  <a:pt x="35557" y="21410"/>
                  <a:pt x="35045" y="23429"/>
                </a:cubicBezTo>
                <a:cubicBezTo>
                  <a:pt x="34685" y="24855"/>
                  <a:pt x="34423" y="26303"/>
                  <a:pt x="34211" y="27758"/>
                </a:cubicBezTo>
                <a:cubicBezTo>
                  <a:pt x="33744" y="30951"/>
                  <a:pt x="33440" y="34161"/>
                  <a:pt x="33040" y="37361"/>
                </a:cubicBezTo>
                <a:cubicBezTo>
                  <a:pt x="32804" y="38952"/>
                  <a:pt x="32511" y="40535"/>
                  <a:pt x="32089" y="42088"/>
                </a:cubicBezTo>
                <a:cubicBezTo>
                  <a:pt x="31663" y="43662"/>
                  <a:pt x="31106" y="45210"/>
                  <a:pt x="30496" y="46726"/>
                </a:cubicBezTo>
                <a:cubicBezTo>
                  <a:pt x="29125" y="49810"/>
                  <a:pt x="27460" y="52756"/>
                  <a:pt x="25467" y="55482"/>
                </a:cubicBezTo>
                <a:cubicBezTo>
                  <a:pt x="23696" y="57656"/>
                  <a:pt x="21712" y="59642"/>
                  <a:pt x="19538" y="61414"/>
                </a:cubicBezTo>
                <a:cubicBezTo>
                  <a:pt x="17007" y="63281"/>
                  <a:pt x="14299" y="64928"/>
                  <a:pt x="11440" y="66238"/>
                </a:cubicBezTo>
                <a:cubicBezTo>
                  <a:pt x="9392" y="67026"/>
                  <a:pt x="7280" y="67624"/>
                  <a:pt x="5117" y="67998"/>
                </a:cubicBezTo>
                <a:cubicBezTo>
                  <a:pt x="4066" y="68098"/>
                  <a:pt x="3010" y="68149"/>
                  <a:pt x="1951" y="68149"/>
                </a:cubicBezTo>
                <a:cubicBezTo>
                  <a:pt x="1859" y="68149"/>
                  <a:pt x="1766" y="68148"/>
                  <a:pt x="1674" y="68148"/>
                </a:cubicBezTo>
                <a:cubicBezTo>
                  <a:pt x="1647" y="68147"/>
                  <a:pt x="1621" y="68147"/>
                  <a:pt x="1594" y="68147"/>
                </a:cubicBezTo>
                <a:cubicBezTo>
                  <a:pt x="1067" y="68147"/>
                  <a:pt x="530" y="68213"/>
                  <a:pt x="0" y="68333"/>
                </a:cubicBezTo>
                <a:lnTo>
                  <a:pt x="35318" y="68333"/>
                </a:lnTo>
                <a:cubicBezTo>
                  <a:pt x="37483" y="65967"/>
                  <a:pt x="39409" y="63366"/>
                  <a:pt x="41086" y="60666"/>
                </a:cubicBezTo>
                <a:cubicBezTo>
                  <a:pt x="42262" y="58773"/>
                  <a:pt x="43295" y="56792"/>
                  <a:pt x="44198" y="54756"/>
                </a:cubicBezTo>
                <a:cubicBezTo>
                  <a:pt x="45339" y="52187"/>
                  <a:pt x="46455" y="49555"/>
                  <a:pt x="47246" y="46853"/>
                </a:cubicBezTo>
                <a:cubicBezTo>
                  <a:pt x="48670" y="41971"/>
                  <a:pt x="48939" y="36825"/>
                  <a:pt x="49548" y="31789"/>
                </a:cubicBezTo>
                <a:cubicBezTo>
                  <a:pt x="49901" y="29451"/>
                  <a:pt x="50384" y="27127"/>
                  <a:pt x="51199" y="24905"/>
                </a:cubicBezTo>
                <a:cubicBezTo>
                  <a:pt x="51623" y="24027"/>
                  <a:pt x="52108" y="23184"/>
                  <a:pt x="52658" y="22379"/>
                </a:cubicBezTo>
                <a:cubicBezTo>
                  <a:pt x="53570" y="21321"/>
                  <a:pt x="54580" y="20345"/>
                  <a:pt x="55652" y="19450"/>
                </a:cubicBezTo>
                <a:cubicBezTo>
                  <a:pt x="57156" y="18378"/>
                  <a:pt x="58761" y="17464"/>
                  <a:pt x="60438" y="16690"/>
                </a:cubicBezTo>
                <a:cubicBezTo>
                  <a:pt x="60478" y="16673"/>
                  <a:pt x="60519" y="16659"/>
                  <a:pt x="60559" y="16642"/>
                </a:cubicBezTo>
                <a:lnTo>
                  <a:pt x="60559" y="0"/>
                </a:ln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705" name="Google Shape;705;p22"/>
          <p:cNvGrpSpPr/>
          <p:nvPr/>
        </p:nvGrpSpPr>
        <p:grpSpPr>
          <a:xfrm>
            <a:off x="9366543" y="4430122"/>
            <a:ext cx="2935507" cy="2551551"/>
            <a:chOff x="7039840" y="3226481"/>
            <a:chExt cx="2201630" cy="1913663"/>
          </a:xfrm>
        </p:grpSpPr>
        <p:sp>
          <p:nvSpPr>
            <p:cNvPr id="706" name="Google Shape;706;p22"/>
            <p:cNvSpPr/>
            <p:nvPr/>
          </p:nvSpPr>
          <p:spPr>
            <a:xfrm>
              <a:off x="7420863" y="3426638"/>
              <a:ext cx="1675186" cy="1711914"/>
            </a:xfrm>
            <a:custGeom>
              <a:avLst/>
              <a:gdLst/>
              <a:ahLst/>
              <a:cxnLst/>
              <a:rect l="l" t="t" r="r" b="b"/>
              <a:pathLst>
                <a:path w="52452" h="53602" extrusionOk="0">
                  <a:moveTo>
                    <a:pt x="31828" y="1"/>
                  </a:moveTo>
                  <a:lnTo>
                    <a:pt x="31828" y="6470"/>
                  </a:lnTo>
                  <a:cubicBezTo>
                    <a:pt x="32418" y="6975"/>
                    <a:pt x="33045" y="7454"/>
                    <a:pt x="33545" y="8054"/>
                  </a:cubicBezTo>
                  <a:cubicBezTo>
                    <a:pt x="38407" y="13883"/>
                    <a:pt x="39510" y="19196"/>
                    <a:pt x="39593" y="20019"/>
                  </a:cubicBezTo>
                  <a:cubicBezTo>
                    <a:pt x="40436" y="28432"/>
                    <a:pt x="35938" y="32847"/>
                    <a:pt x="30382" y="36159"/>
                  </a:cubicBezTo>
                  <a:cubicBezTo>
                    <a:pt x="27349" y="37967"/>
                    <a:pt x="21679" y="39795"/>
                    <a:pt x="18712" y="41417"/>
                  </a:cubicBezTo>
                  <a:cubicBezTo>
                    <a:pt x="14819" y="43546"/>
                    <a:pt x="8059" y="46091"/>
                    <a:pt x="1" y="53601"/>
                  </a:cubicBezTo>
                  <a:lnTo>
                    <a:pt x="15321" y="53601"/>
                  </a:lnTo>
                  <a:cubicBezTo>
                    <a:pt x="20634" y="50863"/>
                    <a:pt x="30616" y="45127"/>
                    <a:pt x="36685" y="40543"/>
                  </a:cubicBezTo>
                  <a:cubicBezTo>
                    <a:pt x="44339" y="34761"/>
                    <a:pt x="52451" y="25963"/>
                    <a:pt x="43286" y="11861"/>
                  </a:cubicBezTo>
                  <a:cubicBezTo>
                    <a:pt x="40562" y="7668"/>
                    <a:pt x="36343" y="3589"/>
                    <a:pt x="31828" y="1"/>
                  </a:cubicBezTo>
                  <a:close/>
                </a:path>
              </a:pathLst>
            </a:custGeom>
            <a:solidFill>
              <a:srgbClr val="FF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7" name="Google Shape;707;p22"/>
            <p:cNvSpPr/>
            <p:nvPr/>
          </p:nvSpPr>
          <p:spPr>
            <a:xfrm>
              <a:off x="7039840" y="3629542"/>
              <a:ext cx="1669948" cy="1509015"/>
            </a:xfrm>
            <a:custGeom>
              <a:avLst/>
              <a:gdLst/>
              <a:ahLst/>
              <a:cxnLst/>
              <a:rect l="l" t="t" r="r" b="b"/>
              <a:pathLst>
                <a:path w="52288" h="47249" extrusionOk="0">
                  <a:moveTo>
                    <a:pt x="43758" y="1"/>
                  </a:moveTo>
                  <a:lnTo>
                    <a:pt x="43758" y="7471"/>
                  </a:lnTo>
                  <a:cubicBezTo>
                    <a:pt x="46556" y="12104"/>
                    <a:pt x="45296" y="18055"/>
                    <a:pt x="41405" y="21674"/>
                  </a:cubicBezTo>
                  <a:cubicBezTo>
                    <a:pt x="37133" y="25646"/>
                    <a:pt x="25668" y="30282"/>
                    <a:pt x="23265" y="31140"/>
                  </a:cubicBezTo>
                  <a:cubicBezTo>
                    <a:pt x="18262" y="32923"/>
                    <a:pt x="9656" y="37533"/>
                    <a:pt x="1" y="47248"/>
                  </a:cubicBezTo>
                  <a:lnTo>
                    <a:pt x="12019" y="47248"/>
                  </a:lnTo>
                  <a:cubicBezTo>
                    <a:pt x="13964" y="45932"/>
                    <a:pt x="19374" y="41122"/>
                    <a:pt x="26237" y="37917"/>
                  </a:cubicBezTo>
                  <a:cubicBezTo>
                    <a:pt x="31328" y="35540"/>
                    <a:pt x="34764" y="33919"/>
                    <a:pt x="39762" y="31233"/>
                  </a:cubicBezTo>
                  <a:cubicBezTo>
                    <a:pt x="40710" y="30723"/>
                    <a:pt x="41600" y="30230"/>
                    <a:pt x="42312" y="29806"/>
                  </a:cubicBezTo>
                  <a:cubicBezTo>
                    <a:pt x="46510" y="27304"/>
                    <a:pt x="50801" y="23727"/>
                    <a:pt x="51547" y="17329"/>
                  </a:cubicBezTo>
                  <a:cubicBezTo>
                    <a:pt x="52287" y="10952"/>
                    <a:pt x="48704" y="4768"/>
                    <a:pt x="44915" y="1063"/>
                  </a:cubicBezTo>
                  <a:cubicBezTo>
                    <a:pt x="44536" y="694"/>
                    <a:pt x="44151" y="341"/>
                    <a:pt x="43758" y="1"/>
                  </a:cubicBezTo>
                  <a:close/>
                </a:path>
              </a:pathLst>
            </a:custGeom>
            <a:solidFill>
              <a:srgbClr val="F5A2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8" name="Google Shape;708;p22"/>
            <p:cNvSpPr/>
            <p:nvPr/>
          </p:nvSpPr>
          <p:spPr>
            <a:xfrm>
              <a:off x="7908207" y="3226481"/>
              <a:ext cx="1333263" cy="1913663"/>
            </a:xfrm>
            <a:custGeom>
              <a:avLst/>
              <a:gdLst/>
              <a:ahLst/>
              <a:cxnLst/>
              <a:rect l="l" t="t" r="r" b="b"/>
              <a:pathLst>
                <a:path w="41746" h="59919" extrusionOk="0">
                  <a:moveTo>
                    <a:pt x="16569" y="0"/>
                  </a:moveTo>
                  <a:lnTo>
                    <a:pt x="16569" y="6534"/>
                  </a:lnTo>
                  <a:cubicBezTo>
                    <a:pt x="21245" y="10063"/>
                    <a:pt x="25196" y="14242"/>
                    <a:pt x="28027" y="18321"/>
                  </a:cubicBezTo>
                  <a:cubicBezTo>
                    <a:pt x="37173" y="31501"/>
                    <a:pt x="29215" y="41531"/>
                    <a:pt x="21426" y="47003"/>
                  </a:cubicBezTo>
                  <a:cubicBezTo>
                    <a:pt x="13564" y="52527"/>
                    <a:pt x="7582" y="54604"/>
                    <a:pt x="0" y="59918"/>
                  </a:cubicBezTo>
                  <a:lnTo>
                    <a:pt x="14838" y="59918"/>
                  </a:lnTo>
                  <a:cubicBezTo>
                    <a:pt x="17788" y="58423"/>
                    <a:pt x="24648" y="53523"/>
                    <a:pt x="29354" y="49055"/>
                  </a:cubicBezTo>
                  <a:cubicBezTo>
                    <a:pt x="38543" y="40335"/>
                    <a:pt x="41745" y="25898"/>
                    <a:pt x="32735" y="14352"/>
                  </a:cubicBezTo>
                  <a:cubicBezTo>
                    <a:pt x="27763" y="7980"/>
                    <a:pt x="22979" y="3801"/>
                    <a:pt x="16569" y="0"/>
                  </a:cubicBezTo>
                  <a:close/>
                </a:path>
              </a:pathLst>
            </a:custGeom>
            <a:solidFill>
              <a:srgbClr val="A5A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09" name="Google Shape;709;p22"/>
          <p:cNvGrpSpPr/>
          <p:nvPr/>
        </p:nvGrpSpPr>
        <p:grpSpPr>
          <a:xfrm>
            <a:off x="970075" y="726601"/>
            <a:ext cx="10251600" cy="5418767"/>
            <a:chOff x="727556" y="544950"/>
            <a:chExt cx="7688700" cy="4064075"/>
          </a:xfrm>
        </p:grpSpPr>
        <p:grpSp>
          <p:nvGrpSpPr>
            <p:cNvPr id="710" name="Google Shape;710;p22"/>
            <p:cNvGrpSpPr/>
            <p:nvPr/>
          </p:nvGrpSpPr>
          <p:grpSpPr>
            <a:xfrm>
              <a:off x="727556" y="544950"/>
              <a:ext cx="7688700" cy="4064075"/>
              <a:chOff x="721950" y="544950"/>
              <a:chExt cx="7688700" cy="4064075"/>
            </a:xfrm>
          </p:grpSpPr>
          <p:sp>
            <p:nvSpPr>
              <p:cNvPr id="711" name="Google Shape;711;p22"/>
              <p:cNvSpPr/>
              <p:nvPr/>
            </p:nvSpPr>
            <p:spPr>
              <a:xfrm>
                <a:off x="721950" y="544950"/>
                <a:ext cx="7688700" cy="507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F5A2A2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23825" dir="7860000" algn="bl" rotWithShape="0">
                  <a:srgbClr val="0B3A87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12" name="Google Shape;712;p22"/>
              <p:cNvSpPr/>
              <p:nvPr/>
            </p:nvSpPr>
            <p:spPr>
              <a:xfrm>
                <a:off x="721950" y="1051025"/>
                <a:ext cx="7688700" cy="3558000"/>
              </a:xfrm>
              <a:prstGeom prst="rect">
                <a:avLst/>
              </a:prstGeom>
              <a:solidFill>
                <a:srgbClr val="FFEEE5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23825" dir="7860000" algn="bl" rotWithShape="0">
                  <a:srgbClr val="0B3A87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13" name="Google Shape;713;p22"/>
              <p:cNvSpPr/>
              <p:nvPr/>
            </p:nvSpPr>
            <p:spPr>
              <a:xfrm>
                <a:off x="2170375" y="663050"/>
                <a:ext cx="5846700" cy="269100"/>
              </a:xfrm>
              <a:prstGeom prst="roundRect">
                <a:avLst>
                  <a:gd name="adj" fmla="val 50000"/>
                </a:avLst>
              </a:prstGeom>
              <a:solidFill>
                <a:srgbClr val="FFFFFF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714" name="Google Shape;714;p22"/>
            <p:cNvGrpSpPr/>
            <p:nvPr/>
          </p:nvGrpSpPr>
          <p:grpSpPr>
            <a:xfrm>
              <a:off x="883456" y="696120"/>
              <a:ext cx="877593" cy="199609"/>
              <a:chOff x="883456" y="696120"/>
              <a:chExt cx="877593" cy="199609"/>
            </a:xfrm>
          </p:grpSpPr>
          <p:sp>
            <p:nvSpPr>
              <p:cNvPr id="715" name="Google Shape;715;p22"/>
              <p:cNvSpPr/>
              <p:nvPr/>
            </p:nvSpPr>
            <p:spPr>
              <a:xfrm>
                <a:off x="1225706" y="696120"/>
                <a:ext cx="199641" cy="199609"/>
              </a:xfrm>
              <a:custGeom>
                <a:avLst/>
                <a:gdLst/>
                <a:ahLst/>
                <a:cxnLst/>
                <a:rect l="l" t="t" r="r" b="b"/>
                <a:pathLst>
                  <a:path w="6251" h="6250" extrusionOk="0">
                    <a:moveTo>
                      <a:pt x="3127" y="1"/>
                    </a:moveTo>
                    <a:cubicBezTo>
                      <a:pt x="1400" y="1"/>
                      <a:pt x="0" y="1399"/>
                      <a:pt x="0" y="3125"/>
                    </a:cubicBezTo>
                    <a:cubicBezTo>
                      <a:pt x="0" y="4851"/>
                      <a:pt x="1400" y="6249"/>
                      <a:pt x="3127" y="6249"/>
                    </a:cubicBezTo>
                    <a:cubicBezTo>
                      <a:pt x="4851" y="6249"/>
                      <a:pt x="6251" y="4851"/>
                      <a:pt x="6251" y="3125"/>
                    </a:cubicBezTo>
                    <a:cubicBezTo>
                      <a:pt x="6251" y="1399"/>
                      <a:pt x="4851" y="1"/>
                      <a:pt x="3127" y="1"/>
                    </a:cubicBezTo>
                    <a:close/>
                  </a:path>
                </a:pathLst>
              </a:custGeom>
              <a:solidFill>
                <a:srgbClr val="FFD800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16" name="Google Shape;716;p22"/>
              <p:cNvSpPr/>
              <p:nvPr/>
            </p:nvSpPr>
            <p:spPr>
              <a:xfrm>
                <a:off x="1561376" y="696120"/>
                <a:ext cx="199673" cy="199609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6250" extrusionOk="0">
                    <a:moveTo>
                      <a:pt x="3127" y="1"/>
                    </a:moveTo>
                    <a:cubicBezTo>
                      <a:pt x="1401" y="1"/>
                      <a:pt x="1" y="1399"/>
                      <a:pt x="1" y="3125"/>
                    </a:cubicBezTo>
                    <a:cubicBezTo>
                      <a:pt x="1" y="4851"/>
                      <a:pt x="1401" y="6249"/>
                      <a:pt x="3127" y="6249"/>
                    </a:cubicBezTo>
                    <a:cubicBezTo>
                      <a:pt x="4851" y="6249"/>
                      <a:pt x="6252" y="4851"/>
                      <a:pt x="6252" y="3125"/>
                    </a:cubicBezTo>
                    <a:cubicBezTo>
                      <a:pt x="6252" y="1399"/>
                      <a:pt x="4851" y="1"/>
                      <a:pt x="3127" y="1"/>
                    </a:cubicBezTo>
                    <a:close/>
                  </a:path>
                </a:pathLst>
              </a:custGeom>
              <a:solidFill>
                <a:srgbClr val="A5A2F4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17" name="Google Shape;717;p22"/>
              <p:cNvSpPr/>
              <p:nvPr/>
            </p:nvSpPr>
            <p:spPr>
              <a:xfrm>
                <a:off x="883456" y="696120"/>
                <a:ext cx="199673" cy="199609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6250" extrusionOk="0">
                    <a:moveTo>
                      <a:pt x="3125" y="1"/>
                    </a:moveTo>
                    <a:cubicBezTo>
                      <a:pt x="1399" y="1"/>
                      <a:pt x="1" y="1399"/>
                      <a:pt x="1" y="3125"/>
                    </a:cubicBezTo>
                    <a:cubicBezTo>
                      <a:pt x="1" y="4851"/>
                      <a:pt x="1399" y="6249"/>
                      <a:pt x="3125" y="6249"/>
                    </a:cubicBezTo>
                    <a:cubicBezTo>
                      <a:pt x="4851" y="6249"/>
                      <a:pt x="6251" y="4851"/>
                      <a:pt x="6251" y="3125"/>
                    </a:cubicBezTo>
                    <a:cubicBezTo>
                      <a:pt x="6251" y="1399"/>
                      <a:pt x="4851" y="1"/>
                      <a:pt x="3125" y="1"/>
                    </a:cubicBezTo>
                    <a:close/>
                  </a:path>
                </a:pathLst>
              </a:custGeom>
              <a:solidFill>
                <a:srgbClr val="4CE697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sp>
        <p:nvSpPr>
          <p:cNvPr id="718" name="Google Shape;718;p22"/>
          <p:cNvSpPr txBox="1">
            <a:spLocks noGrp="1"/>
          </p:cNvSpPr>
          <p:nvPr>
            <p:ph type="title"/>
          </p:nvPr>
        </p:nvSpPr>
        <p:spPr>
          <a:xfrm>
            <a:off x="2894400" y="883200"/>
            <a:ext cx="7718400" cy="3600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9pPr>
          </a:lstStyle>
          <a:p>
            <a:endParaRPr/>
          </a:p>
        </p:txBody>
      </p:sp>
      <p:sp>
        <p:nvSpPr>
          <p:cNvPr id="719" name="Google Shape;719;p22"/>
          <p:cNvSpPr/>
          <p:nvPr/>
        </p:nvSpPr>
        <p:spPr>
          <a:xfrm>
            <a:off x="3422925" y="1399696"/>
            <a:ext cx="7788663" cy="1188544"/>
          </a:xfrm>
          <a:custGeom>
            <a:avLst/>
            <a:gdLst/>
            <a:ahLst/>
            <a:cxnLst/>
            <a:rect l="l" t="t" r="r" b="b"/>
            <a:pathLst>
              <a:path w="182904" h="27911" extrusionOk="0">
                <a:moveTo>
                  <a:pt x="0" y="0"/>
                </a:moveTo>
                <a:cubicBezTo>
                  <a:pt x="8688" y="22829"/>
                  <a:pt x="35357" y="27911"/>
                  <a:pt x="57097" y="27911"/>
                </a:cubicBezTo>
                <a:cubicBezTo>
                  <a:pt x="68428" y="27911"/>
                  <a:pt x="78420" y="26530"/>
                  <a:pt x="83828" y="25563"/>
                </a:cubicBezTo>
                <a:cubicBezTo>
                  <a:pt x="107047" y="21412"/>
                  <a:pt x="182903" y="16583"/>
                  <a:pt x="182903" y="16583"/>
                </a:cubicBezTo>
                <a:lnTo>
                  <a:pt x="182903" y="4179"/>
                </a:lnTo>
                <a:cubicBezTo>
                  <a:pt x="96624" y="9235"/>
                  <a:pt x="92311" y="16605"/>
                  <a:pt x="61887" y="16605"/>
                </a:cubicBezTo>
                <a:cubicBezTo>
                  <a:pt x="60453" y="16605"/>
                  <a:pt x="58960" y="16588"/>
                  <a:pt x="57399" y="16555"/>
                </a:cubicBezTo>
                <a:cubicBezTo>
                  <a:pt x="22712" y="15805"/>
                  <a:pt x="16518" y="0"/>
                  <a:pt x="16518" y="0"/>
                </a:cubicBezTo>
                <a:close/>
              </a:path>
            </a:pathLst>
          </a:custGeom>
          <a:solidFill>
            <a:srgbClr val="F5A2A2">
              <a:alpha val="3438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0" name="Google Shape;720;p22"/>
          <p:cNvSpPr txBox="1">
            <a:spLocks noGrp="1"/>
          </p:cNvSpPr>
          <p:nvPr>
            <p:ph type="title" idx="2"/>
          </p:nvPr>
        </p:nvSpPr>
        <p:spPr>
          <a:xfrm>
            <a:off x="6350845" y="1876155"/>
            <a:ext cx="2938800" cy="426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9pPr>
          </a:lstStyle>
          <a:p>
            <a:endParaRPr/>
          </a:p>
        </p:txBody>
      </p:sp>
      <p:sp>
        <p:nvSpPr>
          <p:cNvPr id="721" name="Google Shape;721;p22"/>
          <p:cNvSpPr txBox="1">
            <a:spLocks noGrp="1"/>
          </p:cNvSpPr>
          <p:nvPr>
            <p:ph type="subTitle" idx="1"/>
          </p:nvPr>
        </p:nvSpPr>
        <p:spPr>
          <a:xfrm>
            <a:off x="6350845" y="2293411"/>
            <a:ext cx="2938800" cy="7348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2" name="Google Shape;722;p22"/>
          <p:cNvSpPr txBox="1">
            <a:spLocks noGrp="1"/>
          </p:cNvSpPr>
          <p:nvPr>
            <p:ph type="title" idx="3"/>
          </p:nvPr>
        </p:nvSpPr>
        <p:spPr>
          <a:xfrm>
            <a:off x="6350845" y="4579255"/>
            <a:ext cx="2938800" cy="4376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9pPr>
          </a:lstStyle>
          <a:p>
            <a:endParaRPr/>
          </a:p>
        </p:txBody>
      </p:sp>
      <p:sp>
        <p:nvSpPr>
          <p:cNvPr id="723" name="Google Shape;723;p22"/>
          <p:cNvSpPr txBox="1">
            <a:spLocks noGrp="1"/>
          </p:cNvSpPr>
          <p:nvPr>
            <p:ph type="subTitle" idx="4"/>
          </p:nvPr>
        </p:nvSpPr>
        <p:spPr>
          <a:xfrm>
            <a:off x="6350845" y="5016856"/>
            <a:ext cx="2938800" cy="7348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4" name="Google Shape;724;p22"/>
          <p:cNvSpPr txBox="1">
            <a:spLocks noGrp="1"/>
          </p:cNvSpPr>
          <p:nvPr>
            <p:ph type="title" idx="5"/>
          </p:nvPr>
        </p:nvSpPr>
        <p:spPr>
          <a:xfrm>
            <a:off x="2902355" y="1876155"/>
            <a:ext cx="2938800" cy="426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9pPr>
          </a:lstStyle>
          <a:p>
            <a:endParaRPr/>
          </a:p>
        </p:txBody>
      </p:sp>
      <p:sp>
        <p:nvSpPr>
          <p:cNvPr id="725" name="Google Shape;725;p22"/>
          <p:cNvSpPr txBox="1">
            <a:spLocks noGrp="1"/>
          </p:cNvSpPr>
          <p:nvPr>
            <p:ph type="subTitle" idx="6"/>
          </p:nvPr>
        </p:nvSpPr>
        <p:spPr>
          <a:xfrm>
            <a:off x="2902355" y="2293411"/>
            <a:ext cx="2938800" cy="7348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6" name="Google Shape;726;p22"/>
          <p:cNvSpPr txBox="1">
            <a:spLocks noGrp="1"/>
          </p:cNvSpPr>
          <p:nvPr>
            <p:ph type="title" idx="7"/>
          </p:nvPr>
        </p:nvSpPr>
        <p:spPr>
          <a:xfrm>
            <a:off x="2902355" y="4579255"/>
            <a:ext cx="2938800" cy="4376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9pPr>
          </a:lstStyle>
          <a:p>
            <a:endParaRPr/>
          </a:p>
        </p:txBody>
      </p:sp>
      <p:sp>
        <p:nvSpPr>
          <p:cNvPr id="727" name="Google Shape;727;p22"/>
          <p:cNvSpPr txBox="1">
            <a:spLocks noGrp="1"/>
          </p:cNvSpPr>
          <p:nvPr>
            <p:ph type="subTitle" idx="8"/>
          </p:nvPr>
        </p:nvSpPr>
        <p:spPr>
          <a:xfrm>
            <a:off x="2902355" y="5016856"/>
            <a:ext cx="2938800" cy="7348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8" name="Google Shape;728;p22"/>
          <p:cNvSpPr/>
          <p:nvPr/>
        </p:nvSpPr>
        <p:spPr>
          <a:xfrm flipH="1">
            <a:off x="297546" y="5358998"/>
            <a:ext cx="426537" cy="426404"/>
          </a:xfrm>
          <a:custGeom>
            <a:avLst/>
            <a:gdLst/>
            <a:ahLst/>
            <a:cxnLst/>
            <a:rect l="l" t="t" r="r" b="b"/>
            <a:pathLst>
              <a:path w="9664" h="9661" extrusionOk="0">
                <a:moveTo>
                  <a:pt x="4832" y="0"/>
                </a:moveTo>
                <a:cubicBezTo>
                  <a:pt x="2163" y="0"/>
                  <a:pt x="1" y="2163"/>
                  <a:pt x="1" y="4829"/>
                </a:cubicBezTo>
                <a:cubicBezTo>
                  <a:pt x="1" y="7499"/>
                  <a:pt x="2163" y="9661"/>
                  <a:pt x="4832" y="9661"/>
                </a:cubicBezTo>
                <a:cubicBezTo>
                  <a:pt x="7499" y="9661"/>
                  <a:pt x="9664" y="7499"/>
                  <a:pt x="9664" y="4829"/>
                </a:cubicBezTo>
                <a:cubicBezTo>
                  <a:pt x="9664" y="2163"/>
                  <a:pt x="7499" y="0"/>
                  <a:pt x="48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0B3A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9" name="Google Shape;729;p22"/>
          <p:cNvSpPr/>
          <p:nvPr/>
        </p:nvSpPr>
        <p:spPr>
          <a:xfrm flipH="1">
            <a:off x="11673630" y="2331156"/>
            <a:ext cx="265805" cy="265805"/>
          </a:xfrm>
          <a:custGeom>
            <a:avLst/>
            <a:gdLst/>
            <a:ahLst/>
            <a:cxnLst/>
            <a:rect l="l" t="t" r="r" b="b"/>
            <a:pathLst>
              <a:path w="6242" h="6242" extrusionOk="0">
                <a:moveTo>
                  <a:pt x="3122" y="1"/>
                </a:moveTo>
                <a:cubicBezTo>
                  <a:pt x="1398" y="1"/>
                  <a:pt x="0" y="1398"/>
                  <a:pt x="0" y="3122"/>
                </a:cubicBezTo>
                <a:cubicBezTo>
                  <a:pt x="0" y="4844"/>
                  <a:pt x="1398" y="6242"/>
                  <a:pt x="3122" y="6242"/>
                </a:cubicBezTo>
                <a:cubicBezTo>
                  <a:pt x="4843" y="6242"/>
                  <a:pt x="6241" y="4844"/>
                  <a:pt x="6241" y="3122"/>
                </a:cubicBezTo>
                <a:cubicBezTo>
                  <a:pt x="6241" y="1398"/>
                  <a:pt x="4843" y="1"/>
                  <a:pt x="3122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rgbClr val="0B3A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30" name="Google Shape;730;p22"/>
          <p:cNvSpPr/>
          <p:nvPr/>
        </p:nvSpPr>
        <p:spPr>
          <a:xfrm flipH="1">
            <a:off x="341270" y="3275246"/>
            <a:ext cx="444423" cy="437692"/>
          </a:xfrm>
          <a:custGeom>
            <a:avLst/>
            <a:gdLst/>
            <a:ahLst/>
            <a:cxnLst/>
            <a:rect l="l" t="t" r="r" b="b"/>
            <a:pathLst>
              <a:path w="4688" h="4617" extrusionOk="0">
                <a:moveTo>
                  <a:pt x="2479" y="0"/>
                </a:moveTo>
                <a:cubicBezTo>
                  <a:pt x="2434" y="0"/>
                  <a:pt x="2393" y="26"/>
                  <a:pt x="2381" y="83"/>
                </a:cubicBezTo>
                <a:cubicBezTo>
                  <a:pt x="1930" y="1411"/>
                  <a:pt x="1529" y="1787"/>
                  <a:pt x="126" y="2037"/>
                </a:cubicBezTo>
                <a:cubicBezTo>
                  <a:pt x="0" y="2063"/>
                  <a:pt x="0" y="2238"/>
                  <a:pt x="126" y="2288"/>
                </a:cubicBezTo>
                <a:cubicBezTo>
                  <a:pt x="1454" y="2714"/>
                  <a:pt x="1830" y="3140"/>
                  <a:pt x="2081" y="4519"/>
                </a:cubicBezTo>
                <a:cubicBezTo>
                  <a:pt x="2094" y="4585"/>
                  <a:pt x="2149" y="4616"/>
                  <a:pt x="2202" y="4616"/>
                </a:cubicBezTo>
                <a:cubicBezTo>
                  <a:pt x="2249" y="4616"/>
                  <a:pt x="2294" y="4591"/>
                  <a:pt x="2306" y="4544"/>
                </a:cubicBezTo>
                <a:cubicBezTo>
                  <a:pt x="2757" y="3190"/>
                  <a:pt x="3183" y="2814"/>
                  <a:pt x="4562" y="2564"/>
                </a:cubicBezTo>
                <a:cubicBezTo>
                  <a:pt x="4687" y="2539"/>
                  <a:pt x="4687" y="2388"/>
                  <a:pt x="4562" y="2338"/>
                </a:cubicBezTo>
                <a:cubicBezTo>
                  <a:pt x="3233" y="1912"/>
                  <a:pt x="2858" y="1486"/>
                  <a:pt x="2607" y="108"/>
                </a:cubicBezTo>
                <a:cubicBezTo>
                  <a:pt x="2593" y="39"/>
                  <a:pt x="2534" y="0"/>
                  <a:pt x="2479" y="0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rgbClr val="0B3A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31" name="Google Shape;731;p22"/>
          <p:cNvSpPr/>
          <p:nvPr/>
        </p:nvSpPr>
        <p:spPr>
          <a:xfrm flipH="1">
            <a:off x="513414" y="2007419"/>
            <a:ext cx="189028" cy="189112"/>
          </a:xfrm>
          <a:custGeom>
            <a:avLst/>
            <a:gdLst/>
            <a:ahLst/>
            <a:cxnLst/>
            <a:rect l="l" t="t" r="r" b="b"/>
            <a:pathLst>
              <a:path w="4439" h="4441" extrusionOk="0">
                <a:moveTo>
                  <a:pt x="2219" y="0"/>
                </a:moveTo>
                <a:cubicBezTo>
                  <a:pt x="993" y="0"/>
                  <a:pt x="0" y="993"/>
                  <a:pt x="0" y="2219"/>
                </a:cubicBezTo>
                <a:cubicBezTo>
                  <a:pt x="0" y="3446"/>
                  <a:pt x="993" y="4441"/>
                  <a:pt x="2219" y="4441"/>
                </a:cubicBezTo>
                <a:cubicBezTo>
                  <a:pt x="3446" y="4441"/>
                  <a:pt x="4439" y="3446"/>
                  <a:pt x="4439" y="2219"/>
                </a:cubicBezTo>
                <a:cubicBezTo>
                  <a:pt x="4439" y="993"/>
                  <a:pt x="3446" y="0"/>
                  <a:pt x="2219" y="0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rgbClr val="0B3A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32" name="Google Shape;732;p22"/>
          <p:cNvSpPr/>
          <p:nvPr/>
        </p:nvSpPr>
        <p:spPr>
          <a:xfrm rot="231651" flipH="1">
            <a:off x="11311567" y="522706"/>
            <a:ext cx="529943" cy="522263"/>
          </a:xfrm>
          <a:custGeom>
            <a:avLst/>
            <a:gdLst/>
            <a:ahLst/>
            <a:cxnLst/>
            <a:rect l="l" t="t" r="r" b="b"/>
            <a:pathLst>
              <a:path w="5590" h="5509" extrusionOk="0">
                <a:moveTo>
                  <a:pt x="2972" y="1"/>
                </a:moveTo>
                <a:cubicBezTo>
                  <a:pt x="2915" y="1"/>
                  <a:pt x="2857" y="32"/>
                  <a:pt x="2833" y="92"/>
                </a:cubicBezTo>
                <a:cubicBezTo>
                  <a:pt x="2307" y="1696"/>
                  <a:pt x="1805" y="2147"/>
                  <a:pt x="151" y="2448"/>
                </a:cubicBezTo>
                <a:cubicBezTo>
                  <a:pt x="1" y="2473"/>
                  <a:pt x="1" y="2673"/>
                  <a:pt x="126" y="2724"/>
                </a:cubicBezTo>
                <a:cubicBezTo>
                  <a:pt x="1730" y="3250"/>
                  <a:pt x="2181" y="3751"/>
                  <a:pt x="2482" y="5405"/>
                </a:cubicBezTo>
                <a:cubicBezTo>
                  <a:pt x="2495" y="5471"/>
                  <a:pt x="2556" y="5509"/>
                  <a:pt x="2619" y="5509"/>
                </a:cubicBezTo>
                <a:cubicBezTo>
                  <a:pt x="2676" y="5509"/>
                  <a:pt x="2734" y="5477"/>
                  <a:pt x="2758" y="5405"/>
                </a:cubicBezTo>
                <a:cubicBezTo>
                  <a:pt x="3284" y="3826"/>
                  <a:pt x="3785" y="3375"/>
                  <a:pt x="5414" y="3074"/>
                </a:cubicBezTo>
                <a:cubicBezTo>
                  <a:pt x="5565" y="3049"/>
                  <a:pt x="5590" y="2849"/>
                  <a:pt x="5439" y="2799"/>
                </a:cubicBezTo>
                <a:cubicBezTo>
                  <a:pt x="3835" y="2272"/>
                  <a:pt x="3409" y="1771"/>
                  <a:pt x="3109" y="117"/>
                </a:cubicBezTo>
                <a:cubicBezTo>
                  <a:pt x="3096" y="38"/>
                  <a:pt x="3034" y="1"/>
                  <a:pt x="2972" y="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rgbClr val="0B3A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33" name="Google Shape;733;p22"/>
          <p:cNvSpPr/>
          <p:nvPr/>
        </p:nvSpPr>
        <p:spPr>
          <a:xfrm flipH="1">
            <a:off x="4965139" y="6424395"/>
            <a:ext cx="195923" cy="196055"/>
          </a:xfrm>
          <a:custGeom>
            <a:avLst/>
            <a:gdLst/>
            <a:ahLst/>
            <a:cxnLst/>
            <a:rect l="l" t="t" r="r" b="b"/>
            <a:pathLst>
              <a:path w="4439" h="4442" extrusionOk="0">
                <a:moveTo>
                  <a:pt x="2219" y="1"/>
                </a:moveTo>
                <a:cubicBezTo>
                  <a:pt x="993" y="1"/>
                  <a:pt x="0" y="996"/>
                  <a:pt x="0" y="2222"/>
                </a:cubicBezTo>
                <a:cubicBezTo>
                  <a:pt x="0" y="3446"/>
                  <a:pt x="993" y="4442"/>
                  <a:pt x="2219" y="4442"/>
                </a:cubicBezTo>
                <a:cubicBezTo>
                  <a:pt x="3446" y="4442"/>
                  <a:pt x="4439" y="3446"/>
                  <a:pt x="4439" y="2222"/>
                </a:cubicBezTo>
                <a:cubicBezTo>
                  <a:pt x="4439" y="996"/>
                  <a:pt x="3446" y="1"/>
                  <a:pt x="2219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0B3A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34" name="Google Shape;734;p22"/>
          <p:cNvSpPr/>
          <p:nvPr/>
        </p:nvSpPr>
        <p:spPr>
          <a:xfrm flipH="1">
            <a:off x="10589360" y="6321725"/>
            <a:ext cx="411440" cy="411440"/>
          </a:xfrm>
          <a:custGeom>
            <a:avLst/>
            <a:gdLst/>
            <a:ahLst/>
            <a:cxnLst/>
            <a:rect l="l" t="t" r="r" b="b"/>
            <a:pathLst>
              <a:path w="9662" h="9662" extrusionOk="0">
                <a:moveTo>
                  <a:pt x="4830" y="1"/>
                </a:moveTo>
                <a:cubicBezTo>
                  <a:pt x="2163" y="1"/>
                  <a:pt x="1" y="2163"/>
                  <a:pt x="1" y="4832"/>
                </a:cubicBezTo>
                <a:cubicBezTo>
                  <a:pt x="1" y="7499"/>
                  <a:pt x="2163" y="9661"/>
                  <a:pt x="4830" y="9661"/>
                </a:cubicBezTo>
                <a:cubicBezTo>
                  <a:pt x="7499" y="9661"/>
                  <a:pt x="9662" y="7499"/>
                  <a:pt x="9662" y="4832"/>
                </a:cubicBezTo>
                <a:cubicBezTo>
                  <a:pt x="9662" y="2163"/>
                  <a:pt x="7499" y="1"/>
                  <a:pt x="4830" y="1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rgbClr val="0B3A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569462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6" name="Google Shape;736;p23"/>
          <p:cNvGrpSpPr/>
          <p:nvPr/>
        </p:nvGrpSpPr>
        <p:grpSpPr>
          <a:xfrm>
            <a:off x="-54032" y="-6019"/>
            <a:ext cx="2491251" cy="1803191"/>
            <a:chOff x="-40524" y="-4515"/>
            <a:chExt cx="1868438" cy="1352393"/>
          </a:xfrm>
        </p:grpSpPr>
        <p:sp>
          <p:nvSpPr>
            <p:cNvPr id="737" name="Google Shape;737;p23"/>
            <p:cNvSpPr/>
            <p:nvPr/>
          </p:nvSpPr>
          <p:spPr>
            <a:xfrm>
              <a:off x="77081" y="-1814"/>
              <a:ext cx="1427127" cy="1258785"/>
            </a:xfrm>
            <a:custGeom>
              <a:avLst/>
              <a:gdLst/>
              <a:ahLst/>
              <a:cxnLst/>
              <a:rect l="l" t="t" r="r" b="b"/>
              <a:pathLst>
                <a:path w="44685" h="39414" extrusionOk="0">
                  <a:moveTo>
                    <a:pt x="29564" y="0"/>
                  </a:moveTo>
                  <a:cubicBezTo>
                    <a:pt x="25215" y="1610"/>
                    <a:pt x="18874" y="5070"/>
                    <a:pt x="13493" y="8068"/>
                  </a:cubicBezTo>
                  <a:cubicBezTo>
                    <a:pt x="6968" y="11704"/>
                    <a:pt x="1" y="17290"/>
                    <a:pt x="7447" y="26541"/>
                  </a:cubicBezTo>
                  <a:cubicBezTo>
                    <a:pt x="11454" y="31522"/>
                    <a:pt x="19581" y="36330"/>
                    <a:pt x="25885" y="39414"/>
                  </a:cubicBezTo>
                  <a:lnTo>
                    <a:pt x="25885" y="34599"/>
                  </a:lnTo>
                  <a:cubicBezTo>
                    <a:pt x="25708" y="34513"/>
                    <a:pt x="25508" y="34420"/>
                    <a:pt x="25273" y="34335"/>
                  </a:cubicBezTo>
                  <a:cubicBezTo>
                    <a:pt x="22265" y="33211"/>
                    <a:pt x="18510" y="31513"/>
                    <a:pt x="15555" y="29139"/>
                  </a:cubicBezTo>
                  <a:cubicBezTo>
                    <a:pt x="13414" y="27417"/>
                    <a:pt x="11695" y="25338"/>
                    <a:pt x="10990" y="22864"/>
                  </a:cubicBezTo>
                  <a:cubicBezTo>
                    <a:pt x="10847" y="22362"/>
                    <a:pt x="10745" y="21845"/>
                    <a:pt x="10690" y="21312"/>
                  </a:cubicBezTo>
                  <a:cubicBezTo>
                    <a:pt x="10130" y="15854"/>
                    <a:pt x="13986" y="13058"/>
                    <a:pt x="18708" y="10992"/>
                  </a:cubicBezTo>
                  <a:cubicBezTo>
                    <a:pt x="21286" y="9861"/>
                    <a:pt x="26077" y="8756"/>
                    <a:pt x="28597" y="7746"/>
                  </a:cubicBezTo>
                  <a:cubicBezTo>
                    <a:pt x="31928" y="6410"/>
                    <a:pt x="37714" y="4841"/>
                    <a:pt x="44684" y="0"/>
                  </a:cubicBezTo>
                  <a:close/>
                </a:path>
              </a:pathLst>
            </a:custGeom>
            <a:solidFill>
              <a:srgbClr val="F5A2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8" name="Google Shape;738;p23"/>
            <p:cNvSpPr/>
            <p:nvPr/>
          </p:nvSpPr>
          <p:spPr>
            <a:xfrm>
              <a:off x="393729" y="887"/>
              <a:ext cx="1434185" cy="1104399"/>
            </a:xfrm>
            <a:custGeom>
              <a:avLst/>
              <a:gdLst/>
              <a:ahLst/>
              <a:cxnLst/>
              <a:rect l="l" t="t" r="r" b="b"/>
              <a:pathLst>
                <a:path w="44906" h="34580" extrusionOk="0">
                  <a:moveTo>
                    <a:pt x="34685" y="0"/>
                  </a:moveTo>
                  <a:cubicBezTo>
                    <a:pt x="33280" y="612"/>
                    <a:pt x="28473" y="3872"/>
                    <a:pt x="22346" y="5960"/>
                  </a:cubicBezTo>
                  <a:cubicBezTo>
                    <a:pt x="18031" y="7429"/>
                    <a:pt x="15116" y="8432"/>
                    <a:pt x="10875" y="10101"/>
                  </a:cubicBezTo>
                  <a:cubicBezTo>
                    <a:pt x="10071" y="10418"/>
                    <a:pt x="9313" y="10725"/>
                    <a:pt x="8709" y="10992"/>
                  </a:cubicBezTo>
                  <a:cubicBezTo>
                    <a:pt x="5139" y="12554"/>
                    <a:pt x="1474" y="14809"/>
                    <a:pt x="736" y="18940"/>
                  </a:cubicBezTo>
                  <a:cubicBezTo>
                    <a:pt x="0" y="23057"/>
                    <a:pt x="2901" y="27108"/>
                    <a:pt x="6015" y="29558"/>
                  </a:cubicBezTo>
                  <a:cubicBezTo>
                    <a:pt x="8930" y="31849"/>
                    <a:pt x="12414" y="33258"/>
                    <a:pt x="15886" y="34580"/>
                  </a:cubicBezTo>
                  <a:lnTo>
                    <a:pt x="15886" y="31539"/>
                  </a:lnTo>
                  <a:cubicBezTo>
                    <a:pt x="12680" y="30003"/>
                    <a:pt x="9159" y="28051"/>
                    <a:pt x="7201" y="25560"/>
                  </a:cubicBezTo>
                  <a:cubicBezTo>
                    <a:pt x="4799" y="22502"/>
                    <a:pt x="5946" y="18590"/>
                    <a:pt x="9328" y="16266"/>
                  </a:cubicBezTo>
                  <a:cubicBezTo>
                    <a:pt x="12983" y="13751"/>
                    <a:pt x="22689" y="10908"/>
                    <a:pt x="24722" y="10387"/>
                  </a:cubicBezTo>
                  <a:cubicBezTo>
                    <a:pt x="29016" y="9284"/>
                    <a:pt x="36476" y="6348"/>
                    <a:pt x="44905" y="0"/>
                  </a:cubicBezTo>
                  <a:close/>
                </a:path>
              </a:pathLst>
            </a:custGeom>
            <a:solidFill>
              <a:srgbClr val="4CE6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9" name="Google Shape;739;p23"/>
            <p:cNvSpPr/>
            <p:nvPr/>
          </p:nvSpPr>
          <p:spPr>
            <a:xfrm>
              <a:off x="-40524" y="-4515"/>
              <a:ext cx="1138412" cy="1352393"/>
            </a:xfrm>
            <a:custGeom>
              <a:avLst/>
              <a:gdLst/>
              <a:ahLst/>
              <a:cxnLst/>
              <a:rect l="l" t="t" r="r" b="b"/>
              <a:pathLst>
                <a:path w="35645" h="42345" extrusionOk="0">
                  <a:moveTo>
                    <a:pt x="22741" y="0"/>
                  </a:moveTo>
                  <a:cubicBezTo>
                    <a:pt x="20241" y="926"/>
                    <a:pt x="14840" y="3805"/>
                    <a:pt x="10811" y="6632"/>
                  </a:cubicBezTo>
                  <a:cubicBezTo>
                    <a:pt x="2944" y="12151"/>
                    <a:pt x="1" y="21450"/>
                    <a:pt x="7359" y="29046"/>
                  </a:cubicBezTo>
                  <a:cubicBezTo>
                    <a:pt x="13445" y="35327"/>
                    <a:pt x="19262" y="38416"/>
                    <a:pt x="29821" y="42345"/>
                  </a:cubicBezTo>
                  <a:lnTo>
                    <a:pt x="29821" y="39414"/>
                  </a:lnTo>
                  <a:cubicBezTo>
                    <a:pt x="23517" y="36330"/>
                    <a:pt x="14909" y="31872"/>
                    <a:pt x="11383" y="26541"/>
                  </a:cubicBezTo>
                  <a:cubicBezTo>
                    <a:pt x="5261" y="17290"/>
                    <a:pt x="10795" y="11504"/>
                    <a:pt x="17429" y="8068"/>
                  </a:cubicBezTo>
                  <a:cubicBezTo>
                    <a:pt x="24127" y="4598"/>
                    <a:pt x="29185" y="3336"/>
                    <a:pt x="35645" y="0"/>
                  </a:cubicBezTo>
                  <a:close/>
                </a:path>
              </a:pathLst>
            </a:custGeom>
            <a:solidFill>
              <a:srgbClr val="FF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40" name="Google Shape;740;p23"/>
          <p:cNvSpPr/>
          <p:nvPr/>
        </p:nvSpPr>
        <p:spPr>
          <a:xfrm>
            <a:off x="0" y="-6032"/>
            <a:ext cx="5418499" cy="3798881"/>
          </a:xfrm>
          <a:custGeom>
            <a:avLst/>
            <a:gdLst/>
            <a:ahLst/>
            <a:cxnLst/>
            <a:rect l="l" t="t" r="r" b="b"/>
            <a:pathLst>
              <a:path w="126709" h="88835" extrusionOk="0">
                <a:moveTo>
                  <a:pt x="108683" y="1"/>
                </a:moveTo>
                <a:cubicBezTo>
                  <a:pt x="108514" y="253"/>
                  <a:pt x="108340" y="501"/>
                  <a:pt x="108162" y="749"/>
                </a:cubicBezTo>
                <a:cubicBezTo>
                  <a:pt x="107126" y="1996"/>
                  <a:pt x="105988" y="3154"/>
                  <a:pt x="104747" y="4196"/>
                </a:cubicBezTo>
                <a:cubicBezTo>
                  <a:pt x="103261" y="5249"/>
                  <a:pt x="101678" y="6144"/>
                  <a:pt x="100025" y="6904"/>
                </a:cubicBezTo>
                <a:cubicBezTo>
                  <a:pt x="96568" y="8247"/>
                  <a:pt x="92922" y="9102"/>
                  <a:pt x="89260" y="9654"/>
                </a:cubicBezTo>
                <a:cubicBezTo>
                  <a:pt x="77792" y="11026"/>
                  <a:pt x="66048" y="10123"/>
                  <a:pt x="54799" y="13183"/>
                </a:cubicBezTo>
                <a:cubicBezTo>
                  <a:pt x="48327" y="14945"/>
                  <a:pt x="42169" y="18126"/>
                  <a:pt x="37406" y="22910"/>
                </a:cubicBezTo>
                <a:cubicBezTo>
                  <a:pt x="34787" y="25539"/>
                  <a:pt x="32504" y="28668"/>
                  <a:pt x="30996" y="32071"/>
                </a:cubicBezTo>
                <a:cubicBezTo>
                  <a:pt x="29508" y="35435"/>
                  <a:pt x="28398" y="38805"/>
                  <a:pt x="27715" y="42417"/>
                </a:cubicBezTo>
                <a:cubicBezTo>
                  <a:pt x="26493" y="48870"/>
                  <a:pt x="26186" y="55559"/>
                  <a:pt x="23848" y="61743"/>
                </a:cubicBezTo>
                <a:cubicBezTo>
                  <a:pt x="23183" y="63162"/>
                  <a:pt x="22402" y="64519"/>
                  <a:pt x="21500" y="65800"/>
                </a:cubicBezTo>
                <a:cubicBezTo>
                  <a:pt x="20552" y="66922"/>
                  <a:pt x="19514" y="67958"/>
                  <a:pt x="18392" y="68903"/>
                </a:cubicBezTo>
                <a:cubicBezTo>
                  <a:pt x="17071" y="69841"/>
                  <a:pt x="15668" y="70656"/>
                  <a:pt x="14199" y="71344"/>
                </a:cubicBezTo>
                <a:cubicBezTo>
                  <a:pt x="12449" y="72003"/>
                  <a:pt x="10639" y="72492"/>
                  <a:pt x="8794" y="72811"/>
                </a:cubicBezTo>
                <a:cubicBezTo>
                  <a:pt x="7785" y="72908"/>
                  <a:pt x="6773" y="72957"/>
                  <a:pt x="5761" y="72957"/>
                </a:cubicBezTo>
                <a:cubicBezTo>
                  <a:pt x="4626" y="72957"/>
                  <a:pt x="3490" y="72896"/>
                  <a:pt x="2357" y="72775"/>
                </a:cubicBezTo>
                <a:cubicBezTo>
                  <a:pt x="2269" y="72771"/>
                  <a:pt x="2182" y="72770"/>
                  <a:pt x="2095" y="72770"/>
                </a:cubicBezTo>
                <a:cubicBezTo>
                  <a:pt x="1362" y="72770"/>
                  <a:pt x="664" y="72895"/>
                  <a:pt x="0" y="73144"/>
                </a:cubicBezTo>
                <a:lnTo>
                  <a:pt x="0" y="88291"/>
                </a:lnTo>
                <a:cubicBezTo>
                  <a:pt x="755" y="88527"/>
                  <a:pt x="1541" y="88646"/>
                  <a:pt x="2357" y="88648"/>
                </a:cubicBezTo>
                <a:cubicBezTo>
                  <a:pt x="3504" y="88771"/>
                  <a:pt x="4655" y="88835"/>
                  <a:pt x="5806" y="88835"/>
                </a:cubicBezTo>
                <a:cubicBezTo>
                  <a:pt x="6776" y="88835"/>
                  <a:pt x="7746" y="88789"/>
                  <a:pt x="8713" y="88696"/>
                </a:cubicBezTo>
                <a:cubicBezTo>
                  <a:pt x="11396" y="88439"/>
                  <a:pt x="14102" y="88043"/>
                  <a:pt x="16685" y="87248"/>
                </a:cubicBezTo>
                <a:cubicBezTo>
                  <a:pt x="21824" y="85669"/>
                  <a:pt x="26503" y="83019"/>
                  <a:pt x="30465" y="79383"/>
                </a:cubicBezTo>
                <a:cubicBezTo>
                  <a:pt x="34544" y="75637"/>
                  <a:pt x="37328" y="70868"/>
                  <a:pt x="39240" y="65720"/>
                </a:cubicBezTo>
                <a:cubicBezTo>
                  <a:pt x="40773" y="61588"/>
                  <a:pt x="41409" y="57204"/>
                  <a:pt x="42028" y="52866"/>
                </a:cubicBezTo>
                <a:cubicBezTo>
                  <a:pt x="42667" y="48389"/>
                  <a:pt x="43307" y="43865"/>
                  <a:pt x="44910" y="39619"/>
                </a:cubicBezTo>
                <a:cubicBezTo>
                  <a:pt x="45545" y="38264"/>
                  <a:pt x="46291" y="36969"/>
                  <a:pt x="47150" y="35743"/>
                </a:cubicBezTo>
                <a:cubicBezTo>
                  <a:pt x="48141" y="34571"/>
                  <a:pt x="49234" y="33488"/>
                  <a:pt x="50410" y="32499"/>
                </a:cubicBezTo>
                <a:cubicBezTo>
                  <a:pt x="51910" y="31433"/>
                  <a:pt x="53508" y="30518"/>
                  <a:pt x="55180" y="29747"/>
                </a:cubicBezTo>
                <a:cubicBezTo>
                  <a:pt x="58411" y="28501"/>
                  <a:pt x="61802" y="27732"/>
                  <a:pt x="65224" y="27218"/>
                </a:cubicBezTo>
                <a:cubicBezTo>
                  <a:pt x="70822" y="26546"/>
                  <a:pt x="76468" y="26432"/>
                  <a:pt x="82092" y="26115"/>
                </a:cubicBezTo>
                <a:cubicBezTo>
                  <a:pt x="88445" y="25758"/>
                  <a:pt x="94879" y="25120"/>
                  <a:pt x="101004" y="23313"/>
                </a:cubicBezTo>
                <a:cubicBezTo>
                  <a:pt x="103976" y="22434"/>
                  <a:pt x="106912" y="21270"/>
                  <a:pt x="109650" y="19817"/>
                </a:cubicBezTo>
                <a:cubicBezTo>
                  <a:pt x="112117" y="18510"/>
                  <a:pt x="114410" y="16814"/>
                  <a:pt x="116496" y="14967"/>
                </a:cubicBezTo>
                <a:cubicBezTo>
                  <a:pt x="118541" y="13157"/>
                  <a:pt x="120244" y="11000"/>
                  <a:pt x="121839" y="8790"/>
                </a:cubicBezTo>
                <a:cubicBezTo>
                  <a:pt x="123137" y="6994"/>
                  <a:pt x="124247" y="5068"/>
                  <a:pt x="125240" y="3089"/>
                </a:cubicBezTo>
                <a:cubicBezTo>
                  <a:pt x="125752" y="2070"/>
                  <a:pt x="126240" y="1041"/>
                  <a:pt x="126709" y="1"/>
                </a:cubicBez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41" name="Google Shape;741;p23"/>
          <p:cNvSpPr/>
          <p:nvPr/>
        </p:nvSpPr>
        <p:spPr>
          <a:xfrm>
            <a:off x="2695801" y="894908"/>
            <a:ext cx="9498247" cy="5982981"/>
          </a:xfrm>
          <a:custGeom>
            <a:avLst/>
            <a:gdLst/>
            <a:ahLst/>
            <a:cxnLst/>
            <a:rect l="l" t="t" r="r" b="b"/>
            <a:pathLst>
              <a:path w="221818" h="139724" extrusionOk="0">
                <a:moveTo>
                  <a:pt x="217438" y="1"/>
                </a:moveTo>
                <a:cubicBezTo>
                  <a:pt x="211569" y="1"/>
                  <a:pt x="205642" y="938"/>
                  <a:pt x="199994" y="2337"/>
                </a:cubicBezTo>
                <a:cubicBezTo>
                  <a:pt x="192707" y="4142"/>
                  <a:pt x="185540" y="6940"/>
                  <a:pt x="178975" y="10583"/>
                </a:cubicBezTo>
                <a:cubicBezTo>
                  <a:pt x="172900" y="13953"/>
                  <a:pt x="167147" y="18244"/>
                  <a:pt x="162880" y="23768"/>
                </a:cubicBezTo>
                <a:cubicBezTo>
                  <a:pt x="158637" y="29259"/>
                  <a:pt x="156299" y="35796"/>
                  <a:pt x="154913" y="42542"/>
                </a:cubicBezTo>
                <a:cubicBezTo>
                  <a:pt x="153565" y="49095"/>
                  <a:pt x="152753" y="55774"/>
                  <a:pt x="150326" y="62039"/>
                </a:cubicBezTo>
                <a:cubicBezTo>
                  <a:pt x="149324" y="64232"/>
                  <a:pt x="148121" y="66315"/>
                  <a:pt x="146709" y="68273"/>
                </a:cubicBezTo>
                <a:cubicBezTo>
                  <a:pt x="145033" y="70306"/>
                  <a:pt x="143149" y="72147"/>
                  <a:pt x="141106" y="73814"/>
                </a:cubicBezTo>
                <a:cubicBezTo>
                  <a:pt x="138623" y="75626"/>
                  <a:pt x="135961" y="77155"/>
                  <a:pt x="133160" y="78419"/>
                </a:cubicBezTo>
                <a:cubicBezTo>
                  <a:pt x="128719" y="80169"/>
                  <a:pt x="124066" y="81269"/>
                  <a:pt x="119349" y="81972"/>
                </a:cubicBezTo>
                <a:cubicBezTo>
                  <a:pt x="112837" y="82763"/>
                  <a:pt x="106276" y="82903"/>
                  <a:pt x="99717" y="82903"/>
                </a:cubicBezTo>
                <a:cubicBezTo>
                  <a:pt x="96504" y="82903"/>
                  <a:pt x="93293" y="82869"/>
                  <a:pt x="90087" y="82862"/>
                </a:cubicBezTo>
                <a:cubicBezTo>
                  <a:pt x="89804" y="82862"/>
                  <a:pt x="89522" y="82861"/>
                  <a:pt x="89240" y="82861"/>
                </a:cubicBezTo>
                <a:cubicBezTo>
                  <a:pt x="78782" y="82861"/>
                  <a:pt x="68359" y="83307"/>
                  <a:pt x="58078" y="85413"/>
                </a:cubicBezTo>
                <a:cubicBezTo>
                  <a:pt x="49154" y="87239"/>
                  <a:pt x="40267" y="90430"/>
                  <a:pt x="32592" y="95397"/>
                </a:cubicBezTo>
                <a:cubicBezTo>
                  <a:pt x="25327" y="100098"/>
                  <a:pt x="19429" y="106091"/>
                  <a:pt x="14281" y="112994"/>
                </a:cubicBezTo>
                <a:cubicBezTo>
                  <a:pt x="8975" y="120109"/>
                  <a:pt x="4899" y="128058"/>
                  <a:pt x="1053" y="136027"/>
                </a:cubicBezTo>
                <a:cubicBezTo>
                  <a:pt x="474" y="137228"/>
                  <a:pt x="79" y="138456"/>
                  <a:pt x="1" y="139723"/>
                </a:cubicBezTo>
                <a:lnTo>
                  <a:pt x="16876" y="139723"/>
                </a:lnTo>
                <a:cubicBezTo>
                  <a:pt x="20160" y="133149"/>
                  <a:pt x="23729" y="126691"/>
                  <a:pt x="28139" y="120804"/>
                </a:cubicBezTo>
                <a:cubicBezTo>
                  <a:pt x="30966" y="117264"/>
                  <a:pt x="34119" y="114006"/>
                  <a:pt x="37645" y="111161"/>
                </a:cubicBezTo>
                <a:cubicBezTo>
                  <a:pt x="41103" y="108601"/>
                  <a:pt x="44839" y="106460"/>
                  <a:pt x="48773" y="104717"/>
                </a:cubicBezTo>
                <a:cubicBezTo>
                  <a:pt x="54995" y="102219"/>
                  <a:pt x="61550" y="100667"/>
                  <a:pt x="68179" y="99700"/>
                </a:cubicBezTo>
                <a:cubicBezTo>
                  <a:pt x="74946" y="98873"/>
                  <a:pt x="81766" y="98733"/>
                  <a:pt x="88581" y="98733"/>
                </a:cubicBezTo>
                <a:cubicBezTo>
                  <a:pt x="90661" y="98733"/>
                  <a:pt x="92741" y="98746"/>
                  <a:pt x="94818" y="98757"/>
                </a:cubicBezTo>
                <a:cubicBezTo>
                  <a:pt x="95851" y="98762"/>
                  <a:pt x="96883" y="98765"/>
                  <a:pt x="97915" y="98765"/>
                </a:cubicBezTo>
                <a:cubicBezTo>
                  <a:pt x="106621" y="98765"/>
                  <a:pt x="115289" y="98535"/>
                  <a:pt x="123926" y="97228"/>
                </a:cubicBezTo>
                <a:cubicBezTo>
                  <a:pt x="132939" y="95864"/>
                  <a:pt x="142061" y="92811"/>
                  <a:pt x="149417" y="87306"/>
                </a:cubicBezTo>
                <a:cubicBezTo>
                  <a:pt x="154094" y="83803"/>
                  <a:pt x="158101" y="79874"/>
                  <a:pt x="161332" y="74971"/>
                </a:cubicBezTo>
                <a:cubicBezTo>
                  <a:pt x="163906" y="71064"/>
                  <a:pt x="165745" y="66599"/>
                  <a:pt x="167035" y="62110"/>
                </a:cubicBezTo>
                <a:cubicBezTo>
                  <a:pt x="169300" y="54231"/>
                  <a:pt x="169671" y="45856"/>
                  <a:pt x="172624" y="38170"/>
                </a:cubicBezTo>
                <a:cubicBezTo>
                  <a:pt x="173388" y="36512"/>
                  <a:pt x="174284" y="34924"/>
                  <a:pt x="175339" y="33433"/>
                </a:cubicBezTo>
                <a:cubicBezTo>
                  <a:pt x="176875" y="31600"/>
                  <a:pt x="178618" y="29957"/>
                  <a:pt x="180477" y="28452"/>
                </a:cubicBezTo>
                <a:cubicBezTo>
                  <a:pt x="184399" y="25559"/>
                  <a:pt x="188697" y="23204"/>
                  <a:pt x="193160" y="21246"/>
                </a:cubicBezTo>
                <a:cubicBezTo>
                  <a:pt x="198886" y="18922"/>
                  <a:pt x="204875" y="17222"/>
                  <a:pt x="210988" y="16296"/>
                </a:cubicBezTo>
                <a:cubicBezTo>
                  <a:pt x="213230" y="16035"/>
                  <a:pt x="215482" y="15886"/>
                  <a:pt x="217736" y="15886"/>
                </a:cubicBezTo>
                <a:cubicBezTo>
                  <a:pt x="219015" y="15886"/>
                  <a:pt x="220294" y="15934"/>
                  <a:pt x="221572" y="16036"/>
                </a:cubicBezTo>
                <a:cubicBezTo>
                  <a:pt x="221653" y="16044"/>
                  <a:pt x="221734" y="16046"/>
                  <a:pt x="221818" y="16048"/>
                </a:cubicBezTo>
                <a:lnTo>
                  <a:pt x="221818" y="185"/>
                </a:lnTo>
                <a:cubicBezTo>
                  <a:pt x="221737" y="178"/>
                  <a:pt x="221656" y="168"/>
                  <a:pt x="221572" y="163"/>
                </a:cubicBezTo>
                <a:cubicBezTo>
                  <a:pt x="220200" y="53"/>
                  <a:pt x="218821" y="1"/>
                  <a:pt x="217438" y="1"/>
                </a:cubicBez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42" name="Google Shape;742;p23"/>
          <p:cNvSpPr/>
          <p:nvPr/>
        </p:nvSpPr>
        <p:spPr>
          <a:xfrm>
            <a:off x="9564867" y="3912034"/>
            <a:ext cx="2629515" cy="2967063"/>
          </a:xfrm>
          <a:custGeom>
            <a:avLst/>
            <a:gdLst/>
            <a:ahLst/>
            <a:cxnLst/>
            <a:rect l="l" t="t" r="r" b="b"/>
            <a:pathLst>
              <a:path w="60560" h="68334" extrusionOk="0">
                <a:moveTo>
                  <a:pt x="60559" y="0"/>
                </a:moveTo>
                <a:cubicBezTo>
                  <a:pt x="56761" y="984"/>
                  <a:pt x="53056" y="2420"/>
                  <a:pt x="49694" y="4403"/>
                </a:cubicBezTo>
                <a:cubicBezTo>
                  <a:pt x="47143" y="5906"/>
                  <a:pt x="44724" y="7765"/>
                  <a:pt x="42636" y="9863"/>
                </a:cubicBezTo>
                <a:cubicBezTo>
                  <a:pt x="40409" y="12099"/>
                  <a:pt x="38440" y="14702"/>
                  <a:pt x="37164" y="17600"/>
                </a:cubicBezTo>
                <a:cubicBezTo>
                  <a:pt x="36321" y="19507"/>
                  <a:pt x="35557" y="21410"/>
                  <a:pt x="35045" y="23429"/>
                </a:cubicBezTo>
                <a:cubicBezTo>
                  <a:pt x="34685" y="24855"/>
                  <a:pt x="34423" y="26303"/>
                  <a:pt x="34211" y="27758"/>
                </a:cubicBezTo>
                <a:cubicBezTo>
                  <a:pt x="33744" y="30951"/>
                  <a:pt x="33440" y="34161"/>
                  <a:pt x="33040" y="37361"/>
                </a:cubicBezTo>
                <a:cubicBezTo>
                  <a:pt x="32804" y="38952"/>
                  <a:pt x="32511" y="40535"/>
                  <a:pt x="32089" y="42088"/>
                </a:cubicBezTo>
                <a:cubicBezTo>
                  <a:pt x="31663" y="43662"/>
                  <a:pt x="31106" y="45210"/>
                  <a:pt x="30496" y="46726"/>
                </a:cubicBezTo>
                <a:cubicBezTo>
                  <a:pt x="29125" y="49810"/>
                  <a:pt x="27460" y="52756"/>
                  <a:pt x="25467" y="55482"/>
                </a:cubicBezTo>
                <a:cubicBezTo>
                  <a:pt x="23696" y="57656"/>
                  <a:pt x="21712" y="59642"/>
                  <a:pt x="19538" y="61414"/>
                </a:cubicBezTo>
                <a:cubicBezTo>
                  <a:pt x="17007" y="63281"/>
                  <a:pt x="14299" y="64928"/>
                  <a:pt x="11440" y="66238"/>
                </a:cubicBezTo>
                <a:cubicBezTo>
                  <a:pt x="9392" y="67026"/>
                  <a:pt x="7280" y="67624"/>
                  <a:pt x="5117" y="67998"/>
                </a:cubicBezTo>
                <a:cubicBezTo>
                  <a:pt x="4066" y="68098"/>
                  <a:pt x="3010" y="68149"/>
                  <a:pt x="1951" y="68149"/>
                </a:cubicBezTo>
                <a:cubicBezTo>
                  <a:pt x="1859" y="68149"/>
                  <a:pt x="1766" y="68148"/>
                  <a:pt x="1674" y="68148"/>
                </a:cubicBezTo>
                <a:cubicBezTo>
                  <a:pt x="1647" y="68147"/>
                  <a:pt x="1621" y="68147"/>
                  <a:pt x="1594" y="68147"/>
                </a:cubicBezTo>
                <a:cubicBezTo>
                  <a:pt x="1067" y="68147"/>
                  <a:pt x="530" y="68213"/>
                  <a:pt x="0" y="68333"/>
                </a:cubicBezTo>
                <a:lnTo>
                  <a:pt x="35318" y="68333"/>
                </a:lnTo>
                <a:cubicBezTo>
                  <a:pt x="37483" y="65967"/>
                  <a:pt x="39409" y="63366"/>
                  <a:pt x="41086" y="60666"/>
                </a:cubicBezTo>
                <a:cubicBezTo>
                  <a:pt x="42262" y="58773"/>
                  <a:pt x="43295" y="56792"/>
                  <a:pt x="44198" y="54756"/>
                </a:cubicBezTo>
                <a:cubicBezTo>
                  <a:pt x="45339" y="52187"/>
                  <a:pt x="46455" y="49555"/>
                  <a:pt x="47246" y="46853"/>
                </a:cubicBezTo>
                <a:cubicBezTo>
                  <a:pt x="48670" y="41971"/>
                  <a:pt x="48939" y="36825"/>
                  <a:pt x="49548" y="31789"/>
                </a:cubicBezTo>
                <a:cubicBezTo>
                  <a:pt x="49901" y="29451"/>
                  <a:pt x="50384" y="27127"/>
                  <a:pt x="51199" y="24905"/>
                </a:cubicBezTo>
                <a:cubicBezTo>
                  <a:pt x="51623" y="24027"/>
                  <a:pt x="52108" y="23184"/>
                  <a:pt x="52658" y="22379"/>
                </a:cubicBezTo>
                <a:cubicBezTo>
                  <a:pt x="53570" y="21321"/>
                  <a:pt x="54580" y="20345"/>
                  <a:pt x="55652" y="19450"/>
                </a:cubicBezTo>
                <a:cubicBezTo>
                  <a:pt x="57156" y="18378"/>
                  <a:pt x="58761" y="17464"/>
                  <a:pt x="60438" y="16690"/>
                </a:cubicBezTo>
                <a:cubicBezTo>
                  <a:pt x="60478" y="16673"/>
                  <a:pt x="60519" y="16659"/>
                  <a:pt x="60559" y="16642"/>
                </a:cubicBezTo>
                <a:lnTo>
                  <a:pt x="60559" y="0"/>
                </a:ln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743" name="Google Shape;743;p23"/>
          <p:cNvGrpSpPr/>
          <p:nvPr/>
        </p:nvGrpSpPr>
        <p:grpSpPr>
          <a:xfrm>
            <a:off x="9366543" y="4430122"/>
            <a:ext cx="2935507" cy="2551551"/>
            <a:chOff x="7039840" y="3226481"/>
            <a:chExt cx="2201630" cy="1913663"/>
          </a:xfrm>
        </p:grpSpPr>
        <p:sp>
          <p:nvSpPr>
            <p:cNvPr id="744" name="Google Shape;744;p23"/>
            <p:cNvSpPr/>
            <p:nvPr/>
          </p:nvSpPr>
          <p:spPr>
            <a:xfrm>
              <a:off x="7420863" y="3426638"/>
              <a:ext cx="1675186" cy="1711914"/>
            </a:xfrm>
            <a:custGeom>
              <a:avLst/>
              <a:gdLst/>
              <a:ahLst/>
              <a:cxnLst/>
              <a:rect l="l" t="t" r="r" b="b"/>
              <a:pathLst>
                <a:path w="52452" h="53602" extrusionOk="0">
                  <a:moveTo>
                    <a:pt x="31828" y="1"/>
                  </a:moveTo>
                  <a:lnTo>
                    <a:pt x="31828" y="6470"/>
                  </a:lnTo>
                  <a:cubicBezTo>
                    <a:pt x="32418" y="6975"/>
                    <a:pt x="33045" y="7454"/>
                    <a:pt x="33545" y="8054"/>
                  </a:cubicBezTo>
                  <a:cubicBezTo>
                    <a:pt x="38407" y="13883"/>
                    <a:pt x="39510" y="19196"/>
                    <a:pt x="39593" y="20019"/>
                  </a:cubicBezTo>
                  <a:cubicBezTo>
                    <a:pt x="40436" y="28432"/>
                    <a:pt x="35938" y="32847"/>
                    <a:pt x="30382" y="36159"/>
                  </a:cubicBezTo>
                  <a:cubicBezTo>
                    <a:pt x="27349" y="37967"/>
                    <a:pt x="21679" y="39795"/>
                    <a:pt x="18712" y="41417"/>
                  </a:cubicBezTo>
                  <a:cubicBezTo>
                    <a:pt x="14819" y="43546"/>
                    <a:pt x="8059" y="46091"/>
                    <a:pt x="1" y="53601"/>
                  </a:cubicBezTo>
                  <a:lnTo>
                    <a:pt x="15321" y="53601"/>
                  </a:lnTo>
                  <a:cubicBezTo>
                    <a:pt x="20634" y="50863"/>
                    <a:pt x="30616" y="45127"/>
                    <a:pt x="36685" y="40543"/>
                  </a:cubicBezTo>
                  <a:cubicBezTo>
                    <a:pt x="44339" y="34761"/>
                    <a:pt x="52451" y="25963"/>
                    <a:pt x="43286" y="11861"/>
                  </a:cubicBezTo>
                  <a:cubicBezTo>
                    <a:pt x="40562" y="7668"/>
                    <a:pt x="36343" y="3589"/>
                    <a:pt x="31828" y="1"/>
                  </a:cubicBezTo>
                  <a:close/>
                </a:path>
              </a:pathLst>
            </a:custGeom>
            <a:solidFill>
              <a:srgbClr val="FF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5" name="Google Shape;745;p23"/>
            <p:cNvSpPr/>
            <p:nvPr/>
          </p:nvSpPr>
          <p:spPr>
            <a:xfrm>
              <a:off x="7039840" y="3629542"/>
              <a:ext cx="1669948" cy="1509015"/>
            </a:xfrm>
            <a:custGeom>
              <a:avLst/>
              <a:gdLst/>
              <a:ahLst/>
              <a:cxnLst/>
              <a:rect l="l" t="t" r="r" b="b"/>
              <a:pathLst>
                <a:path w="52288" h="47249" extrusionOk="0">
                  <a:moveTo>
                    <a:pt x="43758" y="1"/>
                  </a:moveTo>
                  <a:lnTo>
                    <a:pt x="43758" y="7471"/>
                  </a:lnTo>
                  <a:cubicBezTo>
                    <a:pt x="46556" y="12104"/>
                    <a:pt x="45296" y="18055"/>
                    <a:pt x="41405" y="21674"/>
                  </a:cubicBezTo>
                  <a:cubicBezTo>
                    <a:pt x="37133" y="25646"/>
                    <a:pt x="25668" y="30282"/>
                    <a:pt x="23265" y="31140"/>
                  </a:cubicBezTo>
                  <a:cubicBezTo>
                    <a:pt x="18262" y="32923"/>
                    <a:pt x="9656" y="37533"/>
                    <a:pt x="1" y="47248"/>
                  </a:cubicBezTo>
                  <a:lnTo>
                    <a:pt x="12019" y="47248"/>
                  </a:lnTo>
                  <a:cubicBezTo>
                    <a:pt x="13964" y="45932"/>
                    <a:pt x="19374" y="41122"/>
                    <a:pt x="26237" y="37917"/>
                  </a:cubicBezTo>
                  <a:cubicBezTo>
                    <a:pt x="31328" y="35540"/>
                    <a:pt x="34764" y="33919"/>
                    <a:pt x="39762" y="31233"/>
                  </a:cubicBezTo>
                  <a:cubicBezTo>
                    <a:pt x="40710" y="30723"/>
                    <a:pt x="41600" y="30230"/>
                    <a:pt x="42312" y="29806"/>
                  </a:cubicBezTo>
                  <a:cubicBezTo>
                    <a:pt x="46510" y="27304"/>
                    <a:pt x="50801" y="23727"/>
                    <a:pt x="51547" y="17329"/>
                  </a:cubicBezTo>
                  <a:cubicBezTo>
                    <a:pt x="52287" y="10952"/>
                    <a:pt x="48704" y="4768"/>
                    <a:pt x="44915" y="1063"/>
                  </a:cubicBezTo>
                  <a:cubicBezTo>
                    <a:pt x="44536" y="694"/>
                    <a:pt x="44151" y="341"/>
                    <a:pt x="43758" y="1"/>
                  </a:cubicBezTo>
                  <a:close/>
                </a:path>
              </a:pathLst>
            </a:custGeom>
            <a:solidFill>
              <a:srgbClr val="F5A2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6" name="Google Shape;746;p23"/>
            <p:cNvSpPr/>
            <p:nvPr/>
          </p:nvSpPr>
          <p:spPr>
            <a:xfrm>
              <a:off x="7908207" y="3226481"/>
              <a:ext cx="1333263" cy="1913663"/>
            </a:xfrm>
            <a:custGeom>
              <a:avLst/>
              <a:gdLst/>
              <a:ahLst/>
              <a:cxnLst/>
              <a:rect l="l" t="t" r="r" b="b"/>
              <a:pathLst>
                <a:path w="41746" h="59919" extrusionOk="0">
                  <a:moveTo>
                    <a:pt x="16569" y="0"/>
                  </a:moveTo>
                  <a:lnTo>
                    <a:pt x="16569" y="6534"/>
                  </a:lnTo>
                  <a:cubicBezTo>
                    <a:pt x="21245" y="10063"/>
                    <a:pt x="25196" y="14242"/>
                    <a:pt x="28027" y="18321"/>
                  </a:cubicBezTo>
                  <a:cubicBezTo>
                    <a:pt x="37173" y="31501"/>
                    <a:pt x="29215" y="41531"/>
                    <a:pt x="21426" y="47003"/>
                  </a:cubicBezTo>
                  <a:cubicBezTo>
                    <a:pt x="13564" y="52527"/>
                    <a:pt x="7582" y="54604"/>
                    <a:pt x="0" y="59918"/>
                  </a:cubicBezTo>
                  <a:lnTo>
                    <a:pt x="14838" y="59918"/>
                  </a:lnTo>
                  <a:cubicBezTo>
                    <a:pt x="17788" y="58423"/>
                    <a:pt x="24648" y="53523"/>
                    <a:pt x="29354" y="49055"/>
                  </a:cubicBezTo>
                  <a:cubicBezTo>
                    <a:pt x="38543" y="40335"/>
                    <a:pt x="41745" y="25898"/>
                    <a:pt x="32735" y="14352"/>
                  </a:cubicBezTo>
                  <a:cubicBezTo>
                    <a:pt x="27763" y="7980"/>
                    <a:pt x="22979" y="3801"/>
                    <a:pt x="16569" y="0"/>
                  </a:cubicBezTo>
                  <a:close/>
                </a:path>
              </a:pathLst>
            </a:custGeom>
            <a:solidFill>
              <a:srgbClr val="A5A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47" name="Google Shape;747;p23"/>
          <p:cNvGrpSpPr/>
          <p:nvPr/>
        </p:nvGrpSpPr>
        <p:grpSpPr>
          <a:xfrm>
            <a:off x="970075" y="726601"/>
            <a:ext cx="10251600" cy="5418767"/>
            <a:chOff x="727556" y="544950"/>
            <a:chExt cx="7688700" cy="4064075"/>
          </a:xfrm>
        </p:grpSpPr>
        <p:grpSp>
          <p:nvGrpSpPr>
            <p:cNvPr id="748" name="Google Shape;748;p23"/>
            <p:cNvGrpSpPr/>
            <p:nvPr/>
          </p:nvGrpSpPr>
          <p:grpSpPr>
            <a:xfrm>
              <a:off x="727556" y="544950"/>
              <a:ext cx="7688700" cy="4064075"/>
              <a:chOff x="721950" y="544950"/>
              <a:chExt cx="7688700" cy="4064075"/>
            </a:xfrm>
          </p:grpSpPr>
          <p:sp>
            <p:nvSpPr>
              <p:cNvPr id="749" name="Google Shape;749;p23"/>
              <p:cNvSpPr/>
              <p:nvPr/>
            </p:nvSpPr>
            <p:spPr>
              <a:xfrm>
                <a:off x="721950" y="544950"/>
                <a:ext cx="7688700" cy="507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F5A2A2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23825" dir="7860000" algn="bl" rotWithShape="0">
                  <a:srgbClr val="0B3A87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50" name="Google Shape;750;p23"/>
              <p:cNvSpPr/>
              <p:nvPr/>
            </p:nvSpPr>
            <p:spPr>
              <a:xfrm>
                <a:off x="721950" y="1051025"/>
                <a:ext cx="7688700" cy="3558000"/>
              </a:xfrm>
              <a:prstGeom prst="rect">
                <a:avLst/>
              </a:prstGeom>
              <a:solidFill>
                <a:srgbClr val="FFEEE5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23825" dir="7860000" algn="bl" rotWithShape="0">
                  <a:srgbClr val="0B3A87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51" name="Google Shape;751;p23"/>
              <p:cNvSpPr/>
              <p:nvPr/>
            </p:nvSpPr>
            <p:spPr>
              <a:xfrm>
                <a:off x="2170375" y="663050"/>
                <a:ext cx="5846700" cy="269100"/>
              </a:xfrm>
              <a:prstGeom prst="roundRect">
                <a:avLst>
                  <a:gd name="adj" fmla="val 50000"/>
                </a:avLst>
              </a:prstGeom>
              <a:solidFill>
                <a:srgbClr val="FFFFFF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752" name="Google Shape;752;p23"/>
            <p:cNvGrpSpPr/>
            <p:nvPr/>
          </p:nvGrpSpPr>
          <p:grpSpPr>
            <a:xfrm>
              <a:off x="883456" y="696120"/>
              <a:ext cx="877593" cy="199609"/>
              <a:chOff x="883456" y="696120"/>
              <a:chExt cx="877593" cy="199609"/>
            </a:xfrm>
          </p:grpSpPr>
          <p:sp>
            <p:nvSpPr>
              <p:cNvPr id="753" name="Google Shape;753;p23"/>
              <p:cNvSpPr/>
              <p:nvPr/>
            </p:nvSpPr>
            <p:spPr>
              <a:xfrm>
                <a:off x="1225706" y="696120"/>
                <a:ext cx="199641" cy="199609"/>
              </a:xfrm>
              <a:custGeom>
                <a:avLst/>
                <a:gdLst/>
                <a:ahLst/>
                <a:cxnLst/>
                <a:rect l="l" t="t" r="r" b="b"/>
                <a:pathLst>
                  <a:path w="6251" h="6250" extrusionOk="0">
                    <a:moveTo>
                      <a:pt x="3127" y="1"/>
                    </a:moveTo>
                    <a:cubicBezTo>
                      <a:pt x="1400" y="1"/>
                      <a:pt x="0" y="1399"/>
                      <a:pt x="0" y="3125"/>
                    </a:cubicBezTo>
                    <a:cubicBezTo>
                      <a:pt x="0" y="4851"/>
                      <a:pt x="1400" y="6249"/>
                      <a:pt x="3127" y="6249"/>
                    </a:cubicBezTo>
                    <a:cubicBezTo>
                      <a:pt x="4851" y="6249"/>
                      <a:pt x="6251" y="4851"/>
                      <a:pt x="6251" y="3125"/>
                    </a:cubicBezTo>
                    <a:cubicBezTo>
                      <a:pt x="6251" y="1399"/>
                      <a:pt x="4851" y="1"/>
                      <a:pt x="3127" y="1"/>
                    </a:cubicBezTo>
                    <a:close/>
                  </a:path>
                </a:pathLst>
              </a:custGeom>
              <a:solidFill>
                <a:srgbClr val="FFD800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54" name="Google Shape;754;p23"/>
              <p:cNvSpPr/>
              <p:nvPr/>
            </p:nvSpPr>
            <p:spPr>
              <a:xfrm>
                <a:off x="1561376" y="696120"/>
                <a:ext cx="199673" cy="199609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6250" extrusionOk="0">
                    <a:moveTo>
                      <a:pt x="3127" y="1"/>
                    </a:moveTo>
                    <a:cubicBezTo>
                      <a:pt x="1401" y="1"/>
                      <a:pt x="1" y="1399"/>
                      <a:pt x="1" y="3125"/>
                    </a:cubicBezTo>
                    <a:cubicBezTo>
                      <a:pt x="1" y="4851"/>
                      <a:pt x="1401" y="6249"/>
                      <a:pt x="3127" y="6249"/>
                    </a:cubicBezTo>
                    <a:cubicBezTo>
                      <a:pt x="4851" y="6249"/>
                      <a:pt x="6252" y="4851"/>
                      <a:pt x="6252" y="3125"/>
                    </a:cubicBezTo>
                    <a:cubicBezTo>
                      <a:pt x="6252" y="1399"/>
                      <a:pt x="4851" y="1"/>
                      <a:pt x="3127" y="1"/>
                    </a:cubicBezTo>
                    <a:close/>
                  </a:path>
                </a:pathLst>
              </a:custGeom>
              <a:solidFill>
                <a:srgbClr val="A5A2F4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55" name="Google Shape;755;p23"/>
              <p:cNvSpPr/>
              <p:nvPr/>
            </p:nvSpPr>
            <p:spPr>
              <a:xfrm>
                <a:off x="883456" y="696120"/>
                <a:ext cx="199673" cy="199609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6250" extrusionOk="0">
                    <a:moveTo>
                      <a:pt x="3125" y="1"/>
                    </a:moveTo>
                    <a:cubicBezTo>
                      <a:pt x="1399" y="1"/>
                      <a:pt x="1" y="1399"/>
                      <a:pt x="1" y="3125"/>
                    </a:cubicBezTo>
                    <a:cubicBezTo>
                      <a:pt x="1" y="4851"/>
                      <a:pt x="1399" y="6249"/>
                      <a:pt x="3125" y="6249"/>
                    </a:cubicBezTo>
                    <a:cubicBezTo>
                      <a:pt x="4851" y="6249"/>
                      <a:pt x="6251" y="4851"/>
                      <a:pt x="6251" y="3125"/>
                    </a:cubicBezTo>
                    <a:cubicBezTo>
                      <a:pt x="6251" y="1399"/>
                      <a:pt x="4851" y="1"/>
                      <a:pt x="3125" y="1"/>
                    </a:cubicBezTo>
                    <a:close/>
                  </a:path>
                </a:pathLst>
              </a:custGeom>
              <a:solidFill>
                <a:srgbClr val="4CE697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sp>
        <p:nvSpPr>
          <p:cNvPr id="756" name="Google Shape;756;p23"/>
          <p:cNvSpPr txBox="1">
            <a:spLocks noGrp="1"/>
          </p:cNvSpPr>
          <p:nvPr>
            <p:ph type="title"/>
          </p:nvPr>
        </p:nvSpPr>
        <p:spPr>
          <a:xfrm>
            <a:off x="2894400" y="883200"/>
            <a:ext cx="7718400" cy="3600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9pPr>
          </a:lstStyle>
          <a:p>
            <a:endParaRPr/>
          </a:p>
        </p:txBody>
      </p:sp>
      <p:sp>
        <p:nvSpPr>
          <p:cNvPr id="757" name="Google Shape;757;p23"/>
          <p:cNvSpPr txBox="1">
            <a:spLocks noGrp="1"/>
          </p:cNvSpPr>
          <p:nvPr>
            <p:ph type="title" idx="2"/>
          </p:nvPr>
        </p:nvSpPr>
        <p:spPr>
          <a:xfrm>
            <a:off x="1399377" y="4434481"/>
            <a:ext cx="2659200" cy="4700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9pPr>
          </a:lstStyle>
          <a:p>
            <a:endParaRPr/>
          </a:p>
        </p:txBody>
      </p:sp>
      <p:sp>
        <p:nvSpPr>
          <p:cNvPr id="758" name="Google Shape;758;p23"/>
          <p:cNvSpPr txBox="1">
            <a:spLocks noGrp="1"/>
          </p:cNvSpPr>
          <p:nvPr>
            <p:ph type="title" idx="3"/>
          </p:nvPr>
        </p:nvSpPr>
        <p:spPr>
          <a:xfrm>
            <a:off x="8132817" y="4434481"/>
            <a:ext cx="2659200" cy="4700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9pPr>
          </a:lstStyle>
          <a:p>
            <a:endParaRPr/>
          </a:p>
        </p:txBody>
      </p:sp>
      <p:sp>
        <p:nvSpPr>
          <p:cNvPr id="759" name="Google Shape;759;p23"/>
          <p:cNvSpPr txBox="1">
            <a:spLocks noGrp="1"/>
          </p:cNvSpPr>
          <p:nvPr>
            <p:ph type="subTitle" idx="1"/>
          </p:nvPr>
        </p:nvSpPr>
        <p:spPr>
          <a:xfrm>
            <a:off x="1399300" y="5013424"/>
            <a:ext cx="2659200" cy="5568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0" name="Google Shape;760;p23"/>
          <p:cNvSpPr txBox="1">
            <a:spLocks noGrp="1"/>
          </p:cNvSpPr>
          <p:nvPr>
            <p:ph type="subTitle" idx="4"/>
          </p:nvPr>
        </p:nvSpPr>
        <p:spPr>
          <a:xfrm>
            <a:off x="8132832" y="5013424"/>
            <a:ext cx="2659200" cy="5568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1" name="Google Shape;761;p23"/>
          <p:cNvSpPr txBox="1">
            <a:spLocks noGrp="1"/>
          </p:cNvSpPr>
          <p:nvPr>
            <p:ph type="title" idx="5"/>
          </p:nvPr>
        </p:nvSpPr>
        <p:spPr>
          <a:xfrm>
            <a:off x="4766267" y="4434481"/>
            <a:ext cx="2659200" cy="4700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9pPr>
          </a:lstStyle>
          <a:p>
            <a:endParaRPr/>
          </a:p>
        </p:txBody>
      </p:sp>
      <p:sp>
        <p:nvSpPr>
          <p:cNvPr id="762" name="Google Shape;762;p23"/>
          <p:cNvSpPr txBox="1">
            <a:spLocks noGrp="1"/>
          </p:cNvSpPr>
          <p:nvPr>
            <p:ph type="subTitle" idx="6"/>
          </p:nvPr>
        </p:nvSpPr>
        <p:spPr>
          <a:xfrm>
            <a:off x="4766275" y="5013424"/>
            <a:ext cx="2659200" cy="5568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3" name="Google Shape;763;p23"/>
          <p:cNvSpPr txBox="1">
            <a:spLocks noGrp="1"/>
          </p:cNvSpPr>
          <p:nvPr>
            <p:ph type="title" idx="7"/>
          </p:nvPr>
        </p:nvSpPr>
        <p:spPr>
          <a:xfrm>
            <a:off x="1399377" y="2355349"/>
            <a:ext cx="2659200" cy="4700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9pPr>
          </a:lstStyle>
          <a:p>
            <a:endParaRPr/>
          </a:p>
        </p:txBody>
      </p:sp>
      <p:sp>
        <p:nvSpPr>
          <p:cNvPr id="764" name="Google Shape;764;p23"/>
          <p:cNvSpPr/>
          <p:nvPr/>
        </p:nvSpPr>
        <p:spPr>
          <a:xfrm>
            <a:off x="3422925" y="1399696"/>
            <a:ext cx="7788663" cy="1188544"/>
          </a:xfrm>
          <a:custGeom>
            <a:avLst/>
            <a:gdLst/>
            <a:ahLst/>
            <a:cxnLst/>
            <a:rect l="l" t="t" r="r" b="b"/>
            <a:pathLst>
              <a:path w="182904" h="27911" extrusionOk="0">
                <a:moveTo>
                  <a:pt x="0" y="0"/>
                </a:moveTo>
                <a:cubicBezTo>
                  <a:pt x="8688" y="22829"/>
                  <a:pt x="35357" y="27911"/>
                  <a:pt x="57097" y="27911"/>
                </a:cubicBezTo>
                <a:cubicBezTo>
                  <a:pt x="68428" y="27911"/>
                  <a:pt x="78420" y="26530"/>
                  <a:pt x="83828" y="25563"/>
                </a:cubicBezTo>
                <a:cubicBezTo>
                  <a:pt x="107047" y="21412"/>
                  <a:pt x="182903" y="16583"/>
                  <a:pt x="182903" y="16583"/>
                </a:cubicBezTo>
                <a:lnTo>
                  <a:pt x="182903" y="4179"/>
                </a:lnTo>
                <a:cubicBezTo>
                  <a:pt x="96624" y="9235"/>
                  <a:pt x="92311" y="16605"/>
                  <a:pt x="61887" y="16605"/>
                </a:cubicBezTo>
                <a:cubicBezTo>
                  <a:pt x="60453" y="16605"/>
                  <a:pt x="58960" y="16588"/>
                  <a:pt x="57399" y="16555"/>
                </a:cubicBezTo>
                <a:cubicBezTo>
                  <a:pt x="22712" y="15805"/>
                  <a:pt x="16518" y="0"/>
                  <a:pt x="16518" y="0"/>
                </a:cubicBezTo>
                <a:close/>
              </a:path>
            </a:pathLst>
          </a:custGeom>
          <a:solidFill>
            <a:srgbClr val="F5A2A2">
              <a:alpha val="3438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65" name="Google Shape;765;p23"/>
          <p:cNvSpPr txBox="1">
            <a:spLocks noGrp="1"/>
          </p:cNvSpPr>
          <p:nvPr>
            <p:ph type="title" idx="8"/>
          </p:nvPr>
        </p:nvSpPr>
        <p:spPr>
          <a:xfrm>
            <a:off x="8132817" y="2355349"/>
            <a:ext cx="2659200" cy="4700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9pPr>
          </a:lstStyle>
          <a:p>
            <a:endParaRPr/>
          </a:p>
        </p:txBody>
      </p:sp>
      <p:sp>
        <p:nvSpPr>
          <p:cNvPr id="766" name="Google Shape;766;p23"/>
          <p:cNvSpPr txBox="1">
            <a:spLocks noGrp="1"/>
          </p:cNvSpPr>
          <p:nvPr>
            <p:ph type="subTitle" idx="9"/>
          </p:nvPr>
        </p:nvSpPr>
        <p:spPr>
          <a:xfrm>
            <a:off x="1399300" y="2936136"/>
            <a:ext cx="2659200" cy="5568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7" name="Google Shape;767;p23"/>
          <p:cNvSpPr txBox="1">
            <a:spLocks noGrp="1"/>
          </p:cNvSpPr>
          <p:nvPr>
            <p:ph type="subTitle" idx="13"/>
          </p:nvPr>
        </p:nvSpPr>
        <p:spPr>
          <a:xfrm>
            <a:off x="8132832" y="2936136"/>
            <a:ext cx="2659200" cy="5568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8" name="Google Shape;768;p23"/>
          <p:cNvSpPr txBox="1">
            <a:spLocks noGrp="1"/>
          </p:cNvSpPr>
          <p:nvPr>
            <p:ph type="title" idx="14"/>
          </p:nvPr>
        </p:nvSpPr>
        <p:spPr>
          <a:xfrm>
            <a:off x="4766267" y="2355349"/>
            <a:ext cx="2659200" cy="4700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9pPr>
          </a:lstStyle>
          <a:p>
            <a:endParaRPr/>
          </a:p>
        </p:txBody>
      </p:sp>
      <p:sp>
        <p:nvSpPr>
          <p:cNvPr id="769" name="Google Shape;769;p23"/>
          <p:cNvSpPr txBox="1">
            <a:spLocks noGrp="1"/>
          </p:cNvSpPr>
          <p:nvPr>
            <p:ph type="subTitle" idx="15"/>
          </p:nvPr>
        </p:nvSpPr>
        <p:spPr>
          <a:xfrm>
            <a:off x="4766275" y="2936136"/>
            <a:ext cx="2659200" cy="5568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0" name="Google Shape;770;p23"/>
          <p:cNvSpPr/>
          <p:nvPr/>
        </p:nvSpPr>
        <p:spPr>
          <a:xfrm>
            <a:off x="9153417" y="175864"/>
            <a:ext cx="411440" cy="411525"/>
          </a:xfrm>
          <a:custGeom>
            <a:avLst/>
            <a:gdLst/>
            <a:ahLst/>
            <a:cxnLst/>
            <a:rect l="l" t="t" r="r" b="b"/>
            <a:pathLst>
              <a:path w="9662" h="9664" extrusionOk="0">
                <a:moveTo>
                  <a:pt x="4832" y="1"/>
                </a:moveTo>
                <a:cubicBezTo>
                  <a:pt x="2163" y="1"/>
                  <a:pt x="1" y="2163"/>
                  <a:pt x="1" y="4832"/>
                </a:cubicBezTo>
                <a:cubicBezTo>
                  <a:pt x="1" y="7499"/>
                  <a:pt x="2163" y="9664"/>
                  <a:pt x="4832" y="9664"/>
                </a:cubicBezTo>
                <a:cubicBezTo>
                  <a:pt x="7499" y="9664"/>
                  <a:pt x="9661" y="7499"/>
                  <a:pt x="9661" y="4832"/>
                </a:cubicBezTo>
                <a:cubicBezTo>
                  <a:pt x="9661" y="2163"/>
                  <a:pt x="7499" y="1"/>
                  <a:pt x="4832" y="1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71" name="Google Shape;771;p23"/>
          <p:cNvSpPr/>
          <p:nvPr/>
        </p:nvSpPr>
        <p:spPr>
          <a:xfrm>
            <a:off x="3596813" y="241401"/>
            <a:ext cx="189028" cy="189112"/>
          </a:xfrm>
          <a:custGeom>
            <a:avLst/>
            <a:gdLst/>
            <a:ahLst/>
            <a:cxnLst/>
            <a:rect l="l" t="t" r="r" b="b"/>
            <a:pathLst>
              <a:path w="4439" h="4441" extrusionOk="0">
                <a:moveTo>
                  <a:pt x="2219" y="0"/>
                </a:moveTo>
                <a:cubicBezTo>
                  <a:pt x="993" y="0"/>
                  <a:pt x="0" y="993"/>
                  <a:pt x="0" y="2219"/>
                </a:cubicBezTo>
                <a:cubicBezTo>
                  <a:pt x="0" y="3446"/>
                  <a:pt x="993" y="4441"/>
                  <a:pt x="2219" y="4441"/>
                </a:cubicBezTo>
                <a:cubicBezTo>
                  <a:pt x="3446" y="4441"/>
                  <a:pt x="4439" y="3446"/>
                  <a:pt x="4439" y="2219"/>
                </a:cubicBezTo>
                <a:cubicBezTo>
                  <a:pt x="4439" y="993"/>
                  <a:pt x="3446" y="0"/>
                  <a:pt x="2219" y="0"/>
                </a:cubicBez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72" name="Google Shape;772;p23"/>
          <p:cNvSpPr/>
          <p:nvPr/>
        </p:nvSpPr>
        <p:spPr>
          <a:xfrm>
            <a:off x="336435" y="2699456"/>
            <a:ext cx="265805" cy="265805"/>
          </a:xfrm>
          <a:custGeom>
            <a:avLst/>
            <a:gdLst/>
            <a:ahLst/>
            <a:cxnLst/>
            <a:rect l="l" t="t" r="r" b="b"/>
            <a:pathLst>
              <a:path w="6242" h="6242" extrusionOk="0">
                <a:moveTo>
                  <a:pt x="3122" y="1"/>
                </a:moveTo>
                <a:cubicBezTo>
                  <a:pt x="1398" y="1"/>
                  <a:pt x="0" y="1398"/>
                  <a:pt x="0" y="3122"/>
                </a:cubicBezTo>
                <a:cubicBezTo>
                  <a:pt x="0" y="4844"/>
                  <a:pt x="1398" y="6242"/>
                  <a:pt x="3122" y="6242"/>
                </a:cubicBezTo>
                <a:cubicBezTo>
                  <a:pt x="4843" y="6242"/>
                  <a:pt x="6241" y="4844"/>
                  <a:pt x="6241" y="3122"/>
                </a:cubicBezTo>
                <a:cubicBezTo>
                  <a:pt x="6241" y="1398"/>
                  <a:pt x="4843" y="1"/>
                  <a:pt x="3122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73" name="Google Shape;773;p23"/>
          <p:cNvSpPr/>
          <p:nvPr/>
        </p:nvSpPr>
        <p:spPr>
          <a:xfrm>
            <a:off x="1238368" y="6321725"/>
            <a:ext cx="411440" cy="411440"/>
          </a:xfrm>
          <a:custGeom>
            <a:avLst/>
            <a:gdLst/>
            <a:ahLst/>
            <a:cxnLst/>
            <a:rect l="l" t="t" r="r" b="b"/>
            <a:pathLst>
              <a:path w="9662" h="9662" extrusionOk="0">
                <a:moveTo>
                  <a:pt x="4830" y="1"/>
                </a:moveTo>
                <a:cubicBezTo>
                  <a:pt x="2163" y="1"/>
                  <a:pt x="1" y="2163"/>
                  <a:pt x="1" y="4832"/>
                </a:cubicBezTo>
                <a:cubicBezTo>
                  <a:pt x="1" y="7499"/>
                  <a:pt x="2163" y="9661"/>
                  <a:pt x="4830" y="9661"/>
                </a:cubicBezTo>
                <a:cubicBezTo>
                  <a:pt x="7499" y="9661"/>
                  <a:pt x="9662" y="7499"/>
                  <a:pt x="9662" y="4832"/>
                </a:cubicBezTo>
                <a:cubicBezTo>
                  <a:pt x="9662" y="2163"/>
                  <a:pt x="7499" y="1"/>
                  <a:pt x="4830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74" name="Google Shape;774;p23"/>
          <p:cNvSpPr/>
          <p:nvPr/>
        </p:nvSpPr>
        <p:spPr>
          <a:xfrm>
            <a:off x="11515089" y="3878998"/>
            <a:ext cx="426537" cy="426404"/>
          </a:xfrm>
          <a:custGeom>
            <a:avLst/>
            <a:gdLst/>
            <a:ahLst/>
            <a:cxnLst/>
            <a:rect l="l" t="t" r="r" b="b"/>
            <a:pathLst>
              <a:path w="9664" h="9661" extrusionOk="0">
                <a:moveTo>
                  <a:pt x="4832" y="0"/>
                </a:moveTo>
                <a:cubicBezTo>
                  <a:pt x="2163" y="0"/>
                  <a:pt x="1" y="2163"/>
                  <a:pt x="1" y="4829"/>
                </a:cubicBezTo>
                <a:cubicBezTo>
                  <a:pt x="1" y="7499"/>
                  <a:pt x="2163" y="9661"/>
                  <a:pt x="4832" y="9661"/>
                </a:cubicBezTo>
                <a:cubicBezTo>
                  <a:pt x="7499" y="9661"/>
                  <a:pt x="9664" y="7499"/>
                  <a:pt x="9664" y="4829"/>
                </a:cubicBezTo>
                <a:cubicBezTo>
                  <a:pt x="9664" y="2163"/>
                  <a:pt x="7499" y="0"/>
                  <a:pt x="48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75" name="Google Shape;775;p23"/>
          <p:cNvSpPr/>
          <p:nvPr/>
        </p:nvSpPr>
        <p:spPr>
          <a:xfrm>
            <a:off x="11630403" y="1648679"/>
            <a:ext cx="195923" cy="195967"/>
          </a:xfrm>
          <a:custGeom>
            <a:avLst/>
            <a:gdLst/>
            <a:ahLst/>
            <a:cxnLst/>
            <a:rect l="l" t="t" r="r" b="b"/>
            <a:pathLst>
              <a:path w="4439" h="4440" extrusionOk="0">
                <a:moveTo>
                  <a:pt x="2219" y="1"/>
                </a:moveTo>
                <a:cubicBezTo>
                  <a:pt x="993" y="1"/>
                  <a:pt x="0" y="994"/>
                  <a:pt x="0" y="2220"/>
                </a:cubicBezTo>
                <a:cubicBezTo>
                  <a:pt x="0" y="3446"/>
                  <a:pt x="993" y="4439"/>
                  <a:pt x="2219" y="4439"/>
                </a:cubicBezTo>
                <a:cubicBezTo>
                  <a:pt x="3446" y="4439"/>
                  <a:pt x="4439" y="3446"/>
                  <a:pt x="4439" y="2220"/>
                </a:cubicBezTo>
                <a:cubicBezTo>
                  <a:pt x="4439" y="994"/>
                  <a:pt x="3446" y="1"/>
                  <a:pt x="2219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9052728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p24"/>
          <p:cNvSpPr/>
          <p:nvPr/>
        </p:nvSpPr>
        <p:spPr>
          <a:xfrm>
            <a:off x="9564867" y="3912034"/>
            <a:ext cx="2629515" cy="2967063"/>
          </a:xfrm>
          <a:custGeom>
            <a:avLst/>
            <a:gdLst/>
            <a:ahLst/>
            <a:cxnLst/>
            <a:rect l="l" t="t" r="r" b="b"/>
            <a:pathLst>
              <a:path w="60560" h="68334" extrusionOk="0">
                <a:moveTo>
                  <a:pt x="60559" y="0"/>
                </a:moveTo>
                <a:cubicBezTo>
                  <a:pt x="56761" y="984"/>
                  <a:pt x="53056" y="2420"/>
                  <a:pt x="49694" y="4403"/>
                </a:cubicBezTo>
                <a:cubicBezTo>
                  <a:pt x="47143" y="5906"/>
                  <a:pt x="44724" y="7765"/>
                  <a:pt x="42636" y="9863"/>
                </a:cubicBezTo>
                <a:cubicBezTo>
                  <a:pt x="40409" y="12099"/>
                  <a:pt x="38440" y="14702"/>
                  <a:pt x="37164" y="17600"/>
                </a:cubicBezTo>
                <a:cubicBezTo>
                  <a:pt x="36321" y="19507"/>
                  <a:pt x="35557" y="21410"/>
                  <a:pt x="35045" y="23429"/>
                </a:cubicBezTo>
                <a:cubicBezTo>
                  <a:pt x="34685" y="24855"/>
                  <a:pt x="34423" y="26303"/>
                  <a:pt x="34211" y="27758"/>
                </a:cubicBezTo>
                <a:cubicBezTo>
                  <a:pt x="33744" y="30951"/>
                  <a:pt x="33440" y="34161"/>
                  <a:pt x="33040" y="37361"/>
                </a:cubicBezTo>
                <a:cubicBezTo>
                  <a:pt x="32804" y="38952"/>
                  <a:pt x="32511" y="40535"/>
                  <a:pt x="32089" y="42088"/>
                </a:cubicBezTo>
                <a:cubicBezTo>
                  <a:pt x="31663" y="43662"/>
                  <a:pt x="31106" y="45210"/>
                  <a:pt x="30496" y="46726"/>
                </a:cubicBezTo>
                <a:cubicBezTo>
                  <a:pt x="29125" y="49810"/>
                  <a:pt x="27460" y="52756"/>
                  <a:pt x="25467" y="55482"/>
                </a:cubicBezTo>
                <a:cubicBezTo>
                  <a:pt x="23696" y="57656"/>
                  <a:pt x="21712" y="59642"/>
                  <a:pt x="19538" y="61414"/>
                </a:cubicBezTo>
                <a:cubicBezTo>
                  <a:pt x="17007" y="63281"/>
                  <a:pt x="14299" y="64928"/>
                  <a:pt x="11440" y="66238"/>
                </a:cubicBezTo>
                <a:cubicBezTo>
                  <a:pt x="9392" y="67026"/>
                  <a:pt x="7280" y="67624"/>
                  <a:pt x="5117" y="67998"/>
                </a:cubicBezTo>
                <a:cubicBezTo>
                  <a:pt x="4066" y="68098"/>
                  <a:pt x="3010" y="68149"/>
                  <a:pt x="1951" y="68149"/>
                </a:cubicBezTo>
                <a:cubicBezTo>
                  <a:pt x="1859" y="68149"/>
                  <a:pt x="1766" y="68148"/>
                  <a:pt x="1674" y="68148"/>
                </a:cubicBezTo>
                <a:cubicBezTo>
                  <a:pt x="1647" y="68147"/>
                  <a:pt x="1621" y="68147"/>
                  <a:pt x="1594" y="68147"/>
                </a:cubicBezTo>
                <a:cubicBezTo>
                  <a:pt x="1067" y="68147"/>
                  <a:pt x="530" y="68213"/>
                  <a:pt x="0" y="68333"/>
                </a:cubicBezTo>
                <a:lnTo>
                  <a:pt x="35318" y="68333"/>
                </a:lnTo>
                <a:cubicBezTo>
                  <a:pt x="37483" y="65967"/>
                  <a:pt x="39409" y="63366"/>
                  <a:pt x="41086" y="60666"/>
                </a:cubicBezTo>
                <a:cubicBezTo>
                  <a:pt x="42262" y="58773"/>
                  <a:pt x="43295" y="56792"/>
                  <a:pt x="44198" y="54756"/>
                </a:cubicBezTo>
                <a:cubicBezTo>
                  <a:pt x="45339" y="52187"/>
                  <a:pt x="46455" y="49555"/>
                  <a:pt x="47246" y="46853"/>
                </a:cubicBezTo>
                <a:cubicBezTo>
                  <a:pt x="48670" y="41971"/>
                  <a:pt x="48939" y="36825"/>
                  <a:pt x="49548" y="31789"/>
                </a:cubicBezTo>
                <a:cubicBezTo>
                  <a:pt x="49901" y="29451"/>
                  <a:pt x="50384" y="27127"/>
                  <a:pt x="51199" y="24905"/>
                </a:cubicBezTo>
                <a:cubicBezTo>
                  <a:pt x="51623" y="24027"/>
                  <a:pt x="52108" y="23184"/>
                  <a:pt x="52658" y="22379"/>
                </a:cubicBezTo>
                <a:cubicBezTo>
                  <a:pt x="53570" y="21321"/>
                  <a:pt x="54580" y="20345"/>
                  <a:pt x="55652" y="19450"/>
                </a:cubicBezTo>
                <a:cubicBezTo>
                  <a:pt x="57156" y="18378"/>
                  <a:pt x="58761" y="17464"/>
                  <a:pt x="60438" y="16690"/>
                </a:cubicBezTo>
                <a:cubicBezTo>
                  <a:pt x="60478" y="16673"/>
                  <a:pt x="60519" y="16659"/>
                  <a:pt x="60559" y="16642"/>
                </a:cubicBezTo>
                <a:lnTo>
                  <a:pt x="60559" y="0"/>
                </a:ln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778" name="Google Shape;778;p24"/>
          <p:cNvGrpSpPr/>
          <p:nvPr/>
        </p:nvGrpSpPr>
        <p:grpSpPr>
          <a:xfrm>
            <a:off x="9366543" y="4430122"/>
            <a:ext cx="2935507" cy="2551551"/>
            <a:chOff x="7039840" y="3226481"/>
            <a:chExt cx="2201630" cy="1913663"/>
          </a:xfrm>
        </p:grpSpPr>
        <p:sp>
          <p:nvSpPr>
            <p:cNvPr id="779" name="Google Shape;779;p24"/>
            <p:cNvSpPr/>
            <p:nvPr/>
          </p:nvSpPr>
          <p:spPr>
            <a:xfrm>
              <a:off x="7420863" y="3426638"/>
              <a:ext cx="1675186" cy="1711914"/>
            </a:xfrm>
            <a:custGeom>
              <a:avLst/>
              <a:gdLst/>
              <a:ahLst/>
              <a:cxnLst/>
              <a:rect l="l" t="t" r="r" b="b"/>
              <a:pathLst>
                <a:path w="52452" h="53602" extrusionOk="0">
                  <a:moveTo>
                    <a:pt x="31828" y="1"/>
                  </a:moveTo>
                  <a:lnTo>
                    <a:pt x="31828" y="6470"/>
                  </a:lnTo>
                  <a:cubicBezTo>
                    <a:pt x="32418" y="6975"/>
                    <a:pt x="33045" y="7454"/>
                    <a:pt x="33545" y="8054"/>
                  </a:cubicBezTo>
                  <a:cubicBezTo>
                    <a:pt x="38407" y="13883"/>
                    <a:pt x="39510" y="19196"/>
                    <a:pt x="39593" y="20019"/>
                  </a:cubicBezTo>
                  <a:cubicBezTo>
                    <a:pt x="40436" y="28432"/>
                    <a:pt x="35938" y="32847"/>
                    <a:pt x="30382" y="36159"/>
                  </a:cubicBezTo>
                  <a:cubicBezTo>
                    <a:pt x="27349" y="37967"/>
                    <a:pt x="21679" y="39795"/>
                    <a:pt x="18712" y="41417"/>
                  </a:cubicBezTo>
                  <a:cubicBezTo>
                    <a:pt x="14819" y="43546"/>
                    <a:pt x="8059" y="46091"/>
                    <a:pt x="1" y="53601"/>
                  </a:cubicBezTo>
                  <a:lnTo>
                    <a:pt x="15321" y="53601"/>
                  </a:lnTo>
                  <a:cubicBezTo>
                    <a:pt x="20634" y="50863"/>
                    <a:pt x="30616" y="45127"/>
                    <a:pt x="36685" y="40543"/>
                  </a:cubicBezTo>
                  <a:cubicBezTo>
                    <a:pt x="44339" y="34761"/>
                    <a:pt x="52451" y="25963"/>
                    <a:pt x="43286" y="11861"/>
                  </a:cubicBezTo>
                  <a:cubicBezTo>
                    <a:pt x="40562" y="7668"/>
                    <a:pt x="36343" y="3589"/>
                    <a:pt x="31828" y="1"/>
                  </a:cubicBezTo>
                  <a:close/>
                </a:path>
              </a:pathLst>
            </a:custGeom>
            <a:solidFill>
              <a:srgbClr val="FF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0" name="Google Shape;780;p24"/>
            <p:cNvSpPr/>
            <p:nvPr/>
          </p:nvSpPr>
          <p:spPr>
            <a:xfrm>
              <a:off x="7039840" y="3629542"/>
              <a:ext cx="1669948" cy="1509015"/>
            </a:xfrm>
            <a:custGeom>
              <a:avLst/>
              <a:gdLst/>
              <a:ahLst/>
              <a:cxnLst/>
              <a:rect l="l" t="t" r="r" b="b"/>
              <a:pathLst>
                <a:path w="52288" h="47249" extrusionOk="0">
                  <a:moveTo>
                    <a:pt x="43758" y="1"/>
                  </a:moveTo>
                  <a:lnTo>
                    <a:pt x="43758" y="7471"/>
                  </a:lnTo>
                  <a:cubicBezTo>
                    <a:pt x="46556" y="12104"/>
                    <a:pt x="45296" y="18055"/>
                    <a:pt x="41405" y="21674"/>
                  </a:cubicBezTo>
                  <a:cubicBezTo>
                    <a:pt x="37133" y="25646"/>
                    <a:pt x="25668" y="30282"/>
                    <a:pt x="23265" y="31140"/>
                  </a:cubicBezTo>
                  <a:cubicBezTo>
                    <a:pt x="18262" y="32923"/>
                    <a:pt x="9656" y="37533"/>
                    <a:pt x="1" y="47248"/>
                  </a:cubicBezTo>
                  <a:lnTo>
                    <a:pt x="12019" y="47248"/>
                  </a:lnTo>
                  <a:cubicBezTo>
                    <a:pt x="13964" y="45932"/>
                    <a:pt x="19374" y="41122"/>
                    <a:pt x="26237" y="37917"/>
                  </a:cubicBezTo>
                  <a:cubicBezTo>
                    <a:pt x="31328" y="35540"/>
                    <a:pt x="34764" y="33919"/>
                    <a:pt x="39762" y="31233"/>
                  </a:cubicBezTo>
                  <a:cubicBezTo>
                    <a:pt x="40710" y="30723"/>
                    <a:pt x="41600" y="30230"/>
                    <a:pt x="42312" y="29806"/>
                  </a:cubicBezTo>
                  <a:cubicBezTo>
                    <a:pt x="46510" y="27304"/>
                    <a:pt x="50801" y="23727"/>
                    <a:pt x="51547" y="17329"/>
                  </a:cubicBezTo>
                  <a:cubicBezTo>
                    <a:pt x="52287" y="10952"/>
                    <a:pt x="48704" y="4768"/>
                    <a:pt x="44915" y="1063"/>
                  </a:cubicBezTo>
                  <a:cubicBezTo>
                    <a:pt x="44536" y="694"/>
                    <a:pt x="44151" y="341"/>
                    <a:pt x="43758" y="1"/>
                  </a:cubicBezTo>
                  <a:close/>
                </a:path>
              </a:pathLst>
            </a:custGeom>
            <a:solidFill>
              <a:srgbClr val="F5A2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1" name="Google Shape;781;p24"/>
            <p:cNvSpPr/>
            <p:nvPr/>
          </p:nvSpPr>
          <p:spPr>
            <a:xfrm>
              <a:off x="7908207" y="3226481"/>
              <a:ext cx="1333263" cy="1913663"/>
            </a:xfrm>
            <a:custGeom>
              <a:avLst/>
              <a:gdLst/>
              <a:ahLst/>
              <a:cxnLst/>
              <a:rect l="l" t="t" r="r" b="b"/>
              <a:pathLst>
                <a:path w="41746" h="59919" extrusionOk="0">
                  <a:moveTo>
                    <a:pt x="16569" y="0"/>
                  </a:moveTo>
                  <a:lnTo>
                    <a:pt x="16569" y="6534"/>
                  </a:lnTo>
                  <a:cubicBezTo>
                    <a:pt x="21245" y="10063"/>
                    <a:pt x="25196" y="14242"/>
                    <a:pt x="28027" y="18321"/>
                  </a:cubicBezTo>
                  <a:cubicBezTo>
                    <a:pt x="37173" y="31501"/>
                    <a:pt x="29215" y="41531"/>
                    <a:pt x="21426" y="47003"/>
                  </a:cubicBezTo>
                  <a:cubicBezTo>
                    <a:pt x="13564" y="52527"/>
                    <a:pt x="7582" y="54604"/>
                    <a:pt x="0" y="59918"/>
                  </a:cubicBezTo>
                  <a:lnTo>
                    <a:pt x="14838" y="59918"/>
                  </a:lnTo>
                  <a:cubicBezTo>
                    <a:pt x="17788" y="58423"/>
                    <a:pt x="24648" y="53523"/>
                    <a:pt x="29354" y="49055"/>
                  </a:cubicBezTo>
                  <a:cubicBezTo>
                    <a:pt x="38543" y="40335"/>
                    <a:pt x="41745" y="25898"/>
                    <a:pt x="32735" y="14352"/>
                  </a:cubicBezTo>
                  <a:cubicBezTo>
                    <a:pt x="27763" y="7980"/>
                    <a:pt x="22979" y="3801"/>
                    <a:pt x="16569" y="0"/>
                  </a:cubicBezTo>
                  <a:close/>
                </a:path>
              </a:pathLst>
            </a:custGeom>
            <a:solidFill>
              <a:srgbClr val="A5A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82" name="Google Shape;782;p24"/>
          <p:cNvGrpSpPr/>
          <p:nvPr/>
        </p:nvGrpSpPr>
        <p:grpSpPr>
          <a:xfrm>
            <a:off x="-54032" y="-6019"/>
            <a:ext cx="2491251" cy="1803191"/>
            <a:chOff x="-40524" y="-4515"/>
            <a:chExt cx="1868438" cy="1352393"/>
          </a:xfrm>
        </p:grpSpPr>
        <p:sp>
          <p:nvSpPr>
            <p:cNvPr id="783" name="Google Shape;783;p24"/>
            <p:cNvSpPr/>
            <p:nvPr/>
          </p:nvSpPr>
          <p:spPr>
            <a:xfrm>
              <a:off x="77081" y="-1814"/>
              <a:ext cx="1427127" cy="1258785"/>
            </a:xfrm>
            <a:custGeom>
              <a:avLst/>
              <a:gdLst/>
              <a:ahLst/>
              <a:cxnLst/>
              <a:rect l="l" t="t" r="r" b="b"/>
              <a:pathLst>
                <a:path w="44685" h="39414" extrusionOk="0">
                  <a:moveTo>
                    <a:pt x="29564" y="0"/>
                  </a:moveTo>
                  <a:cubicBezTo>
                    <a:pt x="25215" y="1610"/>
                    <a:pt x="18874" y="5070"/>
                    <a:pt x="13493" y="8068"/>
                  </a:cubicBezTo>
                  <a:cubicBezTo>
                    <a:pt x="6968" y="11704"/>
                    <a:pt x="1" y="17290"/>
                    <a:pt x="7447" y="26541"/>
                  </a:cubicBezTo>
                  <a:cubicBezTo>
                    <a:pt x="11454" y="31522"/>
                    <a:pt x="19581" y="36330"/>
                    <a:pt x="25885" y="39414"/>
                  </a:cubicBezTo>
                  <a:lnTo>
                    <a:pt x="25885" y="34599"/>
                  </a:lnTo>
                  <a:cubicBezTo>
                    <a:pt x="25708" y="34513"/>
                    <a:pt x="25508" y="34420"/>
                    <a:pt x="25273" y="34335"/>
                  </a:cubicBezTo>
                  <a:cubicBezTo>
                    <a:pt x="22265" y="33211"/>
                    <a:pt x="18510" y="31513"/>
                    <a:pt x="15555" y="29139"/>
                  </a:cubicBezTo>
                  <a:cubicBezTo>
                    <a:pt x="13414" y="27417"/>
                    <a:pt x="11695" y="25338"/>
                    <a:pt x="10990" y="22864"/>
                  </a:cubicBezTo>
                  <a:cubicBezTo>
                    <a:pt x="10847" y="22362"/>
                    <a:pt x="10745" y="21845"/>
                    <a:pt x="10690" y="21312"/>
                  </a:cubicBezTo>
                  <a:cubicBezTo>
                    <a:pt x="10130" y="15854"/>
                    <a:pt x="13986" y="13058"/>
                    <a:pt x="18708" y="10992"/>
                  </a:cubicBezTo>
                  <a:cubicBezTo>
                    <a:pt x="21286" y="9861"/>
                    <a:pt x="26077" y="8756"/>
                    <a:pt x="28597" y="7746"/>
                  </a:cubicBezTo>
                  <a:cubicBezTo>
                    <a:pt x="31928" y="6410"/>
                    <a:pt x="37714" y="4841"/>
                    <a:pt x="44684" y="0"/>
                  </a:cubicBezTo>
                  <a:close/>
                </a:path>
              </a:pathLst>
            </a:custGeom>
            <a:solidFill>
              <a:srgbClr val="F5A2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4" name="Google Shape;784;p24"/>
            <p:cNvSpPr/>
            <p:nvPr/>
          </p:nvSpPr>
          <p:spPr>
            <a:xfrm>
              <a:off x="393729" y="887"/>
              <a:ext cx="1434185" cy="1104399"/>
            </a:xfrm>
            <a:custGeom>
              <a:avLst/>
              <a:gdLst/>
              <a:ahLst/>
              <a:cxnLst/>
              <a:rect l="l" t="t" r="r" b="b"/>
              <a:pathLst>
                <a:path w="44906" h="34580" extrusionOk="0">
                  <a:moveTo>
                    <a:pt x="34685" y="0"/>
                  </a:moveTo>
                  <a:cubicBezTo>
                    <a:pt x="33280" y="612"/>
                    <a:pt x="28473" y="3872"/>
                    <a:pt x="22346" y="5960"/>
                  </a:cubicBezTo>
                  <a:cubicBezTo>
                    <a:pt x="18031" y="7429"/>
                    <a:pt x="15116" y="8432"/>
                    <a:pt x="10875" y="10101"/>
                  </a:cubicBezTo>
                  <a:cubicBezTo>
                    <a:pt x="10071" y="10418"/>
                    <a:pt x="9313" y="10725"/>
                    <a:pt x="8709" y="10992"/>
                  </a:cubicBezTo>
                  <a:cubicBezTo>
                    <a:pt x="5139" y="12554"/>
                    <a:pt x="1474" y="14809"/>
                    <a:pt x="736" y="18940"/>
                  </a:cubicBezTo>
                  <a:cubicBezTo>
                    <a:pt x="0" y="23057"/>
                    <a:pt x="2901" y="27108"/>
                    <a:pt x="6015" y="29558"/>
                  </a:cubicBezTo>
                  <a:cubicBezTo>
                    <a:pt x="8930" y="31849"/>
                    <a:pt x="12414" y="33258"/>
                    <a:pt x="15886" y="34580"/>
                  </a:cubicBezTo>
                  <a:lnTo>
                    <a:pt x="15886" y="31539"/>
                  </a:lnTo>
                  <a:cubicBezTo>
                    <a:pt x="12680" y="30003"/>
                    <a:pt x="9159" y="28051"/>
                    <a:pt x="7201" y="25560"/>
                  </a:cubicBezTo>
                  <a:cubicBezTo>
                    <a:pt x="4799" y="22502"/>
                    <a:pt x="5946" y="18590"/>
                    <a:pt x="9328" y="16266"/>
                  </a:cubicBezTo>
                  <a:cubicBezTo>
                    <a:pt x="12983" y="13751"/>
                    <a:pt x="22689" y="10908"/>
                    <a:pt x="24722" y="10387"/>
                  </a:cubicBezTo>
                  <a:cubicBezTo>
                    <a:pt x="29016" y="9284"/>
                    <a:pt x="36476" y="6348"/>
                    <a:pt x="44905" y="0"/>
                  </a:cubicBezTo>
                  <a:close/>
                </a:path>
              </a:pathLst>
            </a:custGeom>
            <a:solidFill>
              <a:srgbClr val="4CE6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5" name="Google Shape;785;p24"/>
            <p:cNvSpPr/>
            <p:nvPr/>
          </p:nvSpPr>
          <p:spPr>
            <a:xfrm>
              <a:off x="-40524" y="-4515"/>
              <a:ext cx="1138412" cy="1352393"/>
            </a:xfrm>
            <a:custGeom>
              <a:avLst/>
              <a:gdLst/>
              <a:ahLst/>
              <a:cxnLst/>
              <a:rect l="l" t="t" r="r" b="b"/>
              <a:pathLst>
                <a:path w="35645" h="42345" extrusionOk="0">
                  <a:moveTo>
                    <a:pt x="22741" y="0"/>
                  </a:moveTo>
                  <a:cubicBezTo>
                    <a:pt x="20241" y="926"/>
                    <a:pt x="14840" y="3805"/>
                    <a:pt x="10811" y="6632"/>
                  </a:cubicBezTo>
                  <a:cubicBezTo>
                    <a:pt x="2944" y="12151"/>
                    <a:pt x="1" y="21450"/>
                    <a:pt x="7359" y="29046"/>
                  </a:cubicBezTo>
                  <a:cubicBezTo>
                    <a:pt x="13445" y="35327"/>
                    <a:pt x="19262" y="38416"/>
                    <a:pt x="29821" y="42345"/>
                  </a:cubicBezTo>
                  <a:lnTo>
                    <a:pt x="29821" y="39414"/>
                  </a:lnTo>
                  <a:cubicBezTo>
                    <a:pt x="23517" y="36330"/>
                    <a:pt x="14909" y="31872"/>
                    <a:pt x="11383" y="26541"/>
                  </a:cubicBezTo>
                  <a:cubicBezTo>
                    <a:pt x="5261" y="17290"/>
                    <a:pt x="10795" y="11504"/>
                    <a:pt x="17429" y="8068"/>
                  </a:cubicBezTo>
                  <a:cubicBezTo>
                    <a:pt x="24127" y="4598"/>
                    <a:pt x="29185" y="3336"/>
                    <a:pt x="35645" y="0"/>
                  </a:cubicBezTo>
                  <a:close/>
                </a:path>
              </a:pathLst>
            </a:custGeom>
            <a:solidFill>
              <a:srgbClr val="FF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86" name="Google Shape;786;p24"/>
          <p:cNvSpPr/>
          <p:nvPr/>
        </p:nvSpPr>
        <p:spPr>
          <a:xfrm>
            <a:off x="0" y="-6032"/>
            <a:ext cx="5418499" cy="3798881"/>
          </a:xfrm>
          <a:custGeom>
            <a:avLst/>
            <a:gdLst/>
            <a:ahLst/>
            <a:cxnLst/>
            <a:rect l="l" t="t" r="r" b="b"/>
            <a:pathLst>
              <a:path w="126709" h="88835" extrusionOk="0">
                <a:moveTo>
                  <a:pt x="108683" y="1"/>
                </a:moveTo>
                <a:cubicBezTo>
                  <a:pt x="108514" y="253"/>
                  <a:pt x="108340" y="501"/>
                  <a:pt x="108162" y="749"/>
                </a:cubicBezTo>
                <a:cubicBezTo>
                  <a:pt x="107126" y="1996"/>
                  <a:pt x="105988" y="3154"/>
                  <a:pt x="104747" y="4196"/>
                </a:cubicBezTo>
                <a:cubicBezTo>
                  <a:pt x="103261" y="5249"/>
                  <a:pt x="101678" y="6144"/>
                  <a:pt x="100025" y="6904"/>
                </a:cubicBezTo>
                <a:cubicBezTo>
                  <a:pt x="96568" y="8247"/>
                  <a:pt x="92922" y="9102"/>
                  <a:pt x="89260" y="9654"/>
                </a:cubicBezTo>
                <a:cubicBezTo>
                  <a:pt x="77792" y="11026"/>
                  <a:pt x="66048" y="10123"/>
                  <a:pt x="54799" y="13183"/>
                </a:cubicBezTo>
                <a:cubicBezTo>
                  <a:pt x="48327" y="14945"/>
                  <a:pt x="42169" y="18126"/>
                  <a:pt x="37406" y="22910"/>
                </a:cubicBezTo>
                <a:cubicBezTo>
                  <a:pt x="34787" y="25539"/>
                  <a:pt x="32504" y="28668"/>
                  <a:pt x="30996" y="32071"/>
                </a:cubicBezTo>
                <a:cubicBezTo>
                  <a:pt x="29508" y="35435"/>
                  <a:pt x="28398" y="38805"/>
                  <a:pt x="27715" y="42417"/>
                </a:cubicBezTo>
                <a:cubicBezTo>
                  <a:pt x="26493" y="48870"/>
                  <a:pt x="26186" y="55559"/>
                  <a:pt x="23848" y="61743"/>
                </a:cubicBezTo>
                <a:cubicBezTo>
                  <a:pt x="23183" y="63162"/>
                  <a:pt x="22402" y="64519"/>
                  <a:pt x="21500" y="65800"/>
                </a:cubicBezTo>
                <a:cubicBezTo>
                  <a:pt x="20552" y="66922"/>
                  <a:pt x="19514" y="67958"/>
                  <a:pt x="18392" y="68903"/>
                </a:cubicBezTo>
                <a:cubicBezTo>
                  <a:pt x="17071" y="69841"/>
                  <a:pt x="15668" y="70656"/>
                  <a:pt x="14199" y="71344"/>
                </a:cubicBezTo>
                <a:cubicBezTo>
                  <a:pt x="12449" y="72003"/>
                  <a:pt x="10639" y="72492"/>
                  <a:pt x="8794" y="72811"/>
                </a:cubicBezTo>
                <a:cubicBezTo>
                  <a:pt x="7785" y="72908"/>
                  <a:pt x="6773" y="72957"/>
                  <a:pt x="5761" y="72957"/>
                </a:cubicBezTo>
                <a:cubicBezTo>
                  <a:pt x="4626" y="72957"/>
                  <a:pt x="3490" y="72896"/>
                  <a:pt x="2357" y="72775"/>
                </a:cubicBezTo>
                <a:cubicBezTo>
                  <a:pt x="2269" y="72771"/>
                  <a:pt x="2182" y="72770"/>
                  <a:pt x="2095" y="72770"/>
                </a:cubicBezTo>
                <a:cubicBezTo>
                  <a:pt x="1362" y="72770"/>
                  <a:pt x="664" y="72895"/>
                  <a:pt x="0" y="73144"/>
                </a:cubicBezTo>
                <a:lnTo>
                  <a:pt x="0" y="88291"/>
                </a:lnTo>
                <a:cubicBezTo>
                  <a:pt x="755" y="88527"/>
                  <a:pt x="1541" y="88646"/>
                  <a:pt x="2357" y="88648"/>
                </a:cubicBezTo>
                <a:cubicBezTo>
                  <a:pt x="3504" y="88771"/>
                  <a:pt x="4655" y="88835"/>
                  <a:pt x="5806" y="88835"/>
                </a:cubicBezTo>
                <a:cubicBezTo>
                  <a:pt x="6776" y="88835"/>
                  <a:pt x="7746" y="88789"/>
                  <a:pt x="8713" y="88696"/>
                </a:cubicBezTo>
                <a:cubicBezTo>
                  <a:pt x="11396" y="88439"/>
                  <a:pt x="14102" y="88043"/>
                  <a:pt x="16685" y="87248"/>
                </a:cubicBezTo>
                <a:cubicBezTo>
                  <a:pt x="21824" y="85669"/>
                  <a:pt x="26503" y="83019"/>
                  <a:pt x="30465" y="79383"/>
                </a:cubicBezTo>
                <a:cubicBezTo>
                  <a:pt x="34544" y="75637"/>
                  <a:pt x="37328" y="70868"/>
                  <a:pt x="39240" y="65720"/>
                </a:cubicBezTo>
                <a:cubicBezTo>
                  <a:pt x="40773" y="61588"/>
                  <a:pt x="41409" y="57204"/>
                  <a:pt x="42028" y="52866"/>
                </a:cubicBezTo>
                <a:cubicBezTo>
                  <a:pt x="42667" y="48389"/>
                  <a:pt x="43307" y="43865"/>
                  <a:pt x="44910" y="39619"/>
                </a:cubicBezTo>
                <a:cubicBezTo>
                  <a:pt x="45545" y="38264"/>
                  <a:pt x="46291" y="36969"/>
                  <a:pt x="47150" y="35743"/>
                </a:cubicBezTo>
                <a:cubicBezTo>
                  <a:pt x="48141" y="34571"/>
                  <a:pt x="49234" y="33488"/>
                  <a:pt x="50410" y="32499"/>
                </a:cubicBezTo>
                <a:cubicBezTo>
                  <a:pt x="51910" y="31433"/>
                  <a:pt x="53508" y="30518"/>
                  <a:pt x="55180" y="29747"/>
                </a:cubicBezTo>
                <a:cubicBezTo>
                  <a:pt x="58411" y="28501"/>
                  <a:pt x="61802" y="27732"/>
                  <a:pt x="65224" y="27218"/>
                </a:cubicBezTo>
                <a:cubicBezTo>
                  <a:pt x="70822" y="26546"/>
                  <a:pt x="76468" y="26432"/>
                  <a:pt x="82092" y="26115"/>
                </a:cubicBezTo>
                <a:cubicBezTo>
                  <a:pt x="88445" y="25758"/>
                  <a:pt x="94879" y="25120"/>
                  <a:pt x="101004" y="23313"/>
                </a:cubicBezTo>
                <a:cubicBezTo>
                  <a:pt x="103976" y="22434"/>
                  <a:pt x="106912" y="21270"/>
                  <a:pt x="109650" y="19817"/>
                </a:cubicBezTo>
                <a:cubicBezTo>
                  <a:pt x="112117" y="18510"/>
                  <a:pt x="114410" y="16814"/>
                  <a:pt x="116496" y="14967"/>
                </a:cubicBezTo>
                <a:cubicBezTo>
                  <a:pt x="118541" y="13157"/>
                  <a:pt x="120244" y="11000"/>
                  <a:pt x="121839" y="8790"/>
                </a:cubicBezTo>
                <a:cubicBezTo>
                  <a:pt x="123137" y="6994"/>
                  <a:pt x="124247" y="5068"/>
                  <a:pt x="125240" y="3089"/>
                </a:cubicBezTo>
                <a:cubicBezTo>
                  <a:pt x="125752" y="2070"/>
                  <a:pt x="126240" y="1041"/>
                  <a:pt x="126709" y="1"/>
                </a:cubicBez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87" name="Google Shape;787;p24"/>
          <p:cNvSpPr/>
          <p:nvPr/>
        </p:nvSpPr>
        <p:spPr>
          <a:xfrm>
            <a:off x="2695801" y="894908"/>
            <a:ext cx="9498247" cy="5982981"/>
          </a:xfrm>
          <a:custGeom>
            <a:avLst/>
            <a:gdLst/>
            <a:ahLst/>
            <a:cxnLst/>
            <a:rect l="l" t="t" r="r" b="b"/>
            <a:pathLst>
              <a:path w="221818" h="139724" extrusionOk="0">
                <a:moveTo>
                  <a:pt x="217438" y="1"/>
                </a:moveTo>
                <a:cubicBezTo>
                  <a:pt x="211569" y="1"/>
                  <a:pt x="205642" y="938"/>
                  <a:pt x="199994" y="2337"/>
                </a:cubicBezTo>
                <a:cubicBezTo>
                  <a:pt x="192707" y="4142"/>
                  <a:pt x="185540" y="6940"/>
                  <a:pt x="178975" y="10583"/>
                </a:cubicBezTo>
                <a:cubicBezTo>
                  <a:pt x="172900" y="13953"/>
                  <a:pt x="167147" y="18244"/>
                  <a:pt x="162880" y="23768"/>
                </a:cubicBezTo>
                <a:cubicBezTo>
                  <a:pt x="158637" y="29259"/>
                  <a:pt x="156299" y="35796"/>
                  <a:pt x="154913" y="42542"/>
                </a:cubicBezTo>
                <a:cubicBezTo>
                  <a:pt x="153565" y="49095"/>
                  <a:pt x="152753" y="55774"/>
                  <a:pt x="150326" y="62039"/>
                </a:cubicBezTo>
                <a:cubicBezTo>
                  <a:pt x="149324" y="64232"/>
                  <a:pt x="148121" y="66315"/>
                  <a:pt x="146709" y="68273"/>
                </a:cubicBezTo>
                <a:cubicBezTo>
                  <a:pt x="145033" y="70306"/>
                  <a:pt x="143149" y="72147"/>
                  <a:pt x="141106" y="73814"/>
                </a:cubicBezTo>
                <a:cubicBezTo>
                  <a:pt x="138623" y="75626"/>
                  <a:pt x="135961" y="77155"/>
                  <a:pt x="133160" y="78419"/>
                </a:cubicBezTo>
                <a:cubicBezTo>
                  <a:pt x="128719" y="80169"/>
                  <a:pt x="124066" y="81269"/>
                  <a:pt x="119349" y="81972"/>
                </a:cubicBezTo>
                <a:cubicBezTo>
                  <a:pt x="112837" y="82763"/>
                  <a:pt x="106276" y="82903"/>
                  <a:pt x="99717" y="82903"/>
                </a:cubicBezTo>
                <a:cubicBezTo>
                  <a:pt x="96504" y="82903"/>
                  <a:pt x="93293" y="82869"/>
                  <a:pt x="90087" y="82862"/>
                </a:cubicBezTo>
                <a:cubicBezTo>
                  <a:pt x="89804" y="82862"/>
                  <a:pt x="89522" y="82861"/>
                  <a:pt x="89240" y="82861"/>
                </a:cubicBezTo>
                <a:cubicBezTo>
                  <a:pt x="78782" y="82861"/>
                  <a:pt x="68359" y="83307"/>
                  <a:pt x="58078" y="85413"/>
                </a:cubicBezTo>
                <a:cubicBezTo>
                  <a:pt x="49154" y="87239"/>
                  <a:pt x="40267" y="90430"/>
                  <a:pt x="32592" y="95397"/>
                </a:cubicBezTo>
                <a:cubicBezTo>
                  <a:pt x="25327" y="100098"/>
                  <a:pt x="19429" y="106091"/>
                  <a:pt x="14281" y="112994"/>
                </a:cubicBezTo>
                <a:cubicBezTo>
                  <a:pt x="8975" y="120109"/>
                  <a:pt x="4899" y="128058"/>
                  <a:pt x="1053" y="136027"/>
                </a:cubicBezTo>
                <a:cubicBezTo>
                  <a:pt x="474" y="137228"/>
                  <a:pt x="79" y="138456"/>
                  <a:pt x="1" y="139723"/>
                </a:cubicBezTo>
                <a:lnTo>
                  <a:pt x="16876" y="139723"/>
                </a:lnTo>
                <a:cubicBezTo>
                  <a:pt x="20160" y="133149"/>
                  <a:pt x="23729" y="126691"/>
                  <a:pt x="28139" y="120804"/>
                </a:cubicBezTo>
                <a:cubicBezTo>
                  <a:pt x="30966" y="117264"/>
                  <a:pt x="34119" y="114006"/>
                  <a:pt x="37645" y="111161"/>
                </a:cubicBezTo>
                <a:cubicBezTo>
                  <a:pt x="41103" y="108601"/>
                  <a:pt x="44839" y="106460"/>
                  <a:pt x="48773" y="104717"/>
                </a:cubicBezTo>
                <a:cubicBezTo>
                  <a:pt x="54995" y="102219"/>
                  <a:pt x="61550" y="100667"/>
                  <a:pt x="68179" y="99700"/>
                </a:cubicBezTo>
                <a:cubicBezTo>
                  <a:pt x="74946" y="98873"/>
                  <a:pt x="81766" y="98733"/>
                  <a:pt x="88581" y="98733"/>
                </a:cubicBezTo>
                <a:cubicBezTo>
                  <a:pt x="90661" y="98733"/>
                  <a:pt x="92741" y="98746"/>
                  <a:pt x="94818" y="98757"/>
                </a:cubicBezTo>
                <a:cubicBezTo>
                  <a:pt x="95851" y="98762"/>
                  <a:pt x="96883" y="98765"/>
                  <a:pt x="97915" y="98765"/>
                </a:cubicBezTo>
                <a:cubicBezTo>
                  <a:pt x="106621" y="98765"/>
                  <a:pt x="115289" y="98535"/>
                  <a:pt x="123926" y="97228"/>
                </a:cubicBezTo>
                <a:cubicBezTo>
                  <a:pt x="132939" y="95864"/>
                  <a:pt x="142061" y="92811"/>
                  <a:pt x="149417" y="87306"/>
                </a:cubicBezTo>
                <a:cubicBezTo>
                  <a:pt x="154094" y="83803"/>
                  <a:pt x="158101" y="79874"/>
                  <a:pt x="161332" y="74971"/>
                </a:cubicBezTo>
                <a:cubicBezTo>
                  <a:pt x="163906" y="71064"/>
                  <a:pt x="165745" y="66599"/>
                  <a:pt x="167035" y="62110"/>
                </a:cubicBezTo>
                <a:cubicBezTo>
                  <a:pt x="169300" y="54231"/>
                  <a:pt x="169671" y="45856"/>
                  <a:pt x="172624" y="38170"/>
                </a:cubicBezTo>
                <a:cubicBezTo>
                  <a:pt x="173388" y="36512"/>
                  <a:pt x="174284" y="34924"/>
                  <a:pt x="175339" y="33433"/>
                </a:cubicBezTo>
                <a:cubicBezTo>
                  <a:pt x="176875" y="31600"/>
                  <a:pt x="178618" y="29957"/>
                  <a:pt x="180477" y="28452"/>
                </a:cubicBezTo>
                <a:cubicBezTo>
                  <a:pt x="184399" y="25559"/>
                  <a:pt x="188697" y="23204"/>
                  <a:pt x="193160" y="21246"/>
                </a:cubicBezTo>
                <a:cubicBezTo>
                  <a:pt x="198886" y="18922"/>
                  <a:pt x="204875" y="17222"/>
                  <a:pt x="210988" y="16296"/>
                </a:cubicBezTo>
                <a:cubicBezTo>
                  <a:pt x="213230" y="16035"/>
                  <a:pt x="215482" y="15886"/>
                  <a:pt x="217736" y="15886"/>
                </a:cubicBezTo>
                <a:cubicBezTo>
                  <a:pt x="219015" y="15886"/>
                  <a:pt x="220294" y="15934"/>
                  <a:pt x="221572" y="16036"/>
                </a:cubicBezTo>
                <a:cubicBezTo>
                  <a:pt x="221653" y="16044"/>
                  <a:pt x="221734" y="16046"/>
                  <a:pt x="221818" y="16048"/>
                </a:cubicBezTo>
                <a:lnTo>
                  <a:pt x="221818" y="185"/>
                </a:lnTo>
                <a:cubicBezTo>
                  <a:pt x="221737" y="178"/>
                  <a:pt x="221656" y="168"/>
                  <a:pt x="221572" y="163"/>
                </a:cubicBezTo>
                <a:cubicBezTo>
                  <a:pt x="220200" y="53"/>
                  <a:pt x="218821" y="1"/>
                  <a:pt x="217438" y="1"/>
                </a:cubicBez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788" name="Google Shape;788;p24"/>
          <p:cNvGrpSpPr/>
          <p:nvPr/>
        </p:nvGrpSpPr>
        <p:grpSpPr>
          <a:xfrm>
            <a:off x="970075" y="726601"/>
            <a:ext cx="10251600" cy="5418767"/>
            <a:chOff x="727556" y="544950"/>
            <a:chExt cx="7688700" cy="4064075"/>
          </a:xfrm>
        </p:grpSpPr>
        <p:grpSp>
          <p:nvGrpSpPr>
            <p:cNvPr id="789" name="Google Shape;789;p24"/>
            <p:cNvGrpSpPr/>
            <p:nvPr/>
          </p:nvGrpSpPr>
          <p:grpSpPr>
            <a:xfrm>
              <a:off x="727556" y="544950"/>
              <a:ext cx="7688700" cy="4064075"/>
              <a:chOff x="721950" y="544950"/>
              <a:chExt cx="7688700" cy="4064075"/>
            </a:xfrm>
          </p:grpSpPr>
          <p:sp>
            <p:nvSpPr>
              <p:cNvPr id="790" name="Google Shape;790;p24"/>
              <p:cNvSpPr/>
              <p:nvPr/>
            </p:nvSpPr>
            <p:spPr>
              <a:xfrm>
                <a:off x="721950" y="544950"/>
                <a:ext cx="7688700" cy="507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F5A2A2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23825" dir="7860000" algn="bl" rotWithShape="0">
                  <a:srgbClr val="0B3A87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91" name="Google Shape;791;p24"/>
              <p:cNvSpPr/>
              <p:nvPr/>
            </p:nvSpPr>
            <p:spPr>
              <a:xfrm>
                <a:off x="721950" y="1051025"/>
                <a:ext cx="7688700" cy="3558000"/>
              </a:xfrm>
              <a:prstGeom prst="rect">
                <a:avLst/>
              </a:prstGeom>
              <a:solidFill>
                <a:srgbClr val="FFEEE5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23825" dir="7860000" algn="bl" rotWithShape="0">
                  <a:srgbClr val="0B3A87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92" name="Google Shape;792;p24"/>
              <p:cNvSpPr/>
              <p:nvPr/>
            </p:nvSpPr>
            <p:spPr>
              <a:xfrm>
                <a:off x="2170375" y="663050"/>
                <a:ext cx="5846700" cy="269100"/>
              </a:xfrm>
              <a:prstGeom prst="roundRect">
                <a:avLst>
                  <a:gd name="adj" fmla="val 50000"/>
                </a:avLst>
              </a:prstGeom>
              <a:solidFill>
                <a:srgbClr val="FFFFFF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793" name="Google Shape;793;p24"/>
            <p:cNvGrpSpPr/>
            <p:nvPr/>
          </p:nvGrpSpPr>
          <p:grpSpPr>
            <a:xfrm>
              <a:off x="883456" y="696120"/>
              <a:ext cx="877593" cy="199609"/>
              <a:chOff x="883456" y="696120"/>
              <a:chExt cx="877593" cy="199609"/>
            </a:xfrm>
          </p:grpSpPr>
          <p:sp>
            <p:nvSpPr>
              <p:cNvPr id="794" name="Google Shape;794;p24"/>
              <p:cNvSpPr/>
              <p:nvPr/>
            </p:nvSpPr>
            <p:spPr>
              <a:xfrm>
                <a:off x="1225706" y="696120"/>
                <a:ext cx="199641" cy="199609"/>
              </a:xfrm>
              <a:custGeom>
                <a:avLst/>
                <a:gdLst/>
                <a:ahLst/>
                <a:cxnLst/>
                <a:rect l="l" t="t" r="r" b="b"/>
                <a:pathLst>
                  <a:path w="6251" h="6250" extrusionOk="0">
                    <a:moveTo>
                      <a:pt x="3127" y="1"/>
                    </a:moveTo>
                    <a:cubicBezTo>
                      <a:pt x="1400" y="1"/>
                      <a:pt x="0" y="1399"/>
                      <a:pt x="0" y="3125"/>
                    </a:cubicBezTo>
                    <a:cubicBezTo>
                      <a:pt x="0" y="4851"/>
                      <a:pt x="1400" y="6249"/>
                      <a:pt x="3127" y="6249"/>
                    </a:cubicBezTo>
                    <a:cubicBezTo>
                      <a:pt x="4851" y="6249"/>
                      <a:pt x="6251" y="4851"/>
                      <a:pt x="6251" y="3125"/>
                    </a:cubicBezTo>
                    <a:cubicBezTo>
                      <a:pt x="6251" y="1399"/>
                      <a:pt x="4851" y="1"/>
                      <a:pt x="3127" y="1"/>
                    </a:cubicBezTo>
                    <a:close/>
                  </a:path>
                </a:pathLst>
              </a:custGeom>
              <a:solidFill>
                <a:srgbClr val="FFD800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95" name="Google Shape;795;p24"/>
              <p:cNvSpPr/>
              <p:nvPr/>
            </p:nvSpPr>
            <p:spPr>
              <a:xfrm>
                <a:off x="1561376" y="696120"/>
                <a:ext cx="199673" cy="199609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6250" extrusionOk="0">
                    <a:moveTo>
                      <a:pt x="3127" y="1"/>
                    </a:moveTo>
                    <a:cubicBezTo>
                      <a:pt x="1401" y="1"/>
                      <a:pt x="1" y="1399"/>
                      <a:pt x="1" y="3125"/>
                    </a:cubicBezTo>
                    <a:cubicBezTo>
                      <a:pt x="1" y="4851"/>
                      <a:pt x="1401" y="6249"/>
                      <a:pt x="3127" y="6249"/>
                    </a:cubicBezTo>
                    <a:cubicBezTo>
                      <a:pt x="4851" y="6249"/>
                      <a:pt x="6252" y="4851"/>
                      <a:pt x="6252" y="3125"/>
                    </a:cubicBezTo>
                    <a:cubicBezTo>
                      <a:pt x="6252" y="1399"/>
                      <a:pt x="4851" y="1"/>
                      <a:pt x="3127" y="1"/>
                    </a:cubicBezTo>
                    <a:close/>
                  </a:path>
                </a:pathLst>
              </a:custGeom>
              <a:solidFill>
                <a:srgbClr val="A5A2F4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96" name="Google Shape;796;p24"/>
              <p:cNvSpPr/>
              <p:nvPr/>
            </p:nvSpPr>
            <p:spPr>
              <a:xfrm>
                <a:off x="883456" y="696120"/>
                <a:ext cx="199673" cy="199609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6250" extrusionOk="0">
                    <a:moveTo>
                      <a:pt x="3125" y="1"/>
                    </a:moveTo>
                    <a:cubicBezTo>
                      <a:pt x="1399" y="1"/>
                      <a:pt x="1" y="1399"/>
                      <a:pt x="1" y="3125"/>
                    </a:cubicBezTo>
                    <a:cubicBezTo>
                      <a:pt x="1" y="4851"/>
                      <a:pt x="1399" y="6249"/>
                      <a:pt x="3125" y="6249"/>
                    </a:cubicBezTo>
                    <a:cubicBezTo>
                      <a:pt x="4851" y="6249"/>
                      <a:pt x="6251" y="4851"/>
                      <a:pt x="6251" y="3125"/>
                    </a:cubicBezTo>
                    <a:cubicBezTo>
                      <a:pt x="6251" y="1399"/>
                      <a:pt x="4851" y="1"/>
                      <a:pt x="3125" y="1"/>
                    </a:cubicBezTo>
                    <a:close/>
                  </a:path>
                </a:pathLst>
              </a:custGeom>
              <a:solidFill>
                <a:srgbClr val="4CE697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sp>
        <p:nvSpPr>
          <p:cNvPr id="797" name="Google Shape;797;p24"/>
          <p:cNvSpPr txBox="1">
            <a:spLocks noGrp="1"/>
          </p:cNvSpPr>
          <p:nvPr>
            <p:ph type="title"/>
          </p:nvPr>
        </p:nvSpPr>
        <p:spPr>
          <a:xfrm>
            <a:off x="2894400" y="883200"/>
            <a:ext cx="7718400" cy="3600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9pPr>
          </a:lstStyle>
          <a:p>
            <a:endParaRPr/>
          </a:p>
        </p:txBody>
      </p:sp>
      <p:sp>
        <p:nvSpPr>
          <p:cNvPr id="798" name="Google Shape;798;p24"/>
          <p:cNvSpPr txBox="1">
            <a:spLocks noGrp="1"/>
          </p:cNvSpPr>
          <p:nvPr>
            <p:ph type="title" idx="2"/>
          </p:nvPr>
        </p:nvSpPr>
        <p:spPr>
          <a:xfrm>
            <a:off x="7559313" y="3731667"/>
            <a:ext cx="3233600" cy="444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9pPr>
          </a:lstStyle>
          <a:p>
            <a:endParaRPr/>
          </a:p>
        </p:txBody>
      </p:sp>
      <p:sp>
        <p:nvSpPr>
          <p:cNvPr id="799" name="Google Shape;799;p24"/>
          <p:cNvSpPr txBox="1">
            <a:spLocks noGrp="1"/>
          </p:cNvSpPr>
          <p:nvPr>
            <p:ph type="subTitle" idx="1"/>
          </p:nvPr>
        </p:nvSpPr>
        <p:spPr>
          <a:xfrm>
            <a:off x="7559247" y="4176067"/>
            <a:ext cx="3233600" cy="1226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0" name="Google Shape;800;p24"/>
          <p:cNvSpPr/>
          <p:nvPr/>
        </p:nvSpPr>
        <p:spPr>
          <a:xfrm>
            <a:off x="3422925" y="1399696"/>
            <a:ext cx="7788663" cy="1188544"/>
          </a:xfrm>
          <a:custGeom>
            <a:avLst/>
            <a:gdLst/>
            <a:ahLst/>
            <a:cxnLst/>
            <a:rect l="l" t="t" r="r" b="b"/>
            <a:pathLst>
              <a:path w="182904" h="27911" extrusionOk="0">
                <a:moveTo>
                  <a:pt x="0" y="0"/>
                </a:moveTo>
                <a:cubicBezTo>
                  <a:pt x="8688" y="22829"/>
                  <a:pt x="35357" y="27911"/>
                  <a:pt x="57097" y="27911"/>
                </a:cubicBezTo>
                <a:cubicBezTo>
                  <a:pt x="68428" y="27911"/>
                  <a:pt x="78420" y="26530"/>
                  <a:pt x="83828" y="25563"/>
                </a:cubicBezTo>
                <a:cubicBezTo>
                  <a:pt x="107047" y="21412"/>
                  <a:pt x="182903" y="16583"/>
                  <a:pt x="182903" y="16583"/>
                </a:cubicBezTo>
                <a:lnTo>
                  <a:pt x="182903" y="4179"/>
                </a:lnTo>
                <a:cubicBezTo>
                  <a:pt x="96624" y="9235"/>
                  <a:pt x="92311" y="16605"/>
                  <a:pt x="61887" y="16605"/>
                </a:cubicBezTo>
                <a:cubicBezTo>
                  <a:pt x="60453" y="16605"/>
                  <a:pt x="58960" y="16588"/>
                  <a:pt x="57399" y="16555"/>
                </a:cubicBezTo>
                <a:cubicBezTo>
                  <a:pt x="22712" y="15805"/>
                  <a:pt x="16518" y="0"/>
                  <a:pt x="16518" y="0"/>
                </a:cubicBezTo>
                <a:close/>
              </a:path>
            </a:pathLst>
          </a:custGeom>
          <a:solidFill>
            <a:srgbClr val="F5A2A2">
              <a:alpha val="3438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01" name="Google Shape;801;p24"/>
          <p:cNvSpPr/>
          <p:nvPr/>
        </p:nvSpPr>
        <p:spPr>
          <a:xfrm>
            <a:off x="9153417" y="175864"/>
            <a:ext cx="411440" cy="411525"/>
          </a:xfrm>
          <a:custGeom>
            <a:avLst/>
            <a:gdLst/>
            <a:ahLst/>
            <a:cxnLst/>
            <a:rect l="l" t="t" r="r" b="b"/>
            <a:pathLst>
              <a:path w="9662" h="9664" extrusionOk="0">
                <a:moveTo>
                  <a:pt x="4832" y="1"/>
                </a:moveTo>
                <a:cubicBezTo>
                  <a:pt x="2163" y="1"/>
                  <a:pt x="1" y="2163"/>
                  <a:pt x="1" y="4832"/>
                </a:cubicBezTo>
                <a:cubicBezTo>
                  <a:pt x="1" y="7499"/>
                  <a:pt x="2163" y="9664"/>
                  <a:pt x="4832" y="9664"/>
                </a:cubicBezTo>
                <a:cubicBezTo>
                  <a:pt x="7499" y="9664"/>
                  <a:pt x="9661" y="7499"/>
                  <a:pt x="9661" y="4832"/>
                </a:cubicBezTo>
                <a:cubicBezTo>
                  <a:pt x="9661" y="2163"/>
                  <a:pt x="7499" y="1"/>
                  <a:pt x="4832" y="1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02" name="Google Shape;802;p24"/>
          <p:cNvSpPr/>
          <p:nvPr/>
        </p:nvSpPr>
        <p:spPr>
          <a:xfrm>
            <a:off x="11515089" y="3878998"/>
            <a:ext cx="426537" cy="426404"/>
          </a:xfrm>
          <a:custGeom>
            <a:avLst/>
            <a:gdLst/>
            <a:ahLst/>
            <a:cxnLst/>
            <a:rect l="l" t="t" r="r" b="b"/>
            <a:pathLst>
              <a:path w="9664" h="9661" extrusionOk="0">
                <a:moveTo>
                  <a:pt x="4832" y="0"/>
                </a:moveTo>
                <a:cubicBezTo>
                  <a:pt x="2163" y="0"/>
                  <a:pt x="1" y="2163"/>
                  <a:pt x="1" y="4829"/>
                </a:cubicBezTo>
                <a:cubicBezTo>
                  <a:pt x="1" y="7499"/>
                  <a:pt x="2163" y="9661"/>
                  <a:pt x="4832" y="9661"/>
                </a:cubicBezTo>
                <a:cubicBezTo>
                  <a:pt x="7499" y="9661"/>
                  <a:pt x="9664" y="7499"/>
                  <a:pt x="9664" y="4829"/>
                </a:cubicBezTo>
                <a:cubicBezTo>
                  <a:pt x="9664" y="2163"/>
                  <a:pt x="7499" y="0"/>
                  <a:pt x="4832" y="0"/>
                </a:cubicBez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03" name="Google Shape;803;p24"/>
          <p:cNvSpPr/>
          <p:nvPr/>
        </p:nvSpPr>
        <p:spPr>
          <a:xfrm>
            <a:off x="11781853" y="1627113"/>
            <a:ext cx="195923" cy="195967"/>
          </a:xfrm>
          <a:custGeom>
            <a:avLst/>
            <a:gdLst/>
            <a:ahLst/>
            <a:cxnLst/>
            <a:rect l="l" t="t" r="r" b="b"/>
            <a:pathLst>
              <a:path w="4439" h="4440" extrusionOk="0">
                <a:moveTo>
                  <a:pt x="2219" y="1"/>
                </a:moveTo>
                <a:cubicBezTo>
                  <a:pt x="993" y="1"/>
                  <a:pt x="0" y="994"/>
                  <a:pt x="0" y="2220"/>
                </a:cubicBezTo>
                <a:cubicBezTo>
                  <a:pt x="0" y="3446"/>
                  <a:pt x="993" y="4439"/>
                  <a:pt x="2219" y="4439"/>
                </a:cubicBezTo>
                <a:cubicBezTo>
                  <a:pt x="3446" y="4439"/>
                  <a:pt x="4439" y="3446"/>
                  <a:pt x="4439" y="2220"/>
                </a:cubicBezTo>
                <a:cubicBezTo>
                  <a:pt x="4439" y="994"/>
                  <a:pt x="3446" y="1"/>
                  <a:pt x="2219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04" name="Google Shape;804;p24"/>
          <p:cNvSpPr/>
          <p:nvPr/>
        </p:nvSpPr>
        <p:spPr>
          <a:xfrm>
            <a:off x="7078108" y="6424395"/>
            <a:ext cx="195923" cy="196055"/>
          </a:xfrm>
          <a:custGeom>
            <a:avLst/>
            <a:gdLst/>
            <a:ahLst/>
            <a:cxnLst/>
            <a:rect l="l" t="t" r="r" b="b"/>
            <a:pathLst>
              <a:path w="4439" h="4442" extrusionOk="0">
                <a:moveTo>
                  <a:pt x="2219" y="1"/>
                </a:moveTo>
                <a:cubicBezTo>
                  <a:pt x="993" y="1"/>
                  <a:pt x="0" y="996"/>
                  <a:pt x="0" y="2222"/>
                </a:cubicBezTo>
                <a:cubicBezTo>
                  <a:pt x="0" y="3446"/>
                  <a:pt x="993" y="4442"/>
                  <a:pt x="2219" y="4442"/>
                </a:cubicBezTo>
                <a:cubicBezTo>
                  <a:pt x="3446" y="4442"/>
                  <a:pt x="4439" y="3446"/>
                  <a:pt x="4439" y="2222"/>
                </a:cubicBezTo>
                <a:cubicBezTo>
                  <a:pt x="4439" y="996"/>
                  <a:pt x="3446" y="1"/>
                  <a:pt x="2219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05" name="Google Shape;805;p24"/>
          <p:cNvSpPr/>
          <p:nvPr/>
        </p:nvSpPr>
        <p:spPr>
          <a:xfrm>
            <a:off x="336435" y="2699456"/>
            <a:ext cx="265805" cy="265805"/>
          </a:xfrm>
          <a:custGeom>
            <a:avLst/>
            <a:gdLst/>
            <a:ahLst/>
            <a:cxnLst/>
            <a:rect l="l" t="t" r="r" b="b"/>
            <a:pathLst>
              <a:path w="6242" h="6242" extrusionOk="0">
                <a:moveTo>
                  <a:pt x="3122" y="1"/>
                </a:moveTo>
                <a:cubicBezTo>
                  <a:pt x="1398" y="1"/>
                  <a:pt x="0" y="1398"/>
                  <a:pt x="0" y="3122"/>
                </a:cubicBezTo>
                <a:cubicBezTo>
                  <a:pt x="0" y="4844"/>
                  <a:pt x="1398" y="6242"/>
                  <a:pt x="3122" y="6242"/>
                </a:cubicBezTo>
                <a:cubicBezTo>
                  <a:pt x="4843" y="6242"/>
                  <a:pt x="6241" y="4844"/>
                  <a:pt x="6241" y="3122"/>
                </a:cubicBezTo>
                <a:cubicBezTo>
                  <a:pt x="6241" y="1398"/>
                  <a:pt x="4843" y="1"/>
                  <a:pt x="3122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06" name="Google Shape;806;p24"/>
          <p:cNvSpPr/>
          <p:nvPr/>
        </p:nvSpPr>
        <p:spPr>
          <a:xfrm>
            <a:off x="1238368" y="6321725"/>
            <a:ext cx="411440" cy="411440"/>
          </a:xfrm>
          <a:custGeom>
            <a:avLst/>
            <a:gdLst/>
            <a:ahLst/>
            <a:cxnLst/>
            <a:rect l="l" t="t" r="r" b="b"/>
            <a:pathLst>
              <a:path w="9662" h="9662" extrusionOk="0">
                <a:moveTo>
                  <a:pt x="4830" y="1"/>
                </a:moveTo>
                <a:cubicBezTo>
                  <a:pt x="2163" y="1"/>
                  <a:pt x="1" y="2163"/>
                  <a:pt x="1" y="4832"/>
                </a:cubicBezTo>
                <a:cubicBezTo>
                  <a:pt x="1" y="7499"/>
                  <a:pt x="2163" y="9661"/>
                  <a:pt x="4830" y="9661"/>
                </a:cubicBezTo>
                <a:cubicBezTo>
                  <a:pt x="7499" y="9661"/>
                  <a:pt x="9662" y="7499"/>
                  <a:pt x="9662" y="4832"/>
                </a:cubicBezTo>
                <a:cubicBezTo>
                  <a:pt x="9662" y="2163"/>
                  <a:pt x="7499" y="1"/>
                  <a:pt x="4830" y="1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07" name="Google Shape;807;p24"/>
          <p:cNvSpPr/>
          <p:nvPr/>
        </p:nvSpPr>
        <p:spPr>
          <a:xfrm>
            <a:off x="3596813" y="241401"/>
            <a:ext cx="189028" cy="189112"/>
          </a:xfrm>
          <a:custGeom>
            <a:avLst/>
            <a:gdLst/>
            <a:ahLst/>
            <a:cxnLst/>
            <a:rect l="l" t="t" r="r" b="b"/>
            <a:pathLst>
              <a:path w="4439" h="4441" extrusionOk="0">
                <a:moveTo>
                  <a:pt x="2219" y="0"/>
                </a:moveTo>
                <a:cubicBezTo>
                  <a:pt x="993" y="0"/>
                  <a:pt x="0" y="993"/>
                  <a:pt x="0" y="2219"/>
                </a:cubicBezTo>
                <a:cubicBezTo>
                  <a:pt x="0" y="3446"/>
                  <a:pt x="993" y="4441"/>
                  <a:pt x="2219" y="4441"/>
                </a:cubicBezTo>
                <a:cubicBezTo>
                  <a:pt x="3446" y="4441"/>
                  <a:pt x="4439" y="3446"/>
                  <a:pt x="4439" y="2219"/>
                </a:cubicBezTo>
                <a:cubicBezTo>
                  <a:pt x="4439" y="993"/>
                  <a:pt x="3446" y="0"/>
                  <a:pt x="2219" y="0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2483754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Google Shape;809;p25"/>
          <p:cNvSpPr/>
          <p:nvPr/>
        </p:nvSpPr>
        <p:spPr>
          <a:xfrm>
            <a:off x="9564867" y="3912034"/>
            <a:ext cx="2629515" cy="2967063"/>
          </a:xfrm>
          <a:custGeom>
            <a:avLst/>
            <a:gdLst/>
            <a:ahLst/>
            <a:cxnLst/>
            <a:rect l="l" t="t" r="r" b="b"/>
            <a:pathLst>
              <a:path w="60560" h="68334" extrusionOk="0">
                <a:moveTo>
                  <a:pt x="60559" y="0"/>
                </a:moveTo>
                <a:cubicBezTo>
                  <a:pt x="56761" y="984"/>
                  <a:pt x="53056" y="2420"/>
                  <a:pt x="49694" y="4403"/>
                </a:cubicBezTo>
                <a:cubicBezTo>
                  <a:pt x="47143" y="5906"/>
                  <a:pt x="44724" y="7765"/>
                  <a:pt x="42636" y="9863"/>
                </a:cubicBezTo>
                <a:cubicBezTo>
                  <a:pt x="40409" y="12099"/>
                  <a:pt x="38440" y="14702"/>
                  <a:pt x="37164" y="17600"/>
                </a:cubicBezTo>
                <a:cubicBezTo>
                  <a:pt x="36321" y="19507"/>
                  <a:pt x="35557" y="21410"/>
                  <a:pt x="35045" y="23429"/>
                </a:cubicBezTo>
                <a:cubicBezTo>
                  <a:pt x="34685" y="24855"/>
                  <a:pt x="34423" y="26303"/>
                  <a:pt x="34211" y="27758"/>
                </a:cubicBezTo>
                <a:cubicBezTo>
                  <a:pt x="33744" y="30951"/>
                  <a:pt x="33440" y="34161"/>
                  <a:pt x="33040" y="37361"/>
                </a:cubicBezTo>
                <a:cubicBezTo>
                  <a:pt x="32804" y="38952"/>
                  <a:pt x="32511" y="40535"/>
                  <a:pt x="32089" y="42088"/>
                </a:cubicBezTo>
                <a:cubicBezTo>
                  <a:pt x="31663" y="43662"/>
                  <a:pt x="31106" y="45210"/>
                  <a:pt x="30496" y="46726"/>
                </a:cubicBezTo>
                <a:cubicBezTo>
                  <a:pt x="29125" y="49810"/>
                  <a:pt x="27460" y="52756"/>
                  <a:pt x="25467" y="55482"/>
                </a:cubicBezTo>
                <a:cubicBezTo>
                  <a:pt x="23696" y="57656"/>
                  <a:pt x="21712" y="59642"/>
                  <a:pt x="19538" y="61414"/>
                </a:cubicBezTo>
                <a:cubicBezTo>
                  <a:pt x="17007" y="63281"/>
                  <a:pt x="14299" y="64928"/>
                  <a:pt x="11440" y="66238"/>
                </a:cubicBezTo>
                <a:cubicBezTo>
                  <a:pt x="9392" y="67026"/>
                  <a:pt x="7280" y="67624"/>
                  <a:pt x="5117" y="67998"/>
                </a:cubicBezTo>
                <a:cubicBezTo>
                  <a:pt x="4066" y="68098"/>
                  <a:pt x="3010" y="68149"/>
                  <a:pt x="1951" y="68149"/>
                </a:cubicBezTo>
                <a:cubicBezTo>
                  <a:pt x="1859" y="68149"/>
                  <a:pt x="1766" y="68148"/>
                  <a:pt x="1674" y="68148"/>
                </a:cubicBezTo>
                <a:cubicBezTo>
                  <a:pt x="1647" y="68147"/>
                  <a:pt x="1621" y="68147"/>
                  <a:pt x="1594" y="68147"/>
                </a:cubicBezTo>
                <a:cubicBezTo>
                  <a:pt x="1067" y="68147"/>
                  <a:pt x="530" y="68213"/>
                  <a:pt x="0" y="68333"/>
                </a:cubicBezTo>
                <a:lnTo>
                  <a:pt x="35318" y="68333"/>
                </a:lnTo>
                <a:cubicBezTo>
                  <a:pt x="37483" y="65967"/>
                  <a:pt x="39409" y="63366"/>
                  <a:pt x="41086" y="60666"/>
                </a:cubicBezTo>
                <a:cubicBezTo>
                  <a:pt x="42262" y="58773"/>
                  <a:pt x="43295" y="56792"/>
                  <a:pt x="44198" y="54756"/>
                </a:cubicBezTo>
                <a:cubicBezTo>
                  <a:pt x="45339" y="52187"/>
                  <a:pt x="46455" y="49555"/>
                  <a:pt x="47246" y="46853"/>
                </a:cubicBezTo>
                <a:cubicBezTo>
                  <a:pt x="48670" y="41971"/>
                  <a:pt x="48939" y="36825"/>
                  <a:pt x="49548" y="31789"/>
                </a:cubicBezTo>
                <a:cubicBezTo>
                  <a:pt x="49901" y="29451"/>
                  <a:pt x="50384" y="27127"/>
                  <a:pt x="51199" y="24905"/>
                </a:cubicBezTo>
                <a:cubicBezTo>
                  <a:pt x="51623" y="24027"/>
                  <a:pt x="52108" y="23184"/>
                  <a:pt x="52658" y="22379"/>
                </a:cubicBezTo>
                <a:cubicBezTo>
                  <a:pt x="53570" y="21321"/>
                  <a:pt x="54580" y="20345"/>
                  <a:pt x="55652" y="19450"/>
                </a:cubicBezTo>
                <a:cubicBezTo>
                  <a:pt x="57156" y="18378"/>
                  <a:pt x="58761" y="17464"/>
                  <a:pt x="60438" y="16690"/>
                </a:cubicBezTo>
                <a:cubicBezTo>
                  <a:pt x="60478" y="16673"/>
                  <a:pt x="60519" y="16659"/>
                  <a:pt x="60559" y="16642"/>
                </a:cubicBezTo>
                <a:lnTo>
                  <a:pt x="60559" y="0"/>
                </a:ln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810" name="Google Shape;810;p25"/>
          <p:cNvGrpSpPr/>
          <p:nvPr/>
        </p:nvGrpSpPr>
        <p:grpSpPr>
          <a:xfrm>
            <a:off x="-54032" y="-6019"/>
            <a:ext cx="2491251" cy="1803191"/>
            <a:chOff x="-40524" y="-4515"/>
            <a:chExt cx="1868438" cy="1352393"/>
          </a:xfrm>
        </p:grpSpPr>
        <p:sp>
          <p:nvSpPr>
            <p:cNvPr id="811" name="Google Shape;811;p25"/>
            <p:cNvSpPr/>
            <p:nvPr/>
          </p:nvSpPr>
          <p:spPr>
            <a:xfrm>
              <a:off x="77081" y="-1814"/>
              <a:ext cx="1427127" cy="1258785"/>
            </a:xfrm>
            <a:custGeom>
              <a:avLst/>
              <a:gdLst/>
              <a:ahLst/>
              <a:cxnLst/>
              <a:rect l="l" t="t" r="r" b="b"/>
              <a:pathLst>
                <a:path w="44685" h="39414" extrusionOk="0">
                  <a:moveTo>
                    <a:pt x="29564" y="0"/>
                  </a:moveTo>
                  <a:cubicBezTo>
                    <a:pt x="25215" y="1610"/>
                    <a:pt x="18874" y="5070"/>
                    <a:pt x="13493" y="8068"/>
                  </a:cubicBezTo>
                  <a:cubicBezTo>
                    <a:pt x="6968" y="11704"/>
                    <a:pt x="1" y="17290"/>
                    <a:pt x="7447" y="26541"/>
                  </a:cubicBezTo>
                  <a:cubicBezTo>
                    <a:pt x="11454" y="31522"/>
                    <a:pt x="19581" y="36330"/>
                    <a:pt x="25885" y="39414"/>
                  </a:cubicBezTo>
                  <a:lnTo>
                    <a:pt x="25885" y="34599"/>
                  </a:lnTo>
                  <a:cubicBezTo>
                    <a:pt x="25708" y="34513"/>
                    <a:pt x="25508" y="34420"/>
                    <a:pt x="25273" y="34335"/>
                  </a:cubicBezTo>
                  <a:cubicBezTo>
                    <a:pt x="22265" y="33211"/>
                    <a:pt x="18510" y="31513"/>
                    <a:pt x="15555" y="29139"/>
                  </a:cubicBezTo>
                  <a:cubicBezTo>
                    <a:pt x="13414" y="27417"/>
                    <a:pt x="11695" y="25338"/>
                    <a:pt x="10990" y="22864"/>
                  </a:cubicBezTo>
                  <a:cubicBezTo>
                    <a:pt x="10847" y="22362"/>
                    <a:pt x="10745" y="21845"/>
                    <a:pt x="10690" y="21312"/>
                  </a:cubicBezTo>
                  <a:cubicBezTo>
                    <a:pt x="10130" y="15854"/>
                    <a:pt x="13986" y="13058"/>
                    <a:pt x="18708" y="10992"/>
                  </a:cubicBezTo>
                  <a:cubicBezTo>
                    <a:pt x="21286" y="9861"/>
                    <a:pt x="26077" y="8756"/>
                    <a:pt x="28597" y="7746"/>
                  </a:cubicBezTo>
                  <a:cubicBezTo>
                    <a:pt x="31928" y="6410"/>
                    <a:pt x="37714" y="4841"/>
                    <a:pt x="44684" y="0"/>
                  </a:cubicBezTo>
                  <a:close/>
                </a:path>
              </a:pathLst>
            </a:custGeom>
            <a:solidFill>
              <a:srgbClr val="F5A2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2" name="Google Shape;812;p25"/>
            <p:cNvSpPr/>
            <p:nvPr/>
          </p:nvSpPr>
          <p:spPr>
            <a:xfrm>
              <a:off x="393729" y="887"/>
              <a:ext cx="1434185" cy="1104399"/>
            </a:xfrm>
            <a:custGeom>
              <a:avLst/>
              <a:gdLst/>
              <a:ahLst/>
              <a:cxnLst/>
              <a:rect l="l" t="t" r="r" b="b"/>
              <a:pathLst>
                <a:path w="44906" h="34580" extrusionOk="0">
                  <a:moveTo>
                    <a:pt x="34685" y="0"/>
                  </a:moveTo>
                  <a:cubicBezTo>
                    <a:pt x="33280" y="612"/>
                    <a:pt x="28473" y="3872"/>
                    <a:pt x="22346" y="5960"/>
                  </a:cubicBezTo>
                  <a:cubicBezTo>
                    <a:pt x="18031" y="7429"/>
                    <a:pt x="15116" y="8432"/>
                    <a:pt x="10875" y="10101"/>
                  </a:cubicBezTo>
                  <a:cubicBezTo>
                    <a:pt x="10071" y="10418"/>
                    <a:pt x="9313" y="10725"/>
                    <a:pt x="8709" y="10992"/>
                  </a:cubicBezTo>
                  <a:cubicBezTo>
                    <a:pt x="5139" y="12554"/>
                    <a:pt x="1474" y="14809"/>
                    <a:pt x="736" y="18940"/>
                  </a:cubicBezTo>
                  <a:cubicBezTo>
                    <a:pt x="0" y="23057"/>
                    <a:pt x="2901" y="27108"/>
                    <a:pt x="6015" y="29558"/>
                  </a:cubicBezTo>
                  <a:cubicBezTo>
                    <a:pt x="8930" y="31849"/>
                    <a:pt x="12414" y="33258"/>
                    <a:pt x="15886" y="34580"/>
                  </a:cubicBezTo>
                  <a:lnTo>
                    <a:pt x="15886" y="31539"/>
                  </a:lnTo>
                  <a:cubicBezTo>
                    <a:pt x="12680" y="30003"/>
                    <a:pt x="9159" y="28051"/>
                    <a:pt x="7201" y="25560"/>
                  </a:cubicBezTo>
                  <a:cubicBezTo>
                    <a:pt x="4799" y="22502"/>
                    <a:pt x="5946" y="18590"/>
                    <a:pt x="9328" y="16266"/>
                  </a:cubicBezTo>
                  <a:cubicBezTo>
                    <a:pt x="12983" y="13751"/>
                    <a:pt x="22689" y="10908"/>
                    <a:pt x="24722" y="10387"/>
                  </a:cubicBezTo>
                  <a:cubicBezTo>
                    <a:pt x="29016" y="9284"/>
                    <a:pt x="36476" y="6348"/>
                    <a:pt x="44905" y="0"/>
                  </a:cubicBezTo>
                  <a:close/>
                </a:path>
              </a:pathLst>
            </a:custGeom>
            <a:solidFill>
              <a:srgbClr val="4CE6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3" name="Google Shape;813;p25"/>
            <p:cNvSpPr/>
            <p:nvPr/>
          </p:nvSpPr>
          <p:spPr>
            <a:xfrm>
              <a:off x="-40524" y="-4515"/>
              <a:ext cx="1138412" cy="1352393"/>
            </a:xfrm>
            <a:custGeom>
              <a:avLst/>
              <a:gdLst/>
              <a:ahLst/>
              <a:cxnLst/>
              <a:rect l="l" t="t" r="r" b="b"/>
              <a:pathLst>
                <a:path w="35645" h="42345" extrusionOk="0">
                  <a:moveTo>
                    <a:pt x="22741" y="0"/>
                  </a:moveTo>
                  <a:cubicBezTo>
                    <a:pt x="20241" y="926"/>
                    <a:pt x="14840" y="3805"/>
                    <a:pt x="10811" y="6632"/>
                  </a:cubicBezTo>
                  <a:cubicBezTo>
                    <a:pt x="2944" y="12151"/>
                    <a:pt x="1" y="21450"/>
                    <a:pt x="7359" y="29046"/>
                  </a:cubicBezTo>
                  <a:cubicBezTo>
                    <a:pt x="13445" y="35327"/>
                    <a:pt x="19262" y="38416"/>
                    <a:pt x="29821" y="42345"/>
                  </a:cubicBezTo>
                  <a:lnTo>
                    <a:pt x="29821" y="39414"/>
                  </a:lnTo>
                  <a:cubicBezTo>
                    <a:pt x="23517" y="36330"/>
                    <a:pt x="14909" y="31872"/>
                    <a:pt x="11383" y="26541"/>
                  </a:cubicBezTo>
                  <a:cubicBezTo>
                    <a:pt x="5261" y="17290"/>
                    <a:pt x="10795" y="11504"/>
                    <a:pt x="17429" y="8068"/>
                  </a:cubicBezTo>
                  <a:cubicBezTo>
                    <a:pt x="24127" y="4598"/>
                    <a:pt x="29185" y="3336"/>
                    <a:pt x="35645" y="0"/>
                  </a:cubicBezTo>
                  <a:close/>
                </a:path>
              </a:pathLst>
            </a:custGeom>
            <a:solidFill>
              <a:srgbClr val="FF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14" name="Google Shape;814;p25"/>
          <p:cNvSpPr/>
          <p:nvPr/>
        </p:nvSpPr>
        <p:spPr>
          <a:xfrm>
            <a:off x="0" y="-6032"/>
            <a:ext cx="5418499" cy="3798881"/>
          </a:xfrm>
          <a:custGeom>
            <a:avLst/>
            <a:gdLst/>
            <a:ahLst/>
            <a:cxnLst/>
            <a:rect l="l" t="t" r="r" b="b"/>
            <a:pathLst>
              <a:path w="126709" h="88835" extrusionOk="0">
                <a:moveTo>
                  <a:pt x="108683" y="1"/>
                </a:moveTo>
                <a:cubicBezTo>
                  <a:pt x="108514" y="253"/>
                  <a:pt x="108340" y="501"/>
                  <a:pt x="108162" y="749"/>
                </a:cubicBezTo>
                <a:cubicBezTo>
                  <a:pt x="107126" y="1996"/>
                  <a:pt x="105988" y="3154"/>
                  <a:pt x="104747" y="4196"/>
                </a:cubicBezTo>
                <a:cubicBezTo>
                  <a:pt x="103261" y="5249"/>
                  <a:pt x="101678" y="6144"/>
                  <a:pt x="100025" y="6904"/>
                </a:cubicBezTo>
                <a:cubicBezTo>
                  <a:pt x="96568" y="8247"/>
                  <a:pt x="92922" y="9102"/>
                  <a:pt x="89260" y="9654"/>
                </a:cubicBezTo>
                <a:cubicBezTo>
                  <a:pt x="77792" y="11026"/>
                  <a:pt x="66048" y="10123"/>
                  <a:pt x="54799" y="13183"/>
                </a:cubicBezTo>
                <a:cubicBezTo>
                  <a:pt x="48327" y="14945"/>
                  <a:pt x="42169" y="18126"/>
                  <a:pt x="37406" y="22910"/>
                </a:cubicBezTo>
                <a:cubicBezTo>
                  <a:pt x="34787" y="25539"/>
                  <a:pt x="32504" y="28668"/>
                  <a:pt x="30996" y="32071"/>
                </a:cubicBezTo>
                <a:cubicBezTo>
                  <a:pt x="29508" y="35435"/>
                  <a:pt x="28398" y="38805"/>
                  <a:pt x="27715" y="42417"/>
                </a:cubicBezTo>
                <a:cubicBezTo>
                  <a:pt x="26493" y="48870"/>
                  <a:pt x="26186" y="55559"/>
                  <a:pt x="23848" y="61743"/>
                </a:cubicBezTo>
                <a:cubicBezTo>
                  <a:pt x="23183" y="63162"/>
                  <a:pt x="22402" y="64519"/>
                  <a:pt x="21500" y="65800"/>
                </a:cubicBezTo>
                <a:cubicBezTo>
                  <a:pt x="20552" y="66922"/>
                  <a:pt x="19514" y="67958"/>
                  <a:pt x="18392" y="68903"/>
                </a:cubicBezTo>
                <a:cubicBezTo>
                  <a:pt x="17071" y="69841"/>
                  <a:pt x="15668" y="70656"/>
                  <a:pt x="14199" y="71344"/>
                </a:cubicBezTo>
                <a:cubicBezTo>
                  <a:pt x="12449" y="72003"/>
                  <a:pt x="10639" y="72492"/>
                  <a:pt x="8794" y="72811"/>
                </a:cubicBezTo>
                <a:cubicBezTo>
                  <a:pt x="7785" y="72908"/>
                  <a:pt x="6773" y="72957"/>
                  <a:pt x="5761" y="72957"/>
                </a:cubicBezTo>
                <a:cubicBezTo>
                  <a:pt x="4626" y="72957"/>
                  <a:pt x="3490" y="72896"/>
                  <a:pt x="2357" y="72775"/>
                </a:cubicBezTo>
                <a:cubicBezTo>
                  <a:pt x="2269" y="72771"/>
                  <a:pt x="2182" y="72770"/>
                  <a:pt x="2095" y="72770"/>
                </a:cubicBezTo>
                <a:cubicBezTo>
                  <a:pt x="1362" y="72770"/>
                  <a:pt x="664" y="72895"/>
                  <a:pt x="0" y="73144"/>
                </a:cubicBezTo>
                <a:lnTo>
                  <a:pt x="0" y="88291"/>
                </a:lnTo>
                <a:cubicBezTo>
                  <a:pt x="755" y="88527"/>
                  <a:pt x="1541" y="88646"/>
                  <a:pt x="2357" y="88648"/>
                </a:cubicBezTo>
                <a:cubicBezTo>
                  <a:pt x="3504" y="88771"/>
                  <a:pt x="4655" y="88835"/>
                  <a:pt x="5806" y="88835"/>
                </a:cubicBezTo>
                <a:cubicBezTo>
                  <a:pt x="6776" y="88835"/>
                  <a:pt x="7746" y="88789"/>
                  <a:pt x="8713" y="88696"/>
                </a:cubicBezTo>
                <a:cubicBezTo>
                  <a:pt x="11396" y="88439"/>
                  <a:pt x="14102" y="88043"/>
                  <a:pt x="16685" y="87248"/>
                </a:cubicBezTo>
                <a:cubicBezTo>
                  <a:pt x="21824" y="85669"/>
                  <a:pt x="26503" y="83019"/>
                  <a:pt x="30465" y="79383"/>
                </a:cubicBezTo>
                <a:cubicBezTo>
                  <a:pt x="34544" y="75637"/>
                  <a:pt x="37328" y="70868"/>
                  <a:pt x="39240" y="65720"/>
                </a:cubicBezTo>
                <a:cubicBezTo>
                  <a:pt x="40773" y="61588"/>
                  <a:pt x="41409" y="57204"/>
                  <a:pt x="42028" y="52866"/>
                </a:cubicBezTo>
                <a:cubicBezTo>
                  <a:pt x="42667" y="48389"/>
                  <a:pt x="43307" y="43865"/>
                  <a:pt x="44910" y="39619"/>
                </a:cubicBezTo>
                <a:cubicBezTo>
                  <a:pt x="45545" y="38264"/>
                  <a:pt x="46291" y="36969"/>
                  <a:pt x="47150" y="35743"/>
                </a:cubicBezTo>
                <a:cubicBezTo>
                  <a:pt x="48141" y="34571"/>
                  <a:pt x="49234" y="33488"/>
                  <a:pt x="50410" y="32499"/>
                </a:cubicBezTo>
                <a:cubicBezTo>
                  <a:pt x="51910" y="31433"/>
                  <a:pt x="53508" y="30518"/>
                  <a:pt x="55180" y="29747"/>
                </a:cubicBezTo>
                <a:cubicBezTo>
                  <a:pt x="58411" y="28501"/>
                  <a:pt x="61802" y="27732"/>
                  <a:pt x="65224" y="27218"/>
                </a:cubicBezTo>
                <a:cubicBezTo>
                  <a:pt x="70822" y="26546"/>
                  <a:pt x="76468" y="26432"/>
                  <a:pt x="82092" y="26115"/>
                </a:cubicBezTo>
                <a:cubicBezTo>
                  <a:pt x="88445" y="25758"/>
                  <a:pt x="94879" y="25120"/>
                  <a:pt x="101004" y="23313"/>
                </a:cubicBezTo>
                <a:cubicBezTo>
                  <a:pt x="103976" y="22434"/>
                  <a:pt x="106912" y="21270"/>
                  <a:pt x="109650" y="19817"/>
                </a:cubicBezTo>
                <a:cubicBezTo>
                  <a:pt x="112117" y="18510"/>
                  <a:pt x="114410" y="16814"/>
                  <a:pt x="116496" y="14967"/>
                </a:cubicBezTo>
                <a:cubicBezTo>
                  <a:pt x="118541" y="13157"/>
                  <a:pt x="120244" y="11000"/>
                  <a:pt x="121839" y="8790"/>
                </a:cubicBezTo>
                <a:cubicBezTo>
                  <a:pt x="123137" y="6994"/>
                  <a:pt x="124247" y="5068"/>
                  <a:pt x="125240" y="3089"/>
                </a:cubicBezTo>
                <a:cubicBezTo>
                  <a:pt x="125752" y="2070"/>
                  <a:pt x="126240" y="1041"/>
                  <a:pt x="126709" y="1"/>
                </a:cubicBez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15" name="Google Shape;815;p25"/>
          <p:cNvSpPr/>
          <p:nvPr/>
        </p:nvSpPr>
        <p:spPr>
          <a:xfrm>
            <a:off x="2695801" y="894908"/>
            <a:ext cx="9498247" cy="5982981"/>
          </a:xfrm>
          <a:custGeom>
            <a:avLst/>
            <a:gdLst/>
            <a:ahLst/>
            <a:cxnLst/>
            <a:rect l="l" t="t" r="r" b="b"/>
            <a:pathLst>
              <a:path w="221818" h="139724" extrusionOk="0">
                <a:moveTo>
                  <a:pt x="217438" y="1"/>
                </a:moveTo>
                <a:cubicBezTo>
                  <a:pt x="211569" y="1"/>
                  <a:pt x="205642" y="938"/>
                  <a:pt x="199994" y="2337"/>
                </a:cubicBezTo>
                <a:cubicBezTo>
                  <a:pt x="192707" y="4142"/>
                  <a:pt x="185540" y="6940"/>
                  <a:pt x="178975" y="10583"/>
                </a:cubicBezTo>
                <a:cubicBezTo>
                  <a:pt x="172900" y="13953"/>
                  <a:pt x="167147" y="18244"/>
                  <a:pt x="162880" y="23768"/>
                </a:cubicBezTo>
                <a:cubicBezTo>
                  <a:pt x="158637" y="29259"/>
                  <a:pt x="156299" y="35796"/>
                  <a:pt x="154913" y="42542"/>
                </a:cubicBezTo>
                <a:cubicBezTo>
                  <a:pt x="153565" y="49095"/>
                  <a:pt x="152753" y="55774"/>
                  <a:pt x="150326" y="62039"/>
                </a:cubicBezTo>
                <a:cubicBezTo>
                  <a:pt x="149324" y="64232"/>
                  <a:pt x="148121" y="66315"/>
                  <a:pt x="146709" y="68273"/>
                </a:cubicBezTo>
                <a:cubicBezTo>
                  <a:pt x="145033" y="70306"/>
                  <a:pt x="143149" y="72147"/>
                  <a:pt x="141106" y="73814"/>
                </a:cubicBezTo>
                <a:cubicBezTo>
                  <a:pt x="138623" y="75626"/>
                  <a:pt x="135961" y="77155"/>
                  <a:pt x="133160" y="78419"/>
                </a:cubicBezTo>
                <a:cubicBezTo>
                  <a:pt x="128719" y="80169"/>
                  <a:pt x="124066" y="81269"/>
                  <a:pt x="119349" y="81972"/>
                </a:cubicBezTo>
                <a:cubicBezTo>
                  <a:pt x="112837" y="82763"/>
                  <a:pt x="106276" y="82903"/>
                  <a:pt x="99717" y="82903"/>
                </a:cubicBezTo>
                <a:cubicBezTo>
                  <a:pt x="96504" y="82903"/>
                  <a:pt x="93293" y="82869"/>
                  <a:pt x="90087" y="82862"/>
                </a:cubicBezTo>
                <a:cubicBezTo>
                  <a:pt x="89804" y="82862"/>
                  <a:pt x="89522" y="82861"/>
                  <a:pt x="89240" y="82861"/>
                </a:cubicBezTo>
                <a:cubicBezTo>
                  <a:pt x="78782" y="82861"/>
                  <a:pt x="68359" y="83307"/>
                  <a:pt x="58078" y="85413"/>
                </a:cubicBezTo>
                <a:cubicBezTo>
                  <a:pt x="49154" y="87239"/>
                  <a:pt x="40267" y="90430"/>
                  <a:pt x="32592" y="95397"/>
                </a:cubicBezTo>
                <a:cubicBezTo>
                  <a:pt x="25327" y="100098"/>
                  <a:pt x="19429" y="106091"/>
                  <a:pt x="14281" y="112994"/>
                </a:cubicBezTo>
                <a:cubicBezTo>
                  <a:pt x="8975" y="120109"/>
                  <a:pt x="4899" y="128058"/>
                  <a:pt x="1053" y="136027"/>
                </a:cubicBezTo>
                <a:cubicBezTo>
                  <a:pt x="474" y="137228"/>
                  <a:pt x="79" y="138456"/>
                  <a:pt x="1" y="139723"/>
                </a:cubicBezTo>
                <a:lnTo>
                  <a:pt x="16876" y="139723"/>
                </a:lnTo>
                <a:cubicBezTo>
                  <a:pt x="20160" y="133149"/>
                  <a:pt x="23729" y="126691"/>
                  <a:pt x="28139" y="120804"/>
                </a:cubicBezTo>
                <a:cubicBezTo>
                  <a:pt x="30966" y="117264"/>
                  <a:pt x="34119" y="114006"/>
                  <a:pt x="37645" y="111161"/>
                </a:cubicBezTo>
                <a:cubicBezTo>
                  <a:pt x="41103" y="108601"/>
                  <a:pt x="44839" y="106460"/>
                  <a:pt x="48773" y="104717"/>
                </a:cubicBezTo>
                <a:cubicBezTo>
                  <a:pt x="54995" y="102219"/>
                  <a:pt x="61550" y="100667"/>
                  <a:pt x="68179" y="99700"/>
                </a:cubicBezTo>
                <a:cubicBezTo>
                  <a:pt x="74946" y="98873"/>
                  <a:pt x="81766" y="98733"/>
                  <a:pt x="88581" y="98733"/>
                </a:cubicBezTo>
                <a:cubicBezTo>
                  <a:pt x="90661" y="98733"/>
                  <a:pt x="92741" y="98746"/>
                  <a:pt x="94818" y="98757"/>
                </a:cubicBezTo>
                <a:cubicBezTo>
                  <a:pt x="95851" y="98762"/>
                  <a:pt x="96883" y="98765"/>
                  <a:pt x="97915" y="98765"/>
                </a:cubicBezTo>
                <a:cubicBezTo>
                  <a:pt x="106621" y="98765"/>
                  <a:pt x="115289" y="98535"/>
                  <a:pt x="123926" y="97228"/>
                </a:cubicBezTo>
                <a:cubicBezTo>
                  <a:pt x="132939" y="95864"/>
                  <a:pt x="142061" y="92811"/>
                  <a:pt x="149417" y="87306"/>
                </a:cubicBezTo>
                <a:cubicBezTo>
                  <a:pt x="154094" y="83803"/>
                  <a:pt x="158101" y="79874"/>
                  <a:pt x="161332" y="74971"/>
                </a:cubicBezTo>
                <a:cubicBezTo>
                  <a:pt x="163906" y="71064"/>
                  <a:pt x="165745" y="66599"/>
                  <a:pt x="167035" y="62110"/>
                </a:cubicBezTo>
                <a:cubicBezTo>
                  <a:pt x="169300" y="54231"/>
                  <a:pt x="169671" y="45856"/>
                  <a:pt x="172624" y="38170"/>
                </a:cubicBezTo>
                <a:cubicBezTo>
                  <a:pt x="173388" y="36512"/>
                  <a:pt x="174284" y="34924"/>
                  <a:pt x="175339" y="33433"/>
                </a:cubicBezTo>
                <a:cubicBezTo>
                  <a:pt x="176875" y="31600"/>
                  <a:pt x="178618" y="29957"/>
                  <a:pt x="180477" y="28452"/>
                </a:cubicBezTo>
                <a:cubicBezTo>
                  <a:pt x="184399" y="25559"/>
                  <a:pt x="188697" y="23204"/>
                  <a:pt x="193160" y="21246"/>
                </a:cubicBezTo>
                <a:cubicBezTo>
                  <a:pt x="198886" y="18922"/>
                  <a:pt x="204875" y="17222"/>
                  <a:pt x="210988" y="16296"/>
                </a:cubicBezTo>
                <a:cubicBezTo>
                  <a:pt x="213230" y="16035"/>
                  <a:pt x="215482" y="15886"/>
                  <a:pt x="217736" y="15886"/>
                </a:cubicBezTo>
                <a:cubicBezTo>
                  <a:pt x="219015" y="15886"/>
                  <a:pt x="220294" y="15934"/>
                  <a:pt x="221572" y="16036"/>
                </a:cubicBezTo>
                <a:cubicBezTo>
                  <a:pt x="221653" y="16044"/>
                  <a:pt x="221734" y="16046"/>
                  <a:pt x="221818" y="16048"/>
                </a:cubicBezTo>
                <a:lnTo>
                  <a:pt x="221818" y="185"/>
                </a:lnTo>
                <a:cubicBezTo>
                  <a:pt x="221737" y="178"/>
                  <a:pt x="221656" y="168"/>
                  <a:pt x="221572" y="163"/>
                </a:cubicBezTo>
                <a:cubicBezTo>
                  <a:pt x="220200" y="53"/>
                  <a:pt x="218821" y="1"/>
                  <a:pt x="217438" y="1"/>
                </a:cubicBez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816" name="Google Shape;816;p25"/>
          <p:cNvGrpSpPr/>
          <p:nvPr/>
        </p:nvGrpSpPr>
        <p:grpSpPr>
          <a:xfrm>
            <a:off x="9366543" y="4430122"/>
            <a:ext cx="2935507" cy="2551551"/>
            <a:chOff x="7039840" y="3226481"/>
            <a:chExt cx="2201630" cy="1913663"/>
          </a:xfrm>
        </p:grpSpPr>
        <p:sp>
          <p:nvSpPr>
            <p:cNvPr id="817" name="Google Shape;817;p25"/>
            <p:cNvSpPr/>
            <p:nvPr/>
          </p:nvSpPr>
          <p:spPr>
            <a:xfrm>
              <a:off x="7420863" y="3426638"/>
              <a:ext cx="1675186" cy="1711914"/>
            </a:xfrm>
            <a:custGeom>
              <a:avLst/>
              <a:gdLst/>
              <a:ahLst/>
              <a:cxnLst/>
              <a:rect l="l" t="t" r="r" b="b"/>
              <a:pathLst>
                <a:path w="52452" h="53602" extrusionOk="0">
                  <a:moveTo>
                    <a:pt x="31828" y="1"/>
                  </a:moveTo>
                  <a:lnTo>
                    <a:pt x="31828" y="6470"/>
                  </a:lnTo>
                  <a:cubicBezTo>
                    <a:pt x="32418" y="6975"/>
                    <a:pt x="33045" y="7454"/>
                    <a:pt x="33545" y="8054"/>
                  </a:cubicBezTo>
                  <a:cubicBezTo>
                    <a:pt x="38407" y="13883"/>
                    <a:pt x="39510" y="19196"/>
                    <a:pt x="39593" y="20019"/>
                  </a:cubicBezTo>
                  <a:cubicBezTo>
                    <a:pt x="40436" y="28432"/>
                    <a:pt x="35938" y="32847"/>
                    <a:pt x="30382" y="36159"/>
                  </a:cubicBezTo>
                  <a:cubicBezTo>
                    <a:pt x="27349" y="37967"/>
                    <a:pt x="21679" y="39795"/>
                    <a:pt x="18712" y="41417"/>
                  </a:cubicBezTo>
                  <a:cubicBezTo>
                    <a:pt x="14819" y="43546"/>
                    <a:pt x="8059" y="46091"/>
                    <a:pt x="1" y="53601"/>
                  </a:cubicBezTo>
                  <a:lnTo>
                    <a:pt x="15321" y="53601"/>
                  </a:lnTo>
                  <a:cubicBezTo>
                    <a:pt x="20634" y="50863"/>
                    <a:pt x="30616" y="45127"/>
                    <a:pt x="36685" y="40543"/>
                  </a:cubicBezTo>
                  <a:cubicBezTo>
                    <a:pt x="44339" y="34761"/>
                    <a:pt x="52451" y="25963"/>
                    <a:pt x="43286" y="11861"/>
                  </a:cubicBezTo>
                  <a:cubicBezTo>
                    <a:pt x="40562" y="7668"/>
                    <a:pt x="36343" y="3589"/>
                    <a:pt x="31828" y="1"/>
                  </a:cubicBezTo>
                  <a:close/>
                </a:path>
              </a:pathLst>
            </a:custGeom>
            <a:solidFill>
              <a:srgbClr val="FF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8" name="Google Shape;818;p25"/>
            <p:cNvSpPr/>
            <p:nvPr/>
          </p:nvSpPr>
          <p:spPr>
            <a:xfrm>
              <a:off x="7039840" y="3629542"/>
              <a:ext cx="1669948" cy="1509015"/>
            </a:xfrm>
            <a:custGeom>
              <a:avLst/>
              <a:gdLst/>
              <a:ahLst/>
              <a:cxnLst/>
              <a:rect l="l" t="t" r="r" b="b"/>
              <a:pathLst>
                <a:path w="52288" h="47249" extrusionOk="0">
                  <a:moveTo>
                    <a:pt x="43758" y="1"/>
                  </a:moveTo>
                  <a:lnTo>
                    <a:pt x="43758" y="7471"/>
                  </a:lnTo>
                  <a:cubicBezTo>
                    <a:pt x="46556" y="12104"/>
                    <a:pt x="45296" y="18055"/>
                    <a:pt x="41405" y="21674"/>
                  </a:cubicBezTo>
                  <a:cubicBezTo>
                    <a:pt x="37133" y="25646"/>
                    <a:pt x="25668" y="30282"/>
                    <a:pt x="23265" y="31140"/>
                  </a:cubicBezTo>
                  <a:cubicBezTo>
                    <a:pt x="18262" y="32923"/>
                    <a:pt x="9656" y="37533"/>
                    <a:pt x="1" y="47248"/>
                  </a:cubicBezTo>
                  <a:lnTo>
                    <a:pt x="12019" y="47248"/>
                  </a:lnTo>
                  <a:cubicBezTo>
                    <a:pt x="13964" y="45932"/>
                    <a:pt x="19374" y="41122"/>
                    <a:pt x="26237" y="37917"/>
                  </a:cubicBezTo>
                  <a:cubicBezTo>
                    <a:pt x="31328" y="35540"/>
                    <a:pt x="34764" y="33919"/>
                    <a:pt x="39762" y="31233"/>
                  </a:cubicBezTo>
                  <a:cubicBezTo>
                    <a:pt x="40710" y="30723"/>
                    <a:pt x="41600" y="30230"/>
                    <a:pt x="42312" y="29806"/>
                  </a:cubicBezTo>
                  <a:cubicBezTo>
                    <a:pt x="46510" y="27304"/>
                    <a:pt x="50801" y="23727"/>
                    <a:pt x="51547" y="17329"/>
                  </a:cubicBezTo>
                  <a:cubicBezTo>
                    <a:pt x="52287" y="10952"/>
                    <a:pt x="48704" y="4768"/>
                    <a:pt x="44915" y="1063"/>
                  </a:cubicBezTo>
                  <a:cubicBezTo>
                    <a:pt x="44536" y="694"/>
                    <a:pt x="44151" y="341"/>
                    <a:pt x="43758" y="1"/>
                  </a:cubicBezTo>
                  <a:close/>
                </a:path>
              </a:pathLst>
            </a:custGeom>
            <a:solidFill>
              <a:srgbClr val="F5A2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9" name="Google Shape;819;p25"/>
            <p:cNvSpPr/>
            <p:nvPr/>
          </p:nvSpPr>
          <p:spPr>
            <a:xfrm>
              <a:off x="7908207" y="3226481"/>
              <a:ext cx="1333263" cy="1913663"/>
            </a:xfrm>
            <a:custGeom>
              <a:avLst/>
              <a:gdLst/>
              <a:ahLst/>
              <a:cxnLst/>
              <a:rect l="l" t="t" r="r" b="b"/>
              <a:pathLst>
                <a:path w="41746" h="59919" extrusionOk="0">
                  <a:moveTo>
                    <a:pt x="16569" y="0"/>
                  </a:moveTo>
                  <a:lnTo>
                    <a:pt x="16569" y="6534"/>
                  </a:lnTo>
                  <a:cubicBezTo>
                    <a:pt x="21245" y="10063"/>
                    <a:pt x="25196" y="14242"/>
                    <a:pt x="28027" y="18321"/>
                  </a:cubicBezTo>
                  <a:cubicBezTo>
                    <a:pt x="37173" y="31501"/>
                    <a:pt x="29215" y="41531"/>
                    <a:pt x="21426" y="47003"/>
                  </a:cubicBezTo>
                  <a:cubicBezTo>
                    <a:pt x="13564" y="52527"/>
                    <a:pt x="7582" y="54604"/>
                    <a:pt x="0" y="59918"/>
                  </a:cubicBezTo>
                  <a:lnTo>
                    <a:pt x="14838" y="59918"/>
                  </a:lnTo>
                  <a:cubicBezTo>
                    <a:pt x="17788" y="58423"/>
                    <a:pt x="24648" y="53523"/>
                    <a:pt x="29354" y="49055"/>
                  </a:cubicBezTo>
                  <a:cubicBezTo>
                    <a:pt x="38543" y="40335"/>
                    <a:pt x="41745" y="25898"/>
                    <a:pt x="32735" y="14352"/>
                  </a:cubicBezTo>
                  <a:cubicBezTo>
                    <a:pt x="27763" y="7980"/>
                    <a:pt x="22979" y="3801"/>
                    <a:pt x="16569" y="0"/>
                  </a:cubicBezTo>
                  <a:close/>
                </a:path>
              </a:pathLst>
            </a:custGeom>
            <a:solidFill>
              <a:srgbClr val="A5A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20" name="Google Shape;820;p25"/>
          <p:cNvGrpSpPr/>
          <p:nvPr/>
        </p:nvGrpSpPr>
        <p:grpSpPr>
          <a:xfrm>
            <a:off x="970075" y="726601"/>
            <a:ext cx="10251600" cy="5418767"/>
            <a:chOff x="727556" y="544950"/>
            <a:chExt cx="7688700" cy="4064075"/>
          </a:xfrm>
        </p:grpSpPr>
        <p:grpSp>
          <p:nvGrpSpPr>
            <p:cNvPr id="821" name="Google Shape;821;p25"/>
            <p:cNvGrpSpPr/>
            <p:nvPr/>
          </p:nvGrpSpPr>
          <p:grpSpPr>
            <a:xfrm>
              <a:off x="727556" y="544950"/>
              <a:ext cx="7688700" cy="4064075"/>
              <a:chOff x="721950" y="544950"/>
              <a:chExt cx="7688700" cy="4064075"/>
            </a:xfrm>
          </p:grpSpPr>
          <p:sp>
            <p:nvSpPr>
              <p:cNvPr id="822" name="Google Shape;822;p25"/>
              <p:cNvSpPr/>
              <p:nvPr/>
            </p:nvSpPr>
            <p:spPr>
              <a:xfrm>
                <a:off x="721950" y="544950"/>
                <a:ext cx="7688700" cy="507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F5A2A2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23825" dir="7860000" algn="bl" rotWithShape="0">
                  <a:srgbClr val="0B3A87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23" name="Google Shape;823;p25"/>
              <p:cNvSpPr/>
              <p:nvPr/>
            </p:nvSpPr>
            <p:spPr>
              <a:xfrm>
                <a:off x="721950" y="1051025"/>
                <a:ext cx="7688700" cy="3558000"/>
              </a:xfrm>
              <a:prstGeom prst="rect">
                <a:avLst/>
              </a:prstGeom>
              <a:solidFill>
                <a:srgbClr val="FFEEE5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23825" dir="7860000" algn="bl" rotWithShape="0">
                  <a:srgbClr val="0B3A87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24" name="Google Shape;824;p25"/>
              <p:cNvSpPr/>
              <p:nvPr/>
            </p:nvSpPr>
            <p:spPr>
              <a:xfrm>
                <a:off x="2170375" y="663050"/>
                <a:ext cx="5846700" cy="269100"/>
              </a:xfrm>
              <a:prstGeom prst="roundRect">
                <a:avLst>
                  <a:gd name="adj" fmla="val 50000"/>
                </a:avLst>
              </a:prstGeom>
              <a:solidFill>
                <a:srgbClr val="FFFFFF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825" name="Google Shape;825;p25"/>
            <p:cNvGrpSpPr/>
            <p:nvPr/>
          </p:nvGrpSpPr>
          <p:grpSpPr>
            <a:xfrm>
              <a:off x="883456" y="696120"/>
              <a:ext cx="877593" cy="199609"/>
              <a:chOff x="883456" y="696120"/>
              <a:chExt cx="877593" cy="199609"/>
            </a:xfrm>
          </p:grpSpPr>
          <p:sp>
            <p:nvSpPr>
              <p:cNvPr id="826" name="Google Shape;826;p25"/>
              <p:cNvSpPr/>
              <p:nvPr/>
            </p:nvSpPr>
            <p:spPr>
              <a:xfrm>
                <a:off x="1225706" y="696120"/>
                <a:ext cx="199641" cy="199609"/>
              </a:xfrm>
              <a:custGeom>
                <a:avLst/>
                <a:gdLst/>
                <a:ahLst/>
                <a:cxnLst/>
                <a:rect l="l" t="t" r="r" b="b"/>
                <a:pathLst>
                  <a:path w="6251" h="6250" extrusionOk="0">
                    <a:moveTo>
                      <a:pt x="3127" y="1"/>
                    </a:moveTo>
                    <a:cubicBezTo>
                      <a:pt x="1400" y="1"/>
                      <a:pt x="0" y="1399"/>
                      <a:pt x="0" y="3125"/>
                    </a:cubicBezTo>
                    <a:cubicBezTo>
                      <a:pt x="0" y="4851"/>
                      <a:pt x="1400" y="6249"/>
                      <a:pt x="3127" y="6249"/>
                    </a:cubicBezTo>
                    <a:cubicBezTo>
                      <a:pt x="4851" y="6249"/>
                      <a:pt x="6251" y="4851"/>
                      <a:pt x="6251" y="3125"/>
                    </a:cubicBezTo>
                    <a:cubicBezTo>
                      <a:pt x="6251" y="1399"/>
                      <a:pt x="4851" y="1"/>
                      <a:pt x="3127" y="1"/>
                    </a:cubicBezTo>
                    <a:close/>
                  </a:path>
                </a:pathLst>
              </a:custGeom>
              <a:solidFill>
                <a:srgbClr val="FFD800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27" name="Google Shape;827;p25"/>
              <p:cNvSpPr/>
              <p:nvPr/>
            </p:nvSpPr>
            <p:spPr>
              <a:xfrm>
                <a:off x="1561376" y="696120"/>
                <a:ext cx="199673" cy="199609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6250" extrusionOk="0">
                    <a:moveTo>
                      <a:pt x="3127" y="1"/>
                    </a:moveTo>
                    <a:cubicBezTo>
                      <a:pt x="1401" y="1"/>
                      <a:pt x="1" y="1399"/>
                      <a:pt x="1" y="3125"/>
                    </a:cubicBezTo>
                    <a:cubicBezTo>
                      <a:pt x="1" y="4851"/>
                      <a:pt x="1401" y="6249"/>
                      <a:pt x="3127" y="6249"/>
                    </a:cubicBezTo>
                    <a:cubicBezTo>
                      <a:pt x="4851" y="6249"/>
                      <a:pt x="6252" y="4851"/>
                      <a:pt x="6252" y="3125"/>
                    </a:cubicBezTo>
                    <a:cubicBezTo>
                      <a:pt x="6252" y="1399"/>
                      <a:pt x="4851" y="1"/>
                      <a:pt x="3127" y="1"/>
                    </a:cubicBezTo>
                    <a:close/>
                  </a:path>
                </a:pathLst>
              </a:custGeom>
              <a:solidFill>
                <a:srgbClr val="A5A2F4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28" name="Google Shape;828;p25"/>
              <p:cNvSpPr/>
              <p:nvPr/>
            </p:nvSpPr>
            <p:spPr>
              <a:xfrm>
                <a:off x="883456" y="696120"/>
                <a:ext cx="199673" cy="199609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6250" extrusionOk="0">
                    <a:moveTo>
                      <a:pt x="3125" y="1"/>
                    </a:moveTo>
                    <a:cubicBezTo>
                      <a:pt x="1399" y="1"/>
                      <a:pt x="1" y="1399"/>
                      <a:pt x="1" y="3125"/>
                    </a:cubicBezTo>
                    <a:cubicBezTo>
                      <a:pt x="1" y="4851"/>
                      <a:pt x="1399" y="6249"/>
                      <a:pt x="3125" y="6249"/>
                    </a:cubicBezTo>
                    <a:cubicBezTo>
                      <a:pt x="4851" y="6249"/>
                      <a:pt x="6251" y="4851"/>
                      <a:pt x="6251" y="3125"/>
                    </a:cubicBezTo>
                    <a:cubicBezTo>
                      <a:pt x="6251" y="1399"/>
                      <a:pt x="4851" y="1"/>
                      <a:pt x="3125" y="1"/>
                    </a:cubicBezTo>
                    <a:close/>
                  </a:path>
                </a:pathLst>
              </a:custGeom>
              <a:solidFill>
                <a:srgbClr val="4CE697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sp>
        <p:nvSpPr>
          <p:cNvPr id="829" name="Google Shape;829;p25"/>
          <p:cNvSpPr txBox="1">
            <a:spLocks noGrp="1"/>
          </p:cNvSpPr>
          <p:nvPr>
            <p:ph type="subTitle" idx="1"/>
          </p:nvPr>
        </p:nvSpPr>
        <p:spPr>
          <a:xfrm>
            <a:off x="1489520" y="2812200"/>
            <a:ext cx="3730000" cy="12336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0" name="Google Shape;830;p25"/>
          <p:cNvSpPr txBox="1">
            <a:spLocks noGrp="1"/>
          </p:cNvSpPr>
          <p:nvPr>
            <p:ph type="title"/>
          </p:nvPr>
        </p:nvSpPr>
        <p:spPr>
          <a:xfrm>
            <a:off x="2894400" y="883200"/>
            <a:ext cx="7718400" cy="3600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9pPr>
          </a:lstStyle>
          <a:p>
            <a:endParaRPr/>
          </a:p>
        </p:txBody>
      </p:sp>
      <p:sp>
        <p:nvSpPr>
          <p:cNvPr id="831" name="Google Shape;831;p25"/>
          <p:cNvSpPr/>
          <p:nvPr/>
        </p:nvSpPr>
        <p:spPr>
          <a:xfrm flipH="1">
            <a:off x="5278883" y="3878985"/>
            <a:ext cx="5957280" cy="2157484"/>
          </a:xfrm>
          <a:custGeom>
            <a:avLst/>
            <a:gdLst/>
            <a:ahLst/>
            <a:cxnLst/>
            <a:rect l="l" t="t" r="r" b="b"/>
            <a:pathLst>
              <a:path w="139897" h="50665" extrusionOk="0">
                <a:moveTo>
                  <a:pt x="27675" y="0"/>
                </a:moveTo>
                <a:cubicBezTo>
                  <a:pt x="6182" y="0"/>
                  <a:pt x="0" y="13091"/>
                  <a:pt x="0" y="13091"/>
                </a:cubicBezTo>
                <a:lnTo>
                  <a:pt x="0" y="50664"/>
                </a:lnTo>
                <a:cubicBezTo>
                  <a:pt x="0" y="50522"/>
                  <a:pt x="15544" y="50475"/>
                  <a:pt x="36269" y="50475"/>
                </a:cubicBezTo>
                <a:cubicBezTo>
                  <a:pt x="77720" y="50475"/>
                  <a:pt x="139896" y="50664"/>
                  <a:pt x="139896" y="50664"/>
                </a:cubicBezTo>
                <a:lnTo>
                  <a:pt x="139896" y="32598"/>
                </a:lnTo>
                <a:cubicBezTo>
                  <a:pt x="139896" y="32598"/>
                  <a:pt x="131152" y="35237"/>
                  <a:pt x="117535" y="35237"/>
                </a:cubicBezTo>
                <a:cubicBezTo>
                  <a:pt x="110469" y="35237"/>
                  <a:pt x="102090" y="34526"/>
                  <a:pt x="92941" y="32367"/>
                </a:cubicBezTo>
                <a:cubicBezTo>
                  <a:pt x="69948" y="26943"/>
                  <a:pt x="57528" y="924"/>
                  <a:pt x="29410" y="28"/>
                </a:cubicBezTo>
                <a:cubicBezTo>
                  <a:pt x="28821" y="9"/>
                  <a:pt x="28243" y="0"/>
                  <a:pt x="27675" y="0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rgbClr val="0B3A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32" name="Google Shape;832;p25"/>
          <p:cNvSpPr/>
          <p:nvPr/>
        </p:nvSpPr>
        <p:spPr>
          <a:xfrm>
            <a:off x="3422925" y="1399696"/>
            <a:ext cx="7788663" cy="1188544"/>
          </a:xfrm>
          <a:custGeom>
            <a:avLst/>
            <a:gdLst/>
            <a:ahLst/>
            <a:cxnLst/>
            <a:rect l="l" t="t" r="r" b="b"/>
            <a:pathLst>
              <a:path w="182904" h="27911" extrusionOk="0">
                <a:moveTo>
                  <a:pt x="0" y="0"/>
                </a:moveTo>
                <a:cubicBezTo>
                  <a:pt x="8688" y="22829"/>
                  <a:pt x="35357" y="27911"/>
                  <a:pt x="57097" y="27911"/>
                </a:cubicBezTo>
                <a:cubicBezTo>
                  <a:pt x="68428" y="27911"/>
                  <a:pt x="78420" y="26530"/>
                  <a:pt x="83828" y="25563"/>
                </a:cubicBezTo>
                <a:cubicBezTo>
                  <a:pt x="107047" y="21412"/>
                  <a:pt x="182903" y="16583"/>
                  <a:pt x="182903" y="16583"/>
                </a:cubicBezTo>
                <a:lnTo>
                  <a:pt x="182903" y="4179"/>
                </a:lnTo>
                <a:cubicBezTo>
                  <a:pt x="96624" y="9235"/>
                  <a:pt x="92311" y="16605"/>
                  <a:pt x="61887" y="16605"/>
                </a:cubicBezTo>
                <a:cubicBezTo>
                  <a:pt x="60453" y="16605"/>
                  <a:pt x="58960" y="16588"/>
                  <a:pt x="57399" y="16555"/>
                </a:cubicBezTo>
                <a:cubicBezTo>
                  <a:pt x="22712" y="15805"/>
                  <a:pt x="16518" y="0"/>
                  <a:pt x="16518" y="0"/>
                </a:cubicBezTo>
                <a:close/>
              </a:path>
            </a:pathLst>
          </a:custGeom>
          <a:solidFill>
            <a:srgbClr val="F5A2A2">
              <a:alpha val="3438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33" name="Google Shape;833;p25"/>
          <p:cNvSpPr/>
          <p:nvPr/>
        </p:nvSpPr>
        <p:spPr>
          <a:xfrm flipH="1">
            <a:off x="962598" y="4710153"/>
            <a:ext cx="10273569" cy="1435112"/>
          </a:xfrm>
          <a:custGeom>
            <a:avLst/>
            <a:gdLst/>
            <a:ahLst/>
            <a:cxnLst/>
            <a:rect l="l" t="t" r="r" b="b"/>
            <a:pathLst>
              <a:path w="241258" h="53509" extrusionOk="0">
                <a:moveTo>
                  <a:pt x="25983" y="1"/>
                </a:moveTo>
                <a:cubicBezTo>
                  <a:pt x="9993" y="1"/>
                  <a:pt x="0" y="3970"/>
                  <a:pt x="0" y="3970"/>
                </a:cubicBezTo>
                <a:lnTo>
                  <a:pt x="0" y="53509"/>
                </a:lnTo>
                <a:lnTo>
                  <a:pt x="241257" y="53509"/>
                </a:lnTo>
                <a:lnTo>
                  <a:pt x="241257" y="14302"/>
                </a:lnTo>
                <a:cubicBezTo>
                  <a:pt x="241257" y="14302"/>
                  <a:pt x="231544" y="3101"/>
                  <a:pt x="206259" y="3101"/>
                </a:cubicBezTo>
                <a:cubicBezTo>
                  <a:pt x="196175" y="3101"/>
                  <a:pt x="183615" y="4882"/>
                  <a:pt x="168206" y="9866"/>
                </a:cubicBezTo>
                <a:cubicBezTo>
                  <a:pt x="156131" y="13771"/>
                  <a:pt x="149804" y="20489"/>
                  <a:pt x="114515" y="22689"/>
                </a:cubicBezTo>
                <a:cubicBezTo>
                  <a:pt x="113774" y="22735"/>
                  <a:pt x="113017" y="22758"/>
                  <a:pt x="112245" y="22758"/>
                </a:cubicBezTo>
                <a:cubicBezTo>
                  <a:pt x="101250" y="22758"/>
                  <a:pt x="87159" y="18149"/>
                  <a:pt x="72808" y="11188"/>
                </a:cubicBezTo>
                <a:cubicBezTo>
                  <a:pt x="54792" y="2448"/>
                  <a:pt x="38539" y="1"/>
                  <a:pt x="25983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0B3A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34" name="Google Shape;834;p25"/>
          <p:cNvSpPr/>
          <p:nvPr/>
        </p:nvSpPr>
        <p:spPr>
          <a:xfrm>
            <a:off x="7764617" y="497215"/>
            <a:ext cx="411440" cy="411525"/>
          </a:xfrm>
          <a:custGeom>
            <a:avLst/>
            <a:gdLst/>
            <a:ahLst/>
            <a:cxnLst/>
            <a:rect l="l" t="t" r="r" b="b"/>
            <a:pathLst>
              <a:path w="9662" h="9664" extrusionOk="0">
                <a:moveTo>
                  <a:pt x="4832" y="1"/>
                </a:moveTo>
                <a:cubicBezTo>
                  <a:pt x="2163" y="1"/>
                  <a:pt x="1" y="2163"/>
                  <a:pt x="1" y="4832"/>
                </a:cubicBezTo>
                <a:cubicBezTo>
                  <a:pt x="1" y="7499"/>
                  <a:pt x="2163" y="9664"/>
                  <a:pt x="4832" y="9664"/>
                </a:cubicBezTo>
                <a:cubicBezTo>
                  <a:pt x="7499" y="9664"/>
                  <a:pt x="9661" y="7499"/>
                  <a:pt x="9661" y="4832"/>
                </a:cubicBezTo>
                <a:cubicBezTo>
                  <a:pt x="9661" y="2163"/>
                  <a:pt x="7499" y="1"/>
                  <a:pt x="4832" y="1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35" name="Google Shape;835;p25"/>
          <p:cNvSpPr/>
          <p:nvPr/>
        </p:nvSpPr>
        <p:spPr>
          <a:xfrm>
            <a:off x="11630403" y="523546"/>
            <a:ext cx="195923" cy="195967"/>
          </a:xfrm>
          <a:custGeom>
            <a:avLst/>
            <a:gdLst/>
            <a:ahLst/>
            <a:cxnLst/>
            <a:rect l="l" t="t" r="r" b="b"/>
            <a:pathLst>
              <a:path w="4439" h="4440" extrusionOk="0">
                <a:moveTo>
                  <a:pt x="2219" y="1"/>
                </a:moveTo>
                <a:cubicBezTo>
                  <a:pt x="993" y="1"/>
                  <a:pt x="0" y="994"/>
                  <a:pt x="0" y="2220"/>
                </a:cubicBezTo>
                <a:cubicBezTo>
                  <a:pt x="0" y="3446"/>
                  <a:pt x="993" y="4439"/>
                  <a:pt x="2219" y="4439"/>
                </a:cubicBezTo>
                <a:cubicBezTo>
                  <a:pt x="3446" y="4439"/>
                  <a:pt x="4439" y="3446"/>
                  <a:pt x="4439" y="2220"/>
                </a:cubicBezTo>
                <a:cubicBezTo>
                  <a:pt x="4439" y="994"/>
                  <a:pt x="3446" y="1"/>
                  <a:pt x="2219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36" name="Google Shape;836;p25"/>
          <p:cNvSpPr/>
          <p:nvPr/>
        </p:nvSpPr>
        <p:spPr>
          <a:xfrm>
            <a:off x="7078108" y="6424395"/>
            <a:ext cx="195923" cy="196055"/>
          </a:xfrm>
          <a:custGeom>
            <a:avLst/>
            <a:gdLst/>
            <a:ahLst/>
            <a:cxnLst/>
            <a:rect l="l" t="t" r="r" b="b"/>
            <a:pathLst>
              <a:path w="4439" h="4442" extrusionOk="0">
                <a:moveTo>
                  <a:pt x="2219" y="1"/>
                </a:moveTo>
                <a:cubicBezTo>
                  <a:pt x="993" y="1"/>
                  <a:pt x="0" y="996"/>
                  <a:pt x="0" y="2222"/>
                </a:cubicBezTo>
                <a:cubicBezTo>
                  <a:pt x="0" y="3446"/>
                  <a:pt x="993" y="4442"/>
                  <a:pt x="2219" y="4442"/>
                </a:cubicBezTo>
                <a:cubicBezTo>
                  <a:pt x="3446" y="4442"/>
                  <a:pt x="4439" y="3446"/>
                  <a:pt x="4439" y="2222"/>
                </a:cubicBezTo>
                <a:cubicBezTo>
                  <a:pt x="4439" y="996"/>
                  <a:pt x="3446" y="1"/>
                  <a:pt x="2219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37" name="Google Shape;837;p25"/>
          <p:cNvSpPr/>
          <p:nvPr/>
        </p:nvSpPr>
        <p:spPr>
          <a:xfrm>
            <a:off x="3818413" y="241401"/>
            <a:ext cx="189028" cy="189112"/>
          </a:xfrm>
          <a:custGeom>
            <a:avLst/>
            <a:gdLst/>
            <a:ahLst/>
            <a:cxnLst/>
            <a:rect l="l" t="t" r="r" b="b"/>
            <a:pathLst>
              <a:path w="4439" h="4441" extrusionOk="0">
                <a:moveTo>
                  <a:pt x="2219" y="0"/>
                </a:moveTo>
                <a:cubicBezTo>
                  <a:pt x="993" y="0"/>
                  <a:pt x="0" y="993"/>
                  <a:pt x="0" y="2219"/>
                </a:cubicBezTo>
                <a:cubicBezTo>
                  <a:pt x="0" y="3446"/>
                  <a:pt x="993" y="4441"/>
                  <a:pt x="2219" y="4441"/>
                </a:cubicBezTo>
                <a:cubicBezTo>
                  <a:pt x="3446" y="4441"/>
                  <a:pt x="4439" y="3446"/>
                  <a:pt x="4439" y="2219"/>
                </a:cubicBezTo>
                <a:cubicBezTo>
                  <a:pt x="4439" y="993"/>
                  <a:pt x="3446" y="0"/>
                  <a:pt x="2219" y="0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38" name="Google Shape;838;p25"/>
          <p:cNvSpPr/>
          <p:nvPr/>
        </p:nvSpPr>
        <p:spPr>
          <a:xfrm>
            <a:off x="346302" y="2832390"/>
            <a:ext cx="265805" cy="265805"/>
          </a:xfrm>
          <a:custGeom>
            <a:avLst/>
            <a:gdLst/>
            <a:ahLst/>
            <a:cxnLst/>
            <a:rect l="l" t="t" r="r" b="b"/>
            <a:pathLst>
              <a:path w="6242" h="6242" extrusionOk="0">
                <a:moveTo>
                  <a:pt x="3122" y="1"/>
                </a:moveTo>
                <a:cubicBezTo>
                  <a:pt x="1398" y="1"/>
                  <a:pt x="0" y="1398"/>
                  <a:pt x="0" y="3122"/>
                </a:cubicBezTo>
                <a:cubicBezTo>
                  <a:pt x="0" y="4844"/>
                  <a:pt x="1398" y="6242"/>
                  <a:pt x="3122" y="6242"/>
                </a:cubicBezTo>
                <a:cubicBezTo>
                  <a:pt x="4843" y="6242"/>
                  <a:pt x="6241" y="4844"/>
                  <a:pt x="6241" y="3122"/>
                </a:cubicBezTo>
                <a:cubicBezTo>
                  <a:pt x="6241" y="1398"/>
                  <a:pt x="4843" y="1"/>
                  <a:pt x="3122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39" name="Google Shape;839;p25"/>
          <p:cNvSpPr/>
          <p:nvPr/>
        </p:nvSpPr>
        <p:spPr>
          <a:xfrm>
            <a:off x="1238368" y="6321725"/>
            <a:ext cx="411440" cy="411440"/>
          </a:xfrm>
          <a:custGeom>
            <a:avLst/>
            <a:gdLst/>
            <a:ahLst/>
            <a:cxnLst/>
            <a:rect l="l" t="t" r="r" b="b"/>
            <a:pathLst>
              <a:path w="9662" h="9662" extrusionOk="0">
                <a:moveTo>
                  <a:pt x="4830" y="1"/>
                </a:moveTo>
                <a:cubicBezTo>
                  <a:pt x="2163" y="1"/>
                  <a:pt x="1" y="2163"/>
                  <a:pt x="1" y="4832"/>
                </a:cubicBezTo>
                <a:cubicBezTo>
                  <a:pt x="1" y="7499"/>
                  <a:pt x="2163" y="9661"/>
                  <a:pt x="4830" y="9661"/>
                </a:cubicBezTo>
                <a:cubicBezTo>
                  <a:pt x="7499" y="9661"/>
                  <a:pt x="9662" y="7499"/>
                  <a:pt x="9662" y="4832"/>
                </a:cubicBezTo>
                <a:cubicBezTo>
                  <a:pt x="9662" y="2163"/>
                  <a:pt x="7499" y="1"/>
                  <a:pt x="4830" y="1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40" name="Google Shape;840;p25"/>
          <p:cNvSpPr/>
          <p:nvPr/>
        </p:nvSpPr>
        <p:spPr>
          <a:xfrm>
            <a:off x="11515089" y="2459265"/>
            <a:ext cx="426537" cy="426404"/>
          </a:xfrm>
          <a:custGeom>
            <a:avLst/>
            <a:gdLst/>
            <a:ahLst/>
            <a:cxnLst/>
            <a:rect l="l" t="t" r="r" b="b"/>
            <a:pathLst>
              <a:path w="9664" h="9661" extrusionOk="0">
                <a:moveTo>
                  <a:pt x="4832" y="0"/>
                </a:moveTo>
                <a:cubicBezTo>
                  <a:pt x="2163" y="0"/>
                  <a:pt x="1" y="2163"/>
                  <a:pt x="1" y="4829"/>
                </a:cubicBezTo>
                <a:cubicBezTo>
                  <a:pt x="1" y="7499"/>
                  <a:pt x="2163" y="9661"/>
                  <a:pt x="4832" y="9661"/>
                </a:cubicBezTo>
                <a:cubicBezTo>
                  <a:pt x="7499" y="9661"/>
                  <a:pt x="9664" y="7499"/>
                  <a:pt x="9664" y="4829"/>
                </a:cubicBezTo>
                <a:cubicBezTo>
                  <a:pt x="9664" y="2163"/>
                  <a:pt x="7499" y="0"/>
                  <a:pt x="4832" y="0"/>
                </a:cubicBez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105419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1674486"/>
      </p:ext>
    </p:extLst>
  </p:cSld>
  <p:clrMapOvr>
    <a:masterClrMapping/>
  </p:clrMapOvr>
  <p:transition spd="slow">
    <p:fade thruBlk="1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Google Shape;842;p26"/>
          <p:cNvSpPr/>
          <p:nvPr/>
        </p:nvSpPr>
        <p:spPr>
          <a:xfrm>
            <a:off x="0" y="-6032"/>
            <a:ext cx="5418499" cy="3798881"/>
          </a:xfrm>
          <a:custGeom>
            <a:avLst/>
            <a:gdLst/>
            <a:ahLst/>
            <a:cxnLst/>
            <a:rect l="l" t="t" r="r" b="b"/>
            <a:pathLst>
              <a:path w="126709" h="88835" extrusionOk="0">
                <a:moveTo>
                  <a:pt x="108683" y="1"/>
                </a:moveTo>
                <a:cubicBezTo>
                  <a:pt x="108514" y="253"/>
                  <a:pt x="108340" y="501"/>
                  <a:pt x="108162" y="749"/>
                </a:cubicBezTo>
                <a:cubicBezTo>
                  <a:pt x="107126" y="1996"/>
                  <a:pt x="105988" y="3154"/>
                  <a:pt x="104747" y="4196"/>
                </a:cubicBezTo>
                <a:cubicBezTo>
                  <a:pt x="103261" y="5249"/>
                  <a:pt x="101678" y="6144"/>
                  <a:pt x="100025" y="6904"/>
                </a:cubicBezTo>
                <a:cubicBezTo>
                  <a:pt x="96568" y="8247"/>
                  <a:pt x="92922" y="9102"/>
                  <a:pt x="89260" y="9654"/>
                </a:cubicBezTo>
                <a:cubicBezTo>
                  <a:pt x="77792" y="11026"/>
                  <a:pt x="66048" y="10123"/>
                  <a:pt x="54799" y="13183"/>
                </a:cubicBezTo>
                <a:cubicBezTo>
                  <a:pt x="48327" y="14945"/>
                  <a:pt x="42169" y="18126"/>
                  <a:pt x="37406" y="22910"/>
                </a:cubicBezTo>
                <a:cubicBezTo>
                  <a:pt x="34787" y="25539"/>
                  <a:pt x="32504" y="28668"/>
                  <a:pt x="30996" y="32071"/>
                </a:cubicBezTo>
                <a:cubicBezTo>
                  <a:pt x="29508" y="35435"/>
                  <a:pt x="28398" y="38805"/>
                  <a:pt x="27715" y="42417"/>
                </a:cubicBezTo>
                <a:cubicBezTo>
                  <a:pt x="26493" y="48870"/>
                  <a:pt x="26186" y="55559"/>
                  <a:pt x="23848" y="61743"/>
                </a:cubicBezTo>
                <a:cubicBezTo>
                  <a:pt x="23183" y="63162"/>
                  <a:pt x="22402" y="64519"/>
                  <a:pt x="21500" y="65800"/>
                </a:cubicBezTo>
                <a:cubicBezTo>
                  <a:pt x="20552" y="66922"/>
                  <a:pt x="19514" y="67958"/>
                  <a:pt x="18392" y="68903"/>
                </a:cubicBezTo>
                <a:cubicBezTo>
                  <a:pt x="17071" y="69841"/>
                  <a:pt x="15668" y="70656"/>
                  <a:pt x="14199" y="71344"/>
                </a:cubicBezTo>
                <a:cubicBezTo>
                  <a:pt x="12449" y="72003"/>
                  <a:pt x="10639" y="72492"/>
                  <a:pt x="8794" y="72811"/>
                </a:cubicBezTo>
                <a:cubicBezTo>
                  <a:pt x="7785" y="72908"/>
                  <a:pt x="6773" y="72957"/>
                  <a:pt x="5761" y="72957"/>
                </a:cubicBezTo>
                <a:cubicBezTo>
                  <a:pt x="4626" y="72957"/>
                  <a:pt x="3490" y="72896"/>
                  <a:pt x="2357" y="72775"/>
                </a:cubicBezTo>
                <a:cubicBezTo>
                  <a:pt x="2269" y="72771"/>
                  <a:pt x="2182" y="72770"/>
                  <a:pt x="2095" y="72770"/>
                </a:cubicBezTo>
                <a:cubicBezTo>
                  <a:pt x="1362" y="72770"/>
                  <a:pt x="664" y="72895"/>
                  <a:pt x="0" y="73144"/>
                </a:cubicBezTo>
                <a:lnTo>
                  <a:pt x="0" y="88291"/>
                </a:lnTo>
                <a:cubicBezTo>
                  <a:pt x="755" y="88527"/>
                  <a:pt x="1541" y="88646"/>
                  <a:pt x="2357" y="88648"/>
                </a:cubicBezTo>
                <a:cubicBezTo>
                  <a:pt x="3504" y="88771"/>
                  <a:pt x="4655" y="88835"/>
                  <a:pt x="5806" y="88835"/>
                </a:cubicBezTo>
                <a:cubicBezTo>
                  <a:pt x="6776" y="88835"/>
                  <a:pt x="7746" y="88789"/>
                  <a:pt x="8713" y="88696"/>
                </a:cubicBezTo>
                <a:cubicBezTo>
                  <a:pt x="11396" y="88439"/>
                  <a:pt x="14102" y="88043"/>
                  <a:pt x="16685" y="87248"/>
                </a:cubicBezTo>
                <a:cubicBezTo>
                  <a:pt x="21824" y="85669"/>
                  <a:pt x="26503" y="83019"/>
                  <a:pt x="30465" y="79383"/>
                </a:cubicBezTo>
                <a:cubicBezTo>
                  <a:pt x="34544" y="75637"/>
                  <a:pt x="37328" y="70868"/>
                  <a:pt x="39240" y="65720"/>
                </a:cubicBezTo>
                <a:cubicBezTo>
                  <a:pt x="40773" y="61588"/>
                  <a:pt x="41409" y="57204"/>
                  <a:pt x="42028" y="52866"/>
                </a:cubicBezTo>
                <a:cubicBezTo>
                  <a:pt x="42667" y="48389"/>
                  <a:pt x="43307" y="43865"/>
                  <a:pt x="44910" y="39619"/>
                </a:cubicBezTo>
                <a:cubicBezTo>
                  <a:pt x="45545" y="38264"/>
                  <a:pt x="46291" y="36969"/>
                  <a:pt x="47150" y="35743"/>
                </a:cubicBezTo>
                <a:cubicBezTo>
                  <a:pt x="48141" y="34571"/>
                  <a:pt x="49234" y="33488"/>
                  <a:pt x="50410" y="32499"/>
                </a:cubicBezTo>
                <a:cubicBezTo>
                  <a:pt x="51910" y="31433"/>
                  <a:pt x="53508" y="30518"/>
                  <a:pt x="55180" y="29747"/>
                </a:cubicBezTo>
                <a:cubicBezTo>
                  <a:pt x="58411" y="28501"/>
                  <a:pt x="61802" y="27732"/>
                  <a:pt x="65224" y="27218"/>
                </a:cubicBezTo>
                <a:cubicBezTo>
                  <a:pt x="70822" y="26546"/>
                  <a:pt x="76468" y="26432"/>
                  <a:pt x="82092" y="26115"/>
                </a:cubicBezTo>
                <a:cubicBezTo>
                  <a:pt x="88445" y="25758"/>
                  <a:pt x="94879" y="25120"/>
                  <a:pt x="101004" y="23313"/>
                </a:cubicBezTo>
                <a:cubicBezTo>
                  <a:pt x="103976" y="22434"/>
                  <a:pt x="106912" y="21270"/>
                  <a:pt x="109650" y="19817"/>
                </a:cubicBezTo>
                <a:cubicBezTo>
                  <a:pt x="112117" y="18510"/>
                  <a:pt x="114410" y="16814"/>
                  <a:pt x="116496" y="14967"/>
                </a:cubicBezTo>
                <a:cubicBezTo>
                  <a:pt x="118541" y="13157"/>
                  <a:pt x="120244" y="11000"/>
                  <a:pt x="121839" y="8790"/>
                </a:cubicBezTo>
                <a:cubicBezTo>
                  <a:pt x="123137" y="6994"/>
                  <a:pt x="124247" y="5068"/>
                  <a:pt x="125240" y="3089"/>
                </a:cubicBezTo>
                <a:cubicBezTo>
                  <a:pt x="125752" y="2070"/>
                  <a:pt x="126240" y="1041"/>
                  <a:pt x="126709" y="1"/>
                </a:cubicBez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43" name="Google Shape;843;p26"/>
          <p:cNvSpPr/>
          <p:nvPr/>
        </p:nvSpPr>
        <p:spPr>
          <a:xfrm>
            <a:off x="2695801" y="894908"/>
            <a:ext cx="9498247" cy="5982981"/>
          </a:xfrm>
          <a:custGeom>
            <a:avLst/>
            <a:gdLst/>
            <a:ahLst/>
            <a:cxnLst/>
            <a:rect l="l" t="t" r="r" b="b"/>
            <a:pathLst>
              <a:path w="221818" h="139724" extrusionOk="0">
                <a:moveTo>
                  <a:pt x="217438" y="1"/>
                </a:moveTo>
                <a:cubicBezTo>
                  <a:pt x="211569" y="1"/>
                  <a:pt x="205642" y="938"/>
                  <a:pt x="199994" y="2337"/>
                </a:cubicBezTo>
                <a:cubicBezTo>
                  <a:pt x="192707" y="4142"/>
                  <a:pt x="185540" y="6940"/>
                  <a:pt x="178975" y="10583"/>
                </a:cubicBezTo>
                <a:cubicBezTo>
                  <a:pt x="172900" y="13953"/>
                  <a:pt x="167147" y="18244"/>
                  <a:pt x="162880" y="23768"/>
                </a:cubicBezTo>
                <a:cubicBezTo>
                  <a:pt x="158637" y="29259"/>
                  <a:pt x="156299" y="35796"/>
                  <a:pt x="154913" y="42542"/>
                </a:cubicBezTo>
                <a:cubicBezTo>
                  <a:pt x="153565" y="49095"/>
                  <a:pt x="152753" y="55774"/>
                  <a:pt x="150326" y="62039"/>
                </a:cubicBezTo>
                <a:cubicBezTo>
                  <a:pt x="149324" y="64232"/>
                  <a:pt x="148121" y="66315"/>
                  <a:pt x="146709" y="68273"/>
                </a:cubicBezTo>
                <a:cubicBezTo>
                  <a:pt x="145033" y="70306"/>
                  <a:pt x="143149" y="72147"/>
                  <a:pt x="141106" y="73814"/>
                </a:cubicBezTo>
                <a:cubicBezTo>
                  <a:pt x="138623" y="75626"/>
                  <a:pt x="135961" y="77155"/>
                  <a:pt x="133160" y="78419"/>
                </a:cubicBezTo>
                <a:cubicBezTo>
                  <a:pt x="128719" y="80169"/>
                  <a:pt x="124066" y="81269"/>
                  <a:pt x="119349" y="81972"/>
                </a:cubicBezTo>
                <a:cubicBezTo>
                  <a:pt x="112837" y="82763"/>
                  <a:pt x="106276" y="82903"/>
                  <a:pt x="99717" y="82903"/>
                </a:cubicBezTo>
                <a:cubicBezTo>
                  <a:pt x="96504" y="82903"/>
                  <a:pt x="93293" y="82869"/>
                  <a:pt x="90087" y="82862"/>
                </a:cubicBezTo>
                <a:cubicBezTo>
                  <a:pt x="89804" y="82862"/>
                  <a:pt x="89522" y="82861"/>
                  <a:pt x="89240" y="82861"/>
                </a:cubicBezTo>
                <a:cubicBezTo>
                  <a:pt x="78782" y="82861"/>
                  <a:pt x="68359" y="83307"/>
                  <a:pt x="58078" y="85413"/>
                </a:cubicBezTo>
                <a:cubicBezTo>
                  <a:pt x="49154" y="87239"/>
                  <a:pt x="40267" y="90430"/>
                  <a:pt x="32592" y="95397"/>
                </a:cubicBezTo>
                <a:cubicBezTo>
                  <a:pt x="25327" y="100098"/>
                  <a:pt x="19429" y="106091"/>
                  <a:pt x="14281" y="112994"/>
                </a:cubicBezTo>
                <a:cubicBezTo>
                  <a:pt x="8975" y="120109"/>
                  <a:pt x="4899" y="128058"/>
                  <a:pt x="1053" y="136027"/>
                </a:cubicBezTo>
                <a:cubicBezTo>
                  <a:pt x="474" y="137228"/>
                  <a:pt x="79" y="138456"/>
                  <a:pt x="1" y="139723"/>
                </a:cubicBezTo>
                <a:lnTo>
                  <a:pt x="16876" y="139723"/>
                </a:lnTo>
                <a:cubicBezTo>
                  <a:pt x="20160" y="133149"/>
                  <a:pt x="23729" y="126691"/>
                  <a:pt x="28139" y="120804"/>
                </a:cubicBezTo>
                <a:cubicBezTo>
                  <a:pt x="30966" y="117264"/>
                  <a:pt x="34119" y="114006"/>
                  <a:pt x="37645" y="111161"/>
                </a:cubicBezTo>
                <a:cubicBezTo>
                  <a:pt x="41103" y="108601"/>
                  <a:pt x="44839" y="106460"/>
                  <a:pt x="48773" y="104717"/>
                </a:cubicBezTo>
                <a:cubicBezTo>
                  <a:pt x="54995" y="102219"/>
                  <a:pt x="61550" y="100667"/>
                  <a:pt x="68179" y="99700"/>
                </a:cubicBezTo>
                <a:cubicBezTo>
                  <a:pt x="74946" y="98873"/>
                  <a:pt x="81766" y="98733"/>
                  <a:pt x="88581" y="98733"/>
                </a:cubicBezTo>
                <a:cubicBezTo>
                  <a:pt x="90661" y="98733"/>
                  <a:pt x="92741" y="98746"/>
                  <a:pt x="94818" y="98757"/>
                </a:cubicBezTo>
                <a:cubicBezTo>
                  <a:pt x="95851" y="98762"/>
                  <a:pt x="96883" y="98765"/>
                  <a:pt x="97915" y="98765"/>
                </a:cubicBezTo>
                <a:cubicBezTo>
                  <a:pt x="106621" y="98765"/>
                  <a:pt x="115289" y="98535"/>
                  <a:pt x="123926" y="97228"/>
                </a:cubicBezTo>
                <a:cubicBezTo>
                  <a:pt x="132939" y="95864"/>
                  <a:pt x="142061" y="92811"/>
                  <a:pt x="149417" y="87306"/>
                </a:cubicBezTo>
                <a:cubicBezTo>
                  <a:pt x="154094" y="83803"/>
                  <a:pt x="158101" y="79874"/>
                  <a:pt x="161332" y="74971"/>
                </a:cubicBezTo>
                <a:cubicBezTo>
                  <a:pt x="163906" y="71064"/>
                  <a:pt x="165745" y="66599"/>
                  <a:pt x="167035" y="62110"/>
                </a:cubicBezTo>
                <a:cubicBezTo>
                  <a:pt x="169300" y="54231"/>
                  <a:pt x="169671" y="45856"/>
                  <a:pt x="172624" y="38170"/>
                </a:cubicBezTo>
                <a:cubicBezTo>
                  <a:pt x="173388" y="36512"/>
                  <a:pt x="174284" y="34924"/>
                  <a:pt x="175339" y="33433"/>
                </a:cubicBezTo>
                <a:cubicBezTo>
                  <a:pt x="176875" y="31600"/>
                  <a:pt x="178618" y="29957"/>
                  <a:pt x="180477" y="28452"/>
                </a:cubicBezTo>
                <a:cubicBezTo>
                  <a:pt x="184399" y="25559"/>
                  <a:pt x="188697" y="23204"/>
                  <a:pt x="193160" y="21246"/>
                </a:cubicBezTo>
                <a:cubicBezTo>
                  <a:pt x="198886" y="18922"/>
                  <a:pt x="204875" y="17222"/>
                  <a:pt x="210988" y="16296"/>
                </a:cubicBezTo>
                <a:cubicBezTo>
                  <a:pt x="213230" y="16035"/>
                  <a:pt x="215482" y="15886"/>
                  <a:pt x="217736" y="15886"/>
                </a:cubicBezTo>
                <a:cubicBezTo>
                  <a:pt x="219015" y="15886"/>
                  <a:pt x="220294" y="15934"/>
                  <a:pt x="221572" y="16036"/>
                </a:cubicBezTo>
                <a:cubicBezTo>
                  <a:pt x="221653" y="16044"/>
                  <a:pt x="221734" y="16046"/>
                  <a:pt x="221818" y="16048"/>
                </a:cubicBezTo>
                <a:lnTo>
                  <a:pt x="221818" y="185"/>
                </a:lnTo>
                <a:cubicBezTo>
                  <a:pt x="221737" y="178"/>
                  <a:pt x="221656" y="168"/>
                  <a:pt x="221572" y="163"/>
                </a:cubicBezTo>
                <a:cubicBezTo>
                  <a:pt x="220200" y="53"/>
                  <a:pt x="218821" y="1"/>
                  <a:pt x="217438" y="1"/>
                </a:cubicBez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44" name="Google Shape;844;p26"/>
          <p:cNvSpPr/>
          <p:nvPr/>
        </p:nvSpPr>
        <p:spPr>
          <a:xfrm>
            <a:off x="9564867" y="3912034"/>
            <a:ext cx="2629515" cy="2967063"/>
          </a:xfrm>
          <a:custGeom>
            <a:avLst/>
            <a:gdLst/>
            <a:ahLst/>
            <a:cxnLst/>
            <a:rect l="l" t="t" r="r" b="b"/>
            <a:pathLst>
              <a:path w="60560" h="68334" extrusionOk="0">
                <a:moveTo>
                  <a:pt x="60559" y="0"/>
                </a:moveTo>
                <a:cubicBezTo>
                  <a:pt x="56761" y="984"/>
                  <a:pt x="53056" y="2420"/>
                  <a:pt x="49694" y="4403"/>
                </a:cubicBezTo>
                <a:cubicBezTo>
                  <a:pt x="47143" y="5906"/>
                  <a:pt x="44724" y="7765"/>
                  <a:pt x="42636" y="9863"/>
                </a:cubicBezTo>
                <a:cubicBezTo>
                  <a:pt x="40409" y="12099"/>
                  <a:pt x="38440" y="14702"/>
                  <a:pt x="37164" y="17600"/>
                </a:cubicBezTo>
                <a:cubicBezTo>
                  <a:pt x="36321" y="19507"/>
                  <a:pt x="35557" y="21410"/>
                  <a:pt x="35045" y="23429"/>
                </a:cubicBezTo>
                <a:cubicBezTo>
                  <a:pt x="34685" y="24855"/>
                  <a:pt x="34423" y="26303"/>
                  <a:pt x="34211" y="27758"/>
                </a:cubicBezTo>
                <a:cubicBezTo>
                  <a:pt x="33744" y="30951"/>
                  <a:pt x="33440" y="34161"/>
                  <a:pt x="33040" y="37361"/>
                </a:cubicBezTo>
                <a:cubicBezTo>
                  <a:pt x="32804" y="38952"/>
                  <a:pt x="32511" y="40535"/>
                  <a:pt x="32089" y="42088"/>
                </a:cubicBezTo>
                <a:cubicBezTo>
                  <a:pt x="31663" y="43662"/>
                  <a:pt x="31106" y="45210"/>
                  <a:pt x="30496" y="46726"/>
                </a:cubicBezTo>
                <a:cubicBezTo>
                  <a:pt x="29125" y="49810"/>
                  <a:pt x="27460" y="52756"/>
                  <a:pt x="25467" y="55482"/>
                </a:cubicBezTo>
                <a:cubicBezTo>
                  <a:pt x="23696" y="57656"/>
                  <a:pt x="21712" y="59642"/>
                  <a:pt x="19538" y="61414"/>
                </a:cubicBezTo>
                <a:cubicBezTo>
                  <a:pt x="17007" y="63281"/>
                  <a:pt x="14299" y="64928"/>
                  <a:pt x="11440" y="66238"/>
                </a:cubicBezTo>
                <a:cubicBezTo>
                  <a:pt x="9392" y="67026"/>
                  <a:pt x="7280" y="67624"/>
                  <a:pt x="5117" y="67998"/>
                </a:cubicBezTo>
                <a:cubicBezTo>
                  <a:pt x="4066" y="68098"/>
                  <a:pt x="3010" y="68149"/>
                  <a:pt x="1951" y="68149"/>
                </a:cubicBezTo>
                <a:cubicBezTo>
                  <a:pt x="1859" y="68149"/>
                  <a:pt x="1766" y="68148"/>
                  <a:pt x="1674" y="68148"/>
                </a:cubicBezTo>
                <a:cubicBezTo>
                  <a:pt x="1647" y="68147"/>
                  <a:pt x="1621" y="68147"/>
                  <a:pt x="1594" y="68147"/>
                </a:cubicBezTo>
                <a:cubicBezTo>
                  <a:pt x="1067" y="68147"/>
                  <a:pt x="530" y="68213"/>
                  <a:pt x="0" y="68333"/>
                </a:cubicBezTo>
                <a:lnTo>
                  <a:pt x="35318" y="68333"/>
                </a:lnTo>
                <a:cubicBezTo>
                  <a:pt x="37483" y="65967"/>
                  <a:pt x="39409" y="63366"/>
                  <a:pt x="41086" y="60666"/>
                </a:cubicBezTo>
                <a:cubicBezTo>
                  <a:pt x="42262" y="58773"/>
                  <a:pt x="43295" y="56792"/>
                  <a:pt x="44198" y="54756"/>
                </a:cubicBezTo>
                <a:cubicBezTo>
                  <a:pt x="45339" y="52187"/>
                  <a:pt x="46455" y="49555"/>
                  <a:pt x="47246" y="46853"/>
                </a:cubicBezTo>
                <a:cubicBezTo>
                  <a:pt x="48670" y="41971"/>
                  <a:pt x="48939" y="36825"/>
                  <a:pt x="49548" y="31789"/>
                </a:cubicBezTo>
                <a:cubicBezTo>
                  <a:pt x="49901" y="29451"/>
                  <a:pt x="50384" y="27127"/>
                  <a:pt x="51199" y="24905"/>
                </a:cubicBezTo>
                <a:cubicBezTo>
                  <a:pt x="51623" y="24027"/>
                  <a:pt x="52108" y="23184"/>
                  <a:pt x="52658" y="22379"/>
                </a:cubicBezTo>
                <a:cubicBezTo>
                  <a:pt x="53570" y="21321"/>
                  <a:pt x="54580" y="20345"/>
                  <a:pt x="55652" y="19450"/>
                </a:cubicBezTo>
                <a:cubicBezTo>
                  <a:pt x="57156" y="18378"/>
                  <a:pt x="58761" y="17464"/>
                  <a:pt x="60438" y="16690"/>
                </a:cubicBezTo>
                <a:cubicBezTo>
                  <a:pt x="60478" y="16673"/>
                  <a:pt x="60519" y="16659"/>
                  <a:pt x="60559" y="16642"/>
                </a:cubicBezTo>
                <a:lnTo>
                  <a:pt x="60559" y="0"/>
                </a:ln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845" name="Google Shape;845;p26"/>
          <p:cNvGrpSpPr/>
          <p:nvPr/>
        </p:nvGrpSpPr>
        <p:grpSpPr>
          <a:xfrm>
            <a:off x="9768729" y="-6019"/>
            <a:ext cx="2491251" cy="1803191"/>
            <a:chOff x="7326547" y="-4515"/>
            <a:chExt cx="1868438" cy="1352393"/>
          </a:xfrm>
        </p:grpSpPr>
        <p:sp>
          <p:nvSpPr>
            <p:cNvPr id="846" name="Google Shape;846;p26"/>
            <p:cNvSpPr/>
            <p:nvPr/>
          </p:nvSpPr>
          <p:spPr>
            <a:xfrm flipH="1">
              <a:off x="7650254" y="-1814"/>
              <a:ext cx="1427127" cy="1258785"/>
            </a:xfrm>
            <a:custGeom>
              <a:avLst/>
              <a:gdLst/>
              <a:ahLst/>
              <a:cxnLst/>
              <a:rect l="l" t="t" r="r" b="b"/>
              <a:pathLst>
                <a:path w="44685" h="39414" extrusionOk="0">
                  <a:moveTo>
                    <a:pt x="29564" y="0"/>
                  </a:moveTo>
                  <a:cubicBezTo>
                    <a:pt x="25215" y="1610"/>
                    <a:pt x="18874" y="5070"/>
                    <a:pt x="13493" y="8068"/>
                  </a:cubicBezTo>
                  <a:cubicBezTo>
                    <a:pt x="6968" y="11704"/>
                    <a:pt x="1" y="17290"/>
                    <a:pt x="7447" y="26541"/>
                  </a:cubicBezTo>
                  <a:cubicBezTo>
                    <a:pt x="11454" y="31522"/>
                    <a:pt x="19581" y="36330"/>
                    <a:pt x="25885" y="39414"/>
                  </a:cubicBezTo>
                  <a:lnTo>
                    <a:pt x="25885" y="34599"/>
                  </a:lnTo>
                  <a:cubicBezTo>
                    <a:pt x="25708" y="34513"/>
                    <a:pt x="25508" y="34420"/>
                    <a:pt x="25273" y="34335"/>
                  </a:cubicBezTo>
                  <a:cubicBezTo>
                    <a:pt x="22265" y="33211"/>
                    <a:pt x="18510" y="31513"/>
                    <a:pt x="15555" y="29139"/>
                  </a:cubicBezTo>
                  <a:cubicBezTo>
                    <a:pt x="13414" y="27417"/>
                    <a:pt x="11695" y="25338"/>
                    <a:pt x="10990" y="22864"/>
                  </a:cubicBezTo>
                  <a:cubicBezTo>
                    <a:pt x="10847" y="22362"/>
                    <a:pt x="10745" y="21845"/>
                    <a:pt x="10690" y="21312"/>
                  </a:cubicBezTo>
                  <a:cubicBezTo>
                    <a:pt x="10130" y="15854"/>
                    <a:pt x="13986" y="13058"/>
                    <a:pt x="18708" y="10992"/>
                  </a:cubicBezTo>
                  <a:cubicBezTo>
                    <a:pt x="21286" y="9861"/>
                    <a:pt x="26077" y="8756"/>
                    <a:pt x="28597" y="7746"/>
                  </a:cubicBezTo>
                  <a:cubicBezTo>
                    <a:pt x="31928" y="6410"/>
                    <a:pt x="37714" y="4841"/>
                    <a:pt x="446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7" name="Google Shape;847;p26"/>
            <p:cNvSpPr/>
            <p:nvPr/>
          </p:nvSpPr>
          <p:spPr>
            <a:xfrm flipH="1">
              <a:off x="7326547" y="887"/>
              <a:ext cx="1434185" cy="1104399"/>
            </a:xfrm>
            <a:custGeom>
              <a:avLst/>
              <a:gdLst/>
              <a:ahLst/>
              <a:cxnLst/>
              <a:rect l="l" t="t" r="r" b="b"/>
              <a:pathLst>
                <a:path w="44906" h="34580" extrusionOk="0">
                  <a:moveTo>
                    <a:pt x="34685" y="0"/>
                  </a:moveTo>
                  <a:cubicBezTo>
                    <a:pt x="33280" y="612"/>
                    <a:pt x="28473" y="3872"/>
                    <a:pt x="22346" y="5960"/>
                  </a:cubicBezTo>
                  <a:cubicBezTo>
                    <a:pt x="18031" y="7429"/>
                    <a:pt x="15116" y="8432"/>
                    <a:pt x="10875" y="10101"/>
                  </a:cubicBezTo>
                  <a:cubicBezTo>
                    <a:pt x="10071" y="10418"/>
                    <a:pt x="9313" y="10725"/>
                    <a:pt x="8709" y="10992"/>
                  </a:cubicBezTo>
                  <a:cubicBezTo>
                    <a:pt x="5139" y="12554"/>
                    <a:pt x="1474" y="14809"/>
                    <a:pt x="736" y="18940"/>
                  </a:cubicBezTo>
                  <a:cubicBezTo>
                    <a:pt x="0" y="23057"/>
                    <a:pt x="2901" y="27108"/>
                    <a:pt x="6015" y="29558"/>
                  </a:cubicBezTo>
                  <a:cubicBezTo>
                    <a:pt x="8930" y="31849"/>
                    <a:pt x="12414" y="33258"/>
                    <a:pt x="15886" y="34580"/>
                  </a:cubicBezTo>
                  <a:lnTo>
                    <a:pt x="15886" y="31539"/>
                  </a:lnTo>
                  <a:cubicBezTo>
                    <a:pt x="12680" y="30003"/>
                    <a:pt x="9159" y="28051"/>
                    <a:pt x="7201" y="25560"/>
                  </a:cubicBezTo>
                  <a:cubicBezTo>
                    <a:pt x="4799" y="22502"/>
                    <a:pt x="5946" y="18590"/>
                    <a:pt x="9328" y="16266"/>
                  </a:cubicBezTo>
                  <a:cubicBezTo>
                    <a:pt x="12983" y="13751"/>
                    <a:pt x="22689" y="10908"/>
                    <a:pt x="24722" y="10387"/>
                  </a:cubicBezTo>
                  <a:cubicBezTo>
                    <a:pt x="29016" y="9284"/>
                    <a:pt x="36476" y="6348"/>
                    <a:pt x="449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8" name="Google Shape;848;p26"/>
            <p:cNvSpPr/>
            <p:nvPr/>
          </p:nvSpPr>
          <p:spPr>
            <a:xfrm flipH="1">
              <a:off x="8056574" y="-4515"/>
              <a:ext cx="1138412" cy="1352393"/>
            </a:xfrm>
            <a:custGeom>
              <a:avLst/>
              <a:gdLst/>
              <a:ahLst/>
              <a:cxnLst/>
              <a:rect l="l" t="t" r="r" b="b"/>
              <a:pathLst>
                <a:path w="35645" h="42345" extrusionOk="0">
                  <a:moveTo>
                    <a:pt x="22741" y="0"/>
                  </a:moveTo>
                  <a:cubicBezTo>
                    <a:pt x="20241" y="926"/>
                    <a:pt x="14840" y="3805"/>
                    <a:pt x="10811" y="6632"/>
                  </a:cubicBezTo>
                  <a:cubicBezTo>
                    <a:pt x="2944" y="12151"/>
                    <a:pt x="1" y="21450"/>
                    <a:pt x="7359" y="29046"/>
                  </a:cubicBezTo>
                  <a:cubicBezTo>
                    <a:pt x="13445" y="35327"/>
                    <a:pt x="19262" y="38416"/>
                    <a:pt x="29821" y="42345"/>
                  </a:cubicBezTo>
                  <a:lnTo>
                    <a:pt x="29821" y="39414"/>
                  </a:lnTo>
                  <a:cubicBezTo>
                    <a:pt x="23517" y="36330"/>
                    <a:pt x="14909" y="31872"/>
                    <a:pt x="11383" y="26541"/>
                  </a:cubicBezTo>
                  <a:cubicBezTo>
                    <a:pt x="5261" y="17290"/>
                    <a:pt x="10795" y="11504"/>
                    <a:pt x="17429" y="8068"/>
                  </a:cubicBezTo>
                  <a:cubicBezTo>
                    <a:pt x="24127" y="4598"/>
                    <a:pt x="29185" y="3336"/>
                    <a:pt x="356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49" name="Google Shape;849;p26"/>
          <p:cNvGrpSpPr/>
          <p:nvPr/>
        </p:nvGrpSpPr>
        <p:grpSpPr>
          <a:xfrm>
            <a:off x="-116011" y="4301975"/>
            <a:ext cx="2935507" cy="2551551"/>
            <a:chOff x="-87008" y="3226481"/>
            <a:chExt cx="2201630" cy="1913663"/>
          </a:xfrm>
        </p:grpSpPr>
        <p:sp>
          <p:nvSpPr>
            <p:cNvPr id="850" name="Google Shape;850;p26"/>
            <p:cNvSpPr/>
            <p:nvPr/>
          </p:nvSpPr>
          <p:spPr>
            <a:xfrm flipH="1">
              <a:off x="58414" y="3426638"/>
              <a:ext cx="1675186" cy="1711914"/>
            </a:xfrm>
            <a:custGeom>
              <a:avLst/>
              <a:gdLst/>
              <a:ahLst/>
              <a:cxnLst/>
              <a:rect l="l" t="t" r="r" b="b"/>
              <a:pathLst>
                <a:path w="52452" h="53602" extrusionOk="0">
                  <a:moveTo>
                    <a:pt x="31828" y="1"/>
                  </a:moveTo>
                  <a:lnTo>
                    <a:pt x="31828" y="6470"/>
                  </a:lnTo>
                  <a:cubicBezTo>
                    <a:pt x="32418" y="6975"/>
                    <a:pt x="33045" y="7454"/>
                    <a:pt x="33545" y="8054"/>
                  </a:cubicBezTo>
                  <a:cubicBezTo>
                    <a:pt x="38407" y="13883"/>
                    <a:pt x="39510" y="19196"/>
                    <a:pt x="39593" y="20019"/>
                  </a:cubicBezTo>
                  <a:cubicBezTo>
                    <a:pt x="40436" y="28432"/>
                    <a:pt x="35938" y="32847"/>
                    <a:pt x="30382" y="36159"/>
                  </a:cubicBezTo>
                  <a:cubicBezTo>
                    <a:pt x="27349" y="37967"/>
                    <a:pt x="21679" y="39795"/>
                    <a:pt x="18712" y="41417"/>
                  </a:cubicBezTo>
                  <a:cubicBezTo>
                    <a:pt x="14819" y="43546"/>
                    <a:pt x="8059" y="46091"/>
                    <a:pt x="1" y="53601"/>
                  </a:cubicBezTo>
                  <a:lnTo>
                    <a:pt x="15321" y="53601"/>
                  </a:lnTo>
                  <a:cubicBezTo>
                    <a:pt x="20634" y="50863"/>
                    <a:pt x="30616" y="45127"/>
                    <a:pt x="36685" y="40543"/>
                  </a:cubicBezTo>
                  <a:cubicBezTo>
                    <a:pt x="44339" y="34761"/>
                    <a:pt x="52451" y="25963"/>
                    <a:pt x="43286" y="11861"/>
                  </a:cubicBezTo>
                  <a:cubicBezTo>
                    <a:pt x="40562" y="7668"/>
                    <a:pt x="36343" y="3589"/>
                    <a:pt x="318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1" name="Google Shape;851;p26"/>
            <p:cNvSpPr/>
            <p:nvPr/>
          </p:nvSpPr>
          <p:spPr>
            <a:xfrm flipH="1">
              <a:off x="444674" y="3629542"/>
              <a:ext cx="1669948" cy="1509015"/>
            </a:xfrm>
            <a:custGeom>
              <a:avLst/>
              <a:gdLst/>
              <a:ahLst/>
              <a:cxnLst/>
              <a:rect l="l" t="t" r="r" b="b"/>
              <a:pathLst>
                <a:path w="52288" h="47249" extrusionOk="0">
                  <a:moveTo>
                    <a:pt x="43758" y="1"/>
                  </a:moveTo>
                  <a:lnTo>
                    <a:pt x="43758" y="7471"/>
                  </a:lnTo>
                  <a:cubicBezTo>
                    <a:pt x="46556" y="12104"/>
                    <a:pt x="45296" y="18055"/>
                    <a:pt x="41405" y="21674"/>
                  </a:cubicBezTo>
                  <a:cubicBezTo>
                    <a:pt x="37133" y="25646"/>
                    <a:pt x="25668" y="30282"/>
                    <a:pt x="23265" y="31140"/>
                  </a:cubicBezTo>
                  <a:cubicBezTo>
                    <a:pt x="18262" y="32923"/>
                    <a:pt x="9656" y="37533"/>
                    <a:pt x="1" y="47248"/>
                  </a:cubicBezTo>
                  <a:lnTo>
                    <a:pt x="12019" y="47248"/>
                  </a:lnTo>
                  <a:cubicBezTo>
                    <a:pt x="13964" y="45932"/>
                    <a:pt x="19374" y="41122"/>
                    <a:pt x="26237" y="37917"/>
                  </a:cubicBezTo>
                  <a:cubicBezTo>
                    <a:pt x="31328" y="35540"/>
                    <a:pt x="34764" y="33919"/>
                    <a:pt x="39762" y="31233"/>
                  </a:cubicBezTo>
                  <a:cubicBezTo>
                    <a:pt x="40710" y="30723"/>
                    <a:pt x="41600" y="30230"/>
                    <a:pt x="42312" y="29806"/>
                  </a:cubicBezTo>
                  <a:cubicBezTo>
                    <a:pt x="46510" y="27304"/>
                    <a:pt x="50801" y="23727"/>
                    <a:pt x="51547" y="17329"/>
                  </a:cubicBezTo>
                  <a:cubicBezTo>
                    <a:pt x="52287" y="10952"/>
                    <a:pt x="48704" y="4768"/>
                    <a:pt x="44915" y="1063"/>
                  </a:cubicBezTo>
                  <a:cubicBezTo>
                    <a:pt x="44536" y="694"/>
                    <a:pt x="44151" y="341"/>
                    <a:pt x="437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2" name="Google Shape;852;p26"/>
            <p:cNvSpPr/>
            <p:nvPr/>
          </p:nvSpPr>
          <p:spPr>
            <a:xfrm flipH="1">
              <a:off x="-87008" y="3226481"/>
              <a:ext cx="1333263" cy="1913663"/>
            </a:xfrm>
            <a:custGeom>
              <a:avLst/>
              <a:gdLst/>
              <a:ahLst/>
              <a:cxnLst/>
              <a:rect l="l" t="t" r="r" b="b"/>
              <a:pathLst>
                <a:path w="41746" h="59919" extrusionOk="0">
                  <a:moveTo>
                    <a:pt x="16569" y="0"/>
                  </a:moveTo>
                  <a:lnTo>
                    <a:pt x="16569" y="6534"/>
                  </a:lnTo>
                  <a:cubicBezTo>
                    <a:pt x="21245" y="10063"/>
                    <a:pt x="25196" y="14242"/>
                    <a:pt x="28027" y="18321"/>
                  </a:cubicBezTo>
                  <a:cubicBezTo>
                    <a:pt x="37173" y="31501"/>
                    <a:pt x="29215" y="41531"/>
                    <a:pt x="21426" y="47003"/>
                  </a:cubicBezTo>
                  <a:cubicBezTo>
                    <a:pt x="13564" y="52527"/>
                    <a:pt x="7582" y="54604"/>
                    <a:pt x="0" y="59918"/>
                  </a:cubicBezTo>
                  <a:lnTo>
                    <a:pt x="14838" y="59918"/>
                  </a:lnTo>
                  <a:cubicBezTo>
                    <a:pt x="17788" y="58423"/>
                    <a:pt x="24648" y="53523"/>
                    <a:pt x="29354" y="49055"/>
                  </a:cubicBezTo>
                  <a:cubicBezTo>
                    <a:pt x="38543" y="40335"/>
                    <a:pt x="41745" y="25898"/>
                    <a:pt x="32735" y="14352"/>
                  </a:cubicBezTo>
                  <a:cubicBezTo>
                    <a:pt x="27763" y="7980"/>
                    <a:pt x="22979" y="3801"/>
                    <a:pt x="165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53" name="Google Shape;853;p26"/>
          <p:cNvGrpSpPr/>
          <p:nvPr/>
        </p:nvGrpSpPr>
        <p:grpSpPr>
          <a:xfrm>
            <a:off x="970075" y="726601"/>
            <a:ext cx="10251600" cy="5418767"/>
            <a:chOff x="727556" y="544950"/>
            <a:chExt cx="7688700" cy="4064075"/>
          </a:xfrm>
        </p:grpSpPr>
        <p:grpSp>
          <p:nvGrpSpPr>
            <p:cNvPr id="854" name="Google Shape;854;p26"/>
            <p:cNvGrpSpPr/>
            <p:nvPr/>
          </p:nvGrpSpPr>
          <p:grpSpPr>
            <a:xfrm>
              <a:off x="727556" y="544950"/>
              <a:ext cx="7688700" cy="4064075"/>
              <a:chOff x="721950" y="544950"/>
              <a:chExt cx="7688700" cy="4064075"/>
            </a:xfrm>
          </p:grpSpPr>
          <p:sp>
            <p:nvSpPr>
              <p:cNvPr id="855" name="Google Shape;855;p26"/>
              <p:cNvSpPr/>
              <p:nvPr/>
            </p:nvSpPr>
            <p:spPr>
              <a:xfrm>
                <a:off x="721950" y="544950"/>
                <a:ext cx="7688700" cy="507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F5A2A2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23825" dir="7860000" algn="bl" rotWithShape="0">
                  <a:srgbClr val="0B3A87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56" name="Google Shape;856;p26"/>
              <p:cNvSpPr/>
              <p:nvPr/>
            </p:nvSpPr>
            <p:spPr>
              <a:xfrm>
                <a:off x="721950" y="1051025"/>
                <a:ext cx="7688700" cy="3558000"/>
              </a:xfrm>
              <a:prstGeom prst="rect">
                <a:avLst/>
              </a:prstGeom>
              <a:solidFill>
                <a:srgbClr val="FFEEE5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23825" dir="7860000" algn="bl" rotWithShape="0">
                  <a:srgbClr val="0B3A87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57" name="Google Shape;857;p26"/>
              <p:cNvSpPr/>
              <p:nvPr/>
            </p:nvSpPr>
            <p:spPr>
              <a:xfrm>
                <a:off x="2170375" y="663050"/>
                <a:ext cx="5846700" cy="269100"/>
              </a:xfrm>
              <a:prstGeom prst="roundRect">
                <a:avLst>
                  <a:gd name="adj" fmla="val 50000"/>
                </a:avLst>
              </a:prstGeom>
              <a:solidFill>
                <a:srgbClr val="FFFFFF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858" name="Google Shape;858;p26"/>
            <p:cNvGrpSpPr/>
            <p:nvPr/>
          </p:nvGrpSpPr>
          <p:grpSpPr>
            <a:xfrm>
              <a:off x="883456" y="696120"/>
              <a:ext cx="877593" cy="199609"/>
              <a:chOff x="883456" y="696120"/>
              <a:chExt cx="877593" cy="199609"/>
            </a:xfrm>
          </p:grpSpPr>
          <p:sp>
            <p:nvSpPr>
              <p:cNvPr id="859" name="Google Shape;859;p26"/>
              <p:cNvSpPr/>
              <p:nvPr/>
            </p:nvSpPr>
            <p:spPr>
              <a:xfrm>
                <a:off x="1225706" y="696120"/>
                <a:ext cx="199641" cy="199609"/>
              </a:xfrm>
              <a:custGeom>
                <a:avLst/>
                <a:gdLst/>
                <a:ahLst/>
                <a:cxnLst/>
                <a:rect l="l" t="t" r="r" b="b"/>
                <a:pathLst>
                  <a:path w="6251" h="6250" extrusionOk="0">
                    <a:moveTo>
                      <a:pt x="3127" y="1"/>
                    </a:moveTo>
                    <a:cubicBezTo>
                      <a:pt x="1400" y="1"/>
                      <a:pt x="0" y="1399"/>
                      <a:pt x="0" y="3125"/>
                    </a:cubicBezTo>
                    <a:cubicBezTo>
                      <a:pt x="0" y="4851"/>
                      <a:pt x="1400" y="6249"/>
                      <a:pt x="3127" y="6249"/>
                    </a:cubicBezTo>
                    <a:cubicBezTo>
                      <a:pt x="4851" y="6249"/>
                      <a:pt x="6251" y="4851"/>
                      <a:pt x="6251" y="3125"/>
                    </a:cubicBezTo>
                    <a:cubicBezTo>
                      <a:pt x="6251" y="1399"/>
                      <a:pt x="4851" y="1"/>
                      <a:pt x="3127" y="1"/>
                    </a:cubicBezTo>
                    <a:close/>
                  </a:path>
                </a:pathLst>
              </a:custGeom>
              <a:solidFill>
                <a:srgbClr val="FFD800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60" name="Google Shape;860;p26"/>
              <p:cNvSpPr/>
              <p:nvPr/>
            </p:nvSpPr>
            <p:spPr>
              <a:xfrm>
                <a:off x="1561376" y="696120"/>
                <a:ext cx="199673" cy="199609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6250" extrusionOk="0">
                    <a:moveTo>
                      <a:pt x="3127" y="1"/>
                    </a:moveTo>
                    <a:cubicBezTo>
                      <a:pt x="1401" y="1"/>
                      <a:pt x="1" y="1399"/>
                      <a:pt x="1" y="3125"/>
                    </a:cubicBezTo>
                    <a:cubicBezTo>
                      <a:pt x="1" y="4851"/>
                      <a:pt x="1401" y="6249"/>
                      <a:pt x="3127" y="6249"/>
                    </a:cubicBezTo>
                    <a:cubicBezTo>
                      <a:pt x="4851" y="6249"/>
                      <a:pt x="6252" y="4851"/>
                      <a:pt x="6252" y="3125"/>
                    </a:cubicBezTo>
                    <a:cubicBezTo>
                      <a:pt x="6252" y="1399"/>
                      <a:pt x="4851" y="1"/>
                      <a:pt x="3127" y="1"/>
                    </a:cubicBezTo>
                    <a:close/>
                  </a:path>
                </a:pathLst>
              </a:custGeom>
              <a:solidFill>
                <a:srgbClr val="A5A2F4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61" name="Google Shape;861;p26"/>
              <p:cNvSpPr/>
              <p:nvPr/>
            </p:nvSpPr>
            <p:spPr>
              <a:xfrm>
                <a:off x="883456" y="696120"/>
                <a:ext cx="199673" cy="199609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6250" extrusionOk="0">
                    <a:moveTo>
                      <a:pt x="3125" y="1"/>
                    </a:moveTo>
                    <a:cubicBezTo>
                      <a:pt x="1399" y="1"/>
                      <a:pt x="1" y="1399"/>
                      <a:pt x="1" y="3125"/>
                    </a:cubicBezTo>
                    <a:cubicBezTo>
                      <a:pt x="1" y="4851"/>
                      <a:pt x="1399" y="6249"/>
                      <a:pt x="3125" y="6249"/>
                    </a:cubicBezTo>
                    <a:cubicBezTo>
                      <a:pt x="4851" y="6249"/>
                      <a:pt x="6251" y="4851"/>
                      <a:pt x="6251" y="3125"/>
                    </a:cubicBezTo>
                    <a:cubicBezTo>
                      <a:pt x="6251" y="1399"/>
                      <a:pt x="4851" y="1"/>
                      <a:pt x="3125" y="1"/>
                    </a:cubicBezTo>
                    <a:close/>
                  </a:path>
                </a:pathLst>
              </a:custGeom>
              <a:solidFill>
                <a:srgbClr val="4CE697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sp>
        <p:nvSpPr>
          <p:cNvPr id="862" name="Google Shape;862;p26"/>
          <p:cNvSpPr txBox="1">
            <a:spLocks noGrp="1"/>
          </p:cNvSpPr>
          <p:nvPr>
            <p:ph type="title"/>
          </p:nvPr>
        </p:nvSpPr>
        <p:spPr>
          <a:xfrm>
            <a:off x="2894400" y="883200"/>
            <a:ext cx="7718400" cy="3600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9pPr>
          </a:lstStyle>
          <a:p>
            <a:endParaRPr/>
          </a:p>
        </p:txBody>
      </p:sp>
      <p:sp>
        <p:nvSpPr>
          <p:cNvPr id="863" name="Google Shape;863;p26"/>
          <p:cNvSpPr/>
          <p:nvPr/>
        </p:nvSpPr>
        <p:spPr>
          <a:xfrm flipH="1">
            <a:off x="2641092" y="175864"/>
            <a:ext cx="411440" cy="411525"/>
          </a:xfrm>
          <a:custGeom>
            <a:avLst/>
            <a:gdLst/>
            <a:ahLst/>
            <a:cxnLst/>
            <a:rect l="l" t="t" r="r" b="b"/>
            <a:pathLst>
              <a:path w="9662" h="9664" extrusionOk="0">
                <a:moveTo>
                  <a:pt x="4832" y="1"/>
                </a:moveTo>
                <a:cubicBezTo>
                  <a:pt x="2163" y="1"/>
                  <a:pt x="1" y="2163"/>
                  <a:pt x="1" y="4832"/>
                </a:cubicBezTo>
                <a:cubicBezTo>
                  <a:pt x="1" y="7499"/>
                  <a:pt x="2163" y="9664"/>
                  <a:pt x="4832" y="9664"/>
                </a:cubicBezTo>
                <a:cubicBezTo>
                  <a:pt x="7499" y="9664"/>
                  <a:pt x="9661" y="7499"/>
                  <a:pt x="9661" y="4832"/>
                </a:cubicBezTo>
                <a:cubicBezTo>
                  <a:pt x="9661" y="2163"/>
                  <a:pt x="7499" y="1"/>
                  <a:pt x="4832" y="1"/>
                </a:cubicBezTo>
                <a:close/>
              </a:path>
            </a:pathLst>
          </a:custGeom>
          <a:solidFill>
            <a:srgbClr val="F1A3AB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64" name="Google Shape;864;p26"/>
          <p:cNvSpPr/>
          <p:nvPr/>
        </p:nvSpPr>
        <p:spPr>
          <a:xfrm flipH="1">
            <a:off x="264326" y="3878998"/>
            <a:ext cx="426537" cy="426404"/>
          </a:xfrm>
          <a:custGeom>
            <a:avLst/>
            <a:gdLst/>
            <a:ahLst/>
            <a:cxnLst/>
            <a:rect l="l" t="t" r="r" b="b"/>
            <a:pathLst>
              <a:path w="9664" h="9661" extrusionOk="0">
                <a:moveTo>
                  <a:pt x="4832" y="0"/>
                </a:moveTo>
                <a:cubicBezTo>
                  <a:pt x="2163" y="0"/>
                  <a:pt x="1" y="2163"/>
                  <a:pt x="1" y="4829"/>
                </a:cubicBezTo>
                <a:cubicBezTo>
                  <a:pt x="1" y="7499"/>
                  <a:pt x="2163" y="9661"/>
                  <a:pt x="4832" y="9661"/>
                </a:cubicBezTo>
                <a:cubicBezTo>
                  <a:pt x="7499" y="9661"/>
                  <a:pt x="9664" y="7499"/>
                  <a:pt x="9664" y="4829"/>
                </a:cubicBezTo>
                <a:cubicBezTo>
                  <a:pt x="9664" y="2163"/>
                  <a:pt x="7499" y="0"/>
                  <a:pt x="4832" y="0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65" name="Google Shape;865;p26"/>
          <p:cNvSpPr/>
          <p:nvPr/>
        </p:nvSpPr>
        <p:spPr>
          <a:xfrm flipH="1">
            <a:off x="228173" y="1627113"/>
            <a:ext cx="195923" cy="195967"/>
          </a:xfrm>
          <a:custGeom>
            <a:avLst/>
            <a:gdLst/>
            <a:ahLst/>
            <a:cxnLst/>
            <a:rect l="l" t="t" r="r" b="b"/>
            <a:pathLst>
              <a:path w="4439" h="4440" extrusionOk="0">
                <a:moveTo>
                  <a:pt x="2219" y="1"/>
                </a:moveTo>
                <a:cubicBezTo>
                  <a:pt x="993" y="1"/>
                  <a:pt x="0" y="994"/>
                  <a:pt x="0" y="2220"/>
                </a:cubicBezTo>
                <a:cubicBezTo>
                  <a:pt x="0" y="3446"/>
                  <a:pt x="993" y="4439"/>
                  <a:pt x="2219" y="4439"/>
                </a:cubicBezTo>
                <a:cubicBezTo>
                  <a:pt x="3446" y="4439"/>
                  <a:pt x="4439" y="3446"/>
                  <a:pt x="4439" y="2220"/>
                </a:cubicBezTo>
                <a:cubicBezTo>
                  <a:pt x="4439" y="994"/>
                  <a:pt x="3446" y="1"/>
                  <a:pt x="2219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66" name="Google Shape;866;p26"/>
          <p:cNvSpPr/>
          <p:nvPr/>
        </p:nvSpPr>
        <p:spPr>
          <a:xfrm flipH="1">
            <a:off x="8420111" y="241401"/>
            <a:ext cx="189028" cy="189112"/>
          </a:xfrm>
          <a:custGeom>
            <a:avLst/>
            <a:gdLst/>
            <a:ahLst/>
            <a:cxnLst/>
            <a:rect l="l" t="t" r="r" b="b"/>
            <a:pathLst>
              <a:path w="4439" h="4441" extrusionOk="0">
                <a:moveTo>
                  <a:pt x="2219" y="0"/>
                </a:moveTo>
                <a:cubicBezTo>
                  <a:pt x="993" y="0"/>
                  <a:pt x="0" y="993"/>
                  <a:pt x="0" y="2219"/>
                </a:cubicBezTo>
                <a:cubicBezTo>
                  <a:pt x="0" y="3446"/>
                  <a:pt x="993" y="4441"/>
                  <a:pt x="2219" y="4441"/>
                </a:cubicBezTo>
                <a:cubicBezTo>
                  <a:pt x="3446" y="4441"/>
                  <a:pt x="4439" y="3446"/>
                  <a:pt x="4439" y="2219"/>
                </a:cubicBezTo>
                <a:cubicBezTo>
                  <a:pt x="4439" y="993"/>
                  <a:pt x="3446" y="0"/>
                  <a:pt x="2219" y="0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67" name="Google Shape;867;p26"/>
          <p:cNvSpPr/>
          <p:nvPr/>
        </p:nvSpPr>
        <p:spPr>
          <a:xfrm flipH="1">
            <a:off x="11603711" y="2699456"/>
            <a:ext cx="265805" cy="265805"/>
          </a:xfrm>
          <a:custGeom>
            <a:avLst/>
            <a:gdLst/>
            <a:ahLst/>
            <a:cxnLst/>
            <a:rect l="l" t="t" r="r" b="b"/>
            <a:pathLst>
              <a:path w="6242" h="6242" extrusionOk="0">
                <a:moveTo>
                  <a:pt x="3122" y="1"/>
                </a:moveTo>
                <a:cubicBezTo>
                  <a:pt x="1398" y="1"/>
                  <a:pt x="0" y="1398"/>
                  <a:pt x="0" y="3122"/>
                </a:cubicBezTo>
                <a:cubicBezTo>
                  <a:pt x="0" y="4844"/>
                  <a:pt x="1398" y="6242"/>
                  <a:pt x="3122" y="6242"/>
                </a:cubicBezTo>
                <a:cubicBezTo>
                  <a:pt x="4843" y="6242"/>
                  <a:pt x="6241" y="4844"/>
                  <a:pt x="6241" y="3122"/>
                </a:cubicBezTo>
                <a:cubicBezTo>
                  <a:pt x="6241" y="1398"/>
                  <a:pt x="4843" y="1"/>
                  <a:pt x="3122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68" name="Google Shape;868;p26"/>
          <p:cNvSpPr/>
          <p:nvPr/>
        </p:nvSpPr>
        <p:spPr>
          <a:xfrm flipH="1">
            <a:off x="4931919" y="6424395"/>
            <a:ext cx="195923" cy="196055"/>
          </a:xfrm>
          <a:custGeom>
            <a:avLst/>
            <a:gdLst/>
            <a:ahLst/>
            <a:cxnLst/>
            <a:rect l="l" t="t" r="r" b="b"/>
            <a:pathLst>
              <a:path w="4439" h="4442" extrusionOk="0">
                <a:moveTo>
                  <a:pt x="2219" y="1"/>
                </a:moveTo>
                <a:cubicBezTo>
                  <a:pt x="993" y="1"/>
                  <a:pt x="0" y="996"/>
                  <a:pt x="0" y="2222"/>
                </a:cubicBezTo>
                <a:cubicBezTo>
                  <a:pt x="0" y="3446"/>
                  <a:pt x="993" y="4442"/>
                  <a:pt x="2219" y="4442"/>
                </a:cubicBezTo>
                <a:cubicBezTo>
                  <a:pt x="3446" y="4442"/>
                  <a:pt x="4439" y="3446"/>
                  <a:pt x="4439" y="2222"/>
                </a:cubicBezTo>
                <a:cubicBezTo>
                  <a:pt x="4439" y="996"/>
                  <a:pt x="3446" y="1"/>
                  <a:pt x="2219" y="1"/>
                </a:cubicBez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69" name="Google Shape;869;p26"/>
          <p:cNvSpPr/>
          <p:nvPr/>
        </p:nvSpPr>
        <p:spPr>
          <a:xfrm flipH="1">
            <a:off x="10556141" y="6321725"/>
            <a:ext cx="411440" cy="411440"/>
          </a:xfrm>
          <a:custGeom>
            <a:avLst/>
            <a:gdLst/>
            <a:ahLst/>
            <a:cxnLst/>
            <a:rect l="l" t="t" r="r" b="b"/>
            <a:pathLst>
              <a:path w="9662" h="9662" extrusionOk="0">
                <a:moveTo>
                  <a:pt x="4830" y="1"/>
                </a:moveTo>
                <a:cubicBezTo>
                  <a:pt x="2163" y="1"/>
                  <a:pt x="1" y="2163"/>
                  <a:pt x="1" y="4832"/>
                </a:cubicBezTo>
                <a:cubicBezTo>
                  <a:pt x="1" y="7499"/>
                  <a:pt x="2163" y="9661"/>
                  <a:pt x="4830" y="9661"/>
                </a:cubicBezTo>
                <a:cubicBezTo>
                  <a:pt x="7499" y="9661"/>
                  <a:pt x="9662" y="7499"/>
                  <a:pt x="9662" y="4832"/>
                </a:cubicBezTo>
                <a:cubicBezTo>
                  <a:pt x="9662" y="2163"/>
                  <a:pt x="7499" y="1"/>
                  <a:pt x="4830" y="1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70" name="Google Shape;870;p26"/>
          <p:cNvSpPr txBox="1">
            <a:spLocks noGrp="1"/>
          </p:cNvSpPr>
          <p:nvPr>
            <p:ph type="body" idx="1"/>
          </p:nvPr>
        </p:nvSpPr>
        <p:spPr>
          <a:xfrm>
            <a:off x="1623800" y="1842000"/>
            <a:ext cx="8944400" cy="3174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8402173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2" name="Google Shape;872;p27"/>
          <p:cNvSpPr/>
          <p:nvPr/>
        </p:nvSpPr>
        <p:spPr>
          <a:xfrm>
            <a:off x="9564867" y="3912034"/>
            <a:ext cx="2629515" cy="2967063"/>
          </a:xfrm>
          <a:custGeom>
            <a:avLst/>
            <a:gdLst/>
            <a:ahLst/>
            <a:cxnLst/>
            <a:rect l="l" t="t" r="r" b="b"/>
            <a:pathLst>
              <a:path w="60560" h="68334" extrusionOk="0">
                <a:moveTo>
                  <a:pt x="60559" y="0"/>
                </a:moveTo>
                <a:cubicBezTo>
                  <a:pt x="56761" y="984"/>
                  <a:pt x="53056" y="2420"/>
                  <a:pt x="49694" y="4403"/>
                </a:cubicBezTo>
                <a:cubicBezTo>
                  <a:pt x="47143" y="5906"/>
                  <a:pt x="44724" y="7765"/>
                  <a:pt x="42636" y="9863"/>
                </a:cubicBezTo>
                <a:cubicBezTo>
                  <a:pt x="40409" y="12099"/>
                  <a:pt x="38440" y="14702"/>
                  <a:pt x="37164" y="17600"/>
                </a:cubicBezTo>
                <a:cubicBezTo>
                  <a:pt x="36321" y="19507"/>
                  <a:pt x="35557" y="21410"/>
                  <a:pt x="35045" y="23429"/>
                </a:cubicBezTo>
                <a:cubicBezTo>
                  <a:pt x="34685" y="24855"/>
                  <a:pt x="34423" y="26303"/>
                  <a:pt x="34211" y="27758"/>
                </a:cubicBezTo>
                <a:cubicBezTo>
                  <a:pt x="33744" y="30951"/>
                  <a:pt x="33440" y="34161"/>
                  <a:pt x="33040" y="37361"/>
                </a:cubicBezTo>
                <a:cubicBezTo>
                  <a:pt x="32804" y="38952"/>
                  <a:pt x="32511" y="40535"/>
                  <a:pt x="32089" y="42088"/>
                </a:cubicBezTo>
                <a:cubicBezTo>
                  <a:pt x="31663" y="43662"/>
                  <a:pt x="31106" y="45210"/>
                  <a:pt x="30496" y="46726"/>
                </a:cubicBezTo>
                <a:cubicBezTo>
                  <a:pt x="29125" y="49810"/>
                  <a:pt x="27460" y="52756"/>
                  <a:pt x="25467" y="55482"/>
                </a:cubicBezTo>
                <a:cubicBezTo>
                  <a:pt x="23696" y="57656"/>
                  <a:pt x="21712" y="59642"/>
                  <a:pt x="19538" y="61414"/>
                </a:cubicBezTo>
                <a:cubicBezTo>
                  <a:pt x="17007" y="63281"/>
                  <a:pt x="14299" y="64928"/>
                  <a:pt x="11440" y="66238"/>
                </a:cubicBezTo>
                <a:cubicBezTo>
                  <a:pt x="9392" y="67026"/>
                  <a:pt x="7280" y="67624"/>
                  <a:pt x="5117" y="67998"/>
                </a:cubicBezTo>
                <a:cubicBezTo>
                  <a:pt x="4066" y="68098"/>
                  <a:pt x="3010" y="68149"/>
                  <a:pt x="1951" y="68149"/>
                </a:cubicBezTo>
                <a:cubicBezTo>
                  <a:pt x="1859" y="68149"/>
                  <a:pt x="1766" y="68148"/>
                  <a:pt x="1674" y="68148"/>
                </a:cubicBezTo>
                <a:cubicBezTo>
                  <a:pt x="1647" y="68147"/>
                  <a:pt x="1621" y="68147"/>
                  <a:pt x="1594" y="68147"/>
                </a:cubicBezTo>
                <a:cubicBezTo>
                  <a:pt x="1067" y="68147"/>
                  <a:pt x="530" y="68213"/>
                  <a:pt x="0" y="68333"/>
                </a:cubicBezTo>
                <a:lnTo>
                  <a:pt x="35318" y="68333"/>
                </a:lnTo>
                <a:cubicBezTo>
                  <a:pt x="37483" y="65967"/>
                  <a:pt x="39409" y="63366"/>
                  <a:pt x="41086" y="60666"/>
                </a:cubicBezTo>
                <a:cubicBezTo>
                  <a:pt x="42262" y="58773"/>
                  <a:pt x="43295" y="56792"/>
                  <a:pt x="44198" y="54756"/>
                </a:cubicBezTo>
                <a:cubicBezTo>
                  <a:pt x="45339" y="52187"/>
                  <a:pt x="46455" y="49555"/>
                  <a:pt x="47246" y="46853"/>
                </a:cubicBezTo>
                <a:cubicBezTo>
                  <a:pt x="48670" y="41971"/>
                  <a:pt x="48939" y="36825"/>
                  <a:pt x="49548" y="31789"/>
                </a:cubicBezTo>
                <a:cubicBezTo>
                  <a:pt x="49901" y="29451"/>
                  <a:pt x="50384" y="27127"/>
                  <a:pt x="51199" y="24905"/>
                </a:cubicBezTo>
                <a:cubicBezTo>
                  <a:pt x="51623" y="24027"/>
                  <a:pt x="52108" y="23184"/>
                  <a:pt x="52658" y="22379"/>
                </a:cubicBezTo>
                <a:cubicBezTo>
                  <a:pt x="53570" y="21321"/>
                  <a:pt x="54580" y="20345"/>
                  <a:pt x="55652" y="19450"/>
                </a:cubicBezTo>
                <a:cubicBezTo>
                  <a:pt x="57156" y="18378"/>
                  <a:pt x="58761" y="17464"/>
                  <a:pt x="60438" y="16690"/>
                </a:cubicBezTo>
                <a:cubicBezTo>
                  <a:pt x="60478" y="16673"/>
                  <a:pt x="60519" y="16659"/>
                  <a:pt x="60559" y="16642"/>
                </a:cubicBezTo>
                <a:lnTo>
                  <a:pt x="60559" y="0"/>
                </a:ln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873" name="Google Shape;873;p27"/>
          <p:cNvGrpSpPr/>
          <p:nvPr/>
        </p:nvGrpSpPr>
        <p:grpSpPr>
          <a:xfrm>
            <a:off x="9366543" y="4430122"/>
            <a:ext cx="2935507" cy="2551551"/>
            <a:chOff x="7039840" y="3226481"/>
            <a:chExt cx="2201630" cy="1913663"/>
          </a:xfrm>
        </p:grpSpPr>
        <p:sp>
          <p:nvSpPr>
            <p:cNvPr id="874" name="Google Shape;874;p27"/>
            <p:cNvSpPr/>
            <p:nvPr/>
          </p:nvSpPr>
          <p:spPr>
            <a:xfrm>
              <a:off x="7420863" y="3426638"/>
              <a:ext cx="1675186" cy="1711914"/>
            </a:xfrm>
            <a:custGeom>
              <a:avLst/>
              <a:gdLst/>
              <a:ahLst/>
              <a:cxnLst/>
              <a:rect l="l" t="t" r="r" b="b"/>
              <a:pathLst>
                <a:path w="52452" h="53602" extrusionOk="0">
                  <a:moveTo>
                    <a:pt x="31828" y="1"/>
                  </a:moveTo>
                  <a:lnTo>
                    <a:pt x="31828" y="6470"/>
                  </a:lnTo>
                  <a:cubicBezTo>
                    <a:pt x="32418" y="6975"/>
                    <a:pt x="33045" y="7454"/>
                    <a:pt x="33545" y="8054"/>
                  </a:cubicBezTo>
                  <a:cubicBezTo>
                    <a:pt x="38407" y="13883"/>
                    <a:pt x="39510" y="19196"/>
                    <a:pt x="39593" y="20019"/>
                  </a:cubicBezTo>
                  <a:cubicBezTo>
                    <a:pt x="40436" y="28432"/>
                    <a:pt x="35938" y="32847"/>
                    <a:pt x="30382" y="36159"/>
                  </a:cubicBezTo>
                  <a:cubicBezTo>
                    <a:pt x="27349" y="37967"/>
                    <a:pt x="21679" y="39795"/>
                    <a:pt x="18712" y="41417"/>
                  </a:cubicBezTo>
                  <a:cubicBezTo>
                    <a:pt x="14819" y="43546"/>
                    <a:pt x="8059" y="46091"/>
                    <a:pt x="1" y="53601"/>
                  </a:cubicBezTo>
                  <a:lnTo>
                    <a:pt x="15321" y="53601"/>
                  </a:lnTo>
                  <a:cubicBezTo>
                    <a:pt x="20634" y="50863"/>
                    <a:pt x="30616" y="45127"/>
                    <a:pt x="36685" y="40543"/>
                  </a:cubicBezTo>
                  <a:cubicBezTo>
                    <a:pt x="44339" y="34761"/>
                    <a:pt x="52451" y="25963"/>
                    <a:pt x="43286" y="11861"/>
                  </a:cubicBezTo>
                  <a:cubicBezTo>
                    <a:pt x="40562" y="7668"/>
                    <a:pt x="36343" y="3589"/>
                    <a:pt x="31828" y="1"/>
                  </a:cubicBezTo>
                  <a:close/>
                </a:path>
              </a:pathLst>
            </a:custGeom>
            <a:solidFill>
              <a:srgbClr val="FF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7039840" y="3629542"/>
              <a:ext cx="1669948" cy="1509015"/>
            </a:xfrm>
            <a:custGeom>
              <a:avLst/>
              <a:gdLst/>
              <a:ahLst/>
              <a:cxnLst/>
              <a:rect l="l" t="t" r="r" b="b"/>
              <a:pathLst>
                <a:path w="52288" h="47249" extrusionOk="0">
                  <a:moveTo>
                    <a:pt x="43758" y="1"/>
                  </a:moveTo>
                  <a:lnTo>
                    <a:pt x="43758" y="7471"/>
                  </a:lnTo>
                  <a:cubicBezTo>
                    <a:pt x="46556" y="12104"/>
                    <a:pt x="45296" y="18055"/>
                    <a:pt x="41405" y="21674"/>
                  </a:cubicBezTo>
                  <a:cubicBezTo>
                    <a:pt x="37133" y="25646"/>
                    <a:pt x="25668" y="30282"/>
                    <a:pt x="23265" y="31140"/>
                  </a:cubicBezTo>
                  <a:cubicBezTo>
                    <a:pt x="18262" y="32923"/>
                    <a:pt x="9656" y="37533"/>
                    <a:pt x="1" y="47248"/>
                  </a:cubicBezTo>
                  <a:lnTo>
                    <a:pt x="12019" y="47248"/>
                  </a:lnTo>
                  <a:cubicBezTo>
                    <a:pt x="13964" y="45932"/>
                    <a:pt x="19374" y="41122"/>
                    <a:pt x="26237" y="37917"/>
                  </a:cubicBezTo>
                  <a:cubicBezTo>
                    <a:pt x="31328" y="35540"/>
                    <a:pt x="34764" y="33919"/>
                    <a:pt x="39762" y="31233"/>
                  </a:cubicBezTo>
                  <a:cubicBezTo>
                    <a:pt x="40710" y="30723"/>
                    <a:pt x="41600" y="30230"/>
                    <a:pt x="42312" y="29806"/>
                  </a:cubicBezTo>
                  <a:cubicBezTo>
                    <a:pt x="46510" y="27304"/>
                    <a:pt x="50801" y="23727"/>
                    <a:pt x="51547" y="17329"/>
                  </a:cubicBezTo>
                  <a:cubicBezTo>
                    <a:pt x="52287" y="10952"/>
                    <a:pt x="48704" y="4768"/>
                    <a:pt x="44915" y="1063"/>
                  </a:cubicBezTo>
                  <a:cubicBezTo>
                    <a:pt x="44536" y="694"/>
                    <a:pt x="44151" y="341"/>
                    <a:pt x="43758" y="1"/>
                  </a:cubicBezTo>
                  <a:close/>
                </a:path>
              </a:pathLst>
            </a:custGeom>
            <a:solidFill>
              <a:srgbClr val="F5A2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7908207" y="3226481"/>
              <a:ext cx="1333263" cy="1913663"/>
            </a:xfrm>
            <a:custGeom>
              <a:avLst/>
              <a:gdLst/>
              <a:ahLst/>
              <a:cxnLst/>
              <a:rect l="l" t="t" r="r" b="b"/>
              <a:pathLst>
                <a:path w="41746" h="59919" extrusionOk="0">
                  <a:moveTo>
                    <a:pt x="16569" y="0"/>
                  </a:moveTo>
                  <a:lnTo>
                    <a:pt x="16569" y="6534"/>
                  </a:lnTo>
                  <a:cubicBezTo>
                    <a:pt x="21245" y="10063"/>
                    <a:pt x="25196" y="14242"/>
                    <a:pt x="28027" y="18321"/>
                  </a:cubicBezTo>
                  <a:cubicBezTo>
                    <a:pt x="37173" y="31501"/>
                    <a:pt x="29215" y="41531"/>
                    <a:pt x="21426" y="47003"/>
                  </a:cubicBezTo>
                  <a:cubicBezTo>
                    <a:pt x="13564" y="52527"/>
                    <a:pt x="7582" y="54604"/>
                    <a:pt x="0" y="59918"/>
                  </a:cubicBezTo>
                  <a:lnTo>
                    <a:pt x="14838" y="59918"/>
                  </a:lnTo>
                  <a:cubicBezTo>
                    <a:pt x="17788" y="58423"/>
                    <a:pt x="24648" y="53523"/>
                    <a:pt x="29354" y="49055"/>
                  </a:cubicBezTo>
                  <a:cubicBezTo>
                    <a:pt x="38543" y="40335"/>
                    <a:pt x="41745" y="25898"/>
                    <a:pt x="32735" y="14352"/>
                  </a:cubicBezTo>
                  <a:cubicBezTo>
                    <a:pt x="27763" y="7980"/>
                    <a:pt x="22979" y="3801"/>
                    <a:pt x="16569" y="0"/>
                  </a:cubicBezTo>
                  <a:close/>
                </a:path>
              </a:pathLst>
            </a:custGeom>
            <a:solidFill>
              <a:srgbClr val="A5A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77" name="Google Shape;877;p27"/>
          <p:cNvGrpSpPr/>
          <p:nvPr/>
        </p:nvGrpSpPr>
        <p:grpSpPr>
          <a:xfrm>
            <a:off x="-54032" y="-6019"/>
            <a:ext cx="2491251" cy="1803191"/>
            <a:chOff x="-40524" y="-4515"/>
            <a:chExt cx="1868438" cy="1352393"/>
          </a:xfrm>
        </p:grpSpPr>
        <p:sp>
          <p:nvSpPr>
            <p:cNvPr id="878" name="Google Shape;878;p27"/>
            <p:cNvSpPr/>
            <p:nvPr/>
          </p:nvSpPr>
          <p:spPr>
            <a:xfrm>
              <a:off x="77081" y="-1814"/>
              <a:ext cx="1427127" cy="1258785"/>
            </a:xfrm>
            <a:custGeom>
              <a:avLst/>
              <a:gdLst/>
              <a:ahLst/>
              <a:cxnLst/>
              <a:rect l="l" t="t" r="r" b="b"/>
              <a:pathLst>
                <a:path w="44685" h="39414" extrusionOk="0">
                  <a:moveTo>
                    <a:pt x="29564" y="0"/>
                  </a:moveTo>
                  <a:cubicBezTo>
                    <a:pt x="25215" y="1610"/>
                    <a:pt x="18874" y="5070"/>
                    <a:pt x="13493" y="8068"/>
                  </a:cubicBezTo>
                  <a:cubicBezTo>
                    <a:pt x="6968" y="11704"/>
                    <a:pt x="1" y="17290"/>
                    <a:pt x="7447" y="26541"/>
                  </a:cubicBezTo>
                  <a:cubicBezTo>
                    <a:pt x="11454" y="31522"/>
                    <a:pt x="19581" y="36330"/>
                    <a:pt x="25885" y="39414"/>
                  </a:cubicBezTo>
                  <a:lnTo>
                    <a:pt x="25885" y="34599"/>
                  </a:lnTo>
                  <a:cubicBezTo>
                    <a:pt x="25708" y="34513"/>
                    <a:pt x="25508" y="34420"/>
                    <a:pt x="25273" y="34335"/>
                  </a:cubicBezTo>
                  <a:cubicBezTo>
                    <a:pt x="22265" y="33211"/>
                    <a:pt x="18510" y="31513"/>
                    <a:pt x="15555" y="29139"/>
                  </a:cubicBezTo>
                  <a:cubicBezTo>
                    <a:pt x="13414" y="27417"/>
                    <a:pt x="11695" y="25338"/>
                    <a:pt x="10990" y="22864"/>
                  </a:cubicBezTo>
                  <a:cubicBezTo>
                    <a:pt x="10847" y="22362"/>
                    <a:pt x="10745" y="21845"/>
                    <a:pt x="10690" y="21312"/>
                  </a:cubicBezTo>
                  <a:cubicBezTo>
                    <a:pt x="10130" y="15854"/>
                    <a:pt x="13986" y="13058"/>
                    <a:pt x="18708" y="10992"/>
                  </a:cubicBezTo>
                  <a:cubicBezTo>
                    <a:pt x="21286" y="9861"/>
                    <a:pt x="26077" y="8756"/>
                    <a:pt x="28597" y="7746"/>
                  </a:cubicBezTo>
                  <a:cubicBezTo>
                    <a:pt x="31928" y="6410"/>
                    <a:pt x="37714" y="4841"/>
                    <a:pt x="44684" y="0"/>
                  </a:cubicBezTo>
                  <a:close/>
                </a:path>
              </a:pathLst>
            </a:custGeom>
            <a:solidFill>
              <a:srgbClr val="F5A2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393729" y="887"/>
              <a:ext cx="1434185" cy="1104399"/>
            </a:xfrm>
            <a:custGeom>
              <a:avLst/>
              <a:gdLst/>
              <a:ahLst/>
              <a:cxnLst/>
              <a:rect l="l" t="t" r="r" b="b"/>
              <a:pathLst>
                <a:path w="44906" h="34580" extrusionOk="0">
                  <a:moveTo>
                    <a:pt x="34685" y="0"/>
                  </a:moveTo>
                  <a:cubicBezTo>
                    <a:pt x="33280" y="612"/>
                    <a:pt x="28473" y="3872"/>
                    <a:pt x="22346" y="5960"/>
                  </a:cubicBezTo>
                  <a:cubicBezTo>
                    <a:pt x="18031" y="7429"/>
                    <a:pt x="15116" y="8432"/>
                    <a:pt x="10875" y="10101"/>
                  </a:cubicBezTo>
                  <a:cubicBezTo>
                    <a:pt x="10071" y="10418"/>
                    <a:pt x="9313" y="10725"/>
                    <a:pt x="8709" y="10992"/>
                  </a:cubicBezTo>
                  <a:cubicBezTo>
                    <a:pt x="5139" y="12554"/>
                    <a:pt x="1474" y="14809"/>
                    <a:pt x="736" y="18940"/>
                  </a:cubicBezTo>
                  <a:cubicBezTo>
                    <a:pt x="0" y="23057"/>
                    <a:pt x="2901" y="27108"/>
                    <a:pt x="6015" y="29558"/>
                  </a:cubicBezTo>
                  <a:cubicBezTo>
                    <a:pt x="8930" y="31849"/>
                    <a:pt x="12414" y="33258"/>
                    <a:pt x="15886" y="34580"/>
                  </a:cubicBezTo>
                  <a:lnTo>
                    <a:pt x="15886" y="31539"/>
                  </a:lnTo>
                  <a:cubicBezTo>
                    <a:pt x="12680" y="30003"/>
                    <a:pt x="9159" y="28051"/>
                    <a:pt x="7201" y="25560"/>
                  </a:cubicBezTo>
                  <a:cubicBezTo>
                    <a:pt x="4799" y="22502"/>
                    <a:pt x="5946" y="18590"/>
                    <a:pt x="9328" y="16266"/>
                  </a:cubicBezTo>
                  <a:cubicBezTo>
                    <a:pt x="12983" y="13751"/>
                    <a:pt x="22689" y="10908"/>
                    <a:pt x="24722" y="10387"/>
                  </a:cubicBezTo>
                  <a:cubicBezTo>
                    <a:pt x="29016" y="9284"/>
                    <a:pt x="36476" y="6348"/>
                    <a:pt x="44905" y="0"/>
                  </a:cubicBezTo>
                  <a:close/>
                </a:path>
              </a:pathLst>
            </a:custGeom>
            <a:solidFill>
              <a:srgbClr val="4CE6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-40524" y="-4515"/>
              <a:ext cx="1138412" cy="1352393"/>
            </a:xfrm>
            <a:custGeom>
              <a:avLst/>
              <a:gdLst/>
              <a:ahLst/>
              <a:cxnLst/>
              <a:rect l="l" t="t" r="r" b="b"/>
              <a:pathLst>
                <a:path w="35645" h="42345" extrusionOk="0">
                  <a:moveTo>
                    <a:pt x="22741" y="0"/>
                  </a:moveTo>
                  <a:cubicBezTo>
                    <a:pt x="20241" y="926"/>
                    <a:pt x="14840" y="3805"/>
                    <a:pt x="10811" y="6632"/>
                  </a:cubicBezTo>
                  <a:cubicBezTo>
                    <a:pt x="2944" y="12151"/>
                    <a:pt x="1" y="21450"/>
                    <a:pt x="7359" y="29046"/>
                  </a:cubicBezTo>
                  <a:cubicBezTo>
                    <a:pt x="13445" y="35327"/>
                    <a:pt x="19262" y="38416"/>
                    <a:pt x="29821" y="42345"/>
                  </a:cubicBezTo>
                  <a:lnTo>
                    <a:pt x="29821" y="39414"/>
                  </a:lnTo>
                  <a:cubicBezTo>
                    <a:pt x="23517" y="36330"/>
                    <a:pt x="14909" y="31872"/>
                    <a:pt x="11383" y="26541"/>
                  </a:cubicBezTo>
                  <a:cubicBezTo>
                    <a:pt x="5261" y="17290"/>
                    <a:pt x="10795" y="11504"/>
                    <a:pt x="17429" y="8068"/>
                  </a:cubicBezTo>
                  <a:cubicBezTo>
                    <a:pt x="24127" y="4598"/>
                    <a:pt x="29185" y="3336"/>
                    <a:pt x="35645" y="0"/>
                  </a:cubicBezTo>
                  <a:close/>
                </a:path>
              </a:pathLst>
            </a:custGeom>
            <a:solidFill>
              <a:srgbClr val="FF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81" name="Google Shape;881;p27"/>
          <p:cNvSpPr/>
          <p:nvPr/>
        </p:nvSpPr>
        <p:spPr>
          <a:xfrm>
            <a:off x="0" y="-6032"/>
            <a:ext cx="5418499" cy="3798881"/>
          </a:xfrm>
          <a:custGeom>
            <a:avLst/>
            <a:gdLst/>
            <a:ahLst/>
            <a:cxnLst/>
            <a:rect l="l" t="t" r="r" b="b"/>
            <a:pathLst>
              <a:path w="126709" h="88835" extrusionOk="0">
                <a:moveTo>
                  <a:pt x="108683" y="1"/>
                </a:moveTo>
                <a:cubicBezTo>
                  <a:pt x="108514" y="253"/>
                  <a:pt x="108340" y="501"/>
                  <a:pt x="108162" y="749"/>
                </a:cubicBezTo>
                <a:cubicBezTo>
                  <a:pt x="107126" y="1996"/>
                  <a:pt x="105988" y="3154"/>
                  <a:pt x="104747" y="4196"/>
                </a:cubicBezTo>
                <a:cubicBezTo>
                  <a:pt x="103261" y="5249"/>
                  <a:pt x="101678" y="6144"/>
                  <a:pt x="100025" y="6904"/>
                </a:cubicBezTo>
                <a:cubicBezTo>
                  <a:pt x="96568" y="8247"/>
                  <a:pt x="92922" y="9102"/>
                  <a:pt x="89260" y="9654"/>
                </a:cubicBezTo>
                <a:cubicBezTo>
                  <a:pt x="77792" y="11026"/>
                  <a:pt x="66048" y="10123"/>
                  <a:pt x="54799" y="13183"/>
                </a:cubicBezTo>
                <a:cubicBezTo>
                  <a:pt x="48327" y="14945"/>
                  <a:pt x="42169" y="18126"/>
                  <a:pt x="37406" y="22910"/>
                </a:cubicBezTo>
                <a:cubicBezTo>
                  <a:pt x="34787" y="25539"/>
                  <a:pt x="32504" y="28668"/>
                  <a:pt x="30996" y="32071"/>
                </a:cubicBezTo>
                <a:cubicBezTo>
                  <a:pt x="29508" y="35435"/>
                  <a:pt x="28398" y="38805"/>
                  <a:pt x="27715" y="42417"/>
                </a:cubicBezTo>
                <a:cubicBezTo>
                  <a:pt x="26493" y="48870"/>
                  <a:pt x="26186" y="55559"/>
                  <a:pt x="23848" y="61743"/>
                </a:cubicBezTo>
                <a:cubicBezTo>
                  <a:pt x="23183" y="63162"/>
                  <a:pt x="22402" y="64519"/>
                  <a:pt x="21500" y="65800"/>
                </a:cubicBezTo>
                <a:cubicBezTo>
                  <a:pt x="20552" y="66922"/>
                  <a:pt x="19514" y="67958"/>
                  <a:pt x="18392" y="68903"/>
                </a:cubicBezTo>
                <a:cubicBezTo>
                  <a:pt x="17071" y="69841"/>
                  <a:pt x="15668" y="70656"/>
                  <a:pt x="14199" y="71344"/>
                </a:cubicBezTo>
                <a:cubicBezTo>
                  <a:pt x="12449" y="72003"/>
                  <a:pt x="10639" y="72492"/>
                  <a:pt x="8794" y="72811"/>
                </a:cubicBezTo>
                <a:cubicBezTo>
                  <a:pt x="7785" y="72908"/>
                  <a:pt x="6773" y="72957"/>
                  <a:pt x="5761" y="72957"/>
                </a:cubicBezTo>
                <a:cubicBezTo>
                  <a:pt x="4626" y="72957"/>
                  <a:pt x="3490" y="72896"/>
                  <a:pt x="2357" y="72775"/>
                </a:cubicBezTo>
                <a:cubicBezTo>
                  <a:pt x="2269" y="72771"/>
                  <a:pt x="2182" y="72770"/>
                  <a:pt x="2095" y="72770"/>
                </a:cubicBezTo>
                <a:cubicBezTo>
                  <a:pt x="1362" y="72770"/>
                  <a:pt x="664" y="72895"/>
                  <a:pt x="0" y="73144"/>
                </a:cubicBezTo>
                <a:lnTo>
                  <a:pt x="0" y="88291"/>
                </a:lnTo>
                <a:cubicBezTo>
                  <a:pt x="755" y="88527"/>
                  <a:pt x="1541" y="88646"/>
                  <a:pt x="2357" y="88648"/>
                </a:cubicBezTo>
                <a:cubicBezTo>
                  <a:pt x="3504" y="88771"/>
                  <a:pt x="4655" y="88835"/>
                  <a:pt x="5806" y="88835"/>
                </a:cubicBezTo>
                <a:cubicBezTo>
                  <a:pt x="6776" y="88835"/>
                  <a:pt x="7746" y="88789"/>
                  <a:pt x="8713" y="88696"/>
                </a:cubicBezTo>
                <a:cubicBezTo>
                  <a:pt x="11396" y="88439"/>
                  <a:pt x="14102" y="88043"/>
                  <a:pt x="16685" y="87248"/>
                </a:cubicBezTo>
                <a:cubicBezTo>
                  <a:pt x="21824" y="85669"/>
                  <a:pt x="26503" y="83019"/>
                  <a:pt x="30465" y="79383"/>
                </a:cubicBezTo>
                <a:cubicBezTo>
                  <a:pt x="34544" y="75637"/>
                  <a:pt x="37328" y="70868"/>
                  <a:pt x="39240" y="65720"/>
                </a:cubicBezTo>
                <a:cubicBezTo>
                  <a:pt x="40773" y="61588"/>
                  <a:pt x="41409" y="57204"/>
                  <a:pt x="42028" y="52866"/>
                </a:cubicBezTo>
                <a:cubicBezTo>
                  <a:pt x="42667" y="48389"/>
                  <a:pt x="43307" y="43865"/>
                  <a:pt x="44910" y="39619"/>
                </a:cubicBezTo>
                <a:cubicBezTo>
                  <a:pt x="45545" y="38264"/>
                  <a:pt x="46291" y="36969"/>
                  <a:pt x="47150" y="35743"/>
                </a:cubicBezTo>
                <a:cubicBezTo>
                  <a:pt x="48141" y="34571"/>
                  <a:pt x="49234" y="33488"/>
                  <a:pt x="50410" y="32499"/>
                </a:cubicBezTo>
                <a:cubicBezTo>
                  <a:pt x="51910" y="31433"/>
                  <a:pt x="53508" y="30518"/>
                  <a:pt x="55180" y="29747"/>
                </a:cubicBezTo>
                <a:cubicBezTo>
                  <a:pt x="58411" y="28501"/>
                  <a:pt x="61802" y="27732"/>
                  <a:pt x="65224" y="27218"/>
                </a:cubicBezTo>
                <a:cubicBezTo>
                  <a:pt x="70822" y="26546"/>
                  <a:pt x="76468" y="26432"/>
                  <a:pt x="82092" y="26115"/>
                </a:cubicBezTo>
                <a:cubicBezTo>
                  <a:pt x="88445" y="25758"/>
                  <a:pt x="94879" y="25120"/>
                  <a:pt x="101004" y="23313"/>
                </a:cubicBezTo>
                <a:cubicBezTo>
                  <a:pt x="103976" y="22434"/>
                  <a:pt x="106912" y="21270"/>
                  <a:pt x="109650" y="19817"/>
                </a:cubicBezTo>
                <a:cubicBezTo>
                  <a:pt x="112117" y="18510"/>
                  <a:pt x="114410" y="16814"/>
                  <a:pt x="116496" y="14967"/>
                </a:cubicBezTo>
                <a:cubicBezTo>
                  <a:pt x="118541" y="13157"/>
                  <a:pt x="120244" y="11000"/>
                  <a:pt x="121839" y="8790"/>
                </a:cubicBezTo>
                <a:cubicBezTo>
                  <a:pt x="123137" y="6994"/>
                  <a:pt x="124247" y="5068"/>
                  <a:pt x="125240" y="3089"/>
                </a:cubicBezTo>
                <a:cubicBezTo>
                  <a:pt x="125752" y="2070"/>
                  <a:pt x="126240" y="1041"/>
                  <a:pt x="126709" y="1"/>
                </a:cubicBez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82" name="Google Shape;882;p27"/>
          <p:cNvSpPr/>
          <p:nvPr/>
        </p:nvSpPr>
        <p:spPr>
          <a:xfrm>
            <a:off x="2695801" y="894908"/>
            <a:ext cx="9498247" cy="5982981"/>
          </a:xfrm>
          <a:custGeom>
            <a:avLst/>
            <a:gdLst/>
            <a:ahLst/>
            <a:cxnLst/>
            <a:rect l="l" t="t" r="r" b="b"/>
            <a:pathLst>
              <a:path w="221818" h="139724" extrusionOk="0">
                <a:moveTo>
                  <a:pt x="217438" y="1"/>
                </a:moveTo>
                <a:cubicBezTo>
                  <a:pt x="211569" y="1"/>
                  <a:pt x="205642" y="938"/>
                  <a:pt x="199994" y="2337"/>
                </a:cubicBezTo>
                <a:cubicBezTo>
                  <a:pt x="192707" y="4142"/>
                  <a:pt x="185540" y="6940"/>
                  <a:pt x="178975" y="10583"/>
                </a:cubicBezTo>
                <a:cubicBezTo>
                  <a:pt x="172900" y="13953"/>
                  <a:pt x="167147" y="18244"/>
                  <a:pt x="162880" y="23768"/>
                </a:cubicBezTo>
                <a:cubicBezTo>
                  <a:pt x="158637" y="29259"/>
                  <a:pt x="156299" y="35796"/>
                  <a:pt x="154913" y="42542"/>
                </a:cubicBezTo>
                <a:cubicBezTo>
                  <a:pt x="153565" y="49095"/>
                  <a:pt x="152753" y="55774"/>
                  <a:pt x="150326" y="62039"/>
                </a:cubicBezTo>
                <a:cubicBezTo>
                  <a:pt x="149324" y="64232"/>
                  <a:pt x="148121" y="66315"/>
                  <a:pt x="146709" y="68273"/>
                </a:cubicBezTo>
                <a:cubicBezTo>
                  <a:pt x="145033" y="70306"/>
                  <a:pt x="143149" y="72147"/>
                  <a:pt x="141106" y="73814"/>
                </a:cubicBezTo>
                <a:cubicBezTo>
                  <a:pt x="138623" y="75626"/>
                  <a:pt x="135961" y="77155"/>
                  <a:pt x="133160" y="78419"/>
                </a:cubicBezTo>
                <a:cubicBezTo>
                  <a:pt x="128719" y="80169"/>
                  <a:pt x="124066" y="81269"/>
                  <a:pt x="119349" y="81972"/>
                </a:cubicBezTo>
                <a:cubicBezTo>
                  <a:pt x="112837" y="82763"/>
                  <a:pt x="106276" y="82903"/>
                  <a:pt x="99717" y="82903"/>
                </a:cubicBezTo>
                <a:cubicBezTo>
                  <a:pt x="96504" y="82903"/>
                  <a:pt x="93293" y="82869"/>
                  <a:pt x="90087" y="82862"/>
                </a:cubicBezTo>
                <a:cubicBezTo>
                  <a:pt x="89804" y="82862"/>
                  <a:pt x="89522" y="82861"/>
                  <a:pt x="89240" y="82861"/>
                </a:cubicBezTo>
                <a:cubicBezTo>
                  <a:pt x="78782" y="82861"/>
                  <a:pt x="68359" y="83307"/>
                  <a:pt x="58078" y="85413"/>
                </a:cubicBezTo>
                <a:cubicBezTo>
                  <a:pt x="49154" y="87239"/>
                  <a:pt x="40267" y="90430"/>
                  <a:pt x="32592" y="95397"/>
                </a:cubicBezTo>
                <a:cubicBezTo>
                  <a:pt x="25327" y="100098"/>
                  <a:pt x="19429" y="106091"/>
                  <a:pt x="14281" y="112994"/>
                </a:cubicBezTo>
                <a:cubicBezTo>
                  <a:pt x="8975" y="120109"/>
                  <a:pt x="4899" y="128058"/>
                  <a:pt x="1053" y="136027"/>
                </a:cubicBezTo>
                <a:cubicBezTo>
                  <a:pt x="474" y="137228"/>
                  <a:pt x="79" y="138456"/>
                  <a:pt x="1" y="139723"/>
                </a:cubicBezTo>
                <a:lnTo>
                  <a:pt x="16876" y="139723"/>
                </a:lnTo>
                <a:cubicBezTo>
                  <a:pt x="20160" y="133149"/>
                  <a:pt x="23729" y="126691"/>
                  <a:pt x="28139" y="120804"/>
                </a:cubicBezTo>
                <a:cubicBezTo>
                  <a:pt x="30966" y="117264"/>
                  <a:pt x="34119" y="114006"/>
                  <a:pt x="37645" y="111161"/>
                </a:cubicBezTo>
                <a:cubicBezTo>
                  <a:pt x="41103" y="108601"/>
                  <a:pt x="44839" y="106460"/>
                  <a:pt x="48773" y="104717"/>
                </a:cubicBezTo>
                <a:cubicBezTo>
                  <a:pt x="54995" y="102219"/>
                  <a:pt x="61550" y="100667"/>
                  <a:pt x="68179" y="99700"/>
                </a:cubicBezTo>
                <a:cubicBezTo>
                  <a:pt x="74946" y="98873"/>
                  <a:pt x="81766" y="98733"/>
                  <a:pt x="88581" y="98733"/>
                </a:cubicBezTo>
                <a:cubicBezTo>
                  <a:pt x="90661" y="98733"/>
                  <a:pt x="92741" y="98746"/>
                  <a:pt x="94818" y="98757"/>
                </a:cubicBezTo>
                <a:cubicBezTo>
                  <a:pt x="95851" y="98762"/>
                  <a:pt x="96883" y="98765"/>
                  <a:pt x="97915" y="98765"/>
                </a:cubicBezTo>
                <a:cubicBezTo>
                  <a:pt x="106621" y="98765"/>
                  <a:pt x="115289" y="98535"/>
                  <a:pt x="123926" y="97228"/>
                </a:cubicBezTo>
                <a:cubicBezTo>
                  <a:pt x="132939" y="95864"/>
                  <a:pt x="142061" y="92811"/>
                  <a:pt x="149417" y="87306"/>
                </a:cubicBezTo>
                <a:cubicBezTo>
                  <a:pt x="154094" y="83803"/>
                  <a:pt x="158101" y="79874"/>
                  <a:pt x="161332" y="74971"/>
                </a:cubicBezTo>
                <a:cubicBezTo>
                  <a:pt x="163906" y="71064"/>
                  <a:pt x="165745" y="66599"/>
                  <a:pt x="167035" y="62110"/>
                </a:cubicBezTo>
                <a:cubicBezTo>
                  <a:pt x="169300" y="54231"/>
                  <a:pt x="169671" y="45856"/>
                  <a:pt x="172624" y="38170"/>
                </a:cubicBezTo>
                <a:cubicBezTo>
                  <a:pt x="173388" y="36512"/>
                  <a:pt x="174284" y="34924"/>
                  <a:pt x="175339" y="33433"/>
                </a:cubicBezTo>
                <a:cubicBezTo>
                  <a:pt x="176875" y="31600"/>
                  <a:pt x="178618" y="29957"/>
                  <a:pt x="180477" y="28452"/>
                </a:cubicBezTo>
                <a:cubicBezTo>
                  <a:pt x="184399" y="25559"/>
                  <a:pt x="188697" y="23204"/>
                  <a:pt x="193160" y="21246"/>
                </a:cubicBezTo>
                <a:cubicBezTo>
                  <a:pt x="198886" y="18922"/>
                  <a:pt x="204875" y="17222"/>
                  <a:pt x="210988" y="16296"/>
                </a:cubicBezTo>
                <a:cubicBezTo>
                  <a:pt x="213230" y="16035"/>
                  <a:pt x="215482" y="15886"/>
                  <a:pt x="217736" y="15886"/>
                </a:cubicBezTo>
                <a:cubicBezTo>
                  <a:pt x="219015" y="15886"/>
                  <a:pt x="220294" y="15934"/>
                  <a:pt x="221572" y="16036"/>
                </a:cubicBezTo>
                <a:cubicBezTo>
                  <a:pt x="221653" y="16044"/>
                  <a:pt x="221734" y="16046"/>
                  <a:pt x="221818" y="16048"/>
                </a:cubicBezTo>
                <a:lnTo>
                  <a:pt x="221818" y="185"/>
                </a:lnTo>
                <a:cubicBezTo>
                  <a:pt x="221737" y="178"/>
                  <a:pt x="221656" y="168"/>
                  <a:pt x="221572" y="163"/>
                </a:cubicBezTo>
                <a:cubicBezTo>
                  <a:pt x="220200" y="53"/>
                  <a:pt x="218821" y="1"/>
                  <a:pt x="217438" y="1"/>
                </a:cubicBez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883" name="Google Shape;883;p27"/>
          <p:cNvGrpSpPr/>
          <p:nvPr/>
        </p:nvGrpSpPr>
        <p:grpSpPr>
          <a:xfrm>
            <a:off x="970075" y="726601"/>
            <a:ext cx="10251600" cy="5418767"/>
            <a:chOff x="727556" y="544950"/>
            <a:chExt cx="7688700" cy="4064075"/>
          </a:xfrm>
        </p:grpSpPr>
        <p:grpSp>
          <p:nvGrpSpPr>
            <p:cNvPr id="884" name="Google Shape;884;p27"/>
            <p:cNvGrpSpPr/>
            <p:nvPr/>
          </p:nvGrpSpPr>
          <p:grpSpPr>
            <a:xfrm>
              <a:off x="727556" y="544950"/>
              <a:ext cx="7688700" cy="4064075"/>
              <a:chOff x="721950" y="544950"/>
              <a:chExt cx="7688700" cy="4064075"/>
            </a:xfrm>
          </p:grpSpPr>
          <p:sp>
            <p:nvSpPr>
              <p:cNvPr id="885" name="Google Shape;885;p27"/>
              <p:cNvSpPr/>
              <p:nvPr/>
            </p:nvSpPr>
            <p:spPr>
              <a:xfrm>
                <a:off x="721950" y="544950"/>
                <a:ext cx="7688700" cy="507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F5A2A2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23825" dir="7860000" algn="bl" rotWithShape="0">
                  <a:srgbClr val="0B3A87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86" name="Google Shape;886;p27"/>
              <p:cNvSpPr/>
              <p:nvPr/>
            </p:nvSpPr>
            <p:spPr>
              <a:xfrm>
                <a:off x="721950" y="1051025"/>
                <a:ext cx="7688700" cy="3558000"/>
              </a:xfrm>
              <a:prstGeom prst="rect">
                <a:avLst/>
              </a:prstGeom>
              <a:solidFill>
                <a:srgbClr val="FFEEE5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23825" dir="7860000" algn="bl" rotWithShape="0">
                  <a:srgbClr val="0B3A87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87" name="Google Shape;887;p27"/>
              <p:cNvSpPr/>
              <p:nvPr/>
            </p:nvSpPr>
            <p:spPr>
              <a:xfrm>
                <a:off x="2170375" y="663050"/>
                <a:ext cx="5846700" cy="269100"/>
              </a:xfrm>
              <a:prstGeom prst="roundRect">
                <a:avLst>
                  <a:gd name="adj" fmla="val 50000"/>
                </a:avLst>
              </a:prstGeom>
              <a:solidFill>
                <a:srgbClr val="FFFFFF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888" name="Google Shape;888;p27"/>
            <p:cNvGrpSpPr/>
            <p:nvPr/>
          </p:nvGrpSpPr>
          <p:grpSpPr>
            <a:xfrm>
              <a:off x="883456" y="696120"/>
              <a:ext cx="877593" cy="199609"/>
              <a:chOff x="883456" y="696120"/>
              <a:chExt cx="877593" cy="199609"/>
            </a:xfrm>
          </p:grpSpPr>
          <p:sp>
            <p:nvSpPr>
              <p:cNvPr id="889" name="Google Shape;889;p27"/>
              <p:cNvSpPr/>
              <p:nvPr/>
            </p:nvSpPr>
            <p:spPr>
              <a:xfrm>
                <a:off x="1225706" y="696120"/>
                <a:ext cx="199641" cy="199609"/>
              </a:xfrm>
              <a:custGeom>
                <a:avLst/>
                <a:gdLst/>
                <a:ahLst/>
                <a:cxnLst/>
                <a:rect l="l" t="t" r="r" b="b"/>
                <a:pathLst>
                  <a:path w="6251" h="6250" extrusionOk="0">
                    <a:moveTo>
                      <a:pt x="3127" y="1"/>
                    </a:moveTo>
                    <a:cubicBezTo>
                      <a:pt x="1400" y="1"/>
                      <a:pt x="0" y="1399"/>
                      <a:pt x="0" y="3125"/>
                    </a:cubicBezTo>
                    <a:cubicBezTo>
                      <a:pt x="0" y="4851"/>
                      <a:pt x="1400" y="6249"/>
                      <a:pt x="3127" y="6249"/>
                    </a:cubicBezTo>
                    <a:cubicBezTo>
                      <a:pt x="4851" y="6249"/>
                      <a:pt x="6251" y="4851"/>
                      <a:pt x="6251" y="3125"/>
                    </a:cubicBezTo>
                    <a:cubicBezTo>
                      <a:pt x="6251" y="1399"/>
                      <a:pt x="4851" y="1"/>
                      <a:pt x="3127" y="1"/>
                    </a:cubicBezTo>
                    <a:close/>
                  </a:path>
                </a:pathLst>
              </a:custGeom>
              <a:solidFill>
                <a:srgbClr val="FFD800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90" name="Google Shape;890;p27"/>
              <p:cNvSpPr/>
              <p:nvPr/>
            </p:nvSpPr>
            <p:spPr>
              <a:xfrm>
                <a:off x="1561376" y="696120"/>
                <a:ext cx="199673" cy="199609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6250" extrusionOk="0">
                    <a:moveTo>
                      <a:pt x="3127" y="1"/>
                    </a:moveTo>
                    <a:cubicBezTo>
                      <a:pt x="1401" y="1"/>
                      <a:pt x="1" y="1399"/>
                      <a:pt x="1" y="3125"/>
                    </a:cubicBezTo>
                    <a:cubicBezTo>
                      <a:pt x="1" y="4851"/>
                      <a:pt x="1401" y="6249"/>
                      <a:pt x="3127" y="6249"/>
                    </a:cubicBezTo>
                    <a:cubicBezTo>
                      <a:pt x="4851" y="6249"/>
                      <a:pt x="6252" y="4851"/>
                      <a:pt x="6252" y="3125"/>
                    </a:cubicBezTo>
                    <a:cubicBezTo>
                      <a:pt x="6252" y="1399"/>
                      <a:pt x="4851" y="1"/>
                      <a:pt x="3127" y="1"/>
                    </a:cubicBezTo>
                    <a:close/>
                  </a:path>
                </a:pathLst>
              </a:custGeom>
              <a:solidFill>
                <a:srgbClr val="A5A2F4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91" name="Google Shape;891;p27"/>
              <p:cNvSpPr/>
              <p:nvPr/>
            </p:nvSpPr>
            <p:spPr>
              <a:xfrm>
                <a:off x="883456" y="696120"/>
                <a:ext cx="199673" cy="199609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6250" extrusionOk="0">
                    <a:moveTo>
                      <a:pt x="3125" y="1"/>
                    </a:moveTo>
                    <a:cubicBezTo>
                      <a:pt x="1399" y="1"/>
                      <a:pt x="1" y="1399"/>
                      <a:pt x="1" y="3125"/>
                    </a:cubicBezTo>
                    <a:cubicBezTo>
                      <a:pt x="1" y="4851"/>
                      <a:pt x="1399" y="6249"/>
                      <a:pt x="3125" y="6249"/>
                    </a:cubicBezTo>
                    <a:cubicBezTo>
                      <a:pt x="4851" y="6249"/>
                      <a:pt x="6251" y="4851"/>
                      <a:pt x="6251" y="3125"/>
                    </a:cubicBezTo>
                    <a:cubicBezTo>
                      <a:pt x="6251" y="1399"/>
                      <a:pt x="4851" y="1"/>
                      <a:pt x="3125" y="1"/>
                    </a:cubicBezTo>
                    <a:close/>
                  </a:path>
                </a:pathLst>
              </a:custGeom>
              <a:solidFill>
                <a:srgbClr val="4CE697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sp>
        <p:nvSpPr>
          <p:cNvPr id="892" name="Google Shape;892;p27"/>
          <p:cNvSpPr txBox="1">
            <a:spLocks noGrp="1"/>
          </p:cNvSpPr>
          <p:nvPr>
            <p:ph type="title"/>
          </p:nvPr>
        </p:nvSpPr>
        <p:spPr>
          <a:xfrm>
            <a:off x="2894400" y="883200"/>
            <a:ext cx="7718400" cy="3600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9pPr>
          </a:lstStyle>
          <a:p>
            <a:endParaRPr/>
          </a:p>
        </p:txBody>
      </p:sp>
      <p:sp>
        <p:nvSpPr>
          <p:cNvPr id="893" name="Google Shape;893;p27"/>
          <p:cNvSpPr/>
          <p:nvPr/>
        </p:nvSpPr>
        <p:spPr>
          <a:xfrm flipH="1">
            <a:off x="2641092" y="175864"/>
            <a:ext cx="411440" cy="411525"/>
          </a:xfrm>
          <a:custGeom>
            <a:avLst/>
            <a:gdLst/>
            <a:ahLst/>
            <a:cxnLst/>
            <a:rect l="l" t="t" r="r" b="b"/>
            <a:pathLst>
              <a:path w="9662" h="9664" extrusionOk="0">
                <a:moveTo>
                  <a:pt x="4832" y="1"/>
                </a:moveTo>
                <a:cubicBezTo>
                  <a:pt x="2163" y="1"/>
                  <a:pt x="1" y="2163"/>
                  <a:pt x="1" y="4832"/>
                </a:cubicBezTo>
                <a:cubicBezTo>
                  <a:pt x="1" y="7499"/>
                  <a:pt x="2163" y="9664"/>
                  <a:pt x="4832" y="9664"/>
                </a:cubicBezTo>
                <a:cubicBezTo>
                  <a:pt x="7499" y="9664"/>
                  <a:pt x="9661" y="7499"/>
                  <a:pt x="9661" y="4832"/>
                </a:cubicBezTo>
                <a:cubicBezTo>
                  <a:pt x="9661" y="2163"/>
                  <a:pt x="7499" y="1"/>
                  <a:pt x="4832" y="1"/>
                </a:cubicBezTo>
                <a:close/>
              </a:path>
            </a:pathLst>
          </a:custGeom>
          <a:solidFill>
            <a:srgbClr val="F1A3AB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94" name="Google Shape;894;p27"/>
          <p:cNvSpPr/>
          <p:nvPr/>
        </p:nvSpPr>
        <p:spPr>
          <a:xfrm flipH="1">
            <a:off x="264326" y="3878998"/>
            <a:ext cx="426537" cy="426404"/>
          </a:xfrm>
          <a:custGeom>
            <a:avLst/>
            <a:gdLst/>
            <a:ahLst/>
            <a:cxnLst/>
            <a:rect l="l" t="t" r="r" b="b"/>
            <a:pathLst>
              <a:path w="9664" h="9661" extrusionOk="0">
                <a:moveTo>
                  <a:pt x="4832" y="0"/>
                </a:moveTo>
                <a:cubicBezTo>
                  <a:pt x="2163" y="0"/>
                  <a:pt x="1" y="2163"/>
                  <a:pt x="1" y="4829"/>
                </a:cubicBezTo>
                <a:cubicBezTo>
                  <a:pt x="1" y="7499"/>
                  <a:pt x="2163" y="9661"/>
                  <a:pt x="4832" y="9661"/>
                </a:cubicBezTo>
                <a:cubicBezTo>
                  <a:pt x="7499" y="9661"/>
                  <a:pt x="9664" y="7499"/>
                  <a:pt x="9664" y="4829"/>
                </a:cubicBezTo>
                <a:cubicBezTo>
                  <a:pt x="9664" y="2163"/>
                  <a:pt x="7499" y="0"/>
                  <a:pt x="4832" y="0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95" name="Google Shape;895;p27"/>
          <p:cNvSpPr/>
          <p:nvPr/>
        </p:nvSpPr>
        <p:spPr>
          <a:xfrm flipH="1">
            <a:off x="228173" y="1627113"/>
            <a:ext cx="195923" cy="195967"/>
          </a:xfrm>
          <a:custGeom>
            <a:avLst/>
            <a:gdLst/>
            <a:ahLst/>
            <a:cxnLst/>
            <a:rect l="l" t="t" r="r" b="b"/>
            <a:pathLst>
              <a:path w="4439" h="4440" extrusionOk="0">
                <a:moveTo>
                  <a:pt x="2219" y="1"/>
                </a:moveTo>
                <a:cubicBezTo>
                  <a:pt x="993" y="1"/>
                  <a:pt x="0" y="994"/>
                  <a:pt x="0" y="2220"/>
                </a:cubicBezTo>
                <a:cubicBezTo>
                  <a:pt x="0" y="3446"/>
                  <a:pt x="993" y="4439"/>
                  <a:pt x="2219" y="4439"/>
                </a:cubicBezTo>
                <a:cubicBezTo>
                  <a:pt x="3446" y="4439"/>
                  <a:pt x="4439" y="3446"/>
                  <a:pt x="4439" y="2220"/>
                </a:cubicBezTo>
                <a:cubicBezTo>
                  <a:pt x="4439" y="994"/>
                  <a:pt x="3446" y="1"/>
                  <a:pt x="2219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96" name="Google Shape;896;p27"/>
          <p:cNvSpPr/>
          <p:nvPr/>
        </p:nvSpPr>
        <p:spPr>
          <a:xfrm flipH="1">
            <a:off x="8420111" y="241401"/>
            <a:ext cx="189028" cy="189112"/>
          </a:xfrm>
          <a:custGeom>
            <a:avLst/>
            <a:gdLst/>
            <a:ahLst/>
            <a:cxnLst/>
            <a:rect l="l" t="t" r="r" b="b"/>
            <a:pathLst>
              <a:path w="4439" h="4441" extrusionOk="0">
                <a:moveTo>
                  <a:pt x="2219" y="0"/>
                </a:moveTo>
                <a:cubicBezTo>
                  <a:pt x="993" y="0"/>
                  <a:pt x="0" y="993"/>
                  <a:pt x="0" y="2219"/>
                </a:cubicBezTo>
                <a:cubicBezTo>
                  <a:pt x="0" y="3446"/>
                  <a:pt x="993" y="4441"/>
                  <a:pt x="2219" y="4441"/>
                </a:cubicBezTo>
                <a:cubicBezTo>
                  <a:pt x="3446" y="4441"/>
                  <a:pt x="4439" y="3446"/>
                  <a:pt x="4439" y="2219"/>
                </a:cubicBezTo>
                <a:cubicBezTo>
                  <a:pt x="4439" y="993"/>
                  <a:pt x="3446" y="0"/>
                  <a:pt x="2219" y="0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97" name="Google Shape;897;p27"/>
          <p:cNvSpPr/>
          <p:nvPr/>
        </p:nvSpPr>
        <p:spPr>
          <a:xfrm flipH="1">
            <a:off x="11603711" y="2699456"/>
            <a:ext cx="265805" cy="265805"/>
          </a:xfrm>
          <a:custGeom>
            <a:avLst/>
            <a:gdLst/>
            <a:ahLst/>
            <a:cxnLst/>
            <a:rect l="l" t="t" r="r" b="b"/>
            <a:pathLst>
              <a:path w="6242" h="6242" extrusionOk="0">
                <a:moveTo>
                  <a:pt x="3122" y="1"/>
                </a:moveTo>
                <a:cubicBezTo>
                  <a:pt x="1398" y="1"/>
                  <a:pt x="0" y="1398"/>
                  <a:pt x="0" y="3122"/>
                </a:cubicBezTo>
                <a:cubicBezTo>
                  <a:pt x="0" y="4844"/>
                  <a:pt x="1398" y="6242"/>
                  <a:pt x="3122" y="6242"/>
                </a:cubicBezTo>
                <a:cubicBezTo>
                  <a:pt x="4843" y="6242"/>
                  <a:pt x="6241" y="4844"/>
                  <a:pt x="6241" y="3122"/>
                </a:cubicBezTo>
                <a:cubicBezTo>
                  <a:pt x="6241" y="1398"/>
                  <a:pt x="4843" y="1"/>
                  <a:pt x="3122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98" name="Google Shape;898;p27"/>
          <p:cNvSpPr/>
          <p:nvPr/>
        </p:nvSpPr>
        <p:spPr>
          <a:xfrm flipH="1">
            <a:off x="10268741" y="5964959"/>
            <a:ext cx="411440" cy="411440"/>
          </a:xfrm>
          <a:custGeom>
            <a:avLst/>
            <a:gdLst/>
            <a:ahLst/>
            <a:cxnLst/>
            <a:rect l="l" t="t" r="r" b="b"/>
            <a:pathLst>
              <a:path w="9662" h="9662" extrusionOk="0">
                <a:moveTo>
                  <a:pt x="4830" y="1"/>
                </a:moveTo>
                <a:cubicBezTo>
                  <a:pt x="2163" y="1"/>
                  <a:pt x="1" y="2163"/>
                  <a:pt x="1" y="4832"/>
                </a:cubicBezTo>
                <a:cubicBezTo>
                  <a:pt x="1" y="7499"/>
                  <a:pt x="2163" y="9661"/>
                  <a:pt x="4830" y="9661"/>
                </a:cubicBezTo>
                <a:cubicBezTo>
                  <a:pt x="7499" y="9661"/>
                  <a:pt x="9662" y="7499"/>
                  <a:pt x="9662" y="4832"/>
                </a:cubicBezTo>
                <a:cubicBezTo>
                  <a:pt x="9662" y="2163"/>
                  <a:pt x="7499" y="1"/>
                  <a:pt x="4830" y="1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99" name="Google Shape;899;p27"/>
          <p:cNvSpPr/>
          <p:nvPr/>
        </p:nvSpPr>
        <p:spPr>
          <a:xfrm flipH="1">
            <a:off x="4931919" y="6424395"/>
            <a:ext cx="195923" cy="196055"/>
          </a:xfrm>
          <a:custGeom>
            <a:avLst/>
            <a:gdLst/>
            <a:ahLst/>
            <a:cxnLst/>
            <a:rect l="l" t="t" r="r" b="b"/>
            <a:pathLst>
              <a:path w="4439" h="4442" extrusionOk="0">
                <a:moveTo>
                  <a:pt x="2219" y="1"/>
                </a:moveTo>
                <a:cubicBezTo>
                  <a:pt x="993" y="1"/>
                  <a:pt x="0" y="996"/>
                  <a:pt x="0" y="2222"/>
                </a:cubicBezTo>
                <a:cubicBezTo>
                  <a:pt x="0" y="3446"/>
                  <a:pt x="993" y="4442"/>
                  <a:pt x="2219" y="4442"/>
                </a:cubicBezTo>
                <a:cubicBezTo>
                  <a:pt x="3446" y="4442"/>
                  <a:pt x="4439" y="3446"/>
                  <a:pt x="4439" y="2222"/>
                </a:cubicBezTo>
                <a:cubicBezTo>
                  <a:pt x="4439" y="996"/>
                  <a:pt x="3446" y="1"/>
                  <a:pt x="2219" y="1"/>
                </a:cubicBez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00" name="Google Shape;900;p27"/>
          <p:cNvSpPr txBox="1">
            <a:spLocks noGrp="1"/>
          </p:cNvSpPr>
          <p:nvPr>
            <p:ph type="body" idx="1"/>
          </p:nvPr>
        </p:nvSpPr>
        <p:spPr>
          <a:xfrm>
            <a:off x="1623800" y="1842000"/>
            <a:ext cx="8944400" cy="3174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514562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Google Shape;902;p28"/>
          <p:cNvSpPr/>
          <p:nvPr/>
        </p:nvSpPr>
        <p:spPr>
          <a:xfrm>
            <a:off x="9564867" y="3912034"/>
            <a:ext cx="2629515" cy="2967063"/>
          </a:xfrm>
          <a:custGeom>
            <a:avLst/>
            <a:gdLst/>
            <a:ahLst/>
            <a:cxnLst/>
            <a:rect l="l" t="t" r="r" b="b"/>
            <a:pathLst>
              <a:path w="60560" h="68334" extrusionOk="0">
                <a:moveTo>
                  <a:pt x="60559" y="0"/>
                </a:moveTo>
                <a:cubicBezTo>
                  <a:pt x="56761" y="984"/>
                  <a:pt x="53056" y="2420"/>
                  <a:pt x="49694" y="4403"/>
                </a:cubicBezTo>
                <a:cubicBezTo>
                  <a:pt x="47143" y="5906"/>
                  <a:pt x="44724" y="7765"/>
                  <a:pt x="42636" y="9863"/>
                </a:cubicBezTo>
                <a:cubicBezTo>
                  <a:pt x="40409" y="12099"/>
                  <a:pt x="38440" y="14702"/>
                  <a:pt x="37164" y="17600"/>
                </a:cubicBezTo>
                <a:cubicBezTo>
                  <a:pt x="36321" y="19507"/>
                  <a:pt x="35557" y="21410"/>
                  <a:pt x="35045" y="23429"/>
                </a:cubicBezTo>
                <a:cubicBezTo>
                  <a:pt x="34685" y="24855"/>
                  <a:pt x="34423" y="26303"/>
                  <a:pt x="34211" y="27758"/>
                </a:cubicBezTo>
                <a:cubicBezTo>
                  <a:pt x="33744" y="30951"/>
                  <a:pt x="33440" y="34161"/>
                  <a:pt x="33040" y="37361"/>
                </a:cubicBezTo>
                <a:cubicBezTo>
                  <a:pt x="32804" y="38952"/>
                  <a:pt x="32511" y="40535"/>
                  <a:pt x="32089" y="42088"/>
                </a:cubicBezTo>
                <a:cubicBezTo>
                  <a:pt x="31663" y="43662"/>
                  <a:pt x="31106" y="45210"/>
                  <a:pt x="30496" y="46726"/>
                </a:cubicBezTo>
                <a:cubicBezTo>
                  <a:pt x="29125" y="49810"/>
                  <a:pt x="27460" y="52756"/>
                  <a:pt x="25467" y="55482"/>
                </a:cubicBezTo>
                <a:cubicBezTo>
                  <a:pt x="23696" y="57656"/>
                  <a:pt x="21712" y="59642"/>
                  <a:pt x="19538" y="61414"/>
                </a:cubicBezTo>
                <a:cubicBezTo>
                  <a:pt x="17007" y="63281"/>
                  <a:pt x="14299" y="64928"/>
                  <a:pt x="11440" y="66238"/>
                </a:cubicBezTo>
                <a:cubicBezTo>
                  <a:pt x="9392" y="67026"/>
                  <a:pt x="7280" y="67624"/>
                  <a:pt x="5117" y="67998"/>
                </a:cubicBezTo>
                <a:cubicBezTo>
                  <a:pt x="4066" y="68098"/>
                  <a:pt x="3010" y="68149"/>
                  <a:pt x="1951" y="68149"/>
                </a:cubicBezTo>
                <a:cubicBezTo>
                  <a:pt x="1859" y="68149"/>
                  <a:pt x="1766" y="68148"/>
                  <a:pt x="1674" y="68148"/>
                </a:cubicBezTo>
                <a:cubicBezTo>
                  <a:pt x="1647" y="68147"/>
                  <a:pt x="1621" y="68147"/>
                  <a:pt x="1594" y="68147"/>
                </a:cubicBezTo>
                <a:cubicBezTo>
                  <a:pt x="1067" y="68147"/>
                  <a:pt x="530" y="68213"/>
                  <a:pt x="0" y="68333"/>
                </a:cubicBezTo>
                <a:lnTo>
                  <a:pt x="35318" y="68333"/>
                </a:lnTo>
                <a:cubicBezTo>
                  <a:pt x="37483" y="65967"/>
                  <a:pt x="39409" y="63366"/>
                  <a:pt x="41086" y="60666"/>
                </a:cubicBezTo>
                <a:cubicBezTo>
                  <a:pt x="42262" y="58773"/>
                  <a:pt x="43295" y="56792"/>
                  <a:pt x="44198" y="54756"/>
                </a:cubicBezTo>
                <a:cubicBezTo>
                  <a:pt x="45339" y="52187"/>
                  <a:pt x="46455" y="49555"/>
                  <a:pt x="47246" y="46853"/>
                </a:cubicBezTo>
                <a:cubicBezTo>
                  <a:pt x="48670" y="41971"/>
                  <a:pt x="48939" y="36825"/>
                  <a:pt x="49548" y="31789"/>
                </a:cubicBezTo>
                <a:cubicBezTo>
                  <a:pt x="49901" y="29451"/>
                  <a:pt x="50384" y="27127"/>
                  <a:pt x="51199" y="24905"/>
                </a:cubicBezTo>
                <a:cubicBezTo>
                  <a:pt x="51623" y="24027"/>
                  <a:pt x="52108" y="23184"/>
                  <a:pt x="52658" y="22379"/>
                </a:cubicBezTo>
                <a:cubicBezTo>
                  <a:pt x="53570" y="21321"/>
                  <a:pt x="54580" y="20345"/>
                  <a:pt x="55652" y="19450"/>
                </a:cubicBezTo>
                <a:cubicBezTo>
                  <a:pt x="57156" y="18378"/>
                  <a:pt x="58761" y="17464"/>
                  <a:pt x="60438" y="16690"/>
                </a:cubicBezTo>
                <a:cubicBezTo>
                  <a:pt x="60478" y="16673"/>
                  <a:pt x="60519" y="16659"/>
                  <a:pt x="60559" y="16642"/>
                </a:cubicBezTo>
                <a:lnTo>
                  <a:pt x="60559" y="0"/>
                </a:ln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03" name="Google Shape;903;p28"/>
          <p:cNvGrpSpPr/>
          <p:nvPr/>
        </p:nvGrpSpPr>
        <p:grpSpPr>
          <a:xfrm>
            <a:off x="9366543" y="4430122"/>
            <a:ext cx="2935507" cy="2551551"/>
            <a:chOff x="7039840" y="3226481"/>
            <a:chExt cx="2201630" cy="1913663"/>
          </a:xfrm>
        </p:grpSpPr>
        <p:sp>
          <p:nvSpPr>
            <p:cNvPr id="904" name="Google Shape;904;p28"/>
            <p:cNvSpPr/>
            <p:nvPr/>
          </p:nvSpPr>
          <p:spPr>
            <a:xfrm>
              <a:off x="7420863" y="3426638"/>
              <a:ext cx="1675186" cy="1711914"/>
            </a:xfrm>
            <a:custGeom>
              <a:avLst/>
              <a:gdLst/>
              <a:ahLst/>
              <a:cxnLst/>
              <a:rect l="l" t="t" r="r" b="b"/>
              <a:pathLst>
                <a:path w="52452" h="53602" extrusionOk="0">
                  <a:moveTo>
                    <a:pt x="31828" y="1"/>
                  </a:moveTo>
                  <a:lnTo>
                    <a:pt x="31828" y="6470"/>
                  </a:lnTo>
                  <a:cubicBezTo>
                    <a:pt x="32418" y="6975"/>
                    <a:pt x="33045" y="7454"/>
                    <a:pt x="33545" y="8054"/>
                  </a:cubicBezTo>
                  <a:cubicBezTo>
                    <a:pt x="38407" y="13883"/>
                    <a:pt x="39510" y="19196"/>
                    <a:pt x="39593" y="20019"/>
                  </a:cubicBezTo>
                  <a:cubicBezTo>
                    <a:pt x="40436" y="28432"/>
                    <a:pt x="35938" y="32847"/>
                    <a:pt x="30382" y="36159"/>
                  </a:cubicBezTo>
                  <a:cubicBezTo>
                    <a:pt x="27349" y="37967"/>
                    <a:pt x="21679" y="39795"/>
                    <a:pt x="18712" y="41417"/>
                  </a:cubicBezTo>
                  <a:cubicBezTo>
                    <a:pt x="14819" y="43546"/>
                    <a:pt x="8059" y="46091"/>
                    <a:pt x="1" y="53601"/>
                  </a:cubicBezTo>
                  <a:lnTo>
                    <a:pt x="15321" y="53601"/>
                  </a:lnTo>
                  <a:cubicBezTo>
                    <a:pt x="20634" y="50863"/>
                    <a:pt x="30616" y="45127"/>
                    <a:pt x="36685" y="40543"/>
                  </a:cubicBezTo>
                  <a:cubicBezTo>
                    <a:pt x="44339" y="34761"/>
                    <a:pt x="52451" y="25963"/>
                    <a:pt x="43286" y="11861"/>
                  </a:cubicBezTo>
                  <a:cubicBezTo>
                    <a:pt x="40562" y="7668"/>
                    <a:pt x="36343" y="3589"/>
                    <a:pt x="31828" y="1"/>
                  </a:cubicBezTo>
                  <a:close/>
                </a:path>
              </a:pathLst>
            </a:custGeom>
            <a:solidFill>
              <a:srgbClr val="FF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5" name="Google Shape;905;p28"/>
            <p:cNvSpPr/>
            <p:nvPr/>
          </p:nvSpPr>
          <p:spPr>
            <a:xfrm>
              <a:off x="7039840" y="3629542"/>
              <a:ext cx="1669948" cy="1509015"/>
            </a:xfrm>
            <a:custGeom>
              <a:avLst/>
              <a:gdLst/>
              <a:ahLst/>
              <a:cxnLst/>
              <a:rect l="l" t="t" r="r" b="b"/>
              <a:pathLst>
                <a:path w="52288" h="47249" extrusionOk="0">
                  <a:moveTo>
                    <a:pt x="43758" y="1"/>
                  </a:moveTo>
                  <a:lnTo>
                    <a:pt x="43758" y="7471"/>
                  </a:lnTo>
                  <a:cubicBezTo>
                    <a:pt x="46556" y="12104"/>
                    <a:pt x="45296" y="18055"/>
                    <a:pt x="41405" y="21674"/>
                  </a:cubicBezTo>
                  <a:cubicBezTo>
                    <a:pt x="37133" y="25646"/>
                    <a:pt x="25668" y="30282"/>
                    <a:pt x="23265" y="31140"/>
                  </a:cubicBezTo>
                  <a:cubicBezTo>
                    <a:pt x="18262" y="32923"/>
                    <a:pt x="9656" y="37533"/>
                    <a:pt x="1" y="47248"/>
                  </a:cubicBezTo>
                  <a:lnTo>
                    <a:pt x="12019" y="47248"/>
                  </a:lnTo>
                  <a:cubicBezTo>
                    <a:pt x="13964" y="45932"/>
                    <a:pt x="19374" y="41122"/>
                    <a:pt x="26237" y="37917"/>
                  </a:cubicBezTo>
                  <a:cubicBezTo>
                    <a:pt x="31328" y="35540"/>
                    <a:pt x="34764" y="33919"/>
                    <a:pt x="39762" y="31233"/>
                  </a:cubicBezTo>
                  <a:cubicBezTo>
                    <a:pt x="40710" y="30723"/>
                    <a:pt x="41600" y="30230"/>
                    <a:pt x="42312" y="29806"/>
                  </a:cubicBezTo>
                  <a:cubicBezTo>
                    <a:pt x="46510" y="27304"/>
                    <a:pt x="50801" y="23727"/>
                    <a:pt x="51547" y="17329"/>
                  </a:cubicBezTo>
                  <a:cubicBezTo>
                    <a:pt x="52287" y="10952"/>
                    <a:pt x="48704" y="4768"/>
                    <a:pt x="44915" y="1063"/>
                  </a:cubicBezTo>
                  <a:cubicBezTo>
                    <a:pt x="44536" y="694"/>
                    <a:pt x="44151" y="341"/>
                    <a:pt x="43758" y="1"/>
                  </a:cubicBezTo>
                  <a:close/>
                </a:path>
              </a:pathLst>
            </a:custGeom>
            <a:solidFill>
              <a:srgbClr val="F5A2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6" name="Google Shape;906;p28"/>
            <p:cNvSpPr/>
            <p:nvPr/>
          </p:nvSpPr>
          <p:spPr>
            <a:xfrm>
              <a:off x="7908207" y="3226481"/>
              <a:ext cx="1333263" cy="1913663"/>
            </a:xfrm>
            <a:custGeom>
              <a:avLst/>
              <a:gdLst/>
              <a:ahLst/>
              <a:cxnLst/>
              <a:rect l="l" t="t" r="r" b="b"/>
              <a:pathLst>
                <a:path w="41746" h="59919" extrusionOk="0">
                  <a:moveTo>
                    <a:pt x="16569" y="0"/>
                  </a:moveTo>
                  <a:lnTo>
                    <a:pt x="16569" y="6534"/>
                  </a:lnTo>
                  <a:cubicBezTo>
                    <a:pt x="21245" y="10063"/>
                    <a:pt x="25196" y="14242"/>
                    <a:pt x="28027" y="18321"/>
                  </a:cubicBezTo>
                  <a:cubicBezTo>
                    <a:pt x="37173" y="31501"/>
                    <a:pt x="29215" y="41531"/>
                    <a:pt x="21426" y="47003"/>
                  </a:cubicBezTo>
                  <a:cubicBezTo>
                    <a:pt x="13564" y="52527"/>
                    <a:pt x="7582" y="54604"/>
                    <a:pt x="0" y="59918"/>
                  </a:cubicBezTo>
                  <a:lnTo>
                    <a:pt x="14838" y="59918"/>
                  </a:lnTo>
                  <a:cubicBezTo>
                    <a:pt x="17788" y="58423"/>
                    <a:pt x="24648" y="53523"/>
                    <a:pt x="29354" y="49055"/>
                  </a:cubicBezTo>
                  <a:cubicBezTo>
                    <a:pt x="38543" y="40335"/>
                    <a:pt x="41745" y="25898"/>
                    <a:pt x="32735" y="14352"/>
                  </a:cubicBezTo>
                  <a:cubicBezTo>
                    <a:pt x="27763" y="7980"/>
                    <a:pt x="22979" y="3801"/>
                    <a:pt x="16569" y="0"/>
                  </a:cubicBezTo>
                  <a:close/>
                </a:path>
              </a:pathLst>
            </a:custGeom>
            <a:solidFill>
              <a:srgbClr val="A5A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7" name="Google Shape;907;p28"/>
          <p:cNvGrpSpPr/>
          <p:nvPr/>
        </p:nvGrpSpPr>
        <p:grpSpPr>
          <a:xfrm>
            <a:off x="-54032" y="-6019"/>
            <a:ext cx="2491251" cy="1803191"/>
            <a:chOff x="-40524" y="-4515"/>
            <a:chExt cx="1868438" cy="1352393"/>
          </a:xfrm>
        </p:grpSpPr>
        <p:sp>
          <p:nvSpPr>
            <p:cNvPr id="908" name="Google Shape;908;p28"/>
            <p:cNvSpPr/>
            <p:nvPr/>
          </p:nvSpPr>
          <p:spPr>
            <a:xfrm>
              <a:off x="77081" y="-1814"/>
              <a:ext cx="1427127" cy="1258785"/>
            </a:xfrm>
            <a:custGeom>
              <a:avLst/>
              <a:gdLst/>
              <a:ahLst/>
              <a:cxnLst/>
              <a:rect l="l" t="t" r="r" b="b"/>
              <a:pathLst>
                <a:path w="44685" h="39414" extrusionOk="0">
                  <a:moveTo>
                    <a:pt x="29564" y="0"/>
                  </a:moveTo>
                  <a:cubicBezTo>
                    <a:pt x="25215" y="1610"/>
                    <a:pt x="18874" y="5070"/>
                    <a:pt x="13493" y="8068"/>
                  </a:cubicBezTo>
                  <a:cubicBezTo>
                    <a:pt x="6968" y="11704"/>
                    <a:pt x="1" y="17290"/>
                    <a:pt x="7447" y="26541"/>
                  </a:cubicBezTo>
                  <a:cubicBezTo>
                    <a:pt x="11454" y="31522"/>
                    <a:pt x="19581" y="36330"/>
                    <a:pt x="25885" y="39414"/>
                  </a:cubicBezTo>
                  <a:lnTo>
                    <a:pt x="25885" y="34599"/>
                  </a:lnTo>
                  <a:cubicBezTo>
                    <a:pt x="25708" y="34513"/>
                    <a:pt x="25508" y="34420"/>
                    <a:pt x="25273" y="34335"/>
                  </a:cubicBezTo>
                  <a:cubicBezTo>
                    <a:pt x="22265" y="33211"/>
                    <a:pt x="18510" y="31513"/>
                    <a:pt x="15555" y="29139"/>
                  </a:cubicBezTo>
                  <a:cubicBezTo>
                    <a:pt x="13414" y="27417"/>
                    <a:pt x="11695" y="25338"/>
                    <a:pt x="10990" y="22864"/>
                  </a:cubicBezTo>
                  <a:cubicBezTo>
                    <a:pt x="10847" y="22362"/>
                    <a:pt x="10745" y="21845"/>
                    <a:pt x="10690" y="21312"/>
                  </a:cubicBezTo>
                  <a:cubicBezTo>
                    <a:pt x="10130" y="15854"/>
                    <a:pt x="13986" y="13058"/>
                    <a:pt x="18708" y="10992"/>
                  </a:cubicBezTo>
                  <a:cubicBezTo>
                    <a:pt x="21286" y="9861"/>
                    <a:pt x="26077" y="8756"/>
                    <a:pt x="28597" y="7746"/>
                  </a:cubicBezTo>
                  <a:cubicBezTo>
                    <a:pt x="31928" y="6410"/>
                    <a:pt x="37714" y="4841"/>
                    <a:pt x="44684" y="0"/>
                  </a:cubicBezTo>
                  <a:close/>
                </a:path>
              </a:pathLst>
            </a:custGeom>
            <a:solidFill>
              <a:srgbClr val="F5A2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9" name="Google Shape;909;p28"/>
            <p:cNvSpPr/>
            <p:nvPr/>
          </p:nvSpPr>
          <p:spPr>
            <a:xfrm>
              <a:off x="393729" y="887"/>
              <a:ext cx="1434185" cy="1104399"/>
            </a:xfrm>
            <a:custGeom>
              <a:avLst/>
              <a:gdLst/>
              <a:ahLst/>
              <a:cxnLst/>
              <a:rect l="l" t="t" r="r" b="b"/>
              <a:pathLst>
                <a:path w="44906" h="34580" extrusionOk="0">
                  <a:moveTo>
                    <a:pt x="34685" y="0"/>
                  </a:moveTo>
                  <a:cubicBezTo>
                    <a:pt x="33280" y="612"/>
                    <a:pt x="28473" y="3872"/>
                    <a:pt x="22346" y="5960"/>
                  </a:cubicBezTo>
                  <a:cubicBezTo>
                    <a:pt x="18031" y="7429"/>
                    <a:pt x="15116" y="8432"/>
                    <a:pt x="10875" y="10101"/>
                  </a:cubicBezTo>
                  <a:cubicBezTo>
                    <a:pt x="10071" y="10418"/>
                    <a:pt x="9313" y="10725"/>
                    <a:pt x="8709" y="10992"/>
                  </a:cubicBezTo>
                  <a:cubicBezTo>
                    <a:pt x="5139" y="12554"/>
                    <a:pt x="1474" y="14809"/>
                    <a:pt x="736" y="18940"/>
                  </a:cubicBezTo>
                  <a:cubicBezTo>
                    <a:pt x="0" y="23057"/>
                    <a:pt x="2901" y="27108"/>
                    <a:pt x="6015" y="29558"/>
                  </a:cubicBezTo>
                  <a:cubicBezTo>
                    <a:pt x="8930" y="31849"/>
                    <a:pt x="12414" y="33258"/>
                    <a:pt x="15886" y="34580"/>
                  </a:cubicBezTo>
                  <a:lnTo>
                    <a:pt x="15886" y="31539"/>
                  </a:lnTo>
                  <a:cubicBezTo>
                    <a:pt x="12680" y="30003"/>
                    <a:pt x="9159" y="28051"/>
                    <a:pt x="7201" y="25560"/>
                  </a:cubicBezTo>
                  <a:cubicBezTo>
                    <a:pt x="4799" y="22502"/>
                    <a:pt x="5946" y="18590"/>
                    <a:pt x="9328" y="16266"/>
                  </a:cubicBezTo>
                  <a:cubicBezTo>
                    <a:pt x="12983" y="13751"/>
                    <a:pt x="22689" y="10908"/>
                    <a:pt x="24722" y="10387"/>
                  </a:cubicBezTo>
                  <a:cubicBezTo>
                    <a:pt x="29016" y="9284"/>
                    <a:pt x="36476" y="6348"/>
                    <a:pt x="44905" y="0"/>
                  </a:cubicBezTo>
                  <a:close/>
                </a:path>
              </a:pathLst>
            </a:custGeom>
            <a:solidFill>
              <a:srgbClr val="4CE6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0" name="Google Shape;910;p28"/>
            <p:cNvSpPr/>
            <p:nvPr/>
          </p:nvSpPr>
          <p:spPr>
            <a:xfrm>
              <a:off x="-40524" y="-4515"/>
              <a:ext cx="1138412" cy="1352393"/>
            </a:xfrm>
            <a:custGeom>
              <a:avLst/>
              <a:gdLst/>
              <a:ahLst/>
              <a:cxnLst/>
              <a:rect l="l" t="t" r="r" b="b"/>
              <a:pathLst>
                <a:path w="35645" h="42345" extrusionOk="0">
                  <a:moveTo>
                    <a:pt x="22741" y="0"/>
                  </a:moveTo>
                  <a:cubicBezTo>
                    <a:pt x="20241" y="926"/>
                    <a:pt x="14840" y="3805"/>
                    <a:pt x="10811" y="6632"/>
                  </a:cubicBezTo>
                  <a:cubicBezTo>
                    <a:pt x="2944" y="12151"/>
                    <a:pt x="1" y="21450"/>
                    <a:pt x="7359" y="29046"/>
                  </a:cubicBezTo>
                  <a:cubicBezTo>
                    <a:pt x="13445" y="35327"/>
                    <a:pt x="19262" y="38416"/>
                    <a:pt x="29821" y="42345"/>
                  </a:cubicBezTo>
                  <a:lnTo>
                    <a:pt x="29821" y="39414"/>
                  </a:lnTo>
                  <a:cubicBezTo>
                    <a:pt x="23517" y="36330"/>
                    <a:pt x="14909" y="31872"/>
                    <a:pt x="11383" y="26541"/>
                  </a:cubicBezTo>
                  <a:cubicBezTo>
                    <a:pt x="5261" y="17290"/>
                    <a:pt x="10795" y="11504"/>
                    <a:pt x="17429" y="8068"/>
                  </a:cubicBezTo>
                  <a:cubicBezTo>
                    <a:pt x="24127" y="4598"/>
                    <a:pt x="29185" y="3336"/>
                    <a:pt x="35645" y="0"/>
                  </a:cubicBezTo>
                  <a:close/>
                </a:path>
              </a:pathLst>
            </a:custGeom>
            <a:solidFill>
              <a:srgbClr val="FF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11" name="Google Shape;911;p28"/>
          <p:cNvSpPr/>
          <p:nvPr/>
        </p:nvSpPr>
        <p:spPr>
          <a:xfrm>
            <a:off x="0" y="-6032"/>
            <a:ext cx="5418499" cy="3798881"/>
          </a:xfrm>
          <a:custGeom>
            <a:avLst/>
            <a:gdLst/>
            <a:ahLst/>
            <a:cxnLst/>
            <a:rect l="l" t="t" r="r" b="b"/>
            <a:pathLst>
              <a:path w="126709" h="88835" extrusionOk="0">
                <a:moveTo>
                  <a:pt x="108683" y="1"/>
                </a:moveTo>
                <a:cubicBezTo>
                  <a:pt x="108514" y="253"/>
                  <a:pt x="108340" y="501"/>
                  <a:pt x="108162" y="749"/>
                </a:cubicBezTo>
                <a:cubicBezTo>
                  <a:pt x="107126" y="1996"/>
                  <a:pt x="105988" y="3154"/>
                  <a:pt x="104747" y="4196"/>
                </a:cubicBezTo>
                <a:cubicBezTo>
                  <a:pt x="103261" y="5249"/>
                  <a:pt x="101678" y="6144"/>
                  <a:pt x="100025" y="6904"/>
                </a:cubicBezTo>
                <a:cubicBezTo>
                  <a:pt x="96568" y="8247"/>
                  <a:pt x="92922" y="9102"/>
                  <a:pt x="89260" y="9654"/>
                </a:cubicBezTo>
                <a:cubicBezTo>
                  <a:pt x="77792" y="11026"/>
                  <a:pt x="66048" y="10123"/>
                  <a:pt x="54799" y="13183"/>
                </a:cubicBezTo>
                <a:cubicBezTo>
                  <a:pt x="48327" y="14945"/>
                  <a:pt x="42169" y="18126"/>
                  <a:pt x="37406" y="22910"/>
                </a:cubicBezTo>
                <a:cubicBezTo>
                  <a:pt x="34787" y="25539"/>
                  <a:pt x="32504" y="28668"/>
                  <a:pt x="30996" y="32071"/>
                </a:cubicBezTo>
                <a:cubicBezTo>
                  <a:pt x="29508" y="35435"/>
                  <a:pt x="28398" y="38805"/>
                  <a:pt x="27715" y="42417"/>
                </a:cubicBezTo>
                <a:cubicBezTo>
                  <a:pt x="26493" y="48870"/>
                  <a:pt x="26186" y="55559"/>
                  <a:pt x="23848" y="61743"/>
                </a:cubicBezTo>
                <a:cubicBezTo>
                  <a:pt x="23183" y="63162"/>
                  <a:pt x="22402" y="64519"/>
                  <a:pt x="21500" y="65800"/>
                </a:cubicBezTo>
                <a:cubicBezTo>
                  <a:pt x="20552" y="66922"/>
                  <a:pt x="19514" y="67958"/>
                  <a:pt x="18392" y="68903"/>
                </a:cubicBezTo>
                <a:cubicBezTo>
                  <a:pt x="17071" y="69841"/>
                  <a:pt x="15668" y="70656"/>
                  <a:pt x="14199" y="71344"/>
                </a:cubicBezTo>
                <a:cubicBezTo>
                  <a:pt x="12449" y="72003"/>
                  <a:pt x="10639" y="72492"/>
                  <a:pt x="8794" y="72811"/>
                </a:cubicBezTo>
                <a:cubicBezTo>
                  <a:pt x="7785" y="72908"/>
                  <a:pt x="6773" y="72957"/>
                  <a:pt x="5761" y="72957"/>
                </a:cubicBezTo>
                <a:cubicBezTo>
                  <a:pt x="4626" y="72957"/>
                  <a:pt x="3490" y="72896"/>
                  <a:pt x="2357" y="72775"/>
                </a:cubicBezTo>
                <a:cubicBezTo>
                  <a:pt x="2269" y="72771"/>
                  <a:pt x="2182" y="72770"/>
                  <a:pt x="2095" y="72770"/>
                </a:cubicBezTo>
                <a:cubicBezTo>
                  <a:pt x="1362" y="72770"/>
                  <a:pt x="664" y="72895"/>
                  <a:pt x="0" y="73144"/>
                </a:cubicBezTo>
                <a:lnTo>
                  <a:pt x="0" y="88291"/>
                </a:lnTo>
                <a:cubicBezTo>
                  <a:pt x="755" y="88527"/>
                  <a:pt x="1541" y="88646"/>
                  <a:pt x="2357" y="88648"/>
                </a:cubicBezTo>
                <a:cubicBezTo>
                  <a:pt x="3504" y="88771"/>
                  <a:pt x="4655" y="88835"/>
                  <a:pt x="5806" y="88835"/>
                </a:cubicBezTo>
                <a:cubicBezTo>
                  <a:pt x="6776" y="88835"/>
                  <a:pt x="7746" y="88789"/>
                  <a:pt x="8713" y="88696"/>
                </a:cubicBezTo>
                <a:cubicBezTo>
                  <a:pt x="11396" y="88439"/>
                  <a:pt x="14102" y="88043"/>
                  <a:pt x="16685" y="87248"/>
                </a:cubicBezTo>
                <a:cubicBezTo>
                  <a:pt x="21824" y="85669"/>
                  <a:pt x="26503" y="83019"/>
                  <a:pt x="30465" y="79383"/>
                </a:cubicBezTo>
                <a:cubicBezTo>
                  <a:pt x="34544" y="75637"/>
                  <a:pt x="37328" y="70868"/>
                  <a:pt x="39240" y="65720"/>
                </a:cubicBezTo>
                <a:cubicBezTo>
                  <a:pt x="40773" y="61588"/>
                  <a:pt x="41409" y="57204"/>
                  <a:pt x="42028" y="52866"/>
                </a:cubicBezTo>
                <a:cubicBezTo>
                  <a:pt x="42667" y="48389"/>
                  <a:pt x="43307" y="43865"/>
                  <a:pt x="44910" y="39619"/>
                </a:cubicBezTo>
                <a:cubicBezTo>
                  <a:pt x="45545" y="38264"/>
                  <a:pt x="46291" y="36969"/>
                  <a:pt x="47150" y="35743"/>
                </a:cubicBezTo>
                <a:cubicBezTo>
                  <a:pt x="48141" y="34571"/>
                  <a:pt x="49234" y="33488"/>
                  <a:pt x="50410" y="32499"/>
                </a:cubicBezTo>
                <a:cubicBezTo>
                  <a:pt x="51910" y="31433"/>
                  <a:pt x="53508" y="30518"/>
                  <a:pt x="55180" y="29747"/>
                </a:cubicBezTo>
                <a:cubicBezTo>
                  <a:pt x="58411" y="28501"/>
                  <a:pt x="61802" y="27732"/>
                  <a:pt x="65224" y="27218"/>
                </a:cubicBezTo>
                <a:cubicBezTo>
                  <a:pt x="70822" y="26546"/>
                  <a:pt x="76468" y="26432"/>
                  <a:pt x="82092" y="26115"/>
                </a:cubicBezTo>
                <a:cubicBezTo>
                  <a:pt x="88445" y="25758"/>
                  <a:pt x="94879" y="25120"/>
                  <a:pt x="101004" y="23313"/>
                </a:cubicBezTo>
                <a:cubicBezTo>
                  <a:pt x="103976" y="22434"/>
                  <a:pt x="106912" y="21270"/>
                  <a:pt x="109650" y="19817"/>
                </a:cubicBezTo>
                <a:cubicBezTo>
                  <a:pt x="112117" y="18510"/>
                  <a:pt x="114410" y="16814"/>
                  <a:pt x="116496" y="14967"/>
                </a:cubicBezTo>
                <a:cubicBezTo>
                  <a:pt x="118541" y="13157"/>
                  <a:pt x="120244" y="11000"/>
                  <a:pt x="121839" y="8790"/>
                </a:cubicBezTo>
                <a:cubicBezTo>
                  <a:pt x="123137" y="6994"/>
                  <a:pt x="124247" y="5068"/>
                  <a:pt x="125240" y="3089"/>
                </a:cubicBezTo>
                <a:cubicBezTo>
                  <a:pt x="125752" y="2070"/>
                  <a:pt x="126240" y="1041"/>
                  <a:pt x="126709" y="1"/>
                </a:cubicBez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2" name="Google Shape;912;p28"/>
          <p:cNvSpPr/>
          <p:nvPr/>
        </p:nvSpPr>
        <p:spPr>
          <a:xfrm>
            <a:off x="2695801" y="894908"/>
            <a:ext cx="9498247" cy="5982981"/>
          </a:xfrm>
          <a:custGeom>
            <a:avLst/>
            <a:gdLst/>
            <a:ahLst/>
            <a:cxnLst/>
            <a:rect l="l" t="t" r="r" b="b"/>
            <a:pathLst>
              <a:path w="221818" h="139724" extrusionOk="0">
                <a:moveTo>
                  <a:pt x="217438" y="1"/>
                </a:moveTo>
                <a:cubicBezTo>
                  <a:pt x="211569" y="1"/>
                  <a:pt x="205642" y="938"/>
                  <a:pt x="199994" y="2337"/>
                </a:cubicBezTo>
                <a:cubicBezTo>
                  <a:pt x="192707" y="4142"/>
                  <a:pt x="185540" y="6940"/>
                  <a:pt x="178975" y="10583"/>
                </a:cubicBezTo>
                <a:cubicBezTo>
                  <a:pt x="172900" y="13953"/>
                  <a:pt x="167147" y="18244"/>
                  <a:pt x="162880" y="23768"/>
                </a:cubicBezTo>
                <a:cubicBezTo>
                  <a:pt x="158637" y="29259"/>
                  <a:pt x="156299" y="35796"/>
                  <a:pt x="154913" y="42542"/>
                </a:cubicBezTo>
                <a:cubicBezTo>
                  <a:pt x="153565" y="49095"/>
                  <a:pt x="152753" y="55774"/>
                  <a:pt x="150326" y="62039"/>
                </a:cubicBezTo>
                <a:cubicBezTo>
                  <a:pt x="149324" y="64232"/>
                  <a:pt x="148121" y="66315"/>
                  <a:pt x="146709" y="68273"/>
                </a:cubicBezTo>
                <a:cubicBezTo>
                  <a:pt x="145033" y="70306"/>
                  <a:pt x="143149" y="72147"/>
                  <a:pt x="141106" y="73814"/>
                </a:cubicBezTo>
                <a:cubicBezTo>
                  <a:pt x="138623" y="75626"/>
                  <a:pt x="135961" y="77155"/>
                  <a:pt x="133160" y="78419"/>
                </a:cubicBezTo>
                <a:cubicBezTo>
                  <a:pt x="128719" y="80169"/>
                  <a:pt x="124066" y="81269"/>
                  <a:pt x="119349" y="81972"/>
                </a:cubicBezTo>
                <a:cubicBezTo>
                  <a:pt x="112837" y="82763"/>
                  <a:pt x="106276" y="82903"/>
                  <a:pt x="99717" y="82903"/>
                </a:cubicBezTo>
                <a:cubicBezTo>
                  <a:pt x="96504" y="82903"/>
                  <a:pt x="93293" y="82869"/>
                  <a:pt x="90087" y="82862"/>
                </a:cubicBezTo>
                <a:cubicBezTo>
                  <a:pt x="89804" y="82862"/>
                  <a:pt x="89522" y="82861"/>
                  <a:pt x="89240" y="82861"/>
                </a:cubicBezTo>
                <a:cubicBezTo>
                  <a:pt x="78782" y="82861"/>
                  <a:pt x="68359" y="83307"/>
                  <a:pt x="58078" y="85413"/>
                </a:cubicBezTo>
                <a:cubicBezTo>
                  <a:pt x="49154" y="87239"/>
                  <a:pt x="40267" y="90430"/>
                  <a:pt x="32592" y="95397"/>
                </a:cubicBezTo>
                <a:cubicBezTo>
                  <a:pt x="25327" y="100098"/>
                  <a:pt x="19429" y="106091"/>
                  <a:pt x="14281" y="112994"/>
                </a:cubicBezTo>
                <a:cubicBezTo>
                  <a:pt x="8975" y="120109"/>
                  <a:pt x="4899" y="128058"/>
                  <a:pt x="1053" y="136027"/>
                </a:cubicBezTo>
                <a:cubicBezTo>
                  <a:pt x="474" y="137228"/>
                  <a:pt x="79" y="138456"/>
                  <a:pt x="1" y="139723"/>
                </a:cubicBezTo>
                <a:lnTo>
                  <a:pt x="16876" y="139723"/>
                </a:lnTo>
                <a:cubicBezTo>
                  <a:pt x="20160" y="133149"/>
                  <a:pt x="23729" y="126691"/>
                  <a:pt x="28139" y="120804"/>
                </a:cubicBezTo>
                <a:cubicBezTo>
                  <a:pt x="30966" y="117264"/>
                  <a:pt x="34119" y="114006"/>
                  <a:pt x="37645" y="111161"/>
                </a:cubicBezTo>
                <a:cubicBezTo>
                  <a:pt x="41103" y="108601"/>
                  <a:pt x="44839" y="106460"/>
                  <a:pt x="48773" y="104717"/>
                </a:cubicBezTo>
                <a:cubicBezTo>
                  <a:pt x="54995" y="102219"/>
                  <a:pt x="61550" y="100667"/>
                  <a:pt x="68179" y="99700"/>
                </a:cubicBezTo>
                <a:cubicBezTo>
                  <a:pt x="74946" y="98873"/>
                  <a:pt x="81766" y="98733"/>
                  <a:pt x="88581" y="98733"/>
                </a:cubicBezTo>
                <a:cubicBezTo>
                  <a:pt x="90661" y="98733"/>
                  <a:pt x="92741" y="98746"/>
                  <a:pt x="94818" y="98757"/>
                </a:cubicBezTo>
                <a:cubicBezTo>
                  <a:pt x="95851" y="98762"/>
                  <a:pt x="96883" y="98765"/>
                  <a:pt x="97915" y="98765"/>
                </a:cubicBezTo>
                <a:cubicBezTo>
                  <a:pt x="106621" y="98765"/>
                  <a:pt x="115289" y="98535"/>
                  <a:pt x="123926" y="97228"/>
                </a:cubicBezTo>
                <a:cubicBezTo>
                  <a:pt x="132939" y="95864"/>
                  <a:pt x="142061" y="92811"/>
                  <a:pt x="149417" y="87306"/>
                </a:cubicBezTo>
                <a:cubicBezTo>
                  <a:pt x="154094" y="83803"/>
                  <a:pt x="158101" y="79874"/>
                  <a:pt x="161332" y="74971"/>
                </a:cubicBezTo>
                <a:cubicBezTo>
                  <a:pt x="163906" y="71064"/>
                  <a:pt x="165745" y="66599"/>
                  <a:pt x="167035" y="62110"/>
                </a:cubicBezTo>
                <a:cubicBezTo>
                  <a:pt x="169300" y="54231"/>
                  <a:pt x="169671" y="45856"/>
                  <a:pt x="172624" y="38170"/>
                </a:cubicBezTo>
                <a:cubicBezTo>
                  <a:pt x="173388" y="36512"/>
                  <a:pt x="174284" y="34924"/>
                  <a:pt x="175339" y="33433"/>
                </a:cubicBezTo>
                <a:cubicBezTo>
                  <a:pt x="176875" y="31600"/>
                  <a:pt x="178618" y="29957"/>
                  <a:pt x="180477" y="28452"/>
                </a:cubicBezTo>
                <a:cubicBezTo>
                  <a:pt x="184399" y="25559"/>
                  <a:pt x="188697" y="23204"/>
                  <a:pt x="193160" y="21246"/>
                </a:cubicBezTo>
                <a:cubicBezTo>
                  <a:pt x="198886" y="18922"/>
                  <a:pt x="204875" y="17222"/>
                  <a:pt x="210988" y="16296"/>
                </a:cubicBezTo>
                <a:cubicBezTo>
                  <a:pt x="213230" y="16035"/>
                  <a:pt x="215482" y="15886"/>
                  <a:pt x="217736" y="15886"/>
                </a:cubicBezTo>
                <a:cubicBezTo>
                  <a:pt x="219015" y="15886"/>
                  <a:pt x="220294" y="15934"/>
                  <a:pt x="221572" y="16036"/>
                </a:cubicBezTo>
                <a:cubicBezTo>
                  <a:pt x="221653" y="16044"/>
                  <a:pt x="221734" y="16046"/>
                  <a:pt x="221818" y="16048"/>
                </a:cubicBezTo>
                <a:lnTo>
                  <a:pt x="221818" y="185"/>
                </a:lnTo>
                <a:cubicBezTo>
                  <a:pt x="221737" y="178"/>
                  <a:pt x="221656" y="168"/>
                  <a:pt x="221572" y="163"/>
                </a:cubicBezTo>
                <a:cubicBezTo>
                  <a:pt x="220200" y="53"/>
                  <a:pt x="218821" y="1"/>
                  <a:pt x="217438" y="1"/>
                </a:cubicBez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13" name="Google Shape;913;p28"/>
          <p:cNvGrpSpPr/>
          <p:nvPr/>
        </p:nvGrpSpPr>
        <p:grpSpPr>
          <a:xfrm>
            <a:off x="970075" y="726601"/>
            <a:ext cx="10251600" cy="5418767"/>
            <a:chOff x="727556" y="544950"/>
            <a:chExt cx="7688700" cy="4064075"/>
          </a:xfrm>
        </p:grpSpPr>
        <p:grpSp>
          <p:nvGrpSpPr>
            <p:cNvPr id="914" name="Google Shape;914;p28"/>
            <p:cNvGrpSpPr/>
            <p:nvPr/>
          </p:nvGrpSpPr>
          <p:grpSpPr>
            <a:xfrm>
              <a:off x="727556" y="544950"/>
              <a:ext cx="7688700" cy="4064075"/>
              <a:chOff x="721950" y="544950"/>
              <a:chExt cx="7688700" cy="4064075"/>
            </a:xfrm>
          </p:grpSpPr>
          <p:sp>
            <p:nvSpPr>
              <p:cNvPr id="915" name="Google Shape;915;p28"/>
              <p:cNvSpPr/>
              <p:nvPr/>
            </p:nvSpPr>
            <p:spPr>
              <a:xfrm>
                <a:off x="721950" y="544950"/>
                <a:ext cx="7688700" cy="507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F5A2A2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23825" dir="7860000" algn="bl" rotWithShape="0">
                  <a:srgbClr val="0B3A87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6" name="Google Shape;916;p28"/>
              <p:cNvSpPr/>
              <p:nvPr/>
            </p:nvSpPr>
            <p:spPr>
              <a:xfrm>
                <a:off x="721950" y="1051025"/>
                <a:ext cx="7688700" cy="3558000"/>
              </a:xfrm>
              <a:prstGeom prst="rect">
                <a:avLst/>
              </a:prstGeom>
              <a:solidFill>
                <a:srgbClr val="FFEEE5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23825" dir="7860000" algn="bl" rotWithShape="0">
                  <a:srgbClr val="0B3A87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7" name="Google Shape;917;p28"/>
              <p:cNvSpPr/>
              <p:nvPr/>
            </p:nvSpPr>
            <p:spPr>
              <a:xfrm>
                <a:off x="2170375" y="663050"/>
                <a:ext cx="5846700" cy="269100"/>
              </a:xfrm>
              <a:prstGeom prst="roundRect">
                <a:avLst>
                  <a:gd name="adj" fmla="val 50000"/>
                </a:avLst>
              </a:prstGeom>
              <a:solidFill>
                <a:srgbClr val="FFFFFF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18" name="Google Shape;918;p28"/>
            <p:cNvGrpSpPr/>
            <p:nvPr/>
          </p:nvGrpSpPr>
          <p:grpSpPr>
            <a:xfrm>
              <a:off x="883456" y="696120"/>
              <a:ext cx="877593" cy="199609"/>
              <a:chOff x="883456" y="696120"/>
              <a:chExt cx="877593" cy="199609"/>
            </a:xfrm>
          </p:grpSpPr>
          <p:sp>
            <p:nvSpPr>
              <p:cNvPr id="919" name="Google Shape;919;p28"/>
              <p:cNvSpPr/>
              <p:nvPr/>
            </p:nvSpPr>
            <p:spPr>
              <a:xfrm>
                <a:off x="1225706" y="696120"/>
                <a:ext cx="199641" cy="199609"/>
              </a:xfrm>
              <a:custGeom>
                <a:avLst/>
                <a:gdLst/>
                <a:ahLst/>
                <a:cxnLst/>
                <a:rect l="l" t="t" r="r" b="b"/>
                <a:pathLst>
                  <a:path w="6251" h="6250" extrusionOk="0">
                    <a:moveTo>
                      <a:pt x="3127" y="1"/>
                    </a:moveTo>
                    <a:cubicBezTo>
                      <a:pt x="1400" y="1"/>
                      <a:pt x="0" y="1399"/>
                      <a:pt x="0" y="3125"/>
                    </a:cubicBezTo>
                    <a:cubicBezTo>
                      <a:pt x="0" y="4851"/>
                      <a:pt x="1400" y="6249"/>
                      <a:pt x="3127" y="6249"/>
                    </a:cubicBezTo>
                    <a:cubicBezTo>
                      <a:pt x="4851" y="6249"/>
                      <a:pt x="6251" y="4851"/>
                      <a:pt x="6251" y="3125"/>
                    </a:cubicBezTo>
                    <a:cubicBezTo>
                      <a:pt x="6251" y="1399"/>
                      <a:pt x="4851" y="1"/>
                      <a:pt x="3127" y="1"/>
                    </a:cubicBezTo>
                    <a:close/>
                  </a:path>
                </a:pathLst>
              </a:custGeom>
              <a:solidFill>
                <a:srgbClr val="FFD800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0" name="Google Shape;920;p28"/>
              <p:cNvSpPr/>
              <p:nvPr/>
            </p:nvSpPr>
            <p:spPr>
              <a:xfrm>
                <a:off x="1561376" y="696120"/>
                <a:ext cx="199673" cy="199609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6250" extrusionOk="0">
                    <a:moveTo>
                      <a:pt x="3127" y="1"/>
                    </a:moveTo>
                    <a:cubicBezTo>
                      <a:pt x="1401" y="1"/>
                      <a:pt x="1" y="1399"/>
                      <a:pt x="1" y="3125"/>
                    </a:cubicBezTo>
                    <a:cubicBezTo>
                      <a:pt x="1" y="4851"/>
                      <a:pt x="1401" y="6249"/>
                      <a:pt x="3127" y="6249"/>
                    </a:cubicBezTo>
                    <a:cubicBezTo>
                      <a:pt x="4851" y="6249"/>
                      <a:pt x="6252" y="4851"/>
                      <a:pt x="6252" y="3125"/>
                    </a:cubicBezTo>
                    <a:cubicBezTo>
                      <a:pt x="6252" y="1399"/>
                      <a:pt x="4851" y="1"/>
                      <a:pt x="3127" y="1"/>
                    </a:cubicBezTo>
                    <a:close/>
                  </a:path>
                </a:pathLst>
              </a:custGeom>
              <a:solidFill>
                <a:srgbClr val="A5A2F4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1" name="Google Shape;921;p28"/>
              <p:cNvSpPr/>
              <p:nvPr/>
            </p:nvSpPr>
            <p:spPr>
              <a:xfrm>
                <a:off x="883456" y="696120"/>
                <a:ext cx="199673" cy="199609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6250" extrusionOk="0">
                    <a:moveTo>
                      <a:pt x="3125" y="1"/>
                    </a:moveTo>
                    <a:cubicBezTo>
                      <a:pt x="1399" y="1"/>
                      <a:pt x="1" y="1399"/>
                      <a:pt x="1" y="3125"/>
                    </a:cubicBezTo>
                    <a:cubicBezTo>
                      <a:pt x="1" y="4851"/>
                      <a:pt x="1399" y="6249"/>
                      <a:pt x="3125" y="6249"/>
                    </a:cubicBezTo>
                    <a:cubicBezTo>
                      <a:pt x="4851" y="6249"/>
                      <a:pt x="6251" y="4851"/>
                      <a:pt x="6251" y="3125"/>
                    </a:cubicBezTo>
                    <a:cubicBezTo>
                      <a:pt x="6251" y="1399"/>
                      <a:pt x="4851" y="1"/>
                      <a:pt x="3125" y="1"/>
                    </a:cubicBezTo>
                    <a:close/>
                  </a:path>
                </a:pathLst>
              </a:custGeom>
              <a:solidFill>
                <a:srgbClr val="4CE697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sp>
        <p:nvSpPr>
          <p:cNvPr id="922" name="Google Shape;922;p28"/>
          <p:cNvSpPr/>
          <p:nvPr/>
        </p:nvSpPr>
        <p:spPr>
          <a:xfrm flipH="1">
            <a:off x="970077" y="3729070"/>
            <a:ext cx="10251856" cy="2407013"/>
          </a:xfrm>
          <a:custGeom>
            <a:avLst/>
            <a:gdLst/>
            <a:ahLst/>
            <a:cxnLst/>
            <a:rect l="l" t="t" r="r" b="b"/>
            <a:pathLst>
              <a:path w="241258" h="53509" extrusionOk="0">
                <a:moveTo>
                  <a:pt x="25983" y="1"/>
                </a:moveTo>
                <a:cubicBezTo>
                  <a:pt x="9993" y="1"/>
                  <a:pt x="0" y="3970"/>
                  <a:pt x="0" y="3970"/>
                </a:cubicBezTo>
                <a:lnTo>
                  <a:pt x="0" y="53509"/>
                </a:lnTo>
                <a:lnTo>
                  <a:pt x="241257" y="53509"/>
                </a:lnTo>
                <a:lnTo>
                  <a:pt x="241257" y="14302"/>
                </a:lnTo>
                <a:cubicBezTo>
                  <a:pt x="241257" y="14302"/>
                  <a:pt x="231544" y="3101"/>
                  <a:pt x="206259" y="3101"/>
                </a:cubicBezTo>
                <a:cubicBezTo>
                  <a:pt x="196175" y="3101"/>
                  <a:pt x="183615" y="4882"/>
                  <a:pt x="168206" y="9866"/>
                </a:cubicBezTo>
                <a:cubicBezTo>
                  <a:pt x="156131" y="13771"/>
                  <a:pt x="149804" y="20489"/>
                  <a:pt x="114515" y="22689"/>
                </a:cubicBezTo>
                <a:cubicBezTo>
                  <a:pt x="113774" y="22735"/>
                  <a:pt x="113017" y="22758"/>
                  <a:pt x="112245" y="22758"/>
                </a:cubicBezTo>
                <a:cubicBezTo>
                  <a:pt x="101250" y="22758"/>
                  <a:pt x="87159" y="18149"/>
                  <a:pt x="72808" y="11188"/>
                </a:cubicBezTo>
                <a:cubicBezTo>
                  <a:pt x="54792" y="2448"/>
                  <a:pt x="38539" y="1"/>
                  <a:pt x="25983" y="1"/>
                </a:cubicBezTo>
                <a:close/>
              </a:path>
            </a:pathLst>
          </a:custGeom>
          <a:solidFill>
            <a:schemeClr val="accent4"/>
          </a:solidFill>
          <a:ln w="9525" cap="flat" cmpd="sng">
            <a:solidFill>
              <a:srgbClr val="0B3A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3" name="Google Shape;923;p28"/>
          <p:cNvSpPr/>
          <p:nvPr/>
        </p:nvSpPr>
        <p:spPr>
          <a:xfrm>
            <a:off x="962600" y="3729134"/>
            <a:ext cx="5957280" cy="2406925"/>
          </a:xfrm>
          <a:custGeom>
            <a:avLst/>
            <a:gdLst/>
            <a:ahLst/>
            <a:cxnLst/>
            <a:rect l="l" t="t" r="r" b="b"/>
            <a:pathLst>
              <a:path w="139897" h="50665" extrusionOk="0">
                <a:moveTo>
                  <a:pt x="27675" y="0"/>
                </a:moveTo>
                <a:cubicBezTo>
                  <a:pt x="6182" y="0"/>
                  <a:pt x="0" y="13091"/>
                  <a:pt x="0" y="13091"/>
                </a:cubicBezTo>
                <a:lnTo>
                  <a:pt x="0" y="50664"/>
                </a:lnTo>
                <a:cubicBezTo>
                  <a:pt x="0" y="50522"/>
                  <a:pt x="15544" y="50475"/>
                  <a:pt x="36269" y="50475"/>
                </a:cubicBezTo>
                <a:cubicBezTo>
                  <a:pt x="77720" y="50475"/>
                  <a:pt x="139896" y="50664"/>
                  <a:pt x="139896" y="50664"/>
                </a:cubicBezTo>
                <a:lnTo>
                  <a:pt x="139896" y="32598"/>
                </a:lnTo>
                <a:cubicBezTo>
                  <a:pt x="139896" y="32598"/>
                  <a:pt x="131152" y="35237"/>
                  <a:pt x="117535" y="35237"/>
                </a:cubicBezTo>
                <a:cubicBezTo>
                  <a:pt x="110469" y="35237"/>
                  <a:pt x="102090" y="34526"/>
                  <a:pt x="92941" y="32367"/>
                </a:cubicBezTo>
                <a:cubicBezTo>
                  <a:pt x="69948" y="26943"/>
                  <a:pt x="57528" y="924"/>
                  <a:pt x="29410" y="28"/>
                </a:cubicBezTo>
                <a:cubicBezTo>
                  <a:pt x="28821" y="9"/>
                  <a:pt x="28243" y="0"/>
                  <a:pt x="27675" y="0"/>
                </a:cubicBezTo>
                <a:close/>
              </a:path>
            </a:pathLst>
          </a:custGeom>
          <a:solidFill>
            <a:schemeClr val="accent4"/>
          </a:solidFill>
          <a:ln w="9525" cap="flat" cmpd="sng">
            <a:solidFill>
              <a:srgbClr val="0B3A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4" name="Google Shape;924;p28"/>
          <p:cNvSpPr/>
          <p:nvPr/>
        </p:nvSpPr>
        <p:spPr>
          <a:xfrm>
            <a:off x="962600" y="4797369"/>
            <a:ext cx="10251856" cy="1348071"/>
          </a:xfrm>
          <a:custGeom>
            <a:avLst/>
            <a:gdLst/>
            <a:ahLst/>
            <a:cxnLst/>
            <a:rect l="l" t="t" r="r" b="b"/>
            <a:pathLst>
              <a:path w="241258" h="53509" extrusionOk="0">
                <a:moveTo>
                  <a:pt x="25983" y="1"/>
                </a:moveTo>
                <a:cubicBezTo>
                  <a:pt x="9993" y="1"/>
                  <a:pt x="0" y="3970"/>
                  <a:pt x="0" y="3970"/>
                </a:cubicBezTo>
                <a:lnTo>
                  <a:pt x="0" y="53509"/>
                </a:lnTo>
                <a:lnTo>
                  <a:pt x="241257" y="53509"/>
                </a:lnTo>
                <a:lnTo>
                  <a:pt x="241257" y="14302"/>
                </a:lnTo>
                <a:cubicBezTo>
                  <a:pt x="241257" y="14302"/>
                  <a:pt x="231544" y="3101"/>
                  <a:pt x="206259" y="3101"/>
                </a:cubicBezTo>
                <a:cubicBezTo>
                  <a:pt x="196175" y="3101"/>
                  <a:pt x="183615" y="4882"/>
                  <a:pt x="168206" y="9866"/>
                </a:cubicBezTo>
                <a:cubicBezTo>
                  <a:pt x="156131" y="13771"/>
                  <a:pt x="149804" y="20489"/>
                  <a:pt x="114515" y="22689"/>
                </a:cubicBezTo>
                <a:cubicBezTo>
                  <a:pt x="113774" y="22735"/>
                  <a:pt x="113017" y="22758"/>
                  <a:pt x="112245" y="22758"/>
                </a:cubicBezTo>
                <a:cubicBezTo>
                  <a:pt x="101250" y="22758"/>
                  <a:pt x="87159" y="18149"/>
                  <a:pt x="72808" y="11188"/>
                </a:cubicBezTo>
                <a:cubicBezTo>
                  <a:pt x="54792" y="2448"/>
                  <a:pt x="38539" y="1"/>
                  <a:pt x="25983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rgbClr val="0B3A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5" name="Google Shape;925;p28"/>
          <p:cNvSpPr/>
          <p:nvPr/>
        </p:nvSpPr>
        <p:spPr>
          <a:xfrm>
            <a:off x="3422925" y="1399696"/>
            <a:ext cx="7788663" cy="1188544"/>
          </a:xfrm>
          <a:custGeom>
            <a:avLst/>
            <a:gdLst/>
            <a:ahLst/>
            <a:cxnLst/>
            <a:rect l="l" t="t" r="r" b="b"/>
            <a:pathLst>
              <a:path w="182904" h="27911" extrusionOk="0">
                <a:moveTo>
                  <a:pt x="0" y="0"/>
                </a:moveTo>
                <a:cubicBezTo>
                  <a:pt x="8688" y="22829"/>
                  <a:pt x="35357" y="27911"/>
                  <a:pt x="57097" y="27911"/>
                </a:cubicBezTo>
                <a:cubicBezTo>
                  <a:pt x="68428" y="27911"/>
                  <a:pt x="78420" y="26530"/>
                  <a:pt x="83828" y="25563"/>
                </a:cubicBezTo>
                <a:cubicBezTo>
                  <a:pt x="107047" y="21412"/>
                  <a:pt x="182903" y="16583"/>
                  <a:pt x="182903" y="16583"/>
                </a:cubicBezTo>
                <a:lnTo>
                  <a:pt x="182903" y="4179"/>
                </a:lnTo>
                <a:cubicBezTo>
                  <a:pt x="96624" y="9235"/>
                  <a:pt x="92311" y="16605"/>
                  <a:pt x="61887" y="16605"/>
                </a:cubicBezTo>
                <a:cubicBezTo>
                  <a:pt x="60453" y="16605"/>
                  <a:pt x="58960" y="16588"/>
                  <a:pt x="57399" y="16555"/>
                </a:cubicBezTo>
                <a:cubicBezTo>
                  <a:pt x="22712" y="15805"/>
                  <a:pt x="16518" y="0"/>
                  <a:pt x="16518" y="0"/>
                </a:cubicBezTo>
                <a:close/>
              </a:path>
            </a:pathLst>
          </a:custGeom>
          <a:solidFill>
            <a:srgbClr val="F5A2A2">
              <a:alpha val="3438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6" name="Google Shape;926;p28"/>
          <p:cNvSpPr txBox="1">
            <a:spLocks noGrp="1"/>
          </p:cNvSpPr>
          <p:nvPr>
            <p:ph type="title"/>
          </p:nvPr>
        </p:nvSpPr>
        <p:spPr>
          <a:xfrm>
            <a:off x="2826333" y="2321267"/>
            <a:ext cx="6539200" cy="1577600"/>
          </a:xfrm>
          <a:prstGeom prst="rect">
            <a:avLst/>
          </a:prstGeom>
          <a:effectLst>
            <a:outerShdw dist="66675" dir="7800000" algn="bl" rotWithShape="0">
              <a:schemeClr val="dk1"/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107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927" name="Google Shape;927;p28"/>
          <p:cNvSpPr txBox="1">
            <a:spLocks noGrp="1"/>
          </p:cNvSpPr>
          <p:nvPr>
            <p:ph type="subTitle" idx="1"/>
          </p:nvPr>
        </p:nvSpPr>
        <p:spPr>
          <a:xfrm>
            <a:off x="2826400" y="4198033"/>
            <a:ext cx="6539200" cy="8800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928" name="Google Shape;928;p28"/>
          <p:cNvSpPr/>
          <p:nvPr/>
        </p:nvSpPr>
        <p:spPr>
          <a:xfrm flipH="1">
            <a:off x="264326" y="3878998"/>
            <a:ext cx="426537" cy="426404"/>
          </a:xfrm>
          <a:custGeom>
            <a:avLst/>
            <a:gdLst/>
            <a:ahLst/>
            <a:cxnLst/>
            <a:rect l="l" t="t" r="r" b="b"/>
            <a:pathLst>
              <a:path w="9664" h="9661" extrusionOk="0">
                <a:moveTo>
                  <a:pt x="4832" y="0"/>
                </a:moveTo>
                <a:cubicBezTo>
                  <a:pt x="2163" y="0"/>
                  <a:pt x="1" y="2163"/>
                  <a:pt x="1" y="4829"/>
                </a:cubicBezTo>
                <a:cubicBezTo>
                  <a:pt x="1" y="7499"/>
                  <a:pt x="2163" y="9661"/>
                  <a:pt x="4832" y="9661"/>
                </a:cubicBezTo>
                <a:cubicBezTo>
                  <a:pt x="7499" y="9661"/>
                  <a:pt x="9664" y="7499"/>
                  <a:pt x="9664" y="4829"/>
                </a:cubicBezTo>
                <a:cubicBezTo>
                  <a:pt x="9664" y="2163"/>
                  <a:pt x="7499" y="0"/>
                  <a:pt x="4832" y="0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9" name="Google Shape;929;p28"/>
          <p:cNvSpPr/>
          <p:nvPr/>
        </p:nvSpPr>
        <p:spPr>
          <a:xfrm flipH="1">
            <a:off x="2641092" y="175864"/>
            <a:ext cx="411440" cy="411525"/>
          </a:xfrm>
          <a:custGeom>
            <a:avLst/>
            <a:gdLst/>
            <a:ahLst/>
            <a:cxnLst/>
            <a:rect l="l" t="t" r="r" b="b"/>
            <a:pathLst>
              <a:path w="9662" h="9664" extrusionOk="0">
                <a:moveTo>
                  <a:pt x="4832" y="1"/>
                </a:moveTo>
                <a:cubicBezTo>
                  <a:pt x="2163" y="1"/>
                  <a:pt x="1" y="2163"/>
                  <a:pt x="1" y="4832"/>
                </a:cubicBezTo>
                <a:cubicBezTo>
                  <a:pt x="1" y="7499"/>
                  <a:pt x="2163" y="9664"/>
                  <a:pt x="4832" y="9664"/>
                </a:cubicBezTo>
                <a:cubicBezTo>
                  <a:pt x="7499" y="9664"/>
                  <a:pt x="9661" y="7499"/>
                  <a:pt x="9661" y="4832"/>
                </a:cubicBezTo>
                <a:cubicBezTo>
                  <a:pt x="9661" y="2163"/>
                  <a:pt x="7499" y="1"/>
                  <a:pt x="4832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0" name="Google Shape;930;p28"/>
          <p:cNvSpPr/>
          <p:nvPr/>
        </p:nvSpPr>
        <p:spPr>
          <a:xfrm flipH="1">
            <a:off x="228173" y="1627113"/>
            <a:ext cx="195923" cy="195967"/>
          </a:xfrm>
          <a:custGeom>
            <a:avLst/>
            <a:gdLst/>
            <a:ahLst/>
            <a:cxnLst/>
            <a:rect l="l" t="t" r="r" b="b"/>
            <a:pathLst>
              <a:path w="4439" h="4440" extrusionOk="0">
                <a:moveTo>
                  <a:pt x="2219" y="1"/>
                </a:moveTo>
                <a:cubicBezTo>
                  <a:pt x="993" y="1"/>
                  <a:pt x="0" y="994"/>
                  <a:pt x="0" y="2220"/>
                </a:cubicBezTo>
                <a:cubicBezTo>
                  <a:pt x="0" y="3446"/>
                  <a:pt x="993" y="4439"/>
                  <a:pt x="2219" y="4439"/>
                </a:cubicBezTo>
                <a:cubicBezTo>
                  <a:pt x="3446" y="4439"/>
                  <a:pt x="4439" y="3446"/>
                  <a:pt x="4439" y="2220"/>
                </a:cubicBezTo>
                <a:cubicBezTo>
                  <a:pt x="4439" y="994"/>
                  <a:pt x="3446" y="1"/>
                  <a:pt x="2219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1" name="Google Shape;931;p28"/>
          <p:cNvSpPr/>
          <p:nvPr/>
        </p:nvSpPr>
        <p:spPr>
          <a:xfrm flipH="1">
            <a:off x="8420111" y="241401"/>
            <a:ext cx="189028" cy="189112"/>
          </a:xfrm>
          <a:custGeom>
            <a:avLst/>
            <a:gdLst/>
            <a:ahLst/>
            <a:cxnLst/>
            <a:rect l="l" t="t" r="r" b="b"/>
            <a:pathLst>
              <a:path w="4439" h="4441" extrusionOk="0">
                <a:moveTo>
                  <a:pt x="2219" y="0"/>
                </a:moveTo>
                <a:cubicBezTo>
                  <a:pt x="993" y="0"/>
                  <a:pt x="0" y="993"/>
                  <a:pt x="0" y="2219"/>
                </a:cubicBezTo>
                <a:cubicBezTo>
                  <a:pt x="0" y="3446"/>
                  <a:pt x="993" y="4441"/>
                  <a:pt x="2219" y="4441"/>
                </a:cubicBezTo>
                <a:cubicBezTo>
                  <a:pt x="3446" y="4441"/>
                  <a:pt x="4439" y="3446"/>
                  <a:pt x="4439" y="2219"/>
                </a:cubicBezTo>
                <a:cubicBezTo>
                  <a:pt x="4439" y="993"/>
                  <a:pt x="3446" y="0"/>
                  <a:pt x="2219" y="0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2" name="Google Shape;932;p28"/>
          <p:cNvSpPr/>
          <p:nvPr/>
        </p:nvSpPr>
        <p:spPr>
          <a:xfrm flipH="1">
            <a:off x="10556141" y="6321725"/>
            <a:ext cx="411440" cy="411440"/>
          </a:xfrm>
          <a:custGeom>
            <a:avLst/>
            <a:gdLst/>
            <a:ahLst/>
            <a:cxnLst/>
            <a:rect l="l" t="t" r="r" b="b"/>
            <a:pathLst>
              <a:path w="9662" h="9662" extrusionOk="0">
                <a:moveTo>
                  <a:pt x="4830" y="1"/>
                </a:moveTo>
                <a:cubicBezTo>
                  <a:pt x="2163" y="1"/>
                  <a:pt x="1" y="2163"/>
                  <a:pt x="1" y="4832"/>
                </a:cubicBezTo>
                <a:cubicBezTo>
                  <a:pt x="1" y="7499"/>
                  <a:pt x="2163" y="9661"/>
                  <a:pt x="4830" y="9661"/>
                </a:cubicBezTo>
                <a:cubicBezTo>
                  <a:pt x="7499" y="9661"/>
                  <a:pt x="9662" y="7499"/>
                  <a:pt x="9662" y="4832"/>
                </a:cubicBezTo>
                <a:cubicBezTo>
                  <a:pt x="9662" y="2163"/>
                  <a:pt x="7499" y="1"/>
                  <a:pt x="4830" y="1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3" name="Google Shape;933;p28"/>
          <p:cNvSpPr/>
          <p:nvPr/>
        </p:nvSpPr>
        <p:spPr>
          <a:xfrm flipH="1">
            <a:off x="4931919" y="6424395"/>
            <a:ext cx="195923" cy="196055"/>
          </a:xfrm>
          <a:custGeom>
            <a:avLst/>
            <a:gdLst/>
            <a:ahLst/>
            <a:cxnLst/>
            <a:rect l="l" t="t" r="r" b="b"/>
            <a:pathLst>
              <a:path w="4439" h="4442" extrusionOk="0">
                <a:moveTo>
                  <a:pt x="2219" y="1"/>
                </a:moveTo>
                <a:cubicBezTo>
                  <a:pt x="993" y="1"/>
                  <a:pt x="0" y="996"/>
                  <a:pt x="0" y="2222"/>
                </a:cubicBezTo>
                <a:cubicBezTo>
                  <a:pt x="0" y="3446"/>
                  <a:pt x="993" y="4442"/>
                  <a:pt x="2219" y="4442"/>
                </a:cubicBezTo>
                <a:cubicBezTo>
                  <a:pt x="3446" y="4442"/>
                  <a:pt x="4439" y="3446"/>
                  <a:pt x="4439" y="2222"/>
                </a:cubicBezTo>
                <a:cubicBezTo>
                  <a:pt x="4439" y="996"/>
                  <a:pt x="3446" y="1"/>
                  <a:pt x="2219" y="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2198731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5" name="Google Shape;935;p29"/>
          <p:cNvSpPr/>
          <p:nvPr/>
        </p:nvSpPr>
        <p:spPr>
          <a:xfrm>
            <a:off x="9564867" y="3912034"/>
            <a:ext cx="2629515" cy="2967063"/>
          </a:xfrm>
          <a:custGeom>
            <a:avLst/>
            <a:gdLst/>
            <a:ahLst/>
            <a:cxnLst/>
            <a:rect l="l" t="t" r="r" b="b"/>
            <a:pathLst>
              <a:path w="60560" h="68334" extrusionOk="0">
                <a:moveTo>
                  <a:pt x="60559" y="0"/>
                </a:moveTo>
                <a:cubicBezTo>
                  <a:pt x="56761" y="984"/>
                  <a:pt x="53056" y="2420"/>
                  <a:pt x="49694" y="4403"/>
                </a:cubicBezTo>
                <a:cubicBezTo>
                  <a:pt x="47143" y="5906"/>
                  <a:pt x="44724" y="7765"/>
                  <a:pt x="42636" y="9863"/>
                </a:cubicBezTo>
                <a:cubicBezTo>
                  <a:pt x="40409" y="12099"/>
                  <a:pt x="38440" y="14702"/>
                  <a:pt x="37164" y="17600"/>
                </a:cubicBezTo>
                <a:cubicBezTo>
                  <a:pt x="36321" y="19507"/>
                  <a:pt x="35557" y="21410"/>
                  <a:pt x="35045" y="23429"/>
                </a:cubicBezTo>
                <a:cubicBezTo>
                  <a:pt x="34685" y="24855"/>
                  <a:pt x="34423" y="26303"/>
                  <a:pt x="34211" y="27758"/>
                </a:cubicBezTo>
                <a:cubicBezTo>
                  <a:pt x="33744" y="30951"/>
                  <a:pt x="33440" y="34161"/>
                  <a:pt x="33040" y="37361"/>
                </a:cubicBezTo>
                <a:cubicBezTo>
                  <a:pt x="32804" y="38952"/>
                  <a:pt x="32511" y="40535"/>
                  <a:pt x="32089" y="42088"/>
                </a:cubicBezTo>
                <a:cubicBezTo>
                  <a:pt x="31663" y="43662"/>
                  <a:pt x="31106" y="45210"/>
                  <a:pt x="30496" y="46726"/>
                </a:cubicBezTo>
                <a:cubicBezTo>
                  <a:pt x="29125" y="49810"/>
                  <a:pt x="27460" y="52756"/>
                  <a:pt x="25467" y="55482"/>
                </a:cubicBezTo>
                <a:cubicBezTo>
                  <a:pt x="23696" y="57656"/>
                  <a:pt x="21712" y="59642"/>
                  <a:pt x="19538" y="61414"/>
                </a:cubicBezTo>
                <a:cubicBezTo>
                  <a:pt x="17007" y="63281"/>
                  <a:pt x="14299" y="64928"/>
                  <a:pt x="11440" y="66238"/>
                </a:cubicBezTo>
                <a:cubicBezTo>
                  <a:pt x="9392" y="67026"/>
                  <a:pt x="7280" y="67624"/>
                  <a:pt x="5117" y="67998"/>
                </a:cubicBezTo>
                <a:cubicBezTo>
                  <a:pt x="4066" y="68098"/>
                  <a:pt x="3010" y="68149"/>
                  <a:pt x="1951" y="68149"/>
                </a:cubicBezTo>
                <a:cubicBezTo>
                  <a:pt x="1859" y="68149"/>
                  <a:pt x="1766" y="68148"/>
                  <a:pt x="1674" y="68148"/>
                </a:cubicBezTo>
                <a:cubicBezTo>
                  <a:pt x="1647" y="68147"/>
                  <a:pt x="1621" y="68147"/>
                  <a:pt x="1594" y="68147"/>
                </a:cubicBezTo>
                <a:cubicBezTo>
                  <a:pt x="1067" y="68147"/>
                  <a:pt x="530" y="68213"/>
                  <a:pt x="0" y="68333"/>
                </a:cubicBezTo>
                <a:lnTo>
                  <a:pt x="35318" y="68333"/>
                </a:lnTo>
                <a:cubicBezTo>
                  <a:pt x="37483" y="65967"/>
                  <a:pt x="39409" y="63366"/>
                  <a:pt x="41086" y="60666"/>
                </a:cubicBezTo>
                <a:cubicBezTo>
                  <a:pt x="42262" y="58773"/>
                  <a:pt x="43295" y="56792"/>
                  <a:pt x="44198" y="54756"/>
                </a:cubicBezTo>
                <a:cubicBezTo>
                  <a:pt x="45339" y="52187"/>
                  <a:pt x="46455" y="49555"/>
                  <a:pt x="47246" y="46853"/>
                </a:cubicBezTo>
                <a:cubicBezTo>
                  <a:pt x="48670" y="41971"/>
                  <a:pt x="48939" y="36825"/>
                  <a:pt x="49548" y="31789"/>
                </a:cubicBezTo>
                <a:cubicBezTo>
                  <a:pt x="49901" y="29451"/>
                  <a:pt x="50384" y="27127"/>
                  <a:pt x="51199" y="24905"/>
                </a:cubicBezTo>
                <a:cubicBezTo>
                  <a:pt x="51623" y="24027"/>
                  <a:pt x="52108" y="23184"/>
                  <a:pt x="52658" y="22379"/>
                </a:cubicBezTo>
                <a:cubicBezTo>
                  <a:pt x="53570" y="21321"/>
                  <a:pt x="54580" y="20345"/>
                  <a:pt x="55652" y="19450"/>
                </a:cubicBezTo>
                <a:cubicBezTo>
                  <a:pt x="57156" y="18378"/>
                  <a:pt x="58761" y="17464"/>
                  <a:pt x="60438" y="16690"/>
                </a:cubicBezTo>
                <a:cubicBezTo>
                  <a:pt x="60478" y="16673"/>
                  <a:pt x="60519" y="16659"/>
                  <a:pt x="60559" y="16642"/>
                </a:cubicBezTo>
                <a:lnTo>
                  <a:pt x="60559" y="0"/>
                </a:ln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36" name="Google Shape;936;p29"/>
          <p:cNvGrpSpPr/>
          <p:nvPr/>
        </p:nvGrpSpPr>
        <p:grpSpPr>
          <a:xfrm>
            <a:off x="9366543" y="4430122"/>
            <a:ext cx="2935507" cy="2551551"/>
            <a:chOff x="7039840" y="3226481"/>
            <a:chExt cx="2201630" cy="1913663"/>
          </a:xfrm>
        </p:grpSpPr>
        <p:sp>
          <p:nvSpPr>
            <p:cNvPr id="937" name="Google Shape;937;p29"/>
            <p:cNvSpPr/>
            <p:nvPr/>
          </p:nvSpPr>
          <p:spPr>
            <a:xfrm>
              <a:off x="7420863" y="3426638"/>
              <a:ext cx="1675186" cy="1711914"/>
            </a:xfrm>
            <a:custGeom>
              <a:avLst/>
              <a:gdLst/>
              <a:ahLst/>
              <a:cxnLst/>
              <a:rect l="l" t="t" r="r" b="b"/>
              <a:pathLst>
                <a:path w="52452" h="53602" extrusionOk="0">
                  <a:moveTo>
                    <a:pt x="31828" y="1"/>
                  </a:moveTo>
                  <a:lnTo>
                    <a:pt x="31828" y="6470"/>
                  </a:lnTo>
                  <a:cubicBezTo>
                    <a:pt x="32418" y="6975"/>
                    <a:pt x="33045" y="7454"/>
                    <a:pt x="33545" y="8054"/>
                  </a:cubicBezTo>
                  <a:cubicBezTo>
                    <a:pt x="38407" y="13883"/>
                    <a:pt x="39510" y="19196"/>
                    <a:pt x="39593" y="20019"/>
                  </a:cubicBezTo>
                  <a:cubicBezTo>
                    <a:pt x="40436" y="28432"/>
                    <a:pt x="35938" y="32847"/>
                    <a:pt x="30382" y="36159"/>
                  </a:cubicBezTo>
                  <a:cubicBezTo>
                    <a:pt x="27349" y="37967"/>
                    <a:pt x="21679" y="39795"/>
                    <a:pt x="18712" y="41417"/>
                  </a:cubicBezTo>
                  <a:cubicBezTo>
                    <a:pt x="14819" y="43546"/>
                    <a:pt x="8059" y="46091"/>
                    <a:pt x="1" y="53601"/>
                  </a:cubicBezTo>
                  <a:lnTo>
                    <a:pt x="15321" y="53601"/>
                  </a:lnTo>
                  <a:cubicBezTo>
                    <a:pt x="20634" y="50863"/>
                    <a:pt x="30616" y="45127"/>
                    <a:pt x="36685" y="40543"/>
                  </a:cubicBezTo>
                  <a:cubicBezTo>
                    <a:pt x="44339" y="34761"/>
                    <a:pt x="52451" y="25963"/>
                    <a:pt x="43286" y="11861"/>
                  </a:cubicBezTo>
                  <a:cubicBezTo>
                    <a:pt x="40562" y="7668"/>
                    <a:pt x="36343" y="3589"/>
                    <a:pt x="31828" y="1"/>
                  </a:cubicBezTo>
                  <a:close/>
                </a:path>
              </a:pathLst>
            </a:custGeom>
            <a:solidFill>
              <a:srgbClr val="FF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8" name="Google Shape;938;p29"/>
            <p:cNvSpPr/>
            <p:nvPr/>
          </p:nvSpPr>
          <p:spPr>
            <a:xfrm>
              <a:off x="7039840" y="3629542"/>
              <a:ext cx="1669948" cy="1509015"/>
            </a:xfrm>
            <a:custGeom>
              <a:avLst/>
              <a:gdLst/>
              <a:ahLst/>
              <a:cxnLst/>
              <a:rect l="l" t="t" r="r" b="b"/>
              <a:pathLst>
                <a:path w="52288" h="47249" extrusionOk="0">
                  <a:moveTo>
                    <a:pt x="43758" y="1"/>
                  </a:moveTo>
                  <a:lnTo>
                    <a:pt x="43758" y="7471"/>
                  </a:lnTo>
                  <a:cubicBezTo>
                    <a:pt x="46556" y="12104"/>
                    <a:pt x="45296" y="18055"/>
                    <a:pt x="41405" y="21674"/>
                  </a:cubicBezTo>
                  <a:cubicBezTo>
                    <a:pt x="37133" y="25646"/>
                    <a:pt x="25668" y="30282"/>
                    <a:pt x="23265" y="31140"/>
                  </a:cubicBezTo>
                  <a:cubicBezTo>
                    <a:pt x="18262" y="32923"/>
                    <a:pt x="9656" y="37533"/>
                    <a:pt x="1" y="47248"/>
                  </a:cubicBezTo>
                  <a:lnTo>
                    <a:pt x="12019" y="47248"/>
                  </a:lnTo>
                  <a:cubicBezTo>
                    <a:pt x="13964" y="45932"/>
                    <a:pt x="19374" y="41122"/>
                    <a:pt x="26237" y="37917"/>
                  </a:cubicBezTo>
                  <a:cubicBezTo>
                    <a:pt x="31328" y="35540"/>
                    <a:pt x="34764" y="33919"/>
                    <a:pt x="39762" y="31233"/>
                  </a:cubicBezTo>
                  <a:cubicBezTo>
                    <a:pt x="40710" y="30723"/>
                    <a:pt x="41600" y="30230"/>
                    <a:pt x="42312" y="29806"/>
                  </a:cubicBezTo>
                  <a:cubicBezTo>
                    <a:pt x="46510" y="27304"/>
                    <a:pt x="50801" y="23727"/>
                    <a:pt x="51547" y="17329"/>
                  </a:cubicBezTo>
                  <a:cubicBezTo>
                    <a:pt x="52287" y="10952"/>
                    <a:pt x="48704" y="4768"/>
                    <a:pt x="44915" y="1063"/>
                  </a:cubicBezTo>
                  <a:cubicBezTo>
                    <a:pt x="44536" y="694"/>
                    <a:pt x="44151" y="341"/>
                    <a:pt x="43758" y="1"/>
                  </a:cubicBezTo>
                  <a:close/>
                </a:path>
              </a:pathLst>
            </a:custGeom>
            <a:solidFill>
              <a:srgbClr val="F5A2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9" name="Google Shape;939;p29"/>
            <p:cNvSpPr/>
            <p:nvPr/>
          </p:nvSpPr>
          <p:spPr>
            <a:xfrm>
              <a:off x="7908207" y="3226481"/>
              <a:ext cx="1333263" cy="1913663"/>
            </a:xfrm>
            <a:custGeom>
              <a:avLst/>
              <a:gdLst/>
              <a:ahLst/>
              <a:cxnLst/>
              <a:rect l="l" t="t" r="r" b="b"/>
              <a:pathLst>
                <a:path w="41746" h="59919" extrusionOk="0">
                  <a:moveTo>
                    <a:pt x="16569" y="0"/>
                  </a:moveTo>
                  <a:lnTo>
                    <a:pt x="16569" y="6534"/>
                  </a:lnTo>
                  <a:cubicBezTo>
                    <a:pt x="21245" y="10063"/>
                    <a:pt x="25196" y="14242"/>
                    <a:pt x="28027" y="18321"/>
                  </a:cubicBezTo>
                  <a:cubicBezTo>
                    <a:pt x="37173" y="31501"/>
                    <a:pt x="29215" y="41531"/>
                    <a:pt x="21426" y="47003"/>
                  </a:cubicBezTo>
                  <a:cubicBezTo>
                    <a:pt x="13564" y="52527"/>
                    <a:pt x="7582" y="54604"/>
                    <a:pt x="0" y="59918"/>
                  </a:cubicBezTo>
                  <a:lnTo>
                    <a:pt x="14838" y="59918"/>
                  </a:lnTo>
                  <a:cubicBezTo>
                    <a:pt x="17788" y="58423"/>
                    <a:pt x="24648" y="53523"/>
                    <a:pt x="29354" y="49055"/>
                  </a:cubicBezTo>
                  <a:cubicBezTo>
                    <a:pt x="38543" y="40335"/>
                    <a:pt x="41745" y="25898"/>
                    <a:pt x="32735" y="14352"/>
                  </a:cubicBezTo>
                  <a:cubicBezTo>
                    <a:pt x="27763" y="7980"/>
                    <a:pt x="22979" y="3801"/>
                    <a:pt x="16569" y="0"/>
                  </a:cubicBezTo>
                  <a:close/>
                </a:path>
              </a:pathLst>
            </a:custGeom>
            <a:solidFill>
              <a:srgbClr val="A5A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40" name="Google Shape;940;p29"/>
          <p:cNvGrpSpPr/>
          <p:nvPr/>
        </p:nvGrpSpPr>
        <p:grpSpPr>
          <a:xfrm>
            <a:off x="-54032" y="-6019"/>
            <a:ext cx="2491251" cy="1803191"/>
            <a:chOff x="-40524" y="-4515"/>
            <a:chExt cx="1868438" cy="1352393"/>
          </a:xfrm>
        </p:grpSpPr>
        <p:sp>
          <p:nvSpPr>
            <p:cNvPr id="941" name="Google Shape;941;p29"/>
            <p:cNvSpPr/>
            <p:nvPr/>
          </p:nvSpPr>
          <p:spPr>
            <a:xfrm>
              <a:off x="77081" y="-1814"/>
              <a:ext cx="1427127" cy="1258785"/>
            </a:xfrm>
            <a:custGeom>
              <a:avLst/>
              <a:gdLst/>
              <a:ahLst/>
              <a:cxnLst/>
              <a:rect l="l" t="t" r="r" b="b"/>
              <a:pathLst>
                <a:path w="44685" h="39414" extrusionOk="0">
                  <a:moveTo>
                    <a:pt x="29564" y="0"/>
                  </a:moveTo>
                  <a:cubicBezTo>
                    <a:pt x="25215" y="1610"/>
                    <a:pt x="18874" y="5070"/>
                    <a:pt x="13493" y="8068"/>
                  </a:cubicBezTo>
                  <a:cubicBezTo>
                    <a:pt x="6968" y="11704"/>
                    <a:pt x="1" y="17290"/>
                    <a:pt x="7447" y="26541"/>
                  </a:cubicBezTo>
                  <a:cubicBezTo>
                    <a:pt x="11454" y="31522"/>
                    <a:pt x="19581" y="36330"/>
                    <a:pt x="25885" y="39414"/>
                  </a:cubicBezTo>
                  <a:lnTo>
                    <a:pt x="25885" y="34599"/>
                  </a:lnTo>
                  <a:cubicBezTo>
                    <a:pt x="25708" y="34513"/>
                    <a:pt x="25508" y="34420"/>
                    <a:pt x="25273" y="34335"/>
                  </a:cubicBezTo>
                  <a:cubicBezTo>
                    <a:pt x="22265" y="33211"/>
                    <a:pt x="18510" y="31513"/>
                    <a:pt x="15555" y="29139"/>
                  </a:cubicBezTo>
                  <a:cubicBezTo>
                    <a:pt x="13414" y="27417"/>
                    <a:pt x="11695" y="25338"/>
                    <a:pt x="10990" y="22864"/>
                  </a:cubicBezTo>
                  <a:cubicBezTo>
                    <a:pt x="10847" y="22362"/>
                    <a:pt x="10745" y="21845"/>
                    <a:pt x="10690" y="21312"/>
                  </a:cubicBezTo>
                  <a:cubicBezTo>
                    <a:pt x="10130" y="15854"/>
                    <a:pt x="13986" y="13058"/>
                    <a:pt x="18708" y="10992"/>
                  </a:cubicBezTo>
                  <a:cubicBezTo>
                    <a:pt x="21286" y="9861"/>
                    <a:pt x="26077" y="8756"/>
                    <a:pt x="28597" y="7746"/>
                  </a:cubicBezTo>
                  <a:cubicBezTo>
                    <a:pt x="31928" y="6410"/>
                    <a:pt x="37714" y="4841"/>
                    <a:pt x="44684" y="0"/>
                  </a:cubicBezTo>
                  <a:close/>
                </a:path>
              </a:pathLst>
            </a:custGeom>
            <a:solidFill>
              <a:srgbClr val="F5A2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2" name="Google Shape;942;p29"/>
            <p:cNvSpPr/>
            <p:nvPr/>
          </p:nvSpPr>
          <p:spPr>
            <a:xfrm>
              <a:off x="393729" y="887"/>
              <a:ext cx="1434185" cy="1104399"/>
            </a:xfrm>
            <a:custGeom>
              <a:avLst/>
              <a:gdLst/>
              <a:ahLst/>
              <a:cxnLst/>
              <a:rect l="l" t="t" r="r" b="b"/>
              <a:pathLst>
                <a:path w="44906" h="34580" extrusionOk="0">
                  <a:moveTo>
                    <a:pt x="34685" y="0"/>
                  </a:moveTo>
                  <a:cubicBezTo>
                    <a:pt x="33280" y="612"/>
                    <a:pt x="28473" y="3872"/>
                    <a:pt x="22346" y="5960"/>
                  </a:cubicBezTo>
                  <a:cubicBezTo>
                    <a:pt x="18031" y="7429"/>
                    <a:pt x="15116" y="8432"/>
                    <a:pt x="10875" y="10101"/>
                  </a:cubicBezTo>
                  <a:cubicBezTo>
                    <a:pt x="10071" y="10418"/>
                    <a:pt x="9313" y="10725"/>
                    <a:pt x="8709" y="10992"/>
                  </a:cubicBezTo>
                  <a:cubicBezTo>
                    <a:pt x="5139" y="12554"/>
                    <a:pt x="1474" y="14809"/>
                    <a:pt x="736" y="18940"/>
                  </a:cubicBezTo>
                  <a:cubicBezTo>
                    <a:pt x="0" y="23057"/>
                    <a:pt x="2901" y="27108"/>
                    <a:pt x="6015" y="29558"/>
                  </a:cubicBezTo>
                  <a:cubicBezTo>
                    <a:pt x="8930" y="31849"/>
                    <a:pt x="12414" y="33258"/>
                    <a:pt x="15886" y="34580"/>
                  </a:cubicBezTo>
                  <a:lnTo>
                    <a:pt x="15886" y="31539"/>
                  </a:lnTo>
                  <a:cubicBezTo>
                    <a:pt x="12680" y="30003"/>
                    <a:pt x="9159" y="28051"/>
                    <a:pt x="7201" y="25560"/>
                  </a:cubicBezTo>
                  <a:cubicBezTo>
                    <a:pt x="4799" y="22502"/>
                    <a:pt x="5946" y="18590"/>
                    <a:pt x="9328" y="16266"/>
                  </a:cubicBezTo>
                  <a:cubicBezTo>
                    <a:pt x="12983" y="13751"/>
                    <a:pt x="22689" y="10908"/>
                    <a:pt x="24722" y="10387"/>
                  </a:cubicBezTo>
                  <a:cubicBezTo>
                    <a:pt x="29016" y="9284"/>
                    <a:pt x="36476" y="6348"/>
                    <a:pt x="44905" y="0"/>
                  </a:cubicBezTo>
                  <a:close/>
                </a:path>
              </a:pathLst>
            </a:custGeom>
            <a:solidFill>
              <a:srgbClr val="4CE6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3" name="Google Shape;943;p29"/>
            <p:cNvSpPr/>
            <p:nvPr/>
          </p:nvSpPr>
          <p:spPr>
            <a:xfrm>
              <a:off x="-40524" y="-4515"/>
              <a:ext cx="1138412" cy="1352393"/>
            </a:xfrm>
            <a:custGeom>
              <a:avLst/>
              <a:gdLst/>
              <a:ahLst/>
              <a:cxnLst/>
              <a:rect l="l" t="t" r="r" b="b"/>
              <a:pathLst>
                <a:path w="35645" h="42345" extrusionOk="0">
                  <a:moveTo>
                    <a:pt x="22741" y="0"/>
                  </a:moveTo>
                  <a:cubicBezTo>
                    <a:pt x="20241" y="926"/>
                    <a:pt x="14840" y="3805"/>
                    <a:pt x="10811" y="6632"/>
                  </a:cubicBezTo>
                  <a:cubicBezTo>
                    <a:pt x="2944" y="12151"/>
                    <a:pt x="1" y="21450"/>
                    <a:pt x="7359" y="29046"/>
                  </a:cubicBezTo>
                  <a:cubicBezTo>
                    <a:pt x="13445" y="35327"/>
                    <a:pt x="19262" y="38416"/>
                    <a:pt x="29821" y="42345"/>
                  </a:cubicBezTo>
                  <a:lnTo>
                    <a:pt x="29821" y="39414"/>
                  </a:lnTo>
                  <a:cubicBezTo>
                    <a:pt x="23517" y="36330"/>
                    <a:pt x="14909" y="31872"/>
                    <a:pt x="11383" y="26541"/>
                  </a:cubicBezTo>
                  <a:cubicBezTo>
                    <a:pt x="5261" y="17290"/>
                    <a:pt x="10795" y="11504"/>
                    <a:pt x="17429" y="8068"/>
                  </a:cubicBezTo>
                  <a:cubicBezTo>
                    <a:pt x="24127" y="4598"/>
                    <a:pt x="29185" y="3336"/>
                    <a:pt x="35645" y="0"/>
                  </a:cubicBezTo>
                  <a:close/>
                </a:path>
              </a:pathLst>
            </a:custGeom>
            <a:solidFill>
              <a:srgbClr val="FF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44" name="Google Shape;944;p29"/>
          <p:cNvSpPr/>
          <p:nvPr/>
        </p:nvSpPr>
        <p:spPr>
          <a:xfrm>
            <a:off x="0" y="-6032"/>
            <a:ext cx="5418499" cy="3798881"/>
          </a:xfrm>
          <a:custGeom>
            <a:avLst/>
            <a:gdLst/>
            <a:ahLst/>
            <a:cxnLst/>
            <a:rect l="l" t="t" r="r" b="b"/>
            <a:pathLst>
              <a:path w="126709" h="88835" extrusionOk="0">
                <a:moveTo>
                  <a:pt x="108683" y="1"/>
                </a:moveTo>
                <a:cubicBezTo>
                  <a:pt x="108514" y="253"/>
                  <a:pt x="108340" y="501"/>
                  <a:pt x="108162" y="749"/>
                </a:cubicBezTo>
                <a:cubicBezTo>
                  <a:pt x="107126" y="1996"/>
                  <a:pt x="105988" y="3154"/>
                  <a:pt x="104747" y="4196"/>
                </a:cubicBezTo>
                <a:cubicBezTo>
                  <a:pt x="103261" y="5249"/>
                  <a:pt x="101678" y="6144"/>
                  <a:pt x="100025" y="6904"/>
                </a:cubicBezTo>
                <a:cubicBezTo>
                  <a:pt x="96568" y="8247"/>
                  <a:pt x="92922" y="9102"/>
                  <a:pt x="89260" y="9654"/>
                </a:cubicBezTo>
                <a:cubicBezTo>
                  <a:pt x="77792" y="11026"/>
                  <a:pt x="66048" y="10123"/>
                  <a:pt x="54799" y="13183"/>
                </a:cubicBezTo>
                <a:cubicBezTo>
                  <a:pt x="48327" y="14945"/>
                  <a:pt x="42169" y="18126"/>
                  <a:pt x="37406" y="22910"/>
                </a:cubicBezTo>
                <a:cubicBezTo>
                  <a:pt x="34787" y="25539"/>
                  <a:pt x="32504" y="28668"/>
                  <a:pt x="30996" y="32071"/>
                </a:cubicBezTo>
                <a:cubicBezTo>
                  <a:pt x="29508" y="35435"/>
                  <a:pt x="28398" y="38805"/>
                  <a:pt x="27715" y="42417"/>
                </a:cubicBezTo>
                <a:cubicBezTo>
                  <a:pt x="26493" y="48870"/>
                  <a:pt x="26186" y="55559"/>
                  <a:pt x="23848" y="61743"/>
                </a:cubicBezTo>
                <a:cubicBezTo>
                  <a:pt x="23183" y="63162"/>
                  <a:pt x="22402" y="64519"/>
                  <a:pt x="21500" y="65800"/>
                </a:cubicBezTo>
                <a:cubicBezTo>
                  <a:pt x="20552" y="66922"/>
                  <a:pt x="19514" y="67958"/>
                  <a:pt x="18392" y="68903"/>
                </a:cubicBezTo>
                <a:cubicBezTo>
                  <a:pt x="17071" y="69841"/>
                  <a:pt x="15668" y="70656"/>
                  <a:pt x="14199" y="71344"/>
                </a:cubicBezTo>
                <a:cubicBezTo>
                  <a:pt x="12449" y="72003"/>
                  <a:pt x="10639" y="72492"/>
                  <a:pt x="8794" y="72811"/>
                </a:cubicBezTo>
                <a:cubicBezTo>
                  <a:pt x="7785" y="72908"/>
                  <a:pt x="6773" y="72957"/>
                  <a:pt x="5761" y="72957"/>
                </a:cubicBezTo>
                <a:cubicBezTo>
                  <a:pt x="4626" y="72957"/>
                  <a:pt x="3490" y="72896"/>
                  <a:pt x="2357" y="72775"/>
                </a:cubicBezTo>
                <a:cubicBezTo>
                  <a:pt x="2269" y="72771"/>
                  <a:pt x="2182" y="72770"/>
                  <a:pt x="2095" y="72770"/>
                </a:cubicBezTo>
                <a:cubicBezTo>
                  <a:pt x="1362" y="72770"/>
                  <a:pt x="664" y="72895"/>
                  <a:pt x="0" y="73144"/>
                </a:cubicBezTo>
                <a:lnTo>
                  <a:pt x="0" y="88291"/>
                </a:lnTo>
                <a:cubicBezTo>
                  <a:pt x="755" y="88527"/>
                  <a:pt x="1541" y="88646"/>
                  <a:pt x="2357" y="88648"/>
                </a:cubicBezTo>
                <a:cubicBezTo>
                  <a:pt x="3504" y="88771"/>
                  <a:pt x="4655" y="88835"/>
                  <a:pt x="5806" y="88835"/>
                </a:cubicBezTo>
                <a:cubicBezTo>
                  <a:pt x="6776" y="88835"/>
                  <a:pt x="7746" y="88789"/>
                  <a:pt x="8713" y="88696"/>
                </a:cubicBezTo>
                <a:cubicBezTo>
                  <a:pt x="11396" y="88439"/>
                  <a:pt x="14102" y="88043"/>
                  <a:pt x="16685" y="87248"/>
                </a:cubicBezTo>
                <a:cubicBezTo>
                  <a:pt x="21824" y="85669"/>
                  <a:pt x="26503" y="83019"/>
                  <a:pt x="30465" y="79383"/>
                </a:cubicBezTo>
                <a:cubicBezTo>
                  <a:pt x="34544" y="75637"/>
                  <a:pt x="37328" y="70868"/>
                  <a:pt x="39240" y="65720"/>
                </a:cubicBezTo>
                <a:cubicBezTo>
                  <a:pt x="40773" y="61588"/>
                  <a:pt x="41409" y="57204"/>
                  <a:pt x="42028" y="52866"/>
                </a:cubicBezTo>
                <a:cubicBezTo>
                  <a:pt x="42667" y="48389"/>
                  <a:pt x="43307" y="43865"/>
                  <a:pt x="44910" y="39619"/>
                </a:cubicBezTo>
                <a:cubicBezTo>
                  <a:pt x="45545" y="38264"/>
                  <a:pt x="46291" y="36969"/>
                  <a:pt x="47150" y="35743"/>
                </a:cubicBezTo>
                <a:cubicBezTo>
                  <a:pt x="48141" y="34571"/>
                  <a:pt x="49234" y="33488"/>
                  <a:pt x="50410" y="32499"/>
                </a:cubicBezTo>
                <a:cubicBezTo>
                  <a:pt x="51910" y="31433"/>
                  <a:pt x="53508" y="30518"/>
                  <a:pt x="55180" y="29747"/>
                </a:cubicBezTo>
                <a:cubicBezTo>
                  <a:pt x="58411" y="28501"/>
                  <a:pt x="61802" y="27732"/>
                  <a:pt x="65224" y="27218"/>
                </a:cubicBezTo>
                <a:cubicBezTo>
                  <a:pt x="70822" y="26546"/>
                  <a:pt x="76468" y="26432"/>
                  <a:pt x="82092" y="26115"/>
                </a:cubicBezTo>
                <a:cubicBezTo>
                  <a:pt x="88445" y="25758"/>
                  <a:pt x="94879" y="25120"/>
                  <a:pt x="101004" y="23313"/>
                </a:cubicBezTo>
                <a:cubicBezTo>
                  <a:pt x="103976" y="22434"/>
                  <a:pt x="106912" y="21270"/>
                  <a:pt x="109650" y="19817"/>
                </a:cubicBezTo>
                <a:cubicBezTo>
                  <a:pt x="112117" y="18510"/>
                  <a:pt x="114410" y="16814"/>
                  <a:pt x="116496" y="14967"/>
                </a:cubicBezTo>
                <a:cubicBezTo>
                  <a:pt x="118541" y="13157"/>
                  <a:pt x="120244" y="11000"/>
                  <a:pt x="121839" y="8790"/>
                </a:cubicBezTo>
                <a:cubicBezTo>
                  <a:pt x="123137" y="6994"/>
                  <a:pt x="124247" y="5068"/>
                  <a:pt x="125240" y="3089"/>
                </a:cubicBezTo>
                <a:cubicBezTo>
                  <a:pt x="125752" y="2070"/>
                  <a:pt x="126240" y="1041"/>
                  <a:pt x="126709" y="1"/>
                </a:cubicBez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5" name="Google Shape;945;p29"/>
          <p:cNvSpPr/>
          <p:nvPr/>
        </p:nvSpPr>
        <p:spPr>
          <a:xfrm>
            <a:off x="2695801" y="894908"/>
            <a:ext cx="9498247" cy="5982981"/>
          </a:xfrm>
          <a:custGeom>
            <a:avLst/>
            <a:gdLst/>
            <a:ahLst/>
            <a:cxnLst/>
            <a:rect l="l" t="t" r="r" b="b"/>
            <a:pathLst>
              <a:path w="221818" h="139724" extrusionOk="0">
                <a:moveTo>
                  <a:pt x="217438" y="1"/>
                </a:moveTo>
                <a:cubicBezTo>
                  <a:pt x="211569" y="1"/>
                  <a:pt x="205642" y="938"/>
                  <a:pt x="199994" y="2337"/>
                </a:cubicBezTo>
                <a:cubicBezTo>
                  <a:pt x="192707" y="4142"/>
                  <a:pt x="185540" y="6940"/>
                  <a:pt x="178975" y="10583"/>
                </a:cubicBezTo>
                <a:cubicBezTo>
                  <a:pt x="172900" y="13953"/>
                  <a:pt x="167147" y="18244"/>
                  <a:pt x="162880" y="23768"/>
                </a:cubicBezTo>
                <a:cubicBezTo>
                  <a:pt x="158637" y="29259"/>
                  <a:pt x="156299" y="35796"/>
                  <a:pt x="154913" y="42542"/>
                </a:cubicBezTo>
                <a:cubicBezTo>
                  <a:pt x="153565" y="49095"/>
                  <a:pt x="152753" y="55774"/>
                  <a:pt x="150326" y="62039"/>
                </a:cubicBezTo>
                <a:cubicBezTo>
                  <a:pt x="149324" y="64232"/>
                  <a:pt x="148121" y="66315"/>
                  <a:pt x="146709" y="68273"/>
                </a:cubicBezTo>
                <a:cubicBezTo>
                  <a:pt x="145033" y="70306"/>
                  <a:pt x="143149" y="72147"/>
                  <a:pt x="141106" y="73814"/>
                </a:cubicBezTo>
                <a:cubicBezTo>
                  <a:pt x="138623" y="75626"/>
                  <a:pt x="135961" y="77155"/>
                  <a:pt x="133160" y="78419"/>
                </a:cubicBezTo>
                <a:cubicBezTo>
                  <a:pt x="128719" y="80169"/>
                  <a:pt x="124066" y="81269"/>
                  <a:pt x="119349" y="81972"/>
                </a:cubicBezTo>
                <a:cubicBezTo>
                  <a:pt x="112837" y="82763"/>
                  <a:pt x="106276" y="82903"/>
                  <a:pt x="99717" y="82903"/>
                </a:cubicBezTo>
                <a:cubicBezTo>
                  <a:pt x="96504" y="82903"/>
                  <a:pt x="93293" y="82869"/>
                  <a:pt x="90087" y="82862"/>
                </a:cubicBezTo>
                <a:cubicBezTo>
                  <a:pt x="89804" y="82862"/>
                  <a:pt x="89522" y="82861"/>
                  <a:pt x="89240" y="82861"/>
                </a:cubicBezTo>
                <a:cubicBezTo>
                  <a:pt x="78782" y="82861"/>
                  <a:pt x="68359" y="83307"/>
                  <a:pt x="58078" y="85413"/>
                </a:cubicBezTo>
                <a:cubicBezTo>
                  <a:pt x="49154" y="87239"/>
                  <a:pt x="40267" y="90430"/>
                  <a:pt x="32592" y="95397"/>
                </a:cubicBezTo>
                <a:cubicBezTo>
                  <a:pt x="25327" y="100098"/>
                  <a:pt x="19429" y="106091"/>
                  <a:pt x="14281" y="112994"/>
                </a:cubicBezTo>
                <a:cubicBezTo>
                  <a:pt x="8975" y="120109"/>
                  <a:pt x="4899" y="128058"/>
                  <a:pt x="1053" y="136027"/>
                </a:cubicBezTo>
                <a:cubicBezTo>
                  <a:pt x="474" y="137228"/>
                  <a:pt x="79" y="138456"/>
                  <a:pt x="1" y="139723"/>
                </a:cubicBezTo>
                <a:lnTo>
                  <a:pt x="16876" y="139723"/>
                </a:lnTo>
                <a:cubicBezTo>
                  <a:pt x="20160" y="133149"/>
                  <a:pt x="23729" y="126691"/>
                  <a:pt x="28139" y="120804"/>
                </a:cubicBezTo>
                <a:cubicBezTo>
                  <a:pt x="30966" y="117264"/>
                  <a:pt x="34119" y="114006"/>
                  <a:pt x="37645" y="111161"/>
                </a:cubicBezTo>
                <a:cubicBezTo>
                  <a:pt x="41103" y="108601"/>
                  <a:pt x="44839" y="106460"/>
                  <a:pt x="48773" y="104717"/>
                </a:cubicBezTo>
                <a:cubicBezTo>
                  <a:pt x="54995" y="102219"/>
                  <a:pt x="61550" y="100667"/>
                  <a:pt x="68179" y="99700"/>
                </a:cubicBezTo>
                <a:cubicBezTo>
                  <a:pt x="74946" y="98873"/>
                  <a:pt x="81766" y="98733"/>
                  <a:pt x="88581" y="98733"/>
                </a:cubicBezTo>
                <a:cubicBezTo>
                  <a:pt x="90661" y="98733"/>
                  <a:pt x="92741" y="98746"/>
                  <a:pt x="94818" y="98757"/>
                </a:cubicBezTo>
                <a:cubicBezTo>
                  <a:pt x="95851" y="98762"/>
                  <a:pt x="96883" y="98765"/>
                  <a:pt x="97915" y="98765"/>
                </a:cubicBezTo>
                <a:cubicBezTo>
                  <a:pt x="106621" y="98765"/>
                  <a:pt x="115289" y="98535"/>
                  <a:pt x="123926" y="97228"/>
                </a:cubicBezTo>
                <a:cubicBezTo>
                  <a:pt x="132939" y="95864"/>
                  <a:pt x="142061" y="92811"/>
                  <a:pt x="149417" y="87306"/>
                </a:cubicBezTo>
                <a:cubicBezTo>
                  <a:pt x="154094" y="83803"/>
                  <a:pt x="158101" y="79874"/>
                  <a:pt x="161332" y="74971"/>
                </a:cubicBezTo>
                <a:cubicBezTo>
                  <a:pt x="163906" y="71064"/>
                  <a:pt x="165745" y="66599"/>
                  <a:pt x="167035" y="62110"/>
                </a:cubicBezTo>
                <a:cubicBezTo>
                  <a:pt x="169300" y="54231"/>
                  <a:pt x="169671" y="45856"/>
                  <a:pt x="172624" y="38170"/>
                </a:cubicBezTo>
                <a:cubicBezTo>
                  <a:pt x="173388" y="36512"/>
                  <a:pt x="174284" y="34924"/>
                  <a:pt x="175339" y="33433"/>
                </a:cubicBezTo>
                <a:cubicBezTo>
                  <a:pt x="176875" y="31600"/>
                  <a:pt x="178618" y="29957"/>
                  <a:pt x="180477" y="28452"/>
                </a:cubicBezTo>
                <a:cubicBezTo>
                  <a:pt x="184399" y="25559"/>
                  <a:pt x="188697" y="23204"/>
                  <a:pt x="193160" y="21246"/>
                </a:cubicBezTo>
                <a:cubicBezTo>
                  <a:pt x="198886" y="18922"/>
                  <a:pt x="204875" y="17222"/>
                  <a:pt x="210988" y="16296"/>
                </a:cubicBezTo>
                <a:cubicBezTo>
                  <a:pt x="213230" y="16035"/>
                  <a:pt x="215482" y="15886"/>
                  <a:pt x="217736" y="15886"/>
                </a:cubicBezTo>
                <a:cubicBezTo>
                  <a:pt x="219015" y="15886"/>
                  <a:pt x="220294" y="15934"/>
                  <a:pt x="221572" y="16036"/>
                </a:cubicBezTo>
                <a:cubicBezTo>
                  <a:pt x="221653" y="16044"/>
                  <a:pt x="221734" y="16046"/>
                  <a:pt x="221818" y="16048"/>
                </a:cubicBezTo>
                <a:lnTo>
                  <a:pt x="221818" y="185"/>
                </a:lnTo>
                <a:cubicBezTo>
                  <a:pt x="221737" y="178"/>
                  <a:pt x="221656" y="168"/>
                  <a:pt x="221572" y="163"/>
                </a:cubicBezTo>
                <a:cubicBezTo>
                  <a:pt x="220200" y="53"/>
                  <a:pt x="218821" y="1"/>
                  <a:pt x="217438" y="1"/>
                </a:cubicBez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46" name="Google Shape;946;p29"/>
          <p:cNvGrpSpPr/>
          <p:nvPr/>
        </p:nvGrpSpPr>
        <p:grpSpPr>
          <a:xfrm>
            <a:off x="970075" y="726601"/>
            <a:ext cx="10251600" cy="5418767"/>
            <a:chOff x="727556" y="544950"/>
            <a:chExt cx="7688700" cy="4064075"/>
          </a:xfrm>
        </p:grpSpPr>
        <p:grpSp>
          <p:nvGrpSpPr>
            <p:cNvPr id="947" name="Google Shape;947;p29"/>
            <p:cNvGrpSpPr/>
            <p:nvPr/>
          </p:nvGrpSpPr>
          <p:grpSpPr>
            <a:xfrm>
              <a:off x="727556" y="544950"/>
              <a:ext cx="7688700" cy="4064075"/>
              <a:chOff x="721950" y="544950"/>
              <a:chExt cx="7688700" cy="4064075"/>
            </a:xfrm>
          </p:grpSpPr>
          <p:sp>
            <p:nvSpPr>
              <p:cNvPr id="948" name="Google Shape;948;p29"/>
              <p:cNvSpPr/>
              <p:nvPr/>
            </p:nvSpPr>
            <p:spPr>
              <a:xfrm>
                <a:off x="721950" y="544950"/>
                <a:ext cx="7688700" cy="507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F5A2A2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23825" dir="7860000" algn="bl" rotWithShape="0">
                  <a:srgbClr val="0B3A87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9" name="Google Shape;949;p29"/>
              <p:cNvSpPr/>
              <p:nvPr/>
            </p:nvSpPr>
            <p:spPr>
              <a:xfrm>
                <a:off x="721950" y="1051025"/>
                <a:ext cx="7688700" cy="3558000"/>
              </a:xfrm>
              <a:prstGeom prst="rect">
                <a:avLst/>
              </a:prstGeom>
              <a:solidFill>
                <a:srgbClr val="FFEEE5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23825" dir="7860000" algn="bl" rotWithShape="0">
                  <a:srgbClr val="0B3A87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0" name="Google Shape;950;p29"/>
              <p:cNvSpPr/>
              <p:nvPr/>
            </p:nvSpPr>
            <p:spPr>
              <a:xfrm>
                <a:off x="2170375" y="663050"/>
                <a:ext cx="5846700" cy="269100"/>
              </a:xfrm>
              <a:prstGeom prst="roundRect">
                <a:avLst>
                  <a:gd name="adj" fmla="val 50000"/>
                </a:avLst>
              </a:prstGeom>
              <a:solidFill>
                <a:srgbClr val="FFFFFF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51" name="Google Shape;951;p29"/>
            <p:cNvGrpSpPr/>
            <p:nvPr/>
          </p:nvGrpSpPr>
          <p:grpSpPr>
            <a:xfrm>
              <a:off x="883456" y="696120"/>
              <a:ext cx="877593" cy="199609"/>
              <a:chOff x="883456" y="696120"/>
              <a:chExt cx="877593" cy="199609"/>
            </a:xfrm>
          </p:grpSpPr>
          <p:sp>
            <p:nvSpPr>
              <p:cNvPr id="952" name="Google Shape;952;p29"/>
              <p:cNvSpPr/>
              <p:nvPr/>
            </p:nvSpPr>
            <p:spPr>
              <a:xfrm>
                <a:off x="1225706" y="696120"/>
                <a:ext cx="199641" cy="199609"/>
              </a:xfrm>
              <a:custGeom>
                <a:avLst/>
                <a:gdLst/>
                <a:ahLst/>
                <a:cxnLst/>
                <a:rect l="l" t="t" r="r" b="b"/>
                <a:pathLst>
                  <a:path w="6251" h="6250" extrusionOk="0">
                    <a:moveTo>
                      <a:pt x="3127" y="1"/>
                    </a:moveTo>
                    <a:cubicBezTo>
                      <a:pt x="1400" y="1"/>
                      <a:pt x="0" y="1399"/>
                      <a:pt x="0" y="3125"/>
                    </a:cubicBezTo>
                    <a:cubicBezTo>
                      <a:pt x="0" y="4851"/>
                      <a:pt x="1400" y="6249"/>
                      <a:pt x="3127" y="6249"/>
                    </a:cubicBezTo>
                    <a:cubicBezTo>
                      <a:pt x="4851" y="6249"/>
                      <a:pt x="6251" y="4851"/>
                      <a:pt x="6251" y="3125"/>
                    </a:cubicBezTo>
                    <a:cubicBezTo>
                      <a:pt x="6251" y="1399"/>
                      <a:pt x="4851" y="1"/>
                      <a:pt x="3127" y="1"/>
                    </a:cubicBezTo>
                    <a:close/>
                  </a:path>
                </a:pathLst>
              </a:custGeom>
              <a:solidFill>
                <a:srgbClr val="FFD800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3" name="Google Shape;953;p29"/>
              <p:cNvSpPr/>
              <p:nvPr/>
            </p:nvSpPr>
            <p:spPr>
              <a:xfrm>
                <a:off x="1561376" y="696120"/>
                <a:ext cx="199673" cy="199609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6250" extrusionOk="0">
                    <a:moveTo>
                      <a:pt x="3127" y="1"/>
                    </a:moveTo>
                    <a:cubicBezTo>
                      <a:pt x="1401" y="1"/>
                      <a:pt x="1" y="1399"/>
                      <a:pt x="1" y="3125"/>
                    </a:cubicBezTo>
                    <a:cubicBezTo>
                      <a:pt x="1" y="4851"/>
                      <a:pt x="1401" y="6249"/>
                      <a:pt x="3127" y="6249"/>
                    </a:cubicBezTo>
                    <a:cubicBezTo>
                      <a:pt x="4851" y="6249"/>
                      <a:pt x="6252" y="4851"/>
                      <a:pt x="6252" y="3125"/>
                    </a:cubicBezTo>
                    <a:cubicBezTo>
                      <a:pt x="6252" y="1399"/>
                      <a:pt x="4851" y="1"/>
                      <a:pt x="3127" y="1"/>
                    </a:cubicBezTo>
                    <a:close/>
                  </a:path>
                </a:pathLst>
              </a:custGeom>
              <a:solidFill>
                <a:srgbClr val="A5A2F4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4" name="Google Shape;954;p29"/>
              <p:cNvSpPr/>
              <p:nvPr/>
            </p:nvSpPr>
            <p:spPr>
              <a:xfrm>
                <a:off x="883456" y="696120"/>
                <a:ext cx="199673" cy="199609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6250" extrusionOk="0">
                    <a:moveTo>
                      <a:pt x="3125" y="1"/>
                    </a:moveTo>
                    <a:cubicBezTo>
                      <a:pt x="1399" y="1"/>
                      <a:pt x="1" y="1399"/>
                      <a:pt x="1" y="3125"/>
                    </a:cubicBezTo>
                    <a:cubicBezTo>
                      <a:pt x="1" y="4851"/>
                      <a:pt x="1399" y="6249"/>
                      <a:pt x="3125" y="6249"/>
                    </a:cubicBezTo>
                    <a:cubicBezTo>
                      <a:pt x="4851" y="6249"/>
                      <a:pt x="6251" y="4851"/>
                      <a:pt x="6251" y="3125"/>
                    </a:cubicBezTo>
                    <a:cubicBezTo>
                      <a:pt x="6251" y="1399"/>
                      <a:pt x="4851" y="1"/>
                      <a:pt x="3125" y="1"/>
                    </a:cubicBezTo>
                    <a:close/>
                  </a:path>
                </a:pathLst>
              </a:custGeom>
              <a:solidFill>
                <a:srgbClr val="4CE697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sp>
        <p:nvSpPr>
          <p:cNvPr id="955" name="Google Shape;955;p29"/>
          <p:cNvSpPr txBox="1">
            <a:spLocks noGrp="1"/>
          </p:cNvSpPr>
          <p:nvPr>
            <p:ph type="title"/>
          </p:nvPr>
        </p:nvSpPr>
        <p:spPr>
          <a:xfrm>
            <a:off x="2894400" y="883200"/>
            <a:ext cx="7718400" cy="3600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9pPr>
          </a:lstStyle>
          <a:p>
            <a:endParaRPr/>
          </a:p>
        </p:txBody>
      </p:sp>
      <p:sp>
        <p:nvSpPr>
          <p:cNvPr id="956" name="Google Shape;956;p29"/>
          <p:cNvSpPr txBox="1">
            <a:spLocks noGrp="1"/>
          </p:cNvSpPr>
          <p:nvPr>
            <p:ph type="subTitle" idx="1"/>
          </p:nvPr>
        </p:nvSpPr>
        <p:spPr>
          <a:xfrm>
            <a:off x="2059100" y="2128401"/>
            <a:ext cx="3233600" cy="33816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7" name="Google Shape;957;p29"/>
          <p:cNvSpPr/>
          <p:nvPr/>
        </p:nvSpPr>
        <p:spPr>
          <a:xfrm>
            <a:off x="3422925" y="1399696"/>
            <a:ext cx="7788663" cy="1188544"/>
          </a:xfrm>
          <a:custGeom>
            <a:avLst/>
            <a:gdLst/>
            <a:ahLst/>
            <a:cxnLst/>
            <a:rect l="l" t="t" r="r" b="b"/>
            <a:pathLst>
              <a:path w="182904" h="27911" extrusionOk="0">
                <a:moveTo>
                  <a:pt x="0" y="0"/>
                </a:moveTo>
                <a:cubicBezTo>
                  <a:pt x="8688" y="22829"/>
                  <a:pt x="35357" y="27911"/>
                  <a:pt x="57097" y="27911"/>
                </a:cubicBezTo>
                <a:cubicBezTo>
                  <a:pt x="68428" y="27911"/>
                  <a:pt x="78420" y="26530"/>
                  <a:pt x="83828" y="25563"/>
                </a:cubicBezTo>
                <a:cubicBezTo>
                  <a:pt x="107047" y="21412"/>
                  <a:pt x="182903" y="16583"/>
                  <a:pt x="182903" y="16583"/>
                </a:cubicBezTo>
                <a:lnTo>
                  <a:pt x="182903" y="4179"/>
                </a:lnTo>
                <a:cubicBezTo>
                  <a:pt x="96624" y="9235"/>
                  <a:pt x="92311" y="16605"/>
                  <a:pt x="61887" y="16605"/>
                </a:cubicBezTo>
                <a:cubicBezTo>
                  <a:pt x="60453" y="16605"/>
                  <a:pt x="58960" y="16588"/>
                  <a:pt x="57399" y="16555"/>
                </a:cubicBezTo>
                <a:cubicBezTo>
                  <a:pt x="22712" y="15805"/>
                  <a:pt x="16518" y="0"/>
                  <a:pt x="16518" y="0"/>
                </a:cubicBezTo>
                <a:close/>
              </a:path>
            </a:pathLst>
          </a:custGeom>
          <a:solidFill>
            <a:srgbClr val="F5A2A2">
              <a:alpha val="3438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8" name="Google Shape;958;p29"/>
          <p:cNvSpPr/>
          <p:nvPr/>
        </p:nvSpPr>
        <p:spPr>
          <a:xfrm flipH="1">
            <a:off x="650717" y="363471"/>
            <a:ext cx="356448" cy="353035"/>
          </a:xfrm>
          <a:custGeom>
            <a:avLst/>
            <a:gdLst/>
            <a:ahLst/>
            <a:cxnLst/>
            <a:rect l="l" t="t" r="r" b="b"/>
            <a:pathLst>
              <a:path w="3760" h="3724" extrusionOk="0">
                <a:moveTo>
                  <a:pt x="2002" y="1"/>
                </a:moveTo>
                <a:cubicBezTo>
                  <a:pt x="1962" y="1"/>
                  <a:pt x="1918" y="26"/>
                  <a:pt x="1905" y="76"/>
                </a:cubicBezTo>
                <a:cubicBezTo>
                  <a:pt x="1554" y="1154"/>
                  <a:pt x="1203" y="1454"/>
                  <a:pt x="101" y="1655"/>
                </a:cubicBezTo>
                <a:cubicBezTo>
                  <a:pt x="0" y="1680"/>
                  <a:pt x="0" y="1805"/>
                  <a:pt x="76" y="1830"/>
                </a:cubicBezTo>
                <a:cubicBezTo>
                  <a:pt x="1153" y="2181"/>
                  <a:pt x="1454" y="2532"/>
                  <a:pt x="1655" y="3635"/>
                </a:cubicBezTo>
                <a:cubicBezTo>
                  <a:pt x="1669" y="3691"/>
                  <a:pt x="1722" y="3724"/>
                  <a:pt x="1771" y="3724"/>
                </a:cubicBezTo>
                <a:cubicBezTo>
                  <a:pt x="1809" y="3724"/>
                  <a:pt x="1844" y="3704"/>
                  <a:pt x="1855" y="3660"/>
                </a:cubicBezTo>
                <a:cubicBezTo>
                  <a:pt x="2206" y="2582"/>
                  <a:pt x="2557" y="2281"/>
                  <a:pt x="3660" y="2081"/>
                </a:cubicBezTo>
                <a:cubicBezTo>
                  <a:pt x="3760" y="2056"/>
                  <a:pt x="3760" y="1931"/>
                  <a:pt x="3685" y="1880"/>
                </a:cubicBezTo>
                <a:cubicBezTo>
                  <a:pt x="2607" y="1530"/>
                  <a:pt x="2306" y="1204"/>
                  <a:pt x="2081" y="76"/>
                </a:cubicBezTo>
                <a:cubicBezTo>
                  <a:pt x="2081" y="26"/>
                  <a:pt x="2043" y="1"/>
                  <a:pt x="2002" y="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rgbClr val="0B3A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9" name="Google Shape;959;p29"/>
          <p:cNvSpPr/>
          <p:nvPr/>
        </p:nvSpPr>
        <p:spPr>
          <a:xfrm flipH="1">
            <a:off x="2641092" y="175864"/>
            <a:ext cx="411440" cy="411525"/>
          </a:xfrm>
          <a:custGeom>
            <a:avLst/>
            <a:gdLst/>
            <a:ahLst/>
            <a:cxnLst/>
            <a:rect l="l" t="t" r="r" b="b"/>
            <a:pathLst>
              <a:path w="9662" h="9664" extrusionOk="0">
                <a:moveTo>
                  <a:pt x="4832" y="1"/>
                </a:moveTo>
                <a:cubicBezTo>
                  <a:pt x="2163" y="1"/>
                  <a:pt x="1" y="2163"/>
                  <a:pt x="1" y="4832"/>
                </a:cubicBezTo>
                <a:cubicBezTo>
                  <a:pt x="1" y="7499"/>
                  <a:pt x="2163" y="9664"/>
                  <a:pt x="4832" y="9664"/>
                </a:cubicBezTo>
                <a:cubicBezTo>
                  <a:pt x="7499" y="9664"/>
                  <a:pt x="9661" y="7499"/>
                  <a:pt x="9661" y="4832"/>
                </a:cubicBezTo>
                <a:cubicBezTo>
                  <a:pt x="9661" y="2163"/>
                  <a:pt x="7499" y="1"/>
                  <a:pt x="4832" y="1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0" name="Google Shape;960;p29"/>
          <p:cNvSpPr/>
          <p:nvPr/>
        </p:nvSpPr>
        <p:spPr>
          <a:xfrm flipH="1">
            <a:off x="264326" y="3878998"/>
            <a:ext cx="426537" cy="426404"/>
          </a:xfrm>
          <a:custGeom>
            <a:avLst/>
            <a:gdLst/>
            <a:ahLst/>
            <a:cxnLst/>
            <a:rect l="l" t="t" r="r" b="b"/>
            <a:pathLst>
              <a:path w="9664" h="9661" extrusionOk="0">
                <a:moveTo>
                  <a:pt x="4832" y="0"/>
                </a:moveTo>
                <a:cubicBezTo>
                  <a:pt x="2163" y="0"/>
                  <a:pt x="1" y="2163"/>
                  <a:pt x="1" y="4829"/>
                </a:cubicBezTo>
                <a:cubicBezTo>
                  <a:pt x="1" y="7499"/>
                  <a:pt x="2163" y="9661"/>
                  <a:pt x="4832" y="9661"/>
                </a:cubicBezTo>
                <a:cubicBezTo>
                  <a:pt x="7499" y="9661"/>
                  <a:pt x="9664" y="7499"/>
                  <a:pt x="9664" y="4829"/>
                </a:cubicBezTo>
                <a:cubicBezTo>
                  <a:pt x="9664" y="2163"/>
                  <a:pt x="7499" y="0"/>
                  <a:pt x="483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1" name="Google Shape;961;p29"/>
          <p:cNvSpPr/>
          <p:nvPr/>
        </p:nvSpPr>
        <p:spPr>
          <a:xfrm flipH="1">
            <a:off x="228173" y="1627113"/>
            <a:ext cx="195923" cy="195967"/>
          </a:xfrm>
          <a:custGeom>
            <a:avLst/>
            <a:gdLst/>
            <a:ahLst/>
            <a:cxnLst/>
            <a:rect l="l" t="t" r="r" b="b"/>
            <a:pathLst>
              <a:path w="4439" h="4440" extrusionOk="0">
                <a:moveTo>
                  <a:pt x="2219" y="1"/>
                </a:moveTo>
                <a:cubicBezTo>
                  <a:pt x="993" y="1"/>
                  <a:pt x="0" y="994"/>
                  <a:pt x="0" y="2220"/>
                </a:cubicBezTo>
                <a:cubicBezTo>
                  <a:pt x="0" y="3446"/>
                  <a:pt x="993" y="4439"/>
                  <a:pt x="2219" y="4439"/>
                </a:cubicBezTo>
                <a:cubicBezTo>
                  <a:pt x="3446" y="4439"/>
                  <a:pt x="4439" y="3446"/>
                  <a:pt x="4439" y="2220"/>
                </a:cubicBezTo>
                <a:cubicBezTo>
                  <a:pt x="4439" y="994"/>
                  <a:pt x="3446" y="1"/>
                  <a:pt x="2219" y="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2" name="Google Shape;962;p29"/>
          <p:cNvSpPr/>
          <p:nvPr/>
        </p:nvSpPr>
        <p:spPr>
          <a:xfrm flipH="1">
            <a:off x="8420111" y="241401"/>
            <a:ext cx="189028" cy="189112"/>
          </a:xfrm>
          <a:custGeom>
            <a:avLst/>
            <a:gdLst/>
            <a:ahLst/>
            <a:cxnLst/>
            <a:rect l="l" t="t" r="r" b="b"/>
            <a:pathLst>
              <a:path w="4439" h="4441" extrusionOk="0">
                <a:moveTo>
                  <a:pt x="2219" y="0"/>
                </a:moveTo>
                <a:cubicBezTo>
                  <a:pt x="993" y="0"/>
                  <a:pt x="0" y="993"/>
                  <a:pt x="0" y="2219"/>
                </a:cubicBezTo>
                <a:cubicBezTo>
                  <a:pt x="0" y="3446"/>
                  <a:pt x="993" y="4441"/>
                  <a:pt x="2219" y="4441"/>
                </a:cubicBezTo>
                <a:cubicBezTo>
                  <a:pt x="3446" y="4441"/>
                  <a:pt x="4439" y="3446"/>
                  <a:pt x="4439" y="2219"/>
                </a:cubicBezTo>
                <a:cubicBezTo>
                  <a:pt x="4439" y="993"/>
                  <a:pt x="3446" y="0"/>
                  <a:pt x="2219" y="0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3" name="Google Shape;963;p29"/>
          <p:cNvSpPr/>
          <p:nvPr/>
        </p:nvSpPr>
        <p:spPr>
          <a:xfrm flipH="1">
            <a:off x="11603711" y="2699456"/>
            <a:ext cx="265805" cy="265805"/>
          </a:xfrm>
          <a:custGeom>
            <a:avLst/>
            <a:gdLst/>
            <a:ahLst/>
            <a:cxnLst/>
            <a:rect l="l" t="t" r="r" b="b"/>
            <a:pathLst>
              <a:path w="6242" h="6242" extrusionOk="0">
                <a:moveTo>
                  <a:pt x="3122" y="1"/>
                </a:moveTo>
                <a:cubicBezTo>
                  <a:pt x="1398" y="1"/>
                  <a:pt x="0" y="1398"/>
                  <a:pt x="0" y="3122"/>
                </a:cubicBezTo>
                <a:cubicBezTo>
                  <a:pt x="0" y="4844"/>
                  <a:pt x="1398" y="6242"/>
                  <a:pt x="3122" y="6242"/>
                </a:cubicBezTo>
                <a:cubicBezTo>
                  <a:pt x="4843" y="6242"/>
                  <a:pt x="6241" y="4844"/>
                  <a:pt x="6241" y="3122"/>
                </a:cubicBezTo>
                <a:cubicBezTo>
                  <a:pt x="6241" y="1398"/>
                  <a:pt x="4843" y="1"/>
                  <a:pt x="3122" y="1"/>
                </a:cubicBez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4" name="Google Shape;964;p29"/>
          <p:cNvSpPr/>
          <p:nvPr/>
        </p:nvSpPr>
        <p:spPr>
          <a:xfrm flipH="1">
            <a:off x="4931919" y="6424395"/>
            <a:ext cx="195923" cy="196055"/>
          </a:xfrm>
          <a:custGeom>
            <a:avLst/>
            <a:gdLst/>
            <a:ahLst/>
            <a:cxnLst/>
            <a:rect l="l" t="t" r="r" b="b"/>
            <a:pathLst>
              <a:path w="4439" h="4442" extrusionOk="0">
                <a:moveTo>
                  <a:pt x="2219" y="1"/>
                </a:moveTo>
                <a:cubicBezTo>
                  <a:pt x="993" y="1"/>
                  <a:pt x="0" y="996"/>
                  <a:pt x="0" y="2222"/>
                </a:cubicBezTo>
                <a:cubicBezTo>
                  <a:pt x="0" y="3446"/>
                  <a:pt x="993" y="4442"/>
                  <a:pt x="2219" y="4442"/>
                </a:cubicBezTo>
                <a:cubicBezTo>
                  <a:pt x="3446" y="4442"/>
                  <a:pt x="4439" y="3446"/>
                  <a:pt x="4439" y="2222"/>
                </a:cubicBezTo>
                <a:cubicBezTo>
                  <a:pt x="4439" y="996"/>
                  <a:pt x="3446" y="1"/>
                  <a:pt x="2219" y="1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5" name="Google Shape;965;p29"/>
          <p:cNvSpPr/>
          <p:nvPr/>
        </p:nvSpPr>
        <p:spPr>
          <a:xfrm flipH="1">
            <a:off x="10556141" y="6321725"/>
            <a:ext cx="411440" cy="411440"/>
          </a:xfrm>
          <a:custGeom>
            <a:avLst/>
            <a:gdLst/>
            <a:ahLst/>
            <a:cxnLst/>
            <a:rect l="l" t="t" r="r" b="b"/>
            <a:pathLst>
              <a:path w="9662" h="9662" extrusionOk="0">
                <a:moveTo>
                  <a:pt x="4830" y="1"/>
                </a:moveTo>
                <a:cubicBezTo>
                  <a:pt x="2163" y="1"/>
                  <a:pt x="1" y="2163"/>
                  <a:pt x="1" y="4832"/>
                </a:cubicBezTo>
                <a:cubicBezTo>
                  <a:pt x="1" y="7499"/>
                  <a:pt x="2163" y="9661"/>
                  <a:pt x="4830" y="9661"/>
                </a:cubicBezTo>
                <a:cubicBezTo>
                  <a:pt x="7499" y="9661"/>
                  <a:pt x="9662" y="7499"/>
                  <a:pt x="9662" y="4832"/>
                </a:cubicBezTo>
                <a:cubicBezTo>
                  <a:pt x="9662" y="2163"/>
                  <a:pt x="7499" y="1"/>
                  <a:pt x="4830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7430443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7" name="Google Shape;967;p30"/>
          <p:cNvSpPr/>
          <p:nvPr/>
        </p:nvSpPr>
        <p:spPr>
          <a:xfrm>
            <a:off x="9564867" y="3912034"/>
            <a:ext cx="2629515" cy="2967063"/>
          </a:xfrm>
          <a:custGeom>
            <a:avLst/>
            <a:gdLst/>
            <a:ahLst/>
            <a:cxnLst/>
            <a:rect l="l" t="t" r="r" b="b"/>
            <a:pathLst>
              <a:path w="60560" h="68334" extrusionOk="0">
                <a:moveTo>
                  <a:pt x="60559" y="0"/>
                </a:moveTo>
                <a:cubicBezTo>
                  <a:pt x="56761" y="984"/>
                  <a:pt x="53056" y="2420"/>
                  <a:pt x="49694" y="4403"/>
                </a:cubicBezTo>
                <a:cubicBezTo>
                  <a:pt x="47143" y="5906"/>
                  <a:pt x="44724" y="7765"/>
                  <a:pt x="42636" y="9863"/>
                </a:cubicBezTo>
                <a:cubicBezTo>
                  <a:pt x="40409" y="12099"/>
                  <a:pt x="38440" y="14702"/>
                  <a:pt x="37164" y="17600"/>
                </a:cubicBezTo>
                <a:cubicBezTo>
                  <a:pt x="36321" y="19507"/>
                  <a:pt x="35557" y="21410"/>
                  <a:pt x="35045" y="23429"/>
                </a:cubicBezTo>
                <a:cubicBezTo>
                  <a:pt x="34685" y="24855"/>
                  <a:pt x="34423" y="26303"/>
                  <a:pt x="34211" y="27758"/>
                </a:cubicBezTo>
                <a:cubicBezTo>
                  <a:pt x="33744" y="30951"/>
                  <a:pt x="33440" y="34161"/>
                  <a:pt x="33040" y="37361"/>
                </a:cubicBezTo>
                <a:cubicBezTo>
                  <a:pt x="32804" y="38952"/>
                  <a:pt x="32511" y="40535"/>
                  <a:pt x="32089" y="42088"/>
                </a:cubicBezTo>
                <a:cubicBezTo>
                  <a:pt x="31663" y="43662"/>
                  <a:pt x="31106" y="45210"/>
                  <a:pt x="30496" y="46726"/>
                </a:cubicBezTo>
                <a:cubicBezTo>
                  <a:pt x="29125" y="49810"/>
                  <a:pt x="27460" y="52756"/>
                  <a:pt x="25467" y="55482"/>
                </a:cubicBezTo>
                <a:cubicBezTo>
                  <a:pt x="23696" y="57656"/>
                  <a:pt x="21712" y="59642"/>
                  <a:pt x="19538" y="61414"/>
                </a:cubicBezTo>
                <a:cubicBezTo>
                  <a:pt x="17007" y="63281"/>
                  <a:pt x="14299" y="64928"/>
                  <a:pt x="11440" y="66238"/>
                </a:cubicBezTo>
                <a:cubicBezTo>
                  <a:pt x="9392" y="67026"/>
                  <a:pt x="7280" y="67624"/>
                  <a:pt x="5117" y="67998"/>
                </a:cubicBezTo>
                <a:cubicBezTo>
                  <a:pt x="4066" y="68098"/>
                  <a:pt x="3010" y="68149"/>
                  <a:pt x="1951" y="68149"/>
                </a:cubicBezTo>
                <a:cubicBezTo>
                  <a:pt x="1859" y="68149"/>
                  <a:pt x="1766" y="68148"/>
                  <a:pt x="1674" y="68148"/>
                </a:cubicBezTo>
                <a:cubicBezTo>
                  <a:pt x="1647" y="68147"/>
                  <a:pt x="1621" y="68147"/>
                  <a:pt x="1594" y="68147"/>
                </a:cubicBezTo>
                <a:cubicBezTo>
                  <a:pt x="1067" y="68147"/>
                  <a:pt x="530" y="68213"/>
                  <a:pt x="0" y="68333"/>
                </a:cubicBezTo>
                <a:lnTo>
                  <a:pt x="35318" y="68333"/>
                </a:lnTo>
                <a:cubicBezTo>
                  <a:pt x="37483" y="65967"/>
                  <a:pt x="39409" y="63366"/>
                  <a:pt x="41086" y="60666"/>
                </a:cubicBezTo>
                <a:cubicBezTo>
                  <a:pt x="42262" y="58773"/>
                  <a:pt x="43295" y="56792"/>
                  <a:pt x="44198" y="54756"/>
                </a:cubicBezTo>
                <a:cubicBezTo>
                  <a:pt x="45339" y="52187"/>
                  <a:pt x="46455" y="49555"/>
                  <a:pt x="47246" y="46853"/>
                </a:cubicBezTo>
                <a:cubicBezTo>
                  <a:pt x="48670" y="41971"/>
                  <a:pt x="48939" y="36825"/>
                  <a:pt x="49548" y="31789"/>
                </a:cubicBezTo>
                <a:cubicBezTo>
                  <a:pt x="49901" y="29451"/>
                  <a:pt x="50384" y="27127"/>
                  <a:pt x="51199" y="24905"/>
                </a:cubicBezTo>
                <a:cubicBezTo>
                  <a:pt x="51623" y="24027"/>
                  <a:pt x="52108" y="23184"/>
                  <a:pt x="52658" y="22379"/>
                </a:cubicBezTo>
                <a:cubicBezTo>
                  <a:pt x="53570" y="21321"/>
                  <a:pt x="54580" y="20345"/>
                  <a:pt x="55652" y="19450"/>
                </a:cubicBezTo>
                <a:cubicBezTo>
                  <a:pt x="57156" y="18378"/>
                  <a:pt x="58761" y="17464"/>
                  <a:pt x="60438" y="16690"/>
                </a:cubicBezTo>
                <a:cubicBezTo>
                  <a:pt x="60478" y="16673"/>
                  <a:pt x="60519" y="16659"/>
                  <a:pt x="60559" y="16642"/>
                </a:cubicBezTo>
                <a:lnTo>
                  <a:pt x="60559" y="0"/>
                </a:ln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68" name="Google Shape;968;p30"/>
          <p:cNvGrpSpPr/>
          <p:nvPr/>
        </p:nvGrpSpPr>
        <p:grpSpPr>
          <a:xfrm>
            <a:off x="9366543" y="4430122"/>
            <a:ext cx="2935507" cy="2551551"/>
            <a:chOff x="7039840" y="3226481"/>
            <a:chExt cx="2201630" cy="1913663"/>
          </a:xfrm>
        </p:grpSpPr>
        <p:sp>
          <p:nvSpPr>
            <p:cNvPr id="969" name="Google Shape;969;p30"/>
            <p:cNvSpPr/>
            <p:nvPr/>
          </p:nvSpPr>
          <p:spPr>
            <a:xfrm>
              <a:off x="7420863" y="3426638"/>
              <a:ext cx="1675186" cy="1711914"/>
            </a:xfrm>
            <a:custGeom>
              <a:avLst/>
              <a:gdLst/>
              <a:ahLst/>
              <a:cxnLst/>
              <a:rect l="l" t="t" r="r" b="b"/>
              <a:pathLst>
                <a:path w="52452" h="53602" extrusionOk="0">
                  <a:moveTo>
                    <a:pt x="31828" y="1"/>
                  </a:moveTo>
                  <a:lnTo>
                    <a:pt x="31828" y="6470"/>
                  </a:lnTo>
                  <a:cubicBezTo>
                    <a:pt x="32418" y="6975"/>
                    <a:pt x="33045" y="7454"/>
                    <a:pt x="33545" y="8054"/>
                  </a:cubicBezTo>
                  <a:cubicBezTo>
                    <a:pt x="38407" y="13883"/>
                    <a:pt x="39510" y="19196"/>
                    <a:pt x="39593" y="20019"/>
                  </a:cubicBezTo>
                  <a:cubicBezTo>
                    <a:pt x="40436" y="28432"/>
                    <a:pt x="35938" y="32847"/>
                    <a:pt x="30382" y="36159"/>
                  </a:cubicBezTo>
                  <a:cubicBezTo>
                    <a:pt x="27349" y="37967"/>
                    <a:pt x="21679" y="39795"/>
                    <a:pt x="18712" y="41417"/>
                  </a:cubicBezTo>
                  <a:cubicBezTo>
                    <a:pt x="14819" y="43546"/>
                    <a:pt x="8059" y="46091"/>
                    <a:pt x="1" y="53601"/>
                  </a:cubicBezTo>
                  <a:lnTo>
                    <a:pt x="15321" y="53601"/>
                  </a:lnTo>
                  <a:cubicBezTo>
                    <a:pt x="20634" y="50863"/>
                    <a:pt x="30616" y="45127"/>
                    <a:pt x="36685" y="40543"/>
                  </a:cubicBezTo>
                  <a:cubicBezTo>
                    <a:pt x="44339" y="34761"/>
                    <a:pt x="52451" y="25963"/>
                    <a:pt x="43286" y="11861"/>
                  </a:cubicBezTo>
                  <a:cubicBezTo>
                    <a:pt x="40562" y="7668"/>
                    <a:pt x="36343" y="3589"/>
                    <a:pt x="31828" y="1"/>
                  </a:cubicBezTo>
                  <a:close/>
                </a:path>
              </a:pathLst>
            </a:custGeom>
            <a:solidFill>
              <a:srgbClr val="FF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0" name="Google Shape;970;p30"/>
            <p:cNvSpPr/>
            <p:nvPr/>
          </p:nvSpPr>
          <p:spPr>
            <a:xfrm>
              <a:off x="7039840" y="3629542"/>
              <a:ext cx="1669948" cy="1509015"/>
            </a:xfrm>
            <a:custGeom>
              <a:avLst/>
              <a:gdLst/>
              <a:ahLst/>
              <a:cxnLst/>
              <a:rect l="l" t="t" r="r" b="b"/>
              <a:pathLst>
                <a:path w="52288" h="47249" extrusionOk="0">
                  <a:moveTo>
                    <a:pt x="43758" y="1"/>
                  </a:moveTo>
                  <a:lnTo>
                    <a:pt x="43758" y="7471"/>
                  </a:lnTo>
                  <a:cubicBezTo>
                    <a:pt x="46556" y="12104"/>
                    <a:pt x="45296" y="18055"/>
                    <a:pt x="41405" y="21674"/>
                  </a:cubicBezTo>
                  <a:cubicBezTo>
                    <a:pt x="37133" y="25646"/>
                    <a:pt x="25668" y="30282"/>
                    <a:pt x="23265" y="31140"/>
                  </a:cubicBezTo>
                  <a:cubicBezTo>
                    <a:pt x="18262" y="32923"/>
                    <a:pt x="9656" y="37533"/>
                    <a:pt x="1" y="47248"/>
                  </a:cubicBezTo>
                  <a:lnTo>
                    <a:pt x="12019" y="47248"/>
                  </a:lnTo>
                  <a:cubicBezTo>
                    <a:pt x="13964" y="45932"/>
                    <a:pt x="19374" y="41122"/>
                    <a:pt x="26237" y="37917"/>
                  </a:cubicBezTo>
                  <a:cubicBezTo>
                    <a:pt x="31328" y="35540"/>
                    <a:pt x="34764" y="33919"/>
                    <a:pt x="39762" y="31233"/>
                  </a:cubicBezTo>
                  <a:cubicBezTo>
                    <a:pt x="40710" y="30723"/>
                    <a:pt x="41600" y="30230"/>
                    <a:pt x="42312" y="29806"/>
                  </a:cubicBezTo>
                  <a:cubicBezTo>
                    <a:pt x="46510" y="27304"/>
                    <a:pt x="50801" y="23727"/>
                    <a:pt x="51547" y="17329"/>
                  </a:cubicBezTo>
                  <a:cubicBezTo>
                    <a:pt x="52287" y="10952"/>
                    <a:pt x="48704" y="4768"/>
                    <a:pt x="44915" y="1063"/>
                  </a:cubicBezTo>
                  <a:cubicBezTo>
                    <a:pt x="44536" y="694"/>
                    <a:pt x="44151" y="341"/>
                    <a:pt x="43758" y="1"/>
                  </a:cubicBezTo>
                  <a:close/>
                </a:path>
              </a:pathLst>
            </a:custGeom>
            <a:solidFill>
              <a:srgbClr val="F5A2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1" name="Google Shape;971;p30"/>
            <p:cNvSpPr/>
            <p:nvPr/>
          </p:nvSpPr>
          <p:spPr>
            <a:xfrm>
              <a:off x="7908207" y="3226481"/>
              <a:ext cx="1333263" cy="1913663"/>
            </a:xfrm>
            <a:custGeom>
              <a:avLst/>
              <a:gdLst/>
              <a:ahLst/>
              <a:cxnLst/>
              <a:rect l="l" t="t" r="r" b="b"/>
              <a:pathLst>
                <a:path w="41746" h="59919" extrusionOk="0">
                  <a:moveTo>
                    <a:pt x="16569" y="0"/>
                  </a:moveTo>
                  <a:lnTo>
                    <a:pt x="16569" y="6534"/>
                  </a:lnTo>
                  <a:cubicBezTo>
                    <a:pt x="21245" y="10063"/>
                    <a:pt x="25196" y="14242"/>
                    <a:pt x="28027" y="18321"/>
                  </a:cubicBezTo>
                  <a:cubicBezTo>
                    <a:pt x="37173" y="31501"/>
                    <a:pt x="29215" y="41531"/>
                    <a:pt x="21426" y="47003"/>
                  </a:cubicBezTo>
                  <a:cubicBezTo>
                    <a:pt x="13564" y="52527"/>
                    <a:pt x="7582" y="54604"/>
                    <a:pt x="0" y="59918"/>
                  </a:cubicBezTo>
                  <a:lnTo>
                    <a:pt x="14838" y="59918"/>
                  </a:lnTo>
                  <a:cubicBezTo>
                    <a:pt x="17788" y="58423"/>
                    <a:pt x="24648" y="53523"/>
                    <a:pt x="29354" y="49055"/>
                  </a:cubicBezTo>
                  <a:cubicBezTo>
                    <a:pt x="38543" y="40335"/>
                    <a:pt x="41745" y="25898"/>
                    <a:pt x="32735" y="14352"/>
                  </a:cubicBezTo>
                  <a:cubicBezTo>
                    <a:pt x="27763" y="7980"/>
                    <a:pt x="22979" y="3801"/>
                    <a:pt x="16569" y="0"/>
                  </a:cubicBezTo>
                  <a:close/>
                </a:path>
              </a:pathLst>
            </a:custGeom>
            <a:solidFill>
              <a:srgbClr val="A5A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72" name="Google Shape;972;p30"/>
          <p:cNvGrpSpPr/>
          <p:nvPr/>
        </p:nvGrpSpPr>
        <p:grpSpPr>
          <a:xfrm>
            <a:off x="-54032" y="-6019"/>
            <a:ext cx="2491251" cy="1803191"/>
            <a:chOff x="-40524" y="-4515"/>
            <a:chExt cx="1868438" cy="1352393"/>
          </a:xfrm>
        </p:grpSpPr>
        <p:sp>
          <p:nvSpPr>
            <p:cNvPr id="973" name="Google Shape;973;p30"/>
            <p:cNvSpPr/>
            <p:nvPr/>
          </p:nvSpPr>
          <p:spPr>
            <a:xfrm>
              <a:off x="77081" y="-1814"/>
              <a:ext cx="1427127" cy="1258785"/>
            </a:xfrm>
            <a:custGeom>
              <a:avLst/>
              <a:gdLst/>
              <a:ahLst/>
              <a:cxnLst/>
              <a:rect l="l" t="t" r="r" b="b"/>
              <a:pathLst>
                <a:path w="44685" h="39414" extrusionOk="0">
                  <a:moveTo>
                    <a:pt x="29564" y="0"/>
                  </a:moveTo>
                  <a:cubicBezTo>
                    <a:pt x="25215" y="1610"/>
                    <a:pt x="18874" y="5070"/>
                    <a:pt x="13493" y="8068"/>
                  </a:cubicBezTo>
                  <a:cubicBezTo>
                    <a:pt x="6968" y="11704"/>
                    <a:pt x="1" y="17290"/>
                    <a:pt x="7447" y="26541"/>
                  </a:cubicBezTo>
                  <a:cubicBezTo>
                    <a:pt x="11454" y="31522"/>
                    <a:pt x="19581" y="36330"/>
                    <a:pt x="25885" y="39414"/>
                  </a:cubicBezTo>
                  <a:lnTo>
                    <a:pt x="25885" y="34599"/>
                  </a:lnTo>
                  <a:cubicBezTo>
                    <a:pt x="25708" y="34513"/>
                    <a:pt x="25508" y="34420"/>
                    <a:pt x="25273" y="34335"/>
                  </a:cubicBezTo>
                  <a:cubicBezTo>
                    <a:pt x="22265" y="33211"/>
                    <a:pt x="18510" y="31513"/>
                    <a:pt x="15555" y="29139"/>
                  </a:cubicBezTo>
                  <a:cubicBezTo>
                    <a:pt x="13414" y="27417"/>
                    <a:pt x="11695" y="25338"/>
                    <a:pt x="10990" y="22864"/>
                  </a:cubicBezTo>
                  <a:cubicBezTo>
                    <a:pt x="10847" y="22362"/>
                    <a:pt x="10745" y="21845"/>
                    <a:pt x="10690" y="21312"/>
                  </a:cubicBezTo>
                  <a:cubicBezTo>
                    <a:pt x="10130" y="15854"/>
                    <a:pt x="13986" y="13058"/>
                    <a:pt x="18708" y="10992"/>
                  </a:cubicBezTo>
                  <a:cubicBezTo>
                    <a:pt x="21286" y="9861"/>
                    <a:pt x="26077" y="8756"/>
                    <a:pt x="28597" y="7746"/>
                  </a:cubicBezTo>
                  <a:cubicBezTo>
                    <a:pt x="31928" y="6410"/>
                    <a:pt x="37714" y="4841"/>
                    <a:pt x="44684" y="0"/>
                  </a:cubicBezTo>
                  <a:close/>
                </a:path>
              </a:pathLst>
            </a:custGeom>
            <a:solidFill>
              <a:srgbClr val="F5A2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4" name="Google Shape;974;p30"/>
            <p:cNvSpPr/>
            <p:nvPr/>
          </p:nvSpPr>
          <p:spPr>
            <a:xfrm>
              <a:off x="393729" y="887"/>
              <a:ext cx="1434185" cy="1104399"/>
            </a:xfrm>
            <a:custGeom>
              <a:avLst/>
              <a:gdLst/>
              <a:ahLst/>
              <a:cxnLst/>
              <a:rect l="l" t="t" r="r" b="b"/>
              <a:pathLst>
                <a:path w="44906" h="34580" extrusionOk="0">
                  <a:moveTo>
                    <a:pt x="34685" y="0"/>
                  </a:moveTo>
                  <a:cubicBezTo>
                    <a:pt x="33280" y="612"/>
                    <a:pt x="28473" y="3872"/>
                    <a:pt x="22346" y="5960"/>
                  </a:cubicBezTo>
                  <a:cubicBezTo>
                    <a:pt x="18031" y="7429"/>
                    <a:pt x="15116" y="8432"/>
                    <a:pt x="10875" y="10101"/>
                  </a:cubicBezTo>
                  <a:cubicBezTo>
                    <a:pt x="10071" y="10418"/>
                    <a:pt x="9313" y="10725"/>
                    <a:pt x="8709" y="10992"/>
                  </a:cubicBezTo>
                  <a:cubicBezTo>
                    <a:pt x="5139" y="12554"/>
                    <a:pt x="1474" y="14809"/>
                    <a:pt x="736" y="18940"/>
                  </a:cubicBezTo>
                  <a:cubicBezTo>
                    <a:pt x="0" y="23057"/>
                    <a:pt x="2901" y="27108"/>
                    <a:pt x="6015" y="29558"/>
                  </a:cubicBezTo>
                  <a:cubicBezTo>
                    <a:pt x="8930" y="31849"/>
                    <a:pt x="12414" y="33258"/>
                    <a:pt x="15886" y="34580"/>
                  </a:cubicBezTo>
                  <a:lnTo>
                    <a:pt x="15886" y="31539"/>
                  </a:lnTo>
                  <a:cubicBezTo>
                    <a:pt x="12680" y="30003"/>
                    <a:pt x="9159" y="28051"/>
                    <a:pt x="7201" y="25560"/>
                  </a:cubicBezTo>
                  <a:cubicBezTo>
                    <a:pt x="4799" y="22502"/>
                    <a:pt x="5946" y="18590"/>
                    <a:pt x="9328" y="16266"/>
                  </a:cubicBezTo>
                  <a:cubicBezTo>
                    <a:pt x="12983" y="13751"/>
                    <a:pt x="22689" y="10908"/>
                    <a:pt x="24722" y="10387"/>
                  </a:cubicBezTo>
                  <a:cubicBezTo>
                    <a:pt x="29016" y="9284"/>
                    <a:pt x="36476" y="6348"/>
                    <a:pt x="44905" y="0"/>
                  </a:cubicBezTo>
                  <a:close/>
                </a:path>
              </a:pathLst>
            </a:custGeom>
            <a:solidFill>
              <a:srgbClr val="4CE6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5" name="Google Shape;975;p30"/>
            <p:cNvSpPr/>
            <p:nvPr/>
          </p:nvSpPr>
          <p:spPr>
            <a:xfrm>
              <a:off x="-40524" y="-4515"/>
              <a:ext cx="1138412" cy="1352393"/>
            </a:xfrm>
            <a:custGeom>
              <a:avLst/>
              <a:gdLst/>
              <a:ahLst/>
              <a:cxnLst/>
              <a:rect l="l" t="t" r="r" b="b"/>
              <a:pathLst>
                <a:path w="35645" h="42345" extrusionOk="0">
                  <a:moveTo>
                    <a:pt x="22741" y="0"/>
                  </a:moveTo>
                  <a:cubicBezTo>
                    <a:pt x="20241" y="926"/>
                    <a:pt x="14840" y="3805"/>
                    <a:pt x="10811" y="6632"/>
                  </a:cubicBezTo>
                  <a:cubicBezTo>
                    <a:pt x="2944" y="12151"/>
                    <a:pt x="1" y="21450"/>
                    <a:pt x="7359" y="29046"/>
                  </a:cubicBezTo>
                  <a:cubicBezTo>
                    <a:pt x="13445" y="35327"/>
                    <a:pt x="19262" y="38416"/>
                    <a:pt x="29821" y="42345"/>
                  </a:cubicBezTo>
                  <a:lnTo>
                    <a:pt x="29821" y="39414"/>
                  </a:lnTo>
                  <a:cubicBezTo>
                    <a:pt x="23517" y="36330"/>
                    <a:pt x="14909" y="31872"/>
                    <a:pt x="11383" y="26541"/>
                  </a:cubicBezTo>
                  <a:cubicBezTo>
                    <a:pt x="5261" y="17290"/>
                    <a:pt x="10795" y="11504"/>
                    <a:pt x="17429" y="8068"/>
                  </a:cubicBezTo>
                  <a:cubicBezTo>
                    <a:pt x="24127" y="4598"/>
                    <a:pt x="29185" y="3336"/>
                    <a:pt x="35645" y="0"/>
                  </a:cubicBezTo>
                  <a:close/>
                </a:path>
              </a:pathLst>
            </a:custGeom>
            <a:solidFill>
              <a:srgbClr val="FF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76" name="Google Shape;976;p30"/>
          <p:cNvSpPr/>
          <p:nvPr/>
        </p:nvSpPr>
        <p:spPr>
          <a:xfrm>
            <a:off x="0" y="-6032"/>
            <a:ext cx="5418499" cy="3798881"/>
          </a:xfrm>
          <a:custGeom>
            <a:avLst/>
            <a:gdLst/>
            <a:ahLst/>
            <a:cxnLst/>
            <a:rect l="l" t="t" r="r" b="b"/>
            <a:pathLst>
              <a:path w="126709" h="88835" extrusionOk="0">
                <a:moveTo>
                  <a:pt x="108683" y="1"/>
                </a:moveTo>
                <a:cubicBezTo>
                  <a:pt x="108514" y="253"/>
                  <a:pt x="108340" y="501"/>
                  <a:pt x="108162" y="749"/>
                </a:cubicBezTo>
                <a:cubicBezTo>
                  <a:pt x="107126" y="1996"/>
                  <a:pt x="105988" y="3154"/>
                  <a:pt x="104747" y="4196"/>
                </a:cubicBezTo>
                <a:cubicBezTo>
                  <a:pt x="103261" y="5249"/>
                  <a:pt x="101678" y="6144"/>
                  <a:pt x="100025" y="6904"/>
                </a:cubicBezTo>
                <a:cubicBezTo>
                  <a:pt x="96568" y="8247"/>
                  <a:pt x="92922" y="9102"/>
                  <a:pt x="89260" y="9654"/>
                </a:cubicBezTo>
                <a:cubicBezTo>
                  <a:pt x="77792" y="11026"/>
                  <a:pt x="66048" y="10123"/>
                  <a:pt x="54799" y="13183"/>
                </a:cubicBezTo>
                <a:cubicBezTo>
                  <a:pt x="48327" y="14945"/>
                  <a:pt x="42169" y="18126"/>
                  <a:pt x="37406" y="22910"/>
                </a:cubicBezTo>
                <a:cubicBezTo>
                  <a:pt x="34787" y="25539"/>
                  <a:pt x="32504" y="28668"/>
                  <a:pt x="30996" y="32071"/>
                </a:cubicBezTo>
                <a:cubicBezTo>
                  <a:pt x="29508" y="35435"/>
                  <a:pt x="28398" y="38805"/>
                  <a:pt x="27715" y="42417"/>
                </a:cubicBezTo>
                <a:cubicBezTo>
                  <a:pt x="26493" y="48870"/>
                  <a:pt x="26186" y="55559"/>
                  <a:pt x="23848" y="61743"/>
                </a:cubicBezTo>
                <a:cubicBezTo>
                  <a:pt x="23183" y="63162"/>
                  <a:pt x="22402" y="64519"/>
                  <a:pt x="21500" y="65800"/>
                </a:cubicBezTo>
                <a:cubicBezTo>
                  <a:pt x="20552" y="66922"/>
                  <a:pt x="19514" y="67958"/>
                  <a:pt x="18392" y="68903"/>
                </a:cubicBezTo>
                <a:cubicBezTo>
                  <a:pt x="17071" y="69841"/>
                  <a:pt x="15668" y="70656"/>
                  <a:pt x="14199" y="71344"/>
                </a:cubicBezTo>
                <a:cubicBezTo>
                  <a:pt x="12449" y="72003"/>
                  <a:pt x="10639" y="72492"/>
                  <a:pt x="8794" y="72811"/>
                </a:cubicBezTo>
                <a:cubicBezTo>
                  <a:pt x="7785" y="72908"/>
                  <a:pt x="6773" y="72957"/>
                  <a:pt x="5761" y="72957"/>
                </a:cubicBezTo>
                <a:cubicBezTo>
                  <a:pt x="4626" y="72957"/>
                  <a:pt x="3490" y="72896"/>
                  <a:pt x="2357" y="72775"/>
                </a:cubicBezTo>
                <a:cubicBezTo>
                  <a:pt x="2269" y="72771"/>
                  <a:pt x="2182" y="72770"/>
                  <a:pt x="2095" y="72770"/>
                </a:cubicBezTo>
                <a:cubicBezTo>
                  <a:pt x="1362" y="72770"/>
                  <a:pt x="664" y="72895"/>
                  <a:pt x="0" y="73144"/>
                </a:cubicBezTo>
                <a:lnTo>
                  <a:pt x="0" y="88291"/>
                </a:lnTo>
                <a:cubicBezTo>
                  <a:pt x="755" y="88527"/>
                  <a:pt x="1541" y="88646"/>
                  <a:pt x="2357" y="88648"/>
                </a:cubicBezTo>
                <a:cubicBezTo>
                  <a:pt x="3504" y="88771"/>
                  <a:pt x="4655" y="88835"/>
                  <a:pt x="5806" y="88835"/>
                </a:cubicBezTo>
                <a:cubicBezTo>
                  <a:pt x="6776" y="88835"/>
                  <a:pt x="7746" y="88789"/>
                  <a:pt x="8713" y="88696"/>
                </a:cubicBezTo>
                <a:cubicBezTo>
                  <a:pt x="11396" y="88439"/>
                  <a:pt x="14102" y="88043"/>
                  <a:pt x="16685" y="87248"/>
                </a:cubicBezTo>
                <a:cubicBezTo>
                  <a:pt x="21824" y="85669"/>
                  <a:pt x="26503" y="83019"/>
                  <a:pt x="30465" y="79383"/>
                </a:cubicBezTo>
                <a:cubicBezTo>
                  <a:pt x="34544" y="75637"/>
                  <a:pt x="37328" y="70868"/>
                  <a:pt x="39240" y="65720"/>
                </a:cubicBezTo>
                <a:cubicBezTo>
                  <a:pt x="40773" y="61588"/>
                  <a:pt x="41409" y="57204"/>
                  <a:pt x="42028" y="52866"/>
                </a:cubicBezTo>
                <a:cubicBezTo>
                  <a:pt x="42667" y="48389"/>
                  <a:pt x="43307" y="43865"/>
                  <a:pt x="44910" y="39619"/>
                </a:cubicBezTo>
                <a:cubicBezTo>
                  <a:pt x="45545" y="38264"/>
                  <a:pt x="46291" y="36969"/>
                  <a:pt x="47150" y="35743"/>
                </a:cubicBezTo>
                <a:cubicBezTo>
                  <a:pt x="48141" y="34571"/>
                  <a:pt x="49234" y="33488"/>
                  <a:pt x="50410" y="32499"/>
                </a:cubicBezTo>
                <a:cubicBezTo>
                  <a:pt x="51910" y="31433"/>
                  <a:pt x="53508" y="30518"/>
                  <a:pt x="55180" y="29747"/>
                </a:cubicBezTo>
                <a:cubicBezTo>
                  <a:pt x="58411" y="28501"/>
                  <a:pt x="61802" y="27732"/>
                  <a:pt x="65224" y="27218"/>
                </a:cubicBezTo>
                <a:cubicBezTo>
                  <a:pt x="70822" y="26546"/>
                  <a:pt x="76468" y="26432"/>
                  <a:pt x="82092" y="26115"/>
                </a:cubicBezTo>
                <a:cubicBezTo>
                  <a:pt x="88445" y="25758"/>
                  <a:pt x="94879" y="25120"/>
                  <a:pt x="101004" y="23313"/>
                </a:cubicBezTo>
                <a:cubicBezTo>
                  <a:pt x="103976" y="22434"/>
                  <a:pt x="106912" y="21270"/>
                  <a:pt x="109650" y="19817"/>
                </a:cubicBezTo>
                <a:cubicBezTo>
                  <a:pt x="112117" y="18510"/>
                  <a:pt x="114410" y="16814"/>
                  <a:pt x="116496" y="14967"/>
                </a:cubicBezTo>
                <a:cubicBezTo>
                  <a:pt x="118541" y="13157"/>
                  <a:pt x="120244" y="11000"/>
                  <a:pt x="121839" y="8790"/>
                </a:cubicBezTo>
                <a:cubicBezTo>
                  <a:pt x="123137" y="6994"/>
                  <a:pt x="124247" y="5068"/>
                  <a:pt x="125240" y="3089"/>
                </a:cubicBezTo>
                <a:cubicBezTo>
                  <a:pt x="125752" y="2070"/>
                  <a:pt x="126240" y="1041"/>
                  <a:pt x="126709" y="1"/>
                </a:cubicBez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77" name="Google Shape;977;p30"/>
          <p:cNvSpPr/>
          <p:nvPr/>
        </p:nvSpPr>
        <p:spPr>
          <a:xfrm>
            <a:off x="2695801" y="894908"/>
            <a:ext cx="9498247" cy="5982981"/>
          </a:xfrm>
          <a:custGeom>
            <a:avLst/>
            <a:gdLst/>
            <a:ahLst/>
            <a:cxnLst/>
            <a:rect l="l" t="t" r="r" b="b"/>
            <a:pathLst>
              <a:path w="221818" h="139724" extrusionOk="0">
                <a:moveTo>
                  <a:pt x="217438" y="1"/>
                </a:moveTo>
                <a:cubicBezTo>
                  <a:pt x="211569" y="1"/>
                  <a:pt x="205642" y="938"/>
                  <a:pt x="199994" y="2337"/>
                </a:cubicBezTo>
                <a:cubicBezTo>
                  <a:pt x="192707" y="4142"/>
                  <a:pt x="185540" y="6940"/>
                  <a:pt x="178975" y="10583"/>
                </a:cubicBezTo>
                <a:cubicBezTo>
                  <a:pt x="172900" y="13953"/>
                  <a:pt x="167147" y="18244"/>
                  <a:pt x="162880" y="23768"/>
                </a:cubicBezTo>
                <a:cubicBezTo>
                  <a:pt x="158637" y="29259"/>
                  <a:pt x="156299" y="35796"/>
                  <a:pt x="154913" y="42542"/>
                </a:cubicBezTo>
                <a:cubicBezTo>
                  <a:pt x="153565" y="49095"/>
                  <a:pt x="152753" y="55774"/>
                  <a:pt x="150326" y="62039"/>
                </a:cubicBezTo>
                <a:cubicBezTo>
                  <a:pt x="149324" y="64232"/>
                  <a:pt x="148121" y="66315"/>
                  <a:pt x="146709" y="68273"/>
                </a:cubicBezTo>
                <a:cubicBezTo>
                  <a:pt x="145033" y="70306"/>
                  <a:pt x="143149" y="72147"/>
                  <a:pt x="141106" y="73814"/>
                </a:cubicBezTo>
                <a:cubicBezTo>
                  <a:pt x="138623" y="75626"/>
                  <a:pt x="135961" y="77155"/>
                  <a:pt x="133160" y="78419"/>
                </a:cubicBezTo>
                <a:cubicBezTo>
                  <a:pt x="128719" y="80169"/>
                  <a:pt x="124066" y="81269"/>
                  <a:pt x="119349" y="81972"/>
                </a:cubicBezTo>
                <a:cubicBezTo>
                  <a:pt x="112837" y="82763"/>
                  <a:pt x="106276" y="82903"/>
                  <a:pt x="99717" y="82903"/>
                </a:cubicBezTo>
                <a:cubicBezTo>
                  <a:pt x="96504" y="82903"/>
                  <a:pt x="93293" y="82869"/>
                  <a:pt x="90087" y="82862"/>
                </a:cubicBezTo>
                <a:cubicBezTo>
                  <a:pt x="89804" y="82862"/>
                  <a:pt x="89522" y="82861"/>
                  <a:pt x="89240" y="82861"/>
                </a:cubicBezTo>
                <a:cubicBezTo>
                  <a:pt x="78782" y="82861"/>
                  <a:pt x="68359" y="83307"/>
                  <a:pt x="58078" y="85413"/>
                </a:cubicBezTo>
                <a:cubicBezTo>
                  <a:pt x="49154" y="87239"/>
                  <a:pt x="40267" y="90430"/>
                  <a:pt x="32592" y="95397"/>
                </a:cubicBezTo>
                <a:cubicBezTo>
                  <a:pt x="25327" y="100098"/>
                  <a:pt x="19429" y="106091"/>
                  <a:pt x="14281" y="112994"/>
                </a:cubicBezTo>
                <a:cubicBezTo>
                  <a:pt x="8975" y="120109"/>
                  <a:pt x="4899" y="128058"/>
                  <a:pt x="1053" y="136027"/>
                </a:cubicBezTo>
                <a:cubicBezTo>
                  <a:pt x="474" y="137228"/>
                  <a:pt x="79" y="138456"/>
                  <a:pt x="1" y="139723"/>
                </a:cubicBezTo>
                <a:lnTo>
                  <a:pt x="16876" y="139723"/>
                </a:lnTo>
                <a:cubicBezTo>
                  <a:pt x="20160" y="133149"/>
                  <a:pt x="23729" y="126691"/>
                  <a:pt x="28139" y="120804"/>
                </a:cubicBezTo>
                <a:cubicBezTo>
                  <a:pt x="30966" y="117264"/>
                  <a:pt x="34119" y="114006"/>
                  <a:pt x="37645" y="111161"/>
                </a:cubicBezTo>
                <a:cubicBezTo>
                  <a:pt x="41103" y="108601"/>
                  <a:pt x="44839" y="106460"/>
                  <a:pt x="48773" y="104717"/>
                </a:cubicBezTo>
                <a:cubicBezTo>
                  <a:pt x="54995" y="102219"/>
                  <a:pt x="61550" y="100667"/>
                  <a:pt x="68179" y="99700"/>
                </a:cubicBezTo>
                <a:cubicBezTo>
                  <a:pt x="74946" y="98873"/>
                  <a:pt x="81766" y="98733"/>
                  <a:pt x="88581" y="98733"/>
                </a:cubicBezTo>
                <a:cubicBezTo>
                  <a:pt x="90661" y="98733"/>
                  <a:pt x="92741" y="98746"/>
                  <a:pt x="94818" y="98757"/>
                </a:cubicBezTo>
                <a:cubicBezTo>
                  <a:pt x="95851" y="98762"/>
                  <a:pt x="96883" y="98765"/>
                  <a:pt x="97915" y="98765"/>
                </a:cubicBezTo>
                <a:cubicBezTo>
                  <a:pt x="106621" y="98765"/>
                  <a:pt x="115289" y="98535"/>
                  <a:pt x="123926" y="97228"/>
                </a:cubicBezTo>
                <a:cubicBezTo>
                  <a:pt x="132939" y="95864"/>
                  <a:pt x="142061" y="92811"/>
                  <a:pt x="149417" y="87306"/>
                </a:cubicBezTo>
                <a:cubicBezTo>
                  <a:pt x="154094" y="83803"/>
                  <a:pt x="158101" y="79874"/>
                  <a:pt x="161332" y="74971"/>
                </a:cubicBezTo>
                <a:cubicBezTo>
                  <a:pt x="163906" y="71064"/>
                  <a:pt x="165745" y="66599"/>
                  <a:pt x="167035" y="62110"/>
                </a:cubicBezTo>
                <a:cubicBezTo>
                  <a:pt x="169300" y="54231"/>
                  <a:pt x="169671" y="45856"/>
                  <a:pt x="172624" y="38170"/>
                </a:cubicBezTo>
                <a:cubicBezTo>
                  <a:pt x="173388" y="36512"/>
                  <a:pt x="174284" y="34924"/>
                  <a:pt x="175339" y="33433"/>
                </a:cubicBezTo>
                <a:cubicBezTo>
                  <a:pt x="176875" y="31600"/>
                  <a:pt x="178618" y="29957"/>
                  <a:pt x="180477" y="28452"/>
                </a:cubicBezTo>
                <a:cubicBezTo>
                  <a:pt x="184399" y="25559"/>
                  <a:pt x="188697" y="23204"/>
                  <a:pt x="193160" y="21246"/>
                </a:cubicBezTo>
                <a:cubicBezTo>
                  <a:pt x="198886" y="18922"/>
                  <a:pt x="204875" y="17222"/>
                  <a:pt x="210988" y="16296"/>
                </a:cubicBezTo>
                <a:cubicBezTo>
                  <a:pt x="213230" y="16035"/>
                  <a:pt x="215482" y="15886"/>
                  <a:pt x="217736" y="15886"/>
                </a:cubicBezTo>
                <a:cubicBezTo>
                  <a:pt x="219015" y="15886"/>
                  <a:pt x="220294" y="15934"/>
                  <a:pt x="221572" y="16036"/>
                </a:cubicBezTo>
                <a:cubicBezTo>
                  <a:pt x="221653" y="16044"/>
                  <a:pt x="221734" y="16046"/>
                  <a:pt x="221818" y="16048"/>
                </a:cubicBezTo>
                <a:lnTo>
                  <a:pt x="221818" y="185"/>
                </a:lnTo>
                <a:cubicBezTo>
                  <a:pt x="221737" y="178"/>
                  <a:pt x="221656" y="168"/>
                  <a:pt x="221572" y="163"/>
                </a:cubicBezTo>
                <a:cubicBezTo>
                  <a:pt x="220200" y="53"/>
                  <a:pt x="218821" y="1"/>
                  <a:pt x="217438" y="1"/>
                </a:cubicBez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78" name="Google Shape;978;p30"/>
          <p:cNvGrpSpPr/>
          <p:nvPr/>
        </p:nvGrpSpPr>
        <p:grpSpPr>
          <a:xfrm>
            <a:off x="962611" y="726601"/>
            <a:ext cx="10259187" cy="5418924"/>
            <a:chOff x="721958" y="544950"/>
            <a:chExt cx="7694390" cy="4064193"/>
          </a:xfrm>
        </p:grpSpPr>
        <p:grpSp>
          <p:nvGrpSpPr>
            <p:cNvPr id="979" name="Google Shape;979;p30"/>
            <p:cNvGrpSpPr/>
            <p:nvPr/>
          </p:nvGrpSpPr>
          <p:grpSpPr>
            <a:xfrm>
              <a:off x="727556" y="544950"/>
              <a:ext cx="7688700" cy="4064075"/>
              <a:chOff x="727556" y="544950"/>
              <a:chExt cx="7688700" cy="4064075"/>
            </a:xfrm>
          </p:grpSpPr>
          <p:grpSp>
            <p:nvGrpSpPr>
              <p:cNvPr id="980" name="Google Shape;980;p30"/>
              <p:cNvGrpSpPr/>
              <p:nvPr/>
            </p:nvGrpSpPr>
            <p:grpSpPr>
              <a:xfrm>
                <a:off x="727556" y="544950"/>
                <a:ext cx="7688700" cy="4064075"/>
                <a:chOff x="721950" y="544950"/>
                <a:chExt cx="7688700" cy="4064075"/>
              </a:xfrm>
            </p:grpSpPr>
            <p:sp>
              <p:nvSpPr>
                <p:cNvPr id="981" name="Google Shape;981;p30"/>
                <p:cNvSpPr/>
                <p:nvPr/>
              </p:nvSpPr>
              <p:spPr>
                <a:xfrm>
                  <a:off x="721950" y="544950"/>
                  <a:ext cx="7688700" cy="507900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rgbClr val="F5A2A2"/>
                </a:solidFill>
                <a:ln w="9525" cap="flat" cmpd="sng">
                  <a:solidFill>
                    <a:srgbClr val="0B3A87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dist="123825" dir="7860000" algn="bl" rotWithShape="0">
                    <a:srgbClr val="0B3A87"/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40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982" name="Google Shape;982;p30"/>
                <p:cNvSpPr/>
                <p:nvPr/>
              </p:nvSpPr>
              <p:spPr>
                <a:xfrm>
                  <a:off x="721950" y="1051025"/>
                  <a:ext cx="7688700" cy="3558000"/>
                </a:xfrm>
                <a:prstGeom prst="rect">
                  <a:avLst/>
                </a:prstGeom>
                <a:solidFill>
                  <a:srgbClr val="FFEEE5"/>
                </a:solidFill>
                <a:ln w="9525" cap="flat" cmpd="sng">
                  <a:solidFill>
                    <a:srgbClr val="0B3A87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dist="123825" dir="7860000" algn="bl" rotWithShape="0">
                    <a:srgbClr val="0B3A87"/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40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983" name="Google Shape;983;p30"/>
                <p:cNvSpPr/>
                <p:nvPr/>
              </p:nvSpPr>
              <p:spPr>
                <a:xfrm>
                  <a:off x="2170375" y="663050"/>
                  <a:ext cx="5846700" cy="269100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FF">
                    <a:alpha val="312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40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984" name="Google Shape;984;p30"/>
              <p:cNvGrpSpPr/>
              <p:nvPr/>
            </p:nvGrpSpPr>
            <p:grpSpPr>
              <a:xfrm>
                <a:off x="883456" y="696120"/>
                <a:ext cx="877593" cy="199609"/>
                <a:chOff x="883456" y="696120"/>
                <a:chExt cx="877593" cy="199609"/>
              </a:xfrm>
            </p:grpSpPr>
            <p:sp>
              <p:nvSpPr>
                <p:cNvPr id="985" name="Google Shape;985;p30"/>
                <p:cNvSpPr/>
                <p:nvPr/>
              </p:nvSpPr>
              <p:spPr>
                <a:xfrm>
                  <a:off x="1225706" y="696120"/>
                  <a:ext cx="199641" cy="1996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51" h="6250" extrusionOk="0">
                      <a:moveTo>
                        <a:pt x="3127" y="1"/>
                      </a:moveTo>
                      <a:cubicBezTo>
                        <a:pt x="1400" y="1"/>
                        <a:pt x="0" y="1399"/>
                        <a:pt x="0" y="3125"/>
                      </a:cubicBezTo>
                      <a:cubicBezTo>
                        <a:pt x="0" y="4851"/>
                        <a:pt x="1400" y="6249"/>
                        <a:pt x="3127" y="6249"/>
                      </a:cubicBezTo>
                      <a:cubicBezTo>
                        <a:pt x="4851" y="6249"/>
                        <a:pt x="6251" y="4851"/>
                        <a:pt x="6251" y="3125"/>
                      </a:cubicBezTo>
                      <a:cubicBezTo>
                        <a:pt x="6251" y="1399"/>
                        <a:pt x="4851" y="1"/>
                        <a:pt x="3127" y="1"/>
                      </a:cubicBezTo>
                      <a:close/>
                    </a:path>
                  </a:pathLst>
                </a:custGeom>
                <a:solidFill>
                  <a:srgbClr val="FFD800"/>
                </a:solidFill>
                <a:ln w="9525" cap="flat" cmpd="sng">
                  <a:solidFill>
                    <a:srgbClr val="0B3A87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40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986" name="Google Shape;986;p30"/>
                <p:cNvSpPr/>
                <p:nvPr/>
              </p:nvSpPr>
              <p:spPr>
                <a:xfrm>
                  <a:off x="1561376" y="696120"/>
                  <a:ext cx="199673" cy="1996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52" h="6250" extrusionOk="0">
                      <a:moveTo>
                        <a:pt x="3127" y="1"/>
                      </a:moveTo>
                      <a:cubicBezTo>
                        <a:pt x="1401" y="1"/>
                        <a:pt x="1" y="1399"/>
                        <a:pt x="1" y="3125"/>
                      </a:cubicBezTo>
                      <a:cubicBezTo>
                        <a:pt x="1" y="4851"/>
                        <a:pt x="1401" y="6249"/>
                        <a:pt x="3127" y="6249"/>
                      </a:cubicBezTo>
                      <a:cubicBezTo>
                        <a:pt x="4851" y="6249"/>
                        <a:pt x="6252" y="4851"/>
                        <a:pt x="6252" y="3125"/>
                      </a:cubicBezTo>
                      <a:cubicBezTo>
                        <a:pt x="6252" y="1399"/>
                        <a:pt x="4851" y="1"/>
                        <a:pt x="3127" y="1"/>
                      </a:cubicBezTo>
                      <a:close/>
                    </a:path>
                  </a:pathLst>
                </a:custGeom>
                <a:solidFill>
                  <a:srgbClr val="A5A2F4"/>
                </a:solidFill>
                <a:ln w="9525" cap="flat" cmpd="sng">
                  <a:solidFill>
                    <a:srgbClr val="0B3A87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40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987" name="Google Shape;987;p30"/>
                <p:cNvSpPr/>
                <p:nvPr/>
              </p:nvSpPr>
              <p:spPr>
                <a:xfrm>
                  <a:off x="883456" y="696120"/>
                  <a:ext cx="199673" cy="1996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52" h="6250" extrusionOk="0">
                      <a:moveTo>
                        <a:pt x="3125" y="1"/>
                      </a:moveTo>
                      <a:cubicBezTo>
                        <a:pt x="1399" y="1"/>
                        <a:pt x="1" y="1399"/>
                        <a:pt x="1" y="3125"/>
                      </a:cubicBezTo>
                      <a:cubicBezTo>
                        <a:pt x="1" y="4851"/>
                        <a:pt x="1399" y="6249"/>
                        <a:pt x="3125" y="6249"/>
                      </a:cubicBezTo>
                      <a:cubicBezTo>
                        <a:pt x="4851" y="6249"/>
                        <a:pt x="6251" y="4851"/>
                        <a:pt x="6251" y="3125"/>
                      </a:cubicBezTo>
                      <a:cubicBezTo>
                        <a:pt x="6251" y="1399"/>
                        <a:pt x="4851" y="1"/>
                        <a:pt x="3125" y="1"/>
                      </a:cubicBezTo>
                      <a:close/>
                    </a:path>
                  </a:pathLst>
                </a:custGeom>
                <a:solidFill>
                  <a:srgbClr val="4CE697"/>
                </a:solidFill>
                <a:ln w="9525" cap="flat" cmpd="sng">
                  <a:solidFill>
                    <a:srgbClr val="0B3A87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40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988" name="Google Shape;988;p30"/>
            <p:cNvSpPr/>
            <p:nvPr/>
          </p:nvSpPr>
          <p:spPr>
            <a:xfrm>
              <a:off x="2567193" y="1049772"/>
              <a:ext cx="5841497" cy="891408"/>
            </a:xfrm>
            <a:custGeom>
              <a:avLst/>
              <a:gdLst/>
              <a:ahLst/>
              <a:cxnLst/>
              <a:rect l="l" t="t" r="r" b="b"/>
              <a:pathLst>
                <a:path w="182904" h="27911" extrusionOk="0">
                  <a:moveTo>
                    <a:pt x="0" y="0"/>
                  </a:moveTo>
                  <a:cubicBezTo>
                    <a:pt x="8688" y="22829"/>
                    <a:pt x="35357" y="27911"/>
                    <a:pt x="57097" y="27911"/>
                  </a:cubicBezTo>
                  <a:cubicBezTo>
                    <a:pt x="68428" y="27911"/>
                    <a:pt x="78420" y="26530"/>
                    <a:pt x="83828" y="25563"/>
                  </a:cubicBezTo>
                  <a:cubicBezTo>
                    <a:pt x="107047" y="21412"/>
                    <a:pt x="182903" y="16583"/>
                    <a:pt x="182903" y="16583"/>
                  </a:cubicBezTo>
                  <a:lnTo>
                    <a:pt x="182903" y="4179"/>
                  </a:lnTo>
                  <a:cubicBezTo>
                    <a:pt x="96624" y="9235"/>
                    <a:pt x="92311" y="16605"/>
                    <a:pt x="61887" y="16605"/>
                  </a:cubicBezTo>
                  <a:cubicBezTo>
                    <a:pt x="60453" y="16605"/>
                    <a:pt x="58960" y="16588"/>
                    <a:pt x="57399" y="16555"/>
                  </a:cubicBezTo>
                  <a:cubicBezTo>
                    <a:pt x="22712" y="15805"/>
                    <a:pt x="16518" y="0"/>
                    <a:pt x="16518" y="0"/>
                  </a:cubicBezTo>
                  <a:close/>
                </a:path>
              </a:pathLst>
            </a:custGeom>
            <a:solidFill>
              <a:srgbClr val="F5A2A2">
                <a:alpha val="34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989" name="Google Shape;989;p30"/>
            <p:cNvGrpSpPr/>
            <p:nvPr/>
          </p:nvGrpSpPr>
          <p:grpSpPr>
            <a:xfrm>
              <a:off x="721958" y="3426723"/>
              <a:ext cx="7694390" cy="1182420"/>
              <a:chOff x="721945" y="1436353"/>
              <a:chExt cx="7705177" cy="3172579"/>
            </a:xfrm>
          </p:grpSpPr>
          <p:sp>
            <p:nvSpPr>
              <p:cNvPr id="990" name="Google Shape;990;p30"/>
              <p:cNvSpPr/>
              <p:nvPr/>
            </p:nvSpPr>
            <p:spPr>
              <a:xfrm>
                <a:off x="721945" y="1578479"/>
                <a:ext cx="7705177" cy="3030454"/>
              </a:xfrm>
              <a:custGeom>
                <a:avLst/>
                <a:gdLst/>
                <a:ahLst/>
                <a:cxnLst/>
                <a:rect l="l" t="t" r="r" b="b"/>
                <a:pathLst>
                  <a:path w="241258" h="94887" extrusionOk="0">
                    <a:moveTo>
                      <a:pt x="197962" y="0"/>
                    </a:moveTo>
                    <a:cubicBezTo>
                      <a:pt x="182547" y="0"/>
                      <a:pt x="165051" y="4084"/>
                      <a:pt x="152681" y="10230"/>
                    </a:cubicBezTo>
                    <a:cubicBezTo>
                      <a:pt x="141965" y="15552"/>
                      <a:pt x="132931" y="25965"/>
                      <a:pt x="120627" y="28418"/>
                    </a:cubicBezTo>
                    <a:cubicBezTo>
                      <a:pt x="117465" y="29048"/>
                      <a:pt x="113996" y="29322"/>
                      <a:pt x="110323" y="29322"/>
                    </a:cubicBezTo>
                    <a:cubicBezTo>
                      <a:pt x="86015" y="29322"/>
                      <a:pt x="52816" y="17310"/>
                      <a:pt x="40854" y="17090"/>
                    </a:cubicBezTo>
                    <a:cubicBezTo>
                      <a:pt x="34839" y="16979"/>
                      <a:pt x="30323" y="16873"/>
                      <a:pt x="26650" y="16873"/>
                    </a:cubicBezTo>
                    <a:cubicBezTo>
                      <a:pt x="16008" y="16873"/>
                      <a:pt x="12445" y="17766"/>
                      <a:pt x="0" y="22020"/>
                    </a:cubicBezTo>
                    <a:lnTo>
                      <a:pt x="0" y="94887"/>
                    </a:lnTo>
                    <a:lnTo>
                      <a:pt x="241257" y="94887"/>
                    </a:lnTo>
                    <a:lnTo>
                      <a:pt x="241257" y="21698"/>
                    </a:lnTo>
                    <a:cubicBezTo>
                      <a:pt x="241257" y="21698"/>
                      <a:pt x="235911" y="13769"/>
                      <a:pt x="223470" y="5775"/>
                    </a:cubicBezTo>
                    <a:cubicBezTo>
                      <a:pt x="217187" y="1738"/>
                      <a:pt x="208017" y="0"/>
                      <a:pt x="19796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91" name="Google Shape;991;p30"/>
              <p:cNvSpPr/>
              <p:nvPr/>
            </p:nvSpPr>
            <p:spPr>
              <a:xfrm>
                <a:off x="721945" y="1436353"/>
                <a:ext cx="7705177" cy="3172575"/>
              </a:xfrm>
              <a:custGeom>
                <a:avLst/>
                <a:gdLst/>
                <a:ahLst/>
                <a:cxnLst/>
                <a:rect l="l" t="t" r="r" b="b"/>
                <a:pathLst>
                  <a:path w="241258" h="99337" fill="none" extrusionOk="0">
                    <a:moveTo>
                      <a:pt x="0" y="26470"/>
                    </a:moveTo>
                    <a:lnTo>
                      <a:pt x="0" y="99337"/>
                    </a:lnTo>
                    <a:lnTo>
                      <a:pt x="241257" y="99337"/>
                    </a:lnTo>
                    <a:lnTo>
                      <a:pt x="241257" y="26148"/>
                    </a:lnTo>
                    <a:cubicBezTo>
                      <a:pt x="241257" y="26148"/>
                      <a:pt x="235911" y="18219"/>
                      <a:pt x="223470" y="10225"/>
                    </a:cubicBezTo>
                    <a:cubicBezTo>
                      <a:pt x="207556" y="0"/>
                      <a:pt x="173121" y="4524"/>
                      <a:pt x="152681" y="14680"/>
                    </a:cubicBezTo>
                    <a:cubicBezTo>
                      <a:pt x="141965" y="20002"/>
                      <a:pt x="132931" y="30415"/>
                      <a:pt x="120627" y="32868"/>
                    </a:cubicBezTo>
                    <a:cubicBezTo>
                      <a:pt x="96530" y="37671"/>
                      <a:pt x="54623" y="21793"/>
                      <a:pt x="40854" y="21540"/>
                    </a:cubicBezTo>
                    <a:cubicBezTo>
                      <a:pt x="17409" y="21107"/>
                      <a:pt x="16740" y="20748"/>
                      <a:pt x="0" y="26470"/>
                    </a:cubicBezTo>
                    <a:close/>
                  </a:path>
                </a:pathLst>
              </a:custGeom>
              <a:noFill/>
              <a:ln w="4950" cap="flat" cmpd="sng">
                <a:solidFill>
                  <a:srgbClr val="1D1D1B"/>
                </a:solidFill>
                <a:prstDash val="solid"/>
                <a:miter lim="238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sp>
        <p:nvSpPr>
          <p:cNvPr id="992" name="Google Shape;992;p30"/>
          <p:cNvSpPr txBox="1">
            <a:spLocks noGrp="1"/>
          </p:cNvSpPr>
          <p:nvPr>
            <p:ph type="subTitle" idx="1"/>
          </p:nvPr>
        </p:nvSpPr>
        <p:spPr>
          <a:xfrm>
            <a:off x="6980861" y="2812771"/>
            <a:ext cx="3730000" cy="12336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3" name="Google Shape;993;p30"/>
          <p:cNvSpPr txBox="1">
            <a:spLocks noGrp="1"/>
          </p:cNvSpPr>
          <p:nvPr>
            <p:ph type="title"/>
          </p:nvPr>
        </p:nvSpPr>
        <p:spPr>
          <a:xfrm>
            <a:off x="2894400" y="883200"/>
            <a:ext cx="7718400" cy="3600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9pPr>
          </a:lstStyle>
          <a:p>
            <a:endParaRPr/>
          </a:p>
        </p:txBody>
      </p:sp>
      <p:sp>
        <p:nvSpPr>
          <p:cNvPr id="994" name="Google Shape;994;p30"/>
          <p:cNvSpPr/>
          <p:nvPr/>
        </p:nvSpPr>
        <p:spPr>
          <a:xfrm flipH="1">
            <a:off x="264326" y="3878998"/>
            <a:ext cx="426537" cy="426404"/>
          </a:xfrm>
          <a:custGeom>
            <a:avLst/>
            <a:gdLst/>
            <a:ahLst/>
            <a:cxnLst/>
            <a:rect l="l" t="t" r="r" b="b"/>
            <a:pathLst>
              <a:path w="9664" h="9661" extrusionOk="0">
                <a:moveTo>
                  <a:pt x="4832" y="0"/>
                </a:moveTo>
                <a:cubicBezTo>
                  <a:pt x="2163" y="0"/>
                  <a:pt x="1" y="2163"/>
                  <a:pt x="1" y="4829"/>
                </a:cubicBezTo>
                <a:cubicBezTo>
                  <a:pt x="1" y="7499"/>
                  <a:pt x="2163" y="9661"/>
                  <a:pt x="4832" y="9661"/>
                </a:cubicBezTo>
                <a:cubicBezTo>
                  <a:pt x="7499" y="9661"/>
                  <a:pt x="9664" y="7499"/>
                  <a:pt x="9664" y="4829"/>
                </a:cubicBezTo>
                <a:cubicBezTo>
                  <a:pt x="9664" y="2163"/>
                  <a:pt x="7499" y="0"/>
                  <a:pt x="4832" y="0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95" name="Google Shape;995;p30"/>
          <p:cNvSpPr/>
          <p:nvPr/>
        </p:nvSpPr>
        <p:spPr>
          <a:xfrm flipH="1">
            <a:off x="228173" y="1627113"/>
            <a:ext cx="195923" cy="195967"/>
          </a:xfrm>
          <a:custGeom>
            <a:avLst/>
            <a:gdLst/>
            <a:ahLst/>
            <a:cxnLst/>
            <a:rect l="l" t="t" r="r" b="b"/>
            <a:pathLst>
              <a:path w="4439" h="4440" extrusionOk="0">
                <a:moveTo>
                  <a:pt x="2219" y="1"/>
                </a:moveTo>
                <a:cubicBezTo>
                  <a:pt x="993" y="1"/>
                  <a:pt x="0" y="994"/>
                  <a:pt x="0" y="2220"/>
                </a:cubicBezTo>
                <a:cubicBezTo>
                  <a:pt x="0" y="3446"/>
                  <a:pt x="993" y="4439"/>
                  <a:pt x="2219" y="4439"/>
                </a:cubicBezTo>
                <a:cubicBezTo>
                  <a:pt x="3446" y="4439"/>
                  <a:pt x="4439" y="3446"/>
                  <a:pt x="4439" y="2220"/>
                </a:cubicBezTo>
                <a:cubicBezTo>
                  <a:pt x="4439" y="994"/>
                  <a:pt x="3446" y="1"/>
                  <a:pt x="2219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96" name="Google Shape;996;p30"/>
          <p:cNvSpPr/>
          <p:nvPr/>
        </p:nvSpPr>
        <p:spPr>
          <a:xfrm flipH="1">
            <a:off x="3148778" y="174368"/>
            <a:ext cx="189028" cy="189112"/>
          </a:xfrm>
          <a:custGeom>
            <a:avLst/>
            <a:gdLst/>
            <a:ahLst/>
            <a:cxnLst/>
            <a:rect l="l" t="t" r="r" b="b"/>
            <a:pathLst>
              <a:path w="4439" h="4441" extrusionOk="0">
                <a:moveTo>
                  <a:pt x="2219" y="0"/>
                </a:moveTo>
                <a:cubicBezTo>
                  <a:pt x="993" y="0"/>
                  <a:pt x="0" y="993"/>
                  <a:pt x="0" y="2219"/>
                </a:cubicBezTo>
                <a:cubicBezTo>
                  <a:pt x="0" y="3446"/>
                  <a:pt x="993" y="4441"/>
                  <a:pt x="2219" y="4441"/>
                </a:cubicBezTo>
                <a:cubicBezTo>
                  <a:pt x="3446" y="4441"/>
                  <a:pt x="4439" y="3446"/>
                  <a:pt x="4439" y="2219"/>
                </a:cubicBezTo>
                <a:cubicBezTo>
                  <a:pt x="4439" y="993"/>
                  <a:pt x="3446" y="0"/>
                  <a:pt x="2219" y="0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97" name="Google Shape;997;p30"/>
          <p:cNvSpPr/>
          <p:nvPr/>
        </p:nvSpPr>
        <p:spPr>
          <a:xfrm flipH="1">
            <a:off x="11496278" y="450690"/>
            <a:ext cx="265805" cy="265805"/>
          </a:xfrm>
          <a:custGeom>
            <a:avLst/>
            <a:gdLst/>
            <a:ahLst/>
            <a:cxnLst/>
            <a:rect l="l" t="t" r="r" b="b"/>
            <a:pathLst>
              <a:path w="6242" h="6242" extrusionOk="0">
                <a:moveTo>
                  <a:pt x="3122" y="1"/>
                </a:moveTo>
                <a:cubicBezTo>
                  <a:pt x="1398" y="1"/>
                  <a:pt x="0" y="1398"/>
                  <a:pt x="0" y="3122"/>
                </a:cubicBezTo>
                <a:cubicBezTo>
                  <a:pt x="0" y="4844"/>
                  <a:pt x="1398" y="6242"/>
                  <a:pt x="3122" y="6242"/>
                </a:cubicBezTo>
                <a:cubicBezTo>
                  <a:pt x="4843" y="6242"/>
                  <a:pt x="6241" y="4844"/>
                  <a:pt x="6241" y="3122"/>
                </a:cubicBezTo>
                <a:cubicBezTo>
                  <a:pt x="6241" y="1398"/>
                  <a:pt x="4843" y="1"/>
                  <a:pt x="3122" y="1"/>
                </a:cubicBez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98" name="Google Shape;998;p30"/>
          <p:cNvSpPr/>
          <p:nvPr/>
        </p:nvSpPr>
        <p:spPr>
          <a:xfrm flipH="1">
            <a:off x="10932375" y="6012959"/>
            <a:ext cx="411440" cy="411440"/>
          </a:xfrm>
          <a:custGeom>
            <a:avLst/>
            <a:gdLst/>
            <a:ahLst/>
            <a:cxnLst/>
            <a:rect l="l" t="t" r="r" b="b"/>
            <a:pathLst>
              <a:path w="9662" h="9662" extrusionOk="0">
                <a:moveTo>
                  <a:pt x="4830" y="1"/>
                </a:moveTo>
                <a:cubicBezTo>
                  <a:pt x="2163" y="1"/>
                  <a:pt x="1" y="2163"/>
                  <a:pt x="1" y="4832"/>
                </a:cubicBezTo>
                <a:cubicBezTo>
                  <a:pt x="1" y="7499"/>
                  <a:pt x="2163" y="9661"/>
                  <a:pt x="4830" y="9661"/>
                </a:cubicBezTo>
                <a:cubicBezTo>
                  <a:pt x="7499" y="9661"/>
                  <a:pt x="9662" y="7499"/>
                  <a:pt x="9662" y="4832"/>
                </a:cubicBezTo>
                <a:cubicBezTo>
                  <a:pt x="9662" y="2163"/>
                  <a:pt x="7499" y="1"/>
                  <a:pt x="4830" y="1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99" name="Google Shape;999;p30"/>
          <p:cNvSpPr/>
          <p:nvPr/>
        </p:nvSpPr>
        <p:spPr>
          <a:xfrm flipH="1">
            <a:off x="650717" y="363471"/>
            <a:ext cx="356448" cy="353035"/>
          </a:xfrm>
          <a:custGeom>
            <a:avLst/>
            <a:gdLst/>
            <a:ahLst/>
            <a:cxnLst/>
            <a:rect l="l" t="t" r="r" b="b"/>
            <a:pathLst>
              <a:path w="3760" h="3724" extrusionOk="0">
                <a:moveTo>
                  <a:pt x="2002" y="1"/>
                </a:moveTo>
                <a:cubicBezTo>
                  <a:pt x="1962" y="1"/>
                  <a:pt x="1918" y="26"/>
                  <a:pt x="1905" y="76"/>
                </a:cubicBezTo>
                <a:cubicBezTo>
                  <a:pt x="1554" y="1154"/>
                  <a:pt x="1203" y="1454"/>
                  <a:pt x="101" y="1655"/>
                </a:cubicBezTo>
                <a:cubicBezTo>
                  <a:pt x="0" y="1680"/>
                  <a:pt x="0" y="1805"/>
                  <a:pt x="76" y="1830"/>
                </a:cubicBezTo>
                <a:cubicBezTo>
                  <a:pt x="1153" y="2181"/>
                  <a:pt x="1454" y="2532"/>
                  <a:pt x="1655" y="3635"/>
                </a:cubicBezTo>
                <a:cubicBezTo>
                  <a:pt x="1669" y="3691"/>
                  <a:pt x="1722" y="3724"/>
                  <a:pt x="1771" y="3724"/>
                </a:cubicBezTo>
                <a:cubicBezTo>
                  <a:pt x="1809" y="3724"/>
                  <a:pt x="1844" y="3704"/>
                  <a:pt x="1855" y="3660"/>
                </a:cubicBezTo>
                <a:cubicBezTo>
                  <a:pt x="2206" y="2582"/>
                  <a:pt x="2557" y="2281"/>
                  <a:pt x="3660" y="2081"/>
                </a:cubicBezTo>
                <a:cubicBezTo>
                  <a:pt x="3760" y="2056"/>
                  <a:pt x="3760" y="1931"/>
                  <a:pt x="3685" y="1880"/>
                </a:cubicBezTo>
                <a:cubicBezTo>
                  <a:pt x="2607" y="1530"/>
                  <a:pt x="2306" y="1204"/>
                  <a:pt x="2081" y="76"/>
                </a:cubicBezTo>
                <a:cubicBezTo>
                  <a:pt x="2081" y="26"/>
                  <a:pt x="2043" y="1"/>
                  <a:pt x="2002" y="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rgbClr val="0B3A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00" name="Google Shape;1000;p30"/>
          <p:cNvSpPr/>
          <p:nvPr/>
        </p:nvSpPr>
        <p:spPr>
          <a:xfrm flipH="1">
            <a:off x="4931919" y="6424395"/>
            <a:ext cx="195923" cy="196055"/>
          </a:xfrm>
          <a:custGeom>
            <a:avLst/>
            <a:gdLst/>
            <a:ahLst/>
            <a:cxnLst/>
            <a:rect l="l" t="t" r="r" b="b"/>
            <a:pathLst>
              <a:path w="4439" h="4442" extrusionOk="0">
                <a:moveTo>
                  <a:pt x="2219" y="1"/>
                </a:moveTo>
                <a:cubicBezTo>
                  <a:pt x="993" y="1"/>
                  <a:pt x="0" y="996"/>
                  <a:pt x="0" y="2222"/>
                </a:cubicBezTo>
                <a:cubicBezTo>
                  <a:pt x="0" y="3446"/>
                  <a:pt x="993" y="4442"/>
                  <a:pt x="2219" y="4442"/>
                </a:cubicBezTo>
                <a:cubicBezTo>
                  <a:pt x="3446" y="4442"/>
                  <a:pt x="4439" y="3446"/>
                  <a:pt x="4439" y="2222"/>
                </a:cubicBezTo>
                <a:cubicBezTo>
                  <a:pt x="4439" y="996"/>
                  <a:pt x="3446" y="1"/>
                  <a:pt x="2219" y="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466215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7">
  <p:cSld name="Title and text 7"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2" name="Google Shape;1002;p31"/>
          <p:cNvSpPr/>
          <p:nvPr/>
        </p:nvSpPr>
        <p:spPr>
          <a:xfrm>
            <a:off x="9564867" y="3912034"/>
            <a:ext cx="2629515" cy="2967063"/>
          </a:xfrm>
          <a:custGeom>
            <a:avLst/>
            <a:gdLst/>
            <a:ahLst/>
            <a:cxnLst/>
            <a:rect l="l" t="t" r="r" b="b"/>
            <a:pathLst>
              <a:path w="60560" h="68334" extrusionOk="0">
                <a:moveTo>
                  <a:pt x="60559" y="0"/>
                </a:moveTo>
                <a:cubicBezTo>
                  <a:pt x="56761" y="984"/>
                  <a:pt x="53056" y="2420"/>
                  <a:pt x="49694" y="4403"/>
                </a:cubicBezTo>
                <a:cubicBezTo>
                  <a:pt x="47143" y="5906"/>
                  <a:pt x="44724" y="7765"/>
                  <a:pt x="42636" y="9863"/>
                </a:cubicBezTo>
                <a:cubicBezTo>
                  <a:pt x="40409" y="12099"/>
                  <a:pt x="38440" y="14702"/>
                  <a:pt x="37164" y="17600"/>
                </a:cubicBezTo>
                <a:cubicBezTo>
                  <a:pt x="36321" y="19507"/>
                  <a:pt x="35557" y="21410"/>
                  <a:pt x="35045" y="23429"/>
                </a:cubicBezTo>
                <a:cubicBezTo>
                  <a:pt x="34685" y="24855"/>
                  <a:pt x="34423" y="26303"/>
                  <a:pt x="34211" y="27758"/>
                </a:cubicBezTo>
                <a:cubicBezTo>
                  <a:pt x="33744" y="30951"/>
                  <a:pt x="33440" y="34161"/>
                  <a:pt x="33040" y="37361"/>
                </a:cubicBezTo>
                <a:cubicBezTo>
                  <a:pt x="32804" y="38952"/>
                  <a:pt x="32511" y="40535"/>
                  <a:pt x="32089" y="42088"/>
                </a:cubicBezTo>
                <a:cubicBezTo>
                  <a:pt x="31663" y="43662"/>
                  <a:pt x="31106" y="45210"/>
                  <a:pt x="30496" y="46726"/>
                </a:cubicBezTo>
                <a:cubicBezTo>
                  <a:pt x="29125" y="49810"/>
                  <a:pt x="27460" y="52756"/>
                  <a:pt x="25467" y="55482"/>
                </a:cubicBezTo>
                <a:cubicBezTo>
                  <a:pt x="23696" y="57656"/>
                  <a:pt x="21712" y="59642"/>
                  <a:pt x="19538" y="61414"/>
                </a:cubicBezTo>
                <a:cubicBezTo>
                  <a:pt x="17007" y="63281"/>
                  <a:pt x="14299" y="64928"/>
                  <a:pt x="11440" y="66238"/>
                </a:cubicBezTo>
                <a:cubicBezTo>
                  <a:pt x="9392" y="67026"/>
                  <a:pt x="7280" y="67624"/>
                  <a:pt x="5117" y="67998"/>
                </a:cubicBezTo>
                <a:cubicBezTo>
                  <a:pt x="4066" y="68098"/>
                  <a:pt x="3010" y="68149"/>
                  <a:pt x="1951" y="68149"/>
                </a:cubicBezTo>
                <a:cubicBezTo>
                  <a:pt x="1859" y="68149"/>
                  <a:pt x="1766" y="68148"/>
                  <a:pt x="1674" y="68148"/>
                </a:cubicBezTo>
                <a:cubicBezTo>
                  <a:pt x="1647" y="68147"/>
                  <a:pt x="1621" y="68147"/>
                  <a:pt x="1594" y="68147"/>
                </a:cubicBezTo>
                <a:cubicBezTo>
                  <a:pt x="1067" y="68147"/>
                  <a:pt x="530" y="68213"/>
                  <a:pt x="0" y="68333"/>
                </a:cubicBezTo>
                <a:lnTo>
                  <a:pt x="35318" y="68333"/>
                </a:lnTo>
                <a:cubicBezTo>
                  <a:pt x="37483" y="65967"/>
                  <a:pt x="39409" y="63366"/>
                  <a:pt x="41086" y="60666"/>
                </a:cubicBezTo>
                <a:cubicBezTo>
                  <a:pt x="42262" y="58773"/>
                  <a:pt x="43295" y="56792"/>
                  <a:pt x="44198" y="54756"/>
                </a:cubicBezTo>
                <a:cubicBezTo>
                  <a:pt x="45339" y="52187"/>
                  <a:pt x="46455" y="49555"/>
                  <a:pt x="47246" y="46853"/>
                </a:cubicBezTo>
                <a:cubicBezTo>
                  <a:pt x="48670" y="41971"/>
                  <a:pt x="48939" y="36825"/>
                  <a:pt x="49548" y="31789"/>
                </a:cubicBezTo>
                <a:cubicBezTo>
                  <a:pt x="49901" y="29451"/>
                  <a:pt x="50384" y="27127"/>
                  <a:pt x="51199" y="24905"/>
                </a:cubicBezTo>
                <a:cubicBezTo>
                  <a:pt x="51623" y="24027"/>
                  <a:pt x="52108" y="23184"/>
                  <a:pt x="52658" y="22379"/>
                </a:cubicBezTo>
                <a:cubicBezTo>
                  <a:pt x="53570" y="21321"/>
                  <a:pt x="54580" y="20345"/>
                  <a:pt x="55652" y="19450"/>
                </a:cubicBezTo>
                <a:cubicBezTo>
                  <a:pt x="57156" y="18378"/>
                  <a:pt x="58761" y="17464"/>
                  <a:pt x="60438" y="16690"/>
                </a:cubicBezTo>
                <a:cubicBezTo>
                  <a:pt x="60478" y="16673"/>
                  <a:pt x="60519" y="16659"/>
                  <a:pt x="60559" y="16642"/>
                </a:cubicBezTo>
                <a:lnTo>
                  <a:pt x="60559" y="0"/>
                </a:ln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003" name="Google Shape;1003;p31"/>
          <p:cNvGrpSpPr/>
          <p:nvPr/>
        </p:nvGrpSpPr>
        <p:grpSpPr>
          <a:xfrm>
            <a:off x="9366543" y="4430122"/>
            <a:ext cx="2935507" cy="2551551"/>
            <a:chOff x="7039840" y="3226481"/>
            <a:chExt cx="2201630" cy="1913663"/>
          </a:xfrm>
        </p:grpSpPr>
        <p:sp>
          <p:nvSpPr>
            <p:cNvPr id="1004" name="Google Shape;1004;p31"/>
            <p:cNvSpPr/>
            <p:nvPr/>
          </p:nvSpPr>
          <p:spPr>
            <a:xfrm>
              <a:off x="7420863" y="3426638"/>
              <a:ext cx="1675186" cy="1711914"/>
            </a:xfrm>
            <a:custGeom>
              <a:avLst/>
              <a:gdLst/>
              <a:ahLst/>
              <a:cxnLst/>
              <a:rect l="l" t="t" r="r" b="b"/>
              <a:pathLst>
                <a:path w="52452" h="53602" extrusionOk="0">
                  <a:moveTo>
                    <a:pt x="31828" y="1"/>
                  </a:moveTo>
                  <a:lnTo>
                    <a:pt x="31828" y="6470"/>
                  </a:lnTo>
                  <a:cubicBezTo>
                    <a:pt x="32418" y="6975"/>
                    <a:pt x="33045" y="7454"/>
                    <a:pt x="33545" y="8054"/>
                  </a:cubicBezTo>
                  <a:cubicBezTo>
                    <a:pt x="38407" y="13883"/>
                    <a:pt x="39510" y="19196"/>
                    <a:pt x="39593" y="20019"/>
                  </a:cubicBezTo>
                  <a:cubicBezTo>
                    <a:pt x="40436" y="28432"/>
                    <a:pt x="35938" y="32847"/>
                    <a:pt x="30382" y="36159"/>
                  </a:cubicBezTo>
                  <a:cubicBezTo>
                    <a:pt x="27349" y="37967"/>
                    <a:pt x="21679" y="39795"/>
                    <a:pt x="18712" y="41417"/>
                  </a:cubicBezTo>
                  <a:cubicBezTo>
                    <a:pt x="14819" y="43546"/>
                    <a:pt x="8059" y="46091"/>
                    <a:pt x="1" y="53601"/>
                  </a:cubicBezTo>
                  <a:lnTo>
                    <a:pt x="15321" y="53601"/>
                  </a:lnTo>
                  <a:cubicBezTo>
                    <a:pt x="20634" y="50863"/>
                    <a:pt x="30616" y="45127"/>
                    <a:pt x="36685" y="40543"/>
                  </a:cubicBezTo>
                  <a:cubicBezTo>
                    <a:pt x="44339" y="34761"/>
                    <a:pt x="52451" y="25963"/>
                    <a:pt x="43286" y="11861"/>
                  </a:cubicBezTo>
                  <a:cubicBezTo>
                    <a:pt x="40562" y="7668"/>
                    <a:pt x="36343" y="3589"/>
                    <a:pt x="31828" y="1"/>
                  </a:cubicBezTo>
                  <a:close/>
                </a:path>
              </a:pathLst>
            </a:custGeom>
            <a:solidFill>
              <a:srgbClr val="FF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5" name="Google Shape;1005;p31"/>
            <p:cNvSpPr/>
            <p:nvPr/>
          </p:nvSpPr>
          <p:spPr>
            <a:xfrm>
              <a:off x="7039840" y="3629542"/>
              <a:ext cx="1669948" cy="1509015"/>
            </a:xfrm>
            <a:custGeom>
              <a:avLst/>
              <a:gdLst/>
              <a:ahLst/>
              <a:cxnLst/>
              <a:rect l="l" t="t" r="r" b="b"/>
              <a:pathLst>
                <a:path w="52288" h="47249" extrusionOk="0">
                  <a:moveTo>
                    <a:pt x="43758" y="1"/>
                  </a:moveTo>
                  <a:lnTo>
                    <a:pt x="43758" y="7471"/>
                  </a:lnTo>
                  <a:cubicBezTo>
                    <a:pt x="46556" y="12104"/>
                    <a:pt x="45296" y="18055"/>
                    <a:pt x="41405" y="21674"/>
                  </a:cubicBezTo>
                  <a:cubicBezTo>
                    <a:pt x="37133" y="25646"/>
                    <a:pt x="25668" y="30282"/>
                    <a:pt x="23265" y="31140"/>
                  </a:cubicBezTo>
                  <a:cubicBezTo>
                    <a:pt x="18262" y="32923"/>
                    <a:pt x="9656" y="37533"/>
                    <a:pt x="1" y="47248"/>
                  </a:cubicBezTo>
                  <a:lnTo>
                    <a:pt x="12019" y="47248"/>
                  </a:lnTo>
                  <a:cubicBezTo>
                    <a:pt x="13964" y="45932"/>
                    <a:pt x="19374" y="41122"/>
                    <a:pt x="26237" y="37917"/>
                  </a:cubicBezTo>
                  <a:cubicBezTo>
                    <a:pt x="31328" y="35540"/>
                    <a:pt x="34764" y="33919"/>
                    <a:pt x="39762" y="31233"/>
                  </a:cubicBezTo>
                  <a:cubicBezTo>
                    <a:pt x="40710" y="30723"/>
                    <a:pt x="41600" y="30230"/>
                    <a:pt x="42312" y="29806"/>
                  </a:cubicBezTo>
                  <a:cubicBezTo>
                    <a:pt x="46510" y="27304"/>
                    <a:pt x="50801" y="23727"/>
                    <a:pt x="51547" y="17329"/>
                  </a:cubicBezTo>
                  <a:cubicBezTo>
                    <a:pt x="52287" y="10952"/>
                    <a:pt x="48704" y="4768"/>
                    <a:pt x="44915" y="1063"/>
                  </a:cubicBezTo>
                  <a:cubicBezTo>
                    <a:pt x="44536" y="694"/>
                    <a:pt x="44151" y="341"/>
                    <a:pt x="43758" y="1"/>
                  </a:cubicBezTo>
                  <a:close/>
                </a:path>
              </a:pathLst>
            </a:custGeom>
            <a:solidFill>
              <a:srgbClr val="F5A2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6" name="Google Shape;1006;p31"/>
            <p:cNvSpPr/>
            <p:nvPr/>
          </p:nvSpPr>
          <p:spPr>
            <a:xfrm>
              <a:off x="7908207" y="3226481"/>
              <a:ext cx="1333263" cy="1913663"/>
            </a:xfrm>
            <a:custGeom>
              <a:avLst/>
              <a:gdLst/>
              <a:ahLst/>
              <a:cxnLst/>
              <a:rect l="l" t="t" r="r" b="b"/>
              <a:pathLst>
                <a:path w="41746" h="59919" extrusionOk="0">
                  <a:moveTo>
                    <a:pt x="16569" y="0"/>
                  </a:moveTo>
                  <a:lnTo>
                    <a:pt x="16569" y="6534"/>
                  </a:lnTo>
                  <a:cubicBezTo>
                    <a:pt x="21245" y="10063"/>
                    <a:pt x="25196" y="14242"/>
                    <a:pt x="28027" y="18321"/>
                  </a:cubicBezTo>
                  <a:cubicBezTo>
                    <a:pt x="37173" y="31501"/>
                    <a:pt x="29215" y="41531"/>
                    <a:pt x="21426" y="47003"/>
                  </a:cubicBezTo>
                  <a:cubicBezTo>
                    <a:pt x="13564" y="52527"/>
                    <a:pt x="7582" y="54604"/>
                    <a:pt x="0" y="59918"/>
                  </a:cubicBezTo>
                  <a:lnTo>
                    <a:pt x="14838" y="59918"/>
                  </a:lnTo>
                  <a:cubicBezTo>
                    <a:pt x="17788" y="58423"/>
                    <a:pt x="24648" y="53523"/>
                    <a:pt x="29354" y="49055"/>
                  </a:cubicBezTo>
                  <a:cubicBezTo>
                    <a:pt x="38543" y="40335"/>
                    <a:pt x="41745" y="25898"/>
                    <a:pt x="32735" y="14352"/>
                  </a:cubicBezTo>
                  <a:cubicBezTo>
                    <a:pt x="27763" y="7980"/>
                    <a:pt x="22979" y="3801"/>
                    <a:pt x="16569" y="0"/>
                  </a:cubicBezTo>
                  <a:close/>
                </a:path>
              </a:pathLst>
            </a:custGeom>
            <a:solidFill>
              <a:srgbClr val="A5A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007" name="Google Shape;1007;p31"/>
          <p:cNvGrpSpPr/>
          <p:nvPr/>
        </p:nvGrpSpPr>
        <p:grpSpPr>
          <a:xfrm>
            <a:off x="-54032" y="-6019"/>
            <a:ext cx="2491251" cy="1803191"/>
            <a:chOff x="-40524" y="-4515"/>
            <a:chExt cx="1868438" cy="1352393"/>
          </a:xfrm>
        </p:grpSpPr>
        <p:sp>
          <p:nvSpPr>
            <p:cNvPr id="1008" name="Google Shape;1008;p31"/>
            <p:cNvSpPr/>
            <p:nvPr/>
          </p:nvSpPr>
          <p:spPr>
            <a:xfrm>
              <a:off x="77081" y="-1814"/>
              <a:ext cx="1427127" cy="1258785"/>
            </a:xfrm>
            <a:custGeom>
              <a:avLst/>
              <a:gdLst/>
              <a:ahLst/>
              <a:cxnLst/>
              <a:rect l="l" t="t" r="r" b="b"/>
              <a:pathLst>
                <a:path w="44685" h="39414" extrusionOk="0">
                  <a:moveTo>
                    <a:pt x="29564" y="0"/>
                  </a:moveTo>
                  <a:cubicBezTo>
                    <a:pt x="25215" y="1610"/>
                    <a:pt x="18874" y="5070"/>
                    <a:pt x="13493" y="8068"/>
                  </a:cubicBezTo>
                  <a:cubicBezTo>
                    <a:pt x="6968" y="11704"/>
                    <a:pt x="1" y="17290"/>
                    <a:pt x="7447" y="26541"/>
                  </a:cubicBezTo>
                  <a:cubicBezTo>
                    <a:pt x="11454" y="31522"/>
                    <a:pt x="19581" y="36330"/>
                    <a:pt x="25885" y="39414"/>
                  </a:cubicBezTo>
                  <a:lnTo>
                    <a:pt x="25885" y="34599"/>
                  </a:lnTo>
                  <a:cubicBezTo>
                    <a:pt x="25708" y="34513"/>
                    <a:pt x="25508" y="34420"/>
                    <a:pt x="25273" y="34335"/>
                  </a:cubicBezTo>
                  <a:cubicBezTo>
                    <a:pt x="22265" y="33211"/>
                    <a:pt x="18510" y="31513"/>
                    <a:pt x="15555" y="29139"/>
                  </a:cubicBezTo>
                  <a:cubicBezTo>
                    <a:pt x="13414" y="27417"/>
                    <a:pt x="11695" y="25338"/>
                    <a:pt x="10990" y="22864"/>
                  </a:cubicBezTo>
                  <a:cubicBezTo>
                    <a:pt x="10847" y="22362"/>
                    <a:pt x="10745" y="21845"/>
                    <a:pt x="10690" y="21312"/>
                  </a:cubicBezTo>
                  <a:cubicBezTo>
                    <a:pt x="10130" y="15854"/>
                    <a:pt x="13986" y="13058"/>
                    <a:pt x="18708" y="10992"/>
                  </a:cubicBezTo>
                  <a:cubicBezTo>
                    <a:pt x="21286" y="9861"/>
                    <a:pt x="26077" y="8756"/>
                    <a:pt x="28597" y="7746"/>
                  </a:cubicBezTo>
                  <a:cubicBezTo>
                    <a:pt x="31928" y="6410"/>
                    <a:pt x="37714" y="4841"/>
                    <a:pt x="44684" y="0"/>
                  </a:cubicBezTo>
                  <a:close/>
                </a:path>
              </a:pathLst>
            </a:custGeom>
            <a:solidFill>
              <a:srgbClr val="F5A2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9" name="Google Shape;1009;p31"/>
            <p:cNvSpPr/>
            <p:nvPr/>
          </p:nvSpPr>
          <p:spPr>
            <a:xfrm>
              <a:off x="393729" y="887"/>
              <a:ext cx="1434185" cy="1104399"/>
            </a:xfrm>
            <a:custGeom>
              <a:avLst/>
              <a:gdLst/>
              <a:ahLst/>
              <a:cxnLst/>
              <a:rect l="l" t="t" r="r" b="b"/>
              <a:pathLst>
                <a:path w="44906" h="34580" extrusionOk="0">
                  <a:moveTo>
                    <a:pt x="34685" y="0"/>
                  </a:moveTo>
                  <a:cubicBezTo>
                    <a:pt x="33280" y="612"/>
                    <a:pt x="28473" y="3872"/>
                    <a:pt x="22346" y="5960"/>
                  </a:cubicBezTo>
                  <a:cubicBezTo>
                    <a:pt x="18031" y="7429"/>
                    <a:pt x="15116" y="8432"/>
                    <a:pt x="10875" y="10101"/>
                  </a:cubicBezTo>
                  <a:cubicBezTo>
                    <a:pt x="10071" y="10418"/>
                    <a:pt x="9313" y="10725"/>
                    <a:pt x="8709" y="10992"/>
                  </a:cubicBezTo>
                  <a:cubicBezTo>
                    <a:pt x="5139" y="12554"/>
                    <a:pt x="1474" y="14809"/>
                    <a:pt x="736" y="18940"/>
                  </a:cubicBezTo>
                  <a:cubicBezTo>
                    <a:pt x="0" y="23057"/>
                    <a:pt x="2901" y="27108"/>
                    <a:pt x="6015" y="29558"/>
                  </a:cubicBezTo>
                  <a:cubicBezTo>
                    <a:pt x="8930" y="31849"/>
                    <a:pt x="12414" y="33258"/>
                    <a:pt x="15886" y="34580"/>
                  </a:cubicBezTo>
                  <a:lnTo>
                    <a:pt x="15886" y="31539"/>
                  </a:lnTo>
                  <a:cubicBezTo>
                    <a:pt x="12680" y="30003"/>
                    <a:pt x="9159" y="28051"/>
                    <a:pt x="7201" y="25560"/>
                  </a:cubicBezTo>
                  <a:cubicBezTo>
                    <a:pt x="4799" y="22502"/>
                    <a:pt x="5946" y="18590"/>
                    <a:pt x="9328" y="16266"/>
                  </a:cubicBezTo>
                  <a:cubicBezTo>
                    <a:pt x="12983" y="13751"/>
                    <a:pt x="22689" y="10908"/>
                    <a:pt x="24722" y="10387"/>
                  </a:cubicBezTo>
                  <a:cubicBezTo>
                    <a:pt x="29016" y="9284"/>
                    <a:pt x="36476" y="6348"/>
                    <a:pt x="44905" y="0"/>
                  </a:cubicBezTo>
                  <a:close/>
                </a:path>
              </a:pathLst>
            </a:custGeom>
            <a:solidFill>
              <a:srgbClr val="4CE6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0" name="Google Shape;1010;p31"/>
            <p:cNvSpPr/>
            <p:nvPr/>
          </p:nvSpPr>
          <p:spPr>
            <a:xfrm>
              <a:off x="-40524" y="-4515"/>
              <a:ext cx="1138412" cy="1352393"/>
            </a:xfrm>
            <a:custGeom>
              <a:avLst/>
              <a:gdLst/>
              <a:ahLst/>
              <a:cxnLst/>
              <a:rect l="l" t="t" r="r" b="b"/>
              <a:pathLst>
                <a:path w="35645" h="42345" extrusionOk="0">
                  <a:moveTo>
                    <a:pt x="22741" y="0"/>
                  </a:moveTo>
                  <a:cubicBezTo>
                    <a:pt x="20241" y="926"/>
                    <a:pt x="14840" y="3805"/>
                    <a:pt x="10811" y="6632"/>
                  </a:cubicBezTo>
                  <a:cubicBezTo>
                    <a:pt x="2944" y="12151"/>
                    <a:pt x="1" y="21450"/>
                    <a:pt x="7359" y="29046"/>
                  </a:cubicBezTo>
                  <a:cubicBezTo>
                    <a:pt x="13445" y="35327"/>
                    <a:pt x="19262" y="38416"/>
                    <a:pt x="29821" y="42345"/>
                  </a:cubicBezTo>
                  <a:lnTo>
                    <a:pt x="29821" y="39414"/>
                  </a:lnTo>
                  <a:cubicBezTo>
                    <a:pt x="23517" y="36330"/>
                    <a:pt x="14909" y="31872"/>
                    <a:pt x="11383" y="26541"/>
                  </a:cubicBezTo>
                  <a:cubicBezTo>
                    <a:pt x="5261" y="17290"/>
                    <a:pt x="10795" y="11504"/>
                    <a:pt x="17429" y="8068"/>
                  </a:cubicBezTo>
                  <a:cubicBezTo>
                    <a:pt x="24127" y="4598"/>
                    <a:pt x="29185" y="3336"/>
                    <a:pt x="35645" y="0"/>
                  </a:cubicBezTo>
                  <a:close/>
                </a:path>
              </a:pathLst>
            </a:custGeom>
            <a:solidFill>
              <a:srgbClr val="FF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011" name="Google Shape;1011;p31"/>
          <p:cNvSpPr/>
          <p:nvPr/>
        </p:nvSpPr>
        <p:spPr>
          <a:xfrm>
            <a:off x="0" y="-6032"/>
            <a:ext cx="5418499" cy="3798881"/>
          </a:xfrm>
          <a:custGeom>
            <a:avLst/>
            <a:gdLst/>
            <a:ahLst/>
            <a:cxnLst/>
            <a:rect l="l" t="t" r="r" b="b"/>
            <a:pathLst>
              <a:path w="126709" h="88835" extrusionOk="0">
                <a:moveTo>
                  <a:pt x="108683" y="1"/>
                </a:moveTo>
                <a:cubicBezTo>
                  <a:pt x="108514" y="253"/>
                  <a:pt x="108340" y="501"/>
                  <a:pt x="108162" y="749"/>
                </a:cubicBezTo>
                <a:cubicBezTo>
                  <a:pt x="107126" y="1996"/>
                  <a:pt x="105988" y="3154"/>
                  <a:pt x="104747" y="4196"/>
                </a:cubicBezTo>
                <a:cubicBezTo>
                  <a:pt x="103261" y="5249"/>
                  <a:pt x="101678" y="6144"/>
                  <a:pt x="100025" y="6904"/>
                </a:cubicBezTo>
                <a:cubicBezTo>
                  <a:pt x="96568" y="8247"/>
                  <a:pt x="92922" y="9102"/>
                  <a:pt x="89260" y="9654"/>
                </a:cubicBezTo>
                <a:cubicBezTo>
                  <a:pt x="77792" y="11026"/>
                  <a:pt x="66048" y="10123"/>
                  <a:pt x="54799" y="13183"/>
                </a:cubicBezTo>
                <a:cubicBezTo>
                  <a:pt x="48327" y="14945"/>
                  <a:pt x="42169" y="18126"/>
                  <a:pt x="37406" y="22910"/>
                </a:cubicBezTo>
                <a:cubicBezTo>
                  <a:pt x="34787" y="25539"/>
                  <a:pt x="32504" y="28668"/>
                  <a:pt x="30996" y="32071"/>
                </a:cubicBezTo>
                <a:cubicBezTo>
                  <a:pt x="29508" y="35435"/>
                  <a:pt x="28398" y="38805"/>
                  <a:pt x="27715" y="42417"/>
                </a:cubicBezTo>
                <a:cubicBezTo>
                  <a:pt x="26493" y="48870"/>
                  <a:pt x="26186" y="55559"/>
                  <a:pt x="23848" y="61743"/>
                </a:cubicBezTo>
                <a:cubicBezTo>
                  <a:pt x="23183" y="63162"/>
                  <a:pt x="22402" y="64519"/>
                  <a:pt x="21500" y="65800"/>
                </a:cubicBezTo>
                <a:cubicBezTo>
                  <a:pt x="20552" y="66922"/>
                  <a:pt x="19514" y="67958"/>
                  <a:pt x="18392" y="68903"/>
                </a:cubicBezTo>
                <a:cubicBezTo>
                  <a:pt x="17071" y="69841"/>
                  <a:pt x="15668" y="70656"/>
                  <a:pt x="14199" y="71344"/>
                </a:cubicBezTo>
                <a:cubicBezTo>
                  <a:pt x="12449" y="72003"/>
                  <a:pt x="10639" y="72492"/>
                  <a:pt x="8794" y="72811"/>
                </a:cubicBezTo>
                <a:cubicBezTo>
                  <a:pt x="7785" y="72908"/>
                  <a:pt x="6773" y="72957"/>
                  <a:pt x="5761" y="72957"/>
                </a:cubicBezTo>
                <a:cubicBezTo>
                  <a:pt x="4626" y="72957"/>
                  <a:pt x="3490" y="72896"/>
                  <a:pt x="2357" y="72775"/>
                </a:cubicBezTo>
                <a:cubicBezTo>
                  <a:pt x="2269" y="72771"/>
                  <a:pt x="2182" y="72770"/>
                  <a:pt x="2095" y="72770"/>
                </a:cubicBezTo>
                <a:cubicBezTo>
                  <a:pt x="1362" y="72770"/>
                  <a:pt x="664" y="72895"/>
                  <a:pt x="0" y="73144"/>
                </a:cubicBezTo>
                <a:lnTo>
                  <a:pt x="0" y="88291"/>
                </a:lnTo>
                <a:cubicBezTo>
                  <a:pt x="755" y="88527"/>
                  <a:pt x="1541" y="88646"/>
                  <a:pt x="2357" y="88648"/>
                </a:cubicBezTo>
                <a:cubicBezTo>
                  <a:pt x="3504" y="88771"/>
                  <a:pt x="4655" y="88835"/>
                  <a:pt x="5806" y="88835"/>
                </a:cubicBezTo>
                <a:cubicBezTo>
                  <a:pt x="6776" y="88835"/>
                  <a:pt x="7746" y="88789"/>
                  <a:pt x="8713" y="88696"/>
                </a:cubicBezTo>
                <a:cubicBezTo>
                  <a:pt x="11396" y="88439"/>
                  <a:pt x="14102" y="88043"/>
                  <a:pt x="16685" y="87248"/>
                </a:cubicBezTo>
                <a:cubicBezTo>
                  <a:pt x="21824" y="85669"/>
                  <a:pt x="26503" y="83019"/>
                  <a:pt x="30465" y="79383"/>
                </a:cubicBezTo>
                <a:cubicBezTo>
                  <a:pt x="34544" y="75637"/>
                  <a:pt x="37328" y="70868"/>
                  <a:pt x="39240" y="65720"/>
                </a:cubicBezTo>
                <a:cubicBezTo>
                  <a:pt x="40773" y="61588"/>
                  <a:pt x="41409" y="57204"/>
                  <a:pt x="42028" y="52866"/>
                </a:cubicBezTo>
                <a:cubicBezTo>
                  <a:pt x="42667" y="48389"/>
                  <a:pt x="43307" y="43865"/>
                  <a:pt x="44910" y="39619"/>
                </a:cubicBezTo>
                <a:cubicBezTo>
                  <a:pt x="45545" y="38264"/>
                  <a:pt x="46291" y="36969"/>
                  <a:pt x="47150" y="35743"/>
                </a:cubicBezTo>
                <a:cubicBezTo>
                  <a:pt x="48141" y="34571"/>
                  <a:pt x="49234" y="33488"/>
                  <a:pt x="50410" y="32499"/>
                </a:cubicBezTo>
                <a:cubicBezTo>
                  <a:pt x="51910" y="31433"/>
                  <a:pt x="53508" y="30518"/>
                  <a:pt x="55180" y="29747"/>
                </a:cubicBezTo>
                <a:cubicBezTo>
                  <a:pt x="58411" y="28501"/>
                  <a:pt x="61802" y="27732"/>
                  <a:pt x="65224" y="27218"/>
                </a:cubicBezTo>
                <a:cubicBezTo>
                  <a:pt x="70822" y="26546"/>
                  <a:pt x="76468" y="26432"/>
                  <a:pt x="82092" y="26115"/>
                </a:cubicBezTo>
                <a:cubicBezTo>
                  <a:pt x="88445" y="25758"/>
                  <a:pt x="94879" y="25120"/>
                  <a:pt x="101004" y="23313"/>
                </a:cubicBezTo>
                <a:cubicBezTo>
                  <a:pt x="103976" y="22434"/>
                  <a:pt x="106912" y="21270"/>
                  <a:pt x="109650" y="19817"/>
                </a:cubicBezTo>
                <a:cubicBezTo>
                  <a:pt x="112117" y="18510"/>
                  <a:pt x="114410" y="16814"/>
                  <a:pt x="116496" y="14967"/>
                </a:cubicBezTo>
                <a:cubicBezTo>
                  <a:pt x="118541" y="13157"/>
                  <a:pt x="120244" y="11000"/>
                  <a:pt x="121839" y="8790"/>
                </a:cubicBezTo>
                <a:cubicBezTo>
                  <a:pt x="123137" y="6994"/>
                  <a:pt x="124247" y="5068"/>
                  <a:pt x="125240" y="3089"/>
                </a:cubicBezTo>
                <a:cubicBezTo>
                  <a:pt x="125752" y="2070"/>
                  <a:pt x="126240" y="1041"/>
                  <a:pt x="126709" y="1"/>
                </a:cubicBez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12" name="Google Shape;1012;p31"/>
          <p:cNvSpPr/>
          <p:nvPr/>
        </p:nvSpPr>
        <p:spPr>
          <a:xfrm>
            <a:off x="2695801" y="894908"/>
            <a:ext cx="9498247" cy="5982981"/>
          </a:xfrm>
          <a:custGeom>
            <a:avLst/>
            <a:gdLst/>
            <a:ahLst/>
            <a:cxnLst/>
            <a:rect l="l" t="t" r="r" b="b"/>
            <a:pathLst>
              <a:path w="221818" h="139724" extrusionOk="0">
                <a:moveTo>
                  <a:pt x="217438" y="1"/>
                </a:moveTo>
                <a:cubicBezTo>
                  <a:pt x="211569" y="1"/>
                  <a:pt x="205642" y="938"/>
                  <a:pt x="199994" y="2337"/>
                </a:cubicBezTo>
                <a:cubicBezTo>
                  <a:pt x="192707" y="4142"/>
                  <a:pt x="185540" y="6940"/>
                  <a:pt x="178975" y="10583"/>
                </a:cubicBezTo>
                <a:cubicBezTo>
                  <a:pt x="172900" y="13953"/>
                  <a:pt x="167147" y="18244"/>
                  <a:pt x="162880" y="23768"/>
                </a:cubicBezTo>
                <a:cubicBezTo>
                  <a:pt x="158637" y="29259"/>
                  <a:pt x="156299" y="35796"/>
                  <a:pt x="154913" y="42542"/>
                </a:cubicBezTo>
                <a:cubicBezTo>
                  <a:pt x="153565" y="49095"/>
                  <a:pt x="152753" y="55774"/>
                  <a:pt x="150326" y="62039"/>
                </a:cubicBezTo>
                <a:cubicBezTo>
                  <a:pt x="149324" y="64232"/>
                  <a:pt x="148121" y="66315"/>
                  <a:pt x="146709" y="68273"/>
                </a:cubicBezTo>
                <a:cubicBezTo>
                  <a:pt x="145033" y="70306"/>
                  <a:pt x="143149" y="72147"/>
                  <a:pt x="141106" y="73814"/>
                </a:cubicBezTo>
                <a:cubicBezTo>
                  <a:pt x="138623" y="75626"/>
                  <a:pt x="135961" y="77155"/>
                  <a:pt x="133160" y="78419"/>
                </a:cubicBezTo>
                <a:cubicBezTo>
                  <a:pt x="128719" y="80169"/>
                  <a:pt x="124066" y="81269"/>
                  <a:pt x="119349" y="81972"/>
                </a:cubicBezTo>
                <a:cubicBezTo>
                  <a:pt x="112837" y="82763"/>
                  <a:pt x="106276" y="82903"/>
                  <a:pt x="99717" y="82903"/>
                </a:cubicBezTo>
                <a:cubicBezTo>
                  <a:pt x="96504" y="82903"/>
                  <a:pt x="93293" y="82869"/>
                  <a:pt x="90087" y="82862"/>
                </a:cubicBezTo>
                <a:cubicBezTo>
                  <a:pt x="89804" y="82862"/>
                  <a:pt x="89522" y="82861"/>
                  <a:pt x="89240" y="82861"/>
                </a:cubicBezTo>
                <a:cubicBezTo>
                  <a:pt x="78782" y="82861"/>
                  <a:pt x="68359" y="83307"/>
                  <a:pt x="58078" y="85413"/>
                </a:cubicBezTo>
                <a:cubicBezTo>
                  <a:pt x="49154" y="87239"/>
                  <a:pt x="40267" y="90430"/>
                  <a:pt x="32592" y="95397"/>
                </a:cubicBezTo>
                <a:cubicBezTo>
                  <a:pt x="25327" y="100098"/>
                  <a:pt x="19429" y="106091"/>
                  <a:pt x="14281" y="112994"/>
                </a:cubicBezTo>
                <a:cubicBezTo>
                  <a:pt x="8975" y="120109"/>
                  <a:pt x="4899" y="128058"/>
                  <a:pt x="1053" y="136027"/>
                </a:cubicBezTo>
                <a:cubicBezTo>
                  <a:pt x="474" y="137228"/>
                  <a:pt x="79" y="138456"/>
                  <a:pt x="1" y="139723"/>
                </a:cubicBezTo>
                <a:lnTo>
                  <a:pt x="16876" y="139723"/>
                </a:lnTo>
                <a:cubicBezTo>
                  <a:pt x="20160" y="133149"/>
                  <a:pt x="23729" y="126691"/>
                  <a:pt x="28139" y="120804"/>
                </a:cubicBezTo>
                <a:cubicBezTo>
                  <a:pt x="30966" y="117264"/>
                  <a:pt x="34119" y="114006"/>
                  <a:pt x="37645" y="111161"/>
                </a:cubicBezTo>
                <a:cubicBezTo>
                  <a:pt x="41103" y="108601"/>
                  <a:pt x="44839" y="106460"/>
                  <a:pt x="48773" y="104717"/>
                </a:cubicBezTo>
                <a:cubicBezTo>
                  <a:pt x="54995" y="102219"/>
                  <a:pt x="61550" y="100667"/>
                  <a:pt x="68179" y="99700"/>
                </a:cubicBezTo>
                <a:cubicBezTo>
                  <a:pt x="74946" y="98873"/>
                  <a:pt x="81766" y="98733"/>
                  <a:pt x="88581" y="98733"/>
                </a:cubicBezTo>
                <a:cubicBezTo>
                  <a:pt x="90661" y="98733"/>
                  <a:pt x="92741" y="98746"/>
                  <a:pt x="94818" y="98757"/>
                </a:cubicBezTo>
                <a:cubicBezTo>
                  <a:pt x="95851" y="98762"/>
                  <a:pt x="96883" y="98765"/>
                  <a:pt x="97915" y="98765"/>
                </a:cubicBezTo>
                <a:cubicBezTo>
                  <a:pt x="106621" y="98765"/>
                  <a:pt x="115289" y="98535"/>
                  <a:pt x="123926" y="97228"/>
                </a:cubicBezTo>
                <a:cubicBezTo>
                  <a:pt x="132939" y="95864"/>
                  <a:pt x="142061" y="92811"/>
                  <a:pt x="149417" y="87306"/>
                </a:cubicBezTo>
                <a:cubicBezTo>
                  <a:pt x="154094" y="83803"/>
                  <a:pt x="158101" y="79874"/>
                  <a:pt x="161332" y="74971"/>
                </a:cubicBezTo>
                <a:cubicBezTo>
                  <a:pt x="163906" y="71064"/>
                  <a:pt x="165745" y="66599"/>
                  <a:pt x="167035" y="62110"/>
                </a:cubicBezTo>
                <a:cubicBezTo>
                  <a:pt x="169300" y="54231"/>
                  <a:pt x="169671" y="45856"/>
                  <a:pt x="172624" y="38170"/>
                </a:cubicBezTo>
                <a:cubicBezTo>
                  <a:pt x="173388" y="36512"/>
                  <a:pt x="174284" y="34924"/>
                  <a:pt x="175339" y="33433"/>
                </a:cubicBezTo>
                <a:cubicBezTo>
                  <a:pt x="176875" y="31600"/>
                  <a:pt x="178618" y="29957"/>
                  <a:pt x="180477" y="28452"/>
                </a:cubicBezTo>
                <a:cubicBezTo>
                  <a:pt x="184399" y="25559"/>
                  <a:pt x="188697" y="23204"/>
                  <a:pt x="193160" y="21246"/>
                </a:cubicBezTo>
                <a:cubicBezTo>
                  <a:pt x="198886" y="18922"/>
                  <a:pt x="204875" y="17222"/>
                  <a:pt x="210988" y="16296"/>
                </a:cubicBezTo>
                <a:cubicBezTo>
                  <a:pt x="213230" y="16035"/>
                  <a:pt x="215482" y="15886"/>
                  <a:pt x="217736" y="15886"/>
                </a:cubicBezTo>
                <a:cubicBezTo>
                  <a:pt x="219015" y="15886"/>
                  <a:pt x="220294" y="15934"/>
                  <a:pt x="221572" y="16036"/>
                </a:cubicBezTo>
                <a:cubicBezTo>
                  <a:pt x="221653" y="16044"/>
                  <a:pt x="221734" y="16046"/>
                  <a:pt x="221818" y="16048"/>
                </a:cubicBezTo>
                <a:lnTo>
                  <a:pt x="221818" y="185"/>
                </a:lnTo>
                <a:cubicBezTo>
                  <a:pt x="221737" y="178"/>
                  <a:pt x="221656" y="168"/>
                  <a:pt x="221572" y="163"/>
                </a:cubicBezTo>
                <a:cubicBezTo>
                  <a:pt x="220200" y="53"/>
                  <a:pt x="218821" y="1"/>
                  <a:pt x="217438" y="1"/>
                </a:cubicBez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013" name="Google Shape;1013;p31"/>
          <p:cNvGrpSpPr/>
          <p:nvPr/>
        </p:nvGrpSpPr>
        <p:grpSpPr>
          <a:xfrm>
            <a:off x="970075" y="726601"/>
            <a:ext cx="10251600" cy="5418767"/>
            <a:chOff x="727556" y="544950"/>
            <a:chExt cx="7688700" cy="4064075"/>
          </a:xfrm>
        </p:grpSpPr>
        <p:grpSp>
          <p:nvGrpSpPr>
            <p:cNvPr id="1014" name="Google Shape;1014;p31"/>
            <p:cNvGrpSpPr/>
            <p:nvPr/>
          </p:nvGrpSpPr>
          <p:grpSpPr>
            <a:xfrm>
              <a:off x="727556" y="544950"/>
              <a:ext cx="7688700" cy="4064075"/>
              <a:chOff x="721950" y="544950"/>
              <a:chExt cx="7688700" cy="4064075"/>
            </a:xfrm>
          </p:grpSpPr>
          <p:sp>
            <p:nvSpPr>
              <p:cNvPr id="1015" name="Google Shape;1015;p31"/>
              <p:cNvSpPr/>
              <p:nvPr/>
            </p:nvSpPr>
            <p:spPr>
              <a:xfrm>
                <a:off x="721950" y="544950"/>
                <a:ext cx="7688700" cy="507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F5A2A2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23825" dir="7860000" algn="bl" rotWithShape="0">
                  <a:srgbClr val="0B3A87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16" name="Google Shape;1016;p31"/>
              <p:cNvSpPr/>
              <p:nvPr/>
            </p:nvSpPr>
            <p:spPr>
              <a:xfrm>
                <a:off x="721950" y="1051025"/>
                <a:ext cx="7688700" cy="3558000"/>
              </a:xfrm>
              <a:prstGeom prst="rect">
                <a:avLst/>
              </a:prstGeom>
              <a:solidFill>
                <a:srgbClr val="FFEEE5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23825" dir="7860000" algn="bl" rotWithShape="0">
                  <a:srgbClr val="0B3A87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17" name="Google Shape;1017;p31"/>
              <p:cNvSpPr/>
              <p:nvPr/>
            </p:nvSpPr>
            <p:spPr>
              <a:xfrm>
                <a:off x="2170375" y="663050"/>
                <a:ext cx="5846700" cy="269100"/>
              </a:xfrm>
              <a:prstGeom prst="roundRect">
                <a:avLst>
                  <a:gd name="adj" fmla="val 50000"/>
                </a:avLst>
              </a:prstGeom>
              <a:solidFill>
                <a:srgbClr val="FFFFFF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018" name="Google Shape;1018;p31"/>
            <p:cNvGrpSpPr/>
            <p:nvPr/>
          </p:nvGrpSpPr>
          <p:grpSpPr>
            <a:xfrm>
              <a:off x="883456" y="696120"/>
              <a:ext cx="877593" cy="199609"/>
              <a:chOff x="883456" y="696120"/>
              <a:chExt cx="877593" cy="199609"/>
            </a:xfrm>
          </p:grpSpPr>
          <p:sp>
            <p:nvSpPr>
              <p:cNvPr id="1019" name="Google Shape;1019;p31"/>
              <p:cNvSpPr/>
              <p:nvPr/>
            </p:nvSpPr>
            <p:spPr>
              <a:xfrm>
                <a:off x="1225706" y="696120"/>
                <a:ext cx="199641" cy="199609"/>
              </a:xfrm>
              <a:custGeom>
                <a:avLst/>
                <a:gdLst/>
                <a:ahLst/>
                <a:cxnLst/>
                <a:rect l="l" t="t" r="r" b="b"/>
                <a:pathLst>
                  <a:path w="6251" h="6250" extrusionOk="0">
                    <a:moveTo>
                      <a:pt x="3127" y="1"/>
                    </a:moveTo>
                    <a:cubicBezTo>
                      <a:pt x="1400" y="1"/>
                      <a:pt x="0" y="1399"/>
                      <a:pt x="0" y="3125"/>
                    </a:cubicBezTo>
                    <a:cubicBezTo>
                      <a:pt x="0" y="4851"/>
                      <a:pt x="1400" y="6249"/>
                      <a:pt x="3127" y="6249"/>
                    </a:cubicBezTo>
                    <a:cubicBezTo>
                      <a:pt x="4851" y="6249"/>
                      <a:pt x="6251" y="4851"/>
                      <a:pt x="6251" y="3125"/>
                    </a:cubicBezTo>
                    <a:cubicBezTo>
                      <a:pt x="6251" y="1399"/>
                      <a:pt x="4851" y="1"/>
                      <a:pt x="3127" y="1"/>
                    </a:cubicBezTo>
                    <a:close/>
                  </a:path>
                </a:pathLst>
              </a:custGeom>
              <a:solidFill>
                <a:srgbClr val="FFD800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20" name="Google Shape;1020;p31"/>
              <p:cNvSpPr/>
              <p:nvPr/>
            </p:nvSpPr>
            <p:spPr>
              <a:xfrm>
                <a:off x="1561376" y="696120"/>
                <a:ext cx="199673" cy="199609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6250" extrusionOk="0">
                    <a:moveTo>
                      <a:pt x="3127" y="1"/>
                    </a:moveTo>
                    <a:cubicBezTo>
                      <a:pt x="1401" y="1"/>
                      <a:pt x="1" y="1399"/>
                      <a:pt x="1" y="3125"/>
                    </a:cubicBezTo>
                    <a:cubicBezTo>
                      <a:pt x="1" y="4851"/>
                      <a:pt x="1401" y="6249"/>
                      <a:pt x="3127" y="6249"/>
                    </a:cubicBezTo>
                    <a:cubicBezTo>
                      <a:pt x="4851" y="6249"/>
                      <a:pt x="6252" y="4851"/>
                      <a:pt x="6252" y="3125"/>
                    </a:cubicBezTo>
                    <a:cubicBezTo>
                      <a:pt x="6252" y="1399"/>
                      <a:pt x="4851" y="1"/>
                      <a:pt x="3127" y="1"/>
                    </a:cubicBezTo>
                    <a:close/>
                  </a:path>
                </a:pathLst>
              </a:custGeom>
              <a:solidFill>
                <a:srgbClr val="A5A2F4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21" name="Google Shape;1021;p31"/>
              <p:cNvSpPr/>
              <p:nvPr/>
            </p:nvSpPr>
            <p:spPr>
              <a:xfrm>
                <a:off x="883456" y="696120"/>
                <a:ext cx="199673" cy="199609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6250" extrusionOk="0">
                    <a:moveTo>
                      <a:pt x="3125" y="1"/>
                    </a:moveTo>
                    <a:cubicBezTo>
                      <a:pt x="1399" y="1"/>
                      <a:pt x="1" y="1399"/>
                      <a:pt x="1" y="3125"/>
                    </a:cubicBezTo>
                    <a:cubicBezTo>
                      <a:pt x="1" y="4851"/>
                      <a:pt x="1399" y="6249"/>
                      <a:pt x="3125" y="6249"/>
                    </a:cubicBezTo>
                    <a:cubicBezTo>
                      <a:pt x="4851" y="6249"/>
                      <a:pt x="6251" y="4851"/>
                      <a:pt x="6251" y="3125"/>
                    </a:cubicBezTo>
                    <a:cubicBezTo>
                      <a:pt x="6251" y="1399"/>
                      <a:pt x="4851" y="1"/>
                      <a:pt x="3125" y="1"/>
                    </a:cubicBezTo>
                    <a:close/>
                  </a:path>
                </a:pathLst>
              </a:custGeom>
              <a:solidFill>
                <a:srgbClr val="4CE697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sp>
        <p:nvSpPr>
          <p:cNvPr id="1022" name="Google Shape;1022;p31"/>
          <p:cNvSpPr txBox="1">
            <a:spLocks noGrp="1"/>
          </p:cNvSpPr>
          <p:nvPr>
            <p:ph type="subTitle" idx="1"/>
          </p:nvPr>
        </p:nvSpPr>
        <p:spPr>
          <a:xfrm>
            <a:off x="1488243" y="2812201"/>
            <a:ext cx="3730000" cy="12336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3" name="Google Shape;1023;p31"/>
          <p:cNvSpPr txBox="1">
            <a:spLocks noGrp="1"/>
          </p:cNvSpPr>
          <p:nvPr>
            <p:ph type="title"/>
          </p:nvPr>
        </p:nvSpPr>
        <p:spPr>
          <a:xfrm>
            <a:off x="2894400" y="883200"/>
            <a:ext cx="7718400" cy="3600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9pPr>
          </a:lstStyle>
          <a:p>
            <a:endParaRPr/>
          </a:p>
        </p:txBody>
      </p:sp>
      <p:sp>
        <p:nvSpPr>
          <p:cNvPr id="1024" name="Google Shape;1024;p31"/>
          <p:cNvSpPr/>
          <p:nvPr/>
        </p:nvSpPr>
        <p:spPr>
          <a:xfrm>
            <a:off x="3422925" y="1399696"/>
            <a:ext cx="7788663" cy="1188544"/>
          </a:xfrm>
          <a:custGeom>
            <a:avLst/>
            <a:gdLst/>
            <a:ahLst/>
            <a:cxnLst/>
            <a:rect l="l" t="t" r="r" b="b"/>
            <a:pathLst>
              <a:path w="182904" h="27911" extrusionOk="0">
                <a:moveTo>
                  <a:pt x="0" y="0"/>
                </a:moveTo>
                <a:cubicBezTo>
                  <a:pt x="8688" y="22829"/>
                  <a:pt x="35357" y="27911"/>
                  <a:pt x="57097" y="27911"/>
                </a:cubicBezTo>
                <a:cubicBezTo>
                  <a:pt x="68428" y="27911"/>
                  <a:pt x="78420" y="26530"/>
                  <a:pt x="83828" y="25563"/>
                </a:cubicBezTo>
                <a:cubicBezTo>
                  <a:pt x="107047" y="21412"/>
                  <a:pt x="182903" y="16583"/>
                  <a:pt x="182903" y="16583"/>
                </a:cubicBezTo>
                <a:lnTo>
                  <a:pt x="182903" y="4179"/>
                </a:lnTo>
                <a:cubicBezTo>
                  <a:pt x="96624" y="9235"/>
                  <a:pt x="92311" y="16605"/>
                  <a:pt x="61887" y="16605"/>
                </a:cubicBezTo>
                <a:cubicBezTo>
                  <a:pt x="60453" y="16605"/>
                  <a:pt x="58960" y="16588"/>
                  <a:pt x="57399" y="16555"/>
                </a:cubicBezTo>
                <a:cubicBezTo>
                  <a:pt x="22712" y="15805"/>
                  <a:pt x="16518" y="0"/>
                  <a:pt x="16518" y="0"/>
                </a:cubicBezTo>
                <a:close/>
              </a:path>
            </a:pathLst>
          </a:custGeom>
          <a:solidFill>
            <a:srgbClr val="F5A2A2">
              <a:alpha val="3438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025" name="Google Shape;1025;p31"/>
          <p:cNvGrpSpPr/>
          <p:nvPr/>
        </p:nvGrpSpPr>
        <p:grpSpPr>
          <a:xfrm flipH="1">
            <a:off x="959993" y="4568964"/>
            <a:ext cx="10259187" cy="1576560"/>
            <a:chOff x="721945" y="1436353"/>
            <a:chExt cx="7705177" cy="3172579"/>
          </a:xfrm>
        </p:grpSpPr>
        <p:sp>
          <p:nvSpPr>
            <p:cNvPr id="1026" name="Google Shape;1026;p31"/>
            <p:cNvSpPr/>
            <p:nvPr/>
          </p:nvSpPr>
          <p:spPr>
            <a:xfrm>
              <a:off x="721945" y="1578479"/>
              <a:ext cx="7705177" cy="3030454"/>
            </a:xfrm>
            <a:custGeom>
              <a:avLst/>
              <a:gdLst/>
              <a:ahLst/>
              <a:cxnLst/>
              <a:rect l="l" t="t" r="r" b="b"/>
              <a:pathLst>
                <a:path w="241258" h="94887" extrusionOk="0">
                  <a:moveTo>
                    <a:pt x="197962" y="0"/>
                  </a:moveTo>
                  <a:cubicBezTo>
                    <a:pt x="182547" y="0"/>
                    <a:pt x="165051" y="4084"/>
                    <a:pt x="152681" y="10230"/>
                  </a:cubicBezTo>
                  <a:cubicBezTo>
                    <a:pt x="141965" y="15552"/>
                    <a:pt x="132931" y="25965"/>
                    <a:pt x="120627" y="28418"/>
                  </a:cubicBezTo>
                  <a:cubicBezTo>
                    <a:pt x="117465" y="29048"/>
                    <a:pt x="113996" y="29322"/>
                    <a:pt x="110323" y="29322"/>
                  </a:cubicBezTo>
                  <a:cubicBezTo>
                    <a:pt x="86015" y="29322"/>
                    <a:pt x="52816" y="17310"/>
                    <a:pt x="40854" y="17090"/>
                  </a:cubicBezTo>
                  <a:cubicBezTo>
                    <a:pt x="34839" y="16979"/>
                    <a:pt x="30323" y="16873"/>
                    <a:pt x="26650" y="16873"/>
                  </a:cubicBezTo>
                  <a:cubicBezTo>
                    <a:pt x="16008" y="16873"/>
                    <a:pt x="12445" y="17766"/>
                    <a:pt x="0" y="22020"/>
                  </a:cubicBezTo>
                  <a:lnTo>
                    <a:pt x="0" y="94887"/>
                  </a:lnTo>
                  <a:lnTo>
                    <a:pt x="241257" y="94887"/>
                  </a:lnTo>
                  <a:lnTo>
                    <a:pt x="241257" y="21698"/>
                  </a:lnTo>
                  <a:cubicBezTo>
                    <a:pt x="241257" y="21698"/>
                    <a:pt x="235911" y="13769"/>
                    <a:pt x="223470" y="5775"/>
                  </a:cubicBezTo>
                  <a:cubicBezTo>
                    <a:pt x="217187" y="1738"/>
                    <a:pt x="208017" y="0"/>
                    <a:pt x="197962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7" name="Google Shape;1027;p31"/>
            <p:cNvSpPr/>
            <p:nvPr/>
          </p:nvSpPr>
          <p:spPr>
            <a:xfrm>
              <a:off x="721945" y="1436353"/>
              <a:ext cx="7705177" cy="3172575"/>
            </a:xfrm>
            <a:custGeom>
              <a:avLst/>
              <a:gdLst/>
              <a:ahLst/>
              <a:cxnLst/>
              <a:rect l="l" t="t" r="r" b="b"/>
              <a:pathLst>
                <a:path w="241258" h="99337" fill="none" extrusionOk="0">
                  <a:moveTo>
                    <a:pt x="0" y="26470"/>
                  </a:moveTo>
                  <a:lnTo>
                    <a:pt x="0" y="99337"/>
                  </a:lnTo>
                  <a:lnTo>
                    <a:pt x="241257" y="99337"/>
                  </a:lnTo>
                  <a:lnTo>
                    <a:pt x="241257" y="26148"/>
                  </a:lnTo>
                  <a:cubicBezTo>
                    <a:pt x="241257" y="26148"/>
                    <a:pt x="235911" y="18219"/>
                    <a:pt x="223470" y="10225"/>
                  </a:cubicBezTo>
                  <a:cubicBezTo>
                    <a:pt x="207556" y="0"/>
                    <a:pt x="173121" y="4524"/>
                    <a:pt x="152681" y="14680"/>
                  </a:cubicBezTo>
                  <a:cubicBezTo>
                    <a:pt x="141965" y="20002"/>
                    <a:pt x="132931" y="30415"/>
                    <a:pt x="120627" y="32868"/>
                  </a:cubicBezTo>
                  <a:cubicBezTo>
                    <a:pt x="96530" y="37671"/>
                    <a:pt x="54623" y="21793"/>
                    <a:pt x="40854" y="21540"/>
                  </a:cubicBezTo>
                  <a:cubicBezTo>
                    <a:pt x="17409" y="21107"/>
                    <a:pt x="16740" y="20748"/>
                    <a:pt x="0" y="26470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rgbClr val="1D1D1B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028" name="Google Shape;1028;p31"/>
          <p:cNvSpPr/>
          <p:nvPr/>
        </p:nvSpPr>
        <p:spPr>
          <a:xfrm flipH="1">
            <a:off x="206722" y="677479"/>
            <a:ext cx="444423" cy="437692"/>
          </a:xfrm>
          <a:custGeom>
            <a:avLst/>
            <a:gdLst/>
            <a:ahLst/>
            <a:cxnLst/>
            <a:rect l="l" t="t" r="r" b="b"/>
            <a:pathLst>
              <a:path w="4688" h="4617" extrusionOk="0">
                <a:moveTo>
                  <a:pt x="2479" y="0"/>
                </a:moveTo>
                <a:cubicBezTo>
                  <a:pt x="2434" y="0"/>
                  <a:pt x="2393" y="26"/>
                  <a:pt x="2381" y="83"/>
                </a:cubicBezTo>
                <a:cubicBezTo>
                  <a:pt x="1930" y="1411"/>
                  <a:pt x="1529" y="1787"/>
                  <a:pt x="126" y="2037"/>
                </a:cubicBezTo>
                <a:cubicBezTo>
                  <a:pt x="0" y="2063"/>
                  <a:pt x="0" y="2238"/>
                  <a:pt x="126" y="2288"/>
                </a:cubicBezTo>
                <a:cubicBezTo>
                  <a:pt x="1454" y="2714"/>
                  <a:pt x="1830" y="3140"/>
                  <a:pt x="2081" y="4519"/>
                </a:cubicBezTo>
                <a:cubicBezTo>
                  <a:pt x="2094" y="4585"/>
                  <a:pt x="2149" y="4616"/>
                  <a:pt x="2202" y="4616"/>
                </a:cubicBezTo>
                <a:cubicBezTo>
                  <a:pt x="2249" y="4616"/>
                  <a:pt x="2294" y="4591"/>
                  <a:pt x="2306" y="4544"/>
                </a:cubicBezTo>
                <a:cubicBezTo>
                  <a:pt x="2757" y="3190"/>
                  <a:pt x="3183" y="2814"/>
                  <a:pt x="4562" y="2564"/>
                </a:cubicBezTo>
                <a:cubicBezTo>
                  <a:pt x="4687" y="2539"/>
                  <a:pt x="4687" y="2388"/>
                  <a:pt x="4562" y="2338"/>
                </a:cubicBezTo>
                <a:cubicBezTo>
                  <a:pt x="3233" y="1912"/>
                  <a:pt x="2858" y="1486"/>
                  <a:pt x="2607" y="108"/>
                </a:cubicBezTo>
                <a:cubicBezTo>
                  <a:pt x="2593" y="39"/>
                  <a:pt x="2534" y="0"/>
                  <a:pt x="2479" y="0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rgbClr val="0B3A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29" name="Google Shape;1029;p31"/>
          <p:cNvSpPr/>
          <p:nvPr/>
        </p:nvSpPr>
        <p:spPr>
          <a:xfrm>
            <a:off x="11515089" y="3878998"/>
            <a:ext cx="426537" cy="426404"/>
          </a:xfrm>
          <a:custGeom>
            <a:avLst/>
            <a:gdLst/>
            <a:ahLst/>
            <a:cxnLst/>
            <a:rect l="l" t="t" r="r" b="b"/>
            <a:pathLst>
              <a:path w="9664" h="9661" extrusionOk="0">
                <a:moveTo>
                  <a:pt x="4832" y="0"/>
                </a:moveTo>
                <a:cubicBezTo>
                  <a:pt x="2163" y="0"/>
                  <a:pt x="1" y="2163"/>
                  <a:pt x="1" y="4829"/>
                </a:cubicBezTo>
                <a:cubicBezTo>
                  <a:pt x="1" y="7499"/>
                  <a:pt x="2163" y="9661"/>
                  <a:pt x="4832" y="9661"/>
                </a:cubicBezTo>
                <a:cubicBezTo>
                  <a:pt x="7499" y="9661"/>
                  <a:pt x="9664" y="7499"/>
                  <a:pt x="9664" y="4829"/>
                </a:cubicBezTo>
                <a:cubicBezTo>
                  <a:pt x="9664" y="2163"/>
                  <a:pt x="7499" y="0"/>
                  <a:pt x="4832" y="0"/>
                </a:cubicBez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30" name="Google Shape;1030;p31"/>
          <p:cNvSpPr/>
          <p:nvPr/>
        </p:nvSpPr>
        <p:spPr>
          <a:xfrm>
            <a:off x="11781853" y="1627113"/>
            <a:ext cx="195923" cy="195967"/>
          </a:xfrm>
          <a:custGeom>
            <a:avLst/>
            <a:gdLst/>
            <a:ahLst/>
            <a:cxnLst/>
            <a:rect l="l" t="t" r="r" b="b"/>
            <a:pathLst>
              <a:path w="4439" h="4440" extrusionOk="0">
                <a:moveTo>
                  <a:pt x="2219" y="1"/>
                </a:moveTo>
                <a:cubicBezTo>
                  <a:pt x="993" y="1"/>
                  <a:pt x="0" y="994"/>
                  <a:pt x="0" y="2220"/>
                </a:cubicBezTo>
                <a:cubicBezTo>
                  <a:pt x="0" y="3446"/>
                  <a:pt x="993" y="4439"/>
                  <a:pt x="2219" y="4439"/>
                </a:cubicBezTo>
                <a:cubicBezTo>
                  <a:pt x="3446" y="4439"/>
                  <a:pt x="4439" y="3446"/>
                  <a:pt x="4439" y="2220"/>
                </a:cubicBezTo>
                <a:cubicBezTo>
                  <a:pt x="4439" y="994"/>
                  <a:pt x="3446" y="1"/>
                  <a:pt x="2219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31" name="Google Shape;1031;p31"/>
          <p:cNvSpPr/>
          <p:nvPr/>
        </p:nvSpPr>
        <p:spPr>
          <a:xfrm>
            <a:off x="7078108" y="6424395"/>
            <a:ext cx="195923" cy="196055"/>
          </a:xfrm>
          <a:custGeom>
            <a:avLst/>
            <a:gdLst/>
            <a:ahLst/>
            <a:cxnLst/>
            <a:rect l="l" t="t" r="r" b="b"/>
            <a:pathLst>
              <a:path w="4439" h="4442" extrusionOk="0">
                <a:moveTo>
                  <a:pt x="2219" y="1"/>
                </a:moveTo>
                <a:cubicBezTo>
                  <a:pt x="993" y="1"/>
                  <a:pt x="0" y="996"/>
                  <a:pt x="0" y="2222"/>
                </a:cubicBezTo>
                <a:cubicBezTo>
                  <a:pt x="0" y="3446"/>
                  <a:pt x="993" y="4442"/>
                  <a:pt x="2219" y="4442"/>
                </a:cubicBezTo>
                <a:cubicBezTo>
                  <a:pt x="3446" y="4442"/>
                  <a:pt x="4439" y="3446"/>
                  <a:pt x="4439" y="2222"/>
                </a:cubicBezTo>
                <a:cubicBezTo>
                  <a:pt x="4439" y="996"/>
                  <a:pt x="3446" y="1"/>
                  <a:pt x="2219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32" name="Google Shape;1032;p31"/>
          <p:cNvSpPr/>
          <p:nvPr/>
        </p:nvSpPr>
        <p:spPr>
          <a:xfrm>
            <a:off x="296035" y="4792556"/>
            <a:ext cx="265805" cy="265805"/>
          </a:xfrm>
          <a:custGeom>
            <a:avLst/>
            <a:gdLst/>
            <a:ahLst/>
            <a:cxnLst/>
            <a:rect l="l" t="t" r="r" b="b"/>
            <a:pathLst>
              <a:path w="6242" h="6242" extrusionOk="0">
                <a:moveTo>
                  <a:pt x="3122" y="1"/>
                </a:moveTo>
                <a:cubicBezTo>
                  <a:pt x="1398" y="1"/>
                  <a:pt x="0" y="1398"/>
                  <a:pt x="0" y="3122"/>
                </a:cubicBezTo>
                <a:cubicBezTo>
                  <a:pt x="0" y="4844"/>
                  <a:pt x="1398" y="6242"/>
                  <a:pt x="3122" y="6242"/>
                </a:cubicBezTo>
                <a:cubicBezTo>
                  <a:pt x="4843" y="6242"/>
                  <a:pt x="6241" y="4844"/>
                  <a:pt x="6241" y="3122"/>
                </a:cubicBezTo>
                <a:cubicBezTo>
                  <a:pt x="6241" y="1398"/>
                  <a:pt x="4843" y="1"/>
                  <a:pt x="3122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33" name="Google Shape;1033;p31"/>
          <p:cNvSpPr/>
          <p:nvPr/>
        </p:nvSpPr>
        <p:spPr>
          <a:xfrm>
            <a:off x="1238368" y="6321725"/>
            <a:ext cx="411440" cy="411440"/>
          </a:xfrm>
          <a:custGeom>
            <a:avLst/>
            <a:gdLst/>
            <a:ahLst/>
            <a:cxnLst/>
            <a:rect l="l" t="t" r="r" b="b"/>
            <a:pathLst>
              <a:path w="9662" h="9662" extrusionOk="0">
                <a:moveTo>
                  <a:pt x="4830" y="1"/>
                </a:moveTo>
                <a:cubicBezTo>
                  <a:pt x="2163" y="1"/>
                  <a:pt x="1" y="2163"/>
                  <a:pt x="1" y="4832"/>
                </a:cubicBezTo>
                <a:cubicBezTo>
                  <a:pt x="1" y="7499"/>
                  <a:pt x="2163" y="9661"/>
                  <a:pt x="4830" y="9661"/>
                </a:cubicBezTo>
                <a:cubicBezTo>
                  <a:pt x="7499" y="9661"/>
                  <a:pt x="9662" y="7499"/>
                  <a:pt x="9662" y="4832"/>
                </a:cubicBezTo>
                <a:cubicBezTo>
                  <a:pt x="9662" y="2163"/>
                  <a:pt x="7499" y="1"/>
                  <a:pt x="4830" y="1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034" name="Google Shape;1034;p31"/>
          <p:cNvGrpSpPr/>
          <p:nvPr/>
        </p:nvGrpSpPr>
        <p:grpSpPr>
          <a:xfrm>
            <a:off x="11337459" y="430488"/>
            <a:ext cx="444423" cy="444328"/>
            <a:chOff x="3902081" y="-1924086"/>
            <a:chExt cx="333317" cy="333246"/>
          </a:xfrm>
        </p:grpSpPr>
        <p:sp>
          <p:nvSpPr>
            <p:cNvPr id="1035" name="Google Shape;1035;p31"/>
            <p:cNvSpPr/>
            <p:nvPr/>
          </p:nvSpPr>
          <p:spPr>
            <a:xfrm>
              <a:off x="3902081" y="-1921028"/>
              <a:ext cx="333317" cy="328269"/>
            </a:xfrm>
            <a:custGeom>
              <a:avLst/>
              <a:gdLst/>
              <a:ahLst/>
              <a:cxnLst/>
              <a:rect l="l" t="t" r="r" b="b"/>
              <a:pathLst>
                <a:path w="4688" h="4617" extrusionOk="0">
                  <a:moveTo>
                    <a:pt x="2479" y="0"/>
                  </a:moveTo>
                  <a:cubicBezTo>
                    <a:pt x="2434" y="0"/>
                    <a:pt x="2393" y="26"/>
                    <a:pt x="2381" y="83"/>
                  </a:cubicBezTo>
                  <a:cubicBezTo>
                    <a:pt x="1930" y="1411"/>
                    <a:pt x="1529" y="1787"/>
                    <a:pt x="126" y="2037"/>
                  </a:cubicBezTo>
                  <a:cubicBezTo>
                    <a:pt x="0" y="2063"/>
                    <a:pt x="0" y="2238"/>
                    <a:pt x="126" y="2288"/>
                  </a:cubicBezTo>
                  <a:cubicBezTo>
                    <a:pt x="1454" y="2714"/>
                    <a:pt x="1830" y="3140"/>
                    <a:pt x="2081" y="4519"/>
                  </a:cubicBezTo>
                  <a:cubicBezTo>
                    <a:pt x="2094" y="4585"/>
                    <a:pt x="2149" y="4616"/>
                    <a:pt x="2202" y="4616"/>
                  </a:cubicBezTo>
                  <a:cubicBezTo>
                    <a:pt x="2249" y="4616"/>
                    <a:pt x="2294" y="4591"/>
                    <a:pt x="2306" y="4544"/>
                  </a:cubicBezTo>
                  <a:cubicBezTo>
                    <a:pt x="2757" y="3190"/>
                    <a:pt x="3183" y="2814"/>
                    <a:pt x="4562" y="2564"/>
                  </a:cubicBezTo>
                  <a:cubicBezTo>
                    <a:pt x="4687" y="2539"/>
                    <a:pt x="4687" y="2388"/>
                    <a:pt x="4562" y="2338"/>
                  </a:cubicBezTo>
                  <a:cubicBezTo>
                    <a:pt x="3233" y="1912"/>
                    <a:pt x="2858" y="1486"/>
                    <a:pt x="2607" y="108"/>
                  </a:cubicBezTo>
                  <a:cubicBezTo>
                    <a:pt x="2593" y="39"/>
                    <a:pt x="2534" y="0"/>
                    <a:pt x="24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6" name="Google Shape;1036;p31"/>
            <p:cNvSpPr/>
            <p:nvPr/>
          </p:nvSpPr>
          <p:spPr>
            <a:xfrm>
              <a:off x="3902081" y="-1924086"/>
              <a:ext cx="333317" cy="333246"/>
            </a:xfrm>
            <a:custGeom>
              <a:avLst/>
              <a:gdLst/>
              <a:ahLst/>
              <a:cxnLst/>
              <a:rect l="l" t="t" r="r" b="b"/>
              <a:pathLst>
                <a:path w="4688" h="4687" fill="none" extrusionOk="0">
                  <a:moveTo>
                    <a:pt x="4562" y="2607"/>
                  </a:moveTo>
                  <a:cubicBezTo>
                    <a:pt x="3183" y="2857"/>
                    <a:pt x="2757" y="3233"/>
                    <a:pt x="2306" y="4587"/>
                  </a:cubicBezTo>
                  <a:cubicBezTo>
                    <a:pt x="2281" y="4687"/>
                    <a:pt x="2106" y="4687"/>
                    <a:pt x="2081" y="4562"/>
                  </a:cubicBezTo>
                  <a:cubicBezTo>
                    <a:pt x="1830" y="3183"/>
                    <a:pt x="1454" y="2757"/>
                    <a:pt x="126" y="2331"/>
                  </a:cubicBezTo>
                  <a:cubicBezTo>
                    <a:pt x="0" y="2281"/>
                    <a:pt x="0" y="2106"/>
                    <a:pt x="126" y="2080"/>
                  </a:cubicBezTo>
                  <a:cubicBezTo>
                    <a:pt x="1529" y="1830"/>
                    <a:pt x="1930" y="1454"/>
                    <a:pt x="2381" y="126"/>
                  </a:cubicBezTo>
                  <a:cubicBezTo>
                    <a:pt x="2406" y="0"/>
                    <a:pt x="2582" y="25"/>
                    <a:pt x="2607" y="151"/>
                  </a:cubicBezTo>
                  <a:cubicBezTo>
                    <a:pt x="2858" y="1529"/>
                    <a:pt x="3233" y="1955"/>
                    <a:pt x="4562" y="2381"/>
                  </a:cubicBezTo>
                  <a:cubicBezTo>
                    <a:pt x="4687" y="2431"/>
                    <a:pt x="4687" y="2582"/>
                    <a:pt x="4562" y="2607"/>
                  </a:cubicBezTo>
                  <a:close/>
                </a:path>
              </a:pathLst>
            </a:custGeom>
            <a:solidFill>
              <a:schemeClr val="accent1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037" name="Google Shape;1037;p31"/>
          <p:cNvSpPr/>
          <p:nvPr/>
        </p:nvSpPr>
        <p:spPr>
          <a:xfrm>
            <a:off x="3596813" y="241401"/>
            <a:ext cx="189028" cy="189112"/>
          </a:xfrm>
          <a:custGeom>
            <a:avLst/>
            <a:gdLst/>
            <a:ahLst/>
            <a:cxnLst/>
            <a:rect l="l" t="t" r="r" b="b"/>
            <a:pathLst>
              <a:path w="4439" h="4441" extrusionOk="0">
                <a:moveTo>
                  <a:pt x="2219" y="0"/>
                </a:moveTo>
                <a:cubicBezTo>
                  <a:pt x="993" y="0"/>
                  <a:pt x="0" y="993"/>
                  <a:pt x="0" y="2219"/>
                </a:cubicBezTo>
                <a:cubicBezTo>
                  <a:pt x="0" y="3446"/>
                  <a:pt x="993" y="4441"/>
                  <a:pt x="2219" y="4441"/>
                </a:cubicBezTo>
                <a:cubicBezTo>
                  <a:pt x="3446" y="4441"/>
                  <a:pt x="4439" y="3446"/>
                  <a:pt x="4439" y="2219"/>
                </a:cubicBezTo>
                <a:cubicBezTo>
                  <a:pt x="4439" y="993"/>
                  <a:pt x="3446" y="0"/>
                  <a:pt x="2219" y="0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9908925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Google Shape;1039;p32"/>
          <p:cNvSpPr/>
          <p:nvPr/>
        </p:nvSpPr>
        <p:spPr>
          <a:xfrm>
            <a:off x="2695801" y="894908"/>
            <a:ext cx="9498247" cy="5982981"/>
          </a:xfrm>
          <a:custGeom>
            <a:avLst/>
            <a:gdLst/>
            <a:ahLst/>
            <a:cxnLst/>
            <a:rect l="l" t="t" r="r" b="b"/>
            <a:pathLst>
              <a:path w="221818" h="139724" extrusionOk="0">
                <a:moveTo>
                  <a:pt x="217438" y="1"/>
                </a:moveTo>
                <a:cubicBezTo>
                  <a:pt x="211569" y="1"/>
                  <a:pt x="205642" y="938"/>
                  <a:pt x="199994" y="2337"/>
                </a:cubicBezTo>
                <a:cubicBezTo>
                  <a:pt x="192707" y="4142"/>
                  <a:pt x="185540" y="6940"/>
                  <a:pt x="178975" y="10583"/>
                </a:cubicBezTo>
                <a:cubicBezTo>
                  <a:pt x="172900" y="13953"/>
                  <a:pt x="167147" y="18244"/>
                  <a:pt x="162880" y="23768"/>
                </a:cubicBezTo>
                <a:cubicBezTo>
                  <a:pt x="158637" y="29259"/>
                  <a:pt x="156299" y="35796"/>
                  <a:pt x="154913" y="42542"/>
                </a:cubicBezTo>
                <a:cubicBezTo>
                  <a:pt x="153565" y="49095"/>
                  <a:pt x="152753" y="55774"/>
                  <a:pt x="150326" y="62039"/>
                </a:cubicBezTo>
                <a:cubicBezTo>
                  <a:pt x="149324" y="64232"/>
                  <a:pt x="148121" y="66315"/>
                  <a:pt x="146709" y="68273"/>
                </a:cubicBezTo>
                <a:cubicBezTo>
                  <a:pt x="145033" y="70306"/>
                  <a:pt x="143149" y="72147"/>
                  <a:pt x="141106" y="73814"/>
                </a:cubicBezTo>
                <a:cubicBezTo>
                  <a:pt x="138623" y="75626"/>
                  <a:pt x="135961" y="77155"/>
                  <a:pt x="133160" y="78419"/>
                </a:cubicBezTo>
                <a:cubicBezTo>
                  <a:pt x="128719" y="80169"/>
                  <a:pt x="124066" y="81269"/>
                  <a:pt x="119349" y="81972"/>
                </a:cubicBezTo>
                <a:cubicBezTo>
                  <a:pt x="112837" y="82763"/>
                  <a:pt x="106276" y="82903"/>
                  <a:pt x="99717" y="82903"/>
                </a:cubicBezTo>
                <a:cubicBezTo>
                  <a:pt x="96504" y="82903"/>
                  <a:pt x="93293" y="82869"/>
                  <a:pt x="90087" y="82862"/>
                </a:cubicBezTo>
                <a:cubicBezTo>
                  <a:pt x="89804" y="82862"/>
                  <a:pt x="89522" y="82861"/>
                  <a:pt x="89240" y="82861"/>
                </a:cubicBezTo>
                <a:cubicBezTo>
                  <a:pt x="78782" y="82861"/>
                  <a:pt x="68359" y="83307"/>
                  <a:pt x="58078" y="85413"/>
                </a:cubicBezTo>
                <a:cubicBezTo>
                  <a:pt x="49154" y="87239"/>
                  <a:pt x="40267" y="90430"/>
                  <a:pt x="32592" y="95397"/>
                </a:cubicBezTo>
                <a:cubicBezTo>
                  <a:pt x="25327" y="100098"/>
                  <a:pt x="19429" y="106091"/>
                  <a:pt x="14281" y="112994"/>
                </a:cubicBezTo>
                <a:cubicBezTo>
                  <a:pt x="8975" y="120109"/>
                  <a:pt x="4899" y="128058"/>
                  <a:pt x="1053" y="136027"/>
                </a:cubicBezTo>
                <a:cubicBezTo>
                  <a:pt x="474" y="137228"/>
                  <a:pt x="79" y="138456"/>
                  <a:pt x="1" y="139723"/>
                </a:cubicBezTo>
                <a:lnTo>
                  <a:pt x="16876" y="139723"/>
                </a:lnTo>
                <a:cubicBezTo>
                  <a:pt x="20160" y="133149"/>
                  <a:pt x="23729" y="126691"/>
                  <a:pt x="28139" y="120804"/>
                </a:cubicBezTo>
                <a:cubicBezTo>
                  <a:pt x="30966" y="117264"/>
                  <a:pt x="34119" y="114006"/>
                  <a:pt x="37645" y="111161"/>
                </a:cubicBezTo>
                <a:cubicBezTo>
                  <a:pt x="41103" y="108601"/>
                  <a:pt x="44839" y="106460"/>
                  <a:pt x="48773" y="104717"/>
                </a:cubicBezTo>
                <a:cubicBezTo>
                  <a:pt x="54995" y="102219"/>
                  <a:pt x="61550" y="100667"/>
                  <a:pt x="68179" y="99700"/>
                </a:cubicBezTo>
                <a:cubicBezTo>
                  <a:pt x="74946" y="98873"/>
                  <a:pt x="81766" y="98733"/>
                  <a:pt x="88581" y="98733"/>
                </a:cubicBezTo>
                <a:cubicBezTo>
                  <a:pt x="90661" y="98733"/>
                  <a:pt x="92741" y="98746"/>
                  <a:pt x="94818" y="98757"/>
                </a:cubicBezTo>
                <a:cubicBezTo>
                  <a:pt x="95851" y="98762"/>
                  <a:pt x="96883" y="98765"/>
                  <a:pt x="97915" y="98765"/>
                </a:cubicBezTo>
                <a:cubicBezTo>
                  <a:pt x="106621" y="98765"/>
                  <a:pt x="115289" y="98535"/>
                  <a:pt x="123926" y="97228"/>
                </a:cubicBezTo>
                <a:cubicBezTo>
                  <a:pt x="132939" y="95864"/>
                  <a:pt x="142061" y="92811"/>
                  <a:pt x="149417" y="87306"/>
                </a:cubicBezTo>
                <a:cubicBezTo>
                  <a:pt x="154094" y="83803"/>
                  <a:pt x="158101" y="79874"/>
                  <a:pt x="161332" y="74971"/>
                </a:cubicBezTo>
                <a:cubicBezTo>
                  <a:pt x="163906" y="71064"/>
                  <a:pt x="165745" y="66599"/>
                  <a:pt x="167035" y="62110"/>
                </a:cubicBezTo>
                <a:cubicBezTo>
                  <a:pt x="169300" y="54231"/>
                  <a:pt x="169671" y="45856"/>
                  <a:pt x="172624" y="38170"/>
                </a:cubicBezTo>
                <a:cubicBezTo>
                  <a:pt x="173388" y="36512"/>
                  <a:pt x="174284" y="34924"/>
                  <a:pt x="175339" y="33433"/>
                </a:cubicBezTo>
                <a:cubicBezTo>
                  <a:pt x="176875" y="31600"/>
                  <a:pt x="178618" y="29957"/>
                  <a:pt x="180477" y="28452"/>
                </a:cubicBezTo>
                <a:cubicBezTo>
                  <a:pt x="184399" y="25559"/>
                  <a:pt x="188697" y="23204"/>
                  <a:pt x="193160" y="21246"/>
                </a:cubicBezTo>
                <a:cubicBezTo>
                  <a:pt x="198886" y="18922"/>
                  <a:pt x="204875" y="17222"/>
                  <a:pt x="210988" y="16296"/>
                </a:cubicBezTo>
                <a:cubicBezTo>
                  <a:pt x="213230" y="16035"/>
                  <a:pt x="215482" y="15886"/>
                  <a:pt x="217736" y="15886"/>
                </a:cubicBezTo>
                <a:cubicBezTo>
                  <a:pt x="219015" y="15886"/>
                  <a:pt x="220294" y="15934"/>
                  <a:pt x="221572" y="16036"/>
                </a:cubicBezTo>
                <a:cubicBezTo>
                  <a:pt x="221653" y="16044"/>
                  <a:pt x="221734" y="16046"/>
                  <a:pt x="221818" y="16048"/>
                </a:cubicBezTo>
                <a:lnTo>
                  <a:pt x="221818" y="185"/>
                </a:lnTo>
                <a:cubicBezTo>
                  <a:pt x="221737" y="178"/>
                  <a:pt x="221656" y="168"/>
                  <a:pt x="221572" y="163"/>
                </a:cubicBezTo>
                <a:cubicBezTo>
                  <a:pt x="220200" y="53"/>
                  <a:pt x="218821" y="1"/>
                  <a:pt x="217438" y="1"/>
                </a:cubicBez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040" name="Google Shape;1040;p32"/>
          <p:cNvGrpSpPr/>
          <p:nvPr/>
        </p:nvGrpSpPr>
        <p:grpSpPr>
          <a:xfrm>
            <a:off x="-116011" y="4301975"/>
            <a:ext cx="2935507" cy="2551551"/>
            <a:chOff x="-87008" y="3226481"/>
            <a:chExt cx="2201630" cy="1913663"/>
          </a:xfrm>
        </p:grpSpPr>
        <p:sp>
          <p:nvSpPr>
            <p:cNvPr id="1041" name="Google Shape;1041;p32"/>
            <p:cNvSpPr/>
            <p:nvPr/>
          </p:nvSpPr>
          <p:spPr>
            <a:xfrm flipH="1">
              <a:off x="58414" y="3426638"/>
              <a:ext cx="1675186" cy="1711914"/>
            </a:xfrm>
            <a:custGeom>
              <a:avLst/>
              <a:gdLst/>
              <a:ahLst/>
              <a:cxnLst/>
              <a:rect l="l" t="t" r="r" b="b"/>
              <a:pathLst>
                <a:path w="52452" h="53602" extrusionOk="0">
                  <a:moveTo>
                    <a:pt x="31828" y="1"/>
                  </a:moveTo>
                  <a:lnTo>
                    <a:pt x="31828" y="6470"/>
                  </a:lnTo>
                  <a:cubicBezTo>
                    <a:pt x="32418" y="6975"/>
                    <a:pt x="33045" y="7454"/>
                    <a:pt x="33545" y="8054"/>
                  </a:cubicBezTo>
                  <a:cubicBezTo>
                    <a:pt x="38407" y="13883"/>
                    <a:pt x="39510" y="19196"/>
                    <a:pt x="39593" y="20019"/>
                  </a:cubicBezTo>
                  <a:cubicBezTo>
                    <a:pt x="40436" y="28432"/>
                    <a:pt x="35938" y="32847"/>
                    <a:pt x="30382" y="36159"/>
                  </a:cubicBezTo>
                  <a:cubicBezTo>
                    <a:pt x="27349" y="37967"/>
                    <a:pt x="21679" y="39795"/>
                    <a:pt x="18712" y="41417"/>
                  </a:cubicBezTo>
                  <a:cubicBezTo>
                    <a:pt x="14819" y="43546"/>
                    <a:pt x="8059" y="46091"/>
                    <a:pt x="1" y="53601"/>
                  </a:cubicBezTo>
                  <a:lnTo>
                    <a:pt x="15321" y="53601"/>
                  </a:lnTo>
                  <a:cubicBezTo>
                    <a:pt x="20634" y="50863"/>
                    <a:pt x="30616" y="45127"/>
                    <a:pt x="36685" y="40543"/>
                  </a:cubicBezTo>
                  <a:cubicBezTo>
                    <a:pt x="44339" y="34761"/>
                    <a:pt x="52451" y="25963"/>
                    <a:pt x="43286" y="11861"/>
                  </a:cubicBezTo>
                  <a:cubicBezTo>
                    <a:pt x="40562" y="7668"/>
                    <a:pt x="36343" y="3589"/>
                    <a:pt x="318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2" name="Google Shape;1042;p32"/>
            <p:cNvSpPr/>
            <p:nvPr/>
          </p:nvSpPr>
          <p:spPr>
            <a:xfrm flipH="1">
              <a:off x="444674" y="3629542"/>
              <a:ext cx="1669948" cy="1509015"/>
            </a:xfrm>
            <a:custGeom>
              <a:avLst/>
              <a:gdLst/>
              <a:ahLst/>
              <a:cxnLst/>
              <a:rect l="l" t="t" r="r" b="b"/>
              <a:pathLst>
                <a:path w="52288" h="47249" extrusionOk="0">
                  <a:moveTo>
                    <a:pt x="43758" y="1"/>
                  </a:moveTo>
                  <a:lnTo>
                    <a:pt x="43758" y="7471"/>
                  </a:lnTo>
                  <a:cubicBezTo>
                    <a:pt x="46556" y="12104"/>
                    <a:pt x="45296" y="18055"/>
                    <a:pt x="41405" y="21674"/>
                  </a:cubicBezTo>
                  <a:cubicBezTo>
                    <a:pt x="37133" y="25646"/>
                    <a:pt x="25668" y="30282"/>
                    <a:pt x="23265" y="31140"/>
                  </a:cubicBezTo>
                  <a:cubicBezTo>
                    <a:pt x="18262" y="32923"/>
                    <a:pt x="9656" y="37533"/>
                    <a:pt x="1" y="47248"/>
                  </a:cubicBezTo>
                  <a:lnTo>
                    <a:pt x="12019" y="47248"/>
                  </a:lnTo>
                  <a:cubicBezTo>
                    <a:pt x="13964" y="45932"/>
                    <a:pt x="19374" y="41122"/>
                    <a:pt x="26237" y="37917"/>
                  </a:cubicBezTo>
                  <a:cubicBezTo>
                    <a:pt x="31328" y="35540"/>
                    <a:pt x="34764" y="33919"/>
                    <a:pt x="39762" y="31233"/>
                  </a:cubicBezTo>
                  <a:cubicBezTo>
                    <a:pt x="40710" y="30723"/>
                    <a:pt x="41600" y="30230"/>
                    <a:pt x="42312" y="29806"/>
                  </a:cubicBezTo>
                  <a:cubicBezTo>
                    <a:pt x="46510" y="27304"/>
                    <a:pt x="50801" y="23727"/>
                    <a:pt x="51547" y="17329"/>
                  </a:cubicBezTo>
                  <a:cubicBezTo>
                    <a:pt x="52287" y="10952"/>
                    <a:pt x="48704" y="4768"/>
                    <a:pt x="44915" y="1063"/>
                  </a:cubicBezTo>
                  <a:cubicBezTo>
                    <a:pt x="44536" y="694"/>
                    <a:pt x="44151" y="341"/>
                    <a:pt x="437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3" name="Google Shape;1043;p32"/>
            <p:cNvSpPr/>
            <p:nvPr/>
          </p:nvSpPr>
          <p:spPr>
            <a:xfrm flipH="1">
              <a:off x="-87008" y="3226481"/>
              <a:ext cx="1333263" cy="1913663"/>
            </a:xfrm>
            <a:custGeom>
              <a:avLst/>
              <a:gdLst/>
              <a:ahLst/>
              <a:cxnLst/>
              <a:rect l="l" t="t" r="r" b="b"/>
              <a:pathLst>
                <a:path w="41746" h="59919" extrusionOk="0">
                  <a:moveTo>
                    <a:pt x="16569" y="0"/>
                  </a:moveTo>
                  <a:lnTo>
                    <a:pt x="16569" y="6534"/>
                  </a:lnTo>
                  <a:cubicBezTo>
                    <a:pt x="21245" y="10063"/>
                    <a:pt x="25196" y="14242"/>
                    <a:pt x="28027" y="18321"/>
                  </a:cubicBezTo>
                  <a:cubicBezTo>
                    <a:pt x="37173" y="31501"/>
                    <a:pt x="29215" y="41531"/>
                    <a:pt x="21426" y="47003"/>
                  </a:cubicBezTo>
                  <a:cubicBezTo>
                    <a:pt x="13564" y="52527"/>
                    <a:pt x="7582" y="54604"/>
                    <a:pt x="0" y="59918"/>
                  </a:cubicBezTo>
                  <a:lnTo>
                    <a:pt x="14838" y="59918"/>
                  </a:lnTo>
                  <a:cubicBezTo>
                    <a:pt x="17788" y="58423"/>
                    <a:pt x="24648" y="53523"/>
                    <a:pt x="29354" y="49055"/>
                  </a:cubicBezTo>
                  <a:cubicBezTo>
                    <a:pt x="38543" y="40335"/>
                    <a:pt x="41745" y="25898"/>
                    <a:pt x="32735" y="14352"/>
                  </a:cubicBezTo>
                  <a:cubicBezTo>
                    <a:pt x="27763" y="7980"/>
                    <a:pt x="22979" y="3801"/>
                    <a:pt x="165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044" name="Google Shape;1044;p32"/>
          <p:cNvSpPr/>
          <p:nvPr/>
        </p:nvSpPr>
        <p:spPr>
          <a:xfrm>
            <a:off x="0" y="-6032"/>
            <a:ext cx="5418499" cy="3798881"/>
          </a:xfrm>
          <a:custGeom>
            <a:avLst/>
            <a:gdLst/>
            <a:ahLst/>
            <a:cxnLst/>
            <a:rect l="l" t="t" r="r" b="b"/>
            <a:pathLst>
              <a:path w="126709" h="88835" extrusionOk="0">
                <a:moveTo>
                  <a:pt x="108683" y="1"/>
                </a:moveTo>
                <a:cubicBezTo>
                  <a:pt x="108514" y="253"/>
                  <a:pt x="108340" y="501"/>
                  <a:pt x="108162" y="749"/>
                </a:cubicBezTo>
                <a:cubicBezTo>
                  <a:pt x="107126" y="1996"/>
                  <a:pt x="105988" y="3154"/>
                  <a:pt x="104747" y="4196"/>
                </a:cubicBezTo>
                <a:cubicBezTo>
                  <a:pt x="103261" y="5249"/>
                  <a:pt x="101678" y="6144"/>
                  <a:pt x="100025" y="6904"/>
                </a:cubicBezTo>
                <a:cubicBezTo>
                  <a:pt x="96568" y="8247"/>
                  <a:pt x="92922" y="9102"/>
                  <a:pt x="89260" y="9654"/>
                </a:cubicBezTo>
                <a:cubicBezTo>
                  <a:pt x="77792" y="11026"/>
                  <a:pt x="66048" y="10123"/>
                  <a:pt x="54799" y="13183"/>
                </a:cubicBezTo>
                <a:cubicBezTo>
                  <a:pt x="48327" y="14945"/>
                  <a:pt x="42169" y="18126"/>
                  <a:pt x="37406" y="22910"/>
                </a:cubicBezTo>
                <a:cubicBezTo>
                  <a:pt x="34787" y="25539"/>
                  <a:pt x="32504" y="28668"/>
                  <a:pt x="30996" y="32071"/>
                </a:cubicBezTo>
                <a:cubicBezTo>
                  <a:pt x="29508" y="35435"/>
                  <a:pt x="28398" y="38805"/>
                  <a:pt x="27715" y="42417"/>
                </a:cubicBezTo>
                <a:cubicBezTo>
                  <a:pt x="26493" y="48870"/>
                  <a:pt x="26186" y="55559"/>
                  <a:pt x="23848" y="61743"/>
                </a:cubicBezTo>
                <a:cubicBezTo>
                  <a:pt x="23183" y="63162"/>
                  <a:pt x="22402" y="64519"/>
                  <a:pt x="21500" y="65800"/>
                </a:cubicBezTo>
                <a:cubicBezTo>
                  <a:pt x="20552" y="66922"/>
                  <a:pt x="19514" y="67958"/>
                  <a:pt x="18392" y="68903"/>
                </a:cubicBezTo>
                <a:cubicBezTo>
                  <a:pt x="17071" y="69841"/>
                  <a:pt x="15668" y="70656"/>
                  <a:pt x="14199" y="71344"/>
                </a:cubicBezTo>
                <a:cubicBezTo>
                  <a:pt x="12449" y="72003"/>
                  <a:pt x="10639" y="72492"/>
                  <a:pt x="8794" y="72811"/>
                </a:cubicBezTo>
                <a:cubicBezTo>
                  <a:pt x="7785" y="72908"/>
                  <a:pt x="6773" y="72957"/>
                  <a:pt x="5761" y="72957"/>
                </a:cubicBezTo>
                <a:cubicBezTo>
                  <a:pt x="4626" y="72957"/>
                  <a:pt x="3490" y="72896"/>
                  <a:pt x="2357" y="72775"/>
                </a:cubicBezTo>
                <a:cubicBezTo>
                  <a:pt x="2269" y="72771"/>
                  <a:pt x="2182" y="72770"/>
                  <a:pt x="2095" y="72770"/>
                </a:cubicBezTo>
                <a:cubicBezTo>
                  <a:pt x="1362" y="72770"/>
                  <a:pt x="664" y="72895"/>
                  <a:pt x="0" y="73144"/>
                </a:cubicBezTo>
                <a:lnTo>
                  <a:pt x="0" y="88291"/>
                </a:lnTo>
                <a:cubicBezTo>
                  <a:pt x="755" y="88527"/>
                  <a:pt x="1541" y="88646"/>
                  <a:pt x="2357" y="88648"/>
                </a:cubicBezTo>
                <a:cubicBezTo>
                  <a:pt x="3504" y="88771"/>
                  <a:pt x="4655" y="88835"/>
                  <a:pt x="5806" y="88835"/>
                </a:cubicBezTo>
                <a:cubicBezTo>
                  <a:pt x="6776" y="88835"/>
                  <a:pt x="7746" y="88789"/>
                  <a:pt x="8713" y="88696"/>
                </a:cubicBezTo>
                <a:cubicBezTo>
                  <a:pt x="11396" y="88439"/>
                  <a:pt x="14102" y="88043"/>
                  <a:pt x="16685" y="87248"/>
                </a:cubicBezTo>
                <a:cubicBezTo>
                  <a:pt x="21824" y="85669"/>
                  <a:pt x="26503" y="83019"/>
                  <a:pt x="30465" y="79383"/>
                </a:cubicBezTo>
                <a:cubicBezTo>
                  <a:pt x="34544" y="75637"/>
                  <a:pt x="37328" y="70868"/>
                  <a:pt x="39240" y="65720"/>
                </a:cubicBezTo>
                <a:cubicBezTo>
                  <a:pt x="40773" y="61588"/>
                  <a:pt x="41409" y="57204"/>
                  <a:pt x="42028" y="52866"/>
                </a:cubicBezTo>
                <a:cubicBezTo>
                  <a:pt x="42667" y="48389"/>
                  <a:pt x="43307" y="43865"/>
                  <a:pt x="44910" y="39619"/>
                </a:cubicBezTo>
                <a:cubicBezTo>
                  <a:pt x="45545" y="38264"/>
                  <a:pt x="46291" y="36969"/>
                  <a:pt x="47150" y="35743"/>
                </a:cubicBezTo>
                <a:cubicBezTo>
                  <a:pt x="48141" y="34571"/>
                  <a:pt x="49234" y="33488"/>
                  <a:pt x="50410" y="32499"/>
                </a:cubicBezTo>
                <a:cubicBezTo>
                  <a:pt x="51910" y="31433"/>
                  <a:pt x="53508" y="30518"/>
                  <a:pt x="55180" y="29747"/>
                </a:cubicBezTo>
                <a:cubicBezTo>
                  <a:pt x="58411" y="28501"/>
                  <a:pt x="61802" y="27732"/>
                  <a:pt x="65224" y="27218"/>
                </a:cubicBezTo>
                <a:cubicBezTo>
                  <a:pt x="70822" y="26546"/>
                  <a:pt x="76468" y="26432"/>
                  <a:pt x="82092" y="26115"/>
                </a:cubicBezTo>
                <a:cubicBezTo>
                  <a:pt x="88445" y="25758"/>
                  <a:pt x="94879" y="25120"/>
                  <a:pt x="101004" y="23313"/>
                </a:cubicBezTo>
                <a:cubicBezTo>
                  <a:pt x="103976" y="22434"/>
                  <a:pt x="106912" y="21270"/>
                  <a:pt x="109650" y="19817"/>
                </a:cubicBezTo>
                <a:cubicBezTo>
                  <a:pt x="112117" y="18510"/>
                  <a:pt x="114410" y="16814"/>
                  <a:pt x="116496" y="14967"/>
                </a:cubicBezTo>
                <a:cubicBezTo>
                  <a:pt x="118541" y="13157"/>
                  <a:pt x="120244" y="11000"/>
                  <a:pt x="121839" y="8790"/>
                </a:cubicBezTo>
                <a:cubicBezTo>
                  <a:pt x="123137" y="6994"/>
                  <a:pt x="124247" y="5068"/>
                  <a:pt x="125240" y="3089"/>
                </a:cubicBezTo>
                <a:cubicBezTo>
                  <a:pt x="125752" y="2070"/>
                  <a:pt x="126240" y="1041"/>
                  <a:pt x="126709" y="1"/>
                </a:cubicBez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45" name="Google Shape;1045;p32"/>
          <p:cNvSpPr/>
          <p:nvPr/>
        </p:nvSpPr>
        <p:spPr>
          <a:xfrm>
            <a:off x="9564867" y="3912034"/>
            <a:ext cx="2629515" cy="2967063"/>
          </a:xfrm>
          <a:custGeom>
            <a:avLst/>
            <a:gdLst/>
            <a:ahLst/>
            <a:cxnLst/>
            <a:rect l="l" t="t" r="r" b="b"/>
            <a:pathLst>
              <a:path w="60560" h="68334" extrusionOk="0">
                <a:moveTo>
                  <a:pt x="60559" y="0"/>
                </a:moveTo>
                <a:cubicBezTo>
                  <a:pt x="56761" y="984"/>
                  <a:pt x="53056" y="2420"/>
                  <a:pt x="49694" y="4403"/>
                </a:cubicBezTo>
                <a:cubicBezTo>
                  <a:pt x="47143" y="5906"/>
                  <a:pt x="44724" y="7765"/>
                  <a:pt x="42636" y="9863"/>
                </a:cubicBezTo>
                <a:cubicBezTo>
                  <a:pt x="40409" y="12099"/>
                  <a:pt x="38440" y="14702"/>
                  <a:pt x="37164" y="17600"/>
                </a:cubicBezTo>
                <a:cubicBezTo>
                  <a:pt x="36321" y="19507"/>
                  <a:pt x="35557" y="21410"/>
                  <a:pt x="35045" y="23429"/>
                </a:cubicBezTo>
                <a:cubicBezTo>
                  <a:pt x="34685" y="24855"/>
                  <a:pt x="34423" y="26303"/>
                  <a:pt x="34211" y="27758"/>
                </a:cubicBezTo>
                <a:cubicBezTo>
                  <a:pt x="33744" y="30951"/>
                  <a:pt x="33440" y="34161"/>
                  <a:pt x="33040" y="37361"/>
                </a:cubicBezTo>
                <a:cubicBezTo>
                  <a:pt x="32804" y="38952"/>
                  <a:pt x="32511" y="40535"/>
                  <a:pt x="32089" y="42088"/>
                </a:cubicBezTo>
                <a:cubicBezTo>
                  <a:pt x="31663" y="43662"/>
                  <a:pt x="31106" y="45210"/>
                  <a:pt x="30496" y="46726"/>
                </a:cubicBezTo>
                <a:cubicBezTo>
                  <a:pt x="29125" y="49810"/>
                  <a:pt x="27460" y="52756"/>
                  <a:pt x="25467" y="55482"/>
                </a:cubicBezTo>
                <a:cubicBezTo>
                  <a:pt x="23696" y="57656"/>
                  <a:pt x="21712" y="59642"/>
                  <a:pt x="19538" y="61414"/>
                </a:cubicBezTo>
                <a:cubicBezTo>
                  <a:pt x="17007" y="63281"/>
                  <a:pt x="14299" y="64928"/>
                  <a:pt x="11440" y="66238"/>
                </a:cubicBezTo>
                <a:cubicBezTo>
                  <a:pt x="9392" y="67026"/>
                  <a:pt x="7280" y="67624"/>
                  <a:pt x="5117" y="67998"/>
                </a:cubicBezTo>
                <a:cubicBezTo>
                  <a:pt x="4066" y="68098"/>
                  <a:pt x="3010" y="68149"/>
                  <a:pt x="1951" y="68149"/>
                </a:cubicBezTo>
                <a:cubicBezTo>
                  <a:pt x="1859" y="68149"/>
                  <a:pt x="1766" y="68148"/>
                  <a:pt x="1674" y="68148"/>
                </a:cubicBezTo>
                <a:cubicBezTo>
                  <a:pt x="1647" y="68147"/>
                  <a:pt x="1621" y="68147"/>
                  <a:pt x="1594" y="68147"/>
                </a:cubicBezTo>
                <a:cubicBezTo>
                  <a:pt x="1067" y="68147"/>
                  <a:pt x="530" y="68213"/>
                  <a:pt x="0" y="68333"/>
                </a:cubicBezTo>
                <a:lnTo>
                  <a:pt x="35318" y="68333"/>
                </a:lnTo>
                <a:cubicBezTo>
                  <a:pt x="37483" y="65967"/>
                  <a:pt x="39409" y="63366"/>
                  <a:pt x="41086" y="60666"/>
                </a:cubicBezTo>
                <a:cubicBezTo>
                  <a:pt x="42262" y="58773"/>
                  <a:pt x="43295" y="56792"/>
                  <a:pt x="44198" y="54756"/>
                </a:cubicBezTo>
                <a:cubicBezTo>
                  <a:pt x="45339" y="52187"/>
                  <a:pt x="46455" y="49555"/>
                  <a:pt x="47246" y="46853"/>
                </a:cubicBezTo>
                <a:cubicBezTo>
                  <a:pt x="48670" y="41971"/>
                  <a:pt x="48939" y="36825"/>
                  <a:pt x="49548" y="31789"/>
                </a:cubicBezTo>
                <a:cubicBezTo>
                  <a:pt x="49901" y="29451"/>
                  <a:pt x="50384" y="27127"/>
                  <a:pt x="51199" y="24905"/>
                </a:cubicBezTo>
                <a:cubicBezTo>
                  <a:pt x="51623" y="24027"/>
                  <a:pt x="52108" y="23184"/>
                  <a:pt x="52658" y="22379"/>
                </a:cubicBezTo>
                <a:cubicBezTo>
                  <a:pt x="53570" y="21321"/>
                  <a:pt x="54580" y="20345"/>
                  <a:pt x="55652" y="19450"/>
                </a:cubicBezTo>
                <a:cubicBezTo>
                  <a:pt x="57156" y="18378"/>
                  <a:pt x="58761" y="17464"/>
                  <a:pt x="60438" y="16690"/>
                </a:cubicBezTo>
                <a:cubicBezTo>
                  <a:pt x="60478" y="16673"/>
                  <a:pt x="60519" y="16659"/>
                  <a:pt x="60559" y="16642"/>
                </a:cubicBezTo>
                <a:lnTo>
                  <a:pt x="60559" y="0"/>
                </a:ln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046" name="Google Shape;1046;p32"/>
          <p:cNvGrpSpPr/>
          <p:nvPr/>
        </p:nvGrpSpPr>
        <p:grpSpPr>
          <a:xfrm>
            <a:off x="9768729" y="-6019"/>
            <a:ext cx="2491251" cy="1803191"/>
            <a:chOff x="7326547" y="-4515"/>
            <a:chExt cx="1868438" cy="1352393"/>
          </a:xfrm>
        </p:grpSpPr>
        <p:sp>
          <p:nvSpPr>
            <p:cNvPr id="1047" name="Google Shape;1047;p32"/>
            <p:cNvSpPr/>
            <p:nvPr/>
          </p:nvSpPr>
          <p:spPr>
            <a:xfrm flipH="1">
              <a:off x="7650254" y="-1814"/>
              <a:ext cx="1427127" cy="1258785"/>
            </a:xfrm>
            <a:custGeom>
              <a:avLst/>
              <a:gdLst/>
              <a:ahLst/>
              <a:cxnLst/>
              <a:rect l="l" t="t" r="r" b="b"/>
              <a:pathLst>
                <a:path w="44685" h="39414" extrusionOk="0">
                  <a:moveTo>
                    <a:pt x="29564" y="0"/>
                  </a:moveTo>
                  <a:cubicBezTo>
                    <a:pt x="25215" y="1610"/>
                    <a:pt x="18874" y="5070"/>
                    <a:pt x="13493" y="8068"/>
                  </a:cubicBezTo>
                  <a:cubicBezTo>
                    <a:pt x="6968" y="11704"/>
                    <a:pt x="1" y="17290"/>
                    <a:pt x="7447" y="26541"/>
                  </a:cubicBezTo>
                  <a:cubicBezTo>
                    <a:pt x="11454" y="31522"/>
                    <a:pt x="19581" y="36330"/>
                    <a:pt x="25885" y="39414"/>
                  </a:cubicBezTo>
                  <a:lnTo>
                    <a:pt x="25885" y="34599"/>
                  </a:lnTo>
                  <a:cubicBezTo>
                    <a:pt x="25708" y="34513"/>
                    <a:pt x="25508" y="34420"/>
                    <a:pt x="25273" y="34335"/>
                  </a:cubicBezTo>
                  <a:cubicBezTo>
                    <a:pt x="22265" y="33211"/>
                    <a:pt x="18510" y="31513"/>
                    <a:pt x="15555" y="29139"/>
                  </a:cubicBezTo>
                  <a:cubicBezTo>
                    <a:pt x="13414" y="27417"/>
                    <a:pt x="11695" y="25338"/>
                    <a:pt x="10990" y="22864"/>
                  </a:cubicBezTo>
                  <a:cubicBezTo>
                    <a:pt x="10847" y="22362"/>
                    <a:pt x="10745" y="21845"/>
                    <a:pt x="10690" y="21312"/>
                  </a:cubicBezTo>
                  <a:cubicBezTo>
                    <a:pt x="10130" y="15854"/>
                    <a:pt x="13986" y="13058"/>
                    <a:pt x="18708" y="10992"/>
                  </a:cubicBezTo>
                  <a:cubicBezTo>
                    <a:pt x="21286" y="9861"/>
                    <a:pt x="26077" y="8756"/>
                    <a:pt x="28597" y="7746"/>
                  </a:cubicBezTo>
                  <a:cubicBezTo>
                    <a:pt x="31928" y="6410"/>
                    <a:pt x="37714" y="4841"/>
                    <a:pt x="446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8" name="Google Shape;1048;p32"/>
            <p:cNvSpPr/>
            <p:nvPr/>
          </p:nvSpPr>
          <p:spPr>
            <a:xfrm flipH="1">
              <a:off x="7326547" y="887"/>
              <a:ext cx="1434185" cy="1104399"/>
            </a:xfrm>
            <a:custGeom>
              <a:avLst/>
              <a:gdLst/>
              <a:ahLst/>
              <a:cxnLst/>
              <a:rect l="l" t="t" r="r" b="b"/>
              <a:pathLst>
                <a:path w="44906" h="34580" extrusionOk="0">
                  <a:moveTo>
                    <a:pt x="34685" y="0"/>
                  </a:moveTo>
                  <a:cubicBezTo>
                    <a:pt x="33280" y="612"/>
                    <a:pt x="28473" y="3872"/>
                    <a:pt x="22346" y="5960"/>
                  </a:cubicBezTo>
                  <a:cubicBezTo>
                    <a:pt x="18031" y="7429"/>
                    <a:pt x="15116" y="8432"/>
                    <a:pt x="10875" y="10101"/>
                  </a:cubicBezTo>
                  <a:cubicBezTo>
                    <a:pt x="10071" y="10418"/>
                    <a:pt x="9313" y="10725"/>
                    <a:pt x="8709" y="10992"/>
                  </a:cubicBezTo>
                  <a:cubicBezTo>
                    <a:pt x="5139" y="12554"/>
                    <a:pt x="1474" y="14809"/>
                    <a:pt x="736" y="18940"/>
                  </a:cubicBezTo>
                  <a:cubicBezTo>
                    <a:pt x="0" y="23057"/>
                    <a:pt x="2901" y="27108"/>
                    <a:pt x="6015" y="29558"/>
                  </a:cubicBezTo>
                  <a:cubicBezTo>
                    <a:pt x="8930" y="31849"/>
                    <a:pt x="12414" y="33258"/>
                    <a:pt x="15886" y="34580"/>
                  </a:cubicBezTo>
                  <a:lnTo>
                    <a:pt x="15886" y="31539"/>
                  </a:lnTo>
                  <a:cubicBezTo>
                    <a:pt x="12680" y="30003"/>
                    <a:pt x="9159" y="28051"/>
                    <a:pt x="7201" y="25560"/>
                  </a:cubicBezTo>
                  <a:cubicBezTo>
                    <a:pt x="4799" y="22502"/>
                    <a:pt x="5946" y="18590"/>
                    <a:pt x="9328" y="16266"/>
                  </a:cubicBezTo>
                  <a:cubicBezTo>
                    <a:pt x="12983" y="13751"/>
                    <a:pt x="22689" y="10908"/>
                    <a:pt x="24722" y="10387"/>
                  </a:cubicBezTo>
                  <a:cubicBezTo>
                    <a:pt x="29016" y="9284"/>
                    <a:pt x="36476" y="6348"/>
                    <a:pt x="449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9" name="Google Shape;1049;p32"/>
            <p:cNvSpPr/>
            <p:nvPr/>
          </p:nvSpPr>
          <p:spPr>
            <a:xfrm flipH="1">
              <a:off x="8056574" y="-4515"/>
              <a:ext cx="1138412" cy="1352393"/>
            </a:xfrm>
            <a:custGeom>
              <a:avLst/>
              <a:gdLst/>
              <a:ahLst/>
              <a:cxnLst/>
              <a:rect l="l" t="t" r="r" b="b"/>
              <a:pathLst>
                <a:path w="35645" h="42345" extrusionOk="0">
                  <a:moveTo>
                    <a:pt x="22741" y="0"/>
                  </a:moveTo>
                  <a:cubicBezTo>
                    <a:pt x="20241" y="926"/>
                    <a:pt x="14840" y="3805"/>
                    <a:pt x="10811" y="6632"/>
                  </a:cubicBezTo>
                  <a:cubicBezTo>
                    <a:pt x="2944" y="12151"/>
                    <a:pt x="1" y="21450"/>
                    <a:pt x="7359" y="29046"/>
                  </a:cubicBezTo>
                  <a:cubicBezTo>
                    <a:pt x="13445" y="35327"/>
                    <a:pt x="19262" y="38416"/>
                    <a:pt x="29821" y="42345"/>
                  </a:cubicBezTo>
                  <a:lnTo>
                    <a:pt x="29821" y="39414"/>
                  </a:lnTo>
                  <a:cubicBezTo>
                    <a:pt x="23517" y="36330"/>
                    <a:pt x="14909" y="31872"/>
                    <a:pt x="11383" y="26541"/>
                  </a:cubicBezTo>
                  <a:cubicBezTo>
                    <a:pt x="5261" y="17290"/>
                    <a:pt x="10795" y="11504"/>
                    <a:pt x="17429" y="8068"/>
                  </a:cubicBezTo>
                  <a:cubicBezTo>
                    <a:pt x="24127" y="4598"/>
                    <a:pt x="29185" y="3336"/>
                    <a:pt x="356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050" name="Google Shape;1050;p32"/>
          <p:cNvGrpSpPr/>
          <p:nvPr/>
        </p:nvGrpSpPr>
        <p:grpSpPr>
          <a:xfrm>
            <a:off x="970075" y="726601"/>
            <a:ext cx="10251600" cy="5418767"/>
            <a:chOff x="727556" y="544950"/>
            <a:chExt cx="7688700" cy="4064075"/>
          </a:xfrm>
        </p:grpSpPr>
        <p:grpSp>
          <p:nvGrpSpPr>
            <p:cNvPr id="1051" name="Google Shape;1051;p32"/>
            <p:cNvGrpSpPr/>
            <p:nvPr/>
          </p:nvGrpSpPr>
          <p:grpSpPr>
            <a:xfrm>
              <a:off x="727556" y="544950"/>
              <a:ext cx="7688700" cy="4064075"/>
              <a:chOff x="721950" y="544950"/>
              <a:chExt cx="7688700" cy="4064075"/>
            </a:xfrm>
          </p:grpSpPr>
          <p:sp>
            <p:nvSpPr>
              <p:cNvPr id="1052" name="Google Shape;1052;p32"/>
              <p:cNvSpPr/>
              <p:nvPr/>
            </p:nvSpPr>
            <p:spPr>
              <a:xfrm>
                <a:off x="721950" y="544950"/>
                <a:ext cx="7688700" cy="507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F5A2A2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23825" dir="7860000" algn="bl" rotWithShape="0">
                  <a:srgbClr val="0B3A87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53" name="Google Shape;1053;p32"/>
              <p:cNvSpPr/>
              <p:nvPr/>
            </p:nvSpPr>
            <p:spPr>
              <a:xfrm>
                <a:off x="721950" y="1051025"/>
                <a:ext cx="7688700" cy="3558000"/>
              </a:xfrm>
              <a:prstGeom prst="rect">
                <a:avLst/>
              </a:prstGeom>
              <a:solidFill>
                <a:srgbClr val="FFEEE5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23825" dir="7860000" algn="bl" rotWithShape="0">
                  <a:srgbClr val="0B3A87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54" name="Google Shape;1054;p32"/>
              <p:cNvSpPr/>
              <p:nvPr/>
            </p:nvSpPr>
            <p:spPr>
              <a:xfrm>
                <a:off x="2170375" y="663050"/>
                <a:ext cx="5846700" cy="269100"/>
              </a:xfrm>
              <a:prstGeom prst="roundRect">
                <a:avLst>
                  <a:gd name="adj" fmla="val 50000"/>
                </a:avLst>
              </a:prstGeom>
              <a:solidFill>
                <a:srgbClr val="FFFFFF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055" name="Google Shape;1055;p32"/>
            <p:cNvGrpSpPr/>
            <p:nvPr/>
          </p:nvGrpSpPr>
          <p:grpSpPr>
            <a:xfrm>
              <a:off x="883456" y="696120"/>
              <a:ext cx="877593" cy="199609"/>
              <a:chOff x="883456" y="696120"/>
              <a:chExt cx="877593" cy="199609"/>
            </a:xfrm>
          </p:grpSpPr>
          <p:sp>
            <p:nvSpPr>
              <p:cNvPr id="1056" name="Google Shape;1056;p32"/>
              <p:cNvSpPr/>
              <p:nvPr/>
            </p:nvSpPr>
            <p:spPr>
              <a:xfrm>
                <a:off x="1225706" y="696120"/>
                <a:ext cx="199641" cy="199609"/>
              </a:xfrm>
              <a:custGeom>
                <a:avLst/>
                <a:gdLst/>
                <a:ahLst/>
                <a:cxnLst/>
                <a:rect l="l" t="t" r="r" b="b"/>
                <a:pathLst>
                  <a:path w="6251" h="6250" extrusionOk="0">
                    <a:moveTo>
                      <a:pt x="3127" y="1"/>
                    </a:moveTo>
                    <a:cubicBezTo>
                      <a:pt x="1400" y="1"/>
                      <a:pt x="0" y="1399"/>
                      <a:pt x="0" y="3125"/>
                    </a:cubicBezTo>
                    <a:cubicBezTo>
                      <a:pt x="0" y="4851"/>
                      <a:pt x="1400" y="6249"/>
                      <a:pt x="3127" y="6249"/>
                    </a:cubicBezTo>
                    <a:cubicBezTo>
                      <a:pt x="4851" y="6249"/>
                      <a:pt x="6251" y="4851"/>
                      <a:pt x="6251" y="3125"/>
                    </a:cubicBezTo>
                    <a:cubicBezTo>
                      <a:pt x="6251" y="1399"/>
                      <a:pt x="4851" y="1"/>
                      <a:pt x="3127" y="1"/>
                    </a:cubicBezTo>
                    <a:close/>
                  </a:path>
                </a:pathLst>
              </a:custGeom>
              <a:solidFill>
                <a:srgbClr val="FFD800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57" name="Google Shape;1057;p32"/>
              <p:cNvSpPr/>
              <p:nvPr/>
            </p:nvSpPr>
            <p:spPr>
              <a:xfrm>
                <a:off x="1561376" y="696120"/>
                <a:ext cx="199673" cy="199609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6250" extrusionOk="0">
                    <a:moveTo>
                      <a:pt x="3127" y="1"/>
                    </a:moveTo>
                    <a:cubicBezTo>
                      <a:pt x="1401" y="1"/>
                      <a:pt x="1" y="1399"/>
                      <a:pt x="1" y="3125"/>
                    </a:cubicBezTo>
                    <a:cubicBezTo>
                      <a:pt x="1" y="4851"/>
                      <a:pt x="1401" y="6249"/>
                      <a:pt x="3127" y="6249"/>
                    </a:cubicBezTo>
                    <a:cubicBezTo>
                      <a:pt x="4851" y="6249"/>
                      <a:pt x="6252" y="4851"/>
                      <a:pt x="6252" y="3125"/>
                    </a:cubicBezTo>
                    <a:cubicBezTo>
                      <a:pt x="6252" y="1399"/>
                      <a:pt x="4851" y="1"/>
                      <a:pt x="3127" y="1"/>
                    </a:cubicBezTo>
                    <a:close/>
                  </a:path>
                </a:pathLst>
              </a:custGeom>
              <a:solidFill>
                <a:srgbClr val="A5A2F4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58" name="Google Shape;1058;p32"/>
              <p:cNvSpPr/>
              <p:nvPr/>
            </p:nvSpPr>
            <p:spPr>
              <a:xfrm>
                <a:off x="883456" y="696120"/>
                <a:ext cx="199673" cy="199609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6250" extrusionOk="0">
                    <a:moveTo>
                      <a:pt x="3125" y="1"/>
                    </a:moveTo>
                    <a:cubicBezTo>
                      <a:pt x="1399" y="1"/>
                      <a:pt x="1" y="1399"/>
                      <a:pt x="1" y="3125"/>
                    </a:cubicBezTo>
                    <a:cubicBezTo>
                      <a:pt x="1" y="4851"/>
                      <a:pt x="1399" y="6249"/>
                      <a:pt x="3125" y="6249"/>
                    </a:cubicBezTo>
                    <a:cubicBezTo>
                      <a:pt x="4851" y="6249"/>
                      <a:pt x="6251" y="4851"/>
                      <a:pt x="6251" y="3125"/>
                    </a:cubicBezTo>
                    <a:cubicBezTo>
                      <a:pt x="6251" y="1399"/>
                      <a:pt x="4851" y="1"/>
                      <a:pt x="3125" y="1"/>
                    </a:cubicBezTo>
                    <a:close/>
                  </a:path>
                </a:pathLst>
              </a:custGeom>
              <a:solidFill>
                <a:srgbClr val="4CE697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59" name="Google Shape;1059;p32"/>
          <p:cNvGrpSpPr/>
          <p:nvPr/>
        </p:nvGrpSpPr>
        <p:grpSpPr>
          <a:xfrm>
            <a:off x="970075" y="726601"/>
            <a:ext cx="10251600" cy="5418767"/>
            <a:chOff x="727556" y="544950"/>
            <a:chExt cx="7688700" cy="4064075"/>
          </a:xfrm>
        </p:grpSpPr>
        <p:grpSp>
          <p:nvGrpSpPr>
            <p:cNvPr id="1060" name="Google Shape;1060;p32"/>
            <p:cNvGrpSpPr/>
            <p:nvPr/>
          </p:nvGrpSpPr>
          <p:grpSpPr>
            <a:xfrm>
              <a:off x="727556" y="544950"/>
              <a:ext cx="7688700" cy="4064075"/>
              <a:chOff x="721950" y="544950"/>
              <a:chExt cx="7688700" cy="4064075"/>
            </a:xfrm>
          </p:grpSpPr>
          <p:sp>
            <p:nvSpPr>
              <p:cNvPr id="1061" name="Google Shape;1061;p32"/>
              <p:cNvSpPr/>
              <p:nvPr/>
            </p:nvSpPr>
            <p:spPr>
              <a:xfrm>
                <a:off x="721950" y="544950"/>
                <a:ext cx="7688700" cy="507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F5A2A2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23825" dir="7860000" algn="bl" rotWithShape="0">
                  <a:srgbClr val="0B3A87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62" name="Google Shape;1062;p32"/>
              <p:cNvSpPr/>
              <p:nvPr/>
            </p:nvSpPr>
            <p:spPr>
              <a:xfrm>
                <a:off x="721950" y="1051025"/>
                <a:ext cx="7688700" cy="3558000"/>
              </a:xfrm>
              <a:prstGeom prst="rect">
                <a:avLst/>
              </a:prstGeom>
              <a:solidFill>
                <a:srgbClr val="FFEEE5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23825" dir="7860000" algn="bl" rotWithShape="0">
                  <a:srgbClr val="0B3A87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63" name="Google Shape;1063;p32"/>
              <p:cNvSpPr/>
              <p:nvPr/>
            </p:nvSpPr>
            <p:spPr>
              <a:xfrm>
                <a:off x="2561586" y="1049772"/>
                <a:ext cx="5841497" cy="891408"/>
              </a:xfrm>
              <a:custGeom>
                <a:avLst/>
                <a:gdLst/>
                <a:ahLst/>
                <a:cxnLst/>
                <a:rect l="l" t="t" r="r" b="b"/>
                <a:pathLst>
                  <a:path w="182904" h="27911" extrusionOk="0">
                    <a:moveTo>
                      <a:pt x="0" y="0"/>
                    </a:moveTo>
                    <a:cubicBezTo>
                      <a:pt x="8688" y="22829"/>
                      <a:pt x="35357" y="27911"/>
                      <a:pt x="57097" y="27911"/>
                    </a:cubicBezTo>
                    <a:cubicBezTo>
                      <a:pt x="68428" y="27911"/>
                      <a:pt x="78420" y="26530"/>
                      <a:pt x="83828" y="25563"/>
                    </a:cubicBezTo>
                    <a:cubicBezTo>
                      <a:pt x="107047" y="21412"/>
                      <a:pt x="182903" y="16583"/>
                      <a:pt x="182903" y="16583"/>
                    </a:cubicBezTo>
                    <a:lnTo>
                      <a:pt x="182903" y="4179"/>
                    </a:lnTo>
                    <a:cubicBezTo>
                      <a:pt x="96624" y="9235"/>
                      <a:pt x="92311" y="16605"/>
                      <a:pt x="61887" y="16605"/>
                    </a:cubicBezTo>
                    <a:cubicBezTo>
                      <a:pt x="60453" y="16605"/>
                      <a:pt x="58960" y="16588"/>
                      <a:pt x="57399" y="16555"/>
                    </a:cubicBezTo>
                    <a:cubicBezTo>
                      <a:pt x="22712" y="15805"/>
                      <a:pt x="16518" y="0"/>
                      <a:pt x="16518" y="0"/>
                    </a:cubicBezTo>
                    <a:close/>
                  </a:path>
                </a:pathLst>
              </a:custGeom>
              <a:solidFill>
                <a:srgbClr val="F5A2A2">
                  <a:alpha val="343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64" name="Google Shape;1064;p32"/>
              <p:cNvSpPr/>
              <p:nvPr/>
            </p:nvSpPr>
            <p:spPr>
              <a:xfrm>
                <a:off x="2170375" y="663050"/>
                <a:ext cx="5846700" cy="269100"/>
              </a:xfrm>
              <a:prstGeom prst="roundRect">
                <a:avLst>
                  <a:gd name="adj" fmla="val 50000"/>
                </a:avLst>
              </a:prstGeom>
              <a:solidFill>
                <a:srgbClr val="FFFFFF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065" name="Google Shape;1065;p32"/>
            <p:cNvGrpSpPr/>
            <p:nvPr/>
          </p:nvGrpSpPr>
          <p:grpSpPr>
            <a:xfrm>
              <a:off x="883456" y="696120"/>
              <a:ext cx="877593" cy="199609"/>
              <a:chOff x="883456" y="696120"/>
              <a:chExt cx="877593" cy="199609"/>
            </a:xfrm>
          </p:grpSpPr>
          <p:sp>
            <p:nvSpPr>
              <p:cNvPr id="1066" name="Google Shape;1066;p32"/>
              <p:cNvSpPr/>
              <p:nvPr/>
            </p:nvSpPr>
            <p:spPr>
              <a:xfrm>
                <a:off x="1225706" y="696120"/>
                <a:ext cx="199641" cy="199609"/>
              </a:xfrm>
              <a:custGeom>
                <a:avLst/>
                <a:gdLst/>
                <a:ahLst/>
                <a:cxnLst/>
                <a:rect l="l" t="t" r="r" b="b"/>
                <a:pathLst>
                  <a:path w="6251" h="6250" extrusionOk="0">
                    <a:moveTo>
                      <a:pt x="3127" y="1"/>
                    </a:moveTo>
                    <a:cubicBezTo>
                      <a:pt x="1400" y="1"/>
                      <a:pt x="0" y="1399"/>
                      <a:pt x="0" y="3125"/>
                    </a:cubicBezTo>
                    <a:cubicBezTo>
                      <a:pt x="0" y="4851"/>
                      <a:pt x="1400" y="6249"/>
                      <a:pt x="3127" y="6249"/>
                    </a:cubicBezTo>
                    <a:cubicBezTo>
                      <a:pt x="4851" y="6249"/>
                      <a:pt x="6251" y="4851"/>
                      <a:pt x="6251" y="3125"/>
                    </a:cubicBezTo>
                    <a:cubicBezTo>
                      <a:pt x="6251" y="1399"/>
                      <a:pt x="4851" y="1"/>
                      <a:pt x="3127" y="1"/>
                    </a:cubicBezTo>
                    <a:close/>
                  </a:path>
                </a:pathLst>
              </a:custGeom>
              <a:solidFill>
                <a:srgbClr val="FFD800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67" name="Google Shape;1067;p32"/>
              <p:cNvSpPr/>
              <p:nvPr/>
            </p:nvSpPr>
            <p:spPr>
              <a:xfrm>
                <a:off x="1561376" y="696120"/>
                <a:ext cx="199673" cy="199609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6250" extrusionOk="0">
                    <a:moveTo>
                      <a:pt x="3127" y="1"/>
                    </a:moveTo>
                    <a:cubicBezTo>
                      <a:pt x="1401" y="1"/>
                      <a:pt x="1" y="1399"/>
                      <a:pt x="1" y="3125"/>
                    </a:cubicBezTo>
                    <a:cubicBezTo>
                      <a:pt x="1" y="4851"/>
                      <a:pt x="1401" y="6249"/>
                      <a:pt x="3127" y="6249"/>
                    </a:cubicBezTo>
                    <a:cubicBezTo>
                      <a:pt x="4851" y="6249"/>
                      <a:pt x="6252" y="4851"/>
                      <a:pt x="6252" y="3125"/>
                    </a:cubicBezTo>
                    <a:cubicBezTo>
                      <a:pt x="6252" y="1399"/>
                      <a:pt x="4851" y="1"/>
                      <a:pt x="3127" y="1"/>
                    </a:cubicBezTo>
                    <a:close/>
                  </a:path>
                </a:pathLst>
              </a:custGeom>
              <a:solidFill>
                <a:srgbClr val="A5A2F4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68" name="Google Shape;1068;p32"/>
              <p:cNvSpPr/>
              <p:nvPr/>
            </p:nvSpPr>
            <p:spPr>
              <a:xfrm>
                <a:off x="883456" y="696120"/>
                <a:ext cx="199673" cy="199609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6250" extrusionOk="0">
                    <a:moveTo>
                      <a:pt x="3125" y="1"/>
                    </a:moveTo>
                    <a:cubicBezTo>
                      <a:pt x="1399" y="1"/>
                      <a:pt x="1" y="1399"/>
                      <a:pt x="1" y="3125"/>
                    </a:cubicBezTo>
                    <a:cubicBezTo>
                      <a:pt x="1" y="4851"/>
                      <a:pt x="1399" y="6249"/>
                      <a:pt x="3125" y="6249"/>
                    </a:cubicBezTo>
                    <a:cubicBezTo>
                      <a:pt x="4851" y="6249"/>
                      <a:pt x="6251" y="4851"/>
                      <a:pt x="6251" y="3125"/>
                    </a:cubicBezTo>
                    <a:cubicBezTo>
                      <a:pt x="6251" y="1399"/>
                      <a:pt x="4851" y="1"/>
                      <a:pt x="3125" y="1"/>
                    </a:cubicBezTo>
                    <a:close/>
                  </a:path>
                </a:pathLst>
              </a:custGeom>
              <a:solidFill>
                <a:srgbClr val="4CE697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sp>
        <p:nvSpPr>
          <p:cNvPr id="1069" name="Google Shape;1069;p32"/>
          <p:cNvSpPr/>
          <p:nvPr/>
        </p:nvSpPr>
        <p:spPr>
          <a:xfrm>
            <a:off x="962593" y="2336551"/>
            <a:ext cx="5957280" cy="2157484"/>
          </a:xfrm>
          <a:custGeom>
            <a:avLst/>
            <a:gdLst/>
            <a:ahLst/>
            <a:cxnLst/>
            <a:rect l="l" t="t" r="r" b="b"/>
            <a:pathLst>
              <a:path w="139897" h="50665" extrusionOk="0">
                <a:moveTo>
                  <a:pt x="27675" y="0"/>
                </a:moveTo>
                <a:cubicBezTo>
                  <a:pt x="6182" y="0"/>
                  <a:pt x="0" y="13091"/>
                  <a:pt x="0" y="13091"/>
                </a:cubicBezTo>
                <a:lnTo>
                  <a:pt x="0" y="50664"/>
                </a:lnTo>
                <a:cubicBezTo>
                  <a:pt x="0" y="50522"/>
                  <a:pt x="15544" y="50475"/>
                  <a:pt x="36269" y="50475"/>
                </a:cubicBezTo>
                <a:cubicBezTo>
                  <a:pt x="77720" y="50475"/>
                  <a:pt x="139896" y="50664"/>
                  <a:pt x="139896" y="50664"/>
                </a:cubicBezTo>
                <a:lnTo>
                  <a:pt x="139896" y="32598"/>
                </a:lnTo>
                <a:cubicBezTo>
                  <a:pt x="139896" y="32598"/>
                  <a:pt x="131152" y="35237"/>
                  <a:pt x="117535" y="35237"/>
                </a:cubicBezTo>
                <a:cubicBezTo>
                  <a:pt x="110469" y="35237"/>
                  <a:pt x="102090" y="34526"/>
                  <a:pt x="92941" y="32367"/>
                </a:cubicBezTo>
                <a:cubicBezTo>
                  <a:pt x="69948" y="26943"/>
                  <a:pt x="57528" y="924"/>
                  <a:pt x="29410" y="28"/>
                </a:cubicBezTo>
                <a:cubicBezTo>
                  <a:pt x="28821" y="9"/>
                  <a:pt x="28243" y="0"/>
                  <a:pt x="27675" y="0"/>
                </a:cubicBezTo>
                <a:close/>
              </a:path>
            </a:pathLst>
          </a:custGeom>
          <a:solidFill>
            <a:srgbClr val="4CE697"/>
          </a:solidFill>
          <a:ln w="9525" cap="flat" cmpd="sng">
            <a:solidFill>
              <a:srgbClr val="0B3A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0" name="Google Shape;1070;p32"/>
          <p:cNvSpPr/>
          <p:nvPr/>
        </p:nvSpPr>
        <p:spPr>
          <a:xfrm>
            <a:off x="962594" y="2821717"/>
            <a:ext cx="10273569" cy="3307916"/>
          </a:xfrm>
          <a:custGeom>
            <a:avLst/>
            <a:gdLst/>
            <a:ahLst/>
            <a:cxnLst/>
            <a:rect l="l" t="t" r="r" b="b"/>
            <a:pathLst>
              <a:path w="241258" h="77681" extrusionOk="0">
                <a:moveTo>
                  <a:pt x="193410" y="0"/>
                </a:moveTo>
                <a:cubicBezTo>
                  <a:pt x="192205" y="0"/>
                  <a:pt x="190997" y="36"/>
                  <a:pt x="189787" y="109"/>
                </a:cubicBezTo>
                <a:cubicBezTo>
                  <a:pt x="178188" y="806"/>
                  <a:pt x="172104" y="2742"/>
                  <a:pt x="162415" y="8276"/>
                </a:cubicBezTo>
                <a:cubicBezTo>
                  <a:pt x="149804" y="15474"/>
                  <a:pt x="146880" y="18510"/>
                  <a:pt x="130683" y="24540"/>
                </a:cubicBezTo>
                <a:cubicBezTo>
                  <a:pt x="125065" y="26632"/>
                  <a:pt x="117792" y="27521"/>
                  <a:pt x="110650" y="27521"/>
                </a:cubicBezTo>
                <a:cubicBezTo>
                  <a:pt x="101712" y="27521"/>
                  <a:pt x="92977" y="26128"/>
                  <a:pt x="87945" y="23956"/>
                </a:cubicBezTo>
                <a:cubicBezTo>
                  <a:pt x="65552" y="14289"/>
                  <a:pt x="46430" y="10927"/>
                  <a:pt x="28404" y="10927"/>
                </a:cubicBezTo>
                <a:cubicBezTo>
                  <a:pt x="18732" y="10927"/>
                  <a:pt x="9376" y="11895"/>
                  <a:pt x="0" y="13377"/>
                </a:cubicBezTo>
                <a:lnTo>
                  <a:pt x="0" y="77681"/>
                </a:lnTo>
                <a:lnTo>
                  <a:pt x="241257" y="77681"/>
                </a:lnTo>
                <a:lnTo>
                  <a:pt x="241257" y="22573"/>
                </a:lnTo>
                <a:lnTo>
                  <a:pt x="236273" y="17653"/>
                </a:lnTo>
                <a:cubicBezTo>
                  <a:pt x="224820" y="6344"/>
                  <a:pt x="209409" y="0"/>
                  <a:pt x="193410" y="0"/>
                </a:cubicBezTo>
                <a:close/>
              </a:path>
            </a:pathLst>
          </a:custGeom>
          <a:solidFill>
            <a:srgbClr val="FFD800"/>
          </a:solidFill>
          <a:ln w="9525" cap="flat" cmpd="sng">
            <a:solidFill>
              <a:srgbClr val="0B3A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1" name="Google Shape;1071;p32"/>
          <p:cNvSpPr/>
          <p:nvPr/>
        </p:nvSpPr>
        <p:spPr>
          <a:xfrm>
            <a:off x="962594" y="3866695"/>
            <a:ext cx="10273569" cy="2278592"/>
          </a:xfrm>
          <a:custGeom>
            <a:avLst/>
            <a:gdLst/>
            <a:ahLst/>
            <a:cxnLst/>
            <a:rect l="l" t="t" r="r" b="b"/>
            <a:pathLst>
              <a:path w="241258" h="53509" extrusionOk="0">
                <a:moveTo>
                  <a:pt x="25983" y="1"/>
                </a:moveTo>
                <a:cubicBezTo>
                  <a:pt x="9993" y="1"/>
                  <a:pt x="0" y="3970"/>
                  <a:pt x="0" y="3970"/>
                </a:cubicBezTo>
                <a:lnTo>
                  <a:pt x="0" y="53509"/>
                </a:lnTo>
                <a:lnTo>
                  <a:pt x="241257" y="53509"/>
                </a:lnTo>
                <a:lnTo>
                  <a:pt x="241257" y="14302"/>
                </a:lnTo>
                <a:cubicBezTo>
                  <a:pt x="241257" y="14302"/>
                  <a:pt x="231544" y="3101"/>
                  <a:pt x="206259" y="3101"/>
                </a:cubicBezTo>
                <a:cubicBezTo>
                  <a:pt x="196175" y="3101"/>
                  <a:pt x="183615" y="4882"/>
                  <a:pt x="168206" y="9866"/>
                </a:cubicBezTo>
                <a:cubicBezTo>
                  <a:pt x="156131" y="13771"/>
                  <a:pt x="149804" y="20489"/>
                  <a:pt x="114515" y="22689"/>
                </a:cubicBezTo>
                <a:cubicBezTo>
                  <a:pt x="113774" y="22735"/>
                  <a:pt x="113017" y="22758"/>
                  <a:pt x="112245" y="22758"/>
                </a:cubicBezTo>
                <a:cubicBezTo>
                  <a:pt x="101250" y="22758"/>
                  <a:pt x="87159" y="18149"/>
                  <a:pt x="72808" y="11188"/>
                </a:cubicBezTo>
                <a:cubicBezTo>
                  <a:pt x="54792" y="2448"/>
                  <a:pt x="38539" y="1"/>
                  <a:pt x="25983" y="1"/>
                </a:cubicBezTo>
                <a:close/>
              </a:path>
            </a:pathLst>
          </a:custGeom>
          <a:solidFill>
            <a:srgbClr val="A5A2F4"/>
          </a:solidFill>
          <a:ln w="9525" cap="flat" cmpd="sng">
            <a:solidFill>
              <a:srgbClr val="0B3A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2" name="Google Shape;1072;p32"/>
          <p:cNvSpPr txBox="1">
            <a:spLocks noGrp="1"/>
          </p:cNvSpPr>
          <p:nvPr>
            <p:ph type="ctrTitle"/>
          </p:nvPr>
        </p:nvSpPr>
        <p:spPr>
          <a:xfrm>
            <a:off x="3240000" y="1530933"/>
            <a:ext cx="5712000" cy="1125600"/>
          </a:xfrm>
          <a:prstGeom prst="rect">
            <a:avLst/>
          </a:prstGeom>
          <a:effectLst>
            <a:outerShdw dist="66675" dir="8340000" algn="bl" rotWithShape="0">
              <a:schemeClr val="dk1"/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0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Londrina Solid"/>
              <a:buNone/>
              <a:defRPr sz="6900"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Londrina Solid"/>
              <a:buNone/>
              <a:defRPr sz="6900"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Londrina Solid"/>
              <a:buNone/>
              <a:defRPr sz="6900"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Londrina Solid"/>
              <a:buNone/>
              <a:defRPr sz="6900"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Londrina Solid"/>
              <a:buNone/>
              <a:defRPr sz="6900"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Londrina Solid"/>
              <a:buNone/>
              <a:defRPr sz="6900"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Londrina Solid"/>
              <a:buNone/>
              <a:defRPr sz="6900"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Londrina Solid"/>
              <a:buNone/>
              <a:defRPr sz="6900"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/>
          </a:p>
        </p:txBody>
      </p:sp>
      <p:sp>
        <p:nvSpPr>
          <p:cNvPr id="1073" name="Google Shape;1073;p32"/>
          <p:cNvSpPr txBox="1">
            <a:spLocks noGrp="1"/>
          </p:cNvSpPr>
          <p:nvPr>
            <p:ph type="subTitle" idx="1"/>
          </p:nvPr>
        </p:nvSpPr>
        <p:spPr>
          <a:xfrm>
            <a:off x="3654000" y="3045013"/>
            <a:ext cx="4884000" cy="13736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oppins Black"/>
              <a:buNone/>
              <a:defRPr sz="2700">
                <a:latin typeface="Poppins Black"/>
                <a:ea typeface="Poppins Black"/>
                <a:cs typeface="Poppins Black"/>
                <a:sym typeface="Poppins Black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ondrina Solid"/>
              <a:buNone/>
              <a:defRPr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ondrina Solid"/>
              <a:buNone/>
              <a:defRPr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ondrina Solid"/>
              <a:buNone/>
              <a:defRPr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ondrina Solid"/>
              <a:buNone/>
              <a:defRPr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ondrina Solid"/>
              <a:buNone/>
              <a:defRPr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ondrina Solid"/>
              <a:buNone/>
              <a:defRPr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ondrina Solid"/>
              <a:buNone/>
              <a:defRPr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ondrina Solid"/>
              <a:buNone/>
              <a:defRPr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/>
          </a:p>
        </p:txBody>
      </p:sp>
      <p:sp>
        <p:nvSpPr>
          <p:cNvPr id="1074" name="Google Shape;1074;p32"/>
          <p:cNvSpPr txBox="1"/>
          <p:nvPr/>
        </p:nvSpPr>
        <p:spPr>
          <a:xfrm>
            <a:off x="2423200" y="5360887"/>
            <a:ext cx="7345600" cy="6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algn="ctr" defTabSz="914400">
              <a:spcBef>
                <a:spcPts val="400"/>
              </a:spcBef>
              <a:buClr>
                <a:srgbClr val="000000"/>
              </a:buClr>
              <a:buFont typeface="Arial"/>
              <a:buNone/>
            </a:pPr>
            <a:r>
              <a:rPr lang="en" sz="1600" kern="0">
                <a:solidFill>
                  <a:srgbClr val="0B3A8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CREDITS: This presentation template was created by </a:t>
            </a:r>
            <a:r>
              <a:rPr lang="en" sz="1600" kern="0">
                <a:solidFill>
                  <a:srgbClr val="0B3A87"/>
                </a:solidFill>
                <a:uFill>
                  <a:noFill/>
                </a:uFill>
                <a:latin typeface="Poppins Medium"/>
                <a:ea typeface="Poppins Medium"/>
                <a:cs typeface="Poppins Medium"/>
                <a:sym typeface="Poppins Medium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 kern="0">
                <a:solidFill>
                  <a:srgbClr val="0B3A8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, including icons by </a:t>
            </a:r>
            <a:r>
              <a:rPr lang="en" sz="1600" kern="0">
                <a:solidFill>
                  <a:srgbClr val="0B3A87"/>
                </a:solidFill>
                <a:uFill>
                  <a:noFill/>
                </a:uFill>
                <a:latin typeface="Poppins Medium"/>
                <a:ea typeface="Poppins Medium"/>
                <a:cs typeface="Poppins Medium"/>
                <a:sym typeface="Poppins Medium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 kern="0">
                <a:solidFill>
                  <a:srgbClr val="0B3A8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, infographics &amp; images by </a:t>
            </a:r>
            <a:r>
              <a:rPr lang="en" sz="1600" kern="0">
                <a:solidFill>
                  <a:srgbClr val="0B3A87"/>
                </a:solidFill>
                <a:uFill>
                  <a:noFill/>
                </a:uFill>
                <a:latin typeface="Poppins Medium"/>
                <a:ea typeface="Poppins Medium"/>
                <a:cs typeface="Poppins Medium"/>
                <a:sym typeface="Poppins Medium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600" kern="0">
                <a:solidFill>
                  <a:srgbClr val="0B3A8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endParaRPr sz="1600" kern="0">
              <a:solidFill>
                <a:srgbClr val="0B3A87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1075" name="Google Shape;1075;p32"/>
          <p:cNvSpPr/>
          <p:nvPr/>
        </p:nvSpPr>
        <p:spPr>
          <a:xfrm>
            <a:off x="970076" y="1577665"/>
            <a:ext cx="1236513" cy="881595"/>
          </a:xfrm>
          <a:custGeom>
            <a:avLst/>
            <a:gdLst/>
            <a:ahLst/>
            <a:cxnLst/>
            <a:rect l="l" t="t" r="r" b="b"/>
            <a:pathLst>
              <a:path w="34714" h="24750" extrusionOk="0">
                <a:moveTo>
                  <a:pt x="10660" y="1"/>
                </a:moveTo>
                <a:cubicBezTo>
                  <a:pt x="5242" y="1"/>
                  <a:pt x="0" y="667"/>
                  <a:pt x="0" y="667"/>
                </a:cubicBezTo>
                <a:lnTo>
                  <a:pt x="0" y="24634"/>
                </a:lnTo>
                <a:cubicBezTo>
                  <a:pt x="0" y="24634"/>
                  <a:pt x="5518" y="24749"/>
                  <a:pt x="12044" y="24749"/>
                </a:cubicBezTo>
                <a:cubicBezTo>
                  <a:pt x="15306" y="24749"/>
                  <a:pt x="18821" y="24721"/>
                  <a:pt x="22024" y="24634"/>
                </a:cubicBezTo>
                <a:cubicBezTo>
                  <a:pt x="31632" y="24372"/>
                  <a:pt x="34713" y="21179"/>
                  <a:pt x="34713" y="17771"/>
                </a:cubicBezTo>
                <a:cubicBezTo>
                  <a:pt x="34713" y="14364"/>
                  <a:pt x="29448" y="14673"/>
                  <a:pt x="22024" y="13745"/>
                </a:cubicBezTo>
                <a:cubicBezTo>
                  <a:pt x="14599" y="12816"/>
                  <a:pt x="18900" y="9409"/>
                  <a:pt x="18900" y="9409"/>
                </a:cubicBezTo>
                <a:cubicBezTo>
                  <a:pt x="18900" y="9409"/>
                  <a:pt x="25112" y="6932"/>
                  <a:pt x="22024" y="2596"/>
                </a:cubicBezTo>
                <a:cubicBezTo>
                  <a:pt x="20560" y="541"/>
                  <a:pt x="15539" y="1"/>
                  <a:pt x="10660" y="1"/>
                </a:cubicBezTo>
                <a:close/>
              </a:path>
            </a:pathLst>
          </a:custGeom>
          <a:solidFill>
            <a:srgbClr val="F5C4C2"/>
          </a:solidFill>
          <a:ln w="9525" cap="flat" cmpd="sng">
            <a:solidFill>
              <a:srgbClr val="0B3A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6" name="Google Shape;1076;p32"/>
          <p:cNvSpPr/>
          <p:nvPr/>
        </p:nvSpPr>
        <p:spPr>
          <a:xfrm flipH="1">
            <a:off x="2641092" y="175864"/>
            <a:ext cx="411440" cy="411525"/>
          </a:xfrm>
          <a:custGeom>
            <a:avLst/>
            <a:gdLst/>
            <a:ahLst/>
            <a:cxnLst/>
            <a:rect l="l" t="t" r="r" b="b"/>
            <a:pathLst>
              <a:path w="9662" h="9664" extrusionOk="0">
                <a:moveTo>
                  <a:pt x="4832" y="1"/>
                </a:moveTo>
                <a:cubicBezTo>
                  <a:pt x="2163" y="1"/>
                  <a:pt x="1" y="2163"/>
                  <a:pt x="1" y="4832"/>
                </a:cubicBezTo>
                <a:cubicBezTo>
                  <a:pt x="1" y="7499"/>
                  <a:pt x="2163" y="9664"/>
                  <a:pt x="4832" y="9664"/>
                </a:cubicBezTo>
                <a:cubicBezTo>
                  <a:pt x="7499" y="9664"/>
                  <a:pt x="9661" y="7499"/>
                  <a:pt x="9661" y="4832"/>
                </a:cubicBezTo>
                <a:cubicBezTo>
                  <a:pt x="9661" y="2163"/>
                  <a:pt x="7499" y="1"/>
                  <a:pt x="4832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7" name="Google Shape;1077;p32"/>
          <p:cNvSpPr/>
          <p:nvPr/>
        </p:nvSpPr>
        <p:spPr>
          <a:xfrm flipH="1">
            <a:off x="264326" y="3878998"/>
            <a:ext cx="426537" cy="426404"/>
          </a:xfrm>
          <a:custGeom>
            <a:avLst/>
            <a:gdLst/>
            <a:ahLst/>
            <a:cxnLst/>
            <a:rect l="l" t="t" r="r" b="b"/>
            <a:pathLst>
              <a:path w="9664" h="9661" extrusionOk="0">
                <a:moveTo>
                  <a:pt x="4832" y="0"/>
                </a:moveTo>
                <a:cubicBezTo>
                  <a:pt x="2163" y="0"/>
                  <a:pt x="1" y="2163"/>
                  <a:pt x="1" y="4829"/>
                </a:cubicBezTo>
                <a:cubicBezTo>
                  <a:pt x="1" y="7499"/>
                  <a:pt x="2163" y="9661"/>
                  <a:pt x="4832" y="9661"/>
                </a:cubicBezTo>
                <a:cubicBezTo>
                  <a:pt x="7499" y="9661"/>
                  <a:pt x="9664" y="7499"/>
                  <a:pt x="9664" y="4829"/>
                </a:cubicBezTo>
                <a:cubicBezTo>
                  <a:pt x="9664" y="2163"/>
                  <a:pt x="7499" y="0"/>
                  <a:pt x="483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8" name="Google Shape;1078;p32"/>
          <p:cNvSpPr/>
          <p:nvPr/>
        </p:nvSpPr>
        <p:spPr>
          <a:xfrm flipH="1">
            <a:off x="228173" y="1627113"/>
            <a:ext cx="195923" cy="195967"/>
          </a:xfrm>
          <a:custGeom>
            <a:avLst/>
            <a:gdLst/>
            <a:ahLst/>
            <a:cxnLst/>
            <a:rect l="l" t="t" r="r" b="b"/>
            <a:pathLst>
              <a:path w="4439" h="4440" extrusionOk="0">
                <a:moveTo>
                  <a:pt x="2219" y="1"/>
                </a:moveTo>
                <a:cubicBezTo>
                  <a:pt x="993" y="1"/>
                  <a:pt x="0" y="994"/>
                  <a:pt x="0" y="2220"/>
                </a:cubicBezTo>
                <a:cubicBezTo>
                  <a:pt x="0" y="3446"/>
                  <a:pt x="993" y="4439"/>
                  <a:pt x="2219" y="4439"/>
                </a:cubicBezTo>
                <a:cubicBezTo>
                  <a:pt x="3446" y="4439"/>
                  <a:pt x="4439" y="3446"/>
                  <a:pt x="4439" y="2220"/>
                </a:cubicBezTo>
                <a:cubicBezTo>
                  <a:pt x="4439" y="994"/>
                  <a:pt x="3446" y="1"/>
                  <a:pt x="2219" y="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9" name="Google Shape;1079;p32"/>
          <p:cNvSpPr/>
          <p:nvPr/>
        </p:nvSpPr>
        <p:spPr>
          <a:xfrm flipH="1">
            <a:off x="8420111" y="241401"/>
            <a:ext cx="189028" cy="189112"/>
          </a:xfrm>
          <a:custGeom>
            <a:avLst/>
            <a:gdLst/>
            <a:ahLst/>
            <a:cxnLst/>
            <a:rect l="l" t="t" r="r" b="b"/>
            <a:pathLst>
              <a:path w="4439" h="4441" extrusionOk="0">
                <a:moveTo>
                  <a:pt x="2219" y="0"/>
                </a:moveTo>
                <a:cubicBezTo>
                  <a:pt x="993" y="0"/>
                  <a:pt x="0" y="993"/>
                  <a:pt x="0" y="2219"/>
                </a:cubicBezTo>
                <a:cubicBezTo>
                  <a:pt x="0" y="3446"/>
                  <a:pt x="993" y="4441"/>
                  <a:pt x="2219" y="4441"/>
                </a:cubicBezTo>
                <a:cubicBezTo>
                  <a:pt x="3446" y="4441"/>
                  <a:pt x="4439" y="3446"/>
                  <a:pt x="4439" y="2219"/>
                </a:cubicBezTo>
                <a:cubicBezTo>
                  <a:pt x="4439" y="993"/>
                  <a:pt x="3446" y="0"/>
                  <a:pt x="2219" y="0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080" name="Google Shape;1080;p32"/>
          <p:cNvGrpSpPr/>
          <p:nvPr/>
        </p:nvGrpSpPr>
        <p:grpSpPr>
          <a:xfrm>
            <a:off x="11425093" y="5248921"/>
            <a:ext cx="444423" cy="444328"/>
            <a:chOff x="3902081" y="-1924086"/>
            <a:chExt cx="333317" cy="333246"/>
          </a:xfrm>
        </p:grpSpPr>
        <p:sp>
          <p:nvSpPr>
            <p:cNvPr id="1081" name="Google Shape;1081;p32"/>
            <p:cNvSpPr/>
            <p:nvPr/>
          </p:nvSpPr>
          <p:spPr>
            <a:xfrm>
              <a:off x="3902081" y="-1921028"/>
              <a:ext cx="333317" cy="328269"/>
            </a:xfrm>
            <a:custGeom>
              <a:avLst/>
              <a:gdLst/>
              <a:ahLst/>
              <a:cxnLst/>
              <a:rect l="l" t="t" r="r" b="b"/>
              <a:pathLst>
                <a:path w="4688" h="4617" extrusionOk="0">
                  <a:moveTo>
                    <a:pt x="2479" y="0"/>
                  </a:moveTo>
                  <a:cubicBezTo>
                    <a:pt x="2434" y="0"/>
                    <a:pt x="2393" y="26"/>
                    <a:pt x="2381" y="83"/>
                  </a:cubicBezTo>
                  <a:cubicBezTo>
                    <a:pt x="1930" y="1411"/>
                    <a:pt x="1529" y="1787"/>
                    <a:pt x="126" y="2037"/>
                  </a:cubicBezTo>
                  <a:cubicBezTo>
                    <a:pt x="0" y="2063"/>
                    <a:pt x="0" y="2238"/>
                    <a:pt x="126" y="2288"/>
                  </a:cubicBezTo>
                  <a:cubicBezTo>
                    <a:pt x="1454" y="2714"/>
                    <a:pt x="1830" y="3140"/>
                    <a:pt x="2081" y="4519"/>
                  </a:cubicBezTo>
                  <a:cubicBezTo>
                    <a:pt x="2094" y="4585"/>
                    <a:pt x="2149" y="4616"/>
                    <a:pt x="2202" y="4616"/>
                  </a:cubicBezTo>
                  <a:cubicBezTo>
                    <a:pt x="2249" y="4616"/>
                    <a:pt x="2294" y="4591"/>
                    <a:pt x="2306" y="4544"/>
                  </a:cubicBezTo>
                  <a:cubicBezTo>
                    <a:pt x="2757" y="3190"/>
                    <a:pt x="3183" y="2814"/>
                    <a:pt x="4562" y="2564"/>
                  </a:cubicBezTo>
                  <a:cubicBezTo>
                    <a:pt x="4687" y="2539"/>
                    <a:pt x="4687" y="2388"/>
                    <a:pt x="4562" y="2338"/>
                  </a:cubicBezTo>
                  <a:cubicBezTo>
                    <a:pt x="3233" y="1912"/>
                    <a:pt x="2858" y="1486"/>
                    <a:pt x="2607" y="108"/>
                  </a:cubicBezTo>
                  <a:cubicBezTo>
                    <a:pt x="2593" y="39"/>
                    <a:pt x="2534" y="0"/>
                    <a:pt x="24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2" name="Google Shape;1082;p32"/>
            <p:cNvSpPr/>
            <p:nvPr/>
          </p:nvSpPr>
          <p:spPr>
            <a:xfrm>
              <a:off x="3902081" y="-1924086"/>
              <a:ext cx="333317" cy="333246"/>
            </a:xfrm>
            <a:custGeom>
              <a:avLst/>
              <a:gdLst/>
              <a:ahLst/>
              <a:cxnLst/>
              <a:rect l="l" t="t" r="r" b="b"/>
              <a:pathLst>
                <a:path w="4688" h="4687" fill="none" extrusionOk="0">
                  <a:moveTo>
                    <a:pt x="4562" y="2607"/>
                  </a:moveTo>
                  <a:cubicBezTo>
                    <a:pt x="3183" y="2857"/>
                    <a:pt x="2757" y="3233"/>
                    <a:pt x="2306" y="4587"/>
                  </a:cubicBezTo>
                  <a:cubicBezTo>
                    <a:pt x="2281" y="4687"/>
                    <a:pt x="2106" y="4687"/>
                    <a:pt x="2081" y="4562"/>
                  </a:cubicBezTo>
                  <a:cubicBezTo>
                    <a:pt x="1830" y="3183"/>
                    <a:pt x="1454" y="2757"/>
                    <a:pt x="126" y="2331"/>
                  </a:cubicBezTo>
                  <a:cubicBezTo>
                    <a:pt x="0" y="2281"/>
                    <a:pt x="0" y="2106"/>
                    <a:pt x="126" y="2080"/>
                  </a:cubicBezTo>
                  <a:cubicBezTo>
                    <a:pt x="1529" y="1830"/>
                    <a:pt x="1930" y="1454"/>
                    <a:pt x="2381" y="126"/>
                  </a:cubicBezTo>
                  <a:cubicBezTo>
                    <a:pt x="2406" y="0"/>
                    <a:pt x="2582" y="25"/>
                    <a:pt x="2607" y="151"/>
                  </a:cubicBezTo>
                  <a:cubicBezTo>
                    <a:pt x="2858" y="1529"/>
                    <a:pt x="3233" y="1955"/>
                    <a:pt x="4562" y="2381"/>
                  </a:cubicBezTo>
                  <a:cubicBezTo>
                    <a:pt x="4687" y="2431"/>
                    <a:pt x="4687" y="2582"/>
                    <a:pt x="4562" y="2607"/>
                  </a:cubicBezTo>
                  <a:close/>
                </a:path>
              </a:pathLst>
            </a:custGeom>
            <a:solidFill>
              <a:schemeClr val="accent1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083" name="Google Shape;1083;p32"/>
          <p:cNvGrpSpPr/>
          <p:nvPr/>
        </p:nvGrpSpPr>
        <p:grpSpPr>
          <a:xfrm>
            <a:off x="299371" y="716104"/>
            <a:ext cx="356448" cy="358913"/>
            <a:chOff x="3534991" y="-2310800"/>
            <a:chExt cx="267336" cy="269185"/>
          </a:xfrm>
        </p:grpSpPr>
        <p:sp>
          <p:nvSpPr>
            <p:cNvPr id="1084" name="Google Shape;1084;p32"/>
            <p:cNvSpPr/>
            <p:nvPr/>
          </p:nvSpPr>
          <p:spPr>
            <a:xfrm>
              <a:off x="3534991" y="-2309022"/>
              <a:ext cx="267336" cy="264776"/>
            </a:xfrm>
            <a:custGeom>
              <a:avLst/>
              <a:gdLst/>
              <a:ahLst/>
              <a:cxnLst/>
              <a:rect l="l" t="t" r="r" b="b"/>
              <a:pathLst>
                <a:path w="3760" h="3724" extrusionOk="0">
                  <a:moveTo>
                    <a:pt x="2002" y="1"/>
                  </a:moveTo>
                  <a:cubicBezTo>
                    <a:pt x="1962" y="1"/>
                    <a:pt x="1918" y="26"/>
                    <a:pt x="1905" y="76"/>
                  </a:cubicBezTo>
                  <a:cubicBezTo>
                    <a:pt x="1554" y="1154"/>
                    <a:pt x="1203" y="1454"/>
                    <a:pt x="101" y="1655"/>
                  </a:cubicBezTo>
                  <a:cubicBezTo>
                    <a:pt x="0" y="1680"/>
                    <a:pt x="0" y="1805"/>
                    <a:pt x="76" y="1830"/>
                  </a:cubicBezTo>
                  <a:cubicBezTo>
                    <a:pt x="1153" y="2181"/>
                    <a:pt x="1454" y="2532"/>
                    <a:pt x="1655" y="3635"/>
                  </a:cubicBezTo>
                  <a:cubicBezTo>
                    <a:pt x="1669" y="3691"/>
                    <a:pt x="1722" y="3724"/>
                    <a:pt x="1771" y="3724"/>
                  </a:cubicBezTo>
                  <a:cubicBezTo>
                    <a:pt x="1809" y="3724"/>
                    <a:pt x="1844" y="3704"/>
                    <a:pt x="1855" y="3660"/>
                  </a:cubicBezTo>
                  <a:cubicBezTo>
                    <a:pt x="2206" y="2582"/>
                    <a:pt x="2557" y="2281"/>
                    <a:pt x="3660" y="2081"/>
                  </a:cubicBezTo>
                  <a:cubicBezTo>
                    <a:pt x="3760" y="2056"/>
                    <a:pt x="3760" y="1931"/>
                    <a:pt x="3685" y="1880"/>
                  </a:cubicBezTo>
                  <a:cubicBezTo>
                    <a:pt x="2607" y="1530"/>
                    <a:pt x="2306" y="1204"/>
                    <a:pt x="2081" y="76"/>
                  </a:cubicBezTo>
                  <a:cubicBezTo>
                    <a:pt x="2081" y="26"/>
                    <a:pt x="2043" y="1"/>
                    <a:pt x="20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5" name="Google Shape;1085;p32"/>
            <p:cNvSpPr/>
            <p:nvPr/>
          </p:nvSpPr>
          <p:spPr>
            <a:xfrm>
              <a:off x="3534991" y="-2310800"/>
              <a:ext cx="267336" cy="269185"/>
            </a:xfrm>
            <a:custGeom>
              <a:avLst/>
              <a:gdLst/>
              <a:ahLst/>
              <a:cxnLst/>
              <a:rect l="l" t="t" r="r" b="b"/>
              <a:pathLst>
                <a:path w="3760" h="3786" fill="none" extrusionOk="0">
                  <a:moveTo>
                    <a:pt x="3660" y="2106"/>
                  </a:moveTo>
                  <a:cubicBezTo>
                    <a:pt x="2557" y="2306"/>
                    <a:pt x="2206" y="2607"/>
                    <a:pt x="1855" y="3685"/>
                  </a:cubicBezTo>
                  <a:cubicBezTo>
                    <a:pt x="1830" y="3785"/>
                    <a:pt x="1680" y="3760"/>
                    <a:pt x="1655" y="3660"/>
                  </a:cubicBezTo>
                  <a:cubicBezTo>
                    <a:pt x="1454" y="2557"/>
                    <a:pt x="1153" y="2206"/>
                    <a:pt x="76" y="1855"/>
                  </a:cubicBezTo>
                  <a:cubicBezTo>
                    <a:pt x="0" y="1830"/>
                    <a:pt x="0" y="1705"/>
                    <a:pt x="101" y="1680"/>
                  </a:cubicBezTo>
                  <a:cubicBezTo>
                    <a:pt x="1203" y="1479"/>
                    <a:pt x="1554" y="1179"/>
                    <a:pt x="1905" y="101"/>
                  </a:cubicBezTo>
                  <a:cubicBezTo>
                    <a:pt x="1930" y="1"/>
                    <a:pt x="2081" y="1"/>
                    <a:pt x="2081" y="101"/>
                  </a:cubicBezTo>
                  <a:cubicBezTo>
                    <a:pt x="2306" y="1229"/>
                    <a:pt x="2607" y="1555"/>
                    <a:pt x="3685" y="1905"/>
                  </a:cubicBezTo>
                  <a:cubicBezTo>
                    <a:pt x="3760" y="1956"/>
                    <a:pt x="3760" y="2081"/>
                    <a:pt x="3660" y="2106"/>
                  </a:cubicBezTo>
                  <a:close/>
                </a:path>
              </a:pathLst>
            </a:custGeom>
            <a:solidFill>
              <a:schemeClr val="accent1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086" name="Google Shape;1086;p32"/>
          <p:cNvSpPr/>
          <p:nvPr/>
        </p:nvSpPr>
        <p:spPr>
          <a:xfrm flipH="1">
            <a:off x="4931919" y="6424395"/>
            <a:ext cx="195923" cy="196055"/>
          </a:xfrm>
          <a:custGeom>
            <a:avLst/>
            <a:gdLst/>
            <a:ahLst/>
            <a:cxnLst/>
            <a:rect l="l" t="t" r="r" b="b"/>
            <a:pathLst>
              <a:path w="4439" h="4442" extrusionOk="0">
                <a:moveTo>
                  <a:pt x="2219" y="1"/>
                </a:moveTo>
                <a:cubicBezTo>
                  <a:pt x="993" y="1"/>
                  <a:pt x="0" y="996"/>
                  <a:pt x="0" y="2222"/>
                </a:cubicBezTo>
                <a:cubicBezTo>
                  <a:pt x="0" y="3446"/>
                  <a:pt x="993" y="4442"/>
                  <a:pt x="2219" y="4442"/>
                </a:cubicBezTo>
                <a:cubicBezTo>
                  <a:pt x="3446" y="4442"/>
                  <a:pt x="4439" y="3446"/>
                  <a:pt x="4439" y="2222"/>
                </a:cubicBezTo>
                <a:cubicBezTo>
                  <a:pt x="4439" y="996"/>
                  <a:pt x="3446" y="1"/>
                  <a:pt x="2219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7" name="Google Shape;1087;p32"/>
          <p:cNvSpPr/>
          <p:nvPr/>
        </p:nvSpPr>
        <p:spPr>
          <a:xfrm flipH="1">
            <a:off x="10556141" y="6321725"/>
            <a:ext cx="411440" cy="411440"/>
          </a:xfrm>
          <a:custGeom>
            <a:avLst/>
            <a:gdLst/>
            <a:ahLst/>
            <a:cxnLst/>
            <a:rect l="l" t="t" r="r" b="b"/>
            <a:pathLst>
              <a:path w="9662" h="9662" extrusionOk="0">
                <a:moveTo>
                  <a:pt x="4830" y="1"/>
                </a:moveTo>
                <a:cubicBezTo>
                  <a:pt x="2163" y="1"/>
                  <a:pt x="1" y="2163"/>
                  <a:pt x="1" y="4832"/>
                </a:cubicBezTo>
                <a:cubicBezTo>
                  <a:pt x="1" y="7499"/>
                  <a:pt x="2163" y="9661"/>
                  <a:pt x="4830" y="9661"/>
                </a:cubicBezTo>
                <a:cubicBezTo>
                  <a:pt x="7499" y="9661"/>
                  <a:pt x="9662" y="7499"/>
                  <a:pt x="9662" y="4832"/>
                </a:cubicBezTo>
                <a:cubicBezTo>
                  <a:pt x="9662" y="2163"/>
                  <a:pt x="7499" y="1"/>
                  <a:pt x="4830" y="1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3634534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9" name="Google Shape;1089;p33"/>
          <p:cNvGrpSpPr/>
          <p:nvPr/>
        </p:nvGrpSpPr>
        <p:grpSpPr>
          <a:xfrm>
            <a:off x="0" y="-6033"/>
            <a:ext cx="12194381" cy="6885129"/>
            <a:chOff x="0" y="-4525"/>
            <a:chExt cx="9145786" cy="5163847"/>
          </a:xfrm>
        </p:grpSpPr>
        <p:sp>
          <p:nvSpPr>
            <p:cNvPr id="1090" name="Google Shape;1090;p33"/>
            <p:cNvSpPr/>
            <p:nvPr/>
          </p:nvSpPr>
          <p:spPr>
            <a:xfrm>
              <a:off x="0" y="-4525"/>
              <a:ext cx="4063874" cy="2849161"/>
            </a:xfrm>
            <a:custGeom>
              <a:avLst/>
              <a:gdLst/>
              <a:ahLst/>
              <a:cxnLst/>
              <a:rect l="l" t="t" r="r" b="b"/>
              <a:pathLst>
                <a:path w="126709" h="88835" extrusionOk="0">
                  <a:moveTo>
                    <a:pt x="108683" y="1"/>
                  </a:moveTo>
                  <a:cubicBezTo>
                    <a:pt x="108514" y="253"/>
                    <a:pt x="108340" y="501"/>
                    <a:pt x="108162" y="749"/>
                  </a:cubicBezTo>
                  <a:cubicBezTo>
                    <a:pt x="107126" y="1996"/>
                    <a:pt x="105988" y="3154"/>
                    <a:pt x="104747" y="4196"/>
                  </a:cubicBezTo>
                  <a:cubicBezTo>
                    <a:pt x="103261" y="5249"/>
                    <a:pt x="101678" y="6144"/>
                    <a:pt x="100025" y="6904"/>
                  </a:cubicBezTo>
                  <a:cubicBezTo>
                    <a:pt x="96568" y="8247"/>
                    <a:pt x="92922" y="9102"/>
                    <a:pt x="89260" y="9654"/>
                  </a:cubicBezTo>
                  <a:cubicBezTo>
                    <a:pt x="77792" y="11026"/>
                    <a:pt x="66048" y="10123"/>
                    <a:pt x="54799" y="13183"/>
                  </a:cubicBezTo>
                  <a:cubicBezTo>
                    <a:pt x="48327" y="14945"/>
                    <a:pt x="42169" y="18126"/>
                    <a:pt x="37406" y="22910"/>
                  </a:cubicBezTo>
                  <a:cubicBezTo>
                    <a:pt x="34787" y="25539"/>
                    <a:pt x="32504" y="28668"/>
                    <a:pt x="30996" y="32071"/>
                  </a:cubicBezTo>
                  <a:cubicBezTo>
                    <a:pt x="29508" y="35435"/>
                    <a:pt x="28398" y="38805"/>
                    <a:pt x="27715" y="42417"/>
                  </a:cubicBezTo>
                  <a:cubicBezTo>
                    <a:pt x="26493" y="48870"/>
                    <a:pt x="26186" y="55559"/>
                    <a:pt x="23848" y="61743"/>
                  </a:cubicBezTo>
                  <a:cubicBezTo>
                    <a:pt x="23183" y="63162"/>
                    <a:pt x="22402" y="64519"/>
                    <a:pt x="21500" y="65800"/>
                  </a:cubicBezTo>
                  <a:cubicBezTo>
                    <a:pt x="20552" y="66922"/>
                    <a:pt x="19514" y="67958"/>
                    <a:pt x="18392" y="68903"/>
                  </a:cubicBezTo>
                  <a:cubicBezTo>
                    <a:pt x="17071" y="69841"/>
                    <a:pt x="15668" y="70656"/>
                    <a:pt x="14199" y="71344"/>
                  </a:cubicBezTo>
                  <a:cubicBezTo>
                    <a:pt x="12449" y="72003"/>
                    <a:pt x="10639" y="72492"/>
                    <a:pt x="8794" y="72811"/>
                  </a:cubicBezTo>
                  <a:cubicBezTo>
                    <a:pt x="7785" y="72908"/>
                    <a:pt x="6773" y="72957"/>
                    <a:pt x="5761" y="72957"/>
                  </a:cubicBezTo>
                  <a:cubicBezTo>
                    <a:pt x="4626" y="72957"/>
                    <a:pt x="3490" y="72896"/>
                    <a:pt x="2357" y="72775"/>
                  </a:cubicBezTo>
                  <a:cubicBezTo>
                    <a:pt x="2269" y="72771"/>
                    <a:pt x="2182" y="72770"/>
                    <a:pt x="2095" y="72770"/>
                  </a:cubicBezTo>
                  <a:cubicBezTo>
                    <a:pt x="1362" y="72770"/>
                    <a:pt x="664" y="72895"/>
                    <a:pt x="0" y="73144"/>
                  </a:cubicBezTo>
                  <a:lnTo>
                    <a:pt x="0" y="88291"/>
                  </a:lnTo>
                  <a:cubicBezTo>
                    <a:pt x="755" y="88527"/>
                    <a:pt x="1541" y="88646"/>
                    <a:pt x="2357" y="88648"/>
                  </a:cubicBezTo>
                  <a:cubicBezTo>
                    <a:pt x="3504" y="88771"/>
                    <a:pt x="4655" y="88835"/>
                    <a:pt x="5806" y="88835"/>
                  </a:cubicBezTo>
                  <a:cubicBezTo>
                    <a:pt x="6776" y="88835"/>
                    <a:pt x="7746" y="88789"/>
                    <a:pt x="8713" y="88696"/>
                  </a:cubicBezTo>
                  <a:cubicBezTo>
                    <a:pt x="11396" y="88439"/>
                    <a:pt x="14102" y="88043"/>
                    <a:pt x="16685" y="87248"/>
                  </a:cubicBezTo>
                  <a:cubicBezTo>
                    <a:pt x="21824" y="85669"/>
                    <a:pt x="26503" y="83019"/>
                    <a:pt x="30465" y="79383"/>
                  </a:cubicBezTo>
                  <a:cubicBezTo>
                    <a:pt x="34544" y="75637"/>
                    <a:pt x="37328" y="70868"/>
                    <a:pt x="39240" y="65720"/>
                  </a:cubicBezTo>
                  <a:cubicBezTo>
                    <a:pt x="40773" y="61588"/>
                    <a:pt x="41409" y="57204"/>
                    <a:pt x="42028" y="52866"/>
                  </a:cubicBezTo>
                  <a:cubicBezTo>
                    <a:pt x="42667" y="48389"/>
                    <a:pt x="43307" y="43865"/>
                    <a:pt x="44910" y="39619"/>
                  </a:cubicBezTo>
                  <a:cubicBezTo>
                    <a:pt x="45545" y="38264"/>
                    <a:pt x="46291" y="36969"/>
                    <a:pt x="47150" y="35743"/>
                  </a:cubicBezTo>
                  <a:cubicBezTo>
                    <a:pt x="48141" y="34571"/>
                    <a:pt x="49234" y="33488"/>
                    <a:pt x="50410" y="32499"/>
                  </a:cubicBezTo>
                  <a:cubicBezTo>
                    <a:pt x="51910" y="31433"/>
                    <a:pt x="53508" y="30518"/>
                    <a:pt x="55180" y="29747"/>
                  </a:cubicBezTo>
                  <a:cubicBezTo>
                    <a:pt x="58411" y="28501"/>
                    <a:pt x="61802" y="27732"/>
                    <a:pt x="65224" y="27218"/>
                  </a:cubicBezTo>
                  <a:cubicBezTo>
                    <a:pt x="70822" y="26546"/>
                    <a:pt x="76468" y="26432"/>
                    <a:pt x="82092" y="26115"/>
                  </a:cubicBezTo>
                  <a:cubicBezTo>
                    <a:pt x="88445" y="25758"/>
                    <a:pt x="94879" y="25120"/>
                    <a:pt x="101004" y="23313"/>
                  </a:cubicBezTo>
                  <a:cubicBezTo>
                    <a:pt x="103976" y="22434"/>
                    <a:pt x="106912" y="21270"/>
                    <a:pt x="109650" y="19817"/>
                  </a:cubicBezTo>
                  <a:cubicBezTo>
                    <a:pt x="112117" y="18510"/>
                    <a:pt x="114410" y="16814"/>
                    <a:pt x="116496" y="14967"/>
                  </a:cubicBezTo>
                  <a:cubicBezTo>
                    <a:pt x="118541" y="13157"/>
                    <a:pt x="120244" y="11000"/>
                    <a:pt x="121839" y="8790"/>
                  </a:cubicBezTo>
                  <a:cubicBezTo>
                    <a:pt x="123137" y="6994"/>
                    <a:pt x="124247" y="5068"/>
                    <a:pt x="125240" y="3089"/>
                  </a:cubicBezTo>
                  <a:cubicBezTo>
                    <a:pt x="125752" y="2070"/>
                    <a:pt x="126240" y="1041"/>
                    <a:pt x="126709" y="1"/>
                  </a:cubicBez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1" name="Google Shape;1091;p33"/>
            <p:cNvSpPr/>
            <p:nvPr/>
          </p:nvSpPr>
          <p:spPr>
            <a:xfrm>
              <a:off x="2021850" y="671181"/>
              <a:ext cx="7123685" cy="4487236"/>
            </a:xfrm>
            <a:custGeom>
              <a:avLst/>
              <a:gdLst/>
              <a:ahLst/>
              <a:cxnLst/>
              <a:rect l="l" t="t" r="r" b="b"/>
              <a:pathLst>
                <a:path w="221818" h="139724" extrusionOk="0">
                  <a:moveTo>
                    <a:pt x="217438" y="1"/>
                  </a:moveTo>
                  <a:cubicBezTo>
                    <a:pt x="211569" y="1"/>
                    <a:pt x="205642" y="938"/>
                    <a:pt x="199994" y="2337"/>
                  </a:cubicBezTo>
                  <a:cubicBezTo>
                    <a:pt x="192707" y="4142"/>
                    <a:pt x="185540" y="6940"/>
                    <a:pt x="178975" y="10583"/>
                  </a:cubicBezTo>
                  <a:cubicBezTo>
                    <a:pt x="172900" y="13953"/>
                    <a:pt x="167147" y="18244"/>
                    <a:pt x="162880" y="23768"/>
                  </a:cubicBezTo>
                  <a:cubicBezTo>
                    <a:pt x="158637" y="29259"/>
                    <a:pt x="156299" y="35796"/>
                    <a:pt x="154913" y="42542"/>
                  </a:cubicBezTo>
                  <a:cubicBezTo>
                    <a:pt x="153565" y="49095"/>
                    <a:pt x="152753" y="55774"/>
                    <a:pt x="150326" y="62039"/>
                  </a:cubicBezTo>
                  <a:cubicBezTo>
                    <a:pt x="149324" y="64232"/>
                    <a:pt x="148121" y="66315"/>
                    <a:pt x="146709" y="68273"/>
                  </a:cubicBezTo>
                  <a:cubicBezTo>
                    <a:pt x="145033" y="70306"/>
                    <a:pt x="143149" y="72147"/>
                    <a:pt x="141106" y="73814"/>
                  </a:cubicBezTo>
                  <a:cubicBezTo>
                    <a:pt x="138623" y="75626"/>
                    <a:pt x="135961" y="77155"/>
                    <a:pt x="133160" y="78419"/>
                  </a:cubicBezTo>
                  <a:cubicBezTo>
                    <a:pt x="128719" y="80169"/>
                    <a:pt x="124066" y="81269"/>
                    <a:pt x="119349" y="81972"/>
                  </a:cubicBezTo>
                  <a:cubicBezTo>
                    <a:pt x="112837" y="82763"/>
                    <a:pt x="106276" y="82903"/>
                    <a:pt x="99717" y="82903"/>
                  </a:cubicBezTo>
                  <a:cubicBezTo>
                    <a:pt x="96504" y="82903"/>
                    <a:pt x="93293" y="82869"/>
                    <a:pt x="90087" y="82862"/>
                  </a:cubicBezTo>
                  <a:cubicBezTo>
                    <a:pt x="89804" y="82862"/>
                    <a:pt x="89522" y="82861"/>
                    <a:pt x="89240" y="82861"/>
                  </a:cubicBezTo>
                  <a:cubicBezTo>
                    <a:pt x="78782" y="82861"/>
                    <a:pt x="68359" y="83307"/>
                    <a:pt x="58078" y="85413"/>
                  </a:cubicBezTo>
                  <a:cubicBezTo>
                    <a:pt x="49154" y="87239"/>
                    <a:pt x="40267" y="90430"/>
                    <a:pt x="32592" y="95397"/>
                  </a:cubicBezTo>
                  <a:cubicBezTo>
                    <a:pt x="25327" y="100098"/>
                    <a:pt x="19429" y="106091"/>
                    <a:pt x="14281" y="112994"/>
                  </a:cubicBezTo>
                  <a:cubicBezTo>
                    <a:pt x="8975" y="120109"/>
                    <a:pt x="4899" y="128058"/>
                    <a:pt x="1053" y="136027"/>
                  </a:cubicBezTo>
                  <a:cubicBezTo>
                    <a:pt x="474" y="137228"/>
                    <a:pt x="79" y="138456"/>
                    <a:pt x="1" y="139723"/>
                  </a:cubicBezTo>
                  <a:lnTo>
                    <a:pt x="16876" y="139723"/>
                  </a:lnTo>
                  <a:cubicBezTo>
                    <a:pt x="20160" y="133149"/>
                    <a:pt x="23729" y="126691"/>
                    <a:pt x="28139" y="120804"/>
                  </a:cubicBezTo>
                  <a:cubicBezTo>
                    <a:pt x="30966" y="117264"/>
                    <a:pt x="34119" y="114006"/>
                    <a:pt x="37645" y="111161"/>
                  </a:cubicBezTo>
                  <a:cubicBezTo>
                    <a:pt x="41103" y="108601"/>
                    <a:pt x="44839" y="106460"/>
                    <a:pt x="48773" y="104717"/>
                  </a:cubicBezTo>
                  <a:cubicBezTo>
                    <a:pt x="54995" y="102219"/>
                    <a:pt x="61550" y="100667"/>
                    <a:pt x="68179" y="99700"/>
                  </a:cubicBezTo>
                  <a:cubicBezTo>
                    <a:pt x="74946" y="98873"/>
                    <a:pt x="81766" y="98733"/>
                    <a:pt x="88581" y="98733"/>
                  </a:cubicBezTo>
                  <a:cubicBezTo>
                    <a:pt x="90661" y="98733"/>
                    <a:pt x="92741" y="98746"/>
                    <a:pt x="94818" y="98757"/>
                  </a:cubicBezTo>
                  <a:cubicBezTo>
                    <a:pt x="95851" y="98762"/>
                    <a:pt x="96883" y="98765"/>
                    <a:pt x="97915" y="98765"/>
                  </a:cubicBezTo>
                  <a:cubicBezTo>
                    <a:pt x="106621" y="98765"/>
                    <a:pt x="115289" y="98535"/>
                    <a:pt x="123926" y="97228"/>
                  </a:cubicBezTo>
                  <a:cubicBezTo>
                    <a:pt x="132939" y="95864"/>
                    <a:pt x="142061" y="92811"/>
                    <a:pt x="149417" y="87306"/>
                  </a:cubicBezTo>
                  <a:cubicBezTo>
                    <a:pt x="154094" y="83803"/>
                    <a:pt x="158101" y="79874"/>
                    <a:pt x="161332" y="74971"/>
                  </a:cubicBezTo>
                  <a:cubicBezTo>
                    <a:pt x="163906" y="71064"/>
                    <a:pt x="165745" y="66599"/>
                    <a:pt x="167035" y="62110"/>
                  </a:cubicBezTo>
                  <a:cubicBezTo>
                    <a:pt x="169300" y="54231"/>
                    <a:pt x="169671" y="45856"/>
                    <a:pt x="172624" y="38170"/>
                  </a:cubicBezTo>
                  <a:cubicBezTo>
                    <a:pt x="173388" y="36512"/>
                    <a:pt x="174284" y="34924"/>
                    <a:pt x="175339" y="33433"/>
                  </a:cubicBezTo>
                  <a:cubicBezTo>
                    <a:pt x="176875" y="31600"/>
                    <a:pt x="178618" y="29957"/>
                    <a:pt x="180477" y="28452"/>
                  </a:cubicBezTo>
                  <a:cubicBezTo>
                    <a:pt x="184399" y="25559"/>
                    <a:pt x="188697" y="23204"/>
                    <a:pt x="193160" y="21246"/>
                  </a:cubicBezTo>
                  <a:cubicBezTo>
                    <a:pt x="198886" y="18922"/>
                    <a:pt x="204875" y="17222"/>
                    <a:pt x="210988" y="16296"/>
                  </a:cubicBezTo>
                  <a:cubicBezTo>
                    <a:pt x="213230" y="16035"/>
                    <a:pt x="215482" y="15886"/>
                    <a:pt x="217736" y="15886"/>
                  </a:cubicBezTo>
                  <a:cubicBezTo>
                    <a:pt x="219015" y="15886"/>
                    <a:pt x="220294" y="15934"/>
                    <a:pt x="221572" y="16036"/>
                  </a:cubicBezTo>
                  <a:cubicBezTo>
                    <a:pt x="221653" y="16044"/>
                    <a:pt x="221734" y="16046"/>
                    <a:pt x="221818" y="16048"/>
                  </a:cubicBezTo>
                  <a:lnTo>
                    <a:pt x="221818" y="185"/>
                  </a:lnTo>
                  <a:cubicBezTo>
                    <a:pt x="221737" y="178"/>
                    <a:pt x="221656" y="168"/>
                    <a:pt x="221572" y="163"/>
                  </a:cubicBezTo>
                  <a:cubicBezTo>
                    <a:pt x="220200" y="53"/>
                    <a:pt x="218821" y="1"/>
                    <a:pt x="217438" y="1"/>
                  </a:cubicBez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2" name="Google Shape;1092;p33"/>
            <p:cNvSpPr/>
            <p:nvPr/>
          </p:nvSpPr>
          <p:spPr>
            <a:xfrm>
              <a:off x="7173650" y="2934025"/>
              <a:ext cx="1972136" cy="2225297"/>
            </a:xfrm>
            <a:custGeom>
              <a:avLst/>
              <a:gdLst/>
              <a:ahLst/>
              <a:cxnLst/>
              <a:rect l="l" t="t" r="r" b="b"/>
              <a:pathLst>
                <a:path w="60560" h="68334" extrusionOk="0">
                  <a:moveTo>
                    <a:pt x="60559" y="0"/>
                  </a:moveTo>
                  <a:cubicBezTo>
                    <a:pt x="56761" y="984"/>
                    <a:pt x="53056" y="2420"/>
                    <a:pt x="49694" y="4403"/>
                  </a:cubicBezTo>
                  <a:cubicBezTo>
                    <a:pt x="47143" y="5906"/>
                    <a:pt x="44724" y="7765"/>
                    <a:pt x="42636" y="9863"/>
                  </a:cubicBezTo>
                  <a:cubicBezTo>
                    <a:pt x="40409" y="12099"/>
                    <a:pt x="38440" y="14702"/>
                    <a:pt x="37164" y="17600"/>
                  </a:cubicBezTo>
                  <a:cubicBezTo>
                    <a:pt x="36321" y="19507"/>
                    <a:pt x="35557" y="21410"/>
                    <a:pt x="35045" y="23429"/>
                  </a:cubicBezTo>
                  <a:cubicBezTo>
                    <a:pt x="34685" y="24855"/>
                    <a:pt x="34423" y="26303"/>
                    <a:pt x="34211" y="27758"/>
                  </a:cubicBezTo>
                  <a:cubicBezTo>
                    <a:pt x="33744" y="30951"/>
                    <a:pt x="33440" y="34161"/>
                    <a:pt x="33040" y="37361"/>
                  </a:cubicBezTo>
                  <a:cubicBezTo>
                    <a:pt x="32804" y="38952"/>
                    <a:pt x="32511" y="40535"/>
                    <a:pt x="32089" y="42088"/>
                  </a:cubicBezTo>
                  <a:cubicBezTo>
                    <a:pt x="31663" y="43662"/>
                    <a:pt x="31106" y="45210"/>
                    <a:pt x="30496" y="46726"/>
                  </a:cubicBezTo>
                  <a:cubicBezTo>
                    <a:pt x="29125" y="49810"/>
                    <a:pt x="27460" y="52756"/>
                    <a:pt x="25467" y="55482"/>
                  </a:cubicBezTo>
                  <a:cubicBezTo>
                    <a:pt x="23696" y="57656"/>
                    <a:pt x="21712" y="59642"/>
                    <a:pt x="19538" y="61414"/>
                  </a:cubicBezTo>
                  <a:cubicBezTo>
                    <a:pt x="17007" y="63281"/>
                    <a:pt x="14299" y="64928"/>
                    <a:pt x="11440" y="66238"/>
                  </a:cubicBezTo>
                  <a:cubicBezTo>
                    <a:pt x="9392" y="67026"/>
                    <a:pt x="7280" y="67624"/>
                    <a:pt x="5117" y="67998"/>
                  </a:cubicBezTo>
                  <a:cubicBezTo>
                    <a:pt x="4066" y="68098"/>
                    <a:pt x="3010" y="68149"/>
                    <a:pt x="1951" y="68149"/>
                  </a:cubicBezTo>
                  <a:cubicBezTo>
                    <a:pt x="1859" y="68149"/>
                    <a:pt x="1766" y="68148"/>
                    <a:pt x="1674" y="68148"/>
                  </a:cubicBezTo>
                  <a:cubicBezTo>
                    <a:pt x="1647" y="68147"/>
                    <a:pt x="1621" y="68147"/>
                    <a:pt x="1594" y="68147"/>
                  </a:cubicBezTo>
                  <a:cubicBezTo>
                    <a:pt x="1067" y="68147"/>
                    <a:pt x="530" y="68213"/>
                    <a:pt x="0" y="68333"/>
                  </a:cubicBezTo>
                  <a:lnTo>
                    <a:pt x="35318" y="68333"/>
                  </a:lnTo>
                  <a:cubicBezTo>
                    <a:pt x="37483" y="65967"/>
                    <a:pt x="39409" y="63366"/>
                    <a:pt x="41086" y="60666"/>
                  </a:cubicBezTo>
                  <a:cubicBezTo>
                    <a:pt x="42262" y="58773"/>
                    <a:pt x="43295" y="56792"/>
                    <a:pt x="44198" y="54756"/>
                  </a:cubicBezTo>
                  <a:cubicBezTo>
                    <a:pt x="45339" y="52187"/>
                    <a:pt x="46455" y="49555"/>
                    <a:pt x="47246" y="46853"/>
                  </a:cubicBezTo>
                  <a:cubicBezTo>
                    <a:pt x="48670" y="41971"/>
                    <a:pt x="48939" y="36825"/>
                    <a:pt x="49548" y="31789"/>
                  </a:cubicBezTo>
                  <a:cubicBezTo>
                    <a:pt x="49901" y="29451"/>
                    <a:pt x="50384" y="27127"/>
                    <a:pt x="51199" y="24905"/>
                  </a:cubicBezTo>
                  <a:cubicBezTo>
                    <a:pt x="51623" y="24027"/>
                    <a:pt x="52108" y="23184"/>
                    <a:pt x="52658" y="22379"/>
                  </a:cubicBezTo>
                  <a:cubicBezTo>
                    <a:pt x="53570" y="21321"/>
                    <a:pt x="54580" y="20345"/>
                    <a:pt x="55652" y="19450"/>
                  </a:cubicBezTo>
                  <a:cubicBezTo>
                    <a:pt x="57156" y="18378"/>
                    <a:pt x="58761" y="17464"/>
                    <a:pt x="60438" y="16690"/>
                  </a:cubicBezTo>
                  <a:cubicBezTo>
                    <a:pt x="60478" y="16673"/>
                    <a:pt x="60519" y="16659"/>
                    <a:pt x="60559" y="16642"/>
                  </a:cubicBezTo>
                  <a:lnTo>
                    <a:pt x="60559" y="0"/>
                  </a:ln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093" name="Google Shape;1093;p33"/>
          <p:cNvGrpSpPr/>
          <p:nvPr/>
        </p:nvGrpSpPr>
        <p:grpSpPr>
          <a:xfrm>
            <a:off x="9366543" y="4430122"/>
            <a:ext cx="2935507" cy="2551551"/>
            <a:chOff x="7039840" y="3226481"/>
            <a:chExt cx="2201630" cy="1913663"/>
          </a:xfrm>
        </p:grpSpPr>
        <p:sp>
          <p:nvSpPr>
            <p:cNvPr id="1094" name="Google Shape;1094;p33"/>
            <p:cNvSpPr/>
            <p:nvPr/>
          </p:nvSpPr>
          <p:spPr>
            <a:xfrm>
              <a:off x="7420863" y="3426638"/>
              <a:ext cx="1675186" cy="1711914"/>
            </a:xfrm>
            <a:custGeom>
              <a:avLst/>
              <a:gdLst/>
              <a:ahLst/>
              <a:cxnLst/>
              <a:rect l="l" t="t" r="r" b="b"/>
              <a:pathLst>
                <a:path w="52452" h="53602" extrusionOk="0">
                  <a:moveTo>
                    <a:pt x="31828" y="1"/>
                  </a:moveTo>
                  <a:lnTo>
                    <a:pt x="31828" y="6470"/>
                  </a:lnTo>
                  <a:cubicBezTo>
                    <a:pt x="32418" y="6975"/>
                    <a:pt x="33045" y="7454"/>
                    <a:pt x="33545" y="8054"/>
                  </a:cubicBezTo>
                  <a:cubicBezTo>
                    <a:pt x="38407" y="13883"/>
                    <a:pt x="39510" y="19196"/>
                    <a:pt x="39593" y="20019"/>
                  </a:cubicBezTo>
                  <a:cubicBezTo>
                    <a:pt x="40436" y="28432"/>
                    <a:pt x="35938" y="32847"/>
                    <a:pt x="30382" y="36159"/>
                  </a:cubicBezTo>
                  <a:cubicBezTo>
                    <a:pt x="27349" y="37967"/>
                    <a:pt x="21679" y="39795"/>
                    <a:pt x="18712" y="41417"/>
                  </a:cubicBezTo>
                  <a:cubicBezTo>
                    <a:pt x="14819" y="43546"/>
                    <a:pt x="8059" y="46091"/>
                    <a:pt x="1" y="53601"/>
                  </a:cubicBezTo>
                  <a:lnTo>
                    <a:pt x="15321" y="53601"/>
                  </a:lnTo>
                  <a:cubicBezTo>
                    <a:pt x="20634" y="50863"/>
                    <a:pt x="30616" y="45127"/>
                    <a:pt x="36685" y="40543"/>
                  </a:cubicBezTo>
                  <a:cubicBezTo>
                    <a:pt x="44339" y="34761"/>
                    <a:pt x="52451" y="25963"/>
                    <a:pt x="43286" y="11861"/>
                  </a:cubicBezTo>
                  <a:cubicBezTo>
                    <a:pt x="40562" y="7668"/>
                    <a:pt x="36343" y="3589"/>
                    <a:pt x="31828" y="1"/>
                  </a:cubicBezTo>
                  <a:close/>
                </a:path>
              </a:pathLst>
            </a:custGeom>
            <a:solidFill>
              <a:srgbClr val="FF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5" name="Google Shape;1095;p33"/>
            <p:cNvSpPr/>
            <p:nvPr/>
          </p:nvSpPr>
          <p:spPr>
            <a:xfrm>
              <a:off x="7039840" y="3629542"/>
              <a:ext cx="1669948" cy="1509015"/>
            </a:xfrm>
            <a:custGeom>
              <a:avLst/>
              <a:gdLst/>
              <a:ahLst/>
              <a:cxnLst/>
              <a:rect l="l" t="t" r="r" b="b"/>
              <a:pathLst>
                <a:path w="52288" h="47249" extrusionOk="0">
                  <a:moveTo>
                    <a:pt x="43758" y="1"/>
                  </a:moveTo>
                  <a:lnTo>
                    <a:pt x="43758" y="7471"/>
                  </a:lnTo>
                  <a:cubicBezTo>
                    <a:pt x="46556" y="12104"/>
                    <a:pt x="45296" y="18055"/>
                    <a:pt x="41405" y="21674"/>
                  </a:cubicBezTo>
                  <a:cubicBezTo>
                    <a:pt x="37133" y="25646"/>
                    <a:pt x="25668" y="30282"/>
                    <a:pt x="23265" y="31140"/>
                  </a:cubicBezTo>
                  <a:cubicBezTo>
                    <a:pt x="18262" y="32923"/>
                    <a:pt x="9656" y="37533"/>
                    <a:pt x="1" y="47248"/>
                  </a:cubicBezTo>
                  <a:lnTo>
                    <a:pt x="12019" y="47248"/>
                  </a:lnTo>
                  <a:cubicBezTo>
                    <a:pt x="13964" y="45932"/>
                    <a:pt x="19374" y="41122"/>
                    <a:pt x="26237" y="37917"/>
                  </a:cubicBezTo>
                  <a:cubicBezTo>
                    <a:pt x="31328" y="35540"/>
                    <a:pt x="34764" y="33919"/>
                    <a:pt x="39762" y="31233"/>
                  </a:cubicBezTo>
                  <a:cubicBezTo>
                    <a:pt x="40710" y="30723"/>
                    <a:pt x="41600" y="30230"/>
                    <a:pt x="42312" y="29806"/>
                  </a:cubicBezTo>
                  <a:cubicBezTo>
                    <a:pt x="46510" y="27304"/>
                    <a:pt x="50801" y="23727"/>
                    <a:pt x="51547" y="17329"/>
                  </a:cubicBezTo>
                  <a:cubicBezTo>
                    <a:pt x="52287" y="10952"/>
                    <a:pt x="48704" y="4768"/>
                    <a:pt x="44915" y="1063"/>
                  </a:cubicBezTo>
                  <a:cubicBezTo>
                    <a:pt x="44536" y="694"/>
                    <a:pt x="44151" y="341"/>
                    <a:pt x="43758" y="1"/>
                  </a:cubicBezTo>
                  <a:close/>
                </a:path>
              </a:pathLst>
            </a:custGeom>
            <a:solidFill>
              <a:srgbClr val="F5A2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6" name="Google Shape;1096;p33"/>
            <p:cNvSpPr/>
            <p:nvPr/>
          </p:nvSpPr>
          <p:spPr>
            <a:xfrm>
              <a:off x="7908207" y="3226481"/>
              <a:ext cx="1333263" cy="1913663"/>
            </a:xfrm>
            <a:custGeom>
              <a:avLst/>
              <a:gdLst/>
              <a:ahLst/>
              <a:cxnLst/>
              <a:rect l="l" t="t" r="r" b="b"/>
              <a:pathLst>
                <a:path w="41746" h="59919" extrusionOk="0">
                  <a:moveTo>
                    <a:pt x="16569" y="0"/>
                  </a:moveTo>
                  <a:lnTo>
                    <a:pt x="16569" y="6534"/>
                  </a:lnTo>
                  <a:cubicBezTo>
                    <a:pt x="21245" y="10063"/>
                    <a:pt x="25196" y="14242"/>
                    <a:pt x="28027" y="18321"/>
                  </a:cubicBezTo>
                  <a:cubicBezTo>
                    <a:pt x="37173" y="31501"/>
                    <a:pt x="29215" y="41531"/>
                    <a:pt x="21426" y="47003"/>
                  </a:cubicBezTo>
                  <a:cubicBezTo>
                    <a:pt x="13564" y="52527"/>
                    <a:pt x="7582" y="54604"/>
                    <a:pt x="0" y="59918"/>
                  </a:cubicBezTo>
                  <a:lnTo>
                    <a:pt x="14838" y="59918"/>
                  </a:lnTo>
                  <a:cubicBezTo>
                    <a:pt x="17788" y="58423"/>
                    <a:pt x="24648" y="53523"/>
                    <a:pt x="29354" y="49055"/>
                  </a:cubicBezTo>
                  <a:cubicBezTo>
                    <a:pt x="38543" y="40335"/>
                    <a:pt x="41745" y="25898"/>
                    <a:pt x="32735" y="14352"/>
                  </a:cubicBezTo>
                  <a:cubicBezTo>
                    <a:pt x="27763" y="7980"/>
                    <a:pt x="22979" y="3801"/>
                    <a:pt x="16569" y="0"/>
                  </a:cubicBezTo>
                  <a:close/>
                </a:path>
              </a:pathLst>
            </a:custGeom>
            <a:solidFill>
              <a:srgbClr val="A5A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097" name="Google Shape;1097;p33"/>
          <p:cNvGrpSpPr/>
          <p:nvPr/>
        </p:nvGrpSpPr>
        <p:grpSpPr>
          <a:xfrm>
            <a:off x="-54032" y="-6019"/>
            <a:ext cx="2491251" cy="1803191"/>
            <a:chOff x="-40524" y="-4515"/>
            <a:chExt cx="1868438" cy="1352393"/>
          </a:xfrm>
        </p:grpSpPr>
        <p:sp>
          <p:nvSpPr>
            <p:cNvPr id="1098" name="Google Shape;1098;p33"/>
            <p:cNvSpPr/>
            <p:nvPr/>
          </p:nvSpPr>
          <p:spPr>
            <a:xfrm>
              <a:off x="77081" y="-1814"/>
              <a:ext cx="1427127" cy="1258785"/>
            </a:xfrm>
            <a:custGeom>
              <a:avLst/>
              <a:gdLst/>
              <a:ahLst/>
              <a:cxnLst/>
              <a:rect l="l" t="t" r="r" b="b"/>
              <a:pathLst>
                <a:path w="44685" h="39414" extrusionOk="0">
                  <a:moveTo>
                    <a:pt x="29564" y="0"/>
                  </a:moveTo>
                  <a:cubicBezTo>
                    <a:pt x="25215" y="1610"/>
                    <a:pt x="18874" y="5070"/>
                    <a:pt x="13493" y="8068"/>
                  </a:cubicBezTo>
                  <a:cubicBezTo>
                    <a:pt x="6968" y="11704"/>
                    <a:pt x="1" y="17290"/>
                    <a:pt x="7447" y="26541"/>
                  </a:cubicBezTo>
                  <a:cubicBezTo>
                    <a:pt x="11454" y="31522"/>
                    <a:pt x="19581" y="36330"/>
                    <a:pt x="25885" y="39414"/>
                  </a:cubicBezTo>
                  <a:lnTo>
                    <a:pt x="25885" y="34599"/>
                  </a:lnTo>
                  <a:cubicBezTo>
                    <a:pt x="25708" y="34513"/>
                    <a:pt x="25508" y="34420"/>
                    <a:pt x="25273" y="34335"/>
                  </a:cubicBezTo>
                  <a:cubicBezTo>
                    <a:pt x="22265" y="33211"/>
                    <a:pt x="18510" y="31513"/>
                    <a:pt x="15555" y="29139"/>
                  </a:cubicBezTo>
                  <a:cubicBezTo>
                    <a:pt x="13414" y="27417"/>
                    <a:pt x="11695" y="25338"/>
                    <a:pt x="10990" y="22864"/>
                  </a:cubicBezTo>
                  <a:cubicBezTo>
                    <a:pt x="10847" y="22362"/>
                    <a:pt x="10745" y="21845"/>
                    <a:pt x="10690" y="21312"/>
                  </a:cubicBezTo>
                  <a:cubicBezTo>
                    <a:pt x="10130" y="15854"/>
                    <a:pt x="13986" y="13058"/>
                    <a:pt x="18708" y="10992"/>
                  </a:cubicBezTo>
                  <a:cubicBezTo>
                    <a:pt x="21286" y="9861"/>
                    <a:pt x="26077" y="8756"/>
                    <a:pt x="28597" y="7746"/>
                  </a:cubicBezTo>
                  <a:cubicBezTo>
                    <a:pt x="31928" y="6410"/>
                    <a:pt x="37714" y="4841"/>
                    <a:pt x="44684" y="0"/>
                  </a:cubicBezTo>
                  <a:close/>
                </a:path>
              </a:pathLst>
            </a:custGeom>
            <a:solidFill>
              <a:srgbClr val="F5A2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9" name="Google Shape;1099;p33"/>
            <p:cNvSpPr/>
            <p:nvPr/>
          </p:nvSpPr>
          <p:spPr>
            <a:xfrm>
              <a:off x="393729" y="887"/>
              <a:ext cx="1434185" cy="1104399"/>
            </a:xfrm>
            <a:custGeom>
              <a:avLst/>
              <a:gdLst/>
              <a:ahLst/>
              <a:cxnLst/>
              <a:rect l="l" t="t" r="r" b="b"/>
              <a:pathLst>
                <a:path w="44906" h="34580" extrusionOk="0">
                  <a:moveTo>
                    <a:pt x="34685" y="0"/>
                  </a:moveTo>
                  <a:cubicBezTo>
                    <a:pt x="33280" y="612"/>
                    <a:pt x="28473" y="3872"/>
                    <a:pt x="22346" y="5960"/>
                  </a:cubicBezTo>
                  <a:cubicBezTo>
                    <a:pt x="18031" y="7429"/>
                    <a:pt x="15116" y="8432"/>
                    <a:pt x="10875" y="10101"/>
                  </a:cubicBezTo>
                  <a:cubicBezTo>
                    <a:pt x="10071" y="10418"/>
                    <a:pt x="9313" y="10725"/>
                    <a:pt x="8709" y="10992"/>
                  </a:cubicBezTo>
                  <a:cubicBezTo>
                    <a:pt x="5139" y="12554"/>
                    <a:pt x="1474" y="14809"/>
                    <a:pt x="736" y="18940"/>
                  </a:cubicBezTo>
                  <a:cubicBezTo>
                    <a:pt x="0" y="23057"/>
                    <a:pt x="2901" y="27108"/>
                    <a:pt x="6015" y="29558"/>
                  </a:cubicBezTo>
                  <a:cubicBezTo>
                    <a:pt x="8930" y="31849"/>
                    <a:pt x="12414" y="33258"/>
                    <a:pt x="15886" y="34580"/>
                  </a:cubicBezTo>
                  <a:lnTo>
                    <a:pt x="15886" y="31539"/>
                  </a:lnTo>
                  <a:cubicBezTo>
                    <a:pt x="12680" y="30003"/>
                    <a:pt x="9159" y="28051"/>
                    <a:pt x="7201" y="25560"/>
                  </a:cubicBezTo>
                  <a:cubicBezTo>
                    <a:pt x="4799" y="22502"/>
                    <a:pt x="5946" y="18590"/>
                    <a:pt x="9328" y="16266"/>
                  </a:cubicBezTo>
                  <a:cubicBezTo>
                    <a:pt x="12983" y="13751"/>
                    <a:pt x="22689" y="10908"/>
                    <a:pt x="24722" y="10387"/>
                  </a:cubicBezTo>
                  <a:cubicBezTo>
                    <a:pt x="29016" y="9284"/>
                    <a:pt x="36476" y="6348"/>
                    <a:pt x="44905" y="0"/>
                  </a:cubicBezTo>
                  <a:close/>
                </a:path>
              </a:pathLst>
            </a:custGeom>
            <a:solidFill>
              <a:srgbClr val="4CE6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0" name="Google Shape;1100;p33"/>
            <p:cNvSpPr/>
            <p:nvPr/>
          </p:nvSpPr>
          <p:spPr>
            <a:xfrm>
              <a:off x="-40524" y="-4515"/>
              <a:ext cx="1138412" cy="1352393"/>
            </a:xfrm>
            <a:custGeom>
              <a:avLst/>
              <a:gdLst/>
              <a:ahLst/>
              <a:cxnLst/>
              <a:rect l="l" t="t" r="r" b="b"/>
              <a:pathLst>
                <a:path w="35645" h="42345" extrusionOk="0">
                  <a:moveTo>
                    <a:pt x="22741" y="0"/>
                  </a:moveTo>
                  <a:cubicBezTo>
                    <a:pt x="20241" y="926"/>
                    <a:pt x="14840" y="3805"/>
                    <a:pt x="10811" y="6632"/>
                  </a:cubicBezTo>
                  <a:cubicBezTo>
                    <a:pt x="2944" y="12151"/>
                    <a:pt x="1" y="21450"/>
                    <a:pt x="7359" y="29046"/>
                  </a:cubicBezTo>
                  <a:cubicBezTo>
                    <a:pt x="13445" y="35327"/>
                    <a:pt x="19262" y="38416"/>
                    <a:pt x="29821" y="42345"/>
                  </a:cubicBezTo>
                  <a:lnTo>
                    <a:pt x="29821" y="39414"/>
                  </a:lnTo>
                  <a:cubicBezTo>
                    <a:pt x="23517" y="36330"/>
                    <a:pt x="14909" y="31872"/>
                    <a:pt x="11383" y="26541"/>
                  </a:cubicBezTo>
                  <a:cubicBezTo>
                    <a:pt x="5261" y="17290"/>
                    <a:pt x="10795" y="11504"/>
                    <a:pt x="17429" y="8068"/>
                  </a:cubicBezTo>
                  <a:cubicBezTo>
                    <a:pt x="24127" y="4598"/>
                    <a:pt x="29185" y="3336"/>
                    <a:pt x="35645" y="0"/>
                  </a:cubicBezTo>
                  <a:close/>
                </a:path>
              </a:pathLst>
            </a:custGeom>
            <a:solidFill>
              <a:srgbClr val="FF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101" name="Google Shape;1101;p33"/>
          <p:cNvGrpSpPr/>
          <p:nvPr/>
        </p:nvGrpSpPr>
        <p:grpSpPr>
          <a:xfrm>
            <a:off x="962598" y="726601"/>
            <a:ext cx="10273569" cy="5418767"/>
            <a:chOff x="721948" y="544950"/>
            <a:chExt cx="7705177" cy="4064075"/>
          </a:xfrm>
        </p:grpSpPr>
        <p:grpSp>
          <p:nvGrpSpPr>
            <p:cNvPr id="1102" name="Google Shape;1102;p33"/>
            <p:cNvGrpSpPr/>
            <p:nvPr/>
          </p:nvGrpSpPr>
          <p:grpSpPr>
            <a:xfrm>
              <a:off x="727556" y="544950"/>
              <a:ext cx="7688700" cy="4064075"/>
              <a:chOff x="721950" y="544950"/>
              <a:chExt cx="7688700" cy="4064075"/>
            </a:xfrm>
          </p:grpSpPr>
          <p:sp>
            <p:nvSpPr>
              <p:cNvPr id="1103" name="Google Shape;1103;p33"/>
              <p:cNvSpPr/>
              <p:nvPr/>
            </p:nvSpPr>
            <p:spPr>
              <a:xfrm>
                <a:off x="721950" y="544950"/>
                <a:ext cx="7688700" cy="507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F5A2A2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23825" dir="7860000" algn="bl" rotWithShape="0">
                  <a:srgbClr val="0B3A87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04" name="Google Shape;1104;p33"/>
              <p:cNvSpPr/>
              <p:nvPr/>
            </p:nvSpPr>
            <p:spPr>
              <a:xfrm>
                <a:off x="721950" y="1051025"/>
                <a:ext cx="7688700" cy="3558000"/>
              </a:xfrm>
              <a:prstGeom prst="rect">
                <a:avLst/>
              </a:prstGeom>
              <a:solidFill>
                <a:srgbClr val="FFEEE5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23825" dir="7860000" algn="bl" rotWithShape="0">
                  <a:srgbClr val="0B3A87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05" name="Google Shape;1105;p33"/>
              <p:cNvSpPr/>
              <p:nvPr/>
            </p:nvSpPr>
            <p:spPr>
              <a:xfrm>
                <a:off x="2561586" y="1049772"/>
                <a:ext cx="5841497" cy="891408"/>
              </a:xfrm>
              <a:custGeom>
                <a:avLst/>
                <a:gdLst/>
                <a:ahLst/>
                <a:cxnLst/>
                <a:rect l="l" t="t" r="r" b="b"/>
                <a:pathLst>
                  <a:path w="182904" h="27911" extrusionOk="0">
                    <a:moveTo>
                      <a:pt x="0" y="0"/>
                    </a:moveTo>
                    <a:cubicBezTo>
                      <a:pt x="8688" y="22829"/>
                      <a:pt x="35357" y="27911"/>
                      <a:pt x="57097" y="27911"/>
                    </a:cubicBezTo>
                    <a:cubicBezTo>
                      <a:pt x="68428" y="27911"/>
                      <a:pt x="78420" y="26530"/>
                      <a:pt x="83828" y="25563"/>
                    </a:cubicBezTo>
                    <a:cubicBezTo>
                      <a:pt x="107047" y="21412"/>
                      <a:pt x="182903" y="16583"/>
                      <a:pt x="182903" y="16583"/>
                    </a:cubicBezTo>
                    <a:lnTo>
                      <a:pt x="182903" y="4179"/>
                    </a:lnTo>
                    <a:cubicBezTo>
                      <a:pt x="96624" y="9235"/>
                      <a:pt x="92311" y="16605"/>
                      <a:pt x="61887" y="16605"/>
                    </a:cubicBezTo>
                    <a:cubicBezTo>
                      <a:pt x="60453" y="16605"/>
                      <a:pt x="58960" y="16588"/>
                      <a:pt x="57399" y="16555"/>
                    </a:cubicBezTo>
                    <a:cubicBezTo>
                      <a:pt x="22712" y="15805"/>
                      <a:pt x="16518" y="0"/>
                      <a:pt x="16518" y="0"/>
                    </a:cubicBezTo>
                    <a:close/>
                  </a:path>
                </a:pathLst>
              </a:custGeom>
              <a:solidFill>
                <a:srgbClr val="F5A2A2">
                  <a:alpha val="343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06" name="Google Shape;1106;p33"/>
              <p:cNvSpPr/>
              <p:nvPr/>
            </p:nvSpPr>
            <p:spPr>
              <a:xfrm>
                <a:off x="2170375" y="663050"/>
                <a:ext cx="5846700" cy="269100"/>
              </a:xfrm>
              <a:prstGeom prst="roundRect">
                <a:avLst>
                  <a:gd name="adj" fmla="val 50000"/>
                </a:avLst>
              </a:prstGeom>
              <a:solidFill>
                <a:srgbClr val="FFFFFF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107" name="Google Shape;1107;p33"/>
            <p:cNvSpPr/>
            <p:nvPr/>
          </p:nvSpPr>
          <p:spPr>
            <a:xfrm>
              <a:off x="727556" y="1183249"/>
              <a:ext cx="927385" cy="661196"/>
            </a:xfrm>
            <a:custGeom>
              <a:avLst/>
              <a:gdLst/>
              <a:ahLst/>
              <a:cxnLst/>
              <a:rect l="l" t="t" r="r" b="b"/>
              <a:pathLst>
                <a:path w="34714" h="24750" extrusionOk="0">
                  <a:moveTo>
                    <a:pt x="10660" y="1"/>
                  </a:moveTo>
                  <a:cubicBezTo>
                    <a:pt x="5242" y="1"/>
                    <a:pt x="0" y="667"/>
                    <a:pt x="0" y="667"/>
                  </a:cubicBezTo>
                  <a:lnTo>
                    <a:pt x="0" y="24634"/>
                  </a:lnTo>
                  <a:cubicBezTo>
                    <a:pt x="0" y="24634"/>
                    <a:pt x="5518" y="24749"/>
                    <a:pt x="12044" y="24749"/>
                  </a:cubicBezTo>
                  <a:cubicBezTo>
                    <a:pt x="15306" y="24749"/>
                    <a:pt x="18821" y="24721"/>
                    <a:pt x="22024" y="24634"/>
                  </a:cubicBezTo>
                  <a:cubicBezTo>
                    <a:pt x="31632" y="24372"/>
                    <a:pt x="34713" y="21179"/>
                    <a:pt x="34713" y="17771"/>
                  </a:cubicBezTo>
                  <a:cubicBezTo>
                    <a:pt x="34713" y="14364"/>
                    <a:pt x="29448" y="14673"/>
                    <a:pt x="22024" y="13745"/>
                  </a:cubicBezTo>
                  <a:cubicBezTo>
                    <a:pt x="14599" y="12816"/>
                    <a:pt x="18900" y="9409"/>
                    <a:pt x="18900" y="9409"/>
                  </a:cubicBezTo>
                  <a:cubicBezTo>
                    <a:pt x="18900" y="9409"/>
                    <a:pt x="25112" y="6932"/>
                    <a:pt x="22024" y="2596"/>
                  </a:cubicBezTo>
                  <a:cubicBezTo>
                    <a:pt x="20560" y="541"/>
                    <a:pt x="15539" y="1"/>
                    <a:pt x="10660" y="1"/>
                  </a:cubicBezTo>
                  <a:close/>
                </a:path>
              </a:pathLst>
            </a:custGeom>
            <a:solidFill>
              <a:srgbClr val="F5C4C2"/>
            </a:solidFill>
            <a:ln w="9525" cap="flat" cmpd="sng">
              <a:solidFill>
                <a:srgbClr val="0B3A8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8" name="Google Shape;1108;p33"/>
            <p:cNvSpPr/>
            <p:nvPr/>
          </p:nvSpPr>
          <p:spPr>
            <a:xfrm flipH="1">
              <a:off x="3959165" y="1453501"/>
              <a:ext cx="4467960" cy="2212541"/>
            </a:xfrm>
            <a:custGeom>
              <a:avLst/>
              <a:gdLst/>
              <a:ahLst/>
              <a:cxnLst/>
              <a:rect l="l" t="t" r="r" b="b"/>
              <a:pathLst>
                <a:path w="139897" h="50665" extrusionOk="0">
                  <a:moveTo>
                    <a:pt x="27675" y="0"/>
                  </a:moveTo>
                  <a:cubicBezTo>
                    <a:pt x="6182" y="0"/>
                    <a:pt x="0" y="13091"/>
                    <a:pt x="0" y="13091"/>
                  </a:cubicBezTo>
                  <a:lnTo>
                    <a:pt x="0" y="50664"/>
                  </a:lnTo>
                  <a:cubicBezTo>
                    <a:pt x="0" y="50522"/>
                    <a:pt x="15544" y="50475"/>
                    <a:pt x="36269" y="50475"/>
                  </a:cubicBezTo>
                  <a:cubicBezTo>
                    <a:pt x="77720" y="50475"/>
                    <a:pt x="139896" y="50664"/>
                    <a:pt x="139896" y="50664"/>
                  </a:cubicBezTo>
                  <a:lnTo>
                    <a:pt x="139896" y="32598"/>
                  </a:lnTo>
                  <a:cubicBezTo>
                    <a:pt x="139896" y="32598"/>
                    <a:pt x="131152" y="35237"/>
                    <a:pt x="117535" y="35237"/>
                  </a:cubicBezTo>
                  <a:cubicBezTo>
                    <a:pt x="110469" y="35237"/>
                    <a:pt x="102090" y="34526"/>
                    <a:pt x="92941" y="32367"/>
                  </a:cubicBezTo>
                  <a:cubicBezTo>
                    <a:pt x="69948" y="26943"/>
                    <a:pt x="57528" y="924"/>
                    <a:pt x="29410" y="28"/>
                  </a:cubicBezTo>
                  <a:cubicBezTo>
                    <a:pt x="28821" y="9"/>
                    <a:pt x="28243" y="0"/>
                    <a:pt x="27675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rgbClr val="0B3A8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9" name="Google Shape;1109;p33"/>
            <p:cNvSpPr/>
            <p:nvPr/>
          </p:nvSpPr>
          <p:spPr>
            <a:xfrm flipH="1">
              <a:off x="721948" y="2005675"/>
              <a:ext cx="7705177" cy="2591632"/>
            </a:xfrm>
            <a:custGeom>
              <a:avLst/>
              <a:gdLst/>
              <a:ahLst/>
              <a:cxnLst/>
              <a:rect l="l" t="t" r="r" b="b"/>
              <a:pathLst>
                <a:path w="241258" h="77681" extrusionOk="0">
                  <a:moveTo>
                    <a:pt x="193410" y="0"/>
                  </a:moveTo>
                  <a:cubicBezTo>
                    <a:pt x="192205" y="0"/>
                    <a:pt x="190997" y="36"/>
                    <a:pt x="189787" y="109"/>
                  </a:cubicBezTo>
                  <a:cubicBezTo>
                    <a:pt x="178188" y="806"/>
                    <a:pt x="172104" y="2742"/>
                    <a:pt x="162415" y="8276"/>
                  </a:cubicBezTo>
                  <a:cubicBezTo>
                    <a:pt x="149804" y="15474"/>
                    <a:pt x="146880" y="18510"/>
                    <a:pt x="130683" y="24540"/>
                  </a:cubicBezTo>
                  <a:cubicBezTo>
                    <a:pt x="125065" y="26632"/>
                    <a:pt x="117792" y="27521"/>
                    <a:pt x="110650" y="27521"/>
                  </a:cubicBezTo>
                  <a:cubicBezTo>
                    <a:pt x="101712" y="27521"/>
                    <a:pt x="92977" y="26128"/>
                    <a:pt x="87945" y="23956"/>
                  </a:cubicBezTo>
                  <a:cubicBezTo>
                    <a:pt x="65552" y="14289"/>
                    <a:pt x="46430" y="10927"/>
                    <a:pt x="28404" y="10927"/>
                  </a:cubicBezTo>
                  <a:cubicBezTo>
                    <a:pt x="18732" y="10927"/>
                    <a:pt x="9376" y="11895"/>
                    <a:pt x="0" y="13377"/>
                  </a:cubicBezTo>
                  <a:lnTo>
                    <a:pt x="0" y="77681"/>
                  </a:lnTo>
                  <a:lnTo>
                    <a:pt x="241257" y="77681"/>
                  </a:lnTo>
                  <a:lnTo>
                    <a:pt x="241257" y="22573"/>
                  </a:lnTo>
                  <a:lnTo>
                    <a:pt x="236273" y="17653"/>
                  </a:lnTo>
                  <a:cubicBezTo>
                    <a:pt x="224820" y="6344"/>
                    <a:pt x="209409" y="0"/>
                    <a:pt x="193410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rgbClr val="0B3A8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0" name="Google Shape;1110;p33"/>
            <p:cNvSpPr/>
            <p:nvPr/>
          </p:nvSpPr>
          <p:spPr>
            <a:xfrm flipH="1">
              <a:off x="721948" y="3419472"/>
              <a:ext cx="7705177" cy="1189505"/>
            </a:xfrm>
            <a:custGeom>
              <a:avLst/>
              <a:gdLst/>
              <a:ahLst/>
              <a:cxnLst/>
              <a:rect l="l" t="t" r="r" b="b"/>
              <a:pathLst>
                <a:path w="241258" h="53509" extrusionOk="0">
                  <a:moveTo>
                    <a:pt x="25983" y="1"/>
                  </a:moveTo>
                  <a:cubicBezTo>
                    <a:pt x="9993" y="1"/>
                    <a:pt x="0" y="3970"/>
                    <a:pt x="0" y="3970"/>
                  </a:cubicBezTo>
                  <a:lnTo>
                    <a:pt x="0" y="53509"/>
                  </a:lnTo>
                  <a:lnTo>
                    <a:pt x="241257" y="53509"/>
                  </a:lnTo>
                  <a:lnTo>
                    <a:pt x="241257" y="14302"/>
                  </a:lnTo>
                  <a:cubicBezTo>
                    <a:pt x="241257" y="14302"/>
                    <a:pt x="231544" y="3101"/>
                    <a:pt x="206259" y="3101"/>
                  </a:cubicBezTo>
                  <a:cubicBezTo>
                    <a:pt x="196175" y="3101"/>
                    <a:pt x="183615" y="4882"/>
                    <a:pt x="168206" y="9866"/>
                  </a:cubicBezTo>
                  <a:cubicBezTo>
                    <a:pt x="156131" y="13771"/>
                    <a:pt x="149804" y="20489"/>
                    <a:pt x="114515" y="22689"/>
                  </a:cubicBezTo>
                  <a:cubicBezTo>
                    <a:pt x="113774" y="22735"/>
                    <a:pt x="113017" y="22758"/>
                    <a:pt x="112245" y="22758"/>
                  </a:cubicBezTo>
                  <a:cubicBezTo>
                    <a:pt x="101250" y="22758"/>
                    <a:pt x="87159" y="18149"/>
                    <a:pt x="72808" y="11188"/>
                  </a:cubicBezTo>
                  <a:cubicBezTo>
                    <a:pt x="54792" y="2448"/>
                    <a:pt x="38539" y="1"/>
                    <a:pt x="25983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0B3A8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1111" name="Google Shape;1111;p33"/>
            <p:cNvGrpSpPr/>
            <p:nvPr/>
          </p:nvGrpSpPr>
          <p:grpSpPr>
            <a:xfrm>
              <a:off x="883456" y="696120"/>
              <a:ext cx="877593" cy="199609"/>
              <a:chOff x="883456" y="696120"/>
              <a:chExt cx="877593" cy="199609"/>
            </a:xfrm>
          </p:grpSpPr>
          <p:sp>
            <p:nvSpPr>
              <p:cNvPr id="1112" name="Google Shape;1112;p33"/>
              <p:cNvSpPr/>
              <p:nvPr/>
            </p:nvSpPr>
            <p:spPr>
              <a:xfrm>
                <a:off x="1225706" y="696120"/>
                <a:ext cx="199641" cy="199609"/>
              </a:xfrm>
              <a:custGeom>
                <a:avLst/>
                <a:gdLst/>
                <a:ahLst/>
                <a:cxnLst/>
                <a:rect l="l" t="t" r="r" b="b"/>
                <a:pathLst>
                  <a:path w="6251" h="6250" extrusionOk="0">
                    <a:moveTo>
                      <a:pt x="3127" y="1"/>
                    </a:moveTo>
                    <a:cubicBezTo>
                      <a:pt x="1400" y="1"/>
                      <a:pt x="0" y="1399"/>
                      <a:pt x="0" y="3125"/>
                    </a:cubicBezTo>
                    <a:cubicBezTo>
                      <a:pt x="0" y="4851"/>
                      <a:pt x="1400" y="6249"/>
                      <a:pt x="3127" y="6249"/>
                    </a:cubicBezTo>
                    <a:cubicBezTo>
                      <a:pt x="4851" y="6249"/>
                      <a:pt x="6251" y="4851"/>
                      <a:pt x="6251" y="3125"/>
                    </a:cubicBezTo>
                    <a:cubicBezTo>
                      <a:pt x="6251" y="1399"/>
                      <a:pt x="4851" y="1"/>
                      <a:pt x="3127" y="1"/>
                    </a:cubicBezTo>
                    <a:close/>
                  </a:path>
                </a:pathLst>
              </a:custGeom>
              <a:solidFill>
                <a:srgbClr val="FFD800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13" name="Google Shape;1113;p33"/>
              <p:cNvSpPr/>
              <p:nvPr/>
            </p:nvSpPr>
            <p:spPr>
              <a:xfrm>
                <a:off x="1561376" y="696120"/>
                <a:ext cx="199673" cy="199609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6250" extrusionOk="0">
                    <a:moveTo>
                      <a:pt x="3127" y="1"/>
                    </a:moveTo>
                    <a:cubicBezTo>
                      <a:pt x="1401" y="1"/>
                      <a:pt x="1" y="1399"/>
                      <a:pt x="1" y="3125"/>
                    </a:cubicBezTo>
                    <a:cubicBezTo>
                      <a:pt x="1" y="4851"/>
                      <a:pt x="1401" y="6249"/>
                      <a:pt x="3127" y="6249"/>
                    </a:cubicBezTo>
                    <a:cubicBezTo>
                      <a:pt x="4851" y="6249"/>
                      <a:pt x="6252" y="4851"/>
                      <a:pt x="6252" y="3125"/>
                    </a:cubicBezTo>
                    <a:cubicBezTo>
                      <a:pt x="6252" y="1399"/>
                      <a:pt x="4851" y="1"/>
                      <a:pt x="3127" y="1"/>
                    </a:cubicBezTo>
                    <a:close/>
                  </a:path>
                </a:pathLst>
              </a:custGeom>
              <a:solidFill>
                <a:srgbClr val="A5A2F4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14" name="Google Shape;1114;p33"/>
              <p:cNvSpPr/>
              <p:nvPr/>
            </p:nvSpPr>
            <p:spPr>
              <a:xfrm>
                <a:off x="883456" y="696120"/>
                <a:ext cx="199673" cy="199609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6250" extrusionOk="0">
                    <a:moveTo>
                      <a:pt x="3125" y="1"/>
                    </a:moveTo>
                    <a:cubicBezTo>
                      <a:pt x="1399" y="1"/>
                      <a:pt x="1" y="1399"/>
                      <a:pt x="1" y="3125"/>
                    </a:cubicBezTo>
                    <a:cubicBezTo>
                      <a:pt x="1" y="4851"/>
                      <a:pt x="1399" y="6249"/>
                      <a:pt x="3125" y="6249"/>
                    </a:cubicBezTo>
                    <a:cubicBezTo>
                      <a:pt x="4851" y="6249"/>
                      <a:pt x="6251" y="4851"/>
                      <a:pt x="6251" y="3125"/>
                    </a:cubicBezTo>
                    <a:cubicBezTo>
                      <a:pt x="6251" y="1399"/>
                      <a:pt x="4851" y="1"/>
                      <a:pt x="3125" y="1"/>
                    </a:cubicBezTo>
                    <a:close/>
                  </a:path>
                </a:pathLst>
              </a:custGeom>
              <a:solidFill>
                <a:srgbClr val="4CE697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sp>
        <p:nvSpPr>
          <p:cNvPr id="1115" name="Google Shape;1115;p33"/>
          <p:cNvSpPr/>
          <p:nvPr/>
        </p:nvSpPr>
        <p:spPr>
          <a:xfrm>
            <a:off x="3487379" y="157952"/>
            <a:ext cx="189028" cy="189112"/>
          </a:xfrm>
          <a:custGeom>
            <a:avLst/>
            <a:gdLst/>
            <a:ahLst/>
            <a:cxnLst/>
            <a:rect l="l" t="t" r="r" b="b"/>
            <a:pathLst>
              <a:path w="4439" h="4441" extrusionOk="0">
                <a:moveTo>
                  <a:pt x="2219" y="0"/>
                </a:moveTo>
                <a:cubicBezTo>
                  <a:pt x="993" y="0"/>
                  <a:pt x="0" y="993"/>
                  <a:pt x="0" y="2219"/>
                </a:cubicBezTo>
                <a:cubicBezTo>
                  <a:pt x="0" y="3446"/>
                  <a:pt x="993" y="4441"/>
                  <a:pt x="2219" y="4441"/>
                </a:cubicBezTo>
                <a:cubicBezTo>
                  <a:pt x="3446" y="4441"/>
                  <a:pt x="4439" y="3446"/>
                  <a:pt x="4439" y="2219"/>
                </a:cubicBezTo>
                <a:cubicBezTo>
                  <a:pt x="4439" y="993"/>
                  <a:pt x="3446" y="0"/>
                  <a:pt x="2219" y="0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rgbClr val="0B3A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16" name="Google Shape;1116;p33"/>
          <p:cNvSpPr/>
          <p:nvPr/>
        </p:nvSpPr>
        <p:spPr>
          <a:xfrm>
            <a:off x="11515089" y="3878998"/>
            <a:ext cx="426537" cy="426404"/>
          </a:xfrm>
          <a:custGeom>
            <a:avLst/>
            <a:gdLst/>
            <a:ahLst/>
            <a:cxnLst/>
            <a:rect l="l" t="t" r="r" b="b"/>
            <a:pathLst>
              <a:path w="9664" h="9661" extrusionOk="0">
                <a:moveTo>
                  <a:pt x="4832" y="0"/>
                </a:moveTo>
                <a:cubicBezTo>
                  <a:pt x="2163" y="0"/>
                  <a:pt x="1" y="2163"/>
                  <a:pt x="1" y="4829"/>
                </a:cubicBezTo>
                <a:cubicBezTo>
                  <a:pt x="1" y="7499"/>
                  <a:pt x="2163" y="9661"/>
                  <a:pt x="4832" y="9661"/>
                </a:cubicBezTo>
                <a:cubicBezTo>
                  <a:pt x="7499" y="9661"/>
                  <a:pt x="9664" y="7499"/>
                  <a:pt x="9664" y="4829"/>
                </a:cubicBezTo>
                <a:cubicBezTo>
                  <a:pt x="9664" y="2163"/>
                  <a:pt x="7499" y="0"/>
                  <a:pt x="48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0B3A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17" name="Google Shape;1117;p33"/>
          <p:cNvSpPr/>
          <p:nvPr/>
        </p:nvSpPr>
        <p:spPr>
          <a:xfrm>
            <a:off x="11122120" y="1117730"/>
            <a:ext cx="195923" cy="195967"/>
          </a:xfrm>
          <a:custGeom>
            <a:avLst/>
            <a:gdLst/>
            <a:ahLst/>
            <a:cxnLst/>
            <a:rect l="l" t="t" r="r" b="b"/>
            <a:pathLst>
              <a:path w="4439" h="4440" extrusionOk="0">
                <a:moveTo>
                  <a:pt x="2219" y="1"/>
                </a:moveTo>
                <a:cubicBezTo>
                  <a:pt x="993" y="1"/>
                  <a:pt x="0" y="994"/>
                  <a:pt x="0" y="2220"/>
                </a:cubicBezTo>
                <a:cubicBezTo>
                  <a:pt x="0" y="3446"/>
                  <a:pt x="993" y="4439"/>
                  <a:pt x="2219" y="4439"/>
                </a:cubicBezTo>
                <a:cubicBezTo>
                  <a:pt x="3446" y="4439"/>
                  <a:pt x="4439" y="3446"/>
                  <a:pt x="4439" y="2220"/>
                </a:cubicBezTo>
                <a:cubicBezTo>
                  <a:pt x="4439" y="994"/>
                  <a:pt x="3446" y="1"/>
                  <a:pt x="2219" y="1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rgbClr val="0B3A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18" name="Google Shape;1118;p33"/>
          <p:cNvSpPr/>
          <p:nvPr/>
        </p:nvSpPr>
        <p:spPr>
          <a:xfrm>
            <a:off x="620641" y="6475062"/>
            <a:ext cx="195923" cy="196055"/>
          </a:xfrm>
          <a:custGeom>
            <a:avLst/>
            <a:gdLst/>
            <a:ahLst/>
            <a:cxnLst/>
            <a:rect l="l" t="t" r="r" b="b"/>
            <a:pathLst>
              <a:path w="4439" h="4442" extrusionOk="0">
                <a:moveTo>
                  <a:pt x="2219" y="1"/>
                </a:moveTo>
                <a:cubicBezTo>
                  <a:pt x="993" y="1"/>
                  <a:pt x="0" y="996"/>
                  <a:pt x="0" y="2222"/>
                </a:cubicBezTo>
                <a:cubicBezTo>
                  <a:pt x="0" y="3446"/>
                  <a:pt x="993" y="4442"/>
                  <a:pt x="2219" y="4442"/>
                </a:cubicBezTo>
                <a:cubicBezTo>
                  <a:pt x="3446" y="4442"/>
                  <a:pt x="4439" y="3446"/>
                  <a:pt x="4439" y="2222"/>
                </a:cubicBezTo>
                <a:cubicBezTo>
                  <a:pt x="4439" y="996"/>
                  <a:pt x="3446" y="1"/>
                  <a:pt x="2219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rgbClr val="0B3A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19" name="Google Shape;1119;p33"/>
          <p:cNvSpPr/>
          <p:nvPr/>
        </p:nvSpPr>
        <p:spPr>
          <a:xfrm>
            <a:off x="303468" y="1672190"/>
            <a:ext cx="265805" cy="265805"/>
          </a:xfrm>
          <a:custGeom>
            <a:avLst/>
            <a:gdLst/>
            <a:ahLst/>
            <a:cxnLst/>
            <a:rect l="l" t="t" r="r" b="b"/>
            <a:pathLst>
              <a:path w="6242" h="6242" extrusionOk="0">
                <a:moveTo>
                  <a:pt x="3122" y="1"/>
                </a:moveTo>
                <a:cubicBezTo>
                  <a:pt x="1398" y="1"/>
                  <a:pt x="0" y="1398"/>
                  <a:pt x="0" y="3122"/>
                </a:cubicBezTo>
                <a:cubicBezTo>
                  <a:pt x="0" y="4844"/>
                  <a:pt x="1398" y="6242"/>
                  <a:pt x="3122" y="6242"/>
                </a:cubicBezTo>
                <a:cubicBezTo>
                  <a:pt x="4843" y="6242"/>
                  <a:pt x="6241" y="4844"/>
                  <a:pt x="6241" y="3122"/>
                </a:cubicBezTo>
                <a:cubicBezTo>
                  <a:pt x="6241" y="1398"/>
                  <a:pt x="4843" y="1"/>
                  <a:pt x="3122" y="1"/>
                </a:cubicBez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rgbClr val="0B3A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20" name="Google Shape;1120;p33"/>
          <p:cNvSpPr/>
          <p:nvPr/>
        </p:nvSpPr>
        <p:spPr>
          <a:xfrm>
            <a:off x="5276335" y="6063625"/>
            <a:ext cx="411440" cy="411440"/>
          </a:xfrm>
          <a:custGeom>
            <a:avLst/>
            <a:gdLst/>
            <a:ahLst/>
            <a:cxnLst/>
            <a:rect l="l" t="t" r="r" b="b"/>
            <a:pathLst>
              <a:path w="9662" h="9662" extrusionOk="0">
                <a:moveTo>
                  <a:pt x="4830" y="1"/>
                </a:moveTo>
                <a:cubicBezTo>
                  <a:pt x="2163" y="1"/>
                  <a:pt x="1" y="2163"/>
                  <a:pt x="1" y="4832"/>
                </a:cubicBezTo>
                <a:cubicBezTo>
                  <a:pt x="1" y="7499"/>
                  <a:pt x="2163" y="9661"/>
                  <a:pt x="4830" y="9661"/>
                </a:cubicBezTo>
                <a:cubicBezTo>
                  <a:pt x="7499" y="9661"/>
                  <a:pt x="9662" y="7499"/>
                  <a:pt x="9662" y="4832"/>
                </a:cubicBezTo>
                <a:cubicBezTo>
                  <a:pt x="9662" y="2163"/>
                  <a:pt x="7499" y="1"/>
                  <a:pt x="4830" y="1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rgbClr val="0B3A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121" name="Google Shape;1121;p33"/>
          <p:cNvGrpSpPr/>
          <p:nvPr/>
        </p:nvGrpSpPr>
        <p:grpSpPr>
          <a:xfrm>
            <a:off x="11232005" y="363471"/>
            <a:ext cx="800444" cy="751700"/>
            <a:chOff x="8424003" y="272603"/>
            <a:chExt cx="600333" cy="563775"/>
          </a:xfrm>
        </p:grpSpPr>
        <p:sp>
          <p:nvSpPr>
            <p:cNvPr id="1122" name="Google Shape;1122;p33"/>
            <p:cNvSpPr/>
            <p:nvPr/>
          </p:nvSpPr>
          <p:spPr>
            <a:xfrm>
              <a:off x="8691019" y="508109"/>
              <a:ext cx="333317" cy="328269"/>
            </a:xfrm>
            <a:custGeom>
              <a:avLst/>
              <a:gdLst/>
              <a:ahLst/>
              <a:cxnLst/>
              <a:rect l="l" t="t" r="r" b="b"/>
              <a:pathLst>
                <a:path w="4688" h="4617" extrusionOk="0">
                  <a:moveTo>
                    <a:pt x="2479" y="0"/>
                  </a:moveTo>
                  <a:cubicBezTo>
                    <a:pt x="2434" y="0"/>
                    <a:pt x="2393" y="26"/>
                    <a:pt x="2381" y="83"/>
                  </a:cubicBezTo>
                  <a:cubicBezTo>
                    <a:pt x="1930" y="1411"/>
                    <a:pt x="1529" y="1787"/>
                    <a:pt x="126" y="2037"/>
                  </a:cubicBezTo>
                  <a:cubicBezTo>
                    <a:pt x="0" y="2063"/>
                    <a:pt x="0" y="2238"/>
                    <a:pt x="126" y="2288"/>
                  </a:cubicBezTo>
                  <a:cubicBezTo>
                    <a:pt x="1454" y="2714"/>
                    <a:pt x="1830" y="3140"/>
                    <a:pt x="2081" y="4519"/>
                  </a:cubicBezTo>
                  <a:cubicBezTo>
                    <a:pt x="2094" y="4585"/>
                    <a:pt x="2149" y="4616"/>
                    <a:pt x="2202" y="4616"/>
                  </a:cubicBezTo>
                  <a:cubicBezTo>
                    <a:pt x="2249" y="4616"/>
                    <a:pt x="2294" y="4591"/>
                    <a:pt x="2306" y="4544"/>
                  </a:cubicBezTo>
                  <a:cubicBezTo>
                    <a:pt x="2757" y="3190"/>
                    <a:pt x="3183" y="2814"/>
                    <a:pt x="4562" y="2564"/>
                  </a:cubicBezTo>
                  <a:cubicBezTo>
                    <a:pt x="4687" y="2539"/>
                    <a:pt x="4687" y="2388"/>
                    <a:pt x="4562" y="2338"/>
                  </a:cubicBezTo>
                  <a:cubicBezTo>
                    <a:pt x="3233" y="1912"/>
                    <a:pt x="2858" y="1486"/>
                    <a:pt x="2607" y="108"/>
                  </a:cubicBezTo>
                  <a:cubicBezTo>
                    <a:pt x="2593" y="39"/>
                    <a:pt x="2534" y="0"/>
                    <a:pt x="2479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rgbClr val="0B3A8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3" name="Google Shape;1123;p33"/>
            <p:cNvSpPr/>
            <p:nvPr/>
          </p:nvSpPr>
          <p:spPr>
            <a:xfrm>
              <a:off x="8424003" y="272603"/>
              <a:ext cx="267336" cy="264776"/>
            </a:xfrm>
            <a:custGeom>
              <a:avLst/>
              <a:gdLst/>
              <a:ahLst/>
              <a:cxnLst/>
              <a:rect l="l" t="t" r="r" b="b"/>
              <a:pathLst>
                <a:path w="3760" h="3724" extrusionOk="0">
                  <a:moveTo>
                    <a:pt x="2002" y="1"/>
                  </a:moveTo>
                  <a:cubicBezTo>
                    <a:pt x="1962" y="1"/>
                    <a:pt x="1918" y="26"/>
                    <a:pt x="1905" y="76"/>
                  </a:cubicBezTo>
                  <a:cubicBezTo>
                    <a:pt x="1554" y="1154"/>
                    <a:pt x="1203" y="1454"/>
                    <a:pt x="101" y="1655"/>
                  </a:cubicBezTo>
                  <a:cubicBezTo>
                    <a:pt x="0" y="1680"/>
                    <a:pt x="0" y="1805"/>
                    <a:pt x="76" y="1830"/>
                  </a:cubicBezTo>
                  <a:cubicBezTo>
                    <a:pt x="1153" y="2181"/>
                    <a:pt x="1454" y="2532"/>
                    <a:pt x="1655" y="3635"/>
                  </a:cubicBezTo>
                  <a:cubicBezTo>
                    <a:pt x="1669" y="3691"/>
                    <a:pt x="1722" y="3724"/>
                    <a:pt x="1771" y="3724"/>
                  </a:cubicBezTo>
                  <a:cubicBezTo>
                    <a:pt x="1809" y="3724"/>
                    <a:pt x="1844" y="3704"/>
                    <a:pt x="1855" y="3660"/>
                  </a:cubicBezTo>
                  <a:cubicBezTo>
                    <a:pt x="2206" y="2582"/>
                    <a:pt x="2557" y="2281"/>
                    <a:pt x="3660" y="2081"/>
                  </a:cubicBezTo>
                  <a:cubicBezTo>
                    <a:pt x="3760" y="2056"/>
                    <a:pt x="3760" y="1931"/>
                    <a:pt x="3685" y="1880"/>
                  </a:cubicBezTo>
                  <a:cubicBezTo>
                    <a:pt x="2607" y="1530"/>
                    <a:pt x="2306" y="1204"/>
                    <a:pt x="2081" y="76"/>
                  </a:cubicBezTo>
                  <a:cubicBezTo>
                    <a:pt x="2081" y="26"/>
                    <a:pt x="2043" y="1"/>
                    <a:pt x="2002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rgbClr val="0B3A8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124" name="Google Shape;1124;p33"/>
          <p:cNvSpPr/>
          <p:nvPr/>
        </p:nvSpPr>
        <p:spPr>
          <a:xfrm>
            <a:off x="6418429" y="5168723"/>
            <a:ext cx="529932" cy="522253"/>
          </a:xfrm>
          <a:custGeom>
            <a:avLst/>
            <a:gdLst/>
            <a:ahLst/>
            <a:cxnLst/>
            <a:rect l="l" t="t" r="r" b="b"/>
            <a:pathLst>
              <a:path w="5590" h="5509" extrusionOk="0">
                <a:moveTo>
                  <a:pt x="2972" y="1"/>
                </a:moveTo>
                <a:cubicBezTo>
                  <a:pt x="2915" y="1"/>
                  <a:pt x="2857" y="32"/>
                  <a:pt x="2833" y="92"/>
                </a:cubicBezTo>
                <a:cubicBezTo>
                  <a:pt x="2307" y="1696"/>
                  <a:pt x="1805" y="2147"/>
                  <a:pt x="151" y="2448"/>
                </a:cubicBezTo>
                <a:cubicBezTo>
                  <a:pt x="1" y="2473"/>
                  <a:pt x="1" y="2673"/>
                  <a:pt x="126" y="2724"/>
                </a:cubicBezTo>
                <a:cubicBezTo>
                  <a:pt x="1730" y="3250"/>
                  <a:pt x="2181" y="3751"/>
                  <a:pt x="2482" y="5405"/>
                </a:cubicBezTo>
                <a:cubicBezTo>
                  <a:pt x="2495" y="5471"/>
                  <a:pt x="2556" y="5509"/>
                  <a:pt x="2619" y="5509"/>
                </a:cubicBezTo>
                <a:cubicBezTo>
                  <a:pt x="2676" y="5509"/>
                  <a:pt x="2734" y="5477"/>
                  <a:pt x="2758" y="5405"/>
                </a:cubicBezTo>
                <a:cubicBezTo>
                  <a:pt x="3284" y="3826"/>
                  <a:pt x="3785" y="3375"/>
                  <a:pt x="5414" y="3074"/>
                </a:cubicBezTo>
                <a:cubicBezTo>
                  <a:pt x="5565" y="3049"/>
                  <a:pt x="5590" y="2849"/>
                  <a:pt x="5439" y="2799"/>
                </a:cubicBezTo>
                <a:cubicBezTo>
                  <a:pt x="3835" y="2272"/>
                  <a:pt x="3409" y="1771"/>
                  <a:pt x="3109" y="117"/>
                </a:cubicBezTo>
                <a:cubicBezTo>
                  <a:pt x="3096" y="38"/>
                  <a:pt x="3034" y="1"/>
                  <a:pt x="2972" y="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rgbClr val="0B3A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25" name="Google Shape;1125;p33"/>
          <p:cNvSpPr/>
          <p:nvPr/>
        </p:nvSpPr>
        <p:spPr>
          <a:xfrm>
            <a:off x="7274017" y="414798"/>
            <a:ext cx="411440" cy="411525"/>
          </a:xfrm>
          <a:custGeom>
            <a:avLst/>
            <a:gdLst/>
            <a:ahLst/>
            <a:cxnLst/>
            <a:rect l="l" t="t" r="r" b="b"/>
            <a:pathLst>
              <a:path w="9662" h="9664" extrusionOk="0">
                <a:moveTo>
                  <a:pt x="4832" y="1"/>
                </a:moveTo>
                <a:cubicBezTo>
                  <a:pt x="2163" y="1"/>
                  <a:pt x="1" y="2163"/>
                  <a:pt x="1" y="4832"/>
                </a:cubicBezTo>
                <a:cubicBezTo>
                  <a:pt x="1" y="7499"/>
                  <a:pt x="2163" y="9664"/>
                  <a:pt x="4832" y="9664"/>
                </a:cubicBezTo>
                <a:cubicBezTo>
                  <a:pt x="7499" y="9664"/>
                  <a:pt x="9661" y="7499"/>
                  <a:pt x="9661" y="4832"/>
                </a:cubicBezTo>
                <a:cubicBezTo>
                  <a:pt x="9661" y="2163"/>
                  <a:pt x="7499" y="1"/>
                  <a:pt x="4832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rgbClr val="0B3A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126" name="Google Shape;1126;p33"/>
          <p:cNvGrpSpPr/>
          <p:nvPr/>
        </p:nvGrpSpPr>
        <p:grpSpPr>
          <a:xfrm>
            <a:off x="226829" y="2468469"/>
            <a:ext cx="873375" cy="587323"/>
            <a:chOff x="170121" y="2010752"/>
            <a:chExt cx="655031" cy="440492"/>
          </a:xfrm>
        </p:grpSpPr>
        <p:sp>
          <p:nvSpPr>
            <p:cNvPr id="1127" name="Google Shape;1127;p33"/>
            <p:cNvSpPr/>
            <p:nvPr/>
          </p:nvSpPr>
          <p:spPr>
            <a:xfrm>
              <a:off x="170121" y="2059554"/>
              <a:ext cx="397449" cy="391690"/>
            </a:xfrm>
            <a:custGeom>
              <a:avLst/>
              <a:gdLst/>
              <a:ahLst/>
              <a:cxnLst/>
              <a:rect l="l" t="t" r="r" b="b"/>
              <a:pathLst>
                <a:path w="5590" h="5509" extrusionOk="0">
                  <a:moveTo>
                    <a:pt x="2972" y="1"/>
                  </a:moveTo>
                  <a:cubicBezTo>
                    <a:pt x="2915" y="1"/>
                    <a:pt x="2857" y="32"/>
                    <a:pt x="2833" y="92"/>
                  </a:cubicBezTo>
                  <a:cubicBezTo>
                    <a:pt x="2307" y="1696"/>
                    <a:pt x="1805" y="2147"/>
                    <a:pt x="151" y="2448"/>
                  </a:cubicBezTo>
                  <a:cubicBezTo>
                    <a:pt x="1" y="2473"/>
                    <a:pt x="1" y="2673"/>
                    <a:pt x="126" y="2724"/>
                  </a:cubicBezTo>
                  <a:cubicBezTo>
                    <a:pt x="1730" y="3250"/>
                    <a:pt x="2181" y="3751"/>
                    <a:pt x="2482" y="5405"/>
                  </a:cubicBezTo>
                  <a:cubicBezTo>
                    <a:pt x="2495" y="5471"/>
                    <a:pt x="2556" y="5509"/>
                    <a:pt x="2619" y="5509"/>
                  </a:cubicBezTo>
                  <a:cubicBezTo>
                    <a:pt x="2676" y="5509"/>
                    <a:pt x="2734" y="5477"/>
                    <a:pt x="2758" y="5405"/>
                  </a:cubicBezTo>
                  <a:cubicBezTo>
                    <a:pt x="3284" y="3826"/>
                    <a:pt x="3785" y="3375"/>
                    <a:pt x="5414" y="3074"/>
                  </a:cubicBezTo>
                  <a:cubicBezTo>
                    <a:pt x="5565" y="3049"/>
                    <a:pt x="5590" y="2849"/>
                    <a:pt x="5439" y="2799"/>
                  </a:cubicBezTo>
                  <a:cubicBezTo>
                    <a:pt x="3835" y="2272"/>
                    <a:pt x="3409" y="1771"/>
                    <a:pt x="3109" y="117"/>
                  </a:cubicBezTo>
                  <a:cubicBezTo>
                    <a:pt x="3096" y="38"/>
                    <a:pt x="3034" y="1"/>
                    <a:pt x="2972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rgbClr val="0B3A8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8" name="Google Shape;1128;p33"/>
            <p:cNvSpPr/>
            <p:nvPr/>
          </p:nvSpPr>
          <p:spPr>
            <a:xfrm>
              <a:off x="614838" y="2010752"/>
              <a:ext cx="210314" cy="226382"/>
            </a:xfrm>
            <a:custGeom>
              <a:avLst/>
              <a:gdLst/>
              <a:ahLst/>
              <a:cxnLst/>
              <a:rect l="l" t="t" r="r" b="b"/>
              <a:pathLst>
                <a:path w="2958" h="3184" extrusionOk="0">
                  <a:moveTo>
                    <a:pt x="1489" y="1"/>
                  </a:moveTo>
                  <a:cubicBezTo>
                    <a:pt x="1467" y="1"/>
                    <a:pt x="1442" y="13"/>
                    <a:pt x="1429" y="38"/>
                  </a:cubicBezTo>
                  <a:cubicBezTo>
                    <a:pt x="1128" y="916"/>
                    <a:pt x="853" y="1216"/>
                    <a:pt x="51" y="1517"/>
                  </a:cubicBezTo>
                  <a:cubicBezTo>
                    <a:pt x="0" y="1542"/>
                    <a:pt x="0" y="1617"/>
                    <a:pt x="51" y="1642"/>
                  </a:cubicBezTo>
                  <a:cubicBezTo>
                    <a:pt x="853" y="1968"/>
                    <a:pt x="1128" y="2269"/>
                    <a:pt x="1429" y="3146"/>
                  </a:cubicBezTo>
                  <a:cubicBezTo>
                    <a:pt x="1442" y="3171"/>
                    <a:pt x="1467" y="3184"/>
                    <a:pt x="1489" y="3184"/>
                  </a:cubicBezTo>
                  <a:cubicBezTo>
                    <a:pt x="1510" y="3184"/>
                    <a:pt x="1529" y="3171"/>
                    <a:pt x="1529" y="3146"/>
                  </a:cubicBezTo>
                  <a:cubicBezTo>
                    <a:pt x="1830" y="2269"/>
                    <a:pt x="2106" y="1968"/>
                    <a:pt x="2908" y="1642"/>
                  </a:cubicBezTo>
                  <a:cubicBezTo>
                    <a:pt x="2958" y="1617"/>
                    <a:pt x="2958" y="1542"/>
                    <a:pt x="2908" y="1517"/>
                  </a:cubicBezTo>
                  <a:cubicBezTo>
                    <a:pt x="2106" y="1216"/>
                    <a:pt x="1830" y="916"/>
                    <a:pt x="1529" y="38"/>
                  </a:cubicBezTo>
                  <a:cubicBezTo>
                    <a:pt x="1529" y="13"/>
                    <a:pt x="1510" y="1"/>
                    <a:pt x="1489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rgbClr val="0B3A8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129" name="Google Shape;1129;p33"/>
          <p:cNvSpPr/>
          <p:nvPr/>
        </p:nvSpPr>
        <p:spPr>
          <a:xfrm>
            <a:off x="3042284" y="4324753"/>
            <a:ext cx="280419" cy="301843"/>
          </a:xfrm>
          <a:custGeom>
            <a:avLst/>
            <a:gdLst/>
            <a:ahLst/>
            <a:cxnLst/>
            <a:rect l="l" t="t" r="r" b="b"/>
            <a:pathLst>
              <a:path w="2958" h="3184" extrusionOk="0">
                <a:moveTo>
                  <a:pt x="1489" y="1"/>
                </a:moveTo>
                <a:cubicBezTo>
                  <a:pt x="1467" y="1"/>
                  <a:pt x="1442" y="13"/>
                  <a:pt x="1429" y="38"/>
                </a:cubicBezTo>
                <a:cubicBezTo>
                  <a:pt x="1128" y="916"/>
                  <a:pt x="853" y="1216"/>
                  <a:pt x="51" y="1517"/>
                </a:cubicBezTo>
                <a:cubicBezTo>
                  <a:pt x="0" y="1542"/>
                  <a:pt x="0" y="1617"/>
                  <a:pt x="51" y="1642"/>
                </a:cubicBezTo>
                <a:cubicBezTo>
                  <a:pt x="853" y="1968"/>
                  <a:pt x="1128" y="2269"/>
                  <a:pt x="1429" y="3146"/>
                </a:cubicBezTo>
                <a:cubicBezTo>
                  <a:pt x="1442" y="3171"/>
                  <a:pt x="1467" y="3184"/>
                  <a:pt x="1489" y="3184"/>
                </a:cubicBezTo>
                <a:cubicBezTo>
                  <a:pt x="1510" y="3184"/>
                  <a:pt x="1529" y="3171"/>
                  <a:pt x="1529" y="3146"/>
                </a:cubicBezTo>
                <a:cubicBezTo>
                  <a:pt x="1830" y="2269"/>
                  <a:pt x="2106" y="1968"/>
                  <a:pt x="2908" y="1642"/>
                </a:cubicBezTo>
                <a:cubicBezTo>
                  <a:pt x="2958" y="1617"/>
                  <a:pt x="2958" y="1542"/>
                  <a:pt x="2908" y="1517"/>
                </a:cubicBezTo>
                <a:cubicBezTo>
                  <a:pt x="2106" y="1216"/>
                  <a:pt x="1830" y="916"/>
                  <a:pt x="1529" y="38"/>
                </a:cubicBezTo>
                <a:cubicBezTo>
                  <a:pt x="1529" y="13"/>
                  <a:pt x="1510" y="1"/>
                  <a:pt x="1489" y="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rgbClr val="0B3A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2870432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1" name="Google Shape;1131;p34"/>
          <p:cNvGrpSpPr/>
          <p:nvPr/>
        </p:nvGrpSpPr>
        <p:grpSpPr>
          <a:xfrm>
            <a:off x="-116011" y="4301975"/>
            <a:ext cx="2935507" cy="2551551"/>
            <a:chOff x="-87008" y="3226481"/>
            <a:chExt cx="2201630" cy="1913663"/>
          </a:xfrm>
        </p:grpSpPr>
        <p:sp>
          <p:nvSpPr>
            <p:cNvPr id="1132" name="Google Shape;1132;p34"/>
            <p:cNvSpPr/>
            <p:nvPr/>
          </p:nvSpPr>
          <p:spPr>
            <a:xfrm flipH="1">
              <a:off x="58414" y="3426638"/>
              <a:ext cx="1675186" cy="1711914"/>
            </a:xfrm>
            <a:custGeom>
              <a:avLst/>
              <a:gdLst/>
              <a:ahLst/>
              <a:cxnLst/>
              <a:rect l="l" t="t" r="r" b="b"/>
              <a:pathLst>
                <a:path w="52452" h="53602" extrusionOk="0">
                  <a:moveTo>
                    <a:pt x="31828" y="1"/>
                  </a:moveTo>
                  <a:lnTo>
                    <a:pt x="31828" y="6470"/>
                  </a:lnTo>
                  <a:cubicBezTo>
                    <a:pt x="32418" y="6975"/>
                    <a:pt x="33045" y="7454"/>
                    <a:pt x="33545" y="8054"/>
                  </a:cubicBezTo>
                  <a:cubicBezTo>
                    <a:pt x="38407" y="13883"/>
                    <a:pt x="39510" y="19196"/>
                    <a:pt x="39593" y="20019"/>
                  </a:cubicBezTo>
                  <a:cubicBezTo>
                    <a:pt x="40436" y="28432"/>
                    <a:pt x="35938" y="32847"/>
                    <a:pt x="30382" y="36159"/>
                  </a:cubicBezTo>
                  <a:cubicBezTo>
                    <a:pt x="27349" y="37967"/>
                    <a:pt x="21679" y="39795"/>
                    <a:pt x="18712" y="41417"/>
                  </a:cubicBezTo>
                  <a:cubicBezTo>
                    <a:pt x="14819" y="43546"/>
                    <a:pt x="8059" y="46091"/>
                    <a:pt x="1" y="53601"/>
                  </a:cubicBezTo>
                  <a:lnTo>
                    <a:pt x="15321" y="53601"/>
                  </a:lnTo>
                  <a:cubicBezTo>
                    <a:pt x="20634" y="50863"/>
                    <a:pt x="30616" y="45127"/>
                    <a:pt x="36685" y="40543"/>
                  </a:cubicBezTo>
                  <a:cubicBezTo>
                    <a:pt x="44339" y="34761"/>
                    <a:pt x="52451" y="25963"/>
                    <a:pt x="43286" y="11861"/>
                  </a:cubicBezTo>
                  <a:cubicBezTo>
                    <a:pt x="40562" y="7668"/>
                    <a:pt x="36343" y="3589"/>
                    <a:pt x="318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3" name="Google Shape;1133;p34"/>
            <p:cNvSpPr/>
            <p:nvPr/>
          </p:nvSpPr>
          <p:spPr>
            <a:xfrm flipH="1">
              <a:off x="444674" y="3629542"/>
              <a:ext cx="1669948" cy="1509015"/>
            </a:xfrm>
            <a:custGeom>
              <a:avLst/>
              <a:gdLst/>
              <a:ahLst/>
              <a:cxnLst/>
              <a:rect l="l" t="t" r="r" b="b"/>
              <a:pathLst>
                <a:path w="52288" h="47249" extrusionOk="0">
                  <a:moveTo>
                    <a:pt x="43758" y="1"/>
                  </a:moveTo>
                  <a:lnTo>
                    <a:pt x="43758" y="7471"/>
                  </a:lnTo>
                  <a:cubicBezTo>
                    <a:pt x="46556" y="12104"/>
                    <a:pt x="45296" y="18055"/>
                    <a:pt x="41405" y="21674"/>
                  </a:cubicBezTo>
                  <a:cubicBezTo>
                    <a:pt x="37133" y="25646"/>
                    <a:pt x="25668" y="30282"/>
                    <a:pt x="23265" y="31140"/>
                  </a:cubicBezTo>
                  <a:cubicBezTo>
                    <a:pt x="18262" y="32923"/>
                    <a:pt x="9656" y="37533"/>
                    <a:pt x="1" y="47248"/>
                  </a:cubicBezTo>
                  <a:lnTo>
                    <a:pt x="12019" y="47248"/>
                  </a:lnTo>
                  <a:cubicBezTo>
                    <a:pt x="13964" y="45932"/>
                    <a:pt x="19374" y="41122"/>
                    <a:pt x="26237" y="37917"/>
                  </a:cubicBezTo>
                  <a:cubicBezTo>
                    <a:pt x="31328" y="35540"/>
                    <a:pt x="34764" y="33919"/>
                    <a:pt x="39762" y="31233"/>
                  </a:cubicBezTo>
                  <a:cubicBezTo>
                    <a:pt x="40710" y="30723"/>
                    <a:pt x="41600" y="30230"/>
                    <a:pt x="42312" y="29806"/>
                  </a:cubicBezTo>
                  <a:cubicBezTo>
                    <a:pt x="46510" y="27304"/>
                    <a:pt x="50801" y="23727"/>
                    <a:pt x="51547" y="17329"/>
                  </a:cubicBezTo>
                  <a:cubicBezTo>
                    <a:pt x="52287" y="10952"/>
                    <a:pt x="48704" y="4768"/>
                    <a:pt x="44915" y="1063"/>
                  </a:cubicBezTo>
                  <a:cubicBezTo>
                    <a:pt x="44536" y="694"/>
                    <a:pt x="44151" y="341"/>
                    <a:pt x="437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4" name="Google Shape;1134;p34"/>
            <p:cNvSpPr/>
            <p:nvPr/>
          </p:nvSpPr>
          <p:spPr>
            <a:xfrm flipH="1">
              <a:off x="-87008" y="3226481"/>
              <a:ext cx="1333263" cy="1913663"/>
            </a:xfrm>
            <a:custGeom>
              <a:avLst/>
              <a:gdLst/>
              <a:ahLst/>
              <a:cxnLst/>
              <a:rect l="l" t="t" r="r" b="b"/>
              <a:pathLst>
                <a:path w="41746" h="59919" extrusionOk="0">
                  <a:moveTo>
                    <a:pt x="16569" y="0"/>
                  </a:moveTo>
                  <a:lnTo>
                    <a:pt x="16569" y="6534"/>
                  </a:lnTo>
                  <a:cubicBezTo>
                    <a:pt x="21245" y="10063"/>
                    <a:pt x="25196" y="14242"/>
                    <a:pt x="28027" y="18321"/>
                  </a:cubicBezTo>
                  <a:cubicBezTo>
                    <a:pt x="37173" y="31501"/>
                    <a:pt x="29215" y="41531"/>
                    <a:pt x="21426" y="47003"/>
                  </a:cubicBezTo>
                  <a:cubicBezTo>
                    <a:pt x="13564" y="52527"/>
                    <a:pt x="7582" y="54604"/>
                    <a:pt x="0" y="59918"/>
                  </a:cubicBezTo>
                  <a:lnTo>
                    <a:pt x="14838" y="59918"/>
                  </a:lnTo>
                  <a:cubicBezTo>
                    <a:pt x="17788" y="58423"/>
                    <a:pt x="24648" y="53523"/>
                    <a:pt x="29354" y="49055"/>
                  </a:cubicBezTo>
                  <a:cubicBezTo>
                    <a:pt x="38543" y="40335"/>
                    <a:pt x="41745" y="25898"/>
                    <a:pt x="32735" y="14352"/>
                  </a:cubicBezTo>
                  <a:cubicBezTo>
                    <a:pt x="27763" y="7980"/>
                    <a:pt x="22979" y="3801"/>
                    <a:pt x="165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135" name="Google Shape;1135;p34"/>
          <p:cNvSpPr/>
          <p:nvPr/>
        </p:nvSpPr>
        <p:spPr>
          <a:xfrm>
            <a:off x="0" y="-6032"/>
            <a:ext cx="5418499" cy="3798881"/>
          </a:xfrm>
          <a:custGeom>
            <a:avLst/>
            <a:gdLst/>
            <a:ahLst/>
            <a:cxnLst/>
            <a:rect l="l" t="t" r="r" b="b"/>
            <a:pathLst>
              <a:path w="126709" h="88835" extrusionOk="0">
                <a:moveTo>
                  <a:pt x="108683" y="1"/>
                </a:moveTo>
                <a:cubicBezTo>
                  <a:pt x="108514" y="253"/>
                  <a:pt x="108340" y="501"/>
                  <a:pt x="108162" y="749"/>
                </a:cubicBezTo>
                <a:cubicBezTo>
                  <a:pt x="107126" y="1996"/>
                  <a:pt x="105988" y="3154"/>
                  <a:pt x="104747" y="4196"/>
                </a:cubicBezTo>
                <a:cubicBezTo>
                  <a:pt x="103261" y="5249"/>
                  <a:pt x="101678" y="6144"/>
                  <a:pt x="100025" y="6904"/>
                </a:cubicBezTo>
                <a:cubicBezTo>
                  <a:pt x="96568" y="8247"/>
                  <a:pt x="92922" y="9102"/>
                  <a:pt x="89260" y="9654"/>
                </a:cubicBezTo>
                <a:cubicBezTo>
                  <a:pt x="77792" y="11026"/>
                  <a:pt x="66048" y="10123"/>
                  <a:pt x="54799" y="13183"/>
                </a:cubicBezTo>
                <a:cubicBezTo>
                  <a:pt x="48327" y="14945"/>
                  <a:pt x="42169" y="18126"/>
                  <a:pt x="37406" y="22910"/>
                </a:cubicBezTo>
                <a:cubicBezTo>
                  <a:pt x="34787" y="25539"/>
                  <a:pt x="32504" y="28668"/>
                  <a:pt x="30996" y="32071"/>
                </a:cubicBezTo>
                <a:cubicBezTo>
                  <a:pt x="29508" y="35435"/>
                  <a:pt x="28398" y="38805"/>
                  <a:pt x="27715" y="42417"/>
                </a:cubicBezTo>
                <a:cubicBezTo>
                  <a:pt x="26493" y="48870"/>
                  <a:pt x="26186" y="55559"/>
                  <a:pt x="23848" y="61743"/>
                </a:cubicBezTo>
                <a:cubicBezTo>
                  <a:pt x="23183" y="63162"/>
                  <a:pt x="22402" y="64519"/>
                  <a:pt x="21500" y="65800"/>
                </a:cubicBezTo>
                <a:cubicBezTo>
                  <a:pt x="20552" y="66922"/>
                  <a:pt x="19514" y="67958"/>
                  <a:pt x="18392" y="68903"/>
                </a:cubicBezTo>
                <a:cubicBezTo>
                  <a:pt x="17071" y="69841"/>
                  <a:pt x="15668" y="70656"/>
                  <a:pt x="14199" y="71344"/>
                </a:cubicBezTo>
                <a:cubicBezTo>
                  <a:pt x="12449" y="72003"/>
                  <a:pt x="10639" y="72492"/>
                  <a:pt x="8794" y="72811"/>
                </a:cubicBezTo>
                <a:cubicBezTo>
                  <a:pt x="7785" y="72908"/>
                  <a:pt x="6773" y="72957"/>
                  <a:pt x="5761" y="72957"/>
                </a:cubicBezTo>
                <a:cubicBezTo>
                  <a:pt x="4626" y="72957"/>
                  <a:pt x="3490" y="72896"/>
                  <a:pt x="2357" y="72775"/>
                </a:cubicBezTo>
                <a:cubicBezTo>
                  <a:pt x="2269" y="72771"/>
                  <a:pt x="2182" y="72770"/>
                  <a:pt x="2095" y="72770"/>
                </a:cubicBezTo>
                <a:cubicBezTo>
                  <a:pt x="1362" y="72770"/>
                  <a:pt x="664" y="72895"/>
                  <a:pt x="0" y="73144"/>
                </a:cubicBezTo>
                <a:lnTo>
                  <a:pt x="0" y="88291"/>
                </a:lnTo>
                <a:cubicBezTo>
                  <a:pt x="755" y="88527"/>
                  <a:pt x="1541" y="88646"/>
                  <a:pt x="2357" y="88648"/>
                </a:cubicBezTo>
                <a:cubicBezTo>
                  <a:pt x="3504" y="88771"/>
                  <a:pt x="4655" y="88835"/>
                  <a:pt x="5806" y="88835"/>
                </a:cubicBezTo>
                <a:cubicBezTo>
                  <a:pt x="6776" y="88835"/>
                  <a:pt x="7746" y="88789"/>
                  <a:pt x="8713" y="88696"/>
                </a:cubicBezTo>
                <a:cubicBezTo>
                  <a:pt x="11396" y="88439"/>
                  <a:pt x="14102" y="88043"/>
                  <a:pt x="16685" y="87248"/>
                </a:cubicBezTo>
                <a:cubicBezTo>
                  <a:pt x="21824" y="85669"/>
                  <a:pt x="26503" y="83019"/>
                  <a:pt x="30465" y="79383"/>
                </a:cubicBezTo>
                <a:cubicBezTo>
                  <a:pt x="34544" y="75637"/>
                  <a:pt x="37328" y="70868"/>
                  <a:pt x="39240" y="65720"/>
                </a:cubicBezTo>
                <a:cubicBezTo>
                  <a:pt x="40773" y="61588"/>
                  <a:pt x="41409" y="57204"/>
                  <a:pt x="42028" y="52866"/>
                </a:cubicBezTo>
                <a:cubicBezTo>
                  <a:pt x="42667" y="48389"/>
                  <a:pt x="43307" y="43865"/>
                  <a:pt x="44910" y="39619"/>
                </a:cubicBezTo>
                <a:cubicBezTo>
                  <a:pt x="45545" y="38264"/>
                  <a:pt x="46291" y="36969"/>
                  <a:pt x="47150" y="35743"/>
                </a:cubicBezTo>
                <a:cubicBezTo>
                  <a:pt x="48141" y="34571"/>
                  <a:pt x="49234" y="33488"/>
                  <a:pt x="50410" y="32499"/>
                </a:cubicBezTo>
                <a:cubicBezTo>
                  <a:pt x="51910" y="31433"/>
                  <a:pt x="53508" y="30518"/>
                  <a:pt x="55180" y="29747"/>
                </a:cubicBezTo>
                <a:cubicBezTo>
                  <a:pt x="58411" y="28501"/>
                  <a:pt x="61802" y="27732"/>
                  <a:pt x="65224" y="27218"/>
                </a:cubicBezTo>
                <a:cubicBezTo>
                  <a:pt x="70822" y="26546"/>
                  <a:pt x="76468" y="26432"/>
                  <a:pt x="82092" y="26115"/>
                </a:cubicBezTo>
                <a:cubicBezTo>
                  <a:pt x="88445" y="25758"/>
                  <a:pt x="94879" y="25120"/>
                  <a:pt x="101004" y="23313"/>
                </a:cubicBezTo>
                <a:cubicBezTo>
                  <a:pt x="103976" y="22434"/>
                  <a:pt x="106912" y="21270"/>
                  <a:pt x="109650" y="19817"/>
                </a:cubicBezTo>
                <a:cubicBezTo>
                  <a:pt x="112117" y="18510"/>
                  <a:pt x="114410" y="16814"/>
                  <a:pt x="116496" y="14967"/>
                </a:cubicBezTo>
                <a:cubicBezTo>
                  <a:pt x="118541" y="13157"/>
                  <a:pt x="120244" y="11000"/>
                  <a:pt x="121839" y="8790"/>
                </a:cubicBezTo>
                <a:cubicBezTo>
                  <a:pt x="123137" y="6994"/>
                  <a:pt x="124247" y="5068"/>
                  <a:pt x="125240" y="3089"/>
                </a:cubicBezTo>
                <a:cubicBezTo>
                  <a:pt x="125752" y="2070"/>
                  <a:pt x="126240" y="1041"/>
                  <a:pt x="126709" y="1"/>
                </a:cubicBez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36" name="Google Shape;1136;p34"/>
          <p:cNvSpPr/>
          <p:nvPr/>
        </p:nvSpPr>
        <p:spPr>
          <a:xfrm>
            <a:off x="2695801" y="894908"/>
            <a:ext cx="9498247" cy="5982981"/>
          </a:xfrm>
          <a:custGeom>
            <a:avLst/>
            <a:gdLst/>
            <a:ahLst/>
            <a:cxnLst/>
            <a:rect l="l" t="t" r="r" b="b"/>
            <a:pathLst>
              <a:path w="221818" h="139724" extrusionOk="0">
                <a:moveTo>
                  <a:pt x="217438" y="1"/>
                </a:moveTo>
                <a:cubicBezTo>
                  <a:pt x="211569" y="1"/>
                  <a:pt x="205642" y="938"/>
                  <a:pt x="199994" y="2337"/>
                </a:cubicBezTo>
                <a:cubicBezTo>
                  <a:pt x="192707" y="4142"/>
                  <a:pt x="185540" y="6940"/>
                  <a:pt x="178975" y="10583"/>
                </a:cubicBezTo>
                <a:cubicBezTo>
                  <a:pt x="172900" y="13953"/>
                  <a:pt x="167147" y="18244"/>
                  <a:pt x="162880" y="23768"/>
                </a:cubicBezTo>
                <a:cubicBezTo>
                  <a:pt x="158637" y="29259"/>
                  <a:pt x="156299" y="35796"/>
                  <a:pt x="154913" y="42542"/>
                </a:cubicBezTo>
                <a:cubicBezTo>
                  <a:pt x="153565" y="49095"/>
                  <a:pt x="152753" y="55774"/>
                  <a:pt x="150326" y="62039"/>
                </a:cubicBezTo>
                <a:cubicBezTo>
                  <a:pt x="149324" y="64232"/>
                  <a:pt x="148121" y="66315"/>
                  <a:pt x="146709" y="68273"/>
                </a:cubicBezTo>
                <a:cubicBezTo>
                  <a:pt x="145033" y="70306"/>
                  <a:pt x="143149" y="72147"/>
                  <a:pt x="141106" y="73814"/>
                </a:cubicBezTo>
                <a:cubicBezTo>
                  <a:pt x="138623" y="75626"/>
                  <a:pt x="135961" y="77155"/>
                  <a:pt x="133160" y="78419"/>
                </a:cubicBezTo>
                <a:cubicBezTo>
                  <a:pt x="128719" y="80169"/>
                  <a:pt x="124066" y="81269"/>
                  <a:pt x="119349" y="81972"/>
                </a:cubicBezTo>
                <a:cubicBezTo>
                  <a:pt x="112837" y="82763"/>
                  <a:pt x="106276" y="82903"/>
                  <a:pt x="99717" y="82903"/>
                </a:cubicBezTo>
                <a:cubicBezTo>
                  <a:pt x="96504" y="82903"/>
                  <a:pt x="93293" y="82869"/>
                  <a:pt x="90087" y="82862"/>
                </a:cubicBezTo>
                <a:cubicBezTo>
                  <a:pt x="89804" y="82862"/>
                  <a:pt x="89522" y="82861"/>
                  <a:pt x="89240" y="82861"/>
                </a:cubicBezTo>
                <a:cubicBezTo>
                  <a:pt x="78782" y="82861"/>
                  <a:pt x="68359" y="83307"/>
                  <a:pt x="58078" y="85413"/>
                </a:cubicBezTo>
                <a:cubicBezTo>
                  <a:pt x="49154" y="87239"/>
                  <a:pt x="40267" y="90430"/>
                  <a:pt x="32592" y="95397"/>
                </a:cubicBezTo>
                <a:cubicBezTo>
                  <a:pt x="25327" y="100098"/>
                  <a:pt x="19429" y="106091"/>
                  <a:pt x="14281" y="112994"/>
                </a:cubicBezTo>
                <a:cubicBezTo>
                  <a:pt x="8975" y="120109"/>
                  <a:pt x="4899" y="128058"/>
                  <a:pt x="1053" y="136027"/>
                </a:cubicBezTo>
                <a:cubicBezTo>
                  <a:pt x="474" y="137228"/>
                  <a:pt x="79" y="138456"/>
                  <a:pt x="1" y="139723"/>
                </a:cubicBezTo>
                <a:lnTo>
                  <a:pt x="16876" y="139723"/>
                </a:lnTo>
                <a:cubicBezTo>
                  <a:pt x="20160" y="133149"/>
                  <a:pt x="23729" y="126691"/>
                  <a:pt x="28139" y="120804"/>
                </a:cubicBezTo>
                <a:cubicBezTo>
                  <a:pt x="30966" y="117264"/>
                  <a:pt x="34119" y="114006"/>
                  <a:pt x="37645" y="111161"/>
                </a:cubicBezTo>
                <a:cubicBezTo>
                  <a:pt x="41103" y="108601"/>
                  <a:pt x="44839" y="106460"/>
                  <a:pt x="48773" y="104717"/>
                </a:cubicBezTo>
                <a:cubicBezTo>
                  <a:pt x="54995" y="102219"/>
                  <a:pt x="61550" y="100667"/>
                  <a:pt x="68179" y="99700"/>
                </a:cubicBezTo>
                <a:cubicBezTo>
                  <a:pt x="74946" y="98873"/>
                  <a:pt x="81766" y="98733"/>
                  <a:pt x="88581" y="98733"/>
                </a:cubicBezTo>
                <a:cubicBezTo>
                  <a:pt x="90661" y="98733"/>
                  <a:pt x="92741" y="98746"/>
                  <a:pt x="94818" y="98757"/>
                </a:cubicBezTo>
                <a:cubicBezTo>
                  <a:pt x="95851" y="98762"/>
                  <a:pt x="96883" y="98765"/>
                  <a:pt x="97915" y="98765"/>
                </a:cubicBezTo>
                <a:cubicBezTo>
                  <a:pt x="106621" y="98765"/>
                  <a:pt x="115289" y="98535"/>
                  <a:pt x="123926" y="97228"/>
                </a:cubicBezTo>
                <a:cubicBezTo>
                  <a:pt x="132939" y="95864"/>
                  <a:pt x="142061" y="92811"/>
                  <a:pt x="149417" y="87306"/>
                </a:cubicBezTo>
                <a:cubicBezTo>
                  <a:pt x="154094" y="83803"/>
                  <a:pt x="158101" y="79874"/>
                  <a:pt x="161332" y="74971"/>
                </a:cubicBezTo>
                <a:cubicBezTo>
                  <a:pt x="163906" y="71064"/>
                  <a:pt x="165745" y="66599"/>
                  <a:pt x="167035" y="62110"/>
                </a:cubicBezTo>
                <a:cubicBezTo>
                  <a:pt x="169300" y="54231"/>
                  <a:pt x="169671" y="45856"/>
                  <a:pt x="172624" y="38170"/>
                </a:cubicBezTo>
                <a:cubicBezTo>
                  <a:pt x="173388" y="36512"/>
                  <a:pt x="174284" y="34924"/>
                  <a:pt x="175339" y="33433"/>
                </a:cubicBezTo>
                <a:cubicBezTo>
                  <a:pt x="176875" y="31600"/>
                  <a:pt x="178618" y="29957"/>
                  <a:pt x="180477" y="28452"/>
                </a:cubicBezTo>
                <a:cubicBezTo>
                  <a:pt x="184399" y="25559"/>
                  <a:pt x="188697" y="23204"/>
                  <a:pt x="193160" y="21246"/>
                </a:cubicBezTo>
                <a:cubicBezTo>
                  <a:pt x="198886" y="18922"/>
                  <a:pt x="204875" y="17222"/>
                  <a:pt x="210988" y="16296"/>
                </a:cubicBezTo>
                <a:cubicBezTo>
                  <a:pt x="213230" y="16035"/>
                  <a:pt x="215482" y="15886"/>
                  <a:pt x="217736" y="15886"/>
                </a:cubicBezTo>
                <a:cubicBezTo>
                  <a:pt x="219015" y="15886"/>
                  <a:pt x="220294" y="15934"/>
                  <a:pt x="221572" y="16036"/>
                </a:cubicBezTo>
                <a:cubicBezTo>
                  <a:pt x="221653" y="16044"/>
                  <a:pt x="221734" y="16046"/>
                  <a:pt x="221818" y="16048"/>
                </a:cubicBezTo>
                <a:lnTo>
                  <a:pt x="221818" y="185"/>
                </a:lnTo>
                <a:cubicBezTo>
                  <a:pt x="221737" y="178"/>
                  <a:pt x="221656" y="168"/>
                  <a:pt x="221572" y="163"/>
                </a:cubicBezTo>
                <a:cubicBezTo>
                  <a:pt x="220200" y="53"/>
                  <a:pt x="218821" y="1"/>
                  <a:pt x="217438" y="1"/>
                </a:cubicBez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37" name="Google Shape;1137;p34"/>
          <p:cNvSpPr/>
          <p:nvPr/>
        </p:nvSpPr>
        <p:spPr>
          <a:xfrm>
            <a:off x="9564867" y="3912034"/>
            <a:ext cx="2629515" cy="2967063"/>
          </a:xfrm>
          <a:custGeom>
            <a:avLst/>
            <a:gdLst/>
            <a:ahLst/>
            <a:cxnLst/>
            <a:rect l="l" t="t" r="r" b="b"/>
            <a:pathLst>
              <a:path w="60560" h="68334" extrusionOk="0">
                <a:moveTo>
                  <a:pt x="60559" y="0"/>
                </a:moveTo>
                <a:cubicBezTo>
                  <a:pt x="56761" y="984"/>
                  <a:pt x="53056" y="2420"/>
                  <a:pt x="49694" y="4403"/>
                </a:cubicBezTo>
                <a:cubicBezTo>
                  <a:pt x="47143" y="5906"/>
                  <a:pt x="44724" y="7765"/>
                  <a:pt x="42636" y="9863"/>
                </a:cubicBezTo>
                <a:cubicBezTo>
                  <a:pt x="40409" y="12099"/>
                  <a:pt x="38440" y="14702"/>
                  <a:pt x="37164" y="17600"/>
                </a:cubicBezTo>
                <a:cubicBezTo>
                  <a:pt x="36321" y="19507"/>
                  <a:pt x="35557" y="21410"/>
                  <a:pt x="35045" y="23429"/>
                </a:cubicBezTo>
                <a:cubicBezTo>
                  <a:pt x="34685" y="24855"/>
                  <a:pt x="34423" y="26303"/>
                  <a:pt x="34211" y="27758"/>
                </a:cubicBezTo>
                <a:cubicBezTo>
                  <a:pt x="33744" y="30951"/>
                  <a:pt x="33440" y="34161"/>
                  <a:pt x="33040" y="37361"/>
                </a:cubicBezTo>
                <a:cubicBezTo>
                  <a:pt x="32804" y="38952"/>
                  <a:pt x="32511" y="40535"/>
                  <a:pt x="32089" y="42088"/>
                </a:cubicBezTo>
                <a:cubicBezTo>
                  <a:pt x="31663" y="43662"/>
                  <a:pt x="31106" y="45210"/>
                  <a:pt x="30496" y="46726"/>
                </a:cubicBezTo>
                <a:cubicBezTo>
                  <a:pt x="29125" y="49810"/>
                  <a:pt x="27460" y="52756"/>
                  <a:pt x="25467" y="55482"/>
                </a:cubicBezTo>
                <a:cubicBezTo>
                  <a:pt x="23696" y="57656"/>
                  <a:pt x="21712" y="59642"/>
                  <a:pt x="19538" y="61414"/>
                </a:cubicBezTo>
                <a:cubicBezTo>
                  <a:pt x="17007" y="63281"/>
                  <a:pt x="14299" y="64928"/>
                  <a:pt x="11440" y="66238"/>
                </a:cubicBezTo>
                <a:cubicBezTo>
                  <a:pt x="9392" y="67026"/>
                  <a:pt x="7280" y="67624"/>
                  <a:pt x="5117" y="67998"/>
                </a:cubicBezTo>
                <a:cubicBezTo>
                  <a:pt x="4066" y="68098"/>
                  <a:pt x="3010" y="68149"/>
                  <a:pt x="1951" y="68149"/>
                </a:cubicBezTo>
                <a:cubicBezTo>
                  <a:pt x="1859" y="68149"/>
                  <a:pt x="1766" y="68148"/>
                  <a:pt x="1674" y="68148"/>
                </a:cubicBezTo>
                <a:cubicBezTo>
                  <a:pt x="1647" y="68147"/>
                  <a:pt x="1621" y="68147"/>
                  <a:pt x="1594" y="68147"/>
                </a:cubicBezTo>
                <a:cubicBezTo>
                  <a:pt x="1067" y="68147"/>
                  <a:pt x="530" y="68213"/>
                  <a:pt x="0" y="68333"/>
                </a:cubicBezTo>
                <a:lnTo>
                  <a:pt x="35318" y="68333"/>
                </a:lnTo>
                <a:cubicBezTo>
                  <a:pt x="37483" y="65967"/>
                  <a:pt x="39409" y="63366"/>
                  <a:pt x="41086" y="60666"/>
                </a:cubicBezTo>
                <a:cubicBezTo>
                  <a:pt x="42262" y="58773"/>
                  <a:pt x="43295" y="56792"/>
                  <a:pt x="44198" y="54756"/>
                </a:cubicBezTo>
                <a:cubicBezTo>
                  <a:pt x="45339" y="52187"/>
                  <a:pt x="46455" y="49555"/>
                  <a:pt x="47246" y="46853"/>
                </a:cubicBezTo>
                <a:cubicBezTo>
                  <a:pt x="48670" y="41971"/>
                  <a:pt x="48939" y="36825"/>
                  <a:pt x="49548" y="31789"/>
                </a:cubicBezTo>
                <a:cubicBezTo>
                  <a:pt x="49901" y="29451"/>
                  <a:pt x="50384" y="27127"/>
                  <a:pt x="51199" y="24905"/>
                </a:cubicBezTo>
                <a:cubicBezTo>
                  <a:pt x="51623" y="24027"/>
                  <a:pt x="52108" y="23184"/>
                  <a:pt x="52658" y="22379"/>
                </a:cubicBezTo>
                <a:cubicBezTo>
                  <a:pt x="53570" y="21321"/>
                  <a:pt x="54580" y="20345"/>
                  <a:pt x="55652" y="19450"/>
                </a:cubicBezTo>
                <a:cubicBezTo>
                  <a:pt x="57156" y="18378"/>
                  <a:pt x="58761" y="17464"/>
                  <a:pt x="60438" y="16690"/>
                </a:cubicBezTo>
                <a:cubicBezTo>
                  <a:pt x="60478" y="16673"/>
                  <a:pt x="60519" y="16659"/>
                  <a:pt x="60559" y="16642"/>
                </a:cubicBezTo>
                <a:lnTo>
                  <a:pt x="60559" y="0"/>
                </a:ln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138" name="Google Shape;1138;p34"/>
          <p:cNvGrpSpPr/>
          <p:nvPr/>
        </p:nvGrpSpPr>
        <p:grpSpPr>
          <a:xfrm>
            <a:off x="9768729" y="-6019"/>
            <a:ext cx="2491251" cy="1803191"/>
            <a:chOff x="7326547" y="-4515"/>
            <a:chExt cx="1868438" cy="1352393"/>
          </a:xfrm>
        </p:grpSpPr>
        <p:sp>
          <p:nvSpPr>
            <p:cNvPr id="1139" name="Google Shape;1139;p34"/>
            <p:cNvSpPr/>
            <p:nvPr/>
          </p:nvSpPr>
          <p:spPr>
            <a:xfrm flipH="1">
              <a:off x="7650254" y="-1814"/>
              <a:ext cx="1427127" cy="1258785"/>
            </a:xfrm>
            <a:custGeom>
              <a:avLst/>
              <a:gdLst/>
              <a:ahLst/>
              <a:cxnLst/>
              <a:rect l="l" t="t" r="r" b="b"/>
              <a:pathLst>
                <a:path w="44685" h="39414" extrusionOk="0">
                  <a:moveTo>
                    <a:pt x="29564" y="0"/>
                  </a:moveTo>
                  <a:cubicBezTo>
                    <a:pt x="25215" y="1610"/>
                    <a:pt x="18874" y="5070"/>
                    <a:pt x="13493" y="8068"/>
                  </a:cubicBezTo>
                  <a:cubicBezTo>
                    <a:pt x="6968" y="11704"/>
                    <a:pt x="1" y="17290"/>
                    <a:pt x="7447" y="26541"/>
                  </a:cubicBezTo>
                  <a:cubicBezTo>
                    <a:pt x="11454" y="31522"/>
                    <a:pt x="19581" y="36330"/>
                    <a:pt x="25885" y="39414"/>
                  </a:cubicBezTo>
                  <a:lnTo>
                    <a:pt x="25885" y="34599"/>
                  </a:lnTo>
                  <a:cubicBezTo>
                    <a:pt x="25708" y="34513"/>
                    <a:pt x="25508" y="34420"/>
                    <a:pt x="25273" y="34335"/>
                  </a:cubicBezTo>
                  <a:cubicBezTo>
                    <a:pt x="22265" y="33211"/>
                    <a:pt x="18510" y="31513"/>
                    <a:pt x="15555" y="29139"/>
                  </a:cubicBezTo>
                  <a:cubicBezTo>
                    <a:pt x="13414" y="27417"/>
                    <a:pt x="11695" y="25338"/>
                    <a:pt x="10990" y="22864"/>
                  </a:cubicBezTo>
                  <a:cubicBezTo>
                    <a:pt x="10847" y="22362"/>
                    <a:pt x="10745" y="21845"/>
                    <a:pt x="10690" y="21312"/>
                  </a:cubicBezTo>
                  <a:cubicBezTo>
                    <a:pt x="10130" y="15854"/>
                    <a:pt x="13986" y="13058"/>
                    <a:pt x="18708" y="10992"/>
                  </a:cubicBezTo>
                  <a:cubicBezTo>
                    <a:pt x="21286" y="9861"/>
                    <a:pt x="26077" y="8756"/>
                    <a:pt x="28597" y="7746"/>
                  </a:cubicBezTo>
                  <a:cubicBezTo>
                    <a:pt x="31928" y="6410"/>
                    <a:pt x="37714" y="4841"/>
                    <a:pt x="446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0" name="Google Shape;1140;p34"/>
            <p:cNvSpPr/>
            <p:nvPr/>
          </p:nvSpPr>
          <p:spPr>
            <a:xfrm flipH="1">
              <a:off x="7326547" y="887"/>
              <a:ext cx="1434185" cy="1104399"/>
            </a:xfrm>
            <a:custGeom>
              <a:avLst/>
              <a:gdLst/>
              <a:ahLst/>
              <a:cxnLst/>
              <a:rect l="l" t="t" r="r" b="b"/>
              <a:pathLst>
                <a:path w="44906" h="34580" extrusionOk="0">
                  <a:moveTo>
                    <a:pt x="34685" y="0"/>
                  </a:moveTo>
                  <a:cubicBezTo>
                    <a:pt x="33280" y="612"/>
                    <a:pt x="28473" y="3872"/>
                    <a:pt x="22346" y="5960"/>
                  </a:cubicBezTo>
                  <a:cubicBezTo>
                    <a:pt x="18031" y="7429"/>
                    <a:pt x="15116" y="8432"/>
                    <a:pt x="10875" y="10101"/>
                  </a:cubicBezTo>
                  <a:cubicBezTo>
                    <a:pt x="10071" y="10418"/>
                    <a:pt x="9313" y="10725"/>
                    <a:pt x="8709" y="10992"/>
                  </a:cubicBezTo>
                  <a:cubicBezTo>
                    <a:pt x="5139" y="12554"/>
                    <a:pt x="1474" y="14809"/>
                    <a:pt x="736" y="18940"/>
                  </a:cubicBezTo>
                  <a:cubicBezTo>
                    <a:pt x="0" y="23057"/>
                    <a:pt x="2901" y="27108"/>
                    <a:pt x="6015" y="29558"/>
                  </a:cubicBezTo>
                  <a:cubicBezTo>
                    <a:pt x="8930" y="31849"/>
                    <a:pt x="12414" y="33258"/>
                    <a:pt x="15886" y="34580"/>
                  </a:cubicBezTo>
                  <a:lnTo>
                    <a:pt x="15886" y="31539"/>
                  </a:lnTo>
                  <a:cubicBezTo>
                    <a:pt x="12680" y="30003"/>
                    <a:pt x="9159" y="28051"/>
                    <a:pt x="7201" y="25560"/>
                  </a:cubicBezTo>
                  <a:cubicBezTo>
                    <a:pt x="4799" y="22502"/>
                    <a:pt x="5946" y="18590"/>
                    <a:pt x="9328" y="16266"/>
                  </a:cubicBezTo>
                  <a:cubicBezTo>
                    <a:pt x="12983" y="13751"/>
                    <a:pt x="22689" y="10908"/>
                    <a:pt x="24722" y="10387"/>
                  </a:cubicBezTo>
                  <a:cubicBezTo>
                    <a:pt x="29016" y="9284"/>
                    <a:pt x="36476" y="6348"/>
                    <a:pt x="449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1" name="Google Shape;1141;p34"/>
            <p:cNvSpPr/>
            <p:nvPr/>
          </p:nvSpPr>
          <p:spPr>
            <a:xfrm flipH="1">
              <a:off x="8056574" y="-4515"/>
              <a:ext cx="1138412" cy="1352393"/>
            </a:xfrm>
            <a:custGeom>
              <a:avLst/>
              <a:gdLst/>
              <a:ahLst/>
              <a:cxnLst/>
              <a:rect l="l" t="t" r="r" b="b"/>
              <a:pathLst>
                <a:path w="35645" h="42345" extrusionOk="0">
                  <a:moveTo>
                    <a:pt x="22741" y="0"/>
                  </a:moveTo>
                  <a:cubicBezTo>
                    <a:pt x="20241" y="926"/>
                    <a:pt x="14840" y="3805"/>
                    <a:pt x="10811" y="6632"/>
                  </a:cubicBezTo>
                  <a:cubicBezTo>
                    <a:pt x="2944" y="12151"/>
                    <a:pt x="1" y="21450"/>
                    <a:pt x="7359" y="29046"/>
                  </a:cubicBezTo>
                  <a:cubicBezTo>
                    <a:pt x="13445" y="35327"/>
                    <a:pt x="19262" y="38416"/>
                    <a:pt x="29821" y="42345"/>
                  </a:cubicBezTo>
                  <a:lnTo>
                    <a:pt x="29821" y="39414"/>
                  </a:lnTo>
                  <a:cubicBezTo>
                    <a:pt x="23517" y="36330"/>
                    <a:pt x="14909" y="31872"/>
                    <a:pt x="11383" y="26541"/>
                  </a:cubicBezTo>
                  <a:cubicBezTo>
                    <a:pt x="5261" y="17290"/>
                    <a:pt x="10795" y="11504"/>
                    <a:pt x="17429" y="8068"/>
                  </a:cubicBezTo>
                  <a:cubicBezTo>
                    <a:pt x="24127" y="4598"/>
                    <a:pt x="29185" y="3336"/>
                    <a:pt x="356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142" name="Google Shape;1142;p34"/>
          <p:cNvSpPr/>
          <p:nvPr/>
        </p:nvSpPr>
        <p:spPr>
          <a:xfrm flipH="1">
            <a:off x="2641092" y="175864"/>
            <a:ext cx="411440" cy="411525"/>
          </a:xfrm>
          <a:custGeom>
            <a:avLst/>
            <a:gdLst/>
            <a:ahLst/>
            <a:cxnLst/>
            <a:rect l="l" t="t" r="r" b="b"/>
            <a:pathLst>
              <a:path w="9662" h="9664" extrusionOk="0">
                <a:moveTo>
                  <a:pt x="4832" y="1"/>
                </a:moveTo>
                <a:cubicBezTo>
                  <a:pt x="2163" y="1"/>
                  <a:pt x="1" y="2163"/>
                  <a:pt x="1" y="4832"/>
                </a:cubicBezTo>
                <a:cubicBezTo>
                  <a:pt x="1" y="7499"/>
                  <a:pt x="2163" y="9664"/>
                  <a:pt x="4832" y="9664"/>
                </a:cubicBezTo>
                <a:cubicBezTo>
                  <a:pt x="7499" y="9664"/>
                  <a:pt x="9661" y="7499"/>
                  <a:pt x="9661" y="4832"/>
                </a:cubicBezTo>
                <a:cubicBezTo>
                  <a:pt x="9661" y="2163"/>
                  <a:pt x="7499" y="1"/>
                  <a:pt x="483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43" name="Google Shape;1143;p34"/>
          <p:cNvSpPr/>
          <p:nvPr/>
        </p:nvSpPr>
        <p:spPr>
          <a:xfrm flipH="1">
            <a:off x="2641092" y="175864"/>
            <a:ext cx="411440" cy="411525"/>
          </a:xfrm>
          <a:custGeom>
            <a:avLst/>
            <a:gdLst/>
            <a:ahLst/>
            <a:cxnLst/>
            <a:rect l="l" t="t" r="r" b="b"/>
            <a:pathLst>
              <a:path w="9662" h="9664" fill="none" extrusionOk="0">
                <a:moveTo>
                  <a:pt x="9661" y="4832"/>
                </a:moveTo>
                <a:cubicBezTo>
                  <a:pt x="9661" y="7499"/>
                  <a:pt x="7499" y="9664"/>
                  <a:pt x="4832" y="9664"/>
                </a:cubicBezTo>
                <a:cubicBezTo>
                  <a:pt x="2163" y="9664"/>
                  <a:pt x="1" y="7499"/>
                  <a:pt x="1" y="4832"/>
                </a:cubicBezTo>
                <a:cubicBezTo>
                  <a:pt x="1" y="2163"/>
                  <a:pt x="2163" y="1"/>
                  <a:pt x="4832" y="1"/>
                </a:cubicBezTo>
                <a:cubicBezTo>
                  <a:pt x="7499" y="1"/>
                  <a:pt x="9661" y="2163"/>
                  <a:pt x="9661" y="4832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miter lim="2381"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44" name="Google Shape;1144;p34"/>
          <p:cNvSpPr/>
          <p:nvPr/>
        </p:nvSpPr>
        <p:spPr>
          <a:xfrm flipH="1">
            <a:off x="264326" y="3878998"/>
            <a:ext cx="426537" cy="426404"/>
          </a:xfrm>
          <a:custGeom>
            <a:avLst/>
            <a:gdLst/>
            <a:ahLst/>
            <a:cxnLst/>
            <a:rect l="l" t="t" r="r" b="b"/>
            <a:pathLst>
              <a:path w="9664" h="9661" extrusionOk="0">
                <a:moveTo>
                  <a:pt x="4832" y="0"/>
                </a:moveTo>
                <a:cubicBezTo>
                  <a:pt x="2163" y="0"/>
                  <a:pt x="1" y="2163"/>
                  <a:pt x="1" y="4829"/>
                </a:cubicBezTo>
                <a:cubicBezTo>
                  <a:pt x="1" y="7499"/>
                  <a:pt x="2163" y="9661"/>
                  <a:pt x="4832" y="9661"/>
                </a:cubicBezTo>
                <a:cubicBezTo>
                  <a:pt x="7499" y="9661"/>
                  <a:pt x="9664" y="7499"/>
                  <a:pt x="9664" y="4829"/>
                </a:cubicBezTo>
                <a:cubicBezTo>
                  <a:pt x="9664" y="2163"/>
                  <a:pt x="7499" y="0"/>
                  <a:pt x="483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45" name="Google Shape;1145;p34"/>
          <p:cNvSpPr/>
          <p:nvPr/>
        </p:nvSpPr>
        <p:spPr>
          <a:xfrm flipH="1">
            <a:off x="264326" y="3878998"/>
            <a:ext cx="426537" cy="426404"/>
          </a:xfrm>
          <a:custGeom>
            <a:avLst/>
            <a:gdLst/>
            <a:ahLst/>
            <a:cxnLst/>
            <a:rect l="l" t="t" r="r" b="b"/>
            <a:pathLst>
              <a:path w="9664" h="9661" fill="none" extrusionOk="0">
                <a:moveTo>
                  <a:pt x="9664" y="4829"/>
                </a:moveTo>
                <a:cubicBezTo>
                  <a:pt x="9664" y="7499"/>
                  <a:pt x="7499" y="9661"/>
                  <a:pt x="4832" y="9661"/>
                </a:cubicBezTo>
                <a:cubicBezTo>
                  <a:pt x="2163" y="9661"/>
                  <a:pt x="1" y="7499"/>
                  <a:pt x="1" y="4829"/>
                </a:cubicBezTo>
                <a:cubicBezTo>
                  <a:pt x="1" y="2163"/>
                  <a:pt x="2163" y="0"/>
                  <a:pt x="4832" y="0"/>
                </a:cubicBezTo>
                <a:cubicBezTo>
                  <a:pt x="7499" y="0"/>
                  <a:pt x="9664" y="2163"/>
                  <a:pt x="9664" y="4829"/>
                </a:cubicBezTo>
                <a:close/>
              </a:path>
            </a:pathLst>
          </a:custGeom>
          <a:noFill/>
          <a:ln w="4950" cap="flat" cmpd="sng">
            <a:solidFill>
              <a:srgbClr val="1D1D1B"/>
            </a:solidFill>
            <a:prstDash val="solid"/>
            <a:miter lim="2381"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46" name="Google Shape;1146;p34"/>
          <p:cNvSpPr/>
          <p:nvPr/>
        </p:nvSpPr>
        <p:spPr>
          <a:xfrm flipH="1">
            <a:off x="228173" y="1627113"/>
            <a:ext cx="195923" cy="195967"/>
          </a:xfrm>
          <a:custGeom>
            <a:avLst/>
            <a:gdLst/>
            <a:ahLst/>
            <a:cxnLst/>
            <a:rect l="l" t="t" r="r" b="b"/>
            <a:pathLst>
              <a:path w="4439" h="4440" extrusionOk="0">
                <a:moveTo>
                  <a:pt x="2219" y="1"/>
                </a:moveTo>
                <a:cubicBezTo>
                  <a:pt x="993" y="1"/>
                  <a:pt x="0" y="994"/>
                  <a:pt x="0" y="2220"/>
                </a:cubicBezTo>
                <a:cubicBezTo>
                  <a:pt x="0" y="3446"/>
                  <a:pt x="993" y="4439"/>
                  <a:pt x="2219" y="4439"/>
                </a:cubicBezTo>
                <a:cubicBezTo>
                  <a:pt x="3446" y="4439"/>
                  <a:pt x="4439" y="3446"/>
                  <a:pt x="4439" y="2220"/>
                </a:cubicBezTo>
                <a:cubicBezTo>
                  <a:pt x="4439" y="994"/>
                  <a:pt x="3446" y="1"/>
                  <a:pt x="221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47" name="Google Shape;1147;p34"/>
          <p:cNvSpPr/>
          <p:nvPr/>
        </p:nvSpPr>
        <p:spPr>
          <a:xfrm flipH="1">
            <a:off x="228173" y="1627113"/>
            <a:ext cx="195923" cy="195967"/>
          </a:xfrm>
          <a:custGeom>
            <a:avLst/>
            <a:gdLst/>
            <a:ahLst/>
            <a:cxnLst/>
            <a:rect l="l" t="t" r="r" b="b"/>
            <a:pathLst>
              <a:path w="4439" h="4440" fill="none" extrusionOk="0">
                <a:moveTo>
                  <a:pt x="4439" y="2220"/>
                </a:moveTo>
                <a:cubicBezTo>
                  <a:pt x="4439" y="3446"/>
                  <a:pt x="3446" y="4439"/>
                  <a:pt x="2219" y="4439"/>
                </a:cubicBezTo>
                <a:cubicBezTo>
                  <a:pt x="993" y="4439"/>
                  <a:pt x="0" y="3446"/>
                  <a:pt x="0" y="2220"/>
                </a:cubicBezTo>
                <a:cubicBezTo>
                  <a:pt x="0" y="994"/>
                  <a:pt x="993" y="1"/>
                  <a:pt x="2219" y="1"/>
                </a:cubicBezTo>
                <a:cubicBezTo>
                  <a:pt x="3446" y="1"/>
                  <a:pt x="4439" y="994"/>
                  <a:pt x="4439" y="2220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miter lim="2381"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48" name="Google Shape;1148;p34"/>
          <p:cNvSpPr/>
          <p:nvPr/>
        </p:nvSpPr>
        <p:spPr>
          <a:xfrm flipH="1">
            <a:off x="4931919" y="6424395"/>
            <a:ext cx="195923" cy="196055"/>
          </a:xfrm>
          <a:custGeom>
            <a:avLst/>
            <a:gdLst/>
            <a:ahLst/>
            <a:cxnLst/>
            <a:rect l="l" t="t" r="r" b="b"/>
            <a:pathLst>
              <a:path w="4439" h="4442" extrusionOk="0">
                <a:moveTo>
                  <a:pt x="2219" y="1"/>
                </a:moveTo>
                <a:cubicBezTo>
                  <a:pt x="993" y="1"/>
                  <a:pt x="0" y="996"/>
                  <a:pt x="0" y="2222"/>
                </a:cubicBezTo>
                <a:cubicBezTo>
                  <a:pt x="0" y="3446"/>
                  <a:pt x="993" y="4442"/>
                  <a:pt x="2219" y="4442"/>
                </a:cubicBezTo>
                <a:cubicBezTo>
                  <a:pt x="3446" y="4442"/>
                  <a:pt x="4439" y="3446"/>
                  <a:pt x="4439" y="2222"/>
                </a:cubicBezTo>
                <a:cubicBezTo>
                  <a:pt x="4439" y="996"/>
                  <a:pt x="3446" y="1"/>
                  <a:pt x="221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49" name="Google Shape;1149;p34"/>
          <p:cNvSpPr/>
          <p:nvPr/>
        </p:nvSpPr>
        <p:spPr>
          <a:xfrm flipH="1">
            <a:off x="4931919" y="6424395"/>
            <a:ext cx="195923" cy="196055"/>
          </a:xfrm>
          <a:custGeom>
            <a:avLst/>
            <a:gdLst/>
            <a:ahLst/>
            <a:cxnLst/>
            <a:rect l="l" t="t" r="r" b="b"/>
            <a:pathLst>
              <a:path w="4439" h="4442" fill="none" extrusionOk="0">
                <a:moveTo>
                  <a:pt x="4439" y="2222"/>
                </a:moveTo>
                <a:cubicBezTo>
                  <a:pt x="4439" y="3446"/>
                  <a:pt x="3446" y="4442"/>
                  <a:pt x="2219" y="4442"/>
                </a:cubicBezTo>
                <a:cubicBezTo>
                  <a:pt x="993" y="4442"/>
                  <a:pt x="0" y="3446"/>
                  <a:pt x="0" y="2222"/>
                </a:cubicBezTo>
                <a:cubicBezTo>
                  <a:pt x="0" y="996"/>
                  <a:pt x="993" y="1"/>
                  <a:pt x="2219" y="1"/>
                </a:cubicBezTo>
                <a:cubicBezTo>
                  <a:pt x="3446" y="1"/>
                  <a:pt x="4439" y="996"/>
                  <a:pt x="4439" y="2222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miter lim="2381"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50" name="Google Shape;1150;p34"/>
          <p:cNvSpPr/>
          <p:nvPr/>
        </p:nvSpPr>
        <p:spPr>
          <a:xfrm flipH="1">
            <a:off x="8420111" y="241401"/>
            <a:ext cx="189028" cy="189112"/>
          </a:xfrm>
          <a:custGeom>
            <a:avLst/>
            <a:gdLst/>
            <a:ahLst/>
            <a:cxnLst/>
            <a:rect l="l" t="t" r="r" b="b"/>
            <a:pathLst>
              <a:path w="4439" h="4441" extrusionOk="0">
                <a:moveTo>
                  <a:pt x="2219" y="0"/>
                </a:moveTo>
                <a:cubicBezTo>
                  <a:pt x="993" y="0"/>
                  <a:pt x="0" y="993"/>
                  <a:pt x="0" y="2219"/>
                </a:cubicBezTo>
                <a:cubicBezTo>
                  <a:pt x="0" y="3446"/>
                  <a:pt x="993" y="4441"/>
                  <a:pt x="2219" y="4441"/>
                </a:cubicBezTo>
                <a:cubicBezTo>
                  <a:pt x="3446" y="4441"/>
                  <a:pt x="4439" y="3446"/>
                  <a:pt x="4439" y="2219"/>
                </a:cubicBezTo>
                <a:cubicBezTo>
                  <a:pt x="4439" y="993"/>
                  <a:pt x="3446" y="0"/>
                  <a:pt x="2219" y="0"/>
                </a:cubicBezTo>
                <a:close/>
              </a:path>
            </a:pathLst>
          </a:custGeom>
          <a:solidFill>
            <a:srgbClr val="1E90C5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51" name="Google Shape;1151;p34"/>
          <p:cNvSpPr/>
          <p:nvPr/>
        </p:nvSpPr>
        <p:spPr>
          <a:xfrm flipH="1">
            <a:off x="8420111" y="241401"/>
            <a:ext cx="189028" cy="189112"/>
          </a:xfrm>
          <a:custGeom>
            <a:avLst/>
            <a:gdLst/>
            <a:ahLst/>
            <a:cxnLst/>
            <a:rect l="l" t="t" r="r" b="b"/>
            <a:pathLst>
              <a:path w="4439" h="4441" fill="none" extrusionOk="0">
                <a:moveTo>
                  <a:pt x="4439" y="2219"/>
                </a:moveTo>
                <a:cubicBezTo>
                  <a:pt x="4439" y="3446"/>
                  <a:pt x="3446" y="4441"/>
                  <a:pt x="2219" y="4441"/>
                </a:cubicBezTo>
                <a:cubicBezTo>
                  <a:pt x="993" y="4441"/>
                  <a:pt x="0" y="3446"/>
                  <a:pt x="0" y="2219"/>
                </a:cubicBezTo>
                <a:cubicBezTo>
                  <a:pt x="0" y="993"/>
                  <a:pt x="993" y="0"/>
                  <a:pt x="2219" y="0"/>
                </a:cubicBezTo>
                <a:cubicBezTo>
                  <a:pt x="3446" y="0"/>
                  <a:pt x="4439" y="993"/>
                  <a:pt x="4439" y="2219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miter lim="2381"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52" name="Google Shape;1152;p34"/>
          <p:cNvSpPr/>
          <p:nvPr/>
        </p:nvSpPr>
        <p:spPr>
          <a:xfrm flipH="1">
            <a:off x="11603711" y="2699456"/>
            <a:ext cx="265805" cy="265805"/>
          </a:xfrm>
          <a:custGeom>
            <a:avLst/>
            <a:gdLst/>
            <a:ahLst/>
            <a:cxnLst/>
            <a:rect l="l" t="t" r="r" b="b"/>
            <a:pathLst>
              <a:path w="6242" h="6242" extrusionOk="0">
                <a:moveTo>
                  <a:pt x="3122" y="1"/>
                </a:moveTo>
                <a:cubicBezTo>
                  <a:pt x="1398" y="1"/>
                  <a:pt x="0" y="1398"/>
                  <a:pt x="0" y="3122"/>
                </a:cubicBezTo>
                <a:cubicBezTo>
                  <a:pt x="0" y="4844"/>
                  <a:pt x="1398" y="6242"/>
                  <a:pt x="3122" y="6242"/>
                </a:cubicBezTo>
                <a:cubicBezTo>
                  <a:pt x="4843" y="6242"/>
                  <a:pt x="6241" y="4844"/>
                  <a:pt x="6241" y="3122"/>
                </a:cubicBezTo>
                <a:cubicBezTo>
                  <a:pt x="6241" y="1398"/>
                  <a:pt x="4843" y="1"/>
                  <a:pt x="312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53" name="Google Shape;1153;p34"/>
          <p:cNvSpPr/>
          <p:nvPr/>
        </p:nvSpPr>
        <p:spPr>
          <a:xfrm flipH="1">
            <a:off x="11603711" y="2699456"/>
            <a:ext cx="265805" cy="265805"/>
          </a:xfrm>
          <a:custGeom>
            <a:avLst/>
            <a:gdLst/>
            <a:ahLst/>
            <a:cxnLst/>
            <a:rect l="l" t="t" r="r" b="b"/>
            <a:pathLst>
              <a:path w="6242" h="6242" fill="none" extrusionOk="0">
                <a:moveTo>
                  <a:pt x="6241" y="3122"/>
                </a:moveTo>
                <a:cubicBezTo>
                  <a:pt x="6241" y="4844"/>
                  <a:pt x="4843" y="6242"/>
                  <a:pt x="3122" y="6242"/>
                </a:cubicBezTo>
                <a:cubicBezTo>
                  <a:pt x="1398" y="6242"/>
                  <a:pt x="0" y="4844"/>
                  <a:pt x="0" y="3122"/>
                </a:cubicBezTo>
                <a:cubicBezTo>
                  <a:pt x="0" y="1398"/>
                  <a:pt x="1398" y="1"/>
                  <a:pt x="3122" y="1"/>
                </a:cubicBezTo>
                <a:cubicBezTo>
                  <a:pt x="4843" y="1"/>
                  <a:pt x="6241" y="1398"/>
                  <a:pt x="6241" y="3122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miter lim="2381"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54" name="Google Shape;1154;p34"/>
          <p:cNvSpPr/>
          <p:nvPr/>
        </p:nvSpPr>
        <p:spPr>
          <a:xfrm flipH="1">
            <a:off x="10556141" y="6321725"/>
            <a:ext cx="411440" cy="411440"/>
          </a:xfrm>
          <a:custGeom>
            <a:avLst/>
            <a:gdLst/>
            <a:ahLst/>
            <a:cxnLst/>
            <a:rect l="l" t="t" r="r" b="b"/>
            <a:pathLst>
              <a:path w="9662" h="9662" extrusionOk="0">
                <a:moveTo>
                  <a:pt x="4830" y="1"/>
                </a:moveTo>
                <a:cubicBezTo>
                  <a:pt x="2163" y="1"/>
                  <a:pt x="1" y="2163"/>
                  <a:pt x="1" y="4832"/>
                </a:cubicBezTo>
                <a:cubicBezTo>
                  <a:pt x="1" y="7499"/>
                  <a:pt x="2163" y="9661"/>
                  <a:pt x="4830" y="9661"/>
                </a:cubicBezTo>
                <a:cubicBezTo>
                  <a:pt x="7499" y="9661"/>
                  <a:pt x="9662" y="7499"/>
                  <a:pt x="9662" y="4832"/>
                </a:cubicBezTo>
                <a:cubicBezTo>
                  <a:pt x="9662" y="2163"/>
                  <a:pt x="7499" y="1"/>
                  <a:pt x="4830" y="1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55" name="Google Shape;1155;p34"/>
          <p:cNvSpPr/>
          <p:nvPr/>
        </p:nvSpPr>
        <p:spPr>
          <a:xfrm flipH="1">
            <a:off x="10556141" y="6321725"/>
            <a:ext cx="411440" cy="411440"/>
          </a:xfrm>
          <a:custGeom>
            <a:avLst/>
            <a:gdLst/>
            <a:ahLst/>
            <a:cxnLst/>
            <a:rect l="l" t="t" r="r" b="b"/>
            <a:pathLst>
              <a:path w="9662" h="9662" fill="none" extrusionOk="0">
                <a:moveTo>
                  <a:pt x="9662" y="4832"/>
                </a:moveTo>
                <a:cubicBezTo>
                  <a:pt x="9662" y="7499"/>
                  <a:pt x="7499" y="9661"/>
                  <a:pt x="4830" y="9661"/>
                </a:cubicBezTo>
                <a:cubicBezTo>
                  <a:pt x="2163" y="9661"/>
                  <a:pt x="1" y="7499"/>
                  <a:pt x="1" y="4832"/>
                </a:cubicBezTo>
                <a:cubicBezTo>
                  <a:pt x="1" y="2163"/>
                  <a:pt x="2163" y="1"/>
                  <a:pt x="4830" y="1"/>
                </a:cubicBezTo>
                <a:cubicBezTo>
                  <a:pt x="7499" y="1"/>
                  <a:pt x="9662" y="2163"/>
                  <a:pt x="9662" y="4832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miter lim="2381"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156" name="Google Shape;1156;p34"/>
          <p:cNvGrpSpPr/>
          <p:nvPr/>
        </p:nvGrpSpPr>
        <p:grpSpPr>
          <a:xfrm>
            <a:off x="11425093" y="5248921"/>
            <a:ext cx="444423" cy="444328"/>
            <a:chOff x="3902081" y="-1924086"/>
            <a:chExt cx="333317" cy="333246"/>
          </a:xfrm>
        </p:grpSpPr>
        <p:sp>
          <p:nvSpPr>
            <p:cNvPr id="1157" name="Google Shape;1157;p34"/>
            <p:cNvSpPr/>
            <p:nvPr/>
          </p:nvSpPr>
          <p:spPr>
            <a:xfrm>
              <a:off x="3902081" y="-1921028"/>
              <a:ext cx="333317" cy="328269"/>
            </a:xfrm>
            <a:custGeom>
              <a:avLst/>
              <a:gdLst/>
              <a:ahLst/>
              <a:cxnLst/>
              <a:rect l="l" t="t" r="r" b="b"/>
              <a:pathLst>
                <a:path w="4688" h="4617" extrusionOk="0">
                  <a:moveTo>
                    <a:pt x="2479" y="0"/>
                  </a:moveTo>
                  <a:cubicBezTo>
                    <a:pt x="2434" y="0"/>
                    <a:pt x="2393" y="26"/>
                    <a:pt x="2381" y="83"/>
                  </a:cubicBezTo>
                  <a:cubicBezTo>
                    <a:pt x="1930" y="1411"/>
                    <a:pt x="1529" y="1787"/>
                    <a:pt x="126" y="2037"/>
                  </a:cubicBezTo>
                  <a:cubicBezTo>
                    <a:pt x="0" y="2063"/>
                    <a:pt x="0" y="2238"/>
                    <a:pt x="126" y="2288"/>
                  </a:cubicBezTo>
                  <a:cubicBezTo>
                    <a:pt x="1454" y="2714"/>
                    <a:pt x="1830" y="3140"/>
                    <a:pt x="2081" y="4519"/>
                  </a:cubicBezTo>
                  <a:cubicBezTo>
                    <a:pt x="2094" y="4585"/>
                    <a:pt x="2149" y="4616"/>
                    <a:pt x="2202" y="4616"/>
                  </a:cubicBezTo>
                  <a:cubicBezTo>
                    <a:pt x="2249" y="4616"/>
                    <a:pt x="2294" y="4591"/>
                    <a:pt x="2306" y="4544"/>
                  </a:cubicBezTo>
                  <a:cubicBezTo>
                    <a:pt x="2757" y="3190"/>
                    <a:pt x="3183" y="2814"/>
                    <a:pt x="4562" y="2564"/>
                  </a:cubicBezTo>
                  <a:cubicBezTo>
                    <a:pt x="4687" y="2539"/>
                    <a:pt x="4687" y="2388"/>
                    <a:pt x="4562" y="2338"/>
                  </a:cubicBezTo>
                  <a:cubicBezTo>
                    <a:pt x="3233" y="1912"/>
                    <a:pt x="2858" y="1486"/>
                    <a:pt x="2607" y="108"/>
                  </a:cubicBezTo>
                  <a:cubicBezTo>
                    <a:pt x="2593" y="39"/>
                    <a:pt x="2534" y="0"/>
                    <a:pt x="24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8" name="Google Shape;1158;p34"/>
            <p:cNvSpPr/>
            <p:nvPr/>
          </p:nvSpPr>
          <p:spPr>
            <a:xfrm>
              <a:off x="3902081" y="-1924086"/>
              <a:ext cx="333317" cy="333246"/>
            </a:xfrm>
            <a:custGeom>
              <a:avLst/>
              <a:gdLst/>
              <a:ahLst/>
              <a:cxnLst/>
              <a:rect l="l" t="t" r="r" b="b"/>
              <a:pathLst>
                <a:path w="4688" h="4687" fill="none" extrusionOk="0">
                  <a:moveTo>
                    <a:pt x="4562" y="2607"/>
                  </a:moveTo>
                  <a:cubicBezTo>
                    <a:pt x="3183" y="2857"/>
                    <a:pt x="2757" y="3233"/>
                    <a:pt x="2306" y="4587"/>
                  </a:cubicBezTo>
                  <a:cubicBezTo>
                    <a:pt x="2281" y="4687"/>
                    <a:pt x="2106" y="4687"/>
                    <a:pt x="2081" y="4562"/>
                  </a:cubicBezTo>
                  <a:cubicBezTo>
                    <a:pt x="1830" y="3183"/>
                    <a:pt x="1454" y="2757"/>
                    <a:pt x="126" y="2331"/>
                  </a:cubicBezTo>
                  <a:cubicBezTo>
                    <a:pt x="0" y="2281"/>
                    <a:pt x="0" y="2106"/>
                    <a:pt x="126" y="2080"/>
                  </a:cubicBezTo>
                  <a:cubicBezTo>
                    <a:pt x="1529" y="1830"/>
                    <a:pt x="1930" y="1454"/>
                    <a:pt x="2381" y="126"/>
                  </a:cubicBezTo>
                  <a:cubicBezTo>
                    <a:pt x="2406" y="0"/>
                    <a:pt x="2582" y="25"/>
                    <a:pt x="2607" y="151"/>
                  </a:cubicBezTo>
                  <a:cubicBezTo>
                    <a:pt x="2858" y="1529"/>
                    <a:pt x="3233" y="1955"/>
                    <a:pt x="4562" y="2381"/>
                  </a:cubicBezTo>
                  <a:cubicBezTo>
                    <a:pt x="4687" y="2431"/>
                    <a:pt x="4687" y="2582"/>
                    <a:pt x="4562" y="2607"/>
                  </a:cubicBezTo>
                  <a:close/>
                </a:path>
              </a:pathLst>
            </a:custGeom>
            <a:solidFill>
              <a:schemeClr val="accent1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159" name="Google Shape;1159;p34"/>
          <p:cNvGrpSpPr/>
          <p:nvPr/>
        </p:nvGrpSpPr>
        <p:grpSpPr>
          <a:xfrm>
            <a:off x="299371" y="716104"/>
            <a:ext cx="356448" cy="358913"/>
            <a:chOff x="3534991" y="-2310800"/>
            <a:chExt cx="267336" cy="269185"/>
          </a:xfrm>
        </p:grpSpPr>
        <p:sp>
          <p:nvSpPr>
            <p:cNvPr id="1160" name="Google Shape;1160;p34"/>
            <p:cNvSpPr/>
            <p:nvPr/>
          </p:nvSpPr>
          <p:spPr>
            <a:xfrm>
              <a:off x="3534991" y="-2309022"/>
              <a:ext cx="267336" cy="264776"/>
            </a:xfrm>
            <a:custGeom>
              <a:avLst/>
              <a:gdLst/>
              <a:ahLst/>
              <a:cxnLst/>
              <a:rect l="l" t="t" r="r" b="b"/>
              <a:pathLst>
                <a:path w="3760" h="3724" extrusionOk="0">
                  <a:moveTo>
                    <a:pt x="2002" y="1"/>
                  </a:moveTo>
                  <a:cubicBezTo>
                    <a:pt x="1962" y="1"/>
                    <a:pt x="1918" y="26"/>
                    <a:pt x="1905" y="76"/>
                  </a:cubicBezTo>
                  <a:cubicBezTo>
                    <a:pt x="1554" y="1154"/>
                    <a:pt x="1203" y="1454"/>
                    <a:pt x="101" y="1655"/>
                  </a:cubicBezTo>
                  <a:cubicBezTo>
                    <a:pt x="0" y="1680"/>
                    <a:pt x="0" y="1805"/>
                    <a:pt x="76" y="1830"/>
                  </a:cubicBezTo>
                  <a:cubicBezTo>
                    <a:pt x="1153" y="2181"/>
                    <a:pt x="1454" y="2532"/>
                    <a:pt x="1655" y="3635"/>
                  </a:cubicBezTo>
                  <a:cubicBezTo>
                    <a:pt x="1669" y="3691"/>
                    <a:pt x="1722" y="3724"/>
                    <a:pt x="1771" y="3724"/>
                  </a:cubicBezTo>
                  <a:cubicBezTo>
                    <a:pt x="1809" y="3724"/>
                    <a:pt x="1844" y="3704"/>
                    <a:pt x="1855" y="3660"/>
                  </a:cubicBezTo>
                  <a:cubicBezTo>
                    <a:pt x="2206" y="2582"/>
                    <a:pt x="2557" y="2281"/>
                    <a:pt x="3660" y="2081"/>
                  </a:cubicBezTo>
                  <a:cubicBezTo>
                    <a:pt x="3760" y="2056"/>
                    <a:pt x="3760" y="1931"/>
                    <a:pt x="3685" y="1880"/>
                  </a:cubicBezTo>
                  <a:cubicBezTo>
                    <a:pt x="2607" y="1530"/>
                    <a:pt x="2306" y="1204"/>
                    <a:pt x="2081" y="76"/>
                  </a:cubicBezTo>
                  <a:cubicBezTo>
                    <a:pt x="2081" y="26"/>
                    <a:pt x="2043" y="1"/>
                    <a:pt x="20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1" name="Google Shape;1161;p34"/>
            <p:cNvSpPr/>
            <p:nvPr/>
          </p:nvSpPr>
          <p:spPr>
            <a:xfrm>
              <a:off x="3534991" y="-2310800"/>
              <a:ext cx="267336" cy="269185"/>
            </a:xfrm>
            <a:custGeom>
              <a:avLst/>
              <a:gdLst/>
              <a:ahLst/>
              <a:cxnLst/>
              <a:rect l="l" t="t" r="r" b="b"/>
              <a:pathLst>
                <a:path w="3760" h="3786" fill="none" extrusionOk="0">
                  <a:moveTo>
                    <a:pt x="3660" y="2106"/>
                  </a:moveTo>
                  <a:cubicBezTo>
                    <a:pt x="2557" y="2306"/>
                    <a:pt x="2206" y="2607"/>
                    <a:pt x="1855" y="3685"/>
                  </a:cubicBezTo>
                  <a:cubicBezTo>
                    <a:pt x="1830" y="3785"/>
                    <a:pt x="1680" y="3760"/>
                    <a:pt x="1655" y="3660"/>
                  </a:cubicBezTo>
                  <a:cubicBezTo>
                    <a:pt x="1454" y="2557"/>
                    <a:pt x="1153" y="2206"/>
                    <a:pt x="76" y="1855"/>
                  </a:cubicBezTo>
                  <a:cubicBezTo>
                    <a:pt x="0" y="1830"/>
                    <a:pt x="0" y="1705"/>
                    <a:pt x="101" y="1680"/>
                  </a:cubicBezTo>
                  <a:cubicBezTo>
                    <a:pt x="1203" y="1479"/>
                    <a:pt x="1554" y="1179"/>
                    <a:pt x="1905" y="101"/>
                  </a:cubicBezTo>
                  <a:cubicBezTo>
                    <a:pt x="1930" y="1"/>
                    <a:pt x="2081" y="1"/>
                    <a:pt x="2081" y="101"/>
                  </a:cubicBezTo>
                  <a:cubicBezTo>
                    <a:pt x="2306" y="1229"/>
                    <a:pt x="2607" y="1555"/>
                    <a:pt x="3685" y="1905"/>
                  </a:cubicBezTo>
                  <a:cubicBezTo>
                    <a:pt x="3760" y="1956"/>
                    <a:pt x="3760" y="2081"/>
                    <a:pt x="3660" y="2106"/>
                  </a:cubicBezTo>
                  <a:close/>
                </a:path>
              </a:pathLst>
            </a:custGeom>
            <a:solidFill>
              <a:schemeClr val="accent1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162" name="Google Shape;1162;p34"/>
          <p:cNvGrpSpPr/>
          <p:nvPr/>
        </p:nvGrpSpPr>
        <p:grpSpPr>
          <a:xfrm>
            <a:off x="970075" y="726601"/>
            <a:ext cx="10251600" cy="5418767"/>
            <a:chOff x="727556" y="544950"/>
            <a:chExt cx="7688700" cy="4064075"/>
          </a:xfrm>
        </p:grpSpPr>
        <p:grpSp>
          <p:nvGrpSpPr>
            <p:cNvPr id="1163" name="Google Shape;1163;p34"/>
            <p:cNvGrpSpPr/>
            <p:nvPr/>
          </p:nvGrpSpPr>
          <p:grpSpPr>
            <a:xfrm>
              <a:off x="727556" y="544950"/>
              <a:ext cx="7688700" cy="4064075"/>
              <a:chOff x="721950" y="544950"/>
              <a:chExt cx="7688700" cy="4064075"/>
            </a:xfrm>
          </p:grpSpPr>
          <p:sp>
            <p:nvSpPr>
              <p:cNvPr id="1164" name="Google Shape;1164;p34"/>
              <p:cNvSpPr/>
              <p:nvPr/>
            </p:nvSpPr>
            <p:spPr>
              <a:xfrm>
                <a:off x="721950" y="544950"/>
                <a:ext cx="7688700" cy="507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F5A2A2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23825" dir="7860000" algn="bl" rotWithShape="0">
                  <a:srgbClr val="0B3A87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65" name="Google Shape;1165;p34"/>
              <p:cNvSpPr/>
              <p:nvPr/>
            </p:nvSpPr>
            <p:spPr>
              <a:xfrm>
                <a:off x="721950" y="1051025"/>
                <a:ext cx="7688700" cy="3558000"/>
              </a:xfrm>
              <a:prstGeom prst="rect">
                <a:avLst/>
              </a:prstGeom>
              <a:solidFill>
                <a:srgbClr val="FFEEE5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23825" dir="7860000" algn="bl" rotWithShape="0">
                  <a:srgbClr val="0B3A87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66" name="Google Shape;1166;p34"/>
              <p:cNvSpPr/>
              <p:nvPr/>
            </p:nvSpPr>
            <p:spPr>
              <a:xfrm>
                <a:off x="2170375" y="663050"/>
                <a:ext cx="5846700" cy="269100"/>
              </a:xfrm>
              <a:prstGeom prst="roundRect">
                <a:avLst>
                  <a:gd name="adj" fmla="val 50000"/>
                </a:avLst>
              </a:prstGeom>
              <a:solidFill>
                <a:srgbClr val="FFFFFF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167" name="Google Shape;1167;p34"/>
            <p:cNvGrpSpPr/>
            <p:nvPr/>
          </p:nvGrpSpPr>
          <p:grpSpPr>
            <a:xfrm>
              <a:off x="883456" y="696120"/>
              <a:ext cx="877593" cy="199609"/>
              <a:chOff x="883456" y="696120"/>
              <a:chExt cx="877593" cy="199609"/>
            </a:xfrm>
          </p:grpSpPr>
          <p:sp>
            <p:nvSpPr>
              <p:cNvPr id="1168" name="Google Shape;1168;p34"/>
              <p:cNvSpPr/>
              <p:nvPr/>
            </p:nvSpPr>
            <p:spPr>
              <a:xfrm>
                <a:off x="1225706" y="696120"/>
                <a:ext cx="199641" cy="199609"/>
              </a:xfrm>
              <a:custGeom>
                <a:avLst/>
                <a:gdLst/>
                <a:ahLst/>
                <a:cxnLst/>
                <a:rect l="l" t="t" r="r" b="b"/>
                <a:pathLst>
                  <a:path w="6251" h="6250" extrusionOk="0">
                    <a:moveTo>
                      <a:pt x="3127" y="1"/>
                    </a:moveTo>
                    <a:cubicBezTo>
                      <a:pt x="1400" y="1"/>
                      <a:pt x="0" y="1399"/>
                      <a:pt x="0" y="3125"/>
                    </a:cubicBezTo>
                    <a:cubicBezTo>
                      <a:pt x="0" y="4851"/>
                      <a:pt x="1400" y="6249"/>
                      <a:pt x="3127" y="6249"/>
                    </a:cubicBezTo>
                    <a:cubicBezTo>
                      <a:pt x="4851" y="6249"/>
                      <a:pt x="6251" y="4851"/>
                      <a:pt x="6251" y="3125"/>
                    </a:cubicBezTo>
                    <a:cubicBezTo>
                      <a:pt x="6251" y="1399"/>
                      <a:pt x="4851" y="1"/>
                      <a:pt x="3127" y="1"/>
                    </a:cubicBezTo>
                    <a:close/>
                  </a:path>
                </a:pathLst>
              </a:custGeom>
              <a:solidFill>
                <a:srgbClr val="FFD800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69" name="Google Shape;1169;p34"/>
              <p:cNvSpPr/>
              <p:nvPr/>
            </p:nvSpPr>
            <p:spPr>
              <a:xfrm>
                <a:off x="1561376" y="696120"/>
                <a:ext cx="199673" cy="199609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6250" extrusionOk="0">
                    <a:moveTo>
                      <a:pt x="3127" y="1"/>
                    </a:moveTo>
                    <a:cubicBezTo>
                      <a:pt x="1401" y="1"/>
                      <a:pt x="1" y="1399"/>
                      <a:pt x="1" y="3125"/>
                    </a:cubicBezTo>
                    <a:cubicBezTo>
                      <a:pt x="1" y="4851"/>
                      <a:pt x="1401" y="6249"/>
                      <a:pt x="3127" y="6249"/>
                    </a:cubicBezTo>
                    <a:cubicBezTo>
                      <a:pt x="4851" y="6249"/>
                      <a:pt x="6252" y="4851"/>
                      <a:pt x="6252" y="3125"/>
                    </a:cubicBezTo>
                    <a:cubicBezTo>
                      <a:pt x="6252" y="1399"/>
                      <a:pt x="4851" y="1"/>
                      <a:pt x="3127" y="1"/>
                    </a:cubicBezTo>
                    <a:close/>
                  </a:path>
                </a:pathLst>
              </a:custGeom>
              <a:solidFill>
                <a:srgbClr val="A5A2F4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70" name="Google Shape;1170;p34"/>
              <p:cNvSpPr/>
              <p:nvPr/>
            </p:nvSpPr>
            <p:spPr>
              <a:xfrm>
                <a:off x="883456" y="696120"/>
                <a:ext cx="199673" cy="199609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6250" extrusionOk="0">
                    <a:moveTo>
                      <a:pt x="3125" y="1"/>
                    </a:moveTo>
                    <a:cubicBezTo>
                      <a:pt x="1399" y="1"/>
                      <a:pt x="1" y="1399"/>
                      <a:pt x="1" y="3125"/>
                    </a:cubicBezTo>
                    <a:cubicBezTo>
                      <a:pt x="1" y="4851"/>
                      <a:pt x="1399" y="6249"/>
                      <a:pt x="3125" y="6249"/>
                    </a:cubicBezTo>
                    <a:cubicBezTo>
                      <a:pt x="4851" y="6249"/>
                      <a:pt x="6251" y="4851"/>
                      <a:pt x="6251" y="3125"/>
                    </a:cubicBezTo>
                    <a:cubicBezTo>
                      <a:pt x="6251" y="1399"/>
                      <a:pt x="4851" y="1"/>
                      <a:pt x="3125" y="1"/>
                    </a:cubicBezTo>
                    <a:close/>
                  </a:path>
                </a:pathLst>
              </a:custGeom>
              <a:solidFill>
                <a:srgbClr val="4CE697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171" name="Google Shape;1171;p34"/>
          <p:cNvGrpSpPr/>
          <p:nvPr/>
        </p:nvGrpSpPr>
        <p:grpSpPr>
          <a:xfrm>
            <a:off x="11033793" y="1039155"/>
            <a:ext cx="444423" cy="444328"/>
            <a:chOff x="3902081" y="-1924086"/>
            <a:chExt cx="333317" cy="333246"/>
          </a:xfrm>
        </p:grpSpPr>
        <p:sp>
          <p:nvSpPr>
            <p:cNvPr id="1172" name="Google Shape;1172;p34"/>
            <p:cNvSpPr/>
            <p:nvPr/>
          </p:nvSpPr>
          <p:spPr>
            <a:xfrm>
              <a:off x="3902081" y="-1921028"/>
              <a:ext cx="333317" cy="328269"/>
            </a:xfrm>
            <a:custGeom>
              <a:avLst/>
              <a:gdLst/>
              <a:ahLst/>
              <a:cxnLst/>
              <a:rect l="l" t="t" r="r" b="b"/>
              <a:pathLst>
                <a:path w="4688" h="4617" extrusionOk="0">
                  <a:moveTo>
                    <a:pt x="2479" y="0"/>
                  </a:moveTo>
                  <a:cubicBezTo>
                    <a:pt x="2434" y="0"/>
                    <a:pt x="2393" y="26"/>
                    <a:pt x="2381" y="83"/>
                  </a:cubicBezTo>
                  <a:cubicBezTo>
                    <a:pt x="1930" y="1411"/>
                    <a:pt x="1529" y="1787"/>
                    <a:pt x="126" y="2037"/>
                  </a:cubicBezTo>
                  <a:cubicBezTo>
                    <a:pt x="0" y="2063"/>
                    <a:pt x="0" y="2238"/>
                    <a:pt x="126" y="2288"/>
                  </a:cubicBezTo>
                  <a:cubicBezTo>
                    <a:pt x="1454" y="2714"/>
                    <a:pt x="1830" y="3140"/>
                    <a:pt x="2081" y="4519"/>
                  </a:cubicBezTo>
                  <a:cubicBezTo>
                    <a:pt x="2094" y="4585"/>
                    <a:pt x="2149" y="4616"/>
                    <a:pt x="2202" y="4616"/>
                  </a:cubicBezTo>
                  <a:cubicBezTo>
                    <a:pt x="2249" y="4616"/>
                    <a:pt x="2294" y="4591"/>
                    <a:pt x="2306" y="4544"/>
                  </a:cubicBezTo>
                  <a:cubicBezTo>
                    <a:pt x="2757" y="3190"/>
                    <a:pt x="3183" y="2814"/>
                    <a:pt x="4562" y="2564"/>
                  </a:cubicBezTo>
                  <a:cubicBezTo>
                    <a:pt x="4687" y="2539"/>
                    <a:pt x="4687" y="2388"/>
                    <a:pt x="4562" y="2338"/>
                  </a:cubicBezTo>
                  <a:cubicBezTo>
                    <a:pt x="3233" y="1912"/>
                    <a:pt x="2858" y="1486"/>
                    <a:pt x="2607" y="108"/>
                  </a:cubicBezTo>
                  <a:cubicBezTo>
                    <a:pt x="2593" y="39"/>
                    <a:pt x="2534" y="0"/>
                    <a:pt x="24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3" name="Google Shape;1173;p34"/>
            <p:cNvSpPr/>
            <p:nvPr/>
          </p:nvSpPr>
          <p:spPr>
            <a:xfrm>
              <a:off x="3902081" y="-1924086"/>
              <a:ext cx="333317" cy="333246"/>
            </a:xfrm>
            <a:custGeom>
              <a:avLst/>
              <a:gdLst/>
              <a:ahLst/>
              <a:cxnLst/>
              <a:rect l="l" t="t" r="r" b="b"/>
              <a:pathLst>
                <a:path w="4688" h="4687" fill="none" extrusionOk="0">
                  <a:moveTo>
                    <a:pt x="4562" y="2607"/>
                  </a:moveTo>
                  <a:cubicBezTo>
                    <a:pt x="3183" y="2857"/>
                    <a:pt x="2757" y="3233"/>
                    <a:pt x="2306" y="4587"/>
                  </a:cubicBezTo>
                  <a:cubicBezTo>
                    <a:pt x="2281" y="4687"/>
                    <a:pt x="2106" y="4687"/>
                    <a:pt x="2081" y="4562"/>
                  </a:cubicBezTo>
                  <a:cubicBezTo>
                    <a:pt x="1830" y="3183"/>
                    <a:pt x="1454" y="2757"/>
                    <a:pt x="126" y="2331"/>
                  </a:cubicBezTo>
                  <a:cubicBezTo>
                    <a:pt x="0" y="2281"/>
                    <a:pt x="0" y="2106"/>
                    <a:pt x="126" y="2080"/>
                  </a:cubicBezTo>
                  <a:cubicBezTo>
                    <a:pt x="1529" y="1830"/>
                    <a:pt x="1930" y="1454"/>
                    <a:pt x="2381" y="126"/>
                  </a:cubicBezTo>
                  <a:cubicBezTo>
                    <a:pt x="2406" y="0"/>
                    <a:pt x="2582" y="25"/>
                    <a:pt x="2607" y="151"/>
                  </a:cubicBezTo>
                  <a:cubicBezTo>
                    <a:pt x="2858" y="1529"/>
                    <a:pt x="3233" y="1955"/>
                    <a:pt x="4562" y="2381"/>
                  </a:cubicBezTo>
                  <a:cubicBezTo>
                    <a:pt x="4687" y="2431"/>
                    <a:pt x="4687" y="2582"/>
                    <a:pt x="4562" y="2607"/>
                  </a:cubicBezTo>
                  <a:close/>
                </a:path>
              </a:pathLst>
            </a:custGeom>
            <a:solidFill>
              <a:schemeClr val="accent1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174" name="Google Shape;1174;p34"/>
          <p:cNvGrpSpPr/>
          <p:nvPr/>
        </p:nvGrpSpPr>
        <p:grpSpPr>
          <a:xfrm>
            <a:off x="10544337" y="523537"/>
            <a:ext cx="356448" cy="358913"/>
            <a:chOff x="3534991" y="-2310800"/>
            <a:chExt cx="267336" cy="269185"/>
          </a:xfrm>
        </p:grpSpPr>
        <p:sp>
          <p:nvSpPr>
            <p:cNvPr id="1175" name="Google Shape;1175;p34"/>
            <p:cNvSpPr/>
            <p:nvPr/>
          </p:nvSpPr>
          <p:spPr>
            <a:xfrm>
              <a:off x="3534991" y="-2309022"/>
              <a:ext cx="267336" cy="264776"/>
            </a:xfrm>
            <a:custGeom>
              <a:avLst/>
              <a:gdLst/>
              <a:ahLst/>
              <a:cxnLst/>
              <a:rect l="l" t="t" r="r" b="b"/>
              <a:pathLst>
                <a:path w="3760" h="3724" extrusionOk="0">
                  <a:moveTo>
                    <a:pt x="2002" y="1"/>
                  </a:moveTo>
                  <a:cubicBezTo>
                    <a:pt x="1962" y="1"/>
                    <a:pt x="1918" y="26"/>
                    <a:pt x="1905" y="76"/>
                  </a:cubicBezTo>
                  <a:cubicBezTo>
                    <a:pt x="1554" y="1154"/>
                    <a:pt x="1203" y="1454"/>
                    <a:pt x="101" y="1655"/>
                  </a:cubicBezTo>
                  <a:cubicBezTo>
                    <a:pt x="0" y="1680"/>
                    <a:pt x="0" y="1805"/>
                    <a:pt x="76" y="1830"/>
                  </a:cubicBezTo>
                  <a:cubicBezTo>
                    <a:pt x="1153" y="2181"/>
                    <a:pt x="1454" y="2532"/>
                    <a:pt x="1655" y="3635"/>
                  </a:cubicBezTo>
                  <a:cubicBezTo>
                    <a:pt x="1669" y="3691"/>
                    <a:pt x="1722" y="3724"/>
                    <a:pt x="1771" y="3724"/>
                  </a:cubicBezTo>
                  <a:cubicBezTo>
                    <a:pt x="1809" y="3724"/>
                    <a:pt x="1844" y="3704"/>
                    <a:pt x="1855" y="3660"/>
                  </a:cubicBezTo>
                  <a:cubicBezTo>
                    <a:pt x="2206" y="2582"/>
                    <a:pt x="2557" y="2281"/>
                    <a:pt x="3660" y="2081"/>
                  </a:cubicBezTo>
                  <a:cubicBezTo>
                    <a:pt x="3760" y="2056"/>
                    <a:pt x="3760" y="1931"/>
                    <a:pt x="3685" y="1880"/>
                  </a:cubicBezTo>
                  <a:cubicBezTo>
                    <a:pt x="2607" y="1530"/>
                    <a:pt x="2306" y="1204"/>
                    <a:pt x="2081" y="76"/>
                  </a:cubicBezTo>
                  <a:cubicBezTo>
                    <a:pt x="2081" y="26"/>
                    <a:pt x="2043" y="1"/>
                    <a:pt x="20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6" name="Google Shape;1176;p34"/>
            <p:cNvSpPr/>
            <p:nvPr/>
          </p:nvSpPr>
          <p:spPr>
            <a:xfrm>
              <a:off x="3534991" y="-2310800"/>
              <a:ext cx="267336" cy="269185"/>
            </a:xfrm>
            <a:custGeom>
              <a:avLst/>
              <a:gdLst/>
              <a:ahLst/>
              <a:cxnLst/>
              <a:rect l="l" t="t" r="r" b="b"/>
              <a:pathLst>
                <a:path w="3760" h="3786" fill="none" extrusionOk="0">
                  <a:moveTo>
                    <a:pt x="3660" y="2106"/>
                  </a:moveTo>
                  <a:cubicBezTo>
                    <a:pt x="2557" y="2306"/>
                    <a:pt x="2206" y="2607"/>
                    <a:pt x="1855" y="3685"/>
                  </a:cubicBezTo>
                  <a:cubicBezTo>
                    <a:pt x="1830" y="3785"/>
                    <a:pt x="1680" y="3760"/>
                    <a:pt x="1655" y="3660"/>
                  </a:cubicBezTo>
                  <a:cubicBezTo>
                    <a:pt x="1454" y="2557"/>
                    <a:pt x="1153" y="2206"/>
                    <a:pt x="76" y="1855"/>
                  </a:cubicBezTo>
                  <a:cubicBezTo>
                    <a:pt x="0" y="1830"/>
                    <a:pt x="0" y="1705"/>
                    <a:pt x="101" y="1680"/>
                  </a:cubicBezTo>
                  <a:cubicBezTo>
                    <a:pt x="1203" y="1479"/>
                    <a:pt x="1554" y="1179"/>
                    <a:pt x="1905" y="101"/>
                  </a:cubicBezTo>
                  <a:cubicBezTo>
                    <a:pt x="1930" y="1"/>
                    <a:pt x="2081" y="1"/>
                    <a:pt x="2081" y="101"/>
                  </a:cubicBezTo>
                  <a:cubicBezTo>
                    <a:pt x="2306" y="1229"/>
                    <a:pt x="2607" y="1555"/>
                    <a:pt x="3685" y="1905"/>
                  </a:cubicBezTo>
                  <a:cubicBezTo>
                    <a:pt x="3760" y="1956"/>
                    <a:pt x="3760" y="2081"/>
                    <a:pt x="3660" y="2106"/>
                  </a:cubicBezTo>
                  <a:close/>
                </a:path>
              </a:pathLst>
            </a:custGeom>
            <a:solidFill>
              <a:schemeClr val="accent1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4975433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preserve="1" userDrawn="1">
  <p:cSld name="Section header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40">
              <a:buClr>
                <a:srgbClr val="000000"/>
              </a:buClr>
            </a:pPr>
            <a:fld id="{00000000-1234-1234-1234-123412341234}" type="slidenum">
              <a:rPr lang="en" kern="0" smtClean="0">
                <a:solidFill>
                  <a:srgbClr val="000000"/>
                </a:solidFill>
                <a:cs typeface="Arial"/>
                <a:sym typeface="Arial"/>
              </a:rPr>
              <a:pPr defTabSz="1219140">
                <a:buClr>
                  <a:srgbClr val="000000"/>
                </a:buClr>
              </a:pPr>
              <a:t>‹#›</a:t>
            </a:fld>
            <a:endParaRPr lang="en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2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531" tIns="45766" rIns="91531" bIns="45766" anchor="ctr" anchorCtr="0">
            <a:noAutofit/>
          </a:bodyPr>
          <a:lstStyle/>
          <a:p>
            <a:pPr algn="ctr" defTabSz="1219140">
              <a:buClr>
                <a:srgbClr val="000000"/>
              </a:buClr>
              <a:buFont typeface="Arial"/>
              <a:buNone/>
              <a:defRPr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4" name="Picture 3" descr="A group of toy figurines&#10;&#10;Description automatically generated">
            <a:extLst>
              <a:ext uri="{FF2B5EF4-FFF2-40B4-BE49-F238E27FC236}">
                <a16:creationId xmlns:a16="http://schemas.microsoft.com/office/drawing/2014/main" id="{696F7AD1-2B3D-4C92-B691-E24B552EBB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928" y="1729218"/>
            <a:ext cx="6443823" cy="6443823"/>
          </a:xfrm>
          <a:prstGeom prst="rect">
            <a:avLst/>
          </a:prstGeom>
        </p:spPr>
      </p:pic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91531" tIns="45766" rIns="91531" bIns="45766" anchor="ctr" anchorCtr="0">
            <a:noAutofit/>
          </a:bodyPr>
          <a:lstStyle/>
          <a:p>
            <a:pPr algn="ctr" defTabSz="1219140">
              <a:buClr>
                <a:srgbClr val="000000"/>
              </a:buClr>
              <a:buFont typeface="Arial"/>
              <a:buNone/>
              <a:defRPr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2" y="148225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1" tIns="45766" rIns="91531" bIns="45766" anchor="ctr" anchorCtr="0">
            <a:noAutofit/>
          </a:bodyPr>
          <a:lstStyle/>
          <a:p>
            <a:pPr algn="ctr" defTabSz="1219140">
              <a:buClr>
                <a:srgbClr val="000000"/>
              </a:buClr>
              <a:buFont typeface="Arial"/>
              <a:buNone/>
              <a:defRPr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7" y="61314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1" tIns="45766" rIns="91531" bIns="45766" anchor="ctr" anchorCtr="0">
            <a:noAutofit/>
          </a:bodyPr>
          <a:lstStyle/>
          <a:p>
            <a:pPr algn="ctr" defTabSz="1219140">
              <a:buClr>
                <a:srgbClr val="000000"/>
              </a:buClr>
              <a:buFont typeface="Arial"/>
              <a:buNone/>
              <a:defRPr/>
            </a:pPr>
            <a:endParaRPr kern="0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4846085" y="946880"/>
            <a:ext cx="7941895" cy="6740307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 defTabSz="1219140">
              <a:lnSpc>
                <a:spcPct val="120000"/>
              </a:lnSpc>
              <a:buClr>
                <a:srgbClr val="000000"/>
              </a:buClr>
              <a:buFont typeface="Arial"/>
              <a:buNone/>
              <a:defRPr/>
            </a:pPr>
            <a:r>
              <a:rPr lang="vi-VN" sz="7200" b="1" kern="0" spc="51" dirty="0">
                <a:ln w="9525" cmpd="sng">
                  <a:solidFill>
                    <a:srgbClr val="A2CF9D">
                      <a:lumMod val="50000"/>
                    </a:srgb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A2CF9D">
                      <a:alpha val="40000"/>
                    </a:srgbClr>
                  </a:glow>
                </a:effectLst>
                <a:latin typeface="UTM Cookies"/>
                <a:cs typeface="Arial"/>
                <a:sym typeface="Arial"/>
              </a:rPr>
              <a:t>              TUÂN </a:t>
            </a:r>
          </a:p>
          <a:p>
            <a:pPr algn="ctr" defTabSz="1219140">
              <a:lnSpc>
                <a:spcPct val="120000"/>
              </a:lnSpc>
              <a:buClr>
                <a:srgbClr val="000000"/>
              </a:buClr>
              <a:buFont typeface="Arial"/>
              <a:buNone/>
              <a:defRPr/>
            </a:pPr>
            <a:r>
              <a:rPr lang="vi-VN" sz="7200" b="1" kern="0" spc="51" dirty="0">
                <a:ln w="9525" cmpd="sng">
                  <a:solidFill>
                    <a:srgbClr val="A2CF9D">
                      <a:lumMod val="50000"/>
                    </a:srgb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A2CF9D">
                      <a:alpha val="40000"/>
                    </a:srgbClr>
                  </a:glow>
                </a:effectLst>
                <a:latin typeface="UTM Cookies"/>
                <a:cs typeface="Arial"/>
                <a:sym typeface="Arial"/>
              </a:rPr>
              <a:t>             THỦ </a:t>
            </a:r>
          </a:p>
          <a:p>
            <a:pPr algn="ctr" defTabSz="1219140">
              <a:lnSpc>
                <a:spcPct val="120000"/>
              </a:lnSpc>
              <a:buClr>
                <a:srgbClr val="000000"/>
              </a:buClr>
              <a:buFont typeface="Arial"/>
              <a:buNone/>
              <a:defRPr/>
            </a:pPr>
            <a:r>
              <a:rPr lang="vi-VN" sz="7200" b="1" kern="0" spc="51" dirty="0">
                <a:ln w="9525" cmpd="sng">
                  <a:solidFill>
                    <a:srgbClr val="A2CF9D">
                      <a:lumMod val="50000"/>
                    </a:srgb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A2CF9D">
                      <a:alpha val="40000"/>
                    </a:srgbClr>
                  </a:glow>
                </a:effectLst>
                <a:latin typeface="UTM Cookies"/>
                <a:cs typeface="Arial"/>
                <a:sym typeface="Arial"/>
              </a:rPr>
              <a:t>          QUY ĐỊNH </a:t>
            </a:r>
          </a:p>
          <a:p>
            <a:pPr algn="ctr" defTabSz="1219140">
              <a:lnSpc>
                <a:spcPct val="120000"/>
              </a:lnSpc>
              <a:buClr>
                <a:srgbClr val="000000"/>
              </a:buClr>
              <a:buFont typeface="Arial"/>
              <a:buNone/>
              <a:defRPr/>
            </a:pPr>
            <a:r>
              <a:rPr lang="vi-VN" sz="7200" b="1" kern="0" spc="51" dirty="0">
                <a:ln w="9525" cmpd="sng">
                  <a:solidFill>
                    <a:srgbClr val="A2CF9D">
                      <a:lumMod val="50000"/>
                    </a:srgb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A2CF9D">
                      <a:alpha val="40000"/>
                    </a:srgbClr>
                  </a:glow>
                </a:effectLst>
                <a:latin typeface="UTM Cookies"/>
                <a:cs typeface="Arial"/>
                <a:sym typeface="Arial"/>
              </a:rPr>
              <a:t>NƠI CÔNG CỘNG</a:t>
            </a:r>
          </a:p>
        </p:txBody>
      </p:sp>
      <p:sp>
        <p:nvSpPr>
          <p:cNvPr id="30" name="Google Shape;30;p3"/>
          <p:cNvSpPr/>
          <p:nvPr/>
        </p:nvSpPr>
        <p:spPr>
          <a:xfrm>
            <a:off x="9259286" y="323964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1" tIns="45766" rIns="91531" bIns="45766" anchor="ctr" anchorCtr="0">
            <a:noAutofit/>
          </a:bodyPr>
          <a:lstStyle/>
          <a:p>
            <a:pPr algn="ctr" defTabSz="1219140">
              <a:buClr>
                <a:srgbClr val="000000"/>
              </a:buClr>
              <a:buFont typeface="Arial"/>
              <a:buNone/>
              <a:defRPr/>
            </a:pPr>
            <a:endParaRPr kern="0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1" tIns="45766" rIns="91531" bIns="45766" anchor="ctr" anchorCtr="0">
            <a:noAutofit/>
          </a:bodyPr>
          <a:lstStyle/>
          <a:p>
            <a:pPr algn="ctr" defTabSz="1219140">
              <a:buClr>
                <a:srgbClr val="000000"/>
              </a:buClr>
              <a:buFont typeface="Arial"/>
              <a:buNone/>
              <a:defRPr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7" y="54633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1" tIns="45766" rIns="91531" bIns="45766" anchor="ctr" anchorCtr="0">
            <a:noAutofit/>
          </a:bodyPr>
          <a:lstStyle/>
          <a:p>
            <a:pPr algn="ctr" defTabSz="1219140">
              <a:buClr>
                <a:srgbClr val="000000"/>
              </a:buClr>
              <a:buFont typeface="Arial"/>
              <a:buNone/>
              <a:defRPr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6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1" tIns="45766" rIns="91531" bIns="45766" anchor="ctr" anchorCtr="0">
            <a:noAutofit/>
          </a:bodyPr>
          <a:lstStyle/>
          <a:p>
            <a:pPr algn="ctr" defTabSz="1219140">
              <a:buClr>
                <a:srgbClr val="000000"/>
              </a:buClr>
              <a:buFont typeface="Arial"/>
              <a:buNone/>
              <a:defRPr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8" y="5960619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1" tIns="45766" rIns="91531" bIns="45766" anchor="ctr" anchorCtr="0">
            <a:noAutofit/>
          </a:bodyPr>
          <a:lstStyle/>
          <a:p>
            <a:pPr algn="ctr" defTabSz="1219140">
              <a:buClr>
                <a:srgbClr val="000000"/>
              </a:buClr>
              <a:buFont typeface="Arial"/>
              <a:buNone/>
              <a:defRPr/>
            </a:pPr>
            <a:endParaRPr kern="0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98369" y="2248199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1" tIns="45766" rIns="91531" bIns="45766" anchor="ctr" anchorCtr="0">
            <a:noAutofit/>
          </a:bodyPr>
          <a:lstStyle/>
          <a:p>
            <a:pPr algn="ctr" defTabSz="1219140">
              <a:buClr>
                <a:srgbClr val="000000"/>
              </a:buClr>
              <a:buFont typeface="Arial"/>
              <a:buNone/>
              <a:defRPr/>
            </a:pPr>
            <a:endParaRPr kern="0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8" y="103879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1" tIns="45766" rIns="91531" bIns="45766" anchor="ctr" anchorCtr="0">
            <a:noAutofit/>
          </a:bodyPr>
          <a:lstStyle/>
          <a:p>
            <a:pPr algn="ctr" defTabSz="1219140">
              <a:buClr>
                <a:srgbClr val="000000"/>
              </a:buClr>
              <a:buFont typeface="Arial"/>
              <a:buNone/>
              <a:defRPr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3" y="626619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1" tIns="45766" rIns="91531" bIns="45766" anchor="ctr" anchorCtr="0">
            <a:noAutofit/>
          </a:bodyPr>
          <a:lstStyle/>
          <a:p>
            <a:pPr algn="ctr" defTabSz="1219140">
              <a:buClr>
                <a:srgbClr val="000000"/>
              </a:buClr>
              <a:buFont typeface="Arial"/>
              <a:buNone/>
              <a:defRPr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5383112" y="4811041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1" tIns="45766" rIns="91531" bIns="45766" anchor="ctr" anchorCtr="0">
            <a:noAutofit/>
          </a:bodyPr>
          <a:lstStyle/>
          <a:p>
            <a:pPr algn="ctr" defTabSz="1219140">
              <a:buClr>
                <a:srgbClr val="000000"/>
              </a:buClr>
              <a:buFont typeface="Arial"/>
              <a:buNone/>
              <a:defRPr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9"/>
            <a:ext cx="3109227" cy="830997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  <a:defRPr/>
            </a:pPr>
            <a:r>
              <a:rPr lang="vi-VN" sz="4800" b="1" kern="0" spc="51" dirty="0">
                <a:ln w="9525" cmpd="sng">
                  <a:solidFill>
                    <a:srgbClr val="A2CF9D">
                      <a:lumMod val="50000"/>
                    </a:srgb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A2CF9D">
                      <a:alpha val="40000"/>
                    </a:srgbClr>
                  </a:glow>
                </a:effectLst>
                <a:latin typeface="UTM Cookies"/>
                <a:cs typeface="Arial"/>
                <a:sym typeface="Arial"/>
              </a:rPr>
              <a:t>CHỦ ĐỀ 8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556CEC8-29A0-4771-958B-6C8423EE7BE5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800" dirty="0">
                <a:solidFill>
                  <a:srgbClr val="472C18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7351910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878957"/>
      </p:ext>
    </p:extLst>
  </p:cSld>
  <p:clrMapOvr>
    <a:masterClrMapping/>
  </p:clrMapOvr>
  <p:transition spd="slow">
    <p:fade thruBlk="1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preserve="1" userDrawn="1">
  <p:cSld name="Title and body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1219140">
              <a:buClr>
                <a:srgbClr val="000000"/>
              </a:buClr>
              <a:buFont typeface="Arial"/>
              <a:buNone/>
              <a:defRPr/>
            </a:pPr>
            <a:endParaRPr lang="vi-VN" kern="0" dirty="0">
              <a:solidFill>
                <a:srgbClr val="F7D538"/>
              </a:solidFill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1" y="-114298"/>
            <a:ext cx="11838369" cy="6718300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40">
                  <a:buClr>
                    <a:srgbClr val="000000"/>
                  </a:buClr>
                  <a:buFont typeface="Arial"/>
                  <a:buNone/>
                  <a:defRPr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40">
                  <a:buClr>
                    <a:srgbClr val="000000"/>
                  </a:buClr>
                  <a:buFont typeface="Arial"/>
                  <a:buNone/>
                  <a:defRPr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40">
                  <a:buClr>
                    <a:srgbClr val="000000"/>
                  </a:buClr>
                  <a:buFont typeface="Arial"/>
                  <a:buNone/>
                  <a:defRPr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40">
                  <a:buClr>
                    <a:srgbClr val="000000"/>
                  </a:buClr>
                  <a:buFont typeface="Arial"/>
                  <a:buNone/>
                  <a:defRPr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40">
                  <a:buClr>
                    <a:srgbClr val="000000"/>
                  </a:buClr>
                  <a:buFont typeface="Arial"/>
                  <a:buNone/>
                  <a:defRPr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40">
                  <a:buClr>
                    <a:srgbClr val="000000"/>
                  </a:buClr>
                  <a:buFont typeface="Arial"/>
                  <a:buNone/>
                  <a:defRPr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40">
                  <a:buClr>
                    <a:srgbClr val="000000"/>
                  </a:buClr>
                  <a:buFont typeface="Arial"/>
                  <a:buNone/>
                  <a:defRPr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40">
                  <a:buClr>
                    <a:srgbClr val="000000"/>
                  </a:buClr>
                  <a:buFont typeface="Arial"/>
                  <a:buNone/>
                  <a:defRPr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1219140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A77FE68D-4A6D-4297-A7CB-5588EC000CB0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800" dirty="0">
                <a:solidFill>
                  <a:srgbClr val="472C18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53675968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preserve="1" userDrawn="1">
  <p:cSld name="Section header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40">
              <a:buClr>
                <a:srgbClr val="000000"/>
              </a:buClr>
            </a:pPr>
            <a:fld id="{00000000-1234-1234-1234-123412341234}" type="slidenum">
              <a:rPr lang="en" kern="0" smtClean="0">
                <a:solidFill>
                  <a:srgbClr val="000000"/>
                </a:solidFill>
                <a:cs typeface="Arial"/>
                <a:sym typeface="Arial"/>
              </a:rPr>
              <a:pPr defTabSz="1219140">
                <a:buClr>
                  <a:srgbClr val="000000"/>
                </a:buClr>
              </a:pPr>
              <a:t>‹#›</a:t>
            </a:fld>
            <a:endParaRPr lang="en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2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531" tIns="45766" rIns="91531" bIns="45766" anchor="ctr" anchorCtr="0">
            <a:noAutofit/>
          </a:bodyPr>
          <a:lstStyle/>
          <a:p>
            <a:pPr algn="ctr" defTabSz="1219140">
              <a:buClr>
                <a:srgbClr val="000000"/>
              </a:buClr>
              <a:buFont typeface="Arial"/>
              <a:buNone/>
              <a:defRPr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4" name="Picture 3" descr="A group of toy figurines&#10;&#10;Description automatically generated">
            <a:extLst>
              <a:ext uri="{FF2B5EF4-FFF2-40B4-BE49-F238E27FC236}">
                <a16:creationId xmlns:a16="http://schemas.microsoft.com/office/drawing/2014/main" id="{696F7AD1-2B3D-4C92-B691-E24B552EBB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928" y="1729218"/>
            <a:ext cx="6443823" cy="6443823"/>
          </a:xfrm>
          <a:prstGeom prst="rect">
            <a:avLst/>
          </a:prstGeom>
        </p:spPr>
      </p:pic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91531" tIns="45766" rIns="91531" bIns="45766" anchor="ctr" anchorCtr="0">
            <a:noAutofit/>
          </a:bodyPr>
          <a:lstStyle/>
          <a:p>
            <a:pPr algn="ctr" defTabSz="1219140">
              <a:buClr>
                <a:srgbClr val="000000"/>
              </a:buClr>
              <a:buFont typeface="Arial"/>
              <a:buNone/>
              <a:defRPr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2" y="148225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1" tIns="45766" rIns="91531" bIns="45766" anchor="ctr" anchorCtr="0">
            <a:noAutofit/>
          </a:bodyPr>
          <a:lstStyle/>
          <a:p>
            <a:pPr algn="ctr" defTabSz="1219140">
              <a:buClr>
                <a:srgbClr val="000000"/>
              </a:buClr>
              <a:buFont typeface="Arial"/>
              <a:buNone/>
              <a:defRPr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7" y="61314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1" tIns="45766" rIns="91531" bIns="45766" anchor="ctr" anchorCtr="0">
            <a:noAutofit/>
          </a:bodyPr>
          <a:lstStyle/>
          <a:p>
            <a:pPr algn="ctr" defTabSz="1219140">
              <a:buClr>
                <a:srgbClr val="000000"/>
              </a:buClr>
              <a:buFont typeface="Arial"/>
              <a:buNone/>
              <a:defRPr/>
            </a:pPr>
            <a:endParaRPr kern="0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4846085" y="946880"/>
            <a:ext cx="7941895" cy="6740307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 defTabSz="1219140">
              <a:lnSpc>
                <a:spcPct val="120000"/>
              </a:lnSpc>
              <a:buClr>
                <a:srgbClr val="000000"/>
              </a:buClr>
              <a:buFont typeface="Arial"/>
              <a:buNone/>
              <a:defRPr/>
            </a:pPr>
            <a:r>
              <a:rPr lang="vi-VN" sz="7200" b="1" kern="0" spc="51" dirty="0">
                <a:ln w="9525" cmpd="sng">
                  <a:solidFill>
                    <a:srgbClr val="A2CF9D">
                      <a:lumMod val="50000"/>
                    </a:srgb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A2CF9D">
                      <a:alpha val="40000"/>
                    </a:srgbClr>
                  </a:glow>
                </a:effectLst>
                <a:latin typeface="UTM Cookies"/>
                <a:cs typeface="Arial"/>
                <a:sym typeface="Arial"/>
              </a:rPr>
              <a:t>              TUÂN </a:t>
            </a:r>
          </a:p>
          <a:p>
            <a:pPr algn="ctr" defTabSz="1219140">
              <a:lnSpc>
                <a:spcPct val="120000"/>
              </a:lnSpc>
              <a:buClr>
                <a:srgbClr val="000000"/>
              </a:buClr>
              <a:buFont typeface="Arial"/>
              <a:buNone/>
              <a:defRPr/>
            </a:pPr>
            <a:r>
              <a:rPr lang="vi-VN" sz="7200" b="1" kern="0" spc="51" dirty="0">
                <a:ln w="9525" cmpd="sng">
                  <a:solidFill>
                    <a:srgbClr val="A2CF9D">
                      <a:lumMod val="50000"/>
                    </a:srgb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A2CF9D">
                      <a:alpha val="40000"/>
                    </a:srgbClr>
                  </a:glow>
                </a:effectLst>
                <a:latin typeface="UTM Cookies"/>
                <a:cs typeface="Arial"/>
                <a:sym typeface="Arial"/>
              </a:rPr>
              <a:t>             THỦ </a:t>
            </a:r>
          </a:p>
          <a:p>
            <a:pPr algn="ctr" defTabSz="1219140">
              <a:lnSpc>
                <a:spcPct val="120000"/>
              </a:lnSpc>
              <a:buClr>
                <a:srgbClr val="000000"/>
              </a:buClr>
              <a:buFont typeface="Arial"/>
              <a:buNone/>
              <a:defRPr/>
            </a:pPr>
            <a:r>
              <a:rPr lang="vi-VN" sz="7200" b="1" kern="0" spc="51" dirty="0">
                <a:ln w="9525" cmpd="sng">
                  <a:solidFill>
                    <a:srgbClr val="A2CF9D">
                      <a:lumMod val="50000"/>
                    </a:srgb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A2CF9D">
                      <a:alpha val="40000"/>
                    </a:srgbClr>
                  </a:glow>
                </a:effectLst>
                <a:latin typeface="UTM Cookies"/>
                <a:cs typeface="Arial"/>
                <a:sym typeface="Arial"/>
              </a:rPr>
              <a:t>          QUY ĐỊNH </a:t>
            </a:r>
          </a:p>
          <a:p>
            <a:pPr algn="ctr" defTabSz="1219140">
              <a:lnSpc>
                <a:spcPct val="120000"/>
              </a:lnSpc>
              <a:buClr>
                <a:srgbClr val="000000"/>
              </a:buClr>
              <a:buFont typeface="Arial"/>
              <a:buNone/>
              <a:defRPr/>
            </a:pPr>
            <a:r>
              <a:rPr lang="vi-VN" sz="7200" b="1" kern="0" spc="51" dirty="0">
                <a:ln w="9525" cmpd="sng">
                  <a:solidFill>
                    <a:srgbClr val="A2CF9D">
                      <a:lumMod val="50000"/>
                    </a:srgb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A2CF9D">
                      <a:alpha val="40000"/>
                    </a:srgbClr>
                  </a:glow>
                </a:effectLst>
                <a:latin typeface="UTM Cookies"/>
                <a:cs typeface="Arial"/>
                <a:sym typeface="Arial"/>
              </a:rPr>
              <a:t>NƠI CÔNG CỘNG</a:t>
            </a:r>
          </a:p>
        </p:txBody>
      </p:sp>
      <p:sp>
        <p:nvSpPr>
          <p:cNvPr id="30" name="Google Shape;30;p3"/>
          <p:cNvSpPr/>
          <p:nvPr/>
        </p:nvSpPr>
        <p:spPr>
          <a:xfrm>
            <a:off x="9259286" y="323964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1" tIns="45766" rIns="91531" bIns="45766" anchor="ctr" anchorCtr="0">
            <a:noAutofit/>
          </a:bodyPr>
          <a:lstStyle/>
          <a:p>
            <a:pPr algn="ctr" defTabSz="1219140">
              <a:buClr>
                <a:srgbClr val="000000"/>
              </a:buClr>
              <a:buFont typeface="Arial"/>
              <a:buNone/>
              <a:defRPr/>
            </a:pPr>
            <a:endParaRPr kern="0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1" tIns="45766" rIns="91531" bIns="45766" anchor="ctr" anchorCtr="0">
            <a:noAutofit/>
          </a:bodyPr>
          <a:lstStyle/>
          <a:p>
            <a:pPr algn="ctr" defTabSz="1219140">
              <a:buClr>
                <a:srgbClr val="000000"/>
              </a:buClr>
              <a:buFont typeface="Arial"/>
              <a:buNone/>
              <a:defRPr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7" y="54633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1" tIns="45766" rIns="91531" bIns="45766" anchor="ctr" anchorCtr="0">
            <a:noAutofit/>
          </a:bodyPr>
          <a:lstStyle/>
          <a:p>
            <a:pPr algn="ctr" defTabSz="1219140">
              <a:buClr>
                <a:srgbClr val="000000"/>
              </a:buClr>
              <a:buFont typeface="Arial"/>
              <a:buNone/>
              <a:defRPr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6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1" tIns="45766" rIns="91531" bIns="45766" anchor="ctr" anchorCtr="0">
            <a:noAutofit/>
          </a:bodyPr>
          <a:lstStyle/>
          <a:p>
            <a:pPr algn="ctr" defTabSz="1219140">
              <a:buClr>
                <a:srgbClr val="000000"/>
              </a:buClr>
              <a:buFont typeface="Arial"/>
              <a:buNone/>
              <a:defRPr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8" y="5960619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1" tIns="45766" rIns="91531" bIns="45766" anchor="ctr" anchorCtr="0">
            <a:noAutofit/>
          </a:bodyPr>
          <a:lstStyle/>
          <a:p>
            <a:pPr algn="ctr" defTabSz="1219140">
              <a:buClr>
                <a:srgbClr val="000000"/>
              </a:buClr>
              <a:buFont typeface="Arial"/>
              <a:buNone/>
              <a:defRPr/>
            </a:pPr>
            <a:endParaRPr kern="0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98369" y="2248199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1" tIns="45766" rIns="91531" bIns="45766" anchor="ctr" anchorCtr="0">
            <a:noAutofit/>
          </a:bodyPr>
          <a:lstStyle/>
          <a:p>
            <a:pPr algn="ctr" defTabSz="1219140">
              <a:buClr>
                <a:srgbClr val="000000"/>
              </a:buClr>
              <a:buFont typeface="Arial"/>
              <a:buNone/>
              <a:defRPr/>
            </a:pPr>
            <a:endParaRPr kern="0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8" y="103879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1" tIns="45766" rIns="91531" bIns="45766" anchor="ctr" anchorCtr="0">
            <a:noAutofit/>
          </a:bodyPr>
          <a:lstStyle/>
          <a:p>
            <a:pPr algn="ctr" defTabSz="1219140">
              <a:buClr>
                <a:srgbClr val="000000"/>
              </a:buClr>
              <a:buFont typeface="Arial"/>
              <a:buNone/>
              <a:defRPr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3" y="626619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1" tIns="45766" rIns="91531" bIns="45766" anchor="ctr" anchorCtr="0">
            <a:noAutofit/>
          </a:bodyPr>
          <a:lstStyle/>
          <a:p>
            <a:pPr algn="ctr" defTabSz="1219140">
              <a:buClr>
                <a:srgbClr val="000000"/>
              </a:buClr>
              <a:buFont typeface="Arial"/>
              <a:buNone/>
              <a:defRPr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5383112" y="4811041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1" tIns="45766" rIns="91531" bIns="45766" anchor="ctr" anchorCtr="0">
            <a:noAutofit/>
          </a:bodyPr>
          <a:lstStyle/>
          <a:p>
            <a:pPr algn="ctr" defTabSz="1219140">
              <a:buClr>
                <a:srgbClr val="000000"/>
              </a:buClr>
              <a:buFont typeface="Arial"/>
              <a:buNone/>
              <a:defRPr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9"/>
            <a:ext cx="3109227" cy="830997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  <a:defRPr/>
            </a:pPr>
            <a:r>
              <a:rPr lang="vi-VN" sz="4800" b="1" kern="0" spc="51" dirty="0">
                <a:ln w="9525" cmpd="sng">
                  <a:solidFill>
                    <a:srgbClr val="A2CF9D">
                      <a:lumMod val="50000"/>
                    </a:srgb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A2CF9D">
                      <a:alpha val="40000"/>
                    </a:srgbClr>
                  </a:glow>
                </a:effectLst>
                <a:latin typeface="UTM Cookies"/>
                <a:cs typeface="Arial"/>
                <a:sym typeface="Arial"/>
              </a:rPr>
              <a:t>CHỦ ĐỀ 8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556CEC8-29A0-4771-958B-6C8423EE7BE5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800" dirty="0">
                <a:solidFill>
                  <a:srgbClr val="472C18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10923137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preserve="1" userDrawn="1">
  <p:cSld name="Title and body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1219140">
              <a:buClr>
                <a:srgbClr val="000000"/>
              </a:buClr>
              <a:buFont typeface="Arial"/>
              <a:buNone/>
              <a:defRPr/>
            </a:pPr>
            <a:endParaRPr lang="vi-VN" kern="0" dirty="0">
              <a:solidFill>
                <a:srgbClr val="F7D538"/>
              </a:solidFill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1" y="-114298"/>
            <a:ext cx="11838369" cy="6718300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40">
                  <a:buClr>
                    <a:srgbClr val="000000"/>
                  </a:buClr>
                  <a:buFont typeface="Arial"/>
                  <a:buNone/>
                  <a:defRPr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40">
                  <a:buClr>
                    <a:srgbClr val="000000"/>
                  </a:buClr>
                  <a:buFont typeface="Arial"/>
                  <a:buNone/>
                  <a:defRPr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40">
                  <a:buClr>
                    <a:srgbClr val="000000"/>
                  </a:buClr>
                  <a:buFont typeface="Arial"/>
                  <a:buNone/>
                  <a:defRPr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40">
                  <a:buClr>
                    <a:srgbClr val="000000"/>
                  </a:buClr>
                  <a:buFont typeface="Arial"/>
                  <a:buNone/>
                  <a:defRPr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40">
                  <a:buClr>
                    <a:srgbClr val="000000"/>
                  </a:buClr>
                  <a:buFont typeface="Arial"/>
                  <a:buNone/>
                  <a:defRPr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40">
                  <a:buClr>
                    <a:srgbClr val="000000"/>
                  </a:buClr>
                  <a:buFont typeface="Arial"/>
                  <a:buNone/>
                  <a:defRPr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40">
                  <a:buClr>
                    <a:srgbClr val="000000"/>
                  </a:buClr>
                  <a:buFont typeface="Arial"/>
                  <a:buNone/>
                  <a:defRPr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40">
                  <a:buClr>
                    <a:srgbClr val="000000"/>
                  </a:buClr>
                  <a:buFont typeface="Arial"/>
                  <a:buNone/>
                  <a:defRPr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1219140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A77FE68D-4A6D-4297-A7CB-5588EC000CB0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800" dirty="0">
                <a:solidFill>
                  <a:srgbClr val="472C18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9539082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preserve="1" userDrawn="1">
  <p:cSld name="Section header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40">
              <a:buClr>
                <a:srgbClr val="000000"/>
              </a:buClr>
            </a:pPr>
            <a:fld id="{00000000-1234-1234-1234-123412341234}" type="slidenum">
              <a:rPr lang="en" kern="0" smtClean="0">
                <a:solidFill>
                  <a:srgbClr val="000000"/>
                </a:solidFill>
                <a:cs typeface="Arial"/>
                <a:sym typeface="Arial"/>
              </a:rPr>
              <a:pPr defTabSz="1219140">
                <a:buClr>
                  <a:srgbClr val="000000"/>
                </a:buClr>
              </a:pPr>
              <a:t>‹#›</a:t>
            </a:fld>
            <a:endParaRPr lang="en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2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531" tIns="45766" rIns="91531" bIns="45766" anchor="ctr" anchorCtr="0">
            <a:noAutofit/>
          </a:bodyPr>
          <a:lstStyle/>
          <a:p>
            <a:pPr algn="ctr" defTabSz="1219140">
              <a:buClr>
                <a:srgbClr val="000000"/>
              </a:buClr>
              <a:buFont typeface="Arial"/>
              <a:buNone/>
              <a:defRPr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4" name="Picture 3" descr="A group of toy figurines&#10;&#10;Description automatically generated">
            <a:extLst>
              <a:ext uri="{FF2B5EF4-FFF2-40B4-BE49-F238E27FC236}">
                <a16:creationId xmlns:a16="http://schemas.microsoft.com/office/drawing/2014/main" id="{696F7AD1-2B3D-4C92-B691-E24B552EBB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928" y="1729218"/>
            <a:ext cx="6443823" cy="6443823"/>
          </a:xfrm>
          <a:prstGeom prst="rect">
            <a:avLst/>
          </a:prstGeom>
        </p:spPr>
      </p:pic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91531" tIns="45766" rIns="91531" bIns="45766" anchor="ctr" anchorCtr="0">
            <a:noAutofit/>
          </a:bodyPr>
          <a:lstStyle/>
          <a:p>
            <a:pPr algn="ctr" defTabSz="1219140">
              <a:buClr>
                <a:srgbClr val="000000"/>
              </a:buClr>
              <a:buFont typeface="Arial"/>
              <a:buNone/>
              <a:defRPr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2" y="148225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1" tIns="45766" rIns="91531" bIns="45766" anchor="ctr" anchorCtr="0">
            <a:noAutofit/>
          </a:bodyPr>
          <a:lstStyle/>
          <a:p>
            <a:pPr algn="ctr" defTabSz="1219140">
              <a:buClr>
                <a:srgbClr val="000000"/>
              </a:buClr>
              <a:buFont typeface="Arial"/>
              <a:buNone/>
              <a:defRPr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7" y="61314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1" tIns="45766" rIns="91531" bIns="45766" anchor="ctr" anchorCtr="0">
            <a:noAutofit/>
          </a:bodyPr>
          <a:lstStyle/>
          <a:p>
            <a:pPr algn="ctr" defTabSz="1219140">
              <a:buClr>
                <a:srgbClr val="000000"/>
              </a:buClr>
              <a:buFont typeface="Arial"/>
              <a:buNone/>
              <a:defRPr/>
            </a:pPr>
            <a:endParaRPr kern="0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4846085" y="946880"/>
            <a:ext cx="7941895" cy="6740307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 defTabSz="1219140">
              <a:lnSpc>
                <a:spcPct val="120000"/>
              </a:lnSpc>
              <a:buClr>
                <a:srgbClr val="000000"/>
              </a:buClr>
              <a:buFont typeface="Arial"/>
              <a:buNone/>
              <a:defRPr/>
            </a:pPr>
            <a:r>
              <a:rPr lang="vi-VN" sz="7200" b="1" kern="0" spc="51" dirty="0">
                <a:ln w="9525" cmpd="sng">
                  <a:solidFill>
                    <a:srgbClr val="A2CF9D">
                      <a:lumMod val="50000"/>
                    </a:srgb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A2CF9D">
                      <a:alpha val="40000"/>
                    </a:srgbClr>
                  </a:glow>
                </a:effectLst>
                <a:latin typeface="UTM Cookies"/>
                <a:cs typeface="Arial"/>
                <a:sym typeface="Arial"/>
              </a:rPr>
              <a:t>              TUÂN </a:t>
            </a:r>
          </a:p>
          <a:p>
            <a:pPr algn="ctr" defTabSz="1219140">
              <a:lnSpc>
                <a:spcPct val="120000"/>
              </a:lnSpc>
              <a:buClr>
                <a:srgbClr val="000000"/>
              </a:buClr>
              <a:buFont typeface="Arial"/>
              <a:buNone/>
              <a:defRPr/>
            </a:pPr>
            <a:r>
              <a:rPr lang="vi-VN" sz="7200" b="1" kern="0" spc="51" dirty="0">
                <a:ln w="9525" cmpd="sng">
                  <a:solidFill>
                    <a:srgbClr val="A2CF9D">
                      <a:lumMod val="50000"/>
                    </a:srgb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A2CF9D">
                      <a:alpha val="40000"/>
                    </a:srgbClr>
                  </a:glow>
                </a:effectLst>
                <a:latin typeface="UTM Cookies"/>
                <a:cs typeface="Arial"/>
                <a:sym typeface="Arial"/>
              </a:rPr>
              <a:t>             THỦ </a:t>
            </a:r>
          </a:p>
          <a:p>
            <a:pPr algn="ctr" defTabSz="1219140">
              <a:lnSpc>
                <a:spcPct val="120000"/>
              </a:lnSpc>
              <a:buClr>
                <a:srgbClr val="000000"/>
              </a:buClr>
              <a:buFont typeface="Arial"/>
              <a:buNone/>
              <a:defRPr/>
            </a:pPr>
            <a:r>
              <a:rPr lang="vi-VN" sz="7200" b="1" kern="0" spc="51" dirty="0">
                <a:ln w="9525" cmpd="sng">
                  <a:solidFill>
                    <a:srgbClr val="A2CF9D">
                      <a:lumMod val="50000"/>
                    </a:srgb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A2CF9D">
                      <a:alpha val="40000"/>
                    </a:srgbClr>
                  </a:glow>
                </a:effectLst>
                <a:latin typeface="UTM Cookies"/>
                <a:cs typeface="Arial"/>
                <a:sym typeface="Arial"/>
              </a:rPr>
              <a:t>          QUY ĐỊNH </a:t>
            </a:r>
          </a:p>
          <a:p>
            <a:pPr algn="ctr" defTabSz="1219140">
              <a:lnSpc>
                <a:spcPct val="120000"/>
              </a:lnSpc>
              <a:buClr>
                <a:srgbClr val="000000"/>
              </a:buClr>
              <a:buFont typeface="Arial"/>
              <a:buNone/>
              <a:defRPr/>
            </a:pPr>
            <a:r>
              <a:rPr lang="vi-VN" sz="7200" b="1" kern="0" spc="51" dirty="0">
                <a:ln w="9525" cmpd="sng">
                  <a:solidFill>
                    <a:srgbClr val="A2CF9D">
                      <a:lumMod val="50000"/>
                    </a:srgb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A2CF9D">
                      <a:alpha val="40000"/>
                    </a:srgbClr>
                  </a:glow>
                </a:effectLst>
                <a:latin typeface="UTM Cookies"/>
                <a:cs typeface="Arial"/>
                <a:sym typeface="Arial"/>
              </a:rPr>
              <a:t>NƠI CÔNG CỘNG</a:t>
            </a:r>
          </a:p>
        </p:txBody>
      </p:sp>
      <p:sp>
        <p:nvSpPr>
          <p:cNvPr id="30" name="Google Shape;30;p3"/>
          <p:cNvSpPr/>
          <p:nvPr/>
        </p:nvSpPr>
        <p:spPr>
          <a:xfrm>
            <a:off x="9259286" y="323964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1" tIns="45766" rIns="91531" bIns="45766" anchor="ctr" anchorCtr="0">
            <a:noAutofit/>
          </a:bodyPr>
          <a:lstStyle/>
          <a:p>
            <a:pPr algn="ctr" defTabSz="1219140">
              <a:buClr>
                <a:srgbClr val="000000"/>
              </a:buClr>
              <a:buFont typeface="Arial"/>
              <a:buNone/>
              <a:defRPr/>
            </a:pPr>
            <a:endParaRPr kern="0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1" tIns="45766" rIns="91531" bIns="45766" anchor="ctr" anchorCtr="0">
            <a:noAutofit/>
          </a:bodyPr>
          <a:lstStyle/>
          <a:p>
            <a:pPr algn="ctr" defTabSz="1219140">
              <a:buClr>
                <a:srgbClr val="000000"/>
              </a:buClr>
              <a:buFont typeface="Arial"/>
              <a:buNone/>
              <a:defRPr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7" y="54633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1" tIns="45766" rIns="91531" bIns="45766" anchor="ctr" anchorCtr="0">
            <a:noAutofit/>
          </a:bodyPr>
          <a:lstStyle/>
          <a:p>
            <a:pPr algn="ctr" defTabSz="1219140">
              <a:buClr>
                <a:srgbClr val="000000"/>
              </a:buClr>
              <a:buFont typeface="Arial"/>
              <a:buNone/>
              <a:defRPr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6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1" tIns="45766" rIns="91531" bIns="45766" anchor="ctr" anchorCtr="0">
            <a:noAutofit/>
          </a:bodyPr>
          <a:lstStyle/>
          <a:p>
            <a:pPr algn="ctr" defTabSz="1219140">
              <a:buClr>
                <a:srgbClr val="000000"/>
              </a:buClr>
              <a:buFont typeface="Arial"/>
              <a:buNone/>
              <a:defRPr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8" y="5960619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1" tIns="45766" rIns="91531" bIns="45766" anchor="ctr" anchorCtr="0">
            <a:noAutofit/>
          </a:bodyPr>
          <a:lstStyle/>
          <a:p>
            <a:pPr algn="ctr" defTabSz="1219140">
              <a:buClr>
                <a:srgbClr val="000000"/>
              </a:buClr>
              <a:buFont typeface="Arial"/>
              <a:buNone/>
              <a:defRPr/>
            </a:pPr>
            <a:endParaRPr kern="0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98369" y="2248199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1" tIns="45766" rIns="91531" bIns="45766" anchor="ctr" anchorCtr="0">
            <a:noAutofit/>
          </a:bodyPr>
          <a:lstStyle/>
          <a:p>
            <a:pPr algn="ctr" defTabSz="1219140">
              <a:buClr>
                <a:srgbClr val="000000"/>
              </a:buClr>
              <a:buFont typeface="Arial"/>
              <a:buNone/>
              <a:defRPr/>
            </a:pPr>
            <a:endParaRPr kern="0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8" y="103879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1" tIns="45766" rIns="91531" bIns="45766" anchor="ctr" anchorCtr="0">
            <a:noAutofit/>
          </a:bodyPr>
          <a:lstStyle/>
          <a:p>
            <a:pPr algn="ctr" defTabSz="1219140">
              <a:buClr>
                <a:srgbClr val="000000"/>
              </a:buClr>
              <a:buFont typeface="Arial"/>
              <a:buNone/>
              <a:defRPr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3" y="626619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1" tIns="45766" rIns="91531" bIns="45766" anchor="ctr" anchorCtr="0">
            <a:noAutofit/>
          </a:bodyPr>
          <a:lstStyle/>
          <a:p>
            <a:pPr algn="ctr" defTabSz="1219140">
              <a:buClr>
                <a:srgbClr val="000000"/>
              </a:buClr>
              <a:buFont typeface="Arial"/>
              <a:buNone/>
              <a:defRPr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5383112" y="4811041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1" tIns="45766" rIns="91531" bIns="45766" anchor="ctr" anchorCtr="0">
            <a:noAutofit/>
          </a:bodyPr>
          <a:lstStyle/>
          <a:p>
            <a:pPr algn="ctr" defTabSz="1219140">
              <a:buClr>
                <a:srgbClr val="000000"/>
              </a:buClr>
              <a:buFont typeface="Arial"/>
              <a:buNone/>
              <a:defRPr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9"/>
            <a:ext cx="3109227" cy="830997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  <a:defRPr/>
            </a:pPr>
            <a:r>
              <a:rPr lang="vi-VN" sz="4800" b="1" kern="0" spc="51" dirty="0">
                <a:ln w="9525" cmpd="sng">
                  <a:solidFill>
                    <a:srgbClr val="A2CF9D">
                      <a:lumMod val="50000"/>
                    </a:srgb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A2CF9D">
                      <a:alpha val="40000"/>
                    </a:srgbClr>
                  </a:glow>
                </a:effectLst>
                <a:latin typeface="UTM Cookies"/>
                <a:cs typeface="Arial"/>
                <a:sym typeface="Arial"/>
              </a:rPr>
              <a:t>CHỦ ĐỀ 8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556CEC8-29A0-4771-958B-6C8423EE7BE5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800" dirty="0">
                <a:solidFill>
                  <a:srgbClr val="472C18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421775500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preserve="1" userDrawn="1">
  <p:cSld name="Title and body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1219140">
              <a:buClr>
                <a:srgbClr val="000000"/>
              </a:buClr>
              <a:buFont typeface="Arial"/>
              <a:buNone/>
              <a:defRPr/>
            </a:pPr>
            <a:endParaRPr lang="vi-VN" kern="0" dirty="0">
              <a:solidFill>
                <a:srgbClr val="F7D538"/>
              </a:solidFill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1" y="-114298"/>
            <a:ext cx="11838369" cy="6718300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40">
                  <a:buClr>
                    <a:srgbClr val="000000"/>
                  </a:buClr>
                  <a:buFont typeface="Arial"/>
                  <a:buNone/>
                  <a:defRPr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40">
                  <a:buClr>
                    <a:srgbClr val="000000"/>
                  </a:buClr>
                  <a:buFont typeface="Arial"/>
                  <a:buNone/>
                  <a:defRPr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40">
                  <a:buClr>
                    <a:srgbClr val="000000"/>
                  </a:buClr>
                  <a:buFont typeface="Arial"/>
                  <a:buNone/>
                  <a:defRPr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40">
                  <a:buClr>
                    <a:srgbClr val="000000"/>
                  </a:buClr>
                  <a:buFont typeface="Arial"/>
                  <a:buNone/>
                  <a:defRPr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40">
                  <a:buClr>
                    <a:srgbClr val="000000"/>
                  </a:buClr>
                  <a:buFont typeface="Arial"/>
                  <a:buNone/>
                  <a:defRPr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40">
                  <a:buClr>
                    <a:srgbClr val="000000"/>
                  </a:buClr>
                  <a:buFont typeface="Arial"/>
                  <a:buNone/>
                  <a:defRPr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40">
                  <a:buClr>
                    <a:srgbClr val="000000"/>
                  </a:buClr>
                  <a:buFont typeface="Arial"/>
                  <a:buNone/>
                  <a:defRPr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40">
                  <a:buClr>
                    <a:srgbClr val="000000"/>
                  </a:buClr>
                  <a:buFont typeface="Arial"/>
                  <a:buNone/>
                  <a:defRPr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1219140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A77FE68D-4A6D-4297-A7CB-5588EC000CB0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800" dirty="0">
                <a:solidFill>
                  <a:srgbClr val="472C18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7863818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178517"/>
      </p:ext>
    </p:extLst>
  </p:cSld>
  <p:clrMapOvr>
    <a:masterClrMapping/>
  </p:clrMapOvr>
  <p:transition spd="slow"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945029"/>
      </p:ext>
    </p:extLst>
  </p:cSld>
  <p:clrMapOvr>
    <a:masterClrMapping/>
  </p:clrMapOvr>
  <p:transition spd="slow"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6331409"/>
      </p:ext>
    </p:extLst>
  </p:cSld>
  <p:clrMapOvr>
    <a:masterClrMapping/>
  </p:clrMapOvr>
  <p:transition spd="slow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8.xml"/><Relationship Id="rId18" Type="http://schemas.openxmlformats.org/officeDocument/2006/relationships/slideLayout" Target="../slideLayouts/slideLayout43.xml"/><Relationship Id="rId26" Type="http://schemas.openxmlformats.org/officeDocument/2006/relationships/slideLayout" Target="../slideLayouts/slideLayout51.xml"/><Relationship Id="rId3" Type="http://schemas.openxmlformats.org/officeDocument/2006/relationships/slideLayout" Target="../slideLayouts/slideLayout28.xml"/><Relationship Id="rId21" Type="http://schemas.openxmlformats.org/officeDocument/2006/relationships/slideLayout" Target="../slideLayouts/slideLayout46.xml"/><Relationship Id="rId34" Type="http://schemas.openxmlformats.org/officeDocument/2006/relationships/theme" Target="../theme/theme5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slideLayout" Target="../slideLayouts/slideLayout42.xml"/><Relationship Id="rId25" Type="http://schemas.openxmlformats.org/officeDocument/2006/relationships/slideLayout" Target="../slideLayouts/slideLayout50.xml"/><Relationship Id="rId33" Type="http://schemas.openxmlformats.org/officeDocument/2006/relationships/slideLayout" Target="../slideLayouts/slideLayout58.xml"/><Relationship Id="rId2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41.xml"/><Relationship Id="rId20" Type="http://schemas.openxmlformats.org/officeDocument/2006/relationships/slideLayout" Target="../slideLayouts/slideLayout45.xml"/><Relationship Id="rId29" Type="http://schemas.openxmlformats.org/officeDocument/2006/relationships/slideLayout" Target="../slideLayouts/slideLayout54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24" Type="http://schemas.openxmlformats.org/officeDocument/2006/relationships/slideLayout" Target="../slideLayouts/slideLayout49.xml"/><Relationship Id="rId32" Type="http://schemas.openxmlformats.org/officeDocument/2006/relationships/slideLayout" Target="../slideLayouts/slideLayout57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23" Type="http://schemas.openxmlformats.org/officeDocument/2006/relationships/slideLayout" Target="../slideLayouts/slideLayout48.xml"/><Relationship Id="rId28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35.xml"/><Relationship Id="rId19" Type="http://schemas.openxmlformats.org/officeDocument/2006/relationships/slideLayout" Target="../slideLayouts/slideLayout44.xml"/><Relationship Id="rId31" Type="http://schemas.openxmlformats.org/officeDocument/2006/relationships/slideLayout" Target="../slideLayouts/slideLayout56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Relationship Id="rId22" Type="http://schemas.openxmlformats.org/officeDocument/2006/relationships/slideLayout" Target="../slideLayouts/slideLayout47.xml"/><Relationship Id="rId27" Type="http://schemas.openxmlformats.org/officeDocument/2006/relationships/slideLayout" Target="../slideLayouts/slideLayout52.xml"/><Relationship Id="rId30" Type="http://schemas.openxmlformats.org/officeDocument/2006/relationships/slideLayout" Target="../slideLayouts/slideLayout55.xml"/><Relationship Id="rId8" Type="http://schemas.openxmlformats.org/officeDocument/2006/relationships/slideLayout" Target="../slideLayouts/slideLayout33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2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85377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4" r:id="rId1"/>
    <p:sldLayoutId id="2147483665" r:id="rId2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2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499206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35C661-2F9E-4D47-AA12-CA27E6F2246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FEAEA-29A9-4D5C-8B29-01AA654CAA9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4548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ransition spd="slow">
    <p:fade thruBlk="1"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5219197-7749-429E-8046-5C97A52FC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4588164-C801-483E-83F9-1CD0436F4C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BF9CB95-A4D0-4BC3-B9D6-F2F26624EC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895825-7B37-42F5-9075-3BE9DC3040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2026/5/3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AB0B072-7510-4736-8B2C-D29E9DB23C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ADBE722-FB35-425B-BBDC-9A9DBF2527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939B97-B459-4F22-A909-950795163C5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215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transition spd="slow">
    <p:fade thruBlk="1"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 Black"/>
              <a:buNone/>
              <a:defRPr sz="1800">
                <a:solidFill>
                  <a:schemeClr val="dk1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 Medium"/>
              <a:buChar char="●"/>
              <a:defRPr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 Medium"/>
              <a:buChar char="○"/>
              <a:defRPr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 Medium"/>
              <a:buChar char="■"/>
              <a:defRPr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 Medium"/>
              <a:buChar char="●"/>
              <a:defRPr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 Medium"/>
              <a:buChar char="○"/>
              <a:defRPr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 Medium"/>
              <a:buChar char="■"/>
              <a:defRPr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 Medium"/>
              <a:buChar char="●"/>
              <a:defRPr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 Medium"/>
              <a:buChar char="○"/>
              <a:defRPr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 Medium"/>
              <a:buChar char="■"/>
              <a:defRPr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3451610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  <p:sldLayoutId id="2147483770" r:id="rId13"/>
    <p:sldLayoutId id="2147483771" r:id="rId14"/>
    <p:sldLayoutId id="2147483772" r:id="rId15"/>
    <p:sldLayoutId id="2147483773" r:id="rId16"/>
    <p:sldLayoutId id="2147483774" r:id="rId17"/>
    <p:sldLayoutId id="2147483775" r:id="rId18"/>
    <p:sldLayoutId id="2147483776" r:id="rId19"/>
    <p:sldLayoutId id="2147483777" r:id="rId20"/>
    <p:sldLayoutId id="2147483778" r:id="rId21"/>
    <p:sldLayoutId id="2147483779" r:id="rId22"/>
    <p:sldLayoutId id="2147483780" r:id="rId23"/>
    <p:sldLayoutId id="2147483781" r:id="rId24"/>
    <p:sldLayoutId id="2147483782" r:id="rId25"/>
    <p:sldLayoutId id="2147483783" r:id="rId26"/>
    <p:sldLayoutId id="2147483784" r:id="rId27"/>
    <p:sldLayoutId id="2147483785" r:id="rId28"/>
    <p:sldLayoutId id="2147483786" r:id="rId29"/>
    <p:sldLayoutId id="2147483787" r:id="rId30"/>
    <p:sldLayoutId id="2147483788" r:id="rId31"/>
    <p:sldLayoutId id="2147483789" r:id="rId32"/>
    <p:sldLayoutId id="2147483790" r:id="rId3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2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638269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92" r:id="rId1"/>
    <p:sldLayoutId id="2147483793" r:id="rId2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2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567208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95" r:id="rId1"/>
    <p:sldLayoutId id="2147483796" r:id="rId2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2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160411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98" r:id="rId1"/>
    <p:sldLayoutId id="2147483799" r:id="rId2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9.wdp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0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1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7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microsoft.com/office/2007/relationships/hdphoto" Target="../media/hdphoto6.wdp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443" y="3178649"/>
            <a:ext cx="12209444" cy="3679353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flipH="1">
            <a:off x="8559038" y="4084498"/>
            <a:ext cx="3773431" cy="2705180"/>
          </a:xfrm>
          <a:prstGeom prst="rect">
            <a:avLst/>
          </a:prstGeom>
        </p:spPr>
      </p:pic>
      <p:pic>
        <p:nvPicPr>
          <p:cNvPr id="5" name="55"/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923993" y="-250353"/>
            <a:ext cx="9803219" cy="3679353"/>
          </a:xfrm>
          <a:prstGeom prst="rect">
            <a:avLst/>
          </a:prstGeom>
        </p:spPr>
      </p:pic>
      <p:grpSp>
        <p:nvGrpSpPr>
          <p:cNvPr id="7" name="57"/>
          <p:cNvGrpSpPr/>
          <p:nvPr/>
        </p:nvGrpSpPr>
        <p:grpSpPr>
          <a:xfrm>
            <a:off x="6756819" y="3169722"/>
            <a:ext cx="804180" cy="374559"/>
            <a:chOff x="217691" y="6414967"/>
            <a:chExt cx="804180" cy="374559"/>
          </a:xfrm>
        </p:grpSpPr>
        <p:grpSp>
          <p:nvGrpSpPr>
            <p:cNvPr id="8" name="Group 4"/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5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6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7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9" name="Group 4"/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0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1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2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3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</p:grpSp>
      </p:grpSp>
      <p:pic>
        <p:nvPicPr>
          <p:cNvPr id="19" name="69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7222133" y="450640"/>
            <a:ext cx="4465329" cy="232867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936000" y="1050116"/>
            <a:ext cx="7329805" cy="1568451"/>
          </a:xfrm>
          <a:prstGeom prst="rect">
            <a:avLst/>
          </a:prstGeom>
          <a:noFill/>
        </p:spPr>
        <p:txBody>
          <a:bodyPr wrap="square" lIns="91438" tIns="45719" rIns="91438" bIns="45719">
            <a:spAutoFit/>
          </a:bodyPr>
          <a:lstStyle/>
          <a:p>
            <a:pPr algn="ctr">
              <a:defRPr/>
            </a:pPr>
            <a:r>
              <a:rPr lang="en-US" altLang="zh-CN" sz="48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Chào</a:t>
            </a:r>
            <a:r>
              <a:rPr lang="en-US" altLang="zh-CN" sz="48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8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mừng</a:t>
            </a:r>
            <a:r>
              <a:rPr lang="en-US" altLang="zh-CN" sz="48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8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các</a:t>
            </a:r>
            <a:r>
              <a:rPr lang="en-US" altLang="zh-CN" sz="48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8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em</a:t>
            </a:r>
            <a:r>
              <a:rPr lang="en-US" altLang="zh-CN" sz="48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8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đến</a:t>
            </a:r>
            <a:r>
              <a:rPr lang="en-US" altLang="zh-CN" sz="48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8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với</a:t>
            </a:r>
            <a:r>
              <a:rPr lang="en-US" altLang="zh-CN" sz="48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</a:p>
          <a:p>
            <a:pPr algn="ctr">
              <a:defRPr/>
            </a:pPr>
            <a:r>
              <a:rPr lang="en-US" altLang="zh-CN" sz="48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Môn</a:t>
            </a:r>
            <a:r>
              <a:rPr lang="en-US" altLang="zh-CN" sz="48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8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Đạo</a:t>
            </a:r>
            <a:r>
              <a:rPr lang="en-US" altLang="zh-CN" sz="48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8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Đức</a:t>
            </a:r>
            <a:r>
              <a:rPr lang="en-US" altLang="zh-CN" sz="48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2</a:t>
            </a:r>
          </a:p>
        </p:txBody>
      </p:sp>
      <p:pic>
        <p:nvPicPr>
          <p:cNvPr id="24" name="Picture 9" descr="E:\0000000我图PPT\00001PNG素材\儿童卡通\tr.png">
            <a:extLst>
              <a:ext uri="{FF2B5EF4-FFF2-40B4-BE49-F238E27FC236}">
                <a16:creationId xmlns:a16="http://schemas.microsoft.com/office/drawing/2014/main" id="{ACA0DB5F-4724-4F2B-B654-4FC1D4BD7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3" cy="1582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8496945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BABC1D0-5D65-B34D-A8BB-4317B4B3B1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55" y="1378394"/>
            <a:ext cx="5512155" cy="5354019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88309" y="311552"/>
            <a:ext cx="5698201" cy="985101"/>
            <a:chOff x="6096008" y="1408832"/>
            <a:chExt cx="5698201" cy="985101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9E06C93-9716-7D4F-B0A0-FFD8A588FE99}"/>
                </a:ext>
              </a:extLst>
            </p:cNvPr>
            <p:cNvSpPr txBox="1"/>
            <p:nvPr/>
          </p:nvSpPr>
          <p:spPr>
            <a:xfrm>
              <a:off x="6597610" y="1439828"/>
              <a:ext cx="5196599" cy="954105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algn="ctr"/>
              <a:r>
                <a:rPr lang="vi-VN" sz="28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Một số bạn chen lấn, xô đẩy khi lên xe.</a:t>
              </a:r>
              <a:endParaRPr lang="x-none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1BFC8E7C-8235-5047-9BCD-29435139623A}"/>
                </a:ext>
              </a:extLst>
            </p:cNvPr>
            <p:cNvGrpSpPr/>
            <p:nvPr/>
          </p:nvGrpSpPr>
          <p:grpSpPr>
            <a:xfrm>
              <a:off x="6096008" y="1408832"/>
              <a:ext cx="408622" cy="523220"/>
              <a:chOff x="5224655" y="-1003845"/>
              <a:chExt cx="408621" cy="523220"/>
            </a:xfrm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9136C6D9-AF8F-FF42-A4AF-AAC61B4539FB}"/>
                  </a:ext>
                </a:extLst>
              </p:cNvPr>
              <p:cNvSpPr/>
              <p:nvPr/>
            </p:nvSpPr>
            <p:spPr>
              <a:xfrm rot="2723604">
                <a:off x="5224655" y="-949661"/>
                <a:ext cx="408621" cy="408621"/>
              </a:xfrm>
              <a:prstGeom prst="rect">
                <a:avLst/>
              </a:prstGeom>
              <a:solidFill>
                <a:srgbClr val="FDE084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sz="28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AC2C617-0DDE-F74C-ACBF-7FDD0A0089D8}"/>
                  </a:ext>
                </a:extLst>
              </p:cNvPr>
              <p:cNvSpPr txBox="1"/>
              <p:nvPr/>
            </p:nvSpPr>
            <p:spPr>
              <a:xfrm>
                <a:off x="5236444" y="-1003845"/>
                <a:ext cx="36420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x-none" sz="2800" dirty="0">
                    <a:solidFill>
                      <a:schemeClr val="tx2">
                        <a:lumMod val="1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3</a:t>
                </a:r>
              </a:p>
            </p:txBody>
          </p:sp>
        </p:grp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D8F31DBA-E9DE-0949-9C21-D593584B5A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9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6401" y="1407668"/>
            <a:ext cx="5363651" cy="5295469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5978770" y="292215"/>
            <a:ext cx="6311707" cy="985102"/>
            <a:chOff x="6096008" y="1408832"/>
            <a:chExt cx="5662565" cy="985102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5CF5FA8-CC84-A243-B4A8-C4C9C20BD4F6}"/>
                </a:ext>
              </a:extLst>
            </p:cNvPr>
            <p:cNvSpPr txBox="1"/>
            <p:nvPr/>
          </p:nvSpPr>
          <p:spPr>
            <a:xfrm>
              <a:off x="6388666" y="1439829"/>
              <a:ext cx="5369907" cy="954105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algn="ctr"/>
              <a:r>
                <a:rPr lang="vi-VN" sz="28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Khi tham quan khu di tích lịch sử, một số bạn viết tên mình lên bức tường.</a:t>
              </a:r>
              <a:endParaRPr lang="x-none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5A1E5E92-A248-EF4D-AD8D-174E38E64A89}"/>
                </a:ext>
              </a:extLst>
            </p:cNvPr>
            <p:cNvGrpSpPr/>
            <p:nvPr/>
          </p:nvGrpSpPr>
          <p:grpSpPr>
            <a:xfrm>
              <a:off x="6096008" y="1408832"/>
              <a:ext cx="408622" cy="523220"/>
              <a:chOff x="5224655" y="-1003845"/>
              <a:chExt cx="408621" cy="523220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9213F0FD-D99F-6E42-AC35-968CF68875E7}"/>
                  </a:ext>
                </a:extLst>
              </p:cNvPr>
              <p:cNvSpPr/>
              <p:nvPr/>
            </p:nvSpPr>
            <p:spPr>
              <a:xfrm rot="2723604">
                <a:off x="5224655" y="-949661"/>
                <a:ext cx="408621" cy="408621"/>
              </a:xfrm>
              <a:prstGeom prst="rect">
                <a:avLst/>
              </a:prstGeom>
              <a:solidFill>
                <a:srgbClr val="FDE084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sz="28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78D3918-DBDD-6F4C-94E0-C61FF6074408}"/>
                  </a:ext>
                </a:extLst>
              </p:cNvPr>
              <p:cNvSpPr txBox="1"/>
              <p:nvPr/>
            </p:nvSpPr>
            <p:spPr>
              <a:xfrm>
                <a:off x="5236444" y="-1003845"/>
                <a:ext cx="36420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x-none" sz="2800" dirty="0">
                    <a:solidFill>
                      <a:schemeClr val="tx2">
                        <a:lumMod val="1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4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3416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3F7F5E5B-CD88-4AE2-947A-D73C4D0AAC7B}"/>
              </a:ext>
            </a:extLst>
          </p:cNvPr>
          <p:cNvGrpSpPr/>
          <p:nvPr/>
        </p:nvGrpSpPr>
        <p:grpSpPr>
          <a:xfrm>
            <a:off x="1597127" y="631362"/>
            <a:ext cx="8841099" cy="5575808"/>
            <a:chOff x="6436415" y="2069790"/>
            <a:chExt cx="5396208" cy="3947682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1ED93A55-C1A8-4F27-A302-77D036019F3F}"/>
                </a:ext>
              </a:extLst>
            </p:cNvPr>
            <p:cNvGrpSpPr/>
            <p:nvPr/>
          </p:nvGrpSpPr>
          <p:grpSpPr>
            <a:xfrm>
              <a:off x="6436415" y="2069790"/>
              <a:ext cx="5309591" cy="3632564"/>
              <a:chOff x="667657" y="2247529"/>
              <a:chExt cx="4572627" cy="3128369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2F0D9D44-AE62-45C6-A3AE-793D40915B14}"/>
                  </a:ext>
                </a:extLst>
              </p:cNvPr>
              <p:cNvGrpSpPr/>
              <p:nvPr/>
            </p:nvGrpSpPr>
            <p:grpSpPr>
              <a:xfrm>
                <a:off x="667657" y="2247529"/>
                <a:ext cx="4572627" cy="3128369"/>
                <a:chOff x="667657" y="2247529"/>
                <a:chExt cx="4572627" cy="3128369"/>
              </a:xfrm>
            </p:grpSpPr>
            <p:sp>
              <p:nvSpPr>
                <p:cNvPr id="15" name="Rounded Rectangle 45">
                  <a:extLst>
                    <a:ext uri="{FF2B5EF4-FFF2-40B4-BE49-F238E27FC236}">
                      <a16:creationId xmlns:a16="http://schemas.microsoft.com/office/drawing/2014/main" id="{86271104-CBFC-4B6E-87B0-0FBCAA4B2368}"/>
                    </a:ext>
                  </a:extLst>
                </p:cNvPr>
                <p:cNvSpPr/>
                <p:nvPr/>
              </p:nvSpPr>
              <p:spPr>
                <a:xfrm>
                  <a:off x="667657" y="2249714"/>
                  <a:ext cx="4572000" cy="3120572"/>
                </a:xfrm>
                <a:prstGeom prst="roundRect">
                  <a:avLst>
                    <a:gd name="adj" fmla="val 4205"/>
                  </a:avLst>
                </a:prstGeom>
                <a:solidFill>
                  <a:srgbClr val="FFFAD9"/>
                </a:solidFill>
                <a:ln w="28575">
                  <a:solidFill>
                    <a:srgbClr val="E89A5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x-none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7D538"/>
                    </a:solidFill>
                    <a:effectLst/>
                    <a:uLnTx/>
                    <a:uFillTx/>
                    <a:latin typeface="Times New Roman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6" name="Rounded Rectangle 46">
                  <a:extLst>
                    <a:ext uri="{FF2B5EF4-FFF2-40B4-BE49-F238E27FC236}">
                      <a16:creationId xmlns:a16="http://schemas.microsoft.com/office/drawing/2014/main" id="{A771B9BB-36B2-4B1F-B1CA-A55B29BFC939}"/>
                    </a:ext>
                  </a:extLst>
                </p:cNvPr>
                <p:cNvSpPr/>
                <p:nvPr/>
              </p:nvSpPr>
              <p:spPr>
                <a:xfrm>
                  <a:off x="875475" y="2391558"/>
                  <a:ext cx="4156364" cy="2836884"/>
                </a:xfrm>
                <a:prstGeom prst="roundRect">
                  <a:avLst>
                    <a:gd name="adj" fmla="val 2998"/>
                  </a:avLst>
                </a:prstGeom>
                <a:solidFill>
                  <a:srgbClr val="FFFAD9"/>
                </a:solidFill>
                <a:ln w="28575">
                  <a:solidFill>
                    <a:srgbClr val="E89A5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x-none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7D538"/>
                    </a:solidFill>
                    <a:effectLst/>
                    <a:uLnTx/>
                    <a:uFillTx/>
                    <a:latin typeface="Times New Roman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7" name="L-Shape 16">
                  <a:extLst>
                    <a:ext uri="{FF2B5EF4-FFF2-40B4-BE49-F238E27FC236}">
                      <a16:creationId xmlns:a16="http://schemas.microsoft.com/office/drawing/2014/main" id="{3A5CF2F5-8F7C-4627-8F2A-1DD7C812CDF7}"/>
                    </a:ext>
                  </a:extLst>
                </p:cNvPr>
                <p:cNvSpPr/>
                <p:nvPr/>
              </p:nvSpPr>
              <p:spPr>
                <a:xfrm>
                  <a:off x="857723" y="5061176"/>
                  <a:ext cx="166069" cy="188544"/>
                </a:xfrm>
                <a:prstGeom prst="corner">
                  <a:avLst>
                    <a:gd name="adj1" fmla="val 27778"/>
                    <a:gd name="adj2" fmla="val 27778"/>
                  </a:avLst>
                </a:prstGeom>
                <a:solidFill>
                  <a:srgbClr val="DA8B37"/>
                </a:solidFill>
                <a:ln>
                  <a:solidFill>
                    <a:srgbClr val="E89A5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x-none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7D538"/>
                    </a:solidFill>
                    <a:effectLst/>
                    <a:uLnTx/>
                    <a:uFillTx/>
                    <a:latin typeface="Times New Roman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8" name="L-Shape 17">
                  <a:extLst>
                    <a:ext uri="{FF2B5EF4-FFF2-40B4-BE49-F238E27FC236}">
                      <a16:creationId xmlns:a16="http://schemas.microsoft.com/office/drawing/2014/main" id="{1D028243-25CE-48A1-A558-1306964B0971}"/>
                    </a:ext>
                  </a:extLst>
                </p:cNvPr>
                <p:cNvSpPr/>
                <p:nvPr/>
              </p:nvSpPr>
              <p:spPr>
                <a:xfrm flipH="1">
                  <a:off x="4883521" y="5051962"/>
                  <a:ext cx="166069" cy="188544"/>
                </a:xfrm>
                <a:prstGeom prst="corner">
                  <a:avLst>
                    <a:gd name="adj1" fmla="val 27778"/>
                    <a:gd name="adj2" fmla="val 27778"/>
                  </a:avLst>
                </a:prstGeom>
                <a:solidFill>
                  <a:srgbClr val="DA8B37"/>
                </a:solidFill>
                <a:ln>
                  <a:solidFill>
                    <a:srgbClr val="E89A5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x-none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7D538"/>
                    </a:solidFill>
                    <a:effectLst/>
                    <a:uLnTx/>
                    <a:uFillTx/>
                    <a:latin typeface="Times New Roman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9" name="L-Shape 18">
                  <a:extLst>
                    <a:ext uri="{FF2B5EF4-FFF2-40B4-BE49-F238E27FC236}">
                      <a16:creationId xmlns:a16="http://schemas.microsoft.com/office/drawing/2014/main" id="{53CFD243-ADDD-4884-9BD8-3EEAF33C1ED5}"/>
                    </a:ext>
                  </a:extLst>
                </p:cNvPr>
                <p:cNvSpPr/>
                <p:nvPr/>
              </p:nvSpPr>
              <p:spPr>
                <a:xfrm flipV="1">
                  <a:off x="857724" y="2379494"/>
                  <a:ext cx="166069" cy="188544"/>
                </a:xfrm>
                <a:prstGeom prst="corner">
                  <a:avLst>
                    <a:gd name="adj1" fmla="val 27778"/>
                    <a:gd name="adj2" fmla="val 27778"/>
                  </a:avLst>
                </a:prstGeom>
                <a:solidFill>
                  <a:srgbClr val="DA8B37"/>
                </a:solidFill>
                <a:ln>
                  <a:solidFill>
                    <a:srgbClr val="E89A5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x-none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7D538"/>
                    </a:solidFill>
                    <a:effectLst/>
                    <a:uLnTx/>
                    <a:uFillTx/>
                    <a:latin typeface="Times New Roman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0" name="L-Shape 19">
                  <a:extLst>
                    <a:ext uri="{FF2B5EF4-FFF2-40B4-BE49-F238E27FC236}">
                      <a16:creationId xmlns:a16="http://schemas.microsoft.com/office/drawing/2014/main" id="{359A73ED-EF29-4A06-8EA1-7FBA9DE99838}"/>
                    </a:ext>
                  </a:extLst>
                </p:cNvPr>
                <p:cNvSpPr/>
                <p:nvPr/>
              </p:nvSpPr>
              <p:spPr>
                <a:xfrm flipH="1" flipV="1">
                  <a:off x="4883521" y="2370280"/>
                  <a:ext cx="166069" cy="188544"/>
                </a:xfrm>
                <a:prstGeom prst="corner">
                  <a:avLst>
                    <a:gd name="adj1" fmla="val 27778"/>
                    <a:gd name="adj2" fmla="val 27778"/>
                  </a:avLst>
                </a:prstGeom>
                <a:solidFill>
                  <a:srgbClr val="DA8B37"/>
                </a:solidFill>
                <a:ln>
                  <a:solidFill>
                    <a:srgbClr val="E89A5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x-none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7D538"/>
                    </a:solidFill>
                    <a:effectLst/>
                    <a:uLnTx/>
                    <a:uFillTx/>
                    <a:latin typeface="Times New Roman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1" name="Right Triangle 20">
                  <a:extLst>
                    <a:ext uri="{FF2B5EF4-FFF2-40B4-BE49-F238E27FC236}">
                      <a16:creationId xmlns:a16="http://schemas.microsoft.com/office/drawing/2014/main" id="{310285C3-68E4-4AD6-88C8-9D2D89726324}"/>
                    </a:ext>
                  </a:extLst>
                </p:cNvPr>
                <p:cNvSpPr/>
                <p:nvPr/>
              </p:nvSpPr>
              <p:spPr>
                <a:xfrm rot="5400000">
                  <a:off x="686621" y="2230751"/>
                  <a:ext cx="182521" cy="220450"/>
                </a:xfrm>
                <a:prstGeom prst="rtTriangle">
                  <a:avLst/>
                </a:prstGeom>
                <a:solidFill>
                  <a:srgbClr val="DA8B37"/>
                </a:solidFill>
                <a:ln>
                  <a:solidFill>
                    <a:srgbClr val="E89A5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x-none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7D538"/>
                    </a:solidFill>
                    <a:effectLst/>
                    <a:uLnTx/>
                    <a:uFillTx/>
                    <a:latin typeface="Times New Roman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2" name="Right Triangle 21">
                  <a:extLst>
                    <a:ext uri="{FF2B5EF4-FFF2-40B4-BE49-F238E27FC236}">
                      <a16:creationId xmlns:a16="http://schemas.microsoft.com/office/drawing/2014/main" id="{7D456A33-B8D2-420C-B611-6B40015D19F3}"/>
                    </a:ext>
                  </a:extLst>
                </p:cNvPr>
                <p:cNvSpPr/>
                <p:nvPr/>
              </p:nvSpPr>
              <p:spPr>
                <a:xfrm>
                  <a:off x="668244" y="5155448"/>
                  <a:ext cx="182521" cy="220450"/>
                </a:xfrm>
                <a:prstGeom prst="rtTriangle">
                  <a:avLst/>
                </a:prstGeom>
                <a:solidFill>
                  <a:srgbClr val="DA8B37"/>
                </a:solidFill>
                <a:ln>
                  <a:solidFill>
                    <a:srgbClr val="E89A5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x-none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7D538"/>
                    </a:solidFill>
                    <a:effectLst/>
                    <a:uLnTx/>
                    <a:uFillTx/>
                    <a:latin typeface="Times New Roman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3" name="Right Triangle 22">
                  <a:extLst>
                    <a:ext uri="{FF2B5EF4-FFF2-40B4-BE49-F238E27FC236}">
                      <a16:creationId xmlns:a16="http://schemas.microsoft.com/office/drawing/2014/main" id="{936C4FC3-97B0-4FFE-B978-5A40B57B8505}"/>
                    </a:ext>
                  </a:extLst>
                </p:cNvPr>
                <p:cNvSpPr/>
                <p:nvPr/>
              </p:nvSpPr>
              <p:spPr>
                <a:xfrm rot="16200000" flipH="1">
                  <a:off x="5038798" y="2228565"/>
                  <a:ext cx="182521" cy="220450"/>
                </a:xfrm>
                <a:prstGeom prst="rtTriangle">
                  <a:avLst/>
                </a:prstGeom>
                <a:solidFill>
                  <a:srgbClr val="DA8B37"/>
                </a:solidFill>
                <a:ln>
                  <a:solidFill>
                    <a:srgbClr val="E89A5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x-none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7D538"/>
                    </a:solidFill>
                    <a:effectLst/>
                    <a:uLnTx/>
                    <a:uFillTx/>
                    <a:latin typeface="Times New Roman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4" name="Right Triangle 23">
                  <a:extLst>
                    <a:ext uri="{FF2B5EF4-FFF2-40B4-BE49-F238E27FC236}">
                      <a16:creationId xmlns:a16="http://schemas.microsoft.com/office/drawing/2014/main" id="{5D25A1EB-20D0-472E-AC12-5DD4F0C35E82}"/>
                    </a:ext>
                  </a:extLst>
                </p:cNvPr>
                <p:cNvSpPr/>
                <p:nvPr/>
              </p:nvSpPr>
              <p:spPr>
                <a:xfrm flipH="1">
                  <a:off x="5057449" y="5149837"/>
                  <a:ext cx="182521" cy="220450"/>
                </a:xfrm>
                <a:prstGeom prst="rtTriangle">
                  <a:avLst/>
                </a:prstGeom>
                <a:solidFill>
                  <a:srgbClr val="DA8B37"/>
                </a:solidFill>
                <a:ln>
                  <a:solidFill>
                    <a:srgbClr val="E89A5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x-none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7D538"/>
                    </a:solidFill>
                    <a:effectLst/>
                    <a:uLnTx/>
                    <a:uFillTx/>
                    <a:latin typeface="Times New Roman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D2BED78-C385-4387-8929-17B58384246B}"/>
                  </a:ext>
                </a:extLst>
              </p:cNvPr>
              <p:cNvSpPr txBox="1"/>
              <p:nvPr/>
            </p:nvSpPr>
            <p:spPr>
              <a:xfrm>
                <a:off x="1891185" y="2475519"/>
                <a:ext cx="2147114" cy="3565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srgbClr val="EA4F46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THẢO</a:t>
                </a:r>
                <a:r>
                  <a:rPr kumimoji="0" lang="en-US" sz="3200" b="1" i="0" u="none" strike="noStrike" kern="1200" cap="none" spc="0" normalizeH="0" noProof="0">
                    <a:ln>
                      <a:noFill/>
                    </a:ln>
                    <a:solidFill>
                      <a:srgbClr val="EA4F46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LUẬN NHÓM</a:t>
                </a:r>
                <a:endParaRPr kumimoji="0" lang="x-none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A4F46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12" name="Picture 4" descr="Book Cartoon clipart - Book, Product, Line, transparent clip art">
              <a:extLst>
                <a:ext uri="{FF2B5EF4-FFF2-40B4-BE49-F238E27FC236}">
                  <a16:creationId xmlns:a16="http://schemas.microsoft.com/office/drawing/2014/main" id="{834B45E1-A4EF-4488-849E-DBC1665453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78181" y="4485682"/>
              <a:ext cx="2054442" cy="15317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0C5458FD-6E88-FE4E-8BC1-3669CA8DB744}"/>
              </a:ext>
            </a:extLst>
          </p:cNvPr>
          <p:cNvSpPr/>
          <p:nvPr/>
        </p:nvSpPr>
        <p:spPr>
          <a:xfrm>
            <a:off x="2397667" y="2045073"/>
            <a:ext cx="7377892" cy="653703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lvl="0" algn="just">
              <a:lnSpc>
                <a:spcPct val="114000"/>
              </a:lnSpc>
              <a:defRPr/>
            </a:pPr>
            <a:r>
              <a:rPr lang="en-US" sz="32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32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Những </a:t>
            </a:r>
            <a:r>
              <a:rPr lang="vi-VN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việc làm này đem lại hậu quả gì?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C5458FD-6E88-FE4E-8BC1-3669CA8DB744}"/>
              </a:ext>
            </a:extLst>
          </p:cNvPr>
          <p:cNvSpPr/>
          <p:nvPr/>
        </p:nvSpPr>
        <p:spPr>
          <a:xfrm>
            <a:off x="2397667" y="2937220"/>
            <a:ext cx="6183626" cy="609588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lvl="0" algn="just">
              <a:lnSpc>
                <a:spcPct val="114000"/>
              </a:lnSpc>
              <a:defRPr/>
            </a:pPr>
            <a:r>
              <a:rPr lang="en-US" sz="32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Đưa ra lời khuyên cho các bạn.</a:t>
            </a:r>
            <a:endParaRPr lang="vi-VN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8958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99D0BC9-5F4F-9E4E-AB36-479E00DE427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51" y="1514965"/>
            <a:ext cx="5263400" cy="4934083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08285" y="462157"/>
            <a:ext cx="5241171" cy="958443"/>
            <a:chOff x="5438528" y="2214744"/>
            <a:chExt cx="5241171" cy="958443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2A4180C-AE4C-0D42-BAC3-B07753115D93}"/>
                </a:ext>
              </a:extLst>
            </p:cNvPr>
            <p:cNvSpPr txBox="1"/>
            <p:nvPr/>
          </p:nvSpPr>
          <p:spPr>
            <a:xfrm>
              <a:off x="5932891" y="2219082"/>
              <a:ext cx="4746808" cy="954105"/>
            </a:xfrm>
            <a:prstGeom prst="rect">
              <a:avLst/>
            </a:prstGeom>
            <a:noFill/>
          </p:spPr>
          <p:txBody>
            <a:bodyPr wrap="none" lIns="91438" tIns="45719" rIns="91438" bIns="45719" rtlCol="0">
              <a:spAutoFit/>
            </a:bodyPr>
            <a:lstStyle/>
            <a:p>
              <a:pPr algn="ctr"/>
              <a:r>
                <a:rPr lang="vi-VN" sz="28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Các bạn đang đùa nghịch </a:t>
              </a:r>
              <a:r>
                <a:rPr lang="vi-VN" sz="280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trong </a:t>
              </a:r>
              <a:endParaRPr lang="en-US" sz="28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r>
                <a:rPr lang="vi-VN" sz="280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thư </a:t>
              </a:r>
              <a:r>
                <a:rPr lang="vi-VN" sz="28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viện.</a:t>
              </a:r>
              <a:endParaRPr lang="x-none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2F8CBF5-9481-0849-BBCB-71DC7251E8DA}"/>
                </a:ext>
              </a:extLst>
            </p:cNvPr>
            <p:cNvGrpSpPr/>
            <p:nvPr/>
          </p:nvGrpSpPr>
          <p:grpSpPr>
            <a:xfrm>
              <a:off x="5438528" y="2214744"/>
              <a:ext cx="408622" cy="584775"/>
              <a:chOff x="5224655" y="-1003845"/>
              <a:chExt cx="408621" cy="584775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EFDA3248-D1F1-7344-B63A-45D86CE1D3D0}"/>
                  </a:ext>
                </a:extLst>
              </p:cNvPr>
              <p:cNvSpPr/>
              <p:nvPr/>
            </p:nvSpPr>
            <p:spPr>
              <a:xfrm rot="2723604">
                <a:off x="5224655" y="-949661"/>
                <a:ext cx="408621" cy="408621"/>
              </a:xfrm>
              <a:prstGeom prst="rect">
                <a:avLst/>
              </a:prstGeom>
              <a:solidFill>
                <a:srgbClr val="FDE084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sz="2000">
                  <a:solidFill>
                    <a:srgbClr val="F7D538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998C76E-4B15-D84C-BE7B-588FC1CAC42E}"/>
                  </a:ext>
                </a:extLst>
              </p:cNvPr>
              <p:cNvSpPr txBox="1"/>
              <p:nvPr/>
            </p:nvSpPr>
            <p:spPr>
              <a:xfrm>
                <a:off x="5236444" y="-1003845"/>
                <a:ext cx="389849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x-none" sz="3200" dirty="0">
                    <a:solidFill>
                      <a:srgbClr val="B2DEEE">
                        <a:lumMod val="10000"/>
                      </a:srgbClr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</a:p>
            </p:txBody>
          </p:sp>
        </p:grp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70F5AEE1-3D65-7847-AB6F-C606318E5080}"/>
              </a:ext>
            </a:extLst>
          </p:cNvPr>
          <p:cNvSpPr txBox="1"/>
          <p:nvPr/>
        </p:nvSpPr>
        <p:spPr>
          <a:xfrm>
            <a:off x="6351232" y="2993559"/>
            <a:ext cx="5196599" cy="181588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 bạn đùa nghịch trong thư viện gây mất trật tự và ảnh hưởng tới các bạn khác đang đọc sách.</a:t>
            </a:r>
            <a:endParaRPr lang="x-none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69497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70F5AEE1-3D65-7847-AB6F-C606318E5080}"/>
              </a:ext>
            </a:extLst>
          </p:cNvPr>
          <p:cNvSpPr txBox="1"/>
          <p:nvPr/>
        </p:nvSpPr>
        <p:spPr>
          <a:xfrm>
            <a:off x="6351232" y="2712199"/>
            <a:ext cx="5196599" cy="181588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Động vật ở vườn bách thú đều có đồ ăn riêng. Khi ném thức ăn vào chuồng chúng ăn linh tinh sẽ có hại cho sức khỏe.</a:t>
            </a:r>
            <a:endParaRPr lang="x-none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10BB0A8-D87C-6743-9045-2BA4E747C7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2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58" y="1587312"/>
            <a:ext cx="5233341" cy="4934083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360747" y="434255"/>
            <a:ext cx="5676808" cy="954105"/>
            <a:chOff x="6025767" y="1080355"/>
            <a:chExt cx="5676808" cy="954105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0F5AEE1-3D65-7847-AB6F-C606318E5080}"/>
                </a:ext>
              </a:extLst>
            </p:cNvPr>
            <p:cNvSpPr txBox="1"/>
            <p:nvPr/>
          </p:nvSpPr>
          <p:spPr>
            <a:xfrm>
              <a:off x="6505976" y="1080355"/>
              <a:ext cx="5196599" cy="954105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algn="ctr"/>
              <a:r>
                <a:rPr lang="vi-VN" sz="28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Khi đến vườn bách thú, Mạnh ném đồ ăn vào chuồng thú.</a:t>
              </a:r>
              <a:endParaRPr lang="x-none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23" name="Group 22"/>
            <p:cNvGrpSpPr/>
            <p:nvPr/>
          </p:nvGrpSpPr>
          <p:grpSpPr>
            <a:xfrm>
              <a:off x="6025767" y="1086945"/>
              <a:ext cx="408622" cy="584775"/>
              <a:chOff x="205938" y="1208952"/>
              <a:chExt cx="408622" cy="584775"/>
            </a:xfrm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EFDA3248-D1F1-7344-B63A-45D86CE1D3D0}"/>
                  </a:ext>
                </a:extLst>
              </p:cNvPr>
              <p:cNvSpPr/>
              <p:nvPr/>
            </p:nvSpPr>
            <p:spPr>
              <a:xfrm rot="2723604">
                <a:off x="205938" y="1319408"/>
                <a:ext cx="408621" cy="408622"/>
              </a:xfrm>
              <a:prstGeom prst="rect">
                <a:avLst/>
              </a:prstGeom>
              <a:solidFill>
                <a:srgbClr val="FDE084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sz="20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998C76E-4B15-D84C-BE7B-588FC1CAC42E}"/>
                  </a:ext>
                </a:extLst>
              </p:cNvPr>
              <p:cNvSpPr txBox="1"/>
              <p:nvPr/>
            </p:nvSpPr>
            <p:spPr>
              <a:xfrm>
                <a:off x="217726" y="1208952"/>
                <a:ext cx="38985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>
                    <a:solidFill>
                      <a:schemeClr val="tx2">
                        <a:lumMod val="1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2</a:t>
                </a:r>
                <a:endParaRPr lang="x-none" sz="3200" dirty="0">
                  <a:solidFill>
                    <a:schemeClr val="tx2">
                      <a:lumMod val="10000"/>
                    </a:schemeClr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070305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70F5AEE1-3D65-7847-AB6F-C606318E5080}"/>
              </a:ext>
            </a:extLst>
          </p:cNvPr>
          <p:cNvSpPr txBox="1"/>
          <p:nvPr/>
        </p:nvSpPr>
        <p:spPr>
          <a:xfrm>
            <a:off x="6449706" y="2641866"/>
            <a:ext cx="5196599" cy="95410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Một số bạn chen lấn, xô đẩy khi lên xe gây nguy hiểm.</a:t>
            </a:r>
            <a:endParaRPr lang="x-none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BABC1D0-5D65-B34D-A8BB-4317B4B3B1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132" y="1378394"/>
            <a:ext cx="5512155" cy="5354019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417766" y="324309"/>
            <a:ext cx="5526521" cy="972344"/>
            <a:chOff x="6267688" y="1421589"/>
            <a:chExt cx="5526521" cy="972344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9E06C93-9716-7D4F-B0A0-FFD8A588FE99}"/>
                </a:ext>
              </a:extLst>
            </p:cNvPr>
            <p:cNvSpPr txBox="1"/>
            <p:nvPr/>
          </p:nvSpPr>
          <p:spPr>
            <a:xfrm>
              <a:off x="6597610" y="1439828"/>
              <a:ext cx="5196599" cy="954105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algn="ctr"/>
              <a:r>
                <a:rPr lang="vi-VN" sz="28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Một số bạn chen lấn, xô đẩy khi lên xe.</a:t>
              </a:r>
              <a:endParaRPr lang="x-none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1BFC8E7C-8235-5047-9BCD-29435139623A}"/>
                </a:ext>
              </a:extLst>
            </p:cNvPr>
            <p:cNvGrpSpPr/>
            <p:nvPr/>
          </p:nvGrpSpPr>
          <p:grpSpPr>
            <a:xfrm>
              <a:off x="6267688" y="1421589"/>
              <a:ext cx="408622" cy="523220"/>
              <a:chOff x="5396335" y="-991088"/>
              <a:chExt cx="408621" cy="523220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9136C6D9-AF8F-FF42-A4AF-AAC61B4539FB}"/>
                  </a:ext>
                </a:extLst>
              </p:cNvPr>
              <p:cNvSpPr/>
              <p:nvPr/>
            </p:nvSpPr>
            <p:spPr>
              <a:xfrm rot="2723604">
                <a:off x="5396335" y="-936904"/>
                <a:ext cx="408621" cy="408621"/>
              </a:xfrm>
              <a:prstGeom prst="rect">
                <a:avLst/>
              </a:prstGeom>
              <a:solidFill>
                <a:srgbClr val="FDE084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sz="28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AC2C617-0DDE-F74C-ACBF-7FDD0A0089D8}"/>
                  </a:ext>
                </a:extLst>
              </p:cNvPr>
              <p:cNvSpPr txBox="1"/>
              <p:nvPr/>
            </p:nvSpPr>
            <p:spPr>
              <a:xfrm>
                <a:off x="5408124" y="-991088"/>
                <a:ext cx="36420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x-none" sz="2800" dirty="0">
                    <a:solidFill>
                      <a:schemeClr val="tx2">
                        <a:lumMod val="1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3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52991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70F5AEE1-3D65-7847-AB6F-C606318E5080}"/>
              </a:ext>
            </a:extLst>
          </p:cNvPr>
          <p:cNvSpPr txBox="1"/>
          <p:nvPr/>
        </p:nvSpPr>
        <p:spPr>
          <a:xfrm>
            <a:off x="6351232" y="2993559"/>
            <a:ext cx="5196599" cy="181588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Khi tham quan khu di tích lịch sử, một số bạn viết tên mình lên bức tường, gây mất mĩ quan, bẩn tường.</a:t>
            </a:r>
            <a:endParaRPr lang="x-none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8F31DBA-E9DE-0949-9C21-D593584B5A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9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35" y="1407668"/>
            <a:ext cx="5363651" cy="5295469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53604" y="292215"/>
            <a:ext cx="6311707" cy="985102"/>
            <a:chOff x="6096008" y="1408832"/>
            <a:chExt cx="5662565" cy="985102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5CF5FA8-CC84-A243-B4A8-C4C9C20BD4F6}"/>
                </a:ext>
              </a:extLst>
            </p:cNvPr>
            <p:cNvSpPr txBox="1"/>
            <p:nvPr/>
          </p:nvSpPr>
          <p:spPr>
            <a:xfrm>
              <a:off x="6388666" y="1439829"/>
              <a:ext cx="5369907" cy="954105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algn="ctr"/>
              <a:r>
                <a:rPr lang="vi-VN" sz="28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Khi tham quan khu di tích lịch sử, một số bạn viết tên mình lên bức tường.</a:t>
              </a:r>
              <a:endParaRPr lang="x-none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5A1E5E92-A248-EF4D-AD8D-174E38E64A89}"/>
                </a:ext>
              </a:extLst>
            </p:cNvPr>
            <p:cNvGrpSpPr/>
            <p:nvPr/>
          </p:nvGrpSpPr>
          <p:grpSpPr>
            <a:xfrm>
              <a:off x="6096008" y="1408832"/>
              <a:ext cx="408622" cy="523220"/>
              <a:chOff x="5224655" y="-1003845"/>
              <a:chExt cx="408621" cy="523220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9213F0FD-D99F-6E42-AC35-968CF68875E7}"/>
                  </a:ext>
                </a:extLst>
              </p:cNvPr>
              <p:cNvSpPr/>
              <p:nvPr/>
            </p:nvSpPr>
            <p:spPr>
              <a:xfrm rot="2723604">
                <a:off x="5224655" y="-949661"/>
                <a:ext cx="408621" cy="408621"/>
              </a:xfrm>
              <a:prstGeom prst="rect">
                <a:avLst/>
              </a:prstGeom>
              <a:solidFill>
                <a:srgbClr val="FDE084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sz="28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78D3918-DBDD-6F4C-94E0-C61FF6074408}"/>
                  </a:ext>
                </a:extLst>
              </p:cNvPr>
              <p:cNvSpPr txBox="1"/>
              <p:nvPr/>
            </p:nvSpPr>
            <p:spPr>
              <a:xfrm>
                <a:off x="5236444" y="-1003845"/>
                <a:ext cx="36420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x-none" sz="2800" dirty="0">
                    <a:solidFill>
                      <a:schemeClr val="tx2">
                        <a:lumMod val="1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4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014386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F5B5BE0-68B5-6044-9F41-174A37510CC1}"/>
              </a:ext>
            </a:extLst>
          </p:cNvPr>
          <p:cNvGrpSpPr/>
          <p:nvPr/>
        </p:nvGrpSpPr>
        <p:grpSpPr>
          <a:xfrm>
            <a:off x="1017713" y="482678"/>
            <a:ext cx="10156577" cy="646331"/>
            <a:chOff x="569406" y="5749727"/>
            <a:chExt cx="10156577" cy="646331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0224593-08C3-254B-B0A6-8C374A2E0576}"/>
                </a:ext>
              </a:extLst>
            </p:cNvPr>
            <p:cNvSpPr txBox="1"/>
            <p:nvPr/>
          </p:nvSpPr>
          <p:spPr>
            <a:xfrm flipH="1">
              <a:off x="1145566" y="5749727"/>
              <a:ext cx="958041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400" i="1" dirty="0">
                  <a:ln w="0">
                    <a:noFill/>
                  </a:ln>
                  <a:solidFill>
                    <a:srgbClr val="07060A"/>
                  </a:solidFill>
                </a:rPr>
                <a:t>Theo em, việc tuân thủ quy định nơi công cộng có ích lợi gì? </a:t>
              </a:r>
            </a:p>
          </p:txBody>
        </p:sp>
        <p:sp>
          <p:nvSpPr>
            <p:cNvPr id="4" name="Oval Callout 3">
              <a:extLst>
                <a:ext uri="{FF2B5EF4-FFF2-40B4-BE49-F238E27FC236}">
                  <a16:creationId xmlns:a16="http://schemas.microsoft.com/office/drawing/2014/main" id="{345AAD12-8C72-274D-8CF8-AE2F865DA341}"/>
                </a:ext>
              </a:extLst>
            </p:cNvPr>
            <p:cNvSpPr/>
            <p:nvPr/>
          </p:nvSpPr>
          <p:spPr>
            <a:xfrm>
              <a:off x="569406" y="5825254"/>
              <a:ext cx="576161" cy="535326"/>
            </a:xfrm>
            <a:prstGeom prst="wedgeEllipseCallout">
              <a:avLst>
                <a:gd name="adj1" fmla="val -43505"/>
                <a:gd name="adj2" fmla="val 55845"/>
              </a:avLst>
            </a:prstGeom>
            <a:solidFill>
              <a:srgbClr val="EF5F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200" dirty="0">
                  <a:solidFill>
                    <a:sysClr val="windowText" lastClr="000000"/>
                  </a:solidFill>
                  <a:latin typeface="UTM Cooper Black" panose="02040603050506020204" pitchFamily="18" charset="0"/>
                </a:rPr>
                <a:t>?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F571834-CA6E-6C48-AFEA-C333C08A83EC}"/>
              </a:ext>
            </a:extLst>
          </p:cNvPr>
          <p:cNvGrpSpPr/>
          <p:nvPr/>
        </p:nvGrpSpPr>
        <p:grpSpPr>
          <a:xfrm>
            <a:off x="1149400" y="1080563"/>
            <a:ext cx="10892691" cy="5661200"/>
            <a:chOff x="1180397" y="762984"/>
            <a:chExt cx="10892689" cy="555416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823ACE43-4935-5647-ACB8-E468C3BF3806}"/>
                </a:ext>
              </a:extLst>
            </p:cNvPr>
            <p:cNvGrpSpPr/>
            <p:nvPr/>
          </p:nvGrpSpPr>
          <p:grpSpPr>
            <a:xfrm>
              <a:off x="1180397" y="762984"/>
              <a:ext cx="10040451" cy="5109759"/>
              <a:chOff x="768927" y="1641595"/>
              <a:chExt cx="5340928" cy="2511698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13C4CA08-D907-AB47-9890-D5C708A62016}"/>
                  </a:ext>
                </a:extLst>
              </p:cNvPr>
              <p:cNvGrpSpPr/>
              <p:nvPr/>
            </p:nvGrpSpPr>
            <p:grpSpPr>
              <a:xfrm>
                <a:off x="768927" y="1641595"/>
                <a:ext cx="5340928" cy="2511698"/>
                <a:chOff x="768927" y="1641595"/>
                <a:chExt cx="5340928" cy="2511698"/>
              </a:xfrm>
            </p:grpSpPr>
            <p:sp>
              <p:nvSpPr>
                <p:cNvPr id="33" name="Rectangle 14">
                  <a:extLst>
                    <a:ext uri="{FF2B5EF4-FFF2-40B4-BE49-F238E27FC236}">
                      <a16:creationId xmlns:a16="http://schemas.microsoft.com/office/drawing/2014/main" id="{3CA4B8A4-BD73-1A4D-9669-D50E85E7A8CD}"/>
                    </a:ext>
                  </a:extLst>
                </p:cNvPr>
                <p:cNvSpPr/>
                <p:nvPr/>
              </p:nvSpPr>
              <p:spPr>
                <a:xfrm>
                  <a:off x="2820697" y="1661594"/>
                  <a:ext cx="1269423" cy="589771"/>
                </a:xfrm>
                <a:custGeom>
                  <a:avLst/>
                  <a:gdLst>
                    <a:gd name="connsiteX0" fmla="*/ 0 w 1059873"/>
                    <a:gd name="connsiteY0" fmla="*/ 0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0 w 1059873"/>
                    <a:gd name="connsiteY4" fmla="*/ 0 h 561109"/>
                    <a:gd name="connsiteX0" fmla="*/ 23813 w 1059873"/>
                    <a:gd name="connsiteY0" fmla="*/ 23812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23813 w 1059873"/>
                    <a:gd name="connsiteY4" fmla="*/ 23812 h 561109"/>
                    <a:gd name="connsiteX0" fmla="*/ 33338 w 1059873"/>
                    <a:gd name="connsiteY0" fmla="*/ 66675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33338 w 1059873"/>
                    <a:gd name="connsiteY4" fmla="*/ 66675 h 561109"/>
                    <a:gd name="connsiteX0" fmla="*/ 38101 w 1059873"/>
                    <a:gd name="connsiteY0" fmla="*/ 28575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38101 w 1059873"/>
                    <a:gd name="connsiteY4" fmla="*/ 28575 h 561109"/>
                    <a:gd name="connsiteX0" fmla="*/ 138114 w 1159886"/>
                    <a:gd name="connsiteY0" fmla="*/ 28575 h 561109"/>
                    <a:gd name="connsiteX1" fmla="*/ 1159886 w 1159886"/>
                    <a:gd name="connsiteY1" fmla="*/ 0 h 561109"/>
                    <a:gd name="connsiteX2" fmla="*/ 1159886 w 1159886"/>
                    <a:gd name="connsiteY2" fmla="*/ 561109 h 561109"/>
                    <a:gd name="connsiteX3" fmla="*/ 0 w 1159886"/>
                    <a:gd name="connsiteY3" fmla="*/ 551584 h 561109"/>
                    <a:gd name="connsiteX4" fmla="*/ 138114 w 1159886"/>
                    <a:gd name="connsiteY4" fmla="*/ 28575 h 561109"/>
                    <a:gd name="connsiteX0" fmla="*/ 138114 w 1259898"/>
                    <a:gd name="connsiteY0" fmla="*/ 0 h 532534"/>
                    <a:gd name="connsiteX1" fmla="*/ 1259898 w 1259898"/>
                    <a:gd name="connsiteY1" fmla="*/ 19050 h 532534"/>
                    <a:gd name="connsiteX2" fmla="*/ 1159886 w 1259898"/>
                    <a:gd name="connsiteY2" fmla="*/ 532534 h 532534"/>
                    <a:gd name="connsiteX3" fmla="*/ 0 w 1259898"/>
                    <a:gd name="connsiteY3" fmla="*/ 523009 h 532534"/>
                    <a:gd name="connsiteX4" fmla="*/ 138114 w 1259898"/>
                    <a:gd name="connsiteY4" fmla="*/ 0 h 5325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0 w 1259898"/>
                    <a:gd name="connsiteY3" fmla="*/ 523009 h 570634"/>
                    <a:gd name="connsiteX4" fmla="*/ 138114 w 1259898"/>
                    <a:gd name="connsiteY4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47639 w 1269423"/>
                    <a:gd name="connsiteY0" fmla="*/ 0 h 570634"/>
                    <a:gd name="connsiteX1" fmla="*/ 1269423 w 1269423"/>
                    <a:gd name="connsiteY1" fmla="*/ 19050 h 570634"/>
                    <a:gd name="connsiteX2" fmla="*/ 1121786 w 1269423"/>
                    <a:gd name="connsiteY2" fmla="*/ 570634 h 570634"/>
                    <a:gd name="connsiteX3" fmla="*/ 265402 w 1269423"/>
                    <a:gd name="connsiteY3" fmla="*/ 548119 h 570634"/>
                    <a:gd name="connsiteX4" fmla="*/ 0 w 1269423"/>
                    <a:gd name="connsiteY4" fmla="*/ 508722 h 570634"/>
                    <a:gd name="connsiteX5" fmla="*/ 147639 w 1269423"/>
                    <a:gd name="connsiteY5" fmla="*/ 0 h 570634"/>
                    <a:gd name="connsiteX0" fmla="*/ 147639 w 1269423"/>
                    <a:gd name="connsiteY0" fmla="*/ 0 h 570634"/>
                    <a:gd name="connsiteX1" fmla="*/ 1269423 w 1269423"/>
                    <a:gd name="connsiteY1" fmla="*/ 19050 h 570634"/>
                    <a:gd name="connsiteX2" fmla="*/ 1121786 w 1269423"/>
                    <a:gd name="connsiteY2" fmla="*/ 570634 h 570634"/>
                    <a:gd name="connsiteX3" fmla="*/ 265402 w 1269423"/>
                    <a:gd name="connsiteY3" fmla="*/ 548119 h 570634"/>
                    <a:gd name="connsiteX4" fmla="*/ 0 w 1269423"/>
                    <a:gd name="connsiteY4" fmla="*/ 508722 h 570634"/>
                    <a:gd name="connsiteX5" fmla="*/ 147639 w 1269423"/>
                    <a:gd name="connsiteY5" fmla="*/ 0 h 570634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57394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57394 h 604216"/>
                    <a:gd name="connsiteX0" fmla="*/ 123826 w 1269423"/>
                    <a:gd name="connsiteY0" fmla="*/ 57394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57394 h 604216"/>
                    <a:gd name="connsiteX0" fmla="*/ 123826 w 1269423"/>
                    <a:gd name="connsiteY0" fmla="*/ 50744 h 597566"/>
                    <a:gd name="connsiteX1" fmla="*/ 465428 w 1269423"/>
                    <a:gd name="connsiteY1" fmla="*/ 8314 h 597566"/>
                    <a:gd name="connsiteX2" fmla="*/ 598778 w 1269423"/>
                    <a:gd name="connsiteY2" fmla="*/ 32126 h 597566"/>
                    <a:gd name="connsiteX3" fmla="*/ 1269423 w 1269423"/>
                    <a:gd name="connsiteY3" fmla="*/ 45982 h 597566"/>
                    <a:gd name="connsiteX4" fmla="*/ 1121786 w 1269423"/>
                    <a:gd name="connsiteY4" fmla="*/ 597566 h 597566"/>
                    <a:gd name="connsiteX5" fmla="*/ 265402 w 1269423"/>
                    <a:gd name="connsiteY5" fmla="*/ 575051 h 597566"/>
                    <a:gd name="connsiteX6" fmla="*/ 0 w 1269423"/>
                    <a:gd name="connsiteY6" fmla="*/ 535654 h 597566"/>
                    <a:gd name="connsiteX7" fmla="*/ 123826 w 1269423"/>
                    <a:gd name="connsiteY7" fmla="*/ 50744 h 597566"/>
                    <a:gd name="connsiteX0" fmla="*/ 123826 w 1269423"/>
                    <a:gd name="connsiteY0" fmla="*/ 49637 h 596459"/>
                    <a:gd name="connsiteX1" fmla="*/ 465428 w 1269423"/>
                    <a:gd name="connsiteY1" fmla="*/ 7207 h 596459"/>
                    <a:gd name="connsiteX2" fmla="*/ 598778 w 1269423"/>
                    <a:gd name="connsiteY2" fmla="*/ 31019 h 596459"/>
                    <a:gd name="connsiteX3" fmla="*/ 794041 w 1269423"/>
                    <a:gd name="connsiteY3" fmla="*/ 35782 h 596459"/>
                    <a:gd name="connsiteX4" fmla="*/ 1269423 w 1269423"/>
                    <a:gd name="connsiteY4" fmla="*/ 44875 h 596459"/>
                    <a:gd name="connsiteX5" fmla="*/ 1121786 w 1269423"/>
                    <a:gd name="connsiteY5" fmla="*/ 596459 h 596459"/>
                    <a:gd name="connsiteX6" fmla="*/ 265402 w 1269423"/>
                    <a:gd name="connsiteY6" fmla="*/ 573944 h 596459"/>
                    <a:gd name="connsiteX7" fmla="*/ 0 w 1269423"/>
                    <a:gd name="connsiteY7" fmla="*/ 534547 h 596459"/>
                    <a:gd name="connsiteX8" fmla="*/ 123826 w 1269423"/>
                    <a:gd name="connsiteY8" fmla="*/ 49637 h 596459"/>
                    <a:gd name="connsiteX0" fmla="*/ 123826 w 1269423"/>
                    <a:gd name="connsiteY0" fmla="*/ 43695 h 590517"/>
                    <a:gd name="connsiteX1" fmla="*/ 465428 w 1269423"/>
                    <a:gd name="connsiteY1" fmla="*/ 1265 h 590517"/>
                    <a:gd name="connsiteX2" fmla="*/ 598778 w 1269423"/>
                    <a:gd name="connsiteY2" fmla="*/ 25077 h 590517"/>
                    <a:gd name="connsiteX3" fmla="*/ 808329 w 1269423"/>
                    <a:gd name="connsiteY3" fmla="*/ 63177 h 590517"/>
                    <a:gd name="connsiteX4" fmla="*/ 1269423 w 1269423"/>
                    <a:gd name="connsiteY4" fmla="*/ 38933 h 590517"/>
                    <a:gd name="connsiteX5" fmla="*/ 1121786 w 1269423"/>
                    <a:gd name="connsiteY5" fmla="*/ 590517 h 590517"/>
                    <a:gd name="connsiteX6" fmla="*/ 265402 w 1269423"/>
                    <a:gd name="connsiteY6" fmla="*/ 568002 h 590517"/>
                    <a:gd name="connsiteX7" fmla="*/ 0 w 1269423"/>
                    <a:gd name="connsiteY7" fmla="*/ 528605 h 590517"/>
                    <a:gd name="connsiteX8" fmla="*/ 123826 w 1269423"/>
                    <a:gd name="connsiteY8" fmla="*/ 43695 h 590517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598778 w 1269423"/>
                    <a:gd name="connsiteY2" fmla="*/ 31018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598778 w 1269423"/>
                    <a:gd name="connsiteY2" fmla="*/ 31018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660691 w 1269423"/>
                    <a:gd name="connsiteY2" fmla="*/ 54830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679741 w 1269423"/>
                    <a:gd name="connsiteY2" fmla="*/ 73880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5668 h 592490"/>
                    <a:gd name="connsiteX1" fmla="*/ 465428 w 1269423"/>
                    <a:gd name="connsiteY1" fmla="*/ 3238 h 592490"/>
                    <a:gd name="connsiteX2" fmla="*/ 679741 w 1269423"/>
                    <a:gd name="connsiteY2" fmla="*/ 69912 h 592490"/>
                    <a:gd name="connsiteX3" fmla="*/ 865479 w 1269423"/>
                    <a:gd name="connsiteY3" fmla="*/ 31812 h 592490"/>
                    <a:gd name="connsiteX4" fmla="*/ 1065503 w 1269423"/>
                    <a:gd name="connsiteY4" fmla="*/ 50863 h 592490"/>
                    <a:gd name="connsiteX5" fmla="*/ 1269423 w 1269423"/>
                    <a:gd name="connsiteY5" fmla="*/ 40906 h 592490"/>
                    <a:gd name="connsiteX6" fmla="*/ 1121786 w 1269423"/>
                    <a:gd name="connsiteY6" fmla="*/ 592490 h 592490"/>
                    <a:gd name="connsiteX7" fmla="*/ 265402 w 1269423"/>
                    <a:gd name="connsiteY7" fmla="*/ 569975 h 592490"/>
                    <a:gd name="connsiteX8" fmla="*/ 0 w 1269423"/>
                    <a:gd name="connsiteY8" fmla="*/ 530578 h 592490"/>
                    <a:gd name="connsiteX9" fmla="*/ 123826 w 1269423"/>
                    <a:gd name="connsiteY9" fmla="*/ 45668 h 592490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46453 w 1269423"/>
                    <a:gd name="connsiteY4" fmla="*/ 5766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46453 w 1269423"/>
                    <a:gd name="connsiteY4" fmla="*/ 5766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6719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621268"/>
                    <a:gd name="connsiteX1" fmla="*/ 465428 w 1269423"/>
                    <a:gd name="connsiteY1" fmla="*/ 519 h 621268"/>
                    <a:gd name="connsiteX2" fmla="*/ 679741 w 1269423"/>
                    <a:gd name="connsiteY2" fmla="*/ 67193 h 621268"/>
                    <a:gd name="connsiteX3" fmla="*/ 865479 w 1269423"/>
                    <a:gd name="connsiteY3" fmla="*/ 29093 h 621268"/>
                    <a:gd name="connsiteX4" fmla="*/ 1051215 w 1269423"/>
                    <a:gd name="connsiteY4" fmla="*/ 76719 h 621268"/>
                    <a:gd name="connsiteX5" fmla="*/ 1269423 w 1269423"/>
                    <a:gd name="connsiteY5" fmla="*/ 38187 h 621268"/>
                    <a:gd name="connsiteX6" fmla="*/ 1121786 w 1269423"/>
                    <a:gd name="connsiteY6" fmla="*/ 589771 h 621268"/>
                    <a:gd name="connsiteX7" fmla="*/ 446378 w 1269423"/>
                    <a:gd name="connsiteY7" fmla="*/ 543444 h 621268"/>
                    <a:gd name="connsiteX8" fmla="*/ 265402 w 1269423"/>
                    <a:gd name="connsiteY8" fmla="*/ 567256 h 621268"/>
                    <a:gd name="connsiteX9" fmla="*/ 0 w 1269423"/>
                    <a:gd name="connsiteY9" fmla="*/ 527859 h 621268"/>
                    <a:gd name="connsiteX10" fmla="*/ 123826 w 1269423"/>
                    <a:gd name="connsiteY10" fmla="*/ 42949 h 621268"/>
                    <a:gd name="connsiteX0" fmla="*/ 123826 w 1269423"/>
                    <a:gd name="connsiteY0" fmla="*/ 42949 h 619818"/>
                    <a:gd name="connsiteX1" fmla="*/ 465428 w 1269423"/>
                    <a:gd name="connsiteY1" fmla="*/ 519 h 619818"/>
                    <a:gd name="connsiteX2" fmla="*/ 679741 w 1269423"/>
                    <a:gd name="connsiteY2" fmla="*/ 67193 h 619818"/>
                    <a:gd name="connsiteX3" fmla="*/ 865479 w 1269423"/>
                    <a:gd name="connsiteY3" fmla="*/ 29093 h 619818"/>
                    <a:gd name="connsiteX4" fmla="*/ 1051215 w 1269423"/>
                    <a:gd name="connsiteY4" fmla="*/ 76719 h 619818"/>
                    <a:gd name="connsiteX5" fmla="*/ 1269423 w 1269423"/>
                    <a:gd name="connsiteY5" fmla="*/ 38187 h 619818"/>
                    <a:gd name="connsiteX6" fmla="*/ 1121786 w 1269423"/>
                    <a:gd name="connsiteY6" fmla="*/ 589771 h 619818"/>
                    <a:gd name="connsiteX7" fmla="*/ 470191 w 1269423"/>
                    <a:gd name="connsiteY7" fmla="*/ 533919 h 619818"/>
                    <a:gd name="connsiteX8" fmla="*/ 265402 w 1269423"/>
                    <a:gd name="connsiteY8" fmla="*/ 567256 h 619818"/>
                    <a:gd name="connsiteX9" fmla="*/ 0 w 1269423"/>
                    <a:gd name="connsiteY9" fmla="*/ 527859 h 619818"/>
                    <a:gd name="connsiteX10" fmla="*/ 123826 w 1269423"/>
                    <a:gd name="connsiteY10" fmla="*/ 42949 h 619818"/>
                    <a:gd name="connsiteX0" fmla="*/ 123826 w 1269423"/>
                    <a:gd name="connsiteY0" fmla="*/ 42949 h 620230"/>
                    <a:gd name="connsiteX1" fmla="*/ 465428 w 1269423"/>
                    <a:gd name="connsiteY1" fmla="*/ 519 h 620230"/>
                    <a:gd name="connsiteX2" fmla="*/ 679741 w 1269423"/>
                    <a:gd name="connsiteY2" fmla="*/ 67193 h 620230"/>
                    <a:gd name="connsiteX3" fmla="*/ 865479 w 1269423"/>
                    <a:gd name="connsiteY3" fmla="*/ 29093 h 620230"/>
                    <a:gd name="connsiteX4" fmla="*/ 1051215 w 1269423"/>
                    <a:gd name="connsiteY4" fmla="*/ 76719 h 620230"/>
                    <a:gd name="connsiteX5" fmla="*/ 1269423 w 1269423"/>
                    <a:gd name="connsiteY5" fmla="*/ 38187 h 620230"/>
                    <a:gd name="connsiteX6" fmla="*/ 1121786 w 1269423"/>
                    <a:gd name="connsiteY6" fmla="*/ 589771 h 620230"/>
                    <a:gd name="connsiteX7" fmla="*/ 755941 w 1269423"/>
                    <a:gd name="connsiteY7" fmla="*/ 533918 h 620230"/>
                    <a:gd name="connsiteX8" fmla="*/ 470191 w 1269423"/>
                    <a:gd name="connsiteY8" fmla="*/ 533919 h 620230"/>
                    <a:gd name="connsiteX9" fmla="*/ 265402 w 1269423"/>
                    <a:gd name="connsiteY9" fmla="*/ 567256 h 620230"/>
                    <a:gd name="connsiteX10" fmla="*/ 0 w 1269423"/>
                    <a:gd name="connsiteY10" fmla="*/ 527859 h 620230"/>
                    <a:gd name="connsiteX11" fmla="*/ 123826 w 1269423"/>
                    <a:gd name="connsiteY11" fmla="*/ 42949 h 620230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16060"/>
                    <a:gd name="connsiteX1" fmla="*/ 465428 w 1269423"/>
                    <a:gd name="connsiteY1" fmla="*/ 519 h 616060"/>
                    <a:gd name="connsiteX2" fmla="*/ 679741 w 1269423"/>
                    <a:gd name="connsiteY2" fmla="*/ 67193 h 616060"/>
                    <a:gd name="connsiteX3" fmla="*/ 865479 w 1269423"/>
                    <a:gd name="connsiteY3" fmla="*/ 29093 h 616060"/>
                    <a:gd name="connsiteX4" fmla="*/ 1051215 w 1269423"/>
                    <a:gd name="connsiteY4" fmla="*/ 76719 h 616060"/>
                    <a:gd name="connsiteX5" fmla="*/ 1269423 w 1269423"/>
                    <a:gd name="connsiteY5" fmla="*/ 38187 h 616060"/>
                    <a:gd name="connsiteX6" fmla="*/ 1121786 w 1269423"/>
                    <a:gd name="connsiteY6" fmla="*/ 589771 h 616060"/>
                    <a:gd name="connsiteX7" fmla="*/ 755941 w 1269423"/>
                    <a:gd name="connsiteY7" fmla="*/ 572018 h 616060"/>
                    <a:gd name="connsiteX8" fmla="*/ 470191 w 1269423"/>
                    <a:gd name="connsiteY8" fmla="*/ 533919 h 616060"/>
                    <a:gd name="connsiteX9" fmla="*/ 265402 w 1269423"/>
                    <a:gd name="connsiteY9" fmla="*/ 567256 h 616060"/>
                    <a:gd name="connsiteX10" fmla="*/ 0 w 1269423"/>
                    <a:gd name="connsiteY10" fmla="*/ 527859 h 616060"/>
                    <a:gd name="connsiteX11" fmla="*/ 123826 w 1269423"/>
                    <a:gd name="connsiteY11" fmla="*/ 42949 h 616060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269423" h="589771">
                      <a:moveTo>
                        <a:pt x="123826" y="42949"/>
                      </a:moveTo>
                      <a:cubicBezTo>
                        <a:pt x="210922" y="-17953"/>
                        <a:pt x="155433" y="99738"/>
                        <a:pt x="465428" y="519"/>
                      </a:cubicBezTo>
                      <a:cubicBezTo>
                        <a:pt x="545380" y="-6553"/>
                        <a:pt x="545742" y="60915"/>
                        <a:pt x="679741" y="67193"/>
                      </a:cubicBezTo>
                      <a:cubicBezTo>
                        <a:pt x="768641" y="68780"/>
                        <a:pt x="705142" y="51318"/>
                        <a:pt x="865479" y="29093"/>
                      </a:cubicBezTo>
                      <a:cubicBezTo>
                        <a:pt x="928185" y="17981"/>
                        <a:pt x="983891" y="75203"/>
                        <a:pt x="1051215" y="76719"/>
                      </a:cubicBezTo>
                      <a:cubicBezTo>
                        <a:pt x="1161401" y="82998"/>
                        <a:pt x="1177493" y="49515"/>
                        <a:pt x="1269423" y="38187"/>
                      </a:cubicBezTo>
                      <a:cubicBezTo>
                        <a:pt x="1220211" y="222048"/>
                        <a:pt x="1194810" y="410673"/>
                        <a:pt x="1121786" y="589771"/>
                      </a:cubicBezTo>
                      <a:cubicBezTo>
                        <a:pt x="987786" y="531900"/>
                        <a:pt x="897878" y="505127"/>
                        <a:pt x="755941" y="572018"/>
                      </a:cubicBezTo>
                      <a:cubicBezTo>
                        <a:pt x="547329" y="472222"/>
                        <a:pt x="541629" y="535506"/>
                        <a:pt x="470191" y="533919"/>
                      </a:cubicBezTo>
                      <a:cubicBezTo>
                        <a:pt x="398753" y="532332"/>
                        <a:pt x="339798" y="576203"/>
                        <a:pt x="265402" y="567256"/>
                      </a:cubicBezTo>
                      <a:cubicBezTo>
                        <a:pt x="108672" y="473161"/>
                        <a:pt x="85292" y="521942"/>
                        <a:pt x="0" y="527859"/>
                      </a:cubicBezTo>
                      <a:lnTo>
                        <a:pt x="123826" y="42949"/>
                      </a:lnTo>
                      <a:close/>
                    </a:path>
                  </a:pathLst>
                </a:custGeom>
                <a:solidFill>
                  <a:srgbClr val="BAE5E4"/>
                </a:solidFill>
                <a:ln w="25400" cap="flat" cmpd="sng" algn="ctr">
                  <a:solidFill>
                    <a:srgbClr val="BAE5E4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buClr>
                      <a:srgbClr val="000000"/>
                    </a:buClr>
                    <a:defRPr/>
                  </a:pPr>
                  <a:endParaRPr lang="en-US" sz="2400" kern="0">
                    <a:solidFill>
                      <a:srgbClr val="BAE5E4"/>
                    </a:solidFill>
                    <a:latin typeface="Arial"/>
                    <a:sym typeface="Arial"/>
                  </a:endParaRPr>
                </a:p>
              </p:txBody>
            </p:sp>
            <p:grpSp>
              <p:nvGrpSpPr>
                <p:cNvPr id="34" name="Google Shape;1251;p47">
                  <a:extLst>
                    <a:ext uri="{FF2B5EF4-FFF2-40B4-BE49-F238E27FC236}">
                      <a16:creationId xmlns:a16="http://schemas.microsoft.com/office/drawing/2014/main" id="{6FB856EC-3135-1E42-8E51-0622F0CC4E88}"/>
                    </a:ext>
                  </a:extLst>
                </p:cNvPr>
                <p:cNvGrpSpPr/>
                <p:nvPr/>
              </p:nvGrpSpPr>
              <p:grpSpPr>
                <a:xfrm>
                  <a:off x="768927" y="1641595"/>
                  <a:ext cx="5340928" cy="2511698"/>
                  <a:chOff x="4875791" y="946666"/>
                  <a:chExt cx="1252993" cy="1443671"/>
                </a:xfrm>
              </p:grpSpPr>
              <p:sp>
                <p:nvSpPr>
                  <p:cNvPr id="36" name="Google Shape;1252;p47">
                    <a:extLst>
                      <a:ext uri="{FF2B5EF4-FFF2-40B4-BE49-F238E27FC236}">
                        <a16:creationId xmlns:a16="http://schemas.microsoft.com/office/drawing/2014/main" id="{6C1A5145-CDE8-B24E-A54D-EC82E7377F76}"/>
                      </a:ext>
                    </a:extLst>
                  </p:cNvPr>
                  <p:cNvSpPr/>
                  <p:nvPr/>
                </p:nvSpPr>
                <p:spPr>
                  <a:xfrm>
                    <a:off x="5455534" y="1055601"/>
                    <a:ext cx="53695" cy="441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42" h="2830" extrusionOk="0">
                        <a:moveTo>
                          <a:pt x="2902" y="0"/>
                        </a:moveTo>
                        <a:cubicBezTo>
                          <a:pt x="2802" y="0"/>
                          <a:pt x="2699" y="38"/>
                          <a:pt x="2608" y="113"/>
                        </a:cubicBezTo>
                        <a:cubicBezTo>
                          <a:pt x="2174" y="439"/>
                          <a:pt x="1666" y="838"/>
                          <a:pt x="1232" y="1200"/>
                        </a:cubicBezTo>
                        <a:cubicBezTo>
                          <a:pt x="906" y="1490"/>
                          <a:pt x="580" y="1743"/>
                          <a:pt x="254" y="1997"/>
                        </a:cubicBezTo>
                        <a:cubicBezTo>
                          <a:pt x="36" y="2142"/>
                          <a:pt x="0" y="2432"/>
                          <a:pt x="145" y="2649"/>
                        </a:cubicBezTo>
                        <a:cubicBezTo>
                          <a:pt x="254" y="2758"/>
                          <a:pt x="362" y="2830"/>
                          <a:pt x="507" y="2830"/>
                        </a:cubicBezTo>
                        <a:cubicBezTo>
                          <a:pt x="616" y="2830"/>
                          <a:pt x="725" y="2794"/>
                          <a:pt x="797" y="2721"/>
                        </a:cubicBezTo>
                        <a:cubicBezTo>
                          <a:pt x="1123" y="2504"/>
                          <a:pt x="1449" y="2214"/>
                          <a:pt x="1811" y="1924"/>
                        </a:cubicBezTo>
                        <a:cubicBezTo>
                          <a:pt x="2246" y="1562"/>
                          <a:pt x="2717" y="1200"/>
                          <a:pt x="3151" y="874"/>
                        </a:cubicBezTo>
                        <a:cubicBezTo>
                          <a:pt x="3369" y="729"/>
                          <a:pt x="3441" y="403"/>
                          <a:pt x="3260" y="222"/>
                        </a:cubicBezTo>
                        <a:cubicBezTo>
                          <a:pt x="3176" y="74"/>
                          <a:pt x="3042" y="0"/>
                          <a:pt x="2902" y="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defRPr/>
                    </a:pPr>
                    <a:endParaRPr sz="24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7" name="Google Shape;1253;p47">
                    <a:extLst>
                      <a:ext uri="{FF2B5EF4-FFF2-40B4-BE49-F238E27FC236}">
                        <a16:creationId xmlns:a16="http://schemas.microsoft.com/office/drawing/2014/main" id="{27DABE88-F859-314D-ACF1-7A8CFAC6A68B}"/>
                      </a:ext>
                    </a:extLst>
                  </p:cNvPr>
                  <p:cNvSpPr/>
                  <p:nvPr/>
                </p:nvSpPr>
                <p:spPr>
                  <a:xfrm>
                    <a:off x="4952637" y="2200313"/>
                    <a:ext cx="1086088" cy="1357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621" h="8704" extrusionOk="0">
                        <a:moveTo>
                          <a:pt x="68963" y="1"/>
                        </a:moveTo>
                        <a:cubicBezTo>
                          <a:pt x="68838" y="1"/>
                          <a:pt x="68709" y="56"/>
                          <a:pt x="68603" y="191"/>
                        </a:cubicBezTo>
                        <a:cubicBezTo>
                          <a:pt x="68096" y="771"/>
                          <a:pt x="67589" y="1278"/>
                          <a:pt x="67010" y="1821"/>
                        </a:cubicBezTo>
                        <a:cubicBezTo>
                          <a:pt x="66539" y="2256"/>
                          <a:pt x="66032" y="2727"/>
                          <a:pt x="65561" y="3234"/>
                        </a:cubicBezTo>
                        <a:cubicBezTo>
                          <a:pt x="65380" y="3415"/>
                          <a:pt x="65380" y="3704"/>
                          <a:pt x="65597" y="3886"/>
                        </a:cubicBezTo>
                        <a:cubicBezTo>
                          <a:pt x="65670" y="3958"/>
                          <a:pt x="65814" y="3994"/>
                          <a:pt x="65923" y="3994"/>
                        </a:cubicBezTo>
                        <a:cubicBezTo>
                          <a:pt x="66032" y="3994"/>
                          <a:pt x="66177" y="3958"/>
                          <a:pt x="66249" y="3849"/>
                        </a:cubicBezTo>
                        <a:cubicBezTo>
                          <a:pt x="66684" y="3415"/>
                          <a:pt x="67191" y="2944"/>
                          <a:pt x="67662" y="2509"/>
                        </a:cubicBezTo>
                        <a:cubicBezTo>
                          <a:pt x="68241" y="1966"/>
                          <a:pt x="68821" y="1386"/>
                          <a:pt x="69328" y="771"/>
                        </a:cubicBezTo>
                        <a:cubicBezTo>
                          <a:pt x="69620" y="425"/>
                          <a:pt x="69308" y="1"/>
                          <a:pt x="68963" y="1"/>
                        </a:cubicBezTo>
                        <a:close/>
                        <a:moveTo>
                          <a:pt x="65670" y="481"/>
                        </a:moveTo>
                        <a:cubicBezTo>
                          <a:pt x="64329" y="481"/>
                          <a:pt x="61214" y="4393"/>
                          <a:pt x="60599" y="5407"/>
                        </a:cubicBezTo>
                        <a:cubicBezTo>
                          <a:pt x="60417" y="5624"/>
                          <a:pt x="60490" y="5914"/>
                          <a:pt x="60743" y="6059"/>
                        </a:cubicBezTo>
                        <a:cubicBezTo>
                          <a:pt x="60816" y="6095"/>
                          <a:pt x="60888" y="6131"/>
                          <a:pt x="60961" y="6131"/>
                        </a:cubicBezTo>
                        <a:cubicBezTo>
                          <a:pt x="61142" y="6131"/>
                          <a:pt x="61287" y="6059"/>
                          <a:pt x="61359" y="5914"/>
                        </a:cubicBezTo>
                        <a:cubicBezTo>
                          <a:pt x="62373" y="4320"/>
                          <a:pt x="65054" y="1459"/>
                          <a:pt x="65670" y="1423"/>
                        </a:cubicBezTo>
                        <a:cubicBezTo>
                          <a:pt x="66285" y="1423"/>
                          <a:pt x="66285" y="481"/>
                          <a:pt x="65670" y="481"/>
                        </a:cubicBezTo>
                        <a:close/>
                        <a:moveTo>
                          <a:pt x="2877" y="4720"/>
                        </a:moveTo>
                        <a:cubicBezTo>
                          <a:pt x="2764" y="4720"/>
                          <a:pt x="2645" y="4763"/>
                          <a:pt x="2536" y="4864"/>
                        </a:cubicBezTo>
                        <a:cubicBezTo>
                          <a:pt x="1956" y="5479"/>
                          <a:pt x="1377" y="6168"/>
                          <a:pt x="906" y="6892"/>
                        </a:cubicBezTo>
                        <a:cubicBezTo>
                          <a:pt x="652" y="7254"/>
                          <a:pt x="435" y="7616"/>
                          <a:pt x="145" y="7942"/>
                        </a:cubicBezTo>
                        <a:cubicBezTo>
                          <a:pt x="0" y="8160"/>
                          <a:pt x="36" y="8449"/>
                          <a:pt x="254" y="8631"/>
                        </a:cubicBezTo>
                        <a:cubicBezTo>
                          <a:pt x="326" y="8667"/>
                          <a:pt x="435" y="8703"/>
                          <a:pt x="507" y="8703"/>
                        </a:cubicBezTo>
                        <a:cubicBezTo>
                          <a:pt x="688" y="8703"/>
                          <a:pt x="797" y="8667"/>
                          <a:pt x="906" y="8522"/>
                        </a:cubicBezTo>
                        <a:cubicBezTo>
                          <a:pt x="1159" y="8196"/>
                          <a:pt x="1449" y="7797"/>
                          <a:pt x="1703" y="7435"/>
                        </a:cubicBezTo>
                        <a:cubicBezTo>
                          <a:pt x="2137" y="6747"/>
                          <a:pt x="2644" y="6131"/>
                          <a:pt x="3224" y="5516"/>
                        </a:cubicBezTo>
                        <a:cubicBezTo>
                          <a:pt x="3558" y="5182"/>
                          <a:pt x="3251" y="4720"/>
                          <a:pt x="2877" y="472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defRPr/>
                    </a:pPr>
                    <a:endParaRPr sz="24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8" name="Google Shape;1254;p47">
                    <a:extLst>
                      <a:ext uri="{FF2B5EF4-FFF2-40B4-BE49-F238E27FC236}">
                        <a16:creationId xmlns:a16="http://schemas.microsoft.com/office/drawing/2014/main" id="{A4002B87-B817-8140-B95D-D4A6E3279513}"/>
                      </a:ext>
                    </a:extLst>
                  </p:cNvPr>
                  <p:cNvSpPr/>
                  <p:nvPr/>
                </p:nvSpPr>
                <p:spPr>
                  <a:xfrm>
                    <a:off x="4875791" y="946666"/>
                    <a:ext cx="1252993" cy="14436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992" h="92543" extrusionOk="0">
                        <a:moveTo>
                          <a:pt x="38286" y="939"/>
                        </a:moveTo>
                        <a:cubicBezTo>
                          <a:pt x="38395" y="975"/>
                          <a:pt x="38503" y="1011"/>
                          <a:pt x="38576" y="1084"/>
                        </a:cubicBezTo>
                        <a:cubicBezTo>
                          <a:pt x="39409" y="1663"/>
                          <a:pt x="40206" y="2315"/>
                          <a:pt x="40894" y="3040"/>
                        </a:cubicBezTo>
                        <a:cubicBezTo>
                          <a:pt x="40982" y="3127"/>
                          <a:pt x="41109" y="3175"/>
                          <a:pt x="41237" y="3175"/>
                        </a:cubicBezTo>
                        <a:cubicBezTo>
                          <a:pt x="41319" y="3175"/>
                          <a:pt x="41402" y="3155"/>
                          <a:pt x="41474" y="3112"/>
                        </a:cubicBezTo>
                        <a:cubicBezTo>
                          <a:pt x="42234" y="2714"/>
                          <a:pt x="43031" y="2315"/>
                          <a:pt x="43828" y="1989"/>
                        </a:cubicBezTo>
                        <a:cubicBezTo>
                          <a:pt x="44009" y="1881"/>
                          <a:pt x="44190" y="1844"/>
                          <a:pt x="44371" y="1844"/>
                        </a:cubicBezTo>
                        <a:cubicBezTo>
                          <a:pt x="44589" y="1844"/>
                          <a:pt x="44806" y="1953"/>
                          <a:pt x="44987" y="2098"/>
                        </a:cubicBezTo>
                        <a:cubicBezTo>
                          <a:pt x="45494" y="2424"/>
                          <a:pt x="45929" y="2931"/>
                          <a:pt x="46219" y="3510"/>
                        </a:cubicBezTo>
                        <a:cubicBezTo>
                          <a:pt x="46298" y="3670"/>
                          <a:pt x="46455" y="3770"/>
                          <a:pt x="46633" y="3770"/>
                        </a:cubicBezTo>
                        <a:cubicBezTo>
                          <a:pt x="46698" y="3770"/>
                          <a:pt x="46766" y="3757"/>
                          <a:pt x="46834" y="3728"/>
                        </a:cubicBezTo>
                        <a:lnTo>
                          <a:pt x="49877" y="2532"/>
                        </a:lnTo>
                        <a:lnTo>
                          <a:pt x="49877" y="2532"/>
                        </a:lnTo>
                        <a:cubicBezTo>
                          <a:pt x="49442" y="5177"/>
                          <a:pt x="49189" y="7821"/>
                          <a:pt x="49152" y="10501"/>
                        </a:cubicBezTo>
                        <a:cubicBezTo>
                          <a:pt x="49008" y="14232"/>
                          <a:pt x="48863" y="18071"/>
                          <a:pt x="47595" y="21694"/>
                        </a:cubicBezTo>
                        <a:cubicBezTo>
                          <a:pt x="47052" y="21186"/>
                          <a:pt x="46508" y="20752"/>
                          <a:pt x="45893" y="20390"/>
                        </a:cubicBezTo>
                        <a:cubicBezTo>
                          <a:pt x="45675" y="20208"/>
                          <a:pt x="45422" y="20136"/>
                          <a:pt x="45168" y="20100"/>
                        </a:cubicBezTo>
                        <a:lnTo>
                          <a:pt x="45096" y="20100"/>
                        </a:lnTo>
                        <a:cubicBezTo>
                          <a:pt x="44842" y="20136"/>
                          <a:pt x="44589" y="20245"/>
                          <a:pt x="44371" y="20462"/>
                        </a:cubicBezTo>
                        <a:lnTo>
                          <a:pt x="43430" y="21295"/>
                        </a:lnTo>
                        <a:cubicBezTo>
                          <a:pt x="43246" y="21494"/>
                          <a:pt x="42997" y="21590"/>
                          <a:pt x="42749" y="21590"/>
                        </a:cubicBezTo>
                        <a:cubicBezTo>
                          <a:pt x="42411" y="21590"/>
                          <a:pt x="42075" y="21412"/>
                          <a:pt x="41908" y="21078"/>
                        </a:cubicBezTo>
                        <a:lnTo>
                          <a:pt x="41800" y="20897"/>
                        </a:lnTo>
                        <a:cubicBezTo>
                          <a:pt x="41510" y="20390"/>
                          <a:pt x="41039" y="20027"/>
                          <a:pt x="40496" y="19846"/>
                        </a:cubicBezTo>
                        <a:cubicBezTo>
                          <a:pt x="40314" y="19774"/>
                          <a:pt x="40097" y="19738"/>
                          <a:pt x="39916" y="19738"/>
                        </a:cubicBezTo>
                        <a:cubicBezTo>
                          <a:pt x="39300" y="19774"/>
                          <a:pt x="38721" y="19955"/>
                          <a:pt x="38214" y="20208"/>
                        </a:cubicBezTo>
                        <a:lnTo>
                          <a:pt x="35533" y="21331"/>
                        </a:lnTo>
                        <a:cubicBezTo>
                          <a:pt x="34773" y="20788"/>
                          <a:pt x="34012" y="20136"/>
                          <a:pt x="33360" y="19448"/>
                        </a:cubicBezTo>
                        <a:cubicBezTo>
                          <a:pt x="33276" y="19342"/>
                          <a:pt x="33142" y="19286"/>
                          <a:pt x="33009" y="19286"/>
                        </a:cubicBezTo>
                        <a:cubicBezTo>
                          <a:pt x="32914" y="19286"/>
                          <a:pt x="32820" y="19315"/>
                          <a:pt x="32744" y="19375"/>
                        </a:cubicBezTo>
                        <a:lnTo>
                          <a:pt x="31875" y="20027"/>
                        </a:lnTo>
                        <a:cubicBezTo>
                          <a:pt x="32020" y="13978"/>
                          <a:pt x="32636" y="7966"/>
                          <a:pt x="33795" y="2025"/>
                        </a:cubicBezTo>
                        <a:lnTo>
                          <a:pt x="35497" y="2750"/>
                        </a:lnTo>
                        <a:cubicBezTo>
                          <a:pt x="35557" y="2786"/>
                          <a:pt x="35622" y="2802"/>
                          <a:pt x="35686" y="2802"/>
                        </a:cubicBezTo>
                        <a:cubicBezTo>
                          <a:pt x="35815" y="2802"/>
                          <a:pt x="35944" y="2738"/>
                          <a:pt x="36040" y="2641"/>
                        </a:cubicBezTo>
                        <a:cubicBezTo>
                          <a:pt x="36620" y="2025"/>
                          <a:pt x="37272" y="1482"/>
                          <a:pt x="37996" y="1047"/>
                        </a:cubicBezTo>
                        <a:cubicBezTo>
                          <a:pt x="38069" y="1011"/>
                          <a:pt x="38177" y="939"/>
                          <a:pt x="38286" y="939"/>
                        </a:cubicBezTo>
                        <a:close/>
                        <a:moveTo>
                          <a:pt x="14090" y="12892"/>
                        </a:moveTo>
                        <a:cubicBezTo>
                          <a:pt x="19089" y="12892"/>
                          <a:pt x="25065" y="12928"/>
                          <a:pt x="31295" y="12964"/>
                        </a:cubicBezTo>
                        <a:cubicBezTo>
                          <a:pt x="31078" y="15645"/>
                          <a:pt x="30969" y="18289"/>
                          <a:pt x="30933" y="20969"/>
                        </a:cubicBezTo>
                        <a:cubicBezTo>
                          <a:pt x="30933" y="21114"/>
                          <a:pt x="31006" y="21295"/>
                          <a:pt x="31187" y="21368"/>
                        </a:cubicBezTo>
                        <a:cubicBezTo>
                          <a:pt x="31252" y="21400"/>
                          <a:pt x="31332" y="21418"/>
                          <a:pt x="31410" y="21418"/>
                        </a:cubicBezTo>
                        <a:cubicBezTo>
                          <a:pt x="31505" y="21418"/>
                          <a:pt x="31598" y="21391"/>
                          <a:pt x="31658" y="21331"/>
                        </a:cubicBezTo>
                        <a:lnTo>
                          <a:pt x="32962" y="20390"/>
                        </a:lnTo>
                        <a:cubicBezTo>
                          <a:pt x="33650" y="21078"/>
                          <a:pt x="34410" y="21694"/>
                          <a:pt x="35244" y="22237"/>
                        </a:cubicBezTo>
                        <a:cubicBezTo>
                          <a:pt x="35312" y="22306"/>
                          <a:pt x="35410" y="22331"/>
                          <a:pt x="35510" y="22331"/>
                        </a:cubicBezTo>
                        <a:cubicBezTo>
                          <a:pt x="35567" y="22331"/>
                          <a:pt x="35625" y="22323"/>
                          <a:pt x="35678" y="22309"/>
                        </a:cubicBezTo>
                        <a:lnTo>
                          <a:pt x="38576" y="21042"/>
                        </a:lnTo>
                        <a:cubicBezTo>
                          <a:pt x="38979" y="20840"/>
                          <a:pt x="39429" y="20730"/>
                          <a:pt x="39888" y="20730"/>
                        </a:cubicBezTo>
                        <a:cubicBezTo>
                          <a:pt x="40005" y="20730"/>
                          <a:pt x="40124" y="20737"/>
                          <a:pt x="40242" y="20752"/>
                        </a:cubicBezTo>
                        <a:cubicBezTo>
                          <a:pt x="40568" y="20824"/>
                          <a:pt x="40749" y="21078"/>
                          <a:pt x="41003" y="21440"/>
                        </a:cubicBezTo>
                        <a:lnTo>
                          <a:pt x="41184" y="21657"/>
                        </a:lnTo>
                        <a:cubicBezTo>
                          <a:pt x="41546" y="22164"/>
                          <a:pt x="42162" y="22490"/>
                          <a:pt x="42814" y="22527"/>
                        </a:cubicBezTo>
                        <a:cubicBezTo>
                          <a:pt x="42959" y="22527"/>
                          <a:pt x="43067" y="22490"/>
                          <a:pt x="43212" y="22490"/>
                        </a:cubicBezTo>
                        <a:cubicBezTo>
                          <a:pt x="43502" y="22382"/>
                          <a:pt x="43792" y="22201"/>
                          <a:pt x="44045" y="21983"/>
                        </a:cubicBezTo>
                        <a:lnTo>
                          <a:pt x="44987" y="21186"/>
                        </a:lnTo>
                        <a:cubicBezTo>
                          <a:pt x="45023" y="21150"/>
                          <a:pt x="45096" y="21078"/>
                          <a:pt x="45132" y="21078"/>
                        </a:cubicBezTo>
                        <a:cubicBezTo>
                          <a:pt x="45204" y="21078"/>
                          <a:pt x="45277" y="21114"/>
                          <a:pt x="45349" y="21186"/>
                        </a:cubicBezTo>
                        <a:cubicBezTo>
                          <a:pt x="46110" y="21657"/>
                          <a:pt x="46798" y="22237"/>
                          <a:pt x="47450" y="22853"/>
                        </a:cubicBezTo>
                        <a:cubicBezTo>
                          <a:pt x="47523" y="22925"/>
                          <a:pt x="47667" y="22997"/>
                          <a:pt x="47776" y="22997"/>
                        </a:cubicBezTo>
                        <a:lnTo>
                          <a:pt x="47885" y="22997"/>
                        </a:lnTo>
                        <a:cubicBezTo>
                          <a:pt x="48030" y="22961"/>
                          <a:pt x="48175" y="22853"/>
                          <a:pt x="48211" y="22708"/>
                        </a:cubicBezTo>
                        <a:cubicBezTo>
                          <a:pt x="49442" y="19593"/>
                          <a:pt x="49804" y="16369"/>
                          <a:pt x="49986" y="13182"/>
                        </a:cubicBezTo>
                        <a:cubicBezTo>
                          <a:pt x="64112" y="13363"/>
                          <a:pt x="76391" y="13544"/>
                          <a:pt x="78782" y="13580"/>
                        </a:cubicBezTo>
                        <a:cubicBezTo>
                          <a:pt x="79941" y="26982"/>
                          <a:pt x="77369" y="83559"/>
                          <a:pt x="77188" y="88087"/>
                        </a:cubicBezTo>
                        <a:cubicBezTo>
                          <a:pt x="72044" y="90369"/>
                          <a:pt x="57157" y="91637"/>
                          <a:pt x="36149" y="91637"/>
                        </a:cubicBezTo>
                        <a:cubicBezTo>
                          <a:pt x="18799" y="91637"/>
                          <a:pt x="3441" y="90695"/>
                          <a:pt x="2137" y="89934"/>
                        </a:cubicBezTo>
                        <a:cubicBezTo>
                          <a:pt x="725" y="87508"/>
                          <a:pt x="1304" y="42847"/>
                          <a:pt x="2029" y="13037"/>
                        </a:cubicBezTo>
                        <a:cubicBezTo>
                          <a:pt x="4274" y="12928"/>
                          <a:pt x="8331" y="12892"/>
                          <a:pt x="14090" y="12892"/>
                        </a:cubicBezTo>
                        <a:close/>
                        <a:moveTo>
                          <a:pt x="38269" y="0"/>
                        </a:moveTo>
                        <a:cubicBezTo>
                          <a:pt x="37999" y="0"/>
                          <a:pt x="37725" y="82"/>
                          <a:pt x="37489" y="251"/>
                        </a:cubicBezTo>
                        <a:cubicBezTo>
                          <a:pt x="36801" y="685"/>
                          <a:pt x="36149" y="1192"/>
                          <a:pt x="35569" y="1772"/>
                        </a:cubicBezTo>
                        <a:lnTo>
                          <a:pt x="33650" y="866"/>
                        </a:lnTo>
                        <a:cubicBezTo>
                          <a:pt x="33577" y="830"/>
                          <a:pt x="33505" y="812"/>
                          <a:pt x="33432" y="812"/>
                        </a:cubicBezTo>
                        <a:cubicBezTo>
                          <a:pt x="33360" y="812"/>
                          <a:pt x="33288" y="830"/>
                          <a:pt x="33215" y="866"/>
                        </a:cubicBezTo>
                        <a:cubicBezTo>
                          <a:pt x="33106" y="939"/>
                          <a:pt x="32998" y="1047"/>
                          <a:pt x="32998" y="1192"/>
                        </a:cubicBezTo>
                        <a:cubicBezTo>
                          <a:pt x="32273" y="4778"/>
                          <a:pt x="31730" y="8364"/>
                          <a:pt x="31404" y="12022"/>
                        </a:cubicBezTo>
                        <a:cubicBezTo>
                          <a:pt x="25102" y="11950"/>
                          <a:pt x="19125" y="11914"/>
                          <a:pt x="14090" y="11914"/>
                        </a:cubicBezTo>
                        <a:cubicBezTo>
                          <a:pt x="7933" y="11914"/>
                          <a:pt x="3695" y="11986"/>
                          <a:pt x="1521" y="12059"/>
                        </a:cubicBezTo>
                        <a:cubicBezTo>
                          <a:pt x="1268" y="12095"/>
                          <a:pt x="1087" y="12276"/>
                          <a:pt x="1051" y="12530"/>
                        </a:cubicBezTo>
                        <a:cubicBezTo>
                          <a:pt x="1051" y="12711"/>
                          <a:pt x="616" y="31691"/>
                          <a:pt x="399" y="50671"/>
                        </a:cubicBezTo>
                        <a:cubicBezTo>
                          <a:pt x="0" y="89282"/>
                          <a:pt x="1051" y="90188"/>
                          <a:pt x="1485" y="90586"/>
                        </a:cubicBezTo>
                        <a:cubicBezTo>
                          <a:pt x="2862" y="91782"/>
                          <a:pt x="20501" y="92542"/>
                          <a:pt x="36149" y="92542"/>
                        </a:cubicBezTo>
                        <a:cubicBezTo>
                          <a:pt x="46291" y="92542"/>
                          <a:pt x="70740" y="92180"/>
                          <a:pt x="77840" y="88811"/>
                        </a:cubicBezTo>
                        <a:cubicBezTo>
                          <a:pt x="77985" y="88739"/>
                          <a:pt x="78093" y="88558"/>
                          <a:pt x="78093" y="88413"/>
                        </a:cubicBezTo>
                        <a:cubicBezTo>
                          <a:pt x="78130" y="87761"/>
                          <a:pt x="80991" y="26185"/>
                          <a:pt x="79687" y="13037"/>
                        </a:cubicBezTo>
                        <a:cubicBezTo>
                          <a:pt x="79651" y="12819"/>
                          <a:pt x="79470" y="12638"/>
                          <a:pt x="79216" y="12602"/>
                        </a:cubicBezTo>
                        <a:cubicBezTo>
                          <a:pt x="78999" y="12602"/>
                          <a:pt x="65669" y="12421"/>
                          <a:pt x="50022" y="12204"/>
                        </a:cubicBezTo>
                        <a:cubicBezTo>
                          <a:pt x="50058" y="11660"/>
                          <a:pt x="50058" y="11117"/>
                          <a:pt x="50094" y="10537"/>
                        </a:cubicBezTo>
                        <a:cubicBezTo>
                          <a:pt x="50203" y="7676"/>
                          <a:pt x="50312" y="4706"/>
                          <a:pt x="50927" y="1881"/>
                        </a:cubicBezTo>
                        <a:cubicBezTo>
                          <a:pt x="51013" y="1565"/>
                          <a:pt x="50782" y="1318"/>
                          <a:pt x="50520" y="1318"/>
                        </a:cubicBezTo>
                        <a:cubicBezTo>
                          <a:pt x="50451" y="1318"/>
                          <a:pt x="50380" y="1336"/>
                          <a:pt x="50312" y="1373"/>
                        </a:cubicBezTo>
                        <a:lnTo>
                          <a:pt x="46834" y="2714"/>
                        </a:lnTo>
                        <a:cubicBezTo>
                          <a:pt x="46508" y="2170"/>
                          <a:pt x="46037" y="1699"/>
                          <a:pt x="45530" y="1337"/>
                        </a:cubicBezTo>
                        <a:cubicBezTo>
                          <a:pt x="45168" y="1047"/>
                          <a:pt x="44770" y="903"/>
                          <a:pt x="44371" y="903"/>
                        </a:cubicBezTo>
                        <a:cubicBezTo>
                          <a:pt x="44045" y="903"/>
                          <a:pt x="43719" y="975"/>
                          <a:pt x="43466" y="1120"/>
                        </a:cubicBezTo>
                        <a:cubicBezTo>
                          <a:pt x="42705" y="1446"/>
                          <a:pt x="42017" y="1772"/>
                          <a:pt x="41329" y="2134"/>
                        </a:cubicBezTo>
                        <a:cubicBezTo>
                          <a:pt x="40640" y="1482"/>
                          <a:pt x="39916" y="866"/>
                          <a:pt x="39119" y="323"/>
                        </a:cubicBezTo>
                        <a:cubicBezTo>
                          <a:pt x="38886" y="110"/>
                          <a:pt x="38581" y="0"/>
                          <a:pt x="38269" y="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defRPr/>
                    </a:pPr>
                    <a:r>
                      <a:rPr lang="en" sz="2400" kern="0">
                        <a:solidFill>
                          <a:srgbClr val="000000"/>
                        </a:solidFill>
                        <a:cs typeface="Arial"/>
                        <a:sym typeface="Arial"/>
                      </a:rPr>
                      <a:t>   </a:t>
                    </a:r>
                    <a:endParaRPr sz="24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" name="Google Shape;1255;p47">
                    <a:extLst>
                      <a:ext uri="{FF2B5EF4-FFF2-40B4-BE49-F238E27FC236}">
                        <a16:creationId xmlns:a16="http://schemas.microsoft.com/office/drawing/2014/main" id="{B3D74879-1709-414B-8DD3-FE8BCFFE2C68}"/>
                      </a:ext>
                    </a:extLst>
                  </p:cNvPr>
                  <p:cNvSpPr/>
                  <p:nvPr/>
                </p:nvSpPr>
                <p:spPr>
                  <a:xfrm>
                    <a:off x="5451010" y="1048035"/>
                    <a:ext cx="109075" cy="994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92" h="6373" extrusionOk="0">
                        <a:moveTo>
                          <a:pt x="6448" y="1"/>
                        </a:moveTo>
                        <a:cubicBezTo>
                          <a:pt x="6330" y="1"/>
                          <a:pt x="6212" y="55"/>
                          <a:pt x="6122" y="164"/>
                        </a:cubicBezTo>
                        <a:cubicBezTo>
                          <a:pt x="4311" y="2011"/>
                          <a:pt x="2210" y="4148"/>
                          <a:pt x="326" y="5488"/>
                        </a:cubicBezTo>
                        <a:cubicBezTo>
                          <a:pt x="73" y="5633"/>
                          <a:pt x="0" y="5959"/>
                          <a:pt x="182" y="6176"/>
                        </a:cubicBezTo>
                        <a:cubicBezTo>
                          <a:pt x="269" y="6307"/>
                          <a:pt x="408" y="6372"/>
                          <a:pt x="552" y="6372"/>
                        </a:cubicBezTo>
                        <a:cubicBezTo>
                          <a:pt x="648" y="6372"/>
                          <a:pt x="747" y="6343"/>
                          <a:pt x="834" y="6285"/>
                        </a:cubicBezTo>
                        <a:cubicBezTo>
                          <a:pt x="2826" y="4872"/>
                          <a:pt x="4963" y="2735"/>
                          <a:pt x="6774" y="816"/>
                        </a:cubicBezTo>
                        <a:cubicBezTo>
                          <a:pt x="6991" y="635"/>
                          <a:pt x="6991" y="345"/>
                          <a:pt x="6774" y="164"/>
                        </a:cubicBezTo>
                        <a:cubicBezTo>
                          <a:pt x="6683" y="55"/>
                          <a:pt x="6566" y="1"/>
                          <a:pt x="6448" y="1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defRPr/>
                    </a:pPr>
                    <a:endParaRPr sz="24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0" name="Google Shape;1256;p47">
                    <a:extLst>
                      <a:ext uri="{FF2B5EF4-FFF2-40B4-BE49-F238E27FC236}">
                        <a16:creationId xmlns:a16="http://schemas.microsoft.com/office/drawing/2014/main" id="{B8F2AC85-4DFA-2645-BF87-1F96D6F08DAA}"/>
                      </a:ext>
                    </a:extLst>
                  </p:cNvPr>
                  <p:cNvSpPr/>
                  <p:nvPr/>
                </p:nvSpPr>
                <p:spPr>
                  <a:xfrm>
                    <a:off x="5519557" y="1088423"/>
                    <a:ext cx="44476" cy="373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51" h="2394" extrusionOk="0">
                        <a:moveTo>
                          <a:pt x="2320" y="0"/>
                        </a:moveTo>
                        <a:cubicBezTo>
                          <a:pt x="2232" y="0"/>
                          <a:pt x="2141" y="24"/>
                          <a:pt x="2054" y="74"/>
                        </a:cubicBezTo>
                        <a:cubicBezTo>
                          <a:pt x="1366" y="472"/>
                          <a:pt x="786" y="980"/>
                          <a:pt x="315" y="1595"/>
                        </a:cubicBezTo>
                        <a:cubicBezTo>
                          <a:pt x="0" y="1910"/>
                          <a:pt x="226" y="2394"/>
                          <a:pt x="634" y="2394"/>
                        </a:cubicBezTo>
                        <a:cubicBezTo>
                          <a:pt x="648" y="2394"/>
                          <a:pt x="663" y="2393"/>
                          <a:pt x="677" y="2392"/>
                        </a:cubicBezTo>
                        <a:cubicBezTo>
                          <a:pt x="822" y="2356"/>
                          <a:pt x="931" y="2320"/>
                          <a:pt x="1040" y="2211"/>
                        </a:cubicBezTo>
                        <a:cubicBezTo>
                          <a:pt x="1438" y="1668"/>
                          <a:pt x="1945" y="1233"/>
                          <a:pt x="2525" y="907"/>
                        </a:cubicBezTo>
                        <a:cubicBezTo>
                          <a:pt x="2778" y="798"/>
                          <a:pt x="2851" y="472"/>
                          <a:pt x="2742" y="255"/>
                        </a:cubicBezTo>
                        <a:cubicBezTo>
                          <a:pt x="2647" y="89"/>
                          <a:pt x="2489" y="0"/>
                          <a:pt x="2320" y="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defRPr/>
                    </a:pPr>
                    <a:endParaRPr sz="24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" name="Google Shape;1257;p47">
                    <a:extLst>
                      <a:ext uri="{FF2B5EF4-FFF2-40B4-BE49-F238E27FC236}">
                        <a16:creationId xmlns:a16="http://schemas.microsoft.com/office/drawing/2014/main" id="{D9FF5AC6-02B2-8F4E-B915-019D631B7EFC}"/>
                      </a:ext>
                    </a:extLst>
                  </p:cNvPr>
                  <p:cNvSpPr/>
                  <p:nvPr/>
                </p:nvSpPr>
                <p:spPr>
                  <a:xfrm>
                    <a:off x="5895142" y="2207801"/>
                    <a:ext cx="92118" cy="881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05" h="5652" extrusionOk="0">
                        <a:moveTo>
                          <a:pt x="5253" y="1"/>
                        </a:moveTo>
                        <a:cubicBezTo>
                          <a:pt x="3912" y="1"/>
                          <a:pt x="797" y="3913"/>
                          <a:pt x="182" y="4927"/>
                        </a:cubicBezTo>
                        <a:cubicBezTo>
                          <a:pt x="0" y="5144"/>
                          <a:pt x="73" y="5434"/>
                          <a:pt x="326" y="5579"/>
                        </a:cubicBezTo>
                        <a:cubicBezTo>
                          <a:pt x="399" y="5615"/>
                          <a:pt x="471" y="5651"/>
                          <a:pt x="544" y="5651"/>
                        </a:cubicBezTo>
                        <a:cubicBezTo>
                          <a:pt x="725" y="5651"/>
                          <a:pt x="870" y="5579"/>
                          <a:pt x="942" y="5434"/>
                        </a:cubicBezTo>
                        <a:cubicBezTo>
                          <a:pt x="1956" y="3840"/>
                          <a:pt x="4637" y="979"/>
                          <a:pt x="5253" y="943"/>
                        </a:cubicBezTo>
                        <a:cubicBezTo>
                          <a:pt x="5904" y="943"/>
                          <a:pt x="5904" y="1"/>
                          <a:pt x="5253" y="1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defRPr/>
                    </a:pPr>
                    <a:endParaRPr sz="24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2" name="Google Shape;1258;p47">
                    <a:extLst>
                      <a:ext uri="{FF2B5EF4-FFF2-40B4-BE49-F238E27FC236}">
                        <a16:creationId xmlns:a16="http://schemas.microsoft.com/office/drawing/2014/main" id="{F0DC2E2B-80C9-204E-B93C-468E7AB3E94B}"/>
                      </a:ext>
                    </a:extLst>
                  </p:cNvPr>
                  <p:cNvSpPr/>
                  <p:nvPr/>
                </p:nvSpPr>
                <p:spPr>
                  <a:xfrm>
                    <a:off x="5972549" y="2200578"/>
                    <a:ext cx="66768" cy="626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80" h="4014" extrusionOk="0">
                        <a:moveTo>
                          <a:pt x="3613" y="0"/>
                        </a:moveTo>
                        <a:cubicBezTo>
                          <a:pt x="3490" y="0"/>
                          <a:pt x="3364" y="51"/>
                          <a:pt x="3261" y="174"/>
                        </a:cubicBezTo>
                        <a:cubicBezTo>
                          <a:pt x="2754" y="754"/>
                          <a:pt x="2210" y="1297"/>
                          <a:pt x="1631" y="1804"/>
                        </a:cubicBezTo>
                        <a:cubicBezTo>
                          <a:pt x="1160" y="2239"/>
                          <a:pt x="653" y="2710"/>
                          <a:pt x="182" y="3217"/>
                        </a:cubicBezTo>
                        <a:cubicBezTo>
                          <a:pt x="1" y="3398"/>
                          <a:pt x="37" y="3687"/>
                          <a:pt x="254" y="3869"/>
                        </a:cubicBezTo>
                        <a:cubicBezTo>
                          <a:pt x="327" y="3941"/>
                          <a:pt x="435" y="4013"/>
                          <a:pt x="544" y="4013"/>
                        </a:cubicBezTo>
                        <a:cubicBezTo>
                          <a:pt x="689" y="4013"/>
                          <a:pt x="798" y="3941"/>
                          <a:pt x="906" y="3832"/>
                        </a:cubicBezTo>
                        <a:cubicBezTo>
                          <a:pt x="1341" y="3398"/>
                          <a:pt x="1812" y="2927"/>
                          <a:pt x="2283" y="2492"/>
                        </a:cubicBezTo>
                        <a:cubicBezTo>
                          <a:pt x="2898" y="1949"/>
                          <a:pt x="3442" y="1369"/>
                          <a:pt x="3985" y="790"/>
                        </a:cubicBezTo>
                        <a:cubicBezTo>
                          <a:pt x="4280" y="415"/>
                          <a:pt x="3960" y="0"/>
                          <a:pt x="3613" y="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defRPr/>
                    </a:pPr>
                    <a:endParaRPr sz="24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3" name="Google Shape;1259;p47">
                    <a:extLst>
                      <a:ext uri="{FF2B5EF4-FFF2-40B4-BE49-F238E27FC236}">
                        <a16:creationId xmlns:a16="http://schemas.microsoft.com/office/drawing/2014/main" id="{52C589DC-1678-1146-8B3C-EFAEBA866CC5}"/>
                      </a:ext>
                    </a:extLst>
                  </p:cNvPr>
                  <p:cNvSpPr/>
                  <p:nvPr/>
                </p:nvSpPr>
                <p:spPr>
                  <a:xfrm>
                    <a:off x="5672477" y="1116295"/>
                    <a:ext cx="46348" cy="549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71" h="3525" extrusionOk="0">
                        <a:moveTo>
                          <a:pt x="2423" y="1"/>
                        </a:moveTo>
                        <a:cubicBezTo>
                          <a:pt x="2312" y="1"/>
                          <a:pt x="2199" y="38"/>
                          <a:pt x="2102" y="120"/>
                        </a:cubicBezTo>
                        <a:cubicBezTo>
                          <a:pt x="1558" y="663"/>
                          <a:pt x="1087" y="1243"/>
                          <a:pt x="725" y="1931"/>
                        </a:cubicBezTo>
                        <a:cubicBezTo>
                          <a:pt x="544" y="2257"/>
                          <a:pt x="363" y="2547"/>
                          <a:pt x="182" y="2800"/>
                        </a:cubicBezTo>
                        <a:cubicBezTo>
                          <a:pt x="1" y="2981"/>
                          <a:pt x="37" y="3307"/>
                          <a:pt x="254" y="3452"/>
                        </a:cubicBezTo>
                        <a:cubicBezTo>
                          <a:pt x="327" y="3489"/>
                          <a:pt x="435" y="3525"/>
                          <a:pt x="544" y="3525"/>
                        </a:cubicBezTo>
                        <a:cubicBezTo>
                          <a:pt x="689" y="3525"/>
                          <a:pt x="834" y="3452"/>
                          <a:pt x="906" y="3344"/>
                        </a:cubicBezTo>
                        <a:cubicBezTo>
                          <a:pt x="1124" y="3054"/>
                          <a:pt x="1341" y="2764"/>
                          <a:pt x="1522" y="2402"/>
                        </a:cubicBezTo>
                        <a:cubicBezTo>
                          <a:pt x="1848" y="1822"/>
                          <a:pt x="2246" y="1315"/>
                          <a:pt x="2717" y="844"/>
                        </a:cubicBezTo>
                        <a:cubicBezTo>
                          <a:pt x="2935" y="663"/>
                          <a:pt x="2971" y="374"/>
                          <a:pt x="2790" y="156"/>
                        </a:cubicBezTo>
                        <a:cubicBezTo>
                          <a:pt x="2690" y="57"/>
                          <a:pt x="2558" y="1"/>
                          <a:pt x="2423" y="1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defRPr/>
                    </a:pPr>
                    <a:endParaRPr sz="24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4" name="Google Shape;1260;p47">
                    <a:extLst>
                      <a:ext uri="{FF2B5EF4-FFF2-40B4-BE49-F238E27FC236}">
                        <a16:creationId xmlns:a16="http://schemas.microsoft.com/office/drawing/2014/main" id="{58C60EFC-BB17-C944-BB20-1C199B21FBFF}"/>
                      </a:ext>
                    </a:extLst>
                  </p:cNvPr>
                  <p:cNvSpPr/>
                  <p:nvPr/>
                </p:nvSpPr>
                <p:spPr>
                  <a:xfrm>
                    <a:off x="5736640" y="1108948"/>
                    <a:ext cx="39406" cy="330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26" h="2119" extrusionOk="0">
                        <a:moveTo>
                          <a:pt x="1813" y="0"/>
                        </a:moveTo>
                        <a:cubicBezTo>
                          <a:pt x="1710" y="0"/>
                          <a:pt x="1602" y="36"/>
                          <a:pt x="1502" y="120"/>
                        </a:cubicBezTo>
                        <a:cubicBezTo>
                          <a:pt x="1104" y="482"/>
                          <a:pt x="705" y="917"/>
                          <a:pt x="307" y="1315"/>
                        </a:cubicBezTo>
                        <a:cubicBezTo>
                          <a:pt x="1" y="1621"/>
                          <a:pt x="205" y="2119"/>
                          <a:pt x="591" y="2119"/>
                        </a:cubicBezTo>
                        <a:cubicBezTo>
                          <a:pt x="616" y="2119"/>
                          <a:pt x="642" y="2117"/>
                          <a:pt x="669" y="2112"/>
                        </a:cubicBezTo>
                        <a:cubicBezTo>
                          <a:pt x="778" y="2112"/>
                          <a:pt x="922" y="2076"/>
                          <a:pt x="995" y="1967"/>
                        </a:cubicBezTo>
                        <a:cubicBezTo>
                          <a:pt x="1357" y="1569"/>
                          <a:pt x="1756" y="1171"/>
                          <a:pt x="2154" y="808"/>
                        </a:cubicBezTo>
                        <a:cubicBezTo>
                          <a:pt x="2525" y="494"/>
                          <a:pt x="2199" y="0"/>
                          <a:pt x="1813" y="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defRPr/>
                    </a:pPr>
                    <a:endParaRPr sz="24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5" name="Google Shape;1261;p47">
                    <a:extLst>
                      <a:ext uri="{FF2B5EF4-FFF2-40B4-BE49-F238E27FC236}">
                        <a16:creationId xmlns:a16="http://schemas.microsoft.com/office/drawing/2014/main" id="{EF93B93F-DC79-2C4E-99CA-EFB0DA9501A5}"/>
                      </a:ext>
                    </a:extLst>
                  </p:cNvPr>
                  <p:cNvSpPr/>
                  <p:nvPr/>
                </p:nvSpPr>
                <p:spPr>
                  <a:xfrm>
                    <a:off x="4911073" y="2266707"/>
                    <a:ext cx="55505" cy="62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58" h="3984" extrusionOk="0">
                        <a:moveTo>
                          <a:pt x="2894" y="0"/>
                        </a:moveTo>
                        <a:cubicBezTo>
                          <a:pt x="2786" y="0"/>
                          <a:pt x="2673" y="43"/>
                          <a:pt x="2572" y="144"/>
                        </a:cubicBezTo>
                        <a:cubicBezTo>
                          <a:pt x="1956" y="759"/>
                          <a:pt x="1377" y="1448"/>
                          <a:pt x="906" y="2172"/>
                        </a:cubicBezTo>
                        <a:cubicBezTo>
                          <a:pt x="688" y="2534"/>
                          <a:pt x="435" y="2896"/>
                          <a:pt x="145" y="3222"/>
                        </a:cubicBezTo>
                        <a:cubicBezTo>
                          <a:pt x="0" y="3440"/>
                          <a:pt x="36" y="3729"/>
                          <a:pt x="254" y="3911"/>
                        </a:cubicBezTo>
                        <a:cubicBezTo>
                          <a:pt x="326" y="3947"/>
                          <a:pt x="435" y="3983"/>
                          <a:pt x="544" y="3983"/>
                        </a:cubicBezTo>
                        <a:cubicBezTo>
                          <a:pt x="688" y="3983"/>
                          <a:pt x="797" y="3947"/>
                          <a:pt x="906" y="3802"/>
                        </a:cubicBezTo>
                        <a:cubicBezTo>
                          <a:pt x="1196" y="3476"/>
                          <a:pt x="1449" y="3077"/>
                          <a:pt x="1703" y="2715"/>
                        </a:cubicBezTo>
                        <a:cubicBezTo>
                          <a:pt x="2137" y="2027"/>
                          <a:pt x="2644" y="1411"/>
                          <a:pt x="3224" y="796"/>
                        </a:cubicBezTo>
                        <a:cubicBezTo>
                          <a:pt x="3558" y="462"/>
                          <a:pt x="3251" y="0"/>
                          <a:pt x="2894" y="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defRPr/>
                    </a:pPr>
                    <a:endParaRPr sz="24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35" name="Rectangle 14">
                  <a:extLst>
                    <a:ext uri="{FF2B5EF4-FFF2-40B4-BE49-F238E27FC236}">
                      <a16:creationId xmlns:a16="http://schemas.microsoft.com/office/drawing/2014/main" id="{C33EAD5D-BAF5-FC45-9793-76ACA8BA01B1}"/>
                    </a:ext>
                  </a:extLst>
                </p:cNvPr>
                <p:cNvSpPr/>
                <p:nvPr/>
              </p:nvSpPr>
              <p:spPr>
                <a:xfrm>
                  <a:off x="3161301" y="1767517"/>
                  <a:ext cx="615357" cy="371363"/>
                </a:xfrm>
                <a:custGeom>
                  <a:avLst/>
                  <a:gdLst>
                    <a:gd name="connsiteX0" fmla="*/ 0 w 1059873"/>
                    <a:gd name="connsiteY0" fmla="*/ 0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0 w 1059873"/>
                    <a:gd name="connsiteY4" fmla="*/ 0 h 561109"/>
                    <a:gd name="connsiteX0" fmla="*/ 23813 w 1059873"/>
                    <a:gd name="connsiteY0" fmla="*/ 23812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23813 w 1059873"/>
                    <a:gd name="connsiteY4" fmla="*/ 23812 h 561109"/>
                    <a:gd name="connsiteX0" fmla="*/ 33338 w 1059873"/>
                    <a:gd name="connsiteY0" fmla="*/ 66675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33338 w 1059873"/>
                    <a:gd name="connsiteY4" fmla="*/ 66675 h 561109"/>
                    <a:gd name="connsiteX0" fmla="*/ 38101 w 1059873"/>
                    <a:gd name="connsiteY0" fmla="*/ 28575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38101 w 1059873"/>
                    <a:gd name="connsiteY4" fmla="*/ 28575 h 561109"/>
                    <a:gd name="connsiteX0" fmla="*/ 138114 w 1159886"/>
                    <a:gd name="connsiteY0" fmla="*/ 28575 h 561109"/>
                    <a:gd name="connsiteX1" fmla="*/ 1159886 w 1159886"/>
                    <a:gd name="connsiteY1" fmla="*/ 0 h 561109"/>
                    <a:gd name="connsiteX2" fmla="*/ 1159886 w 1159886"/>
                    <a:gd name="connsiteY2" fmla="*/ 561109 h 561109"/>
                    <a:gd name="connsiteX3" fmla="*/ 0 w 1159886"/>
                    <a:gd name="connsiteY3" fmla="*/ 551584 h 561109"/>
                    <a:gd name="connsiteX4" fmla="*/ 138114 w 1159886"/>
                    <a:gd name="connsiteY4" fmla="*/ 28575 h 561109"/>
                    <a:gd name="connsiteX0" fmla="*/ 138114 w 1259898"/>
                    <a:gd name="connsiteY0" fmla="*/ 0 h 532534"/>
                    <a:gd name="connsiteX1" fmla="*/ 1259898 w 1259898"/>
                    <a:gd name="connsiteY1" fmla="*/ 19050 h 532534"/>
                    <a:gd name="connsiteX2" fmla="*/ 1159886 w 1259898"/>
                    <a:gd name="connsiteY2" fmla="*/ 532534 h 532534"/>
                    <a:gd name="connsiteX3" fmla="*/ 0 w 1259898"/>
                    <a:gd name="connsiteY3" fmla="*/ 523009 h 532534"/>
                    <a:gd name="connsiteX4" fmla="*/ 138114 w 1259898"/>
                    <a:gd name="connsiteY4" fmla="*/ 0 h 5325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0 w 1259898"/>
                    <a:gd name="connsiteY3" fmla="*/ 523009 h 570634"/>
                    <a:gd name="connsiteX4" fmla="*/ 138114 w 1259898"/>
                    <a:gd name="connsiteY4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47639 w 1269423"/>
                    <a:gd name="connsiteY0" fmla="*/ 0 h 570634"/>
                    <a:gd name="connsiteX1" fmla="*/ 1269423 w 1269423"/>
                    <a:gd name="connsiteY1" fmla="*/ 19050 h 570634"/>
                    <a:gd name="connsiteX2" fmla="*/ 1121786 w 1269423"/>
                    <a:gd name="connsiteY2" fmla="*/ 570634 h 570634"/>
                    <a:gd name="connsiteX3" fmla="*/ 265402 w 1269423"/>
                    <a:gd name="connsiteY3" fmla="*/ 548119 h 570634"/>
                    <a:gd name="connsiteX4" fmla="*/ 0 w 1269423"/>
                    <a:gd name="connsiteY4" fmla="*/ 508722 h 570634"/>
                    <a:gd name="connsiteX5" fmla="*/ 147639 w 1269423"/>
                    <a:gd name="connsiteY5" fmla="*/ 0 h 570634"/>
                    <a:gd name="connsiteX0" fmla="*/ 147639 w 1269423"/>
                    <a:gd name="connsiteY0" fmla="*/ 0 h 570634"/>
                    <a:gd name="connsiteX1" fmla="*/ 1269423 w 1269423"/>
                    <a:gd name="connsiteY1" fmla="*/ 19050 h 570634"/>
                    <a:gd name="connsiteX2" fmla="*/ 1121786 w 1269423"/>
                    <a:gd name="connsiteY2" fmla="*/ 570634 h 570634"/>
                    <a:gd name="connsiteX3" fmla="*/ 265402 w 1269423"/>
                    <a:gd name="connsiteY3" fmla="*/ 548119 h 570634"/>
                    <a:gd name="connsiteX4" fmla="*/ 0 w 1269423"/>
                    <a:gd name="connsiteY4" fmla="*/ 508722 h 570634"/>
                    <a:gd name="connsiteX5" fmla="*/ 147639 w 1269423"/>
                    <a:gd name="connsiteY5" fmla="*/ 0 h 570634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57394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57394 h 604216"/>
                    <a:gd name="connsiteX0" fmla="*/ 123826 w 1269423"/>
                    <a:gd name="connsiteY0" fmla="*/ 57394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57394 h 604216"/>
                    <a:gd name="connsiteX0" fmla="*/ 123826 w 1269423"/>
                    <a:gd name="connsiteY0" fmla="*/ 50744 h 597566"/>
                    <a:gd name="connsiteX1" fmla="*/ 465428 w 1269423"/>
                    <a:gd name="connsiteY1" fmla="*/ 8314 h 597566"/>
                    <a:gd name="connsiteX2" fmla="*/ 598778 w 1269423"/>
                    <a:gd name="connsiteY2" fmla="*/ 32126 h 597566"/>
                    <a:gd name="connsiteX3" fmla="*/ 1269423 w 1269423"/>
                    <a:gd name="connsiteY3" fmla="*/ 45982 h 597566"/>
                    <a:gd name="connsiteX4" fmla="*/ 1121786 w 1269423"/>
                    <a:gd name="connsiteY4" fmla="*/ 597566 h 597566"/>
                    <a:gd name="connsiteX5" fmla="*/ 265402 w 1269423"/>
                    <a:gd name="connsiteY5" fmla="*/ 575051 h 597566"/>
                    <a:gd name="connsiteX6" fmla="*/ 0 w 1269423"/>
                    <a:gd name="connsiteY6" fmla="*/ 535654 h 597566"/>
                    <a:gd name="connsiteX7" fmla="*/ 123826 w 1269423"/>
                    <a:gd name="connsiteY7" fmla="*/ 50744 h 597566"/>
                    <a:gd name="connsiteX0" fmla="*/ 123826 w 1269423"/>
                    <a:gd name="connsiteY0" fmla="*/ 49637 h 596459"/>
                    <a:gd name="connsiteX1" fmla="*/ 465428 w 1269423"/>
                    <a:gd name="connsiteY1" fmla="*/ 7207 h 596459"/>
                    <a:gd name="connsiteX2" fmla="*/ 598778 w 1269423"/>
                    <a:gd name="connsiteY2" fmla="*/ 31019 h 596459"/>
                    <a:gd name="connsiteX3" fmla="*/ 794041 w 1269423"/>
                    <a:gd name="connsiteY3" fmla="*/ 35782 h 596459"/>
                    <a:gd name="connsiteX4" fmla="*/ 1269423 w 1269423"/>
                    <a:gd name="connsiteY4" fmla="*/ 44875 h 596459"/>
                    <a:gd name="connsiteX5" fmla="*/ 1121786 w 1269423"/>
                    <a:gd name="connsiteY5" fmla="*/ 596459 h 596459"/>
                    <a:gd name="connsiteX6" fmla="*/ 265402 w 1269423"/>
                    <a:gd name="connsiteY6" fmla="*/ 573944 h 596459"/>
                    <a:gd name="connsiteX7" fmla="*/ 0 w 1269423"/>
                    <a:gd name="connsiteY7" fmla="*/ 534547 h 596459"/>
                    <a:gd name="connsiteX8" fmla="*/ 123826 w 1269423"/>
                    <a:gd name="connsiteY8" fmla="*/ 49637 h 596459"/>
                    <a:gd name="connsiteX0" fmla="*/ 123826 w 1269423"/>
                    <a:gd name="connsiteY0" fmla="*/ 43695 h 590517"/>
                    <a:gd name="connsiteX1" fmla="*/ 465428 w 1269423"/>
                    <a:gd name="connsiteY1" fmla="*/ 1265 h 590517"/>
                    <a:gd name="connsiteX2" fmla="*/ 598778 w 1269423"/>
                    <a:gd name="connsiteY2" fmla="*/ 25077 h 590517"/>
                    <a:gd name="connsiteX3" fmla="*/ 808329 w 1269423"/>
                    <a:gd name="connsiteY3" fmla="*/ 63177 h 590517"/>
                    <a:gd name="connsiteX4" fmla="*/ 1269423 w 1269423"/>
                    <a:gd name="connsiteY4" fmla="*/ 38933 h 590517"/>
                    <a:gd name="connsiteX5" fmla="*/ 1121786 w 1269423"/>
                    <a:gd name="connsiteY5" fmla="*/ 590517 h 590517"/>
                    <a:gd name="connsiteX6" fmla="*/ 265402 w 1269423"/>
                    <a:gd name="connsiteY6" fmla="*/ 568002 h 590517"/>
                    <a:gd name="connsiteX7" fmla="*/ 0 w 1269423"/>
                    <a:gd name="connsiteY7" fmla="*/ 528605 h 590517"/>
                    <a:gd name="connsiteX8" fmla="*/ 123826 w 1269423"/>
                    <a:gd name="connsiteY8" fmla="*/ 43695 h 590517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598778 w 1269423"/>
                    <a:gd name="connsiteY2" fmla="*/ 31018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598778 w 1269423"/>
                    <a:gd name="connsiteY2" fmla="*/ 31018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660691 w 1269423"/>
                    <a:gd name="connsiteY2" fmla="*/ 54830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679741 w 1269423"/>
                    <a:gd name="connsiteY2" fmla="*/ 73880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5668 h 592490"/>
                    <a:gd name="connsiteX1" fmla="*/ 465428 w 1269423"/>
                    <a:gd name="connsiteY1" fmla="*/ 3238 h 592490"/>
                    <a:gd name="connsiteX2" fmla="*/ 679741 w 1269423"/>
                    <a:gd name="connsiteY2" fmla="*/ 69912 h 592490"/>
                    <a:gd name="connsiteX3" fmla="*/ 865479 w 1269423"/>
                    <a:gd name="connsiteY3" fmla="*/ 31812 h 592490"/>
                    <a:gd name="connsiteX4" fmla="*/ 1065503 w 1269423"/>
                    <a:gd name="connsiteY4" fmla="*/ 50863 h 592490"/>
                    <a:gd name="connsiteX5" fmla="*/ 1269423 w 1269423"/>
                    <a:gd name="connsiteY5" fmla="*/ 40906 h 592490"/>
                    <a:gd name="connsiteX6" fmla="*/ 1121786 w 1269423"/>
                    <a:gd name="connsiteY6" fmla="*/ 592490 h 592490"/>
                    <a:gd name="connsiteX7" fmla="*/ 265402 w 1269423"/>
                    <a:gd name="connsiteY7" fmla="*/ 569975 h 592490"/>
                    <a:gd name="connsiteX8" fmla="*/ 0 w 1269423"/>
                    <a:gd name="connsiteY8" fmla="*/ 530578 h 592490"/>
                    <a:gd name="connsiteX9" fmla="*/ 123826 w 1269423"/>
                    <a:gd name="connsiteY9" fmla="*/ 45668 h 592490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46453 w 1269423"/>
                    <a:gd name="connsiteY4" fmla="*/ 5766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46453 w 1269423"/>
                    <a:gd name="connsiteY4" fmla="*/ 5766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6719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621268"/>
                    <a:gd name="connsiteX1" fmla="*/ 465428 w 1269423"/>
                    <a:gd name="connsiteY1" fmla="*/ 519 h 621268"/>
                    <a:gd name="connsiteX2" fmla="*/ 679741 w 1269423"/>
                    <a:gd name="connsiteY2" fmla="*/ 67193 h 621268"/>
                    <a:gd name="connsiteX3" fmla="*/ 865479 w 1269423"/>
                    <a:gd name="connsiteY3" fmla="*/ 29093 h 621268"/>
                    <a:gd name="connsiteX4" fmla="*/ 1051215 w 1269423"/>
                    <a:gd name="connsiteY4" fmla="*/ 76719 h 621268"/>
                    <a:gd name="connsiteX5" fmla="*/ 1269423 w 1269423"/>
                    <a:gd name="connsiteY5" fmla="*/ 38187 h 621268"/>
                    <a:gd name="connsiteX6" fmla="*/ 1121786 w 1269423"/>
                    <a:gd name="connsiteY6" fmla="*/ 589771 h 621268"/>
                    <a:gd name="connsiteX7" fmla="*/ 446378 w 1269423"/>
                    <a:gd name="connsiteY7" fmla="*/ 543444 h 621268"/>
                    <a:gd name="connsiteX8" fmla="*/ 265402 w 1269423"/>
                    <a:gd name="connsiteY8" fmla="*/ 567256 h 621268"/>
                    <a:gd name="connsiteX9" fmla="*/ 0 w 1269423"/>
                    <a:gd name="connsiteY9" fmla="*/ 527859 h 621268"/>
                    <a:gd name="connsiteX10" fmla="*/ 123826 w 1269423"/>
                    <a:gd name="connsiteY10" fmla="*/ 42949 h 621268"/>
                    <a:gd name="connsiteX0" fmla="*/ 123826 w 1269423"/>
                    <a:gd name="connsiteY0" fmla="*/ 42949 h 619818"/>
                    <a:gd name="connsiteX1" fmla="*/ 465428 w 1269423"/>
                    <a:gd name="connsiteY1" fmla="*/ 519 h 619818"/>
                    <a:gd name="connsiteX2" fmla="*/ 679741 w 1269423"/>
                    <a:gd name="connsiteY2" fmla="*/ 67193 h 619818"/>
                    <a:gd name="connsiteX3" fmla="*/ 865479 w 1269423"/>
                    <a:gd name="connsiteY3" fmla="*/ 29093 h 619818"/>
                    <a:gd name="connsiteX4" fmla="*/ 1051215 w 1269423"/>
                    <a:gd name="connsiteY4" fmla="*/ 76719 h 619818"/>
                    <a:gd name="connsiteX5" fmla="*/ 1269423 w 1269423"/>
                    <a:gd name="connsiteY5" fmla="*/ 38187 h 619818"/>
                    <a:gd name="connsiteX6" fmla="*/ 1121786 w 1269423"/>
                    <a:gd name="connsiteY6" fmla="*/ 589771 h 619818"/>
                    <a:gd name="connsiteX7" fmla="*/ 470191 w 1269423"/>
                    <a:gd name="connsiteY7" fmla="*/ 533919 h 619818"/>
                    <a:gd name="connsiteX8" fmla="*/ 265402 w 1269423"/>
                    <a:gd name="connsiteY8" fmla="*/ 567256 h 619818"/>
                    <a:gd name="connsiteX9" fmla="*/ 0 w 1269423"/>
                    <a:gd name="connsiteY9" fmla="*/ 527859 h 619818"/>
                    <a:gd name="connsiteX10" fmla="*/ 123826 w 1269423"/>
                    <a:gd name="connsiteY10" fmla="*/ 42949 h 619818"/>
                    <a:gd name="connsiteX0" fmla="*/ 123826 w 1269423"/>
                    <a:gd name="connsiteY0" fmla="*/ 42949 h 620230"/>
                    <a:gd name="connsiteX1" fmla="*/ 465428 w 1269423"/>
                    <a:gd name="connsiteY1" fmla="*/ 519 h 620230"/>
                    <a:gd name="connsiteX2" fmla="*/ 679741 w 1269423"/>
                    <a:gd name="connsiteY2" fmla="*/ 67193 h 620230"/>
                    <a:gd name="connsiteX3" fmla="*/ 865479 w 1269423"/>
                    <a:gd name="connsiteY3" fmla="*/ 29093 h 620230"/>
                    <a:gd name="connsiteX4" fmla="*/ 1051215 w 1269423"/>
                    <a:gd name="connsiteY4" fmla="*/ 76719 h 620230"/>
                    <a:gd name="connsiteX5" fmla="*/ 1269423 w 1269423"/>
                    <a:gd name="connsiteY5" fmla="*/ 38187 h 620230"/>
                    <a:gd name="connsiteX6" fmla="*/ 1121786 w 1269423"/>
                    <a:gd name="connsiteY6" fmla="*/ 589771 h 620230"/>
                    <a:gd name="connsiteX7" fmla="*/ 755941 w 1269423"/>
                    <a:gd name="connsiteY7" fmla="*/ 533918 h 620230"/>
                    <a:gd name="connsiteX8" fmla="*/ 470191 w 1269423"/>
                    <a:gd name="connsiteY8" fmla="*/ 533919 h 620230"/>
                    <a:gd name="connsiteX9" fmla="*/ 265402 w 1269423"/>
                    <a:gd name="connsiteY9" fmla="*/ 567256 h 620230"/>
                    <a:gd name="connsiteX10" fmla="*/ 0 w 1269423"/>
                    <a:gd name="connsiteY10" fmla="*/ 527859 h 620230"/>
                    <a:gd name="connsiteX11" fmla="*/ 123826 w 1269423"/>
                    <a:gd name="connsiteY11" fmla="*/ 42949 h 620230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16060"/>
                    <a:gd name="connsiteX1" fmla="*/ 465428 w 1269423"/>
                    <a:gd name="connsiteY1" fmla="*/ 519 h 616060"/>
                    <a:gd name="connsiteX2" fmla="*/ 679741 w 1269423"/>
                    <a:gd name="connsiteY2" fmla="*/ 67193 h 616060"/>
                    <a:gd name="connsiteX3" fmla="*/ 865479 w 1269423"/>
                    <a:gd name="connsiteY3" fmla="*/ 29093 h 616060"/>
                    <a:gd name="connsiteX4" fmla="*/ 1051215 w 1269423"/>
                    <a:gd name="connsiteY4" fmla="*/ 76719 h 616060"/>
                    <a:gd name="connsiteX5" fmla="*/ 1269423 w 1269423"/>
                    <a:gd name="connsiteY5" fmla="*/ 38187 h 616060"/>
                    <a:gd name="connsiteX6" fmla="*/ 1121786 w 1269423"/>
                    <a:gd name="connsiteY6" fmla="*/ 589771 h 616060"/>
                    <a:gd name="connsiteX7" fmla="*/ 755941 w 1269423"/>
                    <a:gd name="connsiteY7" fmla="*/ 572018 h 616060"/>
                    <a:gd name="connsiteX8" fmla="*/ 470191 w 1269423"/>
                    <a:gd name="connsiteY8" fmla="*/ 533919 h 616060"/>
                    <a:gd name="connsiteX9" fmla="*/ 265402 w 1269423"/>
                    <a:gd name="connsiteY9" fmla="*/ 567256 h 616060"/>
                    <a:gd name="connsiteX10" fmla="*/ 0 w 1269423"/>
                    <a:gd name="connsiteY10" fmla="*/ 527859 h 616060"/>
                    <a:gd name="connsiteX11" fmla="*/ 123826 w 1269423"/>
                    <a:gd name="connsiteY11" fmla="*/ 42949 h 616060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269423" h="589771">
                      <a:moveTo>
                        <a:pt x="123826" y="42949"/>
                      </a:moveTo>
                      <a:cubicBezTo>
                        <a:pt x="210922" y="-17953"/>
                        <a:pt x="155433" y="99738"/>
                        <a:pt x="465428" y="519"/>
                      </a:cubicBezTo>
                      <a:cubicBezTo>
                        <a:pt x="545380" y="-6553"/>
                        <a:pt x="545742" y="60915"/>
                        <a:pt x="679741" y="67193"/>
                      </a:cubicBezTo>
                      <a:cubicBezTo>
                        <a:pt x="768641" y="68780"/>
                        <a:pt x="705142" y="51318"/>
                        <a:pt x="865479" y="29093"/>
                      </a:cubicBezTo>
                      <a:cubicBezTo>
                        <a:pt x="928185" y="17981"/>
                        <a:pt x="983891" y="75203"/>
                        <a:pt x="1051215" y="76719"/>
                      </a:cubicBezTo>
                      <a:cubicBezTo>
                        <a:pt x="1161401" y="82998"/>
                        <a:pt x="1177493" y="49515"/>
                        <a:pt x="1269423" y="38187"/>
                      </a:cubicBezTo>
                      <a:cubicBezTo>
                        <a:pt x="1220211" y="222048"/>
                        <a:pt x="1194810" y="410673"/>
                        <a:pt x="1121786" y="589771"/>
                      </a:cubicBezTo>
                      <a:cubicBezTo>
                        <a:pt x="987786" y="531900"/>
                        <a:pt x="897878" y="505127"/>
                        <a:pt x="755941" y="572018"/>
                      </a:cubicBezTo>
                      <a:cubicBezTo>
                        <a:pt x="547329" y="472222"/>
                        <a:pt x="541629" y="535506"/>
                        <a:pt x="470191" y="533919"/>
                      </a:cubicBezTo>
                      <a:cubicBezTo>
                        <a:pt x="398753" y="532332"/>
                        <a:pt x="339798" y="576203"/>
                        <a:pt x="265402" y="567256"/>
                      </a:cubicBezTo>
                      <a:cubicBezTo>
                        <a:pt x="108672" y="473161"/>
                        <a:pt x="85292" y="521942"/>
                        <a:pt x="0" y="527859"/>
                      </a:cubicBezTo>
                      <a:lnTo>
                        <a:pt x="123826" y="42949"/>
                      </a:lnTo>
                      <a:close/>
                    </a:path>
                  </a:pathLst>
                </a:custGeom>
                <a:solidFill>
                  <a:srgbClr val="BAE5E4"/>
                </a:solidFill>
                <a:ln w="25400" cap="flat" cmpd="sng" algn="ctr">
                  <a:solidFill>
                    <a:srgbClr val="BAE5E4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buClr>
                      <a:srgbClr val="000000"/>
                    </a:buClr>
                    <a:defRPr/>
                  </a:pPr>
                  <a:endParaRPr lang="en-US" sz="2400" kern="0">
                    <a:solidFill>
                      <a:srgbClr val="BAE5E4"/>
                    </a:solidFill>
                    <a:latin typeface="Arial"/>
                    <a:sym typeface="Arial"/>
                  </a:endParaRPr>
                </a:p>
              </p:txBody>
            </p:sp>
          </p:grp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04A31767-1529-FD41-9DD0-7C21607BC14F}"/>
                  </a:ext>
                </a:extLst>
              </p:cNvPr>
              <p:cNvSpPr txBox="1"/>
              <p:nvPr/>
            </p:nvSpPr>
            <p:spPr>
              <a:xfrm>
                <a:off x="2976637" y="1775832"/>
                <a:ext cx="1008305" cy="2820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r>
                  <a:rPr lang="en-US" sz="32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Ghi</a:t>
                </a:r>
                <a:r>
                  <a:rPr lang="en-US" sz="3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nhớ</a:t>
                </a:r>
                <a:endParaRPr lang="en-US" sz="3200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7" name="Google Shape;1029;p42">
              <a:extLst>
                <a:ext uri="{FF2B5EF4-FFF2-40B4-BE49-F238E27FC236}">
                  <a16:creationId xmlns:a16="http://schemas.microsoft.com/office/drawing/2014/main" id="{C4652BFD-4FDA-7F4B-BEFA-210D5F63E51D}"/>
                </a:ext>
              </a:extLst>
            </p:cNvPr>
            <p:cNvGrpSpPr/>
            <p:nvPr/>
          </p:nvGrpSpPr>
          <p:grpSpPr>
            <a:xfrm rot="20594821">
              <a:off x="9152640" y="4438879"/>
              <a:ext cx="2920446" cy="1878268"/>
              <a:chOff x="7495166" y="3912596"/>
              <a:chExt cx="1250423" cy="804202"/>
            </a:xfrm>
          </p:grpSpPr>
          <p:grpSp>
            <p:nvGrpSpPr>
              <p:cNvPr id="8" name="Google Shape;1030;p42">
                <a:extLst>
                  <a:ext uri="{FF2B5EF4-FFF2-40B4-BE49-F238E27FC236}">
                    <a16:creationId xmlns:a16="http://schemas.microsoft.com/office/drawing/2014/main" id="{A7987C2F-8AE8-6E4B-8F0F-FC9622F8044A}"/>
                  </a:ext>
                </a:extLst>
              </p:cNvPr>
              <p:cNvGrpSpPr/>
              <p:nvPr/>
            </p:nvGrpSpPr>
            <p:grpSpPr>
              <a:xfrm>
                <a:off x="8115957" y="3912596"/>
                <a:ext cx="629632" cy="591794"/>
                <a:chOff x="6528424" y="1260656"/>
                <a:chExt cx="1975626" cy="1856900"/>
              </a:xfrm>
            </p:grpSpPr>
            <p:sp>
              <p:nvSpPr>
                <p:cNvPr id="10" name="Google Shape;1031;p42">
                  <a:extLst>
                    <a:ext uri="{FF2B5EF4-FFF2-40B4-BE49-F238E27FC236}">
                      <a16:creationId xmlns:a16="http://schemas.microsoft.com/office/drawing/2014/main" id="{A47C73C3-9CE9-7D41-BE90-ED3B036EE8B8}"/>
                    </a:ext>
                  </a:extLst>
                </p:cNvPr>
                <p:cNvSpPr/>
                <p:nvPr/>
              </p:nvSpPr>
              <p:spPr>
                <a:xfrm>
                  <a:off x="6940941" y="1771450"/>
                  <a:ext cx="1116302" cy="9639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66" h="8347" extrusionOk="0">
                      <a:moveTo>
                        <a:pt x="1743" y="1583"/>
                      </a:moveTo>
                      <a:cubicBezTo>
                        <a:pt x="1783" y="1583"/>
                        <a:pt x="1822" y="1593"/>
                        <a:pt x="1862" y="1612"/>
                      </a:cubicBezTo>
                      <a:cubicBezTo>
                        <a:pt x="1901" y="1692"/>
                        <a:pt x="1901" y="1771"/>
                        <a:pt x="1862" y="1850"/>
                      </a:cubicBezTo>
                      <a:cubicBezTo>
                        <a:pt x="1624" y="2325"/>
                        <a:pt x="1466" y="2880"/>
                        <a:pt x="1426" y="3435"/>
                      </a:cubicBezTo>
                      <a:cubicBezTo>
                        <a:pt x="1387" y="3553"/>
                        <a:pt x="1347" y="3672"/>
                        <a:pt x="1347" y="3791"/>
                      </a:cubicBezTo>
                      <a:lnTo>
                        <a:pt x="1268" y="3791"/>
                      </a:lnTo>
                      <a:cubicBezTo>
                        <a:pt x="1188" y="3672"/>
                        <a:pt x="1149" y="3553"/>
                        <a:pt x="1109" y="3435"/>
                      </a:cubicBezTo>
                      <a:cubicBezTo>
                        <a:pt x="1030" y="2920"/>
                        <a:pt x="1109" y="2365"/>
                        <a:pt x="1387" y="1890"/>
                      </a:cubicBezTo>
                      <a:cubicBezTo>
                        <a:pt x="1426" y="1771"/>
                        <a:pt x="1545" y="1692"/>
                        <a:pt x="1624" y="1612"/>
                      </a:cubicBezTo>
                      <a:cubicBezTo>
                        <a:pt x="1664" y="1593"/>
                        <a:pt x="1703" y="1583"/>
                        <a:pt x="1743" y="1583"/>
                      </a:cubicBezTo>
                      <a:close/>
                      <a:moveTo>
                        <a:pt x="8041" y="3870"/>
                      </a:moveTo>
                      <a:lnTo>
                        <a:pt x="8041" y="4187"/>
                      </a:lnTo>
                      <a:cubicBezTo>
                        <a:pt x="7843" y="4385"/>
                        <a:pt x="7685" y="4583"/>
                        <a:pt x="7487" y="4781"/>
                      </a:cubicBezTo>
                      <a:lnTo>
                        <a:pt x="7487" y="4742"/>
                      </a:lnTo>
                      <a:cubicBezTo>
                        <a:pt x="7447" y="4781"/>
                        <a:pt x="7398" y="4801"/>
                        <a:pt x="7348" y="4801"/>
                      </a:cubicBezTo>
                      <a:cubicBezTo>
                        <a:pt x="7299" y="4801"/>
                        <a:pt x="7249" y="4781"/>
                        <a:pt x="7210" y="4742"/>
                      </a:cubicBezTo>
                      <a:cubicBezTo>
                        <a:pt x="7170" y="4663"/>
                        <a:pt x="7170" y="4583"/>
                        <a:pt x="7210" y="4504"/>
                      </a:cubicBezTo>
                      <a:cubicBezTo>
                        <a:pt x="7368" y="4306"/>
                        <a:pt x="7566" y="4108"/>
                        <a:pt x="7764" y="3949"/>
                      </a:cubicBezTo>
                      <a:cubicBezTo>
                        <a:pt x="7804" y="3870"/>
                        <a:pt x="7923" y="3910"/>
                        <a:pt x="8041" y="3870"/>
                      </a:cubicBezTo>
                      <a:close/>
                      <a:moveTo>
                        <a:pt x="2288" y="3466"/>
                      </a:moveTo>
                      <a:cubicBezTo>
                        <a:pt x="2347" y="3466"/>
                        <a:pt x="2377" y="3564"/>
                        <a:pt x="2377" y="3633"/>
                      </a:cubicBezTo>
                      <a:cubicBezTo>
                        <a:pt x="2416" y="3870"/>
                        <a:pt x="2496" y="4148"/>
                        <a:pt x="2535" y="4425"/>
                      </a:cubicBezTo>
                      <a:cubicBezTo>
                        <a:pt x="2654" y="4663"/>
                        <a:pt x="2773" y="4900"/>
                        <a:pt x="2931" y="5138"/>
                      </a:cubicBezTo>
                      <a:cubicBezTo>
                        <a:pt x="2258" y="5019"/>
                        <a:pt x="1822" y="4306"/>
                        <a:pt x="2060" y="3633"/>
                      </a:cubicBezTo>
                      <a:cubicBezTo>
                        <a:pt x="2060" y="3593"/>
                        <a:pt x="2179" y="3514"/>
                        <a:pt x="2258" y="3474"/>
                      </a:cubicBezTo>
                      <a:cubicBezTo>
                        <a:pt x="2269" y="3469"/>
                        <a:pt x="2279" y="3466"/>
                        <a:pt x="2288" y="3466"/>
                      </a:cubicBezTo>
                      <a:close/>
                      <a:moveTo>
                        <a:pt x="1545" y="4266"/>
                      </a:moveTo>
                      <a:cubicBezTo>
                        <a:pt x="1624" y="4266"/>
                        <a:pt x="1703" y="4306"/>
                        <a:pt x="1743" y="4346"/>
                      </a:cubicBezTo>
                      <a:cubicBezTo>
                        <a:pt x="1783" y="4464"/>
                        <a:pt x="1822" y="4544"/>
                        <a:pt x="1822" y="4663"/>
                      </a:cubicBezTo>
                      <a:cubicBezTo>
                        <a:pt x="1822" y="4979"/>
                        <a:pt x="2020" y="5296"/>
                        <a:pt x="2298" y="5534"/>
                      </a:cubicBezTo>
                      <a:cubicBezTo>
                        <a:pt x="2298" y="5574"/>
                        <a:pt x="2337" y="5574"/>
                        <a:pt x="2377" y="5613"/>
                      </a:cubicBezTo>
                      <a:cubicBezTo>
                        <a:pt x="2279" y="5669"/>
                        <a:pt x="2175" y="5696"/>
                        <a:pt x="2076" y="5696"/>
                      </a:cubicBezTo>
                      <a:cubicBezTo>
                        <a:pt x="1895" y="5696"/>
                        <a:pt x="1727" y="5608"/>
                        <a:pt x="1624" y="5455"/>
                      </a:cubicBezTo>
                      <a:lnTo>
                        <a:pt x="1664" y="5455"/>
                      </a:lnTo>
                      <a:cubicBezTo>
                        <a:pt x="1426" y="5138"/>
                        <a:pt x="1347" y="4781"/>
                        <a:pt x="1426" y="4425"/>
                      </a:cubicBezTo>
                      <a:cubicBezTo>
                        <a:pt x="1426" y="4346"/>
                        <a:pt x="1505" y="4266"/>
                        <a:pt x="1545" y="4266"/>
                      </a:cubicBezTo>
                      <a:close/>
                      <a:moveTo>
                        <a:pt x="6932" y="5732"/>
                      </a:moveTo>
                      <a:cubicBezTo>
                        <a:pt x="6853" y="6247"/>
                        <a:pt x="6457" y="6683"/>
                        <a:pt x="5942" y="6841"/>
                      </a:cubicBezTo>
                      <a:cubicBezTo>
                        <a:pt x="5863" y="6802"/>
                        <a:pt x="5744" y="6762"/>
                        <a:pt x="5665" y="6722"/>
                      </a:cubicBezTo>
                      <a:cubicBezTo>
                        <a:pt x="5704" y="6643"/>
                        <a:pt x="5744" y="6564"/>
                        <a:pt x="5823" y="6524"/>
                      </a:cubicBezTo>
                      <a:cubicBezTo>
                        <a:pt x="6061" y="6287"/>
                        <a:pt x="6338" y="6089"/>
                        <a:pt x="6615" y="5890"/>
                      </a:cubicBezTo>
                      <a:cubicBezTo>
                        <a:pt x="6695" y="5851"/>
                        <a:pt x="6813" y="5772"/>
                        <a:pt x="6932" y="5732"/>
                      </a:cubicBezTo>
                      <a:close/>
                      <a:moveTo>
                        <a:pt x="2738" y="1"/>
                      </a:moveTo>
                      <a:cubicBezTo>
                        <a:pt x="1678" y="1"/>
                        <a:pt x="667" y="666"/>
                        <a:pt x="317" y="1771"/>
                      </a:cubicBezTo>
                      <a:cubicBezTo>
                        <a:pt x="0" y="2682"/>
                        <a:pt x="79" y="3672"/>
                        <a:pt x="515" y="4544"/>
                      </a:cubicBezTo>
                      <a:cubicBezTo>
                        <a:pt x="753" y="5019"/>
                        <a:pt x="1030" y="5494"/>
                        <a:pt x="1347" y="5930"/>
                      </a:cubicBezTo>
                      <a:cubicBezTo>
                        <a:pt x="2060" y="6762"/>
                        <a:pt x="2971" y="7475"/>
                        <a:pt x="3961" y="7950"/>
                      </a:cubicBezTo>
                      <a:cubicBezTo>
                        <a:pt x="4159" y="8069"/>
                        <a:pt x="4318" y="8188"/>
                        <a:pt x="4476" y="8346"/>
                      </a:cubicBezTo>
                      <a:cubicBezTo>
                        <a:pt x="4793" y="8188"/>
                        <a:pt x="5110" y="8030"/>
                        <a:pt x="5387" y="7832"/>
                      </a:cubicBezTo>
                      <a:cubicBezTo>
                        <a:pt x="6615" y="7000"/>
                        <a:pt x="7685" y="6009"/>
                        <a:pt x="8636" y="4861"/>
                      </a:cubicBezTo>
                      <a:cubicBezTo>
                        <a:pt x="9428" y="3910"/>
                        <a:pt x="9665" y="2642"/>
                        <a:pt x="9269" y="1454"/>
                      </a:cubicBezTo>
                      <a:cubicBezTo>
                        <a:pt x="9190" y="1137"/>
                        <a:pt x="8952" y="860"/>
                        <a:pt x="8675" y="662"/>
                      </a:cubicBezTo>
                      <a:cubicBezTo>
                        <a:pt x="8293" y="413"/>
                        <a:pt x="7847" y="285"/>
                        <a:pt x="7403" y="285"/>
                      </a:cubicBezTo>
                      <a:cubicBezTo>
                        <a:pt x="6925" y="285"/>
                        <a:pt x="6451" y="433"/>
                        <a:pt x="6061" y="741"/>
                      </a:cubicBezTo>
                      <a:cubicBezTo>
                        <a:pt x="5704" y="1018"/>
                        <a:pt x="5229" y="1216"/>
                        <a:pt x="4991" y="1652"/>
                      </a:cubicBezTo>
                      <a:cubicBezTo>
                        <a:pt x="4952" y="1692"/>
                        <a:pt x="4872" y="1731"/>
                        <a:pt x="4793" y="1731"/>
                      </a:cubicBezTo>
                      <a:cubicBezTo>
                        <a:pt x="4714" y="1652"/>
                        <a:pt x="4674" y="1612"/>
                        <a:pt x="4714" y="1533"/>
                      </a:cubicBezTo>
                      <a:cubicBezTo>
                        <a:pt x="4793" y="1097"/>
                        <a:pt x="4595" y="662"/>
                        <a:pt x="4199" y="464"/>
                      </a:cubicBezTo>
                      <a:cubicBezTo>
                        <a:pt x="3743" y="147"/>
                        <a:pt x="3235" y="1"/>
                        <a:pt x="2738" y="1"/>
                      </a:cubicBezTo>
                      <a:close/>
                    </a:path>
                  </a:pathLst>
                </a:custGeom>
                <a:solidFill>
                  <a:srgbClr val="FFAB4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defRPr/>
                  </a:pPr>
                  <a:endParaRPr sz="15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1" name="Google Shape;1032;p42">
                  <a:extLst>
                    <a:ext uri="{FF2B5EF4-FFF2-40B4-BE49-F238E27FC236}">
                      <a16:creationId xmlns:a16="http://schemas.microsoft.com/office/drawing/2014/main" id="{5C9CCDC6-6D76-7D4A-9A7E-52211A808AA2}"/>
                    </a:ext>
                  </a:extLst>
                </p:cNvPr>
                <p:cNvSpPr/>
                <p:nvPr/>
              </p:nvSpPr>
              <p:spPr>
                <a:xfrm>
                  <a:off x="6876846" y="1714285"/>
                  <a:ext cx="1230750" cy="10758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7" h="9316" extrusionOk="0">
                      <a:moveTo>
                        <a:pt x="3253" y="496"/>
                      </a:moveTo>
                      <a:cubicBezTo>
                        <a:pt x="3751" y="496"/>
                        <a:pt x="4259" y="642"/>
                        <a:pt x="4714" y="959"/>
                      </a:cubicBezTo>
                      <a:cubicBezTo>
                        <a:pt x="5110" y="1157"/>
                        <a:pt x="5309" y="1592"/>
                        <a:pt x="5229" y="2028"/>
                      </a:cubicBezTo>
                      <a:cubicBezTo>
                        <a:pt x="5190" y="2107"/>
                        <a:pt x="5229" y="2147"/>
                        <a:pt x="5309" y="2226"/>
                      </a:cubicBezTo>
                      <a:cubicBezTo>
                        <a:pt x="5388" y="2226"/>
                        <a:pt x="5467" y="2187"/>
                        <a:pt x="5507" y="2147"/>
                      </a:cubicBezTo>
                      <a:cubicBezTo>
                        <a:pt x="5744" y="1711"/>
                        <a:pt x="6220" y="1513"/>
                        <a:pt x="6576" y="1236"/>
                      </a:cubicBezTo>
                      <a:cubicBezTo>
                        <a:pt x="6966" y="928"/>
                        <a:pt x="7441" y="780"/>
                        <a:pt x="7918" y="780"/>
                      </a:cubicBezTo>
                      <a:cubicBezTo>
                        <a:pt x="8362" y="780"/>
                        <a:pt x="8809" y="908"/>
                        <a:pt x="9191" y="1157"/>
                      </a:cubicBezTo>
                      <a:cubicBezTo>
                        <a:pt x="9507" y="1355"/>
                        <a:pt x="9706" y="1632"/>
                        <a:pt x="9824" y="1949"/>
                      </a:cubicBezTo>
                      <a:cubicBezTo>
                        <a:pt x="10220" y="3098"/>
                        <a:pt x="9983" y="4405"/>
                        <a:pt x="9191" y="5356"/>
                      </a:cubicBezTo>
                      <a:cubicBezTo>
                        <a:pt x="8279" y="6465"/>
                        <a:pt x="7170" y="7495"/>
                        <a:pt x="5982" y="8327"/>
                      </a:cubicBezTo>
                      <a:cubicBezTo>
                        <a:pt x="5665" y="8525"/>
                        <a:pt x="5348" y="8683"/>
                        <a:pt x="5031" y="8841"/>
                      </a:cubicBezTo>
                      <a:cubicBezTo>
                        <a:pt x="4873" y="8683"/>
                        <a:pt x="4714" y="8564"/>
                        <a:pt x="4556" y="8445"/>
                      </a:cubicBezTo>
                      <a:cubicBezTo>
                        <a:pt x="3526" y="7970"/>
                        <a:pt x="2655" y="7257"/>
                        <a:pt x="1942" y="6425"/>
                      </a:cubicBezTo>
                      <a:cubicBezTo>
                        <a:pt x="1585" y="5989"/>
                        <a:pt x="1268" y="5514"/>
                        <a:pt x="1030" y="5039"/>
                      </a:cubicBezTo>
                      <a:cubicBezTo>
                        <a:pt x="595" y="4167"/>
                        <a:pt x="515" y="3177"/>
                        <a:pt x="832" y="2266"/>
                      </a:cubicBezTo>
                      <a:cubicBezTo>
                        <a:pt x="1183" y="1161"/>
                        <a:pt x="2194" y="496"/>
                        <a:pt x="3253" y="496"/>
                      </a:cubicBezTo>
                      <a:close/>
                      <a:moveTo>
                        <a:pt x="3289" y="1"/>
                      </a:moveTo>
                      <a:cubicBezTo>
                        <a:pt x="2023" y="1"/>
                        <a:pt x="828" y="771"/>
                        <a:pt x="357" y="2068"/>
                      </a:cubicBezTo>
                      <a:cubicBezTo>
                        <a:pt x="1" y="3177"/>
                        <a:pt x="119" y="4405"/>
                        <a:pt x="674" y="5435"/>
                      </a:cubicBezTo>
                      <a:cubicBezTo>
                        <a:pt x="1347" y="6663"/>
                        <a:pt x="2298" y="7693"/>
                        <a:pt x="3526" y="8406"/>
                      </a:cubicBezTo>
                      <a:cubicBezTo>
                        <a:pt x="3883" y="8723"/>
                        <a:pt x="4358" y="8921"/>
                        <a:pt x="4833" y="8960"/>
                      </a:cubicBezTo>
                      <a:cubicBezTo>
                        <a:pt x="4833" y="9201"/>
                        <a:pt x="4887" y="9315"/>
                        <a:pt x="5008" y="9315"/>
                      </a:cubicBezTo>
                      <a:cubicBezTo>
                        <a:pt x="5066" y="9315"/>
                        <a:pt x="5139" y="9289"/>
                        <a:pt x="5229" y="9238"/>
                      </a:cubicBezTo>
                      <a:cubicBezTo>
                        <a:pt x="5586" y="9119"/>
                        <a:pt x="5903" y="8921"/>
                        <a:pt x="6220" y="8723"/>
                      </a:cubicBezTo>
                      <a:cubicBezTo>
                        <a:pt x="7566" y="7851"/>
                        <a:pt x="8755" y="6702"/>
                        <a:pt x="9745" y="5395"/>
                      </a:cubicBezTo>
                      <a:cubicBezTo>
                        <a:pt x="10419" y="4563"/>
                        <a:pt x="10656" y="3454"/>
                        <a:pt x="10419" y="2385"/>
                      </a:cubicBezTo>
                      <a:cubicBezTo>
                        <a:pt x="10339" y="1751"/>
                        <a:pt x="10022" y="1196"/>
                        <a:pt x="9547" y="800"/>
                      </a:cubicBezTo>
                      <a:cubicBezTo>
                        <a:pt x="9079" y="482"/>
                        <a:pt x="8532" y="323"/>
                        <a:pt x="7985" y="323"/>
                      </a:cubicBezTo>
                      <a:cubicBezTo>
                        <a:pt x="7373" y="323"/>
                        <a:pt x="6761" y="522"/>
                        <a:pt x="6259" y="919"/>
                      </a:cubicBezTo>
                      <a:cubicBezTo>
                        <a:pt x="6061" y="1077"/>
                        <a:pt x="5863" y="1196"/>
                        <a:pt x="5665" y="1355"/>
                      </a:cubicBezTo>
                      <a:cubicBezTo>
                        <a:pt x="5427" y="879"/>
                        <a:pt x="5071" y="523"/>
                        <a:pt x="4596" y="285"/>
                      </a:cubicBezTo>
                      <a:cubicBezTo>
                        <a:pt x="4169" y="92"/>
                        <a:pt x="3725" y="1"/>
                        <a:pt x="3289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defRPr/>
                  </a:pPr>
                  <a:endParaRPr sz="15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2" name="Google Shape;1033;p42">
                  <a:extLst>
                    <a:ext uri="{FF2B5EF4-FFF2-40B4-BE49-F238E27FC236}">
                      <a16:creationId xmlns:a16="http://schemas.microsoft.com/office/drawing/2014/main" id="{677FD419-C366-784A-A52D-3927EDA848B7}"/>
                    </a:ext>
                  </a:extLst>
                </p:cNvPr>
                <p:cNvSpPr/>
                <p:nvPr/>
              </p:nvSpPr>
              <p:spPr>
                <a:xfrm>
                  <a:off x="7764357" y="2222884"/>
                  <a:ext cx="100705" cy="1042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2" h="903" extrusionOk="0">
                      <a:moveTo>
                        <a:pt x="872" y="1"/>
                      </a:moveTo>
                      <a:cubicBezTo>
                        <a:pt x="793" y="1"/>
                        <a:pt x="674" y="1"/>
                        <a:pt x="594" y="40"/>
                      </a:cubicBezTo>
                      <a:cubicBezTo>
                        <a:pt x="396" y="199"/>
                        <a:pt x="238" y="397"/>
                        <a:pt x="80" y="595"/>
                      </a:cubicBezTo>
                      <a:cubicBezTo>
                        <a:pt x="0" y="674"/>
                        <a:pt x="0" y="793"/>
                        <a:pt x="80" y="872"/>
                      </a:cubicBezTo>
                      <a:cubicBezTo>
                        <a:pt x="119" y="892"/>
                        <a:pt x="169" y="902"/>
                        <a:pt x="218" y="902"/>
                      </a:cubicBezTo>
                      <a:cubicBezTo>
                        <a:pt x="268" y="902"/>
                        <a:pt x="317" y="892"/>
                        <a:pt x="357" y="872"/>
                      </a:cubicBezTo>
                      <a:cubicBezTo>
                        <a:pt x="555" y="674"/>
                        <a:pt x="713" y="476"/>
                        <a:pt x="872" y="278"/>
                      </a:cubicBezTo>
                      <a:lnTo>
                        <a:pt x="872" y="1"/>
                      </a:ln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defRPr/>
                  </a:pPr>
                  <a:endParaRPr sz="15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3" name="Google Shape;1034;p42">
                  <a:extLst>
                    <a:ext uri="{FF2B5EF4-FFF2-40B4-BE49-F238E27FC236}">
                      <a16:creationId xmlns:a16="http://schemas.microsoft.com/office/drawing/2014/main" id="{BA5662C1-01B8-6743-93B3-960B6EC75B7E}"/>
                    </a:ext>
                  </a:extLst>
                </p:cNvPr>
                <p:cNvSpPr/>
                <p:nvPr/>
              </p:nvSpPr>
              <p:spPr>
                <a:xfrm>
                  <a:off x="7595055" y="2437918"/>
                  <a:ext cx="146554" cy="1236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9" h="1071" extrusionOk="0">
                      <a:moveTo>
                        <a:pt x="1268" y="1"/>
                      </a:moveTo>
                      <a:cubicBezTo>
                        <a:pt x="1149" y="40"/>
                        <a:pt x="1031" y="80"/>
                        <a:pt x="951" y="159"/>
                      </a:cubicBezTo>
                      <a:cubicBezTo>
                        <a:pt x="674" y="357"/>
                        <a:pt x="397" y="555"/>
                        <a:pt x="159" y="753"/>
                      </a:cubicBezTo>
                      <a:cubicBezTo>
                        <a:pt x="80" y="833"/>
                        <a:pt x="40" y="912"/>
                        <a:pt x="1" y="991"/>
                      </a:cubicBezTo>
                      <a:cubicBezTo>
                        <a:pt x="80" y="1031"/>
                        <a:pt x="159" y="1070"/>
                        <a:pt x="278" y="1070"/>
                      </a:cubicBezTo>
                      <a:cubicBezTo>
                        <a:pt x="793" y="951"/>
                        <a:pt x="1189" y="516"/>
                        <a:pt x="1268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defRPr/>
                  </a:pPr>
                  <a:endParaRPr sz="15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4" name="Google Shape;1035;p42">
                  <a:extLst>
                    <a:ext uri="{FF2B5EF4-FFF2-40B4-BE49-F238E27FC236}">
                      <a16:creationId xmlns:a16="http://schemas.microsoft.com/office/drawing/2014/main" id="{E6A9D448-1E07-AC4A-8776-DEB65D7DB88A}"/>
                    </a:ext>
                  </a:extLst>
                </p:cNvPr>
                <p:cNvSpPr/>
                <p:nvPr/>
              </p:nvSpPr>
              <p:spPr>
                <a:xfrm>
                  <a:off x="7151357" y="2172648"/>
                  <a:ext cx="128191" cy="192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" h="1664" extrusionOk="0">
                      <a:moveTo>
                        <a:pt x="436" y="0"/>
                      </a:moveTo>
                      <a:cubicBezTo>
                        <a:pt x="396" y="40"/>
                        <a:pt x="238" y="119"/>
                        <a:pt x="238" y="159"/>
                      </a:cubicBezTo>
                      <a:cubicBezTo>
                        <a:pt x="0" y="832"/>
                        <a:pt x="396" y="1545"/>
                        <a:pt x="1109" y="1664"/>
                      </a:cubicBezTo>
                      <a:cubicBezTo>
                        <a:pt x="951" y="1426"/>
                        <a:pt x="832" y="1189"/>
                        <a:pt x="713" y="951"/>
                      </a:cubicBezTo>
                      <a:cubicBezTo>
                        <a:pt x="634" y="674"/>
                        <a:pt x="594" y="396"/>
                        <a:pt x="555" y="159"/>
                      </a:cubicBezTo>
                      <a:cubicBezTo>
                        <a:pt x="555" y="79"/>
                        <a:pt x="436" y="0"/>
                        <a:pt x="436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defRPr/>
                  </a:pPr>
                  <a:endParaRPr sz="15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5" name="Google Shape;1036;p42">
                  <a:extLst>
                    <a:ext uri="{FF2B5EF4-FFF2-40B4-BE49-F238E27FC236}">
                      <a16:creationId xmlns:a16="http://schemas.microsoft.com/office/drawing/2014/main" id="{31F66C5A-B287-6A4C-9979-5BBDC1BD5B28}"/>
                    </a:ext>
                  </a:extLst>
                </p:cNvPr>
                <p:cNvSpPr/>
                <p:nvPr/>
              </p:nvSpPr>
              <p:spPr>
                <a:xfrm>
                  <a:off x="7096385" y="2264112"/>
                  <a:ext cx="114564" cy="1651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2" h="1430" extrusionOk="0">
                      <a:moveTo>
                        <a:pt x="199" y="0"/>
                      </a:moveTo>
                      <a:cubicBezTo>
                        <a:pt x="120" y="0"/>
                        <a:pt x="41" y="80"/>
                        <a:pt x="41" y="159"/>
                      </a:cubicBezTo>
                      <a:cubicBezTo>
                        <a:pt x="1" y="515"/>
                        <a:pt x="80" y="872"/>
                        <a:pt x="278" y="1189"/>
                      </a:cubicBezTo>
                      <a:cubicBezTo>
                        <a:pt x="381" y="1342"/>
                        <a:pt x="549" y="1430"/>
                        <a:pt x="719" y="1430"/>
                      </a:cubicBezTo>
                      <a:cubicBezTo>
                        <a:pt x="813" y="1430"/>
                        <a:pt x="907" y="1403"/>
                        <a:pt x="991" y="1347"/>
                      </a:cubicBezTo>
                      <a:cubicBezTo>
                        <a:pt x="991" y="1308"/>
                        <a:pt x="952" y="1308"/>
                        <a:pt x="912" y="1268"/>
                      </a:cubicBezTo>
                      <a:cubicBezTo>
                        <a:pt x="635" y="1030"/>
                        <a:pt x="476" y="713"/>
                        <a:pt x="476" y="397"/>
                      </a:cubicBezTo>
                      <a:cubicBezTo>
                        <a:pt x="437" y="278"/>
                        <a:pt x="437" y="198"/>
                        <a:pt x="397" y="80"/>
                      </a:cubicBezTo>
                      <a:cubicBezTo>
                        <a:pt x="318" y="40"/>
                        <a:pt x="278" y="0"/>
                        <a:pt x="199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defRPr/>
                  </a:pPr>
                  <a:endParaRPr sz="15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6" name="Google Shape;1037;p42">
                  <a:extLst>
                    <a:ext uri="{FF2B5EF4-FFF2-40B4-BE49-F238E27FC236}">
                      <a16:creationId xmlns:a16="http://schemas.microsoft.com/office/drawing/2014/main" id="{296921A0-F8D2-9C43-8587-D6E08FA01265}"/>
                    </a:ext>
                  </a:extLst>
                </p:cNvPr>
                <p:cNvSpPr/>
                <p:nvPr/>
              </p:nvSpPr>
              <p:spPr>
                <a:xfrm>
                  <a:off x="7059892" y="1958768"/>
                  <a:ext cx="100705" cy="2506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2" h="2170" extrusionOk="0">
                      <a:moveTo>
                        <a:pt x="713" y="0"/>
                      </a:moveTo>
                      <a:cubicBezTo>
                        <a:pt x="673" y="0"/>
                        <a:pt x="634" y="10"/>
                        <a:pt x="594" y="30"/>
                      </a:cubicBezTo>
                      <a:cubicBezTo>
                        <a:pt x="475" y="109"/>
                        <a:pt x="396" y="188"/>
                        <a:pt x="317" y="307"/>
                      </a:cubicBezTo>
                      <a:cubicBezTo>
                        <a:pt x="79" y="783"/>
                        <a:pt x="0" y="1337"/>
                        <a:pt x="79" y="1852"/>
                      </a:cubicBezTo>
                      <a:cubicBezTo>
                        <a:pt x="119" y="1971"/>
                        <a:pt x="158" y="2090"/>
                        <a:pt x="198" y="2169"/>
                      </a:cubicBezTo>
                      <a:lnTo>
                        <a:pt x="317" y="2169"/>
                      </a:lnTo>
                      <a:cubicBezTo>
                        <a:pt x="357" y="2090"/>
                        <a:pt x="357" y="1971"/>
                        <a:pt x="396" y="1852"/>
                      </a:cubicBezTo>
                      <a:cubicBezTo>
                        <a:pt x="436" y="1298"/>
                        <a:pt x="594" y="743"/>
                        <a:pt x="832" y="268"/>
                      </a:cubicBezTo>
                      <a:cubicBezTo>
                        <a:pt x="871" y="188"/>
                        <a:pt x="871" y="109"/>
                        <a:pt x="832" y="30"/>
                      </a:cubicBezTo>
                      <a:cubicBezTo>
                        <a:pt x="792" y="10"/>
                        <a:pt x="753" y="0"/>
                        <a:pt x="713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defRPr/>
                  </a:pPr>
                  <a:endParaRPr sz="15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7" name="Google Shape;1038;p42">
                  <a:extLst>
                    <a:ext uri="{FF2B5EF4-FFF2-40B4-BE49-F238E27FC236}">
                      <a16:creationId xmlns:a16="http://schemas.microsoft.com/office/drawing/2014/main" id="{D0DA8190-5591-394B-BCAA-BDD922ADBA2E}"/>
                    </a:ext>
                  </a:extLst>
                </p:cNvPr>
                <p:cNvSpPr/>
                <p:nvPr/>
              </p:nvSpPr>
              <p:spPr>
                <a:xfrm>
                  <a:off x="7523800" y="1260656"/>
                  <a:ext cx="87771" cy="327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0" h="2838" extrusionOk="0">
                      <a:moveTo>
                        <a:pt x="486" y="0"/>
                      </a:moveTo>
                      <a:cubicBezTo>
                        <a:pt x="389" y="0"/>
                        <a:pt x="301" y="53"/>
                        <a:pt x="301" y="173"/>
                      </a:cubicBezTo>
                      <a:cubicBezTo>
                        <a:pt x="222" y="965"/>
                        <a:pt x="142" y="1757"/>
                        <a:pt x="23" y="2549"/>
                      </a:cubicBezTo>
                      <a:cubicBezTo>
                        <a:pt x="0" y="2734"/>
                        <a:pt x="138" y="2838"/>
                        <a:pt x="266" y="2838"/>
                      </a:cubicBezTo>
                      <a:cubicBezTo>
                        <a:pt x="357" y="2838"/>
                        <a:pt x="443" y="2784"/>
                        <a:pt x="459" y="2668"/>
                      </a:cubicBezTo>
                      <a:cubicBezTo>
                        <a:pt x="618" y="1836"/>
                        <a:pt x="697" y="1044"/>
                        <a:pt x="736" y="252"/>
                      </a:cubicBezTo>
                      <a:cubicBezTo>
                        <a:pt x="759" y="94"/>
                        <a:pt x="614" y="0"/>
                        <a:pt x="486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defRPr/>
                  </a:pPr>
                  <a:endParaRPr sz="15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8" name="Google Shape;1039;p42">
                  <a:extLst>
                    <a:ext uri="{FF2B5EF4-FFF2-40B4-BE49-F238E27FC236}">
                      <a16:creationId xmlns:a16="http://schemas.microsoft.com/office/drawing/2014/main" id="{2F1B10DD-64BF-0842-9507-AF50667E1A10}"/>
                    </a:ext>
                  </a:extLst>
                </p:cNvPr>
                <p:cNvSpPr/>
                <p:nvPr/>
              </p:nvSpPr>
              <p:spPr>
                <a:xfrm>
                  <a:off x="7887928" y="1374872"/>
                  <a:ext cx="150942" cy="2459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7" h="2130" extrusionOk="0">
                      <a:moveTo>
                        <a:pt x="1018" y="1"/>
                      </a:moveTo>
                      <a:cubicBezTo>
                        <a:pt x="944" y="1"/>
                        <a:pt x="872" y="40"/>
                        <a:pt x="832" y="134"/>
                      </a:cubicBezTo>
                      <a:cubicBezTo>
                        <a:pt x="594" y="689"/>
                        <a:pt x="317" y="1244"/>
                        <a:pt x="79" y="1798"/>
                      </a:cubicBezTo>
                      <a:cubicBezTo>
                        <a:pt x="1" y="1981"/>
                        <a:pt x="164" y="2130"/>
                        <a:pt x="318" y="2130"/>
                      </a:cubicBezTo>
                      <a:cubicBezTo>
                        <a:pt x="397" y="2130"/>
                        <a:pt x="474" y="2090"/>
                        <a:pt x="515" y="1996"/>
                      </a:cubicBezTo>
                      <a:cubicBezTo>
                        <a:pt x="752" y="1442"/>
                        <a:pt x="990" y="887"/>
                        <a:pt x="1228" y="332"/>
                      </a:cubicBezTo>
                      <a:cubicBezTo>
                        <a:pt x="1306" y="149"/>
                        <a:pt x="1160" y="1"/>
                        <a:pt x="1018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defRPr/>
                  </a:pPr>
                  <a:endParaRPr sz="15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9" name="Google Shape;1040;p42">
                  <a:extLst>
                    <a:ext uri="{FF2B5EF4-FFF2-40B4-BE49-F238E27FC236}">
                      <a16:creationId xmlns:a16="http://schemas.microsoft.com/office/drawing/2014/main" id="{09CB4895-0DA1-3F47-887F-CC0F11A66A05}"/>
                    </a:ext>
                  </a:extLst>
                </p:cNvPr>
                <p:cNvSpPr/>
                <p:nvPr/>
              </p:nvSpPr>
              <p:spPr>
                <a:xfrm>
                  <a:off x="8148811" y="1612888"/>
                  <a:ext cx="214229" cy="1572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5" h="1362" extrusionOk="0">
                      <a:moveTo>
                        <a:pt x="1558" y="0"/>
                      </a:moveTo>
                      <a:cubicBezTo>
                        <a:pt x="1516" y="0"/>
                        <a:pt x="1470" y="16"/>
                        <a:pt x="1425" y="54"/>
                      </a:cubicBezTo>
                      <a:cubicBezTo>
                        <a:pt x="1029" y="371"/>
                        <a:pt x="633" y="688"/>
                        <a:pt x="197" y="965"/>
                      </a:cubicBezTo>
                      <a:cubicBezTo>
                        <a:pt x="1" y="1096"/>
                        <a:pt x="128" y="1361"/>
                        <a:pt x="334" y="1361"/>
                      </a:cubicBezTo>
                      <a:cubicBezTo>
                        <a:pt x="378" y="1361"/>
                        <a:pt x="426" y="1349"/>
                        <a:pt x="474" y="1322"/>
                      </a:cubicBezTo>
                      <a:cubicBezTo>
                        <a:pt x="870" y="1044"/>
                        <a:pt x="1306" y="767"/>
                        <a:pt x="1662" y="450"/>
                      </a:cubicBezTo>
                      <a:cubicBezTo>
                        <a:pt x="1855" y="290"/>
                        <a:pt x="1736" y="0"/>
                        <a:pt x="1558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defRPr/>
                  </a:pPr>
                  <a:endParaRPr sz="15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0" name="Google Shape;1041;p42">
                  <a:extLst>
                    <a:ext uri="{FF2B5EF4-FFF2-40B4-BE49-F238E27FC236}">
                      <a16:creationId xmlns:a16="http://schemas.microsoft.com/office/drawing/2014/main" id="{2D2A6484-F66C-EE4E-B222-5DD72CF333BF}"/>
                    </a:ext>
                  </a:extLst>
                </p:cNvPr>
                <p:cNvSpPr/>
                <p:nvPr/>
              </p:nvSpPr>
              <p:spPr>
                <a:xfrm>
                  <a:off x="8194312" y="2076217"/>
                  <a:ext cx="309737" cy="736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2" h="638" extrusionOk="0">
                      <a:moveTo>
                        <a:pt x="2375" y="1"/>
                      </a:moveTo>
                      <a:cubicBezTo>
                        <a:pt x="2363" y="1"/>
                        <a:pt x="2351" y="2"/>
                        <a:pt x="2338" y="3"/>
                      </a:cubicBezTo>
                      <a:cubicBezTo>
                        <a:pt x="1665" y="82"/>
                        <a:pt x="991" y="122"/>
                        <a:pt x="318" y="162"/>
                      </a:cubicBezTo>
                      <a:cubicBezTo>
                        <a:pt x="1" y="201"/>
                        <a:pt x="40" y="637"/>
                        <a:pt x="357" y="637"/>
                      </a:cubicBezTo>
                      <a:cubicBezTo>
                        <a:pt x="1031" y="597"/>
                        <a:pt x="1704" y="518"/>
                        <a:pt x="2378" y="479"/>
                      </a:cubicBezTo>
                      <a:cubicBezTo>
                        <a:pt x="2682" y="441"/>
                        <a:pt x="2657" y="1"/>
                        <a:pt x="2375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defRPr/>
                  </a:pPr>
                  <a:endParaRPr sz="15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1" name="Google Shape;1042;p42">
                  <a:extLst>
                    <a:ext uri="{FF2B5EF4-FFF2-40B4-BE49-F238E27FC236}">
                      <a16:creationId xmlns:a16="http://schemas.microsoft.com/office/drawing/2014/main" id="{13B0DD94-18EE-AE4E-9C29-FE44390A46AF}"/>
                    </a:ext>
                  </a:extLst>
                </p:cNvPr>
                <p:cNvSpPr/>
                <p:nvPr/>
              </p:nvSpPr>
              <p:spPr>
                <a:xfrm>
                  <a:off x="8079750" y="2389876"/>
                  <a:ext cx="229358" cy="1145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6" h="992" extrusionOk="0">
                      <a:moveTo>
                        <a:pt x="372" y="0"/>
                      </a:moveTo>
                      <a:cubicBezTo>
                        <a:pt x="122" y="0"/>
                        <a:pt x="0" y="356"/>
                        <a:pt x="280" y="496"/>
                      </a:cubicBezTo>
                      <a:cubicBezTo>
                        <a:pt x="676" y="654"/>
                        <a:pt x="1072" y="813"/>
                        <a:pt x="1508" y="971"/>
                      </a:cubicBezTo>
                      <a:cubicBezTo>
                        <a:pt x="1541" y="985"/>
                        <a:pt x="1573" y="992"/>
                        <a:pt x="1604" y="992"/>
                      </a:cubicBezTo>
                      <a:cubicBezTo>
                        <a:pt x="1834" y="992"/>
                        <a:pt x="1985" y="645"/>
                        <a:pt x="1706" y="575"/>
                      </a:cubicBezTo>
                      <a:cubicBezTo>
                        <a:pt x="1310" y="417"/>
                        <a:pt x="874" y="219"/>
                        <a:pt x="478" y="21"/>
                      </a:cubicBezTo>
                      <a:cubicBezTo>
                        <a:pt x="441" y="7"/>
                        <a:pt x="405" y="0"/>
                        <a:pt x="372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defRPr/>
                  </a:pPr>
                  <a:endParaRPr sz="15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2" name="Google Shape;1043;p42">
                  <a:extLst>
                    <a:ext uri="{FF2B5EF4-FFF2-40B4-BE49-F238E27FC236}">
                      <a16:creationId xmlns:a16="http://schemas.microsoft.com/office/drawing/2014/main" id="{C482E2AB-28B8-CA44-BEE7-98116E644E7D}"/>
                    </a:ext>
                  </a:extLst>
                </p:cNvPr>
                <p:cNvSpPr/>
                <p:nvPr/>
              </p:nvSpPr>
              <p:spPr>
                <a:xfrm>
                  <a:off x="7815518" y="2680785"/>
                  <a:ext cx="190670" cy="2671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" h="2313" extrusionOk="0">
                      <a:moveTo>
                        <a:pt x="311" y="0"/>
                      </a:moveTo>
                      <a:cubicBezTo>
                        <a:pt x="163" y="0"/>
                        <a:pt x="1" y="187"/>
                        <a:pt x="112" y="354"/>
                      </a:cubicBezTo>
                      <a:cubicBezTo>
                        <a:pt x="429" y="987"/>
                        <a:pt x="785" y="1621"/>
                        <a:pt x="1181" y="2215"/>
                      </a:cubicBezTo>
                      <a:cubicBezTo>
                        <a:pt x="1227" y="2284"/>
                        <a:pt x="1289" y="2313"/>
                        <a:pt x="1351" y="2313"/>
                      </a:cubicBezTo>
                      <a:cubicBezTo>
                        <a:pt x="1502" y="2313"/>
                        <a:pt x="1651" y="2136"/>
                        <a:pt x="1538" y="1938"/>
                      </a:cubicBezTo>
                      <a:cubicBezTo>
                        <a:pt x="1181" y="1344"/>
                        <a:pt x="825" y="750"/>
                        <a:pt x="468" y="116"/>
                      </a:cubicBezTo>
                      <a:cubicBezTo>
                        <a:pt x="433" y="34"/>
                        <a:pt x="373" y="0"/>
                        <a:pt x="311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defRPr/>
                  </a:pPr>
                  <a:endParaRPr sz="15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3" name="Google Shape;1044;p42">
                  <a:extLst>
                    <a:ext uri="{FF2B5EF4-FFF2-40B4-BE49-F238E27FC236}">
                      <a16:creationId xmlns:a16="http://schemas.microsoft.com/office/drawing/2014/main" id="{FDD88A1F-7985-4643-8C55-1264CBE42362}"/>
                    </a:ext>
                  </a:extLst>
                </p:cNvPr>
                <p:cNvSpPr/>
                <p:nvPr/>
              </p:nvSpPr>
              <p:spPr>
                <a:xfrm>
                  <a:off x="7521836" y="2870182"/>
                  <a:ext cx="57166" cy="2473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" h="2142" extrusionOk="0">
                      <a:moveTo>
                        <a:pt x="294" y="0"/>
                      </a:moveTo>
                      <a:cubicBezTo>
                        <a:pt x="175" y="0"/>
                        <a:pt x="40" y="90"/>
                        <a:pt x="40" y="259"/>
                      </a:cubicBezTo>
                      <a:cubicBezTo>
                        <a:pt x="40" y="813"/>
                        <a:pt x="40" y="1368"/>
                        <a:pt x="1" y="1922"/>
                      </a:cubicBezTo>
                      <a:cubicBezTo>
                        <a:pt x="1" y="2071"/>
                        <a:pt x="105" y="2141"/>
                        <a:pt x="216" y="2141"/>
                      </a:cubicBezTo>
                      <a:cubicBezTo>
                        <a:pt x="342" y="2141"/>
                        <a:pt x="476" y="2051"/>
                        <a:pt x="476" y="1883"/>
                      </a:cubicBezTo>
                      <a:lnTo>
                        <a:pt x="476" y="219"/>
                      </a:lnTo>
                      <a:cubicBezTo>
                        <a:pt x="495" y="70"/>
                        <a:pt x="400" y="0"/>
                        <a:pt x="294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defRPr/>
                  </a:pPr>
                  <a:endParaRPr sz="15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4" name="Google Shape;1045;p42">
                  <a:extLst>
                    <a:ext uri="{FF2B5EF4-FFF2-40B4-BE49-F238E27FC236}">
                      <a16:creationId xmlns:a16="http://schemas.microsoft.com/office/drawing/2014/main" id="{0C55CD72-6512-414A-B931-0DB4D3DD3465}"/>
                    </a:ext>
                  </a:extLst>
                </p:cNvPr>
                <p:cNvSpPr/>
                <p:nvPr/>
              </p:nvSpPr>
              <p:spPr>
                <a:xfrm>
                  <a:off x="7060238" y="2794192"/>
                  <a:ext cx="209032" cy="2398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0" h="2077" extrusionOk="0">
                      <a:moveTo>
                        <a:pt x="1471" y="0"/>
                      </a:moveTo>
                      <a:cubicBezTo>
                        <a:pt x="1413" y="0"/>
                        <a:pt x="1354" y="25"/>
                        <a:pt x="1304" y="85"/>
                      </a:cubicBezTo>
                      <a:lnTo>
                        <a:pt x="116" y="1709"/>
                      </a:lnTo>
                      <a:cubicBezTo>
                        <a:pt x="0" y="1882"/>
                        <a:pt x="159" y="2077"/>
                        <a:pt x="315" y="2077"/>
                      </a:cubicBezTo>
                      <a:cubicBezTo>
                        <a:pt x="372" y="2077"/>
                        <a:pt x="430" y="2050"/>
                        <a:pt x="472" y="1986"/>
                      </a:cubicBezTo>
                      <a:lnTo>
                        <a:pt x="1661" y="402"/>
                      </a:lnTo>
                      <a:cubicBezTo>
                        <a:pt x="1809" y="223"/>
                        <a:pt x="1646" y="0"/>
                        <a:pt x="1471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defRPr/>
                  </a:pPr>
                  <a:endParaRPr sz="15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5" name="Google Shape;1046;p42">
                  <a:extLst>
                    <a:ext uri="{FF2B5EF4-FFF2-40B4-BE49-F238E27FC236}">
                      <a16:creationId xmlns:a16="http://schemas.microsoft.com/office/drawing/2014/main" id="{B6CD9960-9A14-AE42-874A-39E5B51E5C19}"/>
                    </a:ext>
                  </a:extLst>
                </p:cNvPr>
                <p:cNvSpPr/>
                <p:nvPr/>
              </p:nvSpPr>
              <p:spPr>
                <a:xfrm>
                  <a:off x="6816447" y="2595095"/>
                  <a:ext cx="226355" cy="15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0" h="1331" extrusionOk="0">
                      <a:moveTo>
                        <a:pt x="1620" y="0"/>
                      </a:moveTo>
                      <a:cubicBezTo>
                        <a:pt x="1586" y="0"/>
                        <a:pt x="1550" y="8"/>
                        <a:pt x="1514" y="26"/>
                      </a:cubicBezTo>
                      <a:cubicBezTo>
                        <a:pt x="1078" y="343"/>
                        <a:pt x="642" y="620"/>
                        <a:pt x="167" y="898"/>
                      </a:cubicBezTo>
                      <a:cubicBezTo>
                        <a:pt x="1" y="1030"/>
                        <a:pt x="141" y="1330"/>
                        <a:pt x="331" y="1330"/>
                      </a:cubicBezTo>
                      <a:cubicBezTo>
                        <a:pt x="368" y="1330"/>
                        <a:pt x="406" y="1319"/>
                        <a:pt x="444" y="1294"/>
                      </a:cubicBezTo>
                      <a:cubicBezTo>
                        <a:pt x="880" y="1016"/>
                        <a:pt x="1355" y="700"/>
                        <a:pt x="1791" y="422"/>
                      </a:cubicBezTo>
                      <a:cubicBezTo>
                        <a:pt x="1959" y="254"/>
                        <a:pt x="1813" y="0"/>
                        <a:pt x="1620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defRPr/>
                  </a:pPr>
                  <a:endParaRPr sz="15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6" name="Google Shape;1047;p42">
                  <a:extLst>
                    <a:ext uri="{FF2B5EF4-FFF2-40B4-BE49-F238E27FC236}">
                      <a16:creationId xmlns:a16="http://schemas.microsoft.com/office/drawing/2014/main" id="{C00D9EE5-ABCB-F641-B1EA-F1705C0498F1}"/>
                    </a:ext>
                  </a:extLst>
                </p:cNvPr>
                <p:cNvSpPr/>
                <p:nvPr/>
              </p:nvSpPr>
              <p:spPr>
                <a:xfrm>
                  <a:off x="6535007" y="2382716"/>
                  <a:ext cx="312740" cy="1059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8" h="917" extrusionOk="0">
                      <a:moveTo>
                        <a:pt x="2291" y="1"/>
                      </a:moveTo>
                      <a:cubicBezTo>
                        <a:pt x="2277" y="1"/>
                        <a:pt x="2263" y="1"/>
                        <a:pt x="2247" y="3"/>
                      </a:cubicBezTo>
                      <a:cubicBezTo>
                        <a:pt x="1614" y="201"/>
                        <a:pt x="940" y="320"/>
                        <a:pt x="267" y="439"/>
                      </a:cubicBezTo>
                      <a:cubicBezTo>
                        <a:pt x="1" y="477"/>
                        <a:pt x="27" y="917"/>
                        <a:pt x="274" y="917"/>
                      </a:cubicBezTo>
                      <a:cubicBezTo>
                        <a:pt x="285" y="917"/>
                        <a:pt x="295" y="916"/>
                        <a:pt x="306" y="914"/>
                      </a:cubicBezTo>
                      <a:cubicBezTo>
                        <a:pt x="1020" y="796"/>
                        <a:pt x="1733" y="637"/>
                        <a:pt x="2406" y="439"/>
                      </a:cubicBezTo>
                      <a:cubicBezTo>
                        <a:pt x="2708" y="364"/>
                        <a:pt x="2578" y="1"/>
                        <a:pt x="2291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defRPr/>
                  </a:pPr>
                  <a:endParaRPr sz="15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7" name="Google Shape;1048;p42">
                  <a:extLst>
                    <a:ext uri="{FF2B5EF4-FFF2-40B4-BE49-F238E27FC236}">
                      <a16:creationId xmlns:a16="http://schemas.microsoft.com/office/drawing/2014/main" id="{910EFC47-5110-594C-9D20-68720B3B6218}"/>
                    </a:ext>
                  </a:extLst>
                </p:cNvPr>
                <p:cNvSpPr/>
                <p:nvPr/>
              </p:nvSpPr>
              <p:spPr>
                <a:xfrm>
                  <a:off x="6652687" y="2090306"/>
                  <a:ext cx="178544" cy="59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6" h="516" extrusionOk="0">
                      <a:moveTo>
                        <a:pt x="1228" y="0"/>
                      </a:moveTo>
                      <a:cubicBezTo>
                        <a:pt x="951" y="40"/>
                        <a:pt x="634" y="40"/>
                        <a:pt x="317" y="40"/>
                      </a:cubicBezTo>
                      <a:cubicBezTo>
                        <a:pt x="1" y="40"/>
                        <a:pt x="40" y="515"/>
                        <a:pt x="357" y="515"/>
                      </a:cubicBezTo>
                      <a:cubicBezTo>
                        <a:pt x="674" y="515"/>
                        <a:pt x="951" y="515"/>
                        <a:pt x="1268" y="475"/>
                      </a:cubicBezTo>
                      <a:cubicBezTo>
                        <a:pt x="1545" y="396"/>
                        <a:pt x="1506" y="40"/>
                        <a:pt x="1228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defRPr/>
                  </a:pPr>
                  <a:endParaRPr sz="15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8" name="Google Shape;1049;p42">
                  <a:extLst>
                    <a:ext uri="{FF2B5EF4-FFF2-40B4-BE49-F238E27FC236}">
                      <a16:creationId xmlns:a16="http://schemas.microsoft.com/office/drawing/2014/main" id="{6D8914DF-FC94-C247-BBC0-F4DC23F5A6AB}"/>
                    </a:ext>
                  </a:extLst>
                </p:cNvPr>
                <p:cNvSpPr/>
                <p:nvPr/>
              </p:nvSpPr>
              <p:spPr>
                <a:xfrm>
                  <a:off x="6528424" y="1685298"/>
                  <a:ext cx="358473" cy="1604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4" h="1389" extrusionOk="0">
                      <a:moveTo>
                        <a:pt x="386" y="1"/>
                      </a:moveTo>
                      <a:cubicBezTo>
                        <a:pt x="156" y="1"/>
                        <a:pt x="0" y="348"/>
                        <a:pt x="245" y="417"/>
                      </a:cubicBezTo>
                      <a:lnTo>
                        <a:pt x="2621" y="1368"/>
                      </a:lnTo>
                      <a:cubicBezTo>
                        <a:pt x="2659" y="1382"/>
                        <a:pt x="2695" y="1388"/>
                        <a:pt x="2729" y="1388"/>
                      </a:cubicBezTo>
                      <a:cubicBezTo>
                        <a:pt x="2979" y="1388"/>
                        <a:pt x="3103" y="1042"/>
                        <a:pt x="2859" y="972"/>
                      </a:cubicBezTo>
                      <a:lnTo>
                        <a:pt x="482" y="21"/>
                      </a:lnTo>
                      <a:cubicBezTo>
                        <a:pt x="449" y="7"/>
                        <a:pt x="417" y="1"/>
                        <a:pt x="386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defRPr/>
                  </a:pPr>
                  <a:endParaRPr sz="15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9" name="Google Shape;1050;p42">
                  <a:extLst>
                    <a:ext uri="{FF2B5EF4-FFF2-40B4-BE49-F238E27FC236}">
                      <a16:creationId xmlns:a16="http://schemas.microsoft.com/office/drawing/2014/main" id="{108EAC6C-D940-A642-B1F1-7B159B8FF229}"/>
                    </a:ext>
                  </a:extLst>
                </p:cNvPr>
                <p:cNvSpPr/>
                <p:nvPr/>
              </p:nvSpPr>
              <p:spPr>
                <a:xfrm>
                  <a:off x="6920962" y="1439428"/>
                  <a:ext cx="157409" cy="2287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3" h="1981" extrusionOk="0">
                      <a:moveTo>
                        <a:pt x="270" y="1"/>
                      </a:moveTo>
                      <a:cubicBezTo>
                        <a:pt x="131" y="1"/>
                        <a:pt x="0" y="126"/>
                        <a:pt x="54" y="288"/>
                      </a:cubicBezTo>
                      <a:cubicBezTo>
                        <a:pt x="252" y="843"/>
                        <a:pt x="530" y="1398"/>
                        <a:pt x="886" y="1913"/>
                      </a:cubicBezTo>
                      <a:cubicBezTo>
                        <a:pt x="934" y="1961"/>
                        <a:pt x="989" y="1981"/>
                        <a:pt x="1043" y="1981"/>
                      </a:cubicBezTo>
                      <a:cubicBezTo>
                        <a:pt x="1210" y="1981"/>
                        <a:pt x="1363" y="1785"/>
                        <a:pt x="1243" y="1635"/>
                      </a:cubicBezTo>
                      <a:cubicBezTo>
                        <a:pt x="926" y="1160"/>
                        <a:pt x="648" y="645"/>
                        <a:pt x="450" y="90"/>
                      </a:cubicBezTo>
                      <a:cubicBezTo>
                        <a:pt x="400" y="28"/>
                        <a:pt x="334" y="1"/>
                        <a:pt x="270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defRPr/>
                  </a:pPr>
                  <a:endParaRPr sz="15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0" name="Google Shape;1051;p42">
                  <a:extLst>
                    <a:ext uri="{FF2B5EF4-FFF2-40B4-BE49-F238E27FC236}">
                      <a16:creationId xmlns:a16="http://schemas.microsoft.com/office/drawing/2014/main" id="{4E17A928-C8E2-5348-B66B-9C8E034D4BB8}"/>
                    </a:ext>
                  </a:extLst>
                </p:cNvPr>
                <p:cNvSpPr/>
                <p:nvPr/>
              </p:nvSpPr>
              <p:spPr>
                <a:xfrm>
                  <a:off x="7245016" y="1392541"/>
                  <a:ext cx="85807" cy="1781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3" h="1543" extrusionOk="0">
                      <a:moveTo>
                        <a:pt x="236" y="0"/>
                      </a:moveTo>
                      <a:cubicBezTo>
                        <a:pt x="113" y="0"/>
                        <a:pt x="0" y="90"/>
                        <a:pt x="21" y="259"/>
                      </a:cubicBezTo>
                      <a:cubicBezTo>
                        <a:pt x="61" y="615"/>
                        <a:pt x="180" y="1011"/>
                        <a:pt x="259" y="1368"/>
                      </a:cubicBezTo>
                      <a:cubicBezTo>
                        <a:pt x="290" y="1492"/>
                        <a:pt x="375" y="1543"/>
                        <a:pt x="463" y="1543"/>
                      </a:cubicBezTo>
                      <a:cubicBezTo>
                        <a:pt x="600" y="1543"/>
                        <a:pt x="743" y="1418"/>
                        <a:pt x="695" y="1249"/>
                      </a:cubicBezTo>
                      <a:cubicBezTo>
                        <a:pt x="615" y="892"/>
                        <a:pt x="536" y="536"/>
                        <a:pt x="496" y="219"/>
                      </a:cubicBezTo>
                      <a:cubicBezTo>
                        <a:pt x="459" y="70"/>
                        <a:pt x="344" y="0"/>
                        <a:pt x="236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defRPr/>
                  </a:pPr>
                  <a:endParaRPr sz="15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9" name="Google Shape;1052;p42">
                <a:extLst>
                  <a:ext uri="{FF2B5EF4-FFF2-40B4-BE49-F238E27FC236}">
                    <a16:creationId xmlns:a16="http://schemas.microsoft.com/office/drawing/2014/main" id="{095F3804-75EC-EE4D-9E60-FE75BDAA8B68}"/>
                  </a:ext>
                </a:extLst>
              </p:cNvPr>
              <p:cNvSpPr/>
              <p:nvPr/>
            </p:nvSpPr>
            <p:spPr>
              <a:xfrm rot="20732750">
                <a:off x="7495166" y="4185991"/>
                <a:ext cx="715594" cy="530807"/>
              </a:xfrm>
              <a:custGeom>
                <a:avLst/>
                <a:gdLst/>
                <a:ahLst/>
                <a:cxnLst/>
                <a:rect l="l" t="t" r="r" b="b"/>
                <a:pathLst>
                  <a:path w="12437" h="9225" extrusionOk="0">
                    <a:moveTo>
                      <a:pt x="1895" y="0"/>
                    </a:moveTo>
                    <a:cubicBezTo>
                      <a:pt x="1313" y="0"/>
                      <a:pt x="705" y="248"/>
                      <a:pt x="197" y="558"/>
                    </a:cubicBezTo>
                    <a:cubicBezTo>
                      <a:pt x="0" y="721"/>
                      <a:pt x="155" y="993"/>
                      <a:pt x="349" y="993"/>
                    </a:cubicBezTo>
                    <a:cubicBezTo>
                      <a:pt x="390" y="993"/>
                      <a:pt x="433" y="981"/>
                      <a:pt x="474" y="954"/>
                    </a:cubicBezTo>
                    <a:cubicBezTo>
                      <a:pt x="915" y="666"/>
                      <a:pt x="1403" y="443"/>
                      <a:pt x="1857" y="443"/>
                    </a:cubicBezTo>
                    <a:cubicBezTo>
                      <a:pt x="2339" y="443"/>
                      <a:pt x="2782" y="695"/>
                      <a:pt x="3088" y="1390"/>
                    </a:cubicBezTo>
                    <a:cubicBezTo>
                      <a:pt x="3247" y="1825"/>
                      <a:pt x="3366" y="2340"/>
                      <a:pt x="3405" y="2816"/>
                    </a:cubicBezTo>
                    <a:cubicBezTo>
                      <a:pt x="3405" y="3331"/>
                      <a:pt x="3564" y="3846"/>
                      <a:pt x="3881" y="4321"/>
                    </a:cubicBezTo>
                    <a:cubicBezTo>
                      <a:pt x="4166" y="4574"/>
                      <a:pt x="4552" y="4701"/>
                      <a:pt x="4939" y="4701"/>
                    </a:cubicBezTo>
                    <a:cubicBezTo>
                      <a:pt x="5036" y="4701"/>
                      <a:pt x="5132" y="4693"/>
                      <a:pt x="5227" y="4677"/>
                    </a:cubicBezTo>
                    <a:cubicBezTo>
                      <a:pt x="5604" y="4638"/>
                      <a:pt x="5802" y="4578"/>
                      <a:pt x="6005" y="4578"/>
                    </a:cubicBezTo>
                    <a:cubicBezTo>
                      <a:pt x="6208" y="4578"/>
                      <a:pt x="6416" y="4638"/>
                      <a:pt x="6812" y="4836"/>
                    </a:cubicBezTo>
                    <a:cubicBezTo>
                      <a:pt x="7248" y="4836"/>
                      <a:pt x="7604" y="5232"/>
                      <a:pt x="7564" y="5707"/>
                    </a:cubicBezTo>
                    <a:cubicBezTo>
                      <a:pt x="7564" y="5905"/>
                      <a:pt x="7604" y="6143"/>
                      <a:pt x="7604" y="6381"/>
                    </a:cubicBezTo>
                    <a:cubicBezTo>
                      <a:pt x="7683" y="7569"/>
                      <a:pt x="8119" y="8599"/>
                      <a:pt x="9466" y="8599"/>
                    </a:cubicBezTo>
                    <a:cubicBezTo>
                      <a:pt x="10535" y="8599"/>
                      <a:pt x="11328" y="7926"/>
                      <a:pt x="11961" y="7133"/>
                    </a:cubicBezTo>
                    <a:lnTo>
                      <a:pt x="11961" y="7133"/>
                    </a:lnTo>
                    <a:cubicBezTo>
                      <a:pt x="11922" y="7728"/>
                      <a:pt x="11882" y="8361"/>
                      <a:pt x="11763" y="8956"/>
                    </a:cubicBezTo>
                    <a:cubicBezTo>
                      <a:pt x="11740" y="9117"/>
                      <a:pt x="11891" y="9224"/>
                      <a:pt x="12029" y="9224"/>
                    </a:cubicBezTo>
                    <a:cubicBezTo>
                      <a:pt x="12129" y="9224"/>
                      <a:pt x="12222" y="9168"/>
                      <a:pt x="12239" y="9035"/>
                    </a:cubicBezTo>
                    <a:cubicBezTo>
                      <a:pt x="12358" y="8282"/>
                      <a:pt x="12397" y="7490"/>
                      <a:pt x="12437" y="6698"/>
                    </a:cubicBezTo>
                    <a:cubicBezTo>
                      <a:pt x="12437" y="6618"/>
                      <a:pt x="12397" y="6579"/>
                      <a:pt x="12358" y="6539"/>
                    </a:cubicBezTo>
                    <a:cubicBezTo>
                      <a:pt x="12414" y="6371"/>
                      <a:pt x="12272" y="6203"/>
                      <a:pt x="12127" y="6203"/>
                    </a:cubicBezTo>
                    <a:cubicBezTo>
                      <a:pt x="12068" y="6203"/>
                      <a:pt x="12008" y="6232"/>
                      <a:pt x="11961" y="6302"/>
                    </a:cubicBezTo>
                    <a:lnTo>
                      <a:pt x="11961" y="6341"/>
                    </a:lnTo>
                    <a:cubicBezTo>
                      <a:pt x="11922" y="6302"/>
                      <a:pt x="11882" y="6302"/>
                      <a:pt x="11843" y="6302"/>
                    </a:cubicBezTo>
                    <a:cubicBezTo>
                      <a:pt x="11130" y="6302"/>
                      <a:pt x="10417" y="6222"/>
                      <a:pt x="9704" y="6024"/>
                    </a:cubicBezTo>
                    <a:cubicBezTo>
                      <a:pt x="9681" y="6018"/>
                      <a:pt x="9659" y="6015"/>
                      <a:pt x="9639" y="6015"/>
                    </a:cubicBezTo>
                    <a:cubicBezTo>
                      <a:pt x="9416" y="6015"/>
                      <a:pt x="9370" y="6387"/>
                      <a:pt x="9624" y="6460"/>
                    </a:cubicBezTo>
                    <a:cubicBezTo>
                      <a:pt x="10298" y="6658"/>
                      <a:pt x="10971" y="6737"/>
                      <a:pt x="11645" y="6737"/>
                    </a:cubicBezTo>
                    <a:cubicBezTo>
                      <a:pt x="11146" y="7449"/>
                      <a:pt x="10456" y="8193"/>
                      <a:pt x="9574" y="8193"/>
                    </a:cubicBezTo>
                    <a:cubicBezTo>
                      <a:pt x="9474" y="8193"/>
                      <a:pt x="9372" y="8183"/>
                      <a:pt x="9268" y="8163"/>
                    </a:cubicBezTo>
                    <a:cubicBezTo>
                      <a:pt x="7763" y="7886"/>
                      <a:pt x="8277" y="6341"/>
                      <a:pt x="8000" y="5311"/>
                    </a:cubicBezTo>
                    <a:cubicBezTo>
                      <a:pt x="7742" y="4439"/>
                      <a:pt x="7167" y="4067"/>
                      <a:pt x="6405" y="4067"/>
                    </a:cubicBezTo>
                    <a:cubicBezTo>
                      <a:pt x="6233" y="4067"/>
                      <a:pt x="6051" y="4086"/>
                      <a:pt x="5861" y="4123"/>
                    </a:cubicBezTo>
                    <a:cubicBezTo>
                      <a:pt x="5573" y="4157"/>
                      <a:pt x="5292" y="4234"/>
                      <a:pt x="5025" y="4234"/>
                    </a:cubicBezTo>
                    <a:cubicBezTo>
                      <a:pt x="4667" y="4234"/>
                      <a:pt x="4334" y="4096"/>
                      <a:pt x="4039" y="3529"/>
                    </a:cubicBezTo>
                    <a:cubicBezTo>
                      <a:pt x="3801" y="3093"/>
                      <a:pt x="3841" y="2301"/>
                      <a:pt x="3722" y="1825"/>
                    </a:cubicBezTo>
                    <a:cubicBezTo>
                      <a:pt x="3643" y="1350"/>
                      <a:pt x="3445" y="914"/>
                      <a:pt x="3167" y="558"/>
                    </a:cubicBezTo>
                    <a:cubicBezTo>
                      <a:pt x="2800" y="155"/>
                      <a:pt x="2355" y="0"/>
                      <a:pt x="1895" y="0"/>
                    </a:cubicBezTo>
                    <a:close/>
                  </a:path>
                </a:pathLst>
              </a:custGeom>
              <a:solidFill>
                <a:srgbClr val="213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5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AE01A85C-2C52-2949-8C16-8FED4F034E07}"/>
              </a:ext>
            </a:extLst>
          </p:cNvPr>
          <p:cNvSpPr txBox="1"/>
          <p:nvPr/>
        </p:nvSpPr>
        <p:spPr>
          <a:xfrm flipH="1">
            <a:off x="1744322" y="2492173"/>
            <a:ext cx="8810015" cy="3323987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marL="457189" indent="-457189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000000"/>
                </a:solidFill>
              </a:rPr>
              <a:t>Tuân thủ quy định nơi công cộng là trách nhiệm của mỗi người.</a:t>
            </a:r>
          </a:p>
          <a:p>
            <a:pPr marL="457189" indent="-457189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000000"/>
                </a:solidFill>
              </a:rPr>
              <a:t>Việc tuân thủ quy định nơi công cộng giúp chúng ta có môi trường xanh, sạch, đẹp, thoáng mát,…</a:t>
            </a:r>
          </a:p>
          <a:p>
            <a:pPr marL="457189" indent="-457189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000000"/>
                </a:solidFill>
              </a:rPr>
              <a:t>Thể hiện sự văn minh, lịch sự của mỗi người.</a:t>
            </a:r>
          </a:p>
        </p:txBody>
      </p:sp>
    </p:spTree>
    <p:extLst>
      <p:ext uri="{BB962C8B-B14F-4D97-AF65-F5344CB8AC3E}">
        <p14:creationId xmlns:p14="http://schemas.microsoft.com/office/powerpoint/2010/main" val="2618618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500"/>
                                            <p:tgtEl>
                                              <p:spTgt spid="4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5" dur="500"/>
                                            <p:tgtEl>
                                              <p:spTgt spid="4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0" dur="500"/>
                                            <p:tgtEl>
                                              <p:spTgt spid="46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6" grpId="0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500"/>
                                            <p:tgtEl>
                                              <p:spTgt spid="4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5" dur="500"/>
                                            <p:tgtEl>
                                              <p:spTgt spid="4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0" dur="500"/>
                                            <p:tgtEl>
                                              <p:spTgt spid="46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6" grpId="0" build="p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7AE9CA-C534-1F46-9307-7032A993E9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5523"/>
          <a:stretch/>
        </p:blipFill>
        <p:spPr>
          <a:xfrm>
            <a:off x="2126637" y="1122511"/>
            <a:ext cx="9702507" cy="5231791"/>
          </a:xfrm>
          <a:prstGeom prst="rect">
            <a:avLst/>
          </a:prstGeom>
        </p:spPr>
      </p:pic>
      <p:pic>
        <p:nvPicPr>
          <p:cNvPr id="4" name="Picture 2" descr="Cute children playing at pencil house Premium Vector">
            <a:extLst>
              <a:ext uri="{FF2B5EF4-FFF2-40B4-BE49-F238E27FC236}">
                <a16:creationId xmlns:a16="http://schemas.microsoft.com/office/drawing/2014/main" id="{22EA5111-4BB0-451D-B093-72EC1A40CB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58" y="448331"/>
            <a:ext cx="4644572" cy="5905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01697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C166D54A-58A6-4CBA-A93E-CD8B48F30BB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37B9B690-1B6F-4426-A7D1-65B0DA73CCEF}"/>
              </a:ext>
            </a:extLst>
          </p:cNvPr>
          <p:cNvGrpSpPr/>
          <p:nvPr/>
        </p:nvGrpSpPr>
        <p:grpSpPr>
          <a:xfrm>
            <a:off x="0" y="5879690"/>
            <a:ext cx="12192000" cy="978311"/>
            <a:chOff x="0" y="5772686"/>
            <a:chExt cx="13525500" cy="108531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13DD43A5-51A2-4C50-999E-7685315E6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772686"/>
              <a:ext cx="3924300" cy="1085314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DBF27AFE-B832-4F35-B8C1-A52F65A759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4300" y="5972890"/>
              <a:ext cx="3200400" cy="885110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255EA1E-6970-4DB5-8E58-1D31D4CE05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4700" y="5972890"/>
              <a:ext cx="3200400" cy="88511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C551D84A-0E54-478F-8638-2435A237CF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25100" y="5972890"/>
              <a:ext cx="3200400" cy="885110"/>
            </a:xfrm>
            <a:prstGeom prst="rect">
              <a:avLst/>
            </a:prstGeom>
          </p:spPr>
        </p:pic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id="{FAF4A1CD-FF7A-4484-AF99-43DF96F1FFC2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5283" y="1342878"/>
            <a:ext cx="3578860" cy="394144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" name="组合 1">
            <a:extLst>
              <a:ext uri="{FF2B5EF4-FFF2-40B4-BE49-F238E27FC236}">
                <a16:creationId xmlns:a16="http://schemas.microsoft.com/office/drawing/2014/main" id="{1FD9203D-06A4-440C-A822-1EC98640F3FD}"/>
              </a:ext>
            </a:extLst>
          </p:cNvPr>
          <p:cNvGrpSpPr/>
          <p:nvPr/>
        </p:nvGrpSpPr>
        <p:grpSpPr>
          <a:xfrm>
            <a:off x="77055" y="192023"/>
            <a:ext cx="8420987" cy="6103087"/>
            <a:chOff x="1084352" y="2377836"/>
            <a:chExt cx="5851292" cy="1743632"/>
          </a:xfrm>
        </p:grpSpPr>
        <p:sp>
          <p:nvSpPr>
            <p:cNvPr id="27" name="矩形: 圆角 19">
              <a:extLst>
                <a:ext uri="{FF2B5EF4-FFF2-40B4-BE49-F238E27FC236}">
                  <a16:creationId xmlns:a16="http://schemas.microsoft.com/office/drawing/2014/main" id="{61D7AFC1-64D0-43BB-9119-F048165E3D3D}"/>
                </a:ext>
              </a:extLst>
            </p:cNvPr>
            <p:cNvSpPr/>
            <p:nvPr/>
          </p:nvSpPr>
          <p:spPr>
            <a:xfrm>
              <a:off x="1756975" y="2651946"/>
              <a:ext cx="5178669" cy="1213104"/>
            </a:xfrm>
            <a:prstGeom prst="roundRect">
              <a:avLst/>
            </a:prstGeom>
            <a:solidFill>
              <a:srgbClr val="FFFFFF"/>
            </a:solidFill>
            <a:ln w="19050">
              <a:solidFill>
                <a:srgbClr val="61C7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endParaRPr>
            </a:p>
          </p:txBody>
        </p:sp>
        <p:pic>
          <p:nvPicPr>
            <p:cNvPr id="26" name="图片 2">
              <a:extLst>
                <a:ext uri="{FF2B5EF4-FFF2-40B4-BE49-F238E27FC236}">
                  <a16:creationId xmlns:a16="http://schemas.microsoft.com/office/drawing/2014/main" id="{8432D926-F950-4BB1-BA84-E1B7463C792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4352" y="2377836"/>
              <a:ext cx="1477244" cy="1743632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C004F36E-4676-4029-8EAC-6A9F690779AF}"/>
              </a:ext>
            </a:extLst>
          </p:cNvPr>
          <p:cNvSpPr txBox="1"/>
          <p:nvPr/>
        </p:nvSpPr>
        <p:spPr>
          <a:xfrm>
            <a:off x="1768699" y="2198140"/>
            <a:ext cx="6593512" cy="187615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vì sao cần tuân thủ quy định nơi công cộng.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280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Thực hiện được các hành vi phù hợp để tuân thủ quy định nơi công cộng.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24CED62-D6EF-4E33-92D3-79B142F535B6}"/>
              </a:ext>
            </a:extLst>
          </p:cNvPr>
          <p:cNvSpPr txBox="1"/>
          <p:nvPr/>
        </p:nvSpPr>
        <p:spPr>
          <a:xfrm>
            <a:off x="2871927" y="1188070"/>
            <a:ext cx="3962479" cy="707887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>
              <a:defRPr/>
            </a:pPr>
            <a:r>
              <a:rPr lang="en-US" sz="400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 cầu cần đạt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234057"/>
      </p:ext>
    </p:extLst>
  </p:cSld>
  <p:clrMapOvr>
    <a:masterClrMapping/>
  </p:clrMapOvr>
  <p:transition spd="slow">
    <p:fade thruBlk="1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im Hoạt Hình Cho Bé – Khôn Lớn Mỗi Ngày- Tập 58 -Tuân thủ quy định nơi công cộng-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7554.296" end="9195.10560000000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0843" y="332350"/>
            <a:ext cx="11043139" cy="6211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123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9" name="Google Shape;1549;p45"/>
          <p:cNvSpPr txBox="1">
            <a:spLocks noGrp="1"/>
          </p:cNvSpPr>
          <p:nvPr>
            <p:ph type="subTitle" idx="1"/>
          </p:nvPr>
        </p:nvSpPr>
        <p:spPr>
          <a:xfrm>
            <a:off x="2540817" y="2459351"/>
            <a:ext cx="7110000" cy="15612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marL="0" indent="0" algn="ctr">
              <a:spcAft>
                <a:spcPts val="1600"/>
              </a:spcAft>
            </a:pPr>
            <a:r>
              <a:rPr lang="en" b="1"/>
              <a:t>Hoạt động 1:</a:t>
            </a:r>
          </a:p>
          <a:p>
            <a:pPr marL="0" indent="0" algn="ctr">
              <a:spcAft>
                <a:spcPts val="1600"/>
              </a:spcAft>
            </a:pPr>
            <a:r>
              <a:rPr lang="en" b="1"/>
              <a:t>Tìm hiểu những quy định cần tuân thủ nơi công cộng.</a:t>
            </a:r>
            <a:endParaRPr b="1"/>
          </a:p>
        </p:txBody>
      </p:sp>
      <p:sp>
        <p:nvSpPr>
          <p:cNvPr id="1551" name="Google Shape;1551;p45"/>
          <p:cNvSpPr/>
          <p:nvPr/>
        </p:nvSpPr>
        <p:spPr>
          <a:xfrm>
            <a:off x="1574441" y="4340803"/>
            <a:ext cx="2173281" cy="1497084"/>
          </a:xfrm>
          <a:custGeom>
            <a:avLst/>
            <a:gdLst/>
            <a:ahLst/>
            <a:cxnLst/>
            <a:rect l="l" t="t" r="r" b="b"/>
            <a:pathLst>
              <a:path w="25895" h="17838" extrusionOk="0">
                <a:moveTo>
                  <a:pt x="7899" y="1"/>
                </a:moveTo>
                <a:cubicBezTo>
                  <a:pt x="3380" y="1"/>
                  <a:pt x="0" y="5565"/>
                  <a:pt x="4490" y="10277"/>
                </a:cubicBezTo>
                <a:lnTo>
                  <a:pt x="11182" y="17295"/>
                </a:lnTo>
                <a:cubicBezTo>
                  <a:pt x="11542" y="17655"/>
                  <a:pt x="12015" y="17837"/>
                  <a:pt x="12488" y="17837"/>
                </a:cubicBezTo>
                <a:cubicBezTo>
                  <a:pt x="12937" y="17837"/>
                  <a:pt x="13385" y="17674"/>
                  <a:pt x="13738" y="17345"/>
                </a:cubicBezTo>
                <a:lnTo>
                  <a:pt x="20731" y="10653"/>
                </a:lnTo>
                <a:cubicBezTo>
                  <a:pt x="25894" y="5714"/>
                  <a:pt x="22372" y="175"/>
                  <a:pt x="17679" y="175"/>
                </a:cubicBezTo>
                <a:cubicBezTo>
                  <a:pt x="16085" y="175"/>
                  <a:pt x="14356" y="814"/>
                  <a:pt x="12786" y="2332"/>
                </a:cubicBezTo>
                <a:cubicBezTo>
                  <a:pt x="11211" y="685"/>
                  <a:pt x="9485" y="1"/>
                  <a:pt x="789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52" name="Google Shape;1552;p45"/>
          <p:cNvSpPr/>
          <p:nvPr/>
        </p:nvSpPr>
        <p:spPr>
          <a:xfrm>
            <a:off x="1671292" y="4285160"/>
            <a:ext cx="2172777" cy="1497504"/>
          </a:xfrm>
          <a:custGeom>
            <a:avLst/>
            <a:gdLst/>
            <a:ahLst/>
            <a:cxnLst/>
            <a:rect l="l" t="t" r="r" b="b"/>
            <a:pathLst>
              <a:path w="25889" h="17843" extrusionOk="0">
                <a:moveTo>
                  <a:pt x="7903" y="1"/>
                </a:moveTo>
                <a:cubicBezTo>
                  <a:pt x="3377" y="1"/>
                  <a:pt x="1" y="5571"/>
                  <a:pt x="4489" y="10264"/>
                </a:cubicBezTo>
                <a:lnTo>
                  <a:pt x="11206" y="17281"/>
                </a:lnTo>
                <a:cubicBezTo>
                  <a:pt x="11553" y="17654"/>
                  <a:pt x="12019" y="17842"/>
                  <a:pt x="12489" y="17842"/>
                </a:cubicBezTo>
                <a:cubicBezTo>
                  <a:pt x="12935" y="17842"/>
                  <a:pt x="13383" y="17673"/>
                  <a:pt x="13737" y="17331"/>
                </a:cubicBezTo>
                <a:lnTo>
                  <a:pt x="20730" y="10640"/>
                </a:lnTo>
                <a:cubicBezTo>
                  <a:pt x="25888" y="5705"/>
                  <a:pt x="22391" y="171"/>
                  <a:pt x="17712" y="171"/>
                </a:cubicBezTo>
                <a:cubicBezTo>
                  <a:pt x="16116" y="171"/>
                  <a:pt x="14384" y="814"/>
                  <a:pt x="12810" y="2344"/>
                </a:cubicBezTo>
                <a:cubicBezTo>
                  <a:pt x="11226" y="689"/>
                  <a:pt x="9494" y="1"/>
                  <a:pt x="790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53" name="Google Shape;1553;p45"/>
          <p:cNvSpPr/>
          <p:nvPr/>
        </p:nvSpPr>
        <p:spPr>
          <a:xfrm>
            <a:off x="1827143" y="4276684"/>
            <a:ext cx="1840596" cy="1513701"/>
          </a:xfrm>
          <a:custGeom>
            <a:avLst/>
            <a:gdLst/>
            <a:ahLst/>
            <a:cxnLst/>
            <a:rect l="l" t="t" r="r" b="b"/>
            <a:pathLst>
              <a:path w="21931" h="18036" extrusionOk="0">
                <a:moveTo>
                  <a:pt x="6026" y="211"/>
                </a:moveTo>
                <a:cubicBezTo>
                  <a:pt x="6089" y="211"/>
                  <a:pt x="6153" y="212"/>
                  <a:pt x="6216" y="214"/>
                </a:cubicBezTo>
                <a:cubicBezTo>
                  <a:pt x="6592" y="214"/>
                  <a:pt x="6968" y="264"/>
                  <a:pt x="7344" y="339"/>
                </a:cubicBezTo>
                <a:cubicBezTo>
                  <a:pt x="8597" y="640"/>
                  <a:pt x="9800" y="1392"/>
                  <a:pt x="10878" y="2495"/>
                </a:cubicBezTo>
                <a:lnTo>
                  <a:pt x="10953" y="2570"/>
                </a:lnTo>
                <a:lnTo>
                  <a:pt x="11003" y="2520"/>
                </a:lnTo>
                <a:cubicBezTo>
                  <a:pt x="12451" y="1110"/>
                  <a:pt x="14161" y="366"/>
                  <a:pt x="15855" y="366"/>
                </a:cubicBezTo>
                <a:cubicBezTo>
                  <a:pt x="16389" y="366"/>
                  <a:pt x="16922" y="440"/>
                  <a:pt x="17444" y="590"/>
                </a:cubicBezTo>
                <a:cubicBezTo>
                  <a:pt x="19299" y="1141"/>
                  <a:pt x="20752" y="2595"/>
                  <a:pt x="21179" y="4400"/>
                </a:cubicBezTo>
                <a:cubicBezTo>
                  <a:pt x="21705" y="6480"/>
                  <a:pt x="20853" y="8710"/>
                  <a:pt x="18823" y="10665"/>
                </a:cubicBezTo>
                <a:lnTo>
                  <a:pt x="11805" y="17357"/>
                </a:lnTo>
                <a:cubicBezTo>
                  <a:pt x="11476" y="17674"/>
                  <a:pt x="11053" y="17831"/>
                  <a:pt x="10633" y="17831"/>
                </a:cubicBezTo>
                <a:cubicBezTo>
                  <a:pt x="10188" y="17831"/>
                  <a:pt x="9746" y="17655"/>
                  <a:pt x="9424" y="17307"/>
                </a:cubicBezTo>
                <a:lnTo>
                  <a:pt x="2707" y="10314"/>
                </a:lnTo>
                <a:cubicBezTo>
                  <a:pt x="1329" y="8861"/>
                  <a:pt x="602" y="7207"/>
                  <a:pt x="627" y="5553"/>
                </a:cubicBezTo>
                <a:cubicBezTo>
                  <a:pt x="652" y="4099"/>
                  <a:pt x="1229" y="2745"/>
                  <a:pt x="2306" y="1718"/>
                </a:cubicBezTo>
                <a:cubicBezTo>
                  <a:pt x="3337" y="735"/>
                  <a:pt x="4643" y="211"/>
                  <a:pt x="6026" y="211"/>
                </a:cubicBezTo>
                <a:close/>
                <a:moveTo>
                  <a:pt x="6085" y="0"/>
                </a:moveTo>
                <a:cubicBezTo>
                  <a:pt x="5636" y="0"/>
                  <a:pt x="5186" y="55"/>
                  <a:pt x="4737" y="164"/>
                </a:cubicBezTo>
                <a:cubicBezTo>
                  <a:pt x="2783" y="640"/>
                  <a:pt x="1204" y="2119"/>
                  <a:pt x="627" y="4074"/>
                </a:cubicBezTo>
                <a:cubicBezTo>
                  <a:pt x="1" y="6229"/>
                  <a:pt x="702" y="8485"/>
                  <a:pt x="2557" y="10440"/>
                </a:cubicBezTo>
                <a:lnTo>
                  <a:pt x="9274" y="17457"/>
                </a:lnTo>
                <a:cubicBezTo>
                  <a:pt x="9524" y="17708"/>
                  <a:pt x="9850" y="17908"/>
                  <a:pt x="10201" y="17984"/>
                </a:cubicBezTo>
                <a:cubicBezTo>
                  <a:pt x="10326" y="18009"/>
                  <a:pt x="10452" y="18034"/>
                  <a:pt x="10602" y="18034"/>
                </a:cubicBezTo>
                <a:cubicBezTo>
                  <a:pt x="10630" y="18035"/>
                  <a:pt x="10658" y="18036"/>
                  <a:pt x="10686" y="18036"/>
                </a:cubicBezTo>
                <a:cubicBezTo>
                  <a:pt x="11156" y="18036"/>
                  <a:pt x="11601" y="17839"/>
                  <a:pt x="11955" y="17507"/>
                </a:cubicBezTo>
                <a:lnTo>
                  <a:pt x="18948" y="10816"/>
                </a:lnTo>
                <a:cubicBezTo>
                  <a:pt x="21053" y="8811"/>
                  <a:pt x="21930" y="6505"/>
                  <a:pt x="21379" y="4350"/>
                </a:cubicBezTo>
                <a:cubicBezTo>
                  <a:pt x="20928" y="2470"/>
                  <a:pt x="19424" y="966"/>
                  <a:pt x="17494" y="390"/>
                </a:cubicBezTo>
                <a:cubicBezTo>
                  <a:pt x="16952" y="237"/>
                  <a:pt x="16400" y="162"/>
                  <a:pt x="15849" y="162"/>
                </a:cubicBezTo>
                <a:cubicBezTo>
                  <a:pt x="14132" y="162"/>
                  <a:pt x="12413" y="891"/>
                  <a:pt x="10953" y="2294"/>
                </a:cubicBezTo>
                <a:cubicBezTo>
                  <a:pt x="9484" y="786"/>
                  <a:pt x="7795" y="0"/>
                  <a:pt x="608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54" name="Google Shape;1554;p45"/>
          <p:cNvSpPr/>
          <p:nvPr/>
        </p:nvSpPr>
        <p:spPr>
          <a:xfrm>
            <a:off x="2502329" y="5098158"/>
            <a:ext cx="462856" cy="252703"/>
          </a:xfrm>
          <a:custGeom>
            <a:avLst/>
            <a:gdLst/>
            <a:ahLst/>
            <a:cxnLst/>
            <a:rect l="l" t="t" r="r" b="b"/>
            <a:pathLst>
              <a:path w="5515" h="3011" extrusionOk="0">
                <a:moveTo>
                  <a:pt x="4236" y="0"/>
                </a:moveTo>
                <a:cubicBezTo>
                  <a:pt x="3835" y="0"/>
                  <a:pt x="3459" y="176"/>
                  <a:pt x="3209" y="351"/>
                </a:cubicBezTo>
                <a:cubicBezTo>
                  <a:pt x="3159" y="376"/>
                  <a:pt x="3108" y="426"/>
                  <a:pt x="3058" y="451"/>
                </a:cubicBezTo>
                <a:cubicBezTo>
                  <a:pt x="2883" y="577"/>
                  <a:pt x="2707" y="702"/>
                  <a:pt x="2557" y="702"/>
                </a:cubicBezTo>
                <a:cubicBezTo>
                  <a:pt x="2457" y="702"/>
                  <a:pt x="2306" y="627"/>
                  <a:pt x="2156" y="552"/>
                </a:cubicBezTo>
                <a:cubicBezTo>
                  <a:pt x="2031" y="476"/>
                  <a:pt x="1905" y="401"/>
                  <a:pt x="1755" y="351"/>
                </a:cubicBezTo>
                <a:cubicBezTo>
                  <a:pt x="1605" y="276"/>
                  <a:pt x="1429" y="251"/>
                  <a:pt x="1279" y="251"/>
                </a:cubicBezTo>
                <a:cubicBezTo>
                  <a:pt x="1257" y="250"/>
                  <a:pt x="1235" y="249"/>
                  <a:pt x="1213" y="249"/>
                </a:cubicBezTo>
                <a:cubicBezTo>
                  <a:pt x="762" y="249"/>
                  <a:pt x="343" y="494"/>
                  <a:pt x="176" y="852"/>
                </a:cubicBezTo>
                <a:cubicBezTo>
                  <a:pt x="1" y="1228"/>
                  <a:pt x="51" y="1654"/>
                  <a:pt x="352" y="2005"/>
                </a:cubicBezTo>
                <a:cubicBezTo>
                  <a:pt x="828" y="2607"/>
                  <a:pt x="1605" y="2958"/>
                  <a:pt x="2507" y="3008"/>
                </a:cubicBezTo>
                <a:lnTo>
                  <a:pt x="2607" y="3008"/>
                </a:lnTo>
                <a:cubicBezTo>
                  <a:pt x="2654" y="3010"/>
                  <a:pt x="2701" y="3011"/>
                  <a:pt x="2748" y="3011"/>
                </a:cubicBezTo>
                <a:cubicBezTo>
                  <a:pt x="3248" y="3011"/>
                  <a:pt x="3728" y="2890"/>
                  <a:pt x="4186" y="2707"/>
                </a:cubicBezTo>
                <a:cubicBezTo>
                  <a:pt x="4687" y="2481"/>
                  <a:pt x="5038" y="2181"/>
                  <a:pt x="5239" y="1805"/>
                </a:cubicBezTo>
                <a:cubicBezTo>
                  <a:pt x="5514" y="1203"/>
                  <a:pt x="5339" y="501"/>
                  <a:pt x="4838" y="176"/>
                </a:cubicBezTo>
                <a:cubicBezTo>
                  <a:pt x="4662" y="75"/>
                  <a:pt x="4462" y="0"/>
                  <a:pt x="4236" y="0"/>
                </a:cubicBezTo>
                <a:close/>
              </a:path>
            </a:pathLst>
          </a:custGeom>
          <a:solidFill>
            <a:srgbClr val="F7CE1F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55" name="Google Shape;1555;p45"/>
          <p:cNvSpPr/>
          <p:nvPr/>
        </p:nvSpPr>
        <p:spPr>
          <a:xfrm>
            <a:off x="2491840" y="5089679"/>
            <a:ext cx="483837" cy="269656"/>
          </a:xfrm>
          <a:custGeom>
            <a:avLst/>
            <a:gdLst/>
            <a:ahLst/>
            <a:cxnLst/>
            <a:rect l="l" t="t" r="r" b="b"/>
            <a:pathLst>
              <a:path w="5765" h="3213" extrusionOk="0">
                <a:moveTo>
                  <a:pt x="4361" y="201"/>
                </a:moveTo>
                <a:cubicBezTo>
                  <a:pt x="4562" y="201"/>
                  <a:pt x="4737" y="252"/>
                  <a:pt x="4888" y="352"/>
                </a:cubicBezTo>
                <a:cubicBezTo>
                  <a:pt x="5364" y="653"/>
                  <a:pt x="5539" y="1304"/>
                  <a:pt x="5264" y="1856"/>
                </a:cubicBezTo>
                <a:cubicBezTo>
                  <a:pt x="5088" y="2206"/>
                  <a:pt x="4762" y="2507"/>
                  <a:pt x="4286" y="2708"/>
                </a:cubicBezTo>
                <a:cubicBezTo>
                  <a:pt x="3828" y="2891"/>
                  <a:pt x="3348" y="3012"/>
                  <a:pt x="2867" y="3012"/>
                </a:cubicBezTo>
                <a:cubicBezTo>
                  <a:pt x="2822" y="3012"/>
                  <a:pt x="2777" y="3011"/>
                  <a:pt x="2732" y="3008"/>
                </a:cubicBezTo>
                <a:lnTo>
                  <a:pt x="2632" y="3008"/>
                </a:lnTo>
                <a:cubicBezTo>
                  <a:pt x="1780" y="2958"/>
                  <a:pt x="1003" y="2607"/>
                  <a:pt x="552" y="2056"/>
                </a:cubicBezTo>
                <a:cubicBezTo>
                  <a:pt x="276" y="1705"/>
                  <a:pt x="226" y="1329"/>
                  <a:pt x="376" y="1003"/>
                </a:cubicBezTo>
                <a:cubicBezTo>
                  <a:pt x="552" y="653"/>
                  <a:pt x="953" y="452"/>
                  <a:pt x="1404" y="452"/>
                </a:cubicBezTo>
                <a:cubicBezTo>
                  <a:pt x="1479" y="452"/>
                  <a:pt x="1579" y="452"/>
                  <a:pt x="1655" y="477"/>
                </a:cubicBezTo>
                <a:cubicBezTo>
                  <a:pt x="1705" y="502"/>
                  <a:pt x="1780" y="527"/>
                  <a:pt x="1830" y="527"/>
                </a:cubicBezTo>
                <a:cubicBezTo>
                  <a:pt x="1980" y="602"/>
                  <a:pt x="2106" y="678"/>
                  <a:pt x="2231" y="728"/>
                </a:cubicBezTo>
                <a:cubicBezTo>
                  <a:pt x="2406" y="828"/>
                  <a:pt x="2557" y="903"/>
                  <a:pt x="2682" y="928"/>
                </a:cubicBezTo>
                <a:lnTo>
                  <a:pt x="2707" y="928"/>
                </a:lnTo>
                <a:cubicBezTo>
                  <a:pt x="2858" y="903"/>
                  <a:pt x="3033" y="778"/>
                  <a:pt x="3233" y="627"/>
                </a:cubicBezTo>
                <a:cubicBezTo>
                  <a:pt x="3284" y="602"/>
                  <a:pt x="3334" y="577"/>
                  <a:pt x="3384" y="527"/>
                </a:cubicBezTo>
                <a:cubicBezTo>
                  <a:pt x="3634" y="377"/>
                  <a:pt x="3985" y="201"/>
                  <a:pt x="4361" y="201"/>
                </a:cubicBezTo>
                <a:close/>
                <a:moveTo>
                  <a:pt x="4361" y="1"/>
                </a:moveTo>
                <a:cubicBezTo>
                  <a:pt x="3935" y="1"/>
                  <a:pt x="3534" y="201"/>
                  <a:pt x="3284" y="377"/>
                </a:cubicBezTo>
                <a:cubicBezTo>
                  <a:pt x="3233" y="402"/>
                  <a:pt x="3183" y="427"/>
                  <a:pt x="3133" y="477"/>
                </a:cubicBezTo>
                <a:cubicBezTo>
                  <a:pt x="2983" y="577"/>
                  <a:pt x="2782" y="703"/>
                  <a:pt x="2682" y="703"/>
                </a:cubicBezTo>
                <a:cubicBezTo>
                  <a:pt x="2607" y="703"/>
                  <a:pt x="2457" y="627"/>
                  <a:pt x="2331" y="552"/>
                </a:cubicBezTo>
                <a:cubicBezTo>
                  <a:pt x="2206" y="477"/>
                  <a:pt x="2056" y="402"/>
                  <a:pt x="1905" y="352"/>
                </a:cubicBezTo>
                <a:cubicBezTo>
                  <a:pt x="1755" y="277"/>
                  <a:pt x="1579" y="252"/>
                  <a:pt x="1404" y="252"/>
                </a:cubicBezTo>
                <a:cubicBezTo>
                  <a:pt x="1382" y="250"/>
                  <a:pt x="1360" y="250"/>
                  <a:pt x="1338" y="250"/>
                </a:cubicBezTo>
                <a:cubicBezTo>
                  <a:pt x="838" y="250"/>
                  <a:pt x="393" y="520"/>
                  <a:pt x="201" y="928"/>
                </a:cubicBezTo>
                <a:cubicBezTo>
                  <a:pt x="0" y="1329"/>
                  <a:pt x="76" y="1780"/>
                  <a:pt x="401" y="2181"/>
                </a:cubicBezTo>
                <a:cubicBezTo>
                  <a:pt x="777" y="2632"/>
                  <a:pt x="1329" y="2958"/>
                  <a:pt x="1955" y="3109"/>
                </a:cubicBezTo>
                <a:cubicBezTo>
                  <a:pt x="2181" y="3159"/>
                  <a:pt x="2406" y="3209"/>
                  <a:pt x="2632" y="3209"/>
                </a:cubicBezTo>
                <a:lnTo>
                  <a:pt x="2732" y="3209"/>
                </a:lnTo>
                <a:cubicBezTo>
                  <a:pt x="2779" y="3211"/>
                  <a:pt x="2826" y="3212"/>
                  <a:pt x="2874" y="3212"/>
                </a:cubicBezTo>
                <a:cubicBezTo>
                  <a:pt x="3381" y="3212"/>
                  <a:pt x="3903" y="3092"/>
                  <a:pt x="4361" y="2908"/>
                </a:cubicBezTo>
                <a:cubicBezTo>
                  <a:pt x="4888" y="2658"/>
                  <a:pt x="5238" y="2357"/>
                  <a:pt x="5439" y="1956"/>
                </a:cubicBezTo>
                <a:cubicBezTo>
                  <a:pt x="5765" y="1304"/>
                  <a:pt x="5564" y="527"/>
                  <a:pt x="5013" y="176"/>
                </a:cubicBezTo>
                <a:cubicBezTo>
                  <a:pt x="4812" y="76"/>
                  <a:pt x="4612" y="1"/>
                  <a:pt x="436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56" name="Google Shape;1556;p45"/>
          <p:cNvSpPr/>
          <p:nvPr/>
        </p:nvSpPr>
        <p:spPr>
          <a:xfrm>
            <a:off x="2538669" y="5146329"/>
            <a:ext cx="371795" cy="156272"/>
          </a:xfrm>
          <a:custGeom>
            <a:avLst/>
            <a:gdLst/>
            <a:ahLst/>
            <a:cxnLst/>
            <a:rect l="l" t="t" r="r" b="b"/>
            <a:pathLst>
              <a:path w="4430" h="1862" extrusionOk="0">
                <a:moveTo>
                  <a:pt x="3782" y="0"/>
                </a:moveTo>
                <a:cubicBezTo>
                  <a:pt x="3552" y="0"/>
                  <a:pt x="3309" y="115"/>
                  <a:pt x="3102" y="253"/>
                </a:cubicBezTo>
                <a:cubicBezTo>
                  <a:pt x="2801" y="454"/>
                  <a:pt x="2500" y="704"/>
                  <a:pt x="2149" y="704"/>
                </a:cubicBezTo>
                <a:cubicBezTo>
                  <a:pt x="2133" y="705"/>
                  <a:pt x="2117" y="706"/>
                  <a:pt x="2102" y="706"/>
                </a:cubicBezTo>
                <a:cubicBezTo>
                  <a:pt x="1724" y="706"/>
                  <a:pt x="1433" y="424"/>
                  <a:pt x="1097" y="303"/>
                </a:cubicBezTo>
                <a:cubicBezTo>
                  <a:pt x="1001" y="263"/>
                  <a:pt x="902" y="244"/>
                  <a:pt x="806" y="244"/>
                </a:cubicBezTo>
                <a:cubicBezTo>
                  <a:pt x="371" y="244"/>
                  <a:pt x="0" y="628"/>
                  <a:pt x="370" y="1080"/>
                </a:cubicBezTo>
                <a:cubicBezTo>
                  <a:pt x="771" y="1582"/>
                  <a:pt x="1472" y="1832"/>
                  <a:pt x="2099" y="1857"/>
                </a:cubicBezTo>
                <a:cubicBezTo>
                  <a:pt x="2150" y="1860"/>
                  <a:pt x="2201" y="1861"/>
                  <a:pt x="2252" y="1861"/>
                </a:cubicBezTo>
                <a:cubicBezTo>
                  <a:pt x="2697" y="1861"/>
                  <a:pt x="3123" y="1764"/>
                  <a:pt x="3528" y="1607"/>
                </a:cubicBezTo>
                <a:cubicBezTo>
                  <a:pt x="3828" y="1456"/>
                  <a:pt x="4129" y="1281"/>
                  <a:pt x="4279" y="980"/>
                </a:cubicBezTo>
                <a:cubicBezTo>
                  <a:pt x="4430" y="679"/>
                  <a:pt x="4380" y="253"/>
                  <a:pt x="4079" y="78"/>
                </a:cubicBezTo>
                <a:cubicBezTo>
                  <a:pt x="3986" y="23"/>
                  <a:pt x="3885" y="0"/>
                  <a:pt x="378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57" name="Google Shape;1557;p45"/>
          <p:cNvSpPr/>
          <p:nvPr/>
        </p:nvSpPr>
        <p:spPr>
          <a:xfrm>
            <a:off x="2542281" y="5137601"/>
            <a:ext cx="376663" cy="173392"/>
          </a:xfrm>
          <a:custGeom>
            <a:avLst/>
            <a:gdLst/>
            <a:ahLst/>
            <a:cxnLst/>
            <a:rect l="l" t="t" r="r" b="b"/>
            <a:pathLst>
              <a:path w="4488" h="2066" extrusionOk="0">
                <a:moveTo>
                  <a:pt x="3725" y="206"/>
                </a:moveTo>
                <a:cubicBezTo>
                  <a:pt x="3815" y="206"/>
                  <a:pt x="3904" y="228"/>
                  <a:pt x="3986" y="282"/>
                </a:cubicBezTo>
                <a:cubicBezTo>
                  <a:pt x="4236" y="432"/>
                  <a:pt x="4262" y="783"/>
                  <a:pt x="4136" y="1034"/>
                </a:cubicBezTo>
                <a:cubicBezTo>
                  <a:pt x="4036" y="1259"/>
                  <a:pt x="3785" y="1460"/>
                  <a:pt x="3434" y="1610"/>
                </a:cubicBezTo>
                <a:cubicBezTo>
                  <a:pt x="3052" y="1768"/>
                  <a:pt x="2629" y="1865"/>
                  <a:pt x="2220" y="1865"/>
                </a:cubicBezTo>
                <a:cubicBezTo>
                  <a:pt x="2173" y="1865"/>
                  <a:pt x="2127" y="1864"/>
                  <a:pt x="2081" y="1861"/>
                </a:cubicBezTo>
                <a:cubicBezTo>
                  <a:pt x="1379" y="1836"/>
                  <a:pt x="753" y="1560"/>
                  <a:pt x="402" y="1109"/>
                </a:cubicBezTo>
                <a:cubicBezTo>
                  <a:pt x="251" y="934"/>
                  <a:pt x="226" y="783"/>
                  <a:pt x="327" y="633"/>
                </a:cubicBezTo>
                <a:cubicBezTo>
                  <a:pt x="403" y="538"/>
                  <a:pt x="566" y="457"/>
                  <a:pt x="751" y="457"/>
                </a:cubicBezTo>
                <a:cubicBezTo>
                  <a:pt x="809" y="457"/>
                  <a:pt x="868" y="465"/>
                  <a:pt x="928" y="483"/>
                </a:cubicBezTo>
                <a:cubicBezTo>
                  <a:pt x="953" y="483"/>
                  <a:pt x="978" y="483"/>
                  <a:pt x="1028" y="508"/>
                </a:cubicBezTo>
                <a:cubicBezTo>
                  <a:pt x="1129" y="533"/>
                  <a:pt x="1229" y="608"/>
                  <a:pt x="1354" y="658"/>
                </a:cubicBezTo>
                <a:cubicBezTo>
                  <a:pt x="1563" y="774"/>
                  <a:pt x="1772" y="911"/>
                  <a:pt x="2040" y="911"/>
                </a:cubicBezTo>
                <a:cubicBezTo>
                  <a:pt x="2062" y="911"/>
                  <a:pt x="2084" y="910"/>
                  <a:pt x="2106" y="909"/>
                </a:cubicBezTo>
                <a:cubicBezTo>
                  <a:pt x="2432" y="909"/>
                  <a:pt x="2708" y="733"/>
                  <a:pt x="2983" y="533"/>
                </a:cubicBezTo>
                <a:cubicBezTo>
                  <a:pt x="3008" y="508"/>
                  <a:pt x="3059" y="483"/>
                  <a:pt x="3109" y="432"/>
                </a:cubicBezTo>
                <a:cubicBezTo>
                  <a:pt x="3236" y="359"/>
                  <a:pt x="3484" y="206"/>
                  <a:pt x="3725" y="206"/>
                </a:cubicBezTo>
                <a:close/>
                <a:moveTo>
                  <a:pt x="3735" y="1"/>
                </a:moveTo>
                <a:cubicBezTo>
                  <a:pt x="3445" y="1"/>
                  <a:pt x="3166" y="160"/>
                  <a:pt x="3008" y="282"/>
                </a:cubicBezTo>
                <a:cubicBezTo>
                  <a:pt x="2958" y="307"/>
                  <a:pt x="2908" y="332"/>
                  <a:pt x="2858" y="357"/>
                </a:cubicBezTo>
                <a:cubicBezTo>
                  <a:pt x="2607" y="533"/>
                  <a:pt x="2382" y="708"/>
                  <a:pt x="2106" y="708"/>
                </a:cubicBezTo>
                <a:cubicBezTo>
                  <a:pt x="1856" y="708"/>
                  <a:pt x="1655" y="608"/>
                  <a:pt x="1455" y="483"/>
                </a:cubicBezTo>
                <a:cubicBezTo>
                  <a:pt x="1329" y="432"/>
                  <a:pt x="1204" y="357"/>
                  <a:pt x="1104" y="307"/>
                </a:cubicBezTo>
                <a:cubicBezTo>
                  <a:pt x="994" y="268"/>
                  <a:pt x="879" y="248"/>
                  <a:pt x="768" y="248"/>
                </a:cubicBezTo>
                <a:cubicBezTo>
                  <a:pt x="524" y="248"/>
                  <a:pt x="297" y="343"/>
                  <a:pt x="176" y="533"/>
                </a:cubicBezTo>
                <a:cubicBezTo>
                  <a:pt x="1" y="733"/>
                  <a:pt x="26" y="984"/>
                  <a:pt x="226" y="1234"/>
                </a:cubicBezTo>
                <a:cubicBezTo>
                  <a:pt x="527" y="1610"/>
                  <a:pt x="978" y="1861"/>
                  <a:pt x="1505" y="1986"/>
                </a:cubicBezTo>
                <a:cubicBezTo>
                  <a:pt x="1680" y="2036"/>
                  <a:pt x="1881" y="2061"/>
                  <a:pt x="2056" y="2061"/>
                </a:cubicBezTo>
                <a:cubicBezTo>
                  <a:pt x="2107" y="2064"/>
                  <a:pt x="2157" y="2065"/>
                  <a:pt x="2208" y="2065"/>
                </a:cubicBezTo>
                <a:cubicBezTo>
                  <a:pt x="2658" y="2065"/>
                  <a:pt x="3107" y="1966"/>
                  <a:pt x="3535" y="1786"/>
                </a:cubicBezTo>
                <a:cubicBezTo>
                  <a:pt x="3936" y="1635"/>
                  <a:pt x="4186" y="1410"/>
                  <a:pt x="4337" y="1134"/>
                </a:cubicBezTo>
                <a:cubicBezTo>
                  <a:pt x="4487" y="808"/>
                  <a:pt x="4462" y="307"/>
                  <a:pt x="4111" y="107"/>
                </a:cubicBezTo>
                <a:cubicBezTo>
                  <a:pt x="3990" y="31"/>
                  <a:pt x="3862" y="1"/>
                  <a:pt x="373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58" name="Google Shape;1558;p45"/>
          <p:cNvSpPr/>
          <p:nvPr/>
        </p:nvSpPr>
        <p:spPr>
          <a:xfrm>
            <a:off x="2222604" y="4654270"/>
            <a:ext cx="340827" cy="467052"/>
          </a:xfrm>
          <a:custGeom>
            <a:avLst/>
            <a:gdLst/>
            <a:ahLst/>
            <a:cxnLst/>
            <a:rect l="l" t="t" r="r" b="b"/>
            <a:pathLst>
              <a:path w="4061" h="5565" extrusionOk="0">
                <a:moveTo>
                  <a:pt x="2047" y="1"/>
                </a:moveTo>
                <a:cubicBezTo>
                  <a:pt x="959" y="1"/>
                  <a:pt x="25" y="1219"/>
                  <a:pt x="0" y="2733"/>
                </a:cubicBezTo>
                <a:cubicBezTo>
                  <a:pt x="0" y="2833"/>
                  <a:pt x="0" y="2908"/>
                  <a:pt x="0" y="2983"/>
                </a:cubicBezTo>
                <a:cubicBezTo>
                  <a:pt x="76" y="4412"/>
                  <a:pt x="903" y="5540"/>
                  <a:pt x="1955" y="5565"/>
                </a:cubicBezTo>
                <a:cubicBezTo>
                  <a:pt x="2431" y="5565"/>
                  <a:pt x="2883" y="5364"/>
                  <a:pt x="3233" y="4988"/>
                </a:cubicBezTo>
                <a:cubicBezTo>
                  <a:pt x="3659" y="4537"/>
                  <a:pt x="3960" y="3861"/>
                  <a:pt x="4035" y="3084"/>
                </a:cubicBezTo>
                <a:cubicBezTo>
                  <a:pt x="4035" y="3008"/>
                  <a:pt x="4060" y="2908"/>
                  <a:pt x="4060" y="2833"/>
                </a:cubicBezTo>
                <a:cubicBezTo>
                  <a:pt x="4060" y="2407"/>
                  <a:pt x="4010" y="2031"/>
                  <a:pt x="3885" y="1680"/>
                </a:cubicBezTo>
                <a:cubicBezTo>
                  <a:pt x="3609" y="703"/>
                  <a:pt x="2908" y="26"/>
                  <a:pt x="2081" y="1"/>
                </a:cubicBezTo>
                <a:cubicBezTo>
                  <a:pt x="2069" y="1"/>
                  <a:pt x="2058" y="1"/>
                  <a:pt x="20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59" name="Google Shape;1559;p45"/>
          <p:cNvSpPr/>
          <p:nvPr/>
        </p:nvSpPr>
        <p:spPr>
          <a:xfrm>
            <a:off x="2214211" y="4645794"/>
            <a:ext cx="357612" cy="484089"/>
          </a:xfrm>
          <a:custGeom>
            <a:avLst/>
            <a:gdLst/>
            <a:ahLst/>
            <a:cxnLst/>
            <a:rect l="l" t="t" r="r" b="b"/>
            <a:pathLst>
              <a:path w="4261" h="5768" extrusionOk="0">
                <a:moveTo>
                  <a:pt x="2181" y="202"/>
                </a:moveTo>
                <a:cubicBezTo>
                  <a:pt x="2281" y="202"/>
                  <a:pt x="2381" y="227"/>
                  <a:pt x="2481" y="227"/>
                </a:cubicBezTo>
                <a:cubicBezTo>
                  <a:pt x="3108" y="378"/>
                  <a:pt x="3634" y="979"/>
                  <a:pt x="3910" y="1806"/>
                </a:cubicBezTo>
                <a:cubicBezTo>
                  <a:pt x="4010" y="2157"/>
                  <a:pt x="4060" y="2533"/>
                  <a:pt x="4060" y="2934"/>
                </a:cubicBezTo>
                <a:cubicBezTo>
                  <a:pt x="4035" y="3009"/>
                  <a:pt x="4035" y="3084"/>
                  <a:pt x="4035" y="3185"/>
                </a:cubicBezTo>
                <a:cubicBezTo>
                  <a:pt x="3960" y="3911"/>
                  <a:pt x="3684" y="4563"/>
                  <a:pt x="3258" y="5014"/>
                </a:cubicBezTo>
                <a:cubicBezTo>
                  <a:pt x="2907" y="5390"/>
                  <a:pt x="2506" y="5566"/>
                  <a:pt x="2080" y="5566"/>
                </a:cubicBezTo>
                <a:cubicBezTo>
                  <a:pt x="1078" y="5541"/>
                  <a:pt x="276" y="4463"/>
                  <a:pt x="201" y="3084"/>
                </a:cubicBezTo>
                <a:cubicBezTo>
                  <a:pt x="201" y="3009"/>
                  <a:pt x="201" y="2909"/>
                  <a:pt x="201" y="2834"/>
                </a:cubicBezTo>
                <a:cubicBezTo>
                  <a:pt x="226" y="2107"/>
                  <a:pt x="451" y="1455"/>
                  <a:pt x="827" y="954"/>
                </a:cubicBezTo>
                <a:cubicBezTo>
                  <a:pt x="1203" y="453"/>
                  <a:pt x="1679" y="202"/>
                  <a:pt x="2181" y="202"/>
                </a:cubicBezTo>
                <a:close/>
                <a:moveTo>
                  <a:pt x="2117" y="0"/>
                </a:moveTo>
                <a:cubicBezTo>
                  <a:pt x="1587" y="0"/>
                  <a:pt x="1061" y="299"/>
                  <a:pt x="652" y="829"/>
                </a:cubicBezTo>
                <a:cubicBezTo>
                  <a:pt x="251" y="1355"/>
                  <a:pt x="25" y="2082"/>
                  <a:pt x="0" y="2834"/>
                </a:cubicBezTo>
                <a:cubicBezTo>
                  <a:pt x="0" y="2909"/>
                  <a:pt x="0" y="3009"/>
                  <a:pt x="0" y="3109"/>
                </a:cubicBezTo>
                <a:cubicBezTo>
                  <a:pt x="75" y="4438"/>
                  <a:pt x="777" y="5490"/>
                  <a:pt x="1729" y="5716"/>
                </a:cubicBezTo>
                <a:cubicBezTo>
                  <a:pt x="1830" y="5741"/>
                  <a:pt x="1955" y="5766"/>
                  <a:pt x="2055" y="5766"/>
                </a:cubicBezTo>
                <a:cubicBezTo>
                  <a:pt x="2080" y="5767"/>
                  <a:pt x="2106" y="5768"/>
                  <a:pt x="2131" y="5768"/>
                </a:cubicBezTo>
                <a:cubicBezTo>
                  <a:pt x="2604" y="5768"/>
                  <a:pt x="3052" y="5545"/>
                  <a:pt x="3409" y="5165"/>
                </a:cubicBezTo>
                <a:cubicBezTo>
                  <a:pt x="3860" y="4688"/>
                  <a:pt x="4160" y="3962"/>
                  <a:pt x="4236" y="3185"/>
                </a:cubicBezTo>
                <a:cubicBezTo>
                  <a:pt x="4236" y="3109"/>
                  <a:pt x="4261" y="3009"/>
                  <a:pt x="4261" y="2934"/>
                </a:cubicBezTo>
                <a:cubicBezTo>
                  <a:pt x="4261" y="2508"/>
                  <a:pt x="4211" y="2107"/>
                  <a:pt x="4085" y="1731"/>
                </a:cubicBezTo>
                <a:cubicBezTo>
                  <a:pt x="3785" y="703"/>
                  <a:pt x="3033" y="27"/>
                  <a:pt x="2181" y="2"/>
                </a:cubicBezTo>
                <a:cubicBezTo>
                  <a:pt x="2159" y="1"/>
                  <a:pt x="2138" y="0"/>
                  <a:pt x="211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60" name="Google Shape;1560;p45"/>
          <p:cNvSpPr/>
          <p:nvPr/>
        </p:nvSpPr>
        <p:spPr>
          <a:xfrm>
            <a:off x="2390877" y="4793083"/>
            <a:ext cx="172553" cy="279896"/>
          </a:xfrm>
          <a:custGeom>
            <a:avLst/>
            <a:gdLst/>
            <a:ahLst/>
            <a:cxnLst/>
            <a:rect l="l" t="t" r="r" b="b"/>
            <a:pathLst>
              <a:path w="2056" h="3335" extrusionOk="0">
                <a:moveTo>
                  <a:pt x="1709" y="0"/>
                </a:moveTo>
                <a:cubicBezTo>
                  <a:pt x="777" y="0"/>
                  <a:pt x="25" y="743"/>
                  <a:pt x="0" y="1655"/>
                </a:cubicBezTo>
                <a:cubicBezTo>
                  <a:pt x="0" y="2457"/>
                  <a:pt x="527" y="3134"/>
                  <a:pt x="1228" y="3334"/>
                </a:cubicBezTo>
                <a:cubicBezTo>
                  <a:pt x="1654" y="2883"/>
                  <a:pt x="1955" y="2207"/>
                  <a:pt x="2030" y="1430"/>
                </a:cubicBezTo>
                <a:cubicBezTo>
                  <a:pt x="2030" y="1354"/>
                  <a:pt x="2055" y="1254"/>
                  <a:pt x="2055" y="1179"/>
                </a:cubicBezTo>
                <a:cubicBezTo>
                  <a:pt x="2055" y="753"/>
                  <a:pt x="2005" y="377"/>
                  <a:pt x="1880" y="26"/>
                </a:cubicBezTo>
                <a:cubicBezTo>
                  <a:pt x="1830" y="1"/>
                  <a:pt x="1805" y="1"/>
                  <a:pt x="1755" y="1"/>
                </a:cubicBezTo>
                <a:cubicBezTo>
                  <a:pt x="1739" y="1"/>
                  <a:pt x="1724" y="0"/>
                  <a:pt x="170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61" name="Google Shape;1561;p45"/>
          <p:cNvSpPr/>
          <p:nvPr/>
        </p:nvSpPr>
        <p:spPr>
          <a:xfrm>
            <a:off x="2222603" y="4654268"/>
            <a:ext cx="342924" cy="258829"/>
          </a:xfrm>
          <a:custGeom>
            <a:avLst/>
            <a:gdLst/>
            <a:ahLst/>
            <a:cxnLst/>
            <a:rect l="l" t="t" r="r" b="b"/>
            <a:pathLst>
              <a:path w="4086" h="3084" extrusionOk="0">
                <a:moveTo>
                  <a:pt x="2047" y="1"/>
                </a:moveTo>
                <a:cubicBezTo>
                  <a:pt x="959" y="1"/>
                  <a:pt x="25" y="1219"/>
                  <a:pt x="0" y="2733"/>
                </a:cubicBezTo>
                <a:cubicBezTo>
                  <a:pt x="0" y="2833"/>
                  <a:pt x="0" y="2908"/>
                  <a:pt x="0" y="2983"/>
                </a:cubicBezTo>
                <a:lnTo>
                  <a:pt x="4035" y="3084"/>
                </a:lnTo>
                <a:cubicBezTo>
                  <a:pt x="4035" y="3008"/>
                  <a:pt x="4060" y="2908"/>
                  <a:pt x="4060" y="2833"/>
                </a:cubicBezTo>
                <a:cubicBezTo>
                  <a:pt x="4086" y="1279"/>
                  <a:pt x="3208" y="26"/>
                  <a:pt x="2081" y="1"/>
                </a:cubicBezTo>
                <a:cubicBezTo>
                  <a:pt x="2069" y="1"/>
                  <a:pt x="2058" y="1"/>
                  <a:pt x="204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62" name="Google Shape;1562;p45"/>
          <p:cNvSpPr/>
          <p:nvPr/>
        </p:nvSpPr>
        <p:spPr>
          <a:xfrm>
            <a:off x="2214211" y="4645793"/>
            <a:ext cx="357612" cy="275699"/>
          </a:xfrm>
          <a:custGeom>
            <a:avLst/>
            <a:gdLst/>
            <a:ahLst/>
            <a:cxnLst/>
            <a:rect l="l" t="t" r="r" b="b"/>
            <a:pathLst>
              <a:path w="4261" h="3285" extrusionOk="0">
                <a:moveTo>
                  <a:pt x="2181" y="202"/>
                </a:moveTo>
                <a:cubicBezTo>
                  <a:pt x="2281" y="202"/>
                  <a:pt x="2381" y="227"/>
                  <a:pt x="2481" y="227"/>
                </a:cubicBezTo>
                <a:cubicBezTo>
                  <a:pt x="2882" y="327"/>
                  <a:pt x="3233" y="603"/>
                  <a:pt x="3509" y="1004"/>
                </a:cubicBezTo>
                <a:cubicBezTo>
                  <a:pt x="3885" y="1530"/>
                  <a:pt x="4060" y="2207"/>
                  <a:pt x="4060" y="2934"/>
                </a:cubicBezTo>
                <a:cubicBezTo>
                  <a:pt x="4060" y="2984"/>
                  <a:pt x="4035" y="3034"/>
                  <a:pt x="4035" y="3084"/>
                </a:cubicBezTo>
                <a:lnTo>
                  <a:pt x="201" y="2984"/>
                </a:lnTo>
                <a:cubicBezTo>
                  <a:pt x="201" y="2934"/>
                  <a:pt x="201" y="2884"/>
                  <a:pt x="201" y="2834"/>
                </a:cubicBezTo>
                <a:cubicBezTo>
                  <a:pt x="226" y="2107"/>
                  <a:pt x="451" y="1455"/>
                  <a:pt x="827" y="954"/>
                </a:cubicBezTo>
                <a:cubicBezTo>
                  <a:pt x="1203" y="453"/>
                  <a:pt x="1679" y="202"/>
                  <a:pt x="2181" y="202"/>
                </a:cubicBezTo>
                <a:close/>
                <a:moveTo>
                  <a:pt x="2117" y="0"/>
                </a:moveTo>
                <a:cubicBezTo>
                  <a:pt x="1587" y="0"/>
                  <a:pt x="1061" y="299"/>
                  <a:pt x="652" y="829"/>
                </a:cubicBezTo>
                <a:cubicBezTo>
                  <a:pt x="251" y="1355"/>
                  <a:pt x="25" y="2082"/>
                  <a:pt x="0" y="2834"/>
                </a:cubicBezTo>
                <a:cubicBezTo>
                  <a:pt x="0" y="2909"/>
                  <a:pt x="0" y="3009"/>
                  <a:pt x="0" y="3109"/>
                </a:cubicBezTo>
                <a:lnTo>
                  <a:pt x="0" y="3185"/>
                </a:lnTo>
                <a:lnTo>
                  <a:pt x="4236" y="3285"/>
                </a:lnTo>
                <a:lnTo>
                  <a:pt x="4236" y="3185"/>
                </a:lnTo>
                <a:cubicBezTo>
                  <a:pt x="4236" y="3109"/>
                  <a:pt x="4261" y="3009"/>
                  <a:pt x="4261" y="2934"/>
                </a:cubicBezTo>
                <a:cubicBezTo>
                  <a:pt x="4261" y="2157"/>
                  <a:pt x="4060" y="1430"/>
                  <a:pt x="3684" y="879"/>
                </a:cubicBezTo>
                <a:cubicBezTo>
                  <a:pt x="3308" y="327"/>
                  <a:pt x="2757" y="2"/>
                  <a:pt x="2181" y="2"/>
                </a:cubicBezTo>
                <a:cubicBezTo>
                  <a:pt x="2159" y="1"/>
                  <a:pt x="2138" y="0"/>
                  <a:pt x="211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63" name="Google Shape;1563;p45"/>
          <p:cNvSpPr/>
          <p:nvPr/>
        </p:nvSpPr>
        <p:spPr>
          <a:xfrm>
            <a:off x="2914578" y="4668956"/>
            <a:ext cx="340911" cy="467304"/>
          </a:xfrm>
          <a:custGeom>
            <a:avLst/>
            <a:gdLst/>
            <a:ahLst/>
            <a:cxnLst/>
            <a:rect l="l" t="t" r="r" b="b"/>
            <a:pathLst>
              <a:path w="4062" h="5568" extrusionOk="0">
                <a:moveTo>
                  <a:pt x="2072" y="1"/>
                </a:moveTo>
                <a:cubicBezTo>
                  <a:pt x="960" y="1"/>
                  <a:pt x="51" y="1220"/>
                  <a:pt x="1" y="2733"/>
                </a:cubicBezTo>
                <a:cubicBezTo>
                  <a:pt x="1" y="2833"/>
                  <a:pt x="1" y="2909"/>
                  <a:pt x="1" y="3009"/>
                </a:cubicBezTo>
                <a:cubicBezTo>
                  <a:pt x="76" y="4412"/>
                  <a:pt x="928" y="5540"/>
                  <a:pt x="1981" y="5565"/>
                </a:cubicBezTo>
                <a:cubicBezTo>
                  <a:pt x="2005" y="5567"/>
                  <a:pt x="2029" y="5567"/>
                  <a:pt x="2053" y="5567"/>
                </a:cubicBezTo>
                <a:cubicBezTo>
                  <a:pt x="2500" y="5567"/>
                  <a:pt x="2902" y="5346"/>
                  <a:pt x="3259" y="4989"/>
                </a:cubicBezTo>
                <a:cubicBezTo>
                  <a:pt x="3685" y="4538"/>
                  <a:pt x="3986" y="3861"/>
                  <a:pt x="4036" y="3084"/>
                </a:cubicBezTo>
                <a:cubicBezTo>
                  <a:pt x="4061" y="3009"/>
                  <a:pt x="4061" y="2934"/>
                  <a:pt x="4061" y="2833"/>
                </a:cubicBezTo>
                <a:cubicBezTo>
                  <a:pt x="4061" y="2432"/>
                  <a:pt x="4011" y="2031"/>
                  <a:pt x="3911" y="1681"/>
                </a:cubicBezTo>
                <a:cubicBezTo>
                  <a:pt x="3610" y="703"/>
                  <a:pt x="2908" y="26"/>
                  <a:pt x="2106" y="1"/>
                </a:cubicBezTo>
                <a:cubicBezTo>
                  <a:pt x="2095" y="1"/>
                  <a:pt x="2084" y="1"/>
                  <a:pt x="207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64" name="Google Shape;1564;p45"/>
          <p:cNvSpPr/>
          <p:nvPr/>
        </p:nvSpPr>
        <p:spPr>
          <a:xfrm>
            <a:off x="2906184" y="4660648"/>
            <a:ext cx="357696" cy="484005"/>
          </a:xfrm>
          <a:custGeom>
            <a:avLst/>
            <a:gdLst/>
            <a:ahLst/>
            <a:cxnLst/>
            <a:rect l="l" t="t" r="r" b="b"/>
            <a:pathLst>
              <a:path w="4262" h="5767" extrusionOk="0">
                <a:moveTo>
                  <a:pt x="2206" y="201"/>
                </a:moveTo>
                <a:cubicBezTo>
                  <a:pt x="2281" y="201"/>
                  <a:pt x="2382" y="226"/>
                  <a:pt x="2482" y="251"/>
                </a:cubicBezTo>
                <a:cubicBezTo>
                  <a:pt x="3109" y="401"/>
                  <a:pt x="3660" y="978"/>
                  <a:pt x="3911" y="1805"/>
                </a:cubicBezTo>
                <a:cubicBezTo>
                  <a:pt x="4011" y="2155"/>
                  <a:pt x="4061" y="2531"/>
                  <a:pt x="4061" y="2932"/>
                </a:cubicBezTo>
                <a:cubicBezTo>
                  <a:pt x="4061" y="3008"/>
                  <a:pt x="4061" y="3108"/>
                  <a:pt x="4036" y="3183"/>
                </a:cubicBezTo>
                <a:cubicBezTo>
                  <a:pt x="3986" y="3910"/>
                  <a:pt x="3710" y="4587"/>
                  <a:pt x="3284" y="5013"/>
                </a:cubicBezTo>
                <a:cubicBezTo>
                  <a:pt x="2953" y="5368"/>
                  <a:pt x="2554" y="5566"/>
                  <a:pt x="2152" y="5566"/>
                </a:cubicBezTo>
                <a:cubicBezTo>
                  <a:pt x="2129" y="5566"/>
                  <a:pt x="2105" y="5565"/>
                  <a:pt x="2081" y="5564"/>
                </a:cubicBezTo>
                <a:cubicBezTo>
                  <a:pt x="1103" y="5539"/>
                  <a:pt x="276" y="4461"/>
                  <a:pt x="226" y="3108"/>
                </a:cubicBezTo>
                <a:cubicBezTo>
                  <a:pt x="201" y="3008"/>
                  <a:pt x="201" y="2932"/>
                  <a:pt x="201" y="2857"/>
                </a:cubicBezTo>
                <a:cubicBezTo>
                  <a:pt x="226" y="2130"/>
                  <a:pt x="452" y="1454"/>
                  <a:pt x="828" y="952"/>
                </a:cubicBezTo>
                <a:cubicBezTo>
                  <a:pt x="1204" y="451"/>
                  <a:pt x="1680" y="201"/>
                  <a:pt x="2206" y="201"/>
                </a:cubicBezTo>
                <a:close/>
                <a:moveTo>
                  <a:pt x="2206" y="0"/>
                </a:moveTo>
                <a:cubicBezTo>
                  <a:pt x="1630" y="0"/>
                  <a:pt x="1078" y="276"/>
                  <a:pt x="677" y="827"/>
                </a:cubicBezTo>
                <a:cubicBezTo>
                  <a:pt x="251" y="1353"/>
                  <a:pt x="26" y="2080"/>
                  <a:pt x="1" y="2832"/>
                </a:cubicBezTo>
                <a:cubicBezTo>
                  <a:pt x="1" y="2932"/>
                  <a:pt x="1" y="3008"/>
                  <a:pt x="1" y="3108"/>
                </a:cubicBezTo>
                <a:cubicBezTo>
                  <a:pt x="76" y="4436"/>
                  <a:pt x="778" y="5514"/>
                  <a:pt x="1730" y="5739"/>
                </a:cubicBezTo>
                <a:cubicBezTo>
                  <a:pt x="1830" y="5765"/>
                  <a:pt x="1956" y="5765"/>
                  <a:pt x="2081" y="5765"/>
                </a:cubicBezTo>
                <a:cubicBezTo>
                  <a:pt x="2105" y="5766"/>
                  <a:pt x="2129" y="5766"/>
                  <a:pt x="2153" y="5766"/>
                </a:cubicBezTo>
                <a:cubicBezTo>
                  <a:pt x="2605" y="5766"/>
                  <a:pt x="3054" y="5544"/>
                  <a:pt x="3434" y="5163"/>
                </a:cubicBezTo>
                <a:cubicBezTo>
                  <a:pt x="3885" y="4687"/>
                  <a:pt x="4186" y="3960"/>
                  <a:pt x="4236" y="3208"/>
                </a:cubicBezTo>
                <a:cubicBezTo>
                  <a:pt x="4261" y="3108"/>
                  <a:pt x="4261" y="3033"/>
                  <a:pt x="4261" y="2932"/>
                </a:cubicBezTo>
                <a:cubicBezTo>
                  <a:pt x="4261" y="2531"/>
                  <a:pt x="4211" y="2130"/>
                  <a:pt x="4111" y="1754"/>
                </a:cubicBezTo>
                <a:cubicBezTo>
                  <a:pt x="3785" y="702"/>
                  <a:pt x="3033" y="25"/>
                  <a:pt x="220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65" name="Google Shape;1565;p45"/>
          <p:cNvSpPr/>
          <p:nvPr/>
        </p:nvSpPr>
        <p:spPr>
          <a:xfrm>
            <a:off x="3082848" y="4809868"/>
            <a:ext cx="172637" cy="277797"/>
          </a:xfrm>
          <a:custGeom>
            <a:avLst/>
            <a:gdLst/>
            <a:ahLst/>
            <a:cxnLst/>
            <a:rect l="l" t="t" r="r" b="b"/>
            <a:pathLst>
              <a:path w="2057" h="3310" extrusionOk="0">
                <a:moveTo>
                  <a:pt x="1708" y="1"/>
                </a:moveTo>
                <a:cubicBezTo>
                  <a:pt x="777" y="1"/>
                  <a:pt x="26" y="719"/>
                  <a:pt x="26" y="1656"/>
                </a:cubicBezTo>
                <a:cubicBezTo>
                  <a:pt x="1" y="2433"/>
                  <a:pt x="527" y="3109"/>
                  <a:pt x="1254" y="3310"/>
                </a:cubicBezTo>
                <a:cubicBezTo>
                  <a:pt x="1680" y="2859"/>
                  <a:pt x="1981" y="2182"/>
                  <a:pt x="2031" y="1405"/>
                </a:cubicBezTo>
                <a:cubicBezTo>
                  <a:pt x="2056" y="1330"/>
                  <a:pt x="2056" y="1255"/>
                  <a:pt x="2056" y="1154"/>
                </a:cubicBezTo>
                <a:cubicBezTo>
                  <a:pt x="2056" y="753"/>
                  <a:pt x="2006" y="352"/>
                  <a:pt x="1906" y="2"/>
                </a:cubicBezTo>
                <a:lnTo>
                  <a:pt x="1755" y="2"/>
                </a:lnTo>
                <a:cubicBezTo>
                  <a:pt x="1739" y="1"/>
                  <a:pt x="1724" y="1"/>
                  <a:pt x="170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66" name="Google Shape;1566;p45"/>
          <p:cNvSpPr/>
          <p:nvPr/>
        </p:nvSpPr>
        <p:spPr>
          <a:xfrm>
            <a:off x="2914576" y="4668958"/>
            <a:ext cx="343008" cy="258913"/>
          </a:xfrm>
          <a:custGeom>
            <a:avLst/>
            <a:gdLst/>
            <a:ahLst/>
            <a:cxnLst/>
            <a:rect l="l" t="t" r="r" b="b"/>
            <a:pathLst>
              <a:path w="4087" h="3085" extrusionOk="0">
                <a:moveTo>
                  <a:pt x="2072" y="1"/>
                </a:moveTo>
                <a:cubicBezTo>
                  <a:pt x="960" y="1"/>
                  <a:pt x="51" y="1220"/>
                  <a:pt x="1" y="2733"/>
                </a:cubicBezTo>
                <a:cubicBezTo>
                  <a:pt x="1" y="2833"/>
                  <a:pt x="1" y="2909"/>
                  <a:pt x="1" y="3009"/>
                </a:cubicBezTo>
                <a:lnTo>
                  <a:pt x="4036" y="3084"/>
                </a:lnTo>
                <a:cubicBezTo>
                  <a:pt x="4061" y="3009"/>
                  <a:pt x="4061" y="2934"/>
                  <a:pt x="4061" y="2833"/>
                </a:cubicBezTo>
                <a:cubicBezTo>
                  <a:pt x="4086" y="1305"/>
                  <a:pt x="3209" y="26"/>
                  <a:pt x="2106" y="1"/>
                </a:cubicBezTo>
                <a:cubicBezTo>
                  <a:pt x="2095" y="1"/>
                  <a:pt x="2084" y="1"/>
                  <a:pt x="207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67" name="Google Shape;1567;p45"/>
          <p:cNvSpPr/>
          <p:nvPr/>
        </p:nvSpPr>
        <p:spPr>
          <a:xfrm>
            <a:off x="2906186" y="4660649"/>
            <a:ext cx="359793" cy="277713"/>
          </a:xfrm>
          <a:custGeom>
            <a:avLst/>
            <a:gdLst/>
            <a:ahLst/>
            <a:cxnLst/>
            <a:rect l="l" t="t" r="r" b="b"/>
            <a:pathLst>
              <a:path w="4287" h="3309" extrusionOk="0">
                <a:moveTo>
                  <a:pt x="2206" y="201"/>
                </a:moveTo>
                <a:cubicBezTo>
                  <a:pt x="2306" y="201"/>
                  <a:pt x="2382" y="226"/>
                  <a:pt x="2482" y="251"/>
                </a:cubicBezTo>
                <a:cubicBezTo>
                  <a:pt x="2883" y="351"/>
                  <a:pt x="3234" y="602"/>
                  <a:pt x="3535" y="1003"/>
                </a:cubicBezTo>
                <a:cubicBezTo>
                  <a:pt x="3885" y="1529"/>
                  <a:pt x="4061" y="2206"/>
                  <a:pt x="4061" y="2932"/>
                </a:cubicBezTo>
                <a:cubicBezTo>
                  <a:pt x="4061" y="2983"/>
                  <a:pt x="4061" y="3033"/>
                  <a:pt x="4061" y="3083"/>
                </a:cubicBezTo>
                <a:lnTo>
                  <a:pt x="201" y="3008"/>
                </a:lnTo>
                <a:cubicBezTo>
                  <a:pt x="201" y="2957"/>
                  <a:pt x="201" y="2907"/>
                  <a:pt x="201" y="2857"/>
                </a:cubicBezTo>
                <a:cubicBezTo>
                  <a:pt x="226" y="2130"/>
                  <a:pt x="452" y="1454"/>
                  <a:pt x="828" y="952"/>
                </a:cubicBezTo>
                <a:cubicBezTo>
                  <a:pt x="1204" y="451"/>
                  <a:pt x="1680" y="201"/>
                  <a:pt x="2206" y="201"/>
                </a:cubicBezTo>
                <a:close/>
                <a:moveTo>
                  <a:pt x="2206" y="0"/>
                </a:moveTo>
                <a:cubicBezTo>
                  <a:pt x="1630" y="0"/>
                  <a:pt x="1078" y="276"/>
                  <a:pt x="677" y="827"/>
                </a:cubicBezTo>
                <a:cubicBezTo>
                  <a:pt x="251" y="1353"/>
                  <a:pt x="26" y="2080"/>
                  <a:pt x="1" y="2832"/>
                </a:cubicBezTo>
                <a:cubicBezTo>
                  <a:pt x="1" y="2932"/>
                  <a:pt x="1" y="3008"/>
                  <a:pt x="1" y="3108"/>
                </a:cubicBezTo>
                <a:lnTo>
                  <a:pt x="26" y="3208"/>
                </a:lnTo>
                <a:lnTo>
                  <a:pt x="4236" y="3308"/>
                </a:lnTo>
                <a:lnTo>
                  <a:pt x="4236" y="3208"/>
                </a:lnTo>
                <a:cubicBezTo>
                  <a:pt x="4261" y="3108"/>
                  <a:pt x="4261" y="3033"/>
                  <a:pt x="4261" y="2932"/>
                </a:cubicBezTo>
                <a:cubicBezTo>
                  <a:pt x="4286" y="2181"/>
                  <a:pt x="4086" y="1454"/>
                  <a:pt x="3685" y="902"/>
                </a:cubicBezTo>
                <a:cubicBezTo>
                  <a:pt x="3309" y="326"/>
                  <a:pt x="2783" y="25"/>
                  <a:pt x="220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68" name="Google Shape;1568;p45"/>
          <p:cNvSpPr/>
          <p:nvPr/>
        </p:nvSpPr>
        <p:spPr>
          <a:xfrm>
            <a:off x="2117444" y="5038906"/>
            <a:ext cx="61099" cy="56063"/>
          </a:xfrm>
          <a:custGeom>
            <a:avLst/>
            <a:gdLst/>
            <a:ahLst/>
            <a:cxnLst/>
            <a:rect l="l" t="t" r="r" b="b"/>
            <a:pathLst>
              <a:path w="728" h="668" extrusionOk="0">
                <a:moveTo>
                  <a:pt x="373" y="1"/>
                </a:moveTo>
                <a:cubicBezTo>
                  <a:pt x="216" y="1"/>
                  <a:pt x="70" y="97"/>
                  <a:pt x="25" y="255"/>
                </a:cubicBezTo>
                <a:cubicBezTo>
                  <a:pt x="0" y="430"/>
                  <a:pt x="100" y="631"/>
                  <a:pt x="276" y="656"/>
                </a:cubicBezTo>
                <a:cubicBezTo>
                  <a:pt x="302" y="664"/>
                  <a:pt x="329" y="667"/>
                  <a:pt x="355" y="667"/>
                </a:cubicBezTo>
                <a:cubicBezTo>
                  <a:pt x="501" y="667"/>
                  <a:pt x="634" y="554"/>
                  <a:pt x="677" y="405"/>
                </a:cubicBezTo>
                <a:cubicBezTo>
                  <a:pt x="727" y="230"/>
                  <a:pt x="602" y="55"/>
                  <a:pt x="426" y="4"/>
                </a:cubicBezTo>
                <a:cubicBezTo>
                  <a:pt x="408" y="2"/>
                  <a:pt x="390" y="1"/>
                  <a:pt x="37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69" name="Google Shape;1569;p45"/>
          <p:cNvSpPr/>
          <p:nvPr/>
        </p:nvSpPr>
        <p:spPr>
          <a:xfrm>
            <a:off x="2169981" y="5158836"/>
            <a:ext cx="61099" cy="55979"/>
          </a:xfrm>
          <a:custGeom>
            <a:avLst/>
            <a:gdLst/>
            <a:ahLst/>
            <a:cxnLst/>
            <a:rect l="l" t="t" r="r" b="b"/>
            <a:pathLst>
              <a:path w="728" h="667" extrusionOk="0">
                <a:moveTo>
                  <a:pt x="391" y="0"/>
                </a:moveTo>
                <a:cubicBezTo>
                  <a:pt x="217" y="0"/>
                  <a:pt x="71" y="97"/>
                  <a:pt x="26" y="255"/>
                </a:cubicBezTo>
                <a:cubicBezTo>
                  <a:pt x="1" y="430"/>
                  <a:pt x="101" y="605"/>
                  <a:pt x="276" y="656"/>
                </a:cubicBezTo>
                <a:cubicBezTo>
                  <a:pt x="307" y="663"/>
                  <a:pt x="336" y="667"/>
                  <a:pt x="365" y="667"/>
                </a:cubicBezTo>
                <a:cubicBezTo>
                  <a:pt x="527" y="667"/>
                  <a:pt x="656" y="554"/>
                  <a:pt x="677" y="405"/>
                </a:cubicBezTo>
                <a:cubicBezTo>
                  <a:pt x="728" y="230"/>
                  <a:pt x="627" y="54"/>
                  <a:pt x="452" y="4"/>
                </a:cubicBezTo>
                <a:cubicBezTo>
                  <a:pt x="431" y="1"/>
                  <a:pt x="411" y="0"/>
                  <a:pt x="3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70" name="Google Shape;1570;p45"/>
          <p:cNvSpPr/>
          <p:nvPr/>
        </p:nvSpPr>
        <p:spPr>
          <a:xfrm>
            <a:off x="2281521" y="5139281"/>
            <a:ext cx="61015" cy="56651"/>
          </a:xfrm>
          <a:custGeom>
            <a:avLst/>
            <a:gdLst/>
            <a:ahLst/>
            <a:cxnLst/>
            <a:rect l="l" t="t" r="r" b="b"/>
            <a:pathLst>
              <a:path w="727" h="675" extrusionOk="0">
                <a:moveTo>
                  <a:pt x="371" y="0"/>
                </a:moveTo>
                <a:cubicBezTo>
                  <a:pt x="219" y="0"/>
                  <a:pt x="71" y="113"/>
                  <a:pt x="50" y="262"/>
                </a:cubicBezTo>
                <a:cubicBezTo>
                  <a:pt x="0" y="437"/>
                  <a:pt x="100" y="613"/>
                  <a:pt x="301" y="663"/>
                </a:cubicBezTo>
                <a:cubicBezTo>
                  <a:pt x="327" y="671"/>
                  <a:pt x="354" y="674"/>
                  <a:pt x="380" y="674"/>
                </a:cubicBezTo>
                <a:cubicBezTo>
                  <a:pt x="526" y="674"/>
                  <a:pt x="659" y="561"/>
                  <a:pt x="702" y="412"/>
                </a:cubicBezTo>
                <a:cubicBezTo>
                  <a:pt x="727" y="237"/>
                  <a:pt x="627" y="62"/>
                  <a:pt x="451" y="11"/>
                </a:cubicBezTo>
                <a:cubicBezTo>
                  <a:pt x="425" y="4"/>
                  <a:pt x="398" y="0"/>
                  <a:pt x="37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71" name="Google Shape;1571;p45"/>
          <p:cNvSpPr/>
          <p:nvPr/>
        </p:nvSpPr>
        <p:spPr>
          <a:xfrm>
            <a:off x="3286959" y="5097234"/>
            <a:ext cx="61015" cy="56567"/>
          </a:xfrm>
          <a:custGeom>
            <a:avLst/>
            <a:gdLst/>
            <a:ahLst/>
            <a:cxnLst/>
            <a:rect l="l" t="t" r="r" b="b"/>
            <a:pathLst>
              <a:path w="727" h="674" extrusionOk="0">
                <a:moveTo>
                  <a:pt x="363" y="0"/>
                </a:moveTo>
                <a:cubicBezTo>
                  <a:pt x="201" y="0"/>
                  <a:pt x="71" y="113"/>
                  <a:pt x="50" y="262"/>
                </a:cubicBezTo>
                <a:cubicBezTo>
                  <a:pt x="0" y="437"/>
                  <a:pt x="100" y="613"/>
                  <a:pt x="276" y="663"/>
                </a:cubicBezTo>
                <a:cubicBezTo>
                  <a:pt x="306" y="670"/>
                  <a:pt x="336" y="674"/>
                  <a:pt x="365" y="674"/>
                </a:cubicBezTo>
                <a:cubicBezTo>
                  <a:pt x="526" y="674"/>
                  <a:pt x="659" y="561"/>
                  <a:pt x="702" y="412"/>
                </a:cubicBezTo>
                <a:cubicBezTo>
                  <a:pt x="727" y="237"/>
                  <a:pt x="627" y="61"/>
                  <a:pt x="451" y="11"/>
                </a:cubicBezTo>
                <a:cubicBezTo>
                  <a:pt x="421" y="4"/>
                  <a:pt x="391" y="0"/>
                  <a:pt x="36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72" name="Google Shape;1572;p45"/>
          <p:cNvSpPr/>
          <p:nvPr/>
        </p:nvSpPr>
        <p:spPr>
          <a:xfrm>
            <a:off x="3135471" y="5160933"/>
            <a:ext cx="63197" cy="55979"/>
          </a:xfrm>
          <a:custGeom>
            <a:avLst/>
            <a:gdLst/>
            <a:ahLst/>
            <a:cxnLst/>
            <a:rect l="l" t="t" r="r" b="b"/>
            <a:pathLst>
              <a:path w="753" h="667" extrusionOk="0">
                <a:moveTo>
                  <a:pt x="398" y="0"/>
                </a:moveTo>
                <a:cubicBezTo>
                  <a:pt x="242" y="0"/>
                  <a:pt x="96" y="97"/>
                  <a:pt x="51" y="255"/>
                </a:cubicBezTo>
                <a:cubicBezTo>
                  <a:pt x="1" y="430"/>
                  <a:pt x="126" y="631"/>
                  <a:pt x="301" y="656"/>
                </a:cubicBezTo>
                <a:cubicBezTo>
                  <a:pt x="328" y="663"/>
                  <a:pt x="354" y="667"/>
                  <a:pt x="380" y="667"/>
                </a:cubicBezTo>
                <a:cubicBezTo>
                  <a:pt x="527" y="667"/>
                  <a:pt x="660" y="554"/>
                  <a:pt x="702" y="405"/>
                </a:cubicBezTo>
                <a:cubicBezTo>
                  <a:pt x="752" y="230"/>
                  <a:pt x="627" y="54"/>
                  <a:pt x="452" y="4"/>
                </a:cubicBezTo>
                <a:cubicBezTo>
                  <a:pt x="434" y="1"/>
                  <a:pt x="416" y="0"/>
                  <a:pt x="3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73" name="Google Shape;1573;p45"/>
          <p:cNvSpPr/>
          <p:nvPr/>
        </p:nvSpPr>
        <p:spPr>
          <a:xfrm>
            <a:off x="3238533" y="5196603"/>
            <a:ext cx="33739" cy="32060"/>
          </a:xfrm>
          <a:custGeom>
            <a:avLst/>
            <a:gdLst/>
            <a:ahLst/>
            <a:cxnLst/>
            <a:rect l="l" t="t" r="r" b="b"/>
            <a:pathLst>
              <a:path w="402" h="382" extrusionOk="0">
                <a:moveTo>
                  <a:pt x="212" y="0"/>
                </a:moveTo>
                <a:cubicBezTo>
                  <a:pt x="126" y="0"/>
                  <a:pt x="47" y="68"/>
                  <a:pt x="26" y="155"/>
                </a:cubicBezTo>
                <a:cubicBezTo>
                  <a:pt x="1" y="256"/>
                  <a:pt x="76" y="356"/>
                  <a:pt x="176" y="381"/>
                </a:cubicBezTo>
                <a:cubicBezTo>
                  <a:pt x="251" y="381"/>
                  <a:pt x="352" y="331"/>
                  <a:pt x="377" y="231"/>
                </a:cubicBezTo>
                <a:cubicBezTo>
                  <a:pt x="402" y="130"/>
                  <a:pt x="352" y="30"/>
                  <a:pt x="251" y="5"/>
                </a:cubicBezTo>
                <a:cubicBezTo>
                  <a:pt x="238" y="2"/>
                  <a:pt x="225" y="0"/>
                  <a:pt x="21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74" name="Google Shape;1574;p45"/>
          <p:cNvSpPr/>
          <p:nvPr/>
        </p:nvSpPr>
        <p:spPr>
          <a:xfrm>
            <a:off x="2203637" y="4511007"/>
            <a:ext cx="324041" cy="133360"/>
          </a:xfrm>
          <a:custGeom>
            <a:avLst/>
            <a:gdLst/>
            <a:ahLst/>
            <a:cxnLst/>
            <a:rect l="l" t="t" r="r" b="b"/>
            <a:pathLst>
              <a:path w="3861" h="1589" extrusionOk="0">
                <a:moveTo>
                  <a:pt x="2149" y="1"/>
                </a:moveTo>
                <a:cubicBezTo>
                  <a:pt x="2025" y="1"/>
                  <a:pt x="1902" y="10"/>
                  <a:pt x="1780" y="29"/>
                </a:cubicBezTo>
                <a:cubicBezTo>
                  <a:pt x="1154" y="129"/>
                  <a:pt x="527" y="480"/>
                  <a:pt x="126" y="1006"/>
                </a:cubicBezTo>
                <a:cubicBezTo>
                  <a:pt x="1" y="1157"/>
                  <a:pt x="51" y="1382"/>
                  <a:pt x="201" y="1507"/>
                </a:cubicBezTo>
                <a:cubicBezTo>
                  <a:pt x="226" y="1532"/>
                  <a:pt x="276" y="1558"/>
                  <a:pt x="327" y="1583"/>
                </a:cubicBezTo>
                <a:cubicBezTo>
                  <a:pt x="352" y="1587"/>
                  <a:pt x="376" y="1589"/>
                  <a:pt x="400" y="1589"/>
                </a:cubicBezTo>
                <a:cubicBezTo>
                  <a:pt x="518" y="1589"/>
                  <a:pt x="619" y="1537"/>
                  <a:pt x="703" y="1432"/>
                </a:cubicBezTo>
                <a:cubicBezTo>
                  <a:pt x="1003" y="1056"/>
                  <a:pt x="1429" y="806"/>
                  <a:pt x="1906" y="756"/>
                </a:cubicBezTo>
                <a:cubicBezTo>
                  <a:pt x="2002" y="739"/>
                  <a:pt x="2101" y="731"/>
                  <a:pt x="2201" y="731"/>
                </a:cubicBezTo>
                <a:cubicBezTo>
                  <a:pt x="2566" y="731"/>
                  <a:pt x="2938" y="840"/>
                  <a:pt x="3234" y="1056"/>
                </a:cubicBezTo>
                <a:cubicBezTo>
                  <a:pt x="3302" y="1105"/>
                  <a:pt x="3378" y="1127"/>
                  <a:pt x="3451" y="1127"/>
                </a:cubicBezTo>
                <a:cubicBezTo>
                  <a:pt x="3566" y="1127"/>
                  <a:pt x="3674" y="1073"/>
                  <a:pt x="3735" y="981"/>
                </a:cubicBezTo>
                <a:cubicBezTo>
                  <a:pt x="3860" y="806"/>
                  <a:pt x="3810" y="580"/>
                  <a:pt x="3660" y="480"/>
                </a:cubicBezTo>
                <a:cubicBezTo>
                  <a:pt x="3232" y="174"/>
                  <a:pt x="2688" y="1"/>
                  <a:pt x="214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75" name="Google Shape;1575;p45"/>
          <p:cNvSpPr/>
          <p:nvPr/>
        </p:nvSpPr>
        <p:spPr>
          <a:xfrm>
            <a:off x="2952512" y="4506893"/>
            <a:ext cx="323957" cy="114896"/>
          </a:xfrm>
          <a:custGeom>
            <a:avLst/>
            <a:gdLst/>
            <a:ahLst/>
            <a:cxnLst/>
            <a:rect l="l" t="t" r="r" b="b"/>
            <a:pathLst>
              <a:path w="3860" h="1369" extrusionOk="0">
                <a:moveTo>
                  <a:pt x="1865" y="1"/>
                </a:moveTo>
                <a:cubicBezTo>
                  <a:pt x="1242" y="1"/>
                  <a:pt x="605" y="248"/>
                  <a:pt x="150" y="654"/>
                </a:cubicBezTo>
                <a:cubicBezTo>
                  <a:pt x="0" y="805"/>
                  <a:pt x="0" y="1030"/>
                  <a:pt x="125" y="1180"/>
                </a:cubicBezTo>
                <a:cubicBezTo>
                  <a:pt x="176" y="1231"/>
                  <a:pt x="251" y="1256"/>
                  <a:pt x="301" y="1281"/>
                </a:cubicBezTo>
                <a:cubicBezTo>
                  <a:pt x="332" y="1287"/>
                  <a:pt x="364" y="1290"/>
                  <a:pt x="394" y="1290"/>
                </a:cubicBezTo>
                <a:cubicBezTo>
                  <a:pt x="486" y="1290"/>
                  <a:pt x="570" y="1262"/>
                  <a:pt x="627" y="1206"/>
                </a:cubicBezTo>
                <a:cubicBezTo>
                  <a:pt x="978" y="880"/>
                  <a:pt x="1454" y="704"/>
                  <a:pt x="1930" y="704"/>
                </a:cubicBezTo>
                <a:cubicBezTo>
                  <a:pt x="2406" y="729"/>
                  <a:pt x="2857" y="930"/>
                  <a:pt x="3208" y="1256"/>
                </a:cubicBezTo>
                <a:cubicBezTo>
                  <a:pt x="3271" y="1331"/>
                  <a:pt x="3359" y="1368"/>
                  <a:pt x="3449" y="1368"/>
                </a:cubicBezTo>
                <a:cubicBezTo>
                  <a:pt x="3540" y="1368"/>
                  <a:pt x="3634" y="1331"/>
                  <a:pt x="3709" y="1256"/>
                </a:cubicBezTo>
                <a:cubicBezTo>
                  <a:pt x="3860" y="1130"/>
                  <a:pt x="3860" y="905"/>
                  <a:pt x="3709" y="754"/>
                </a:cubicBezTo>
                <a:cubicBezTo>
                  <a:pt x="3258" y="278"/>
                  <a:pt x="2607" y="2"/>
                  <a:pt x="1955" y="2"/>
                </a:cubicBezTo>
                <a:cubicBezTo>
                  <a:pt x="1925" y="1"/>
                  <a:pt x="1895" y="1"/>
                  <a:pt x="186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76" name="Google Shape;1576;p45"/>
          <p:cNvSpPr/>
          <p:nvPr/>
        </p:nvSpPr>
        <p:spPr>
          <a:xfrm>
            <a:off x="5813363" y="5168724"/>
            <a:ext cx="529932" cy="522253"/>
          </a:xfrm>
          <a:custGeom>
            <a:avLst/>
            <a:gdLst/>
            <a:ahLst/>
            <a:cxnLst/>
            <a:rect l="l" t="t" r="r" b="b"/>
            <a:pathLst>
              <a:path w="5590" h="5509" extrusionOk="0">
                <a:moveTo>
                  <a:pt x="2972" y="1"/>
                </a:moveTo>
                <a:cubicBezTo>
                  <a:pt x="2915" y="1"/>
                  <a:pt x="2857" y="32"/>
                  <a:pt x="2833" y="92"/>
                </a:cubicBezTo>
                <a:cubicBezTo>
                  <a:pt x="2307" y="1696"/>
                  <a:pt x="1805" y="2147"/>
                  <a:pt x="151" y="2448"/>
                </a:cubicBezTo>
                <a:cubicBezTo>
                  <a:pt x="1" y="2473"/>
                  <a:pt x="1" y="2673"/>
                  <a:pt x="126" y="2724"/>
                </a:cubicBezTo>
                <a:cubicBezTo>
                  <a:pt x="1730" y="3250"/>
                  <a:pt x="2181" y="3751"/>
                  <a:pt x="2482" y="5405"/>
                </a:cubicBezTo>
                <a:cubicBezTo>
                  <a:pt x="2495" y="5471"/>
                  <a:pt x="2556" y="5509"/>
                  <a:pt x="2619" y="5509"/>
                </a:cubicBezTo>
                <a:cubicBezTo>
                  <a:pt x="2676" y="5509"/>
                  <a:pt x="2734" y="5477"/>
                  <a:pt x="2758" y="5405"/>
                </a:cubicBezTo>
                <a:cubicBezTo>
                  <a:pt x="3284" y="3826"/>
                  <a:pt x="3785" y="3375"/>
                  <a:pt x="5414" y="3074"/>
                </a:cubicBezTo>
                <a:cubicBezTo>
                  <a:pt x="5565" y="3049"/>
                  <a:pt x="5590" y="2849"/>
                  <a:pt x="5439" y="2799"/>
                </a:cubicBezTo>
                <a:cubicBezTo>
                  <a:pt x="3835" y="2272"/>
                  <a:pt x="3409" y="1771"/>
                  <a:pt x="3109" y="117"/>
                </a:cubicBezTo>
                <a:cubicBezTo>
                  <a:pt x="3096" y="38"/>
                  <a:pt x="3034" y="1"/>
                  <a:pt x="2972" y="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rgbClr val="0B3A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77" name="Google Shape;1577;p45"/>
          <p:cNvSpPr/>
          <p:nvPr/>
        </p:nvSpPr>
        <p:spPr>
          <a:xfrm>
            <a:off x="1827117" y="3249104"/>
            <a:ext cx="280419" cy="301843"/>
          </a:xfrm>
          <a:custGeom>
            <a:avLst/>
            <a:gdLst/>
            <a:ahLst/>
            <a:cxnLst/>
            <a:rect l="l" t="t" r="r" b="b"/>
            <a:pathLst>
              <a:path w="2958" h="3184" extrusionOk="0">
                <a:moveTo>
                  <a:pt x="1489" y="1"/>
                </a:moveTo>
                <a:cubicBezTo>
                  <a:pt x="1467" y="1"/>
                  <a:pt x="1442" y="13"/>
                  <a:pt x="1429" y="38"/>
                </a:cubicBezTo>
                <a:cubicBezTo>
                  <a:pt x="1128" y="916"/>
                  <a:pt x="853" y="1216"/>
                  <a:pt x="51" y="1517"/>
                </a:cubicBezTo>
                <a:cubicBezTo>
                  <a:pt x="0" y="1542"/>
                  <a:pt x="0" y="1617"/>
                  <a:pt x="51" y="1642"/>
                </a:cubicBezTo>
                <a:cubicBezTo>
                  <a:pt x="853" y="1968"/>
                  <a:pt x="1128" y="2269"/>
                  <a:pt x="1429" y="3146"/>
                </a:cubicBezTo>
                <a:cubicBezTo>
                  <a:pt x="1442" y="3171"/>
                  <a:pt x="1467" y="3184"/>
                  <a:pt x="1489" y="3184"/>
                </a:cubicBezTo>
                <a:cubicBezTo>
                  <a:pt x="1510" y="3184"/>
                  <a:pt x="1529" y="3171"/>
                  <a:pt x="1529" y="3146"/>
                </a:cubicBezTo>
                <a:cubicBezTo>
                  <a:pt x="1830" y="2269"/>
                  <a:pt x="2106" y="1968"/>
                  <a:pt x="2908" y="1642"/>
                </a:cubicBezTo>
                <a:cubicBezTo>
                  <a:pt x="2958" y="1617"/>
                  <a:pt x="2958" y="1542"/>
                  <a:pt x="2908" y="1517"/>
                </a:cubicBezTo>
                <a:cubicBezTo>
                  <a:pt x="2106" y="1216"/>
                  <a:pt x="1830" y="916"/>
                  <a:pt x="1529" y="38"/>
                </a:cubicBezTo>
                <a:cubicBezTo>
                  <a:pt x="1529" y="13"/>
                  <a:pt x="1510" y="1"/>
                  <a:pt x="1489" y="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rgbClr val="0B3A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78" name="Google Shape;1578;p45"/>
          <p:cNvSpPr/>
          <p:nvPr/>
        </p:nvSpPr>
        <p:spPr>
          <a:xfrm>
            <a:off x="2802401" y="1738153"/>
            <a:ext cx="280419" cy="301843"/>
          </a:xfrm>
          <a:custGeom>
            <a:avLst/>
            <a:gdLst/>
            <a:ahLst/>
            <a:cxnLst/>
            <a:rect l="l" t="t" r="r" b="b"/>
            <a:pathLst>
              <a:path w="2958" h="3184" extrusionOk="0">
                <a:moveTo>
                  <a:pt x="1489" y="1"/>
                </a:moveTo>
                <a:cubicBezTo>
                  <a:pt x="1467" y="1"/>
                  <a:pt x="1442" y="13"/>
                  <a:pt x="1429" y="38"/>
                </a:cubicBezTo>
                <a:cubicBezTo>
                  <a:pt x="1128" y="916"/>
                  <a:pt x="853" y="1216"/>
                  <a:pt x="51" y="1517"/>
                </a:cubicBezTo>
                <a:cubicBezTo>
                  <a:pt x="0" y="1542"/>
                  <a:pt x="0" y="1617"/>
                  <a:pt x="51" y="1642"/>
                </a:cubicBezTo>
                <a:cubicBezTo>
                  <a:pt x="853" y="1968"/>
                  <a:pt x="1128" y="2269"/>
                  <a:pt x="1429" y="3146"/>
                </a:cubicBezTo>
                <a:cubicBezTo>
                  <a:pt x="1442" y="3171"/>
                  <a:pt x="1467" y="3184"/>
                  <a:pt x="1489" y="3184"/>
                </a:cubicBezTo>
                <a:cubicBezTo>
                  <a:pt x="1510" y="3184"/>
                  <a:pt x="1529" y="3171"/>
                  <a:pt x="1529" y="3146"/>
                </a:cubicBezTo>
                <a:cubicBezTo>
                  <a:pt x="1830" y="2269"/>
                  <a:pt x="2106" y="1968"/>
                  <a:pt x="2908" y="1642"/>
                </a:cubicBezTo>
                <a:cubicBezTo>
                  <a:pt x="2958" y="1617"/>
                  <a:pt x="2958" y="1542"/>
                  <a:pt x="2908" y="1517"/>
                </a:cubicBezTo>
                <a:cubicBezTo>
                  <a:pt x="2106" y="1216"/>
                  <a:pt x="1830" y="916"/>
                  <a:pt x="1529" y="38"/>
                </a:cubicBezTo>
                <a:cubicBezTo>
                  <a:pt x="1529" y="13"/>
                  <a:pt x="1510" y="1"/>
                  <a:pt x="1489" y="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rgbClr val="0B3A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79" name="Google Shape;1579;p45"/>
          <p:cNvSpPr/>
          <p:nvPr/>
        </p:nvSpPr>
        <p:spPr>
          <a:xfrm rot="231651" flipH="1">
            <a:off x="10949335" y="3552607"/>
            <a:ext cx="529943" cy="522263"/>
          </a:xfrm>
          <a:custGeom>
            <a:avLst/>
            <a:gdLst/>
            <a:ahLst/>
            <a:cxnLst/>
            <a:rect l="l" t="t" r="r" b="b"/>
            <a:pathLst>
              <a:path w="5590" h="5509" extrusionOk="0">
                <a:moveTo>
                  <a:pt x="2972" y="1"/>
                </a:moveTo>
                <a:cubicBezTo>
                  <a:pt x="2915" y="1"/>
                  <a:pt x="2857" y="32"/>
                  <a:pt x="2833" y="92"/>
                </a:cubicBezTo>
                <a:cubicBezTo>
                  <a:pt x="2307" y="1696"/>
                  <a:pt x="1805" y="2147"/>
                  <a:pt x="151" y="2448"/>
                </a:cubicBezTo>
                <a:cubicBezTo>
                  <a:pt x="1" y="2473"/>
                  <a:pt x="1" y="2673"/>
                  <a:pt x="126" y="2724"/>
                </a:cubicBezTo>
                <a:cubicBezTo>
                  <a:pt x="1730" y="3250"/>
                  <a:pt x="2181" y="3751"/>
                  <a:pt x="2482" y="5405"/>
                </a:cubicBezTo>
                <a:cubicBezTo>
                  <a:pt x="2495" y="5471"/>
                  <a:pt x="2556" y="5509"/>
                  <a:pt x="2619" y="5509"/>
                </a:cubicBezTo>
                <a:cubicBezTo>
                  <a:pt x="2676" y="5509"/>
                  <a:pt x="2734" y="5477"/>
                  <a:pt x="2758" y="5405"/>
                </a:cubicBezTo>
                <a:cubicBezTo>
                  <a:pt x="3284" y="3826"/>
                  <a:pt x="3785" y="3375"/>
                  <a:pt x="5414" y="3074"/>
                </a:cubicBezTo>
                <a:cubicBezTo>
                  <a:pt x="5565" y="3049"/>
                  <a:pt x="5590" y="2849"/>
                  <a:pt x="5439" y="2799"/>
                </a:cubicBezTo>
                <a:cubicBezTo>
                  <a:pt x="3835" y="2272"/>
                  <a:pt x="3409" y="1771"/>
                  <a:pt x="3109" y="117"/>
                </a:cubicBezTo>
                <a:cubicBezTo>
                  <a:pt x="3096" y="38"/>
                  <a:pt x="3034" y="1"/>
                  <a:pt x="2972" y="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rgbClr val="0B3A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580" name="Google Shape;1580;p45"/>
          <p:cNvGrpSpPr/>
          <p:nvPr/>
        </p:nvGrpSpPr>
        <p:grpSpPr>
          <a:xfrm rot="1123035">
            <a:off x="10057232" y="1970128"/>
            <a:ext cx="1608616" cy="988081"/>
            <a:chOff x="1144875" y="308925"/>
            <a:chExt cx="882497" cy="542105"/>
          </a:xfrm>
        </p:grpSpPr>
        <p:sp>
          <p:nvSpPr>
            <p:cNvPr id="1581" name="Google Shape;1581;p45"/>
            <p:cNvSpPr/>
            <p:nvPr/>
          </p:nvSpPr>
          <p:spPr>
            <a:xfrm>
              <a:off x="1166272" y="354782"/>
              <a:ext cx="861100" cy="496248"/>
            </a:xfrm>
            <a:custGeom>
              <a:avLst/>
              <a:gdLst/>
              <a:ahLst/>
              <a:cxnLst/>
              <a:rect l="l" t="t" r="r" b="b"/>
              <a:pathLst>
                <a:path w="17144" h="9880" extrusionOk="0">
                  <a:moveTo>
                    <a:pt x="3275" y="3936"/>
                  </a:moveTo>
                  <a:cubicBezTo>
                    <a:pt x="3488" y="3936"/>
                    <a:pt x="3717" y="3940"/>
                    <a:pt x="3961" y="3949"/>
                  </a:cubicBezTo>
                  <a:cubicBezTo>
                    <a:pt x="3910" y="4075"/>
                    <a:pt x="3910" y="4200"/>
                    <a:pt x="3885" y="4350"/>
                  </a:cubicBezTo>
                  <a:cubicBezTo>
                    <a:pt x="3860" y="4601"/>
                    <a:pt x="3835" y="4877"/>
                    <a:pt x="3860" y="5127"/>
                  </a:cubicBezTo>
                  <a:cubicBezTo>
                    <a:pt x="2532" y="4726"/>
                    <a:pt x="1680" y="4375"/>
                    <a:pt x="1329" y="4125"/>
                  </a:cubicBezTo>
                  <a:cubicBezTo>
                    <a:pt x="1658" y="4022"/>
                    <a:pt x="2307" y="3936"/>
                    <a:pt x="3275" y="3936"/>
                  </a:cubicBezTo>
                  <a:close/>
                  <a:moveTo>
                    <a:pt x="13710" y="5503"/>
                  </a:moveTo>
                  <a:cubicBezTo>
                    <a:pt x="14788" y="5854"/>
                    <a:pt x="15515" y="6180"/>
                    <a:pt x="15840" y="6380"/>
                  </a:cubicBezTo>
                  <a:cubicBezTo>
                    <a:pt x="15439" y="6506"/>
                    <a:pt x="14637" y="6581"/>
                    <a:pt x="13459" y="6581"/>
                  </a:cubicBezTo>
                  <a:cubicBezTo>
                    <a:pt x="13585" y="6230"/>
                    <a:pt x="13660" y="5879"/>
                    <a:pt x="13710" y="5528"/>
                  </a:cubicBezTo>
                  <a:cubicBezTo>
                    <a:pt x="13710" y="5528"/>
                    <a:pt x="13710" y="5528"/>
                    <a:pt x="13710" y="5503"/>
                  </a:cubicBezTo>
                  <a:close/>
                  <a:moveTo>
                    <a:pt x="8763" y="1"/>
                  </a:moveTo>
                  <a:cubicBezTo>
                    <a:pt x="6822" y="1"/>
                    <a:pt x="5081" y="1171"/>
                    <a:pt x="4286" y="2897"/>
                  </a:cubicBezTo>
                  <a:cubicBezTo>
                    <a:pt x="3860" y="2872"/>
                    <a:pt x="3459" y="2872"/>
                    <a:pt x="3108" y="2872"/>
                  </a:cubicBezTo>
                  <a:cubicBezTo>
                    <a:pt x="1103" y="2922"/>
                    <a:pt x="226" y="3222"/>
                    <a:pt x="101" y="3924"/>
                  </a:cubicBezTo>
                  <a:cubicBezTo>
                    <a:pt x="1" y="4626"/>
                    <a:pt x="753" y="5202"/>
                    <a:pt x="2632" y="5854"/>
                  </a:cubicBezTo>
                  <a:cubicBezTo>
                    <a:pt x="3058" y="5979"/>
                    <a:pt x="3535" y="6130"/>
                    <a:pt x="4036" y="6255"/>
                  </a:cubicBezTo>
                  <a:cubicBezTo>
                    <a:pt x="4537" y="8135"/>
                    <a:pt x="6166" y="9613"/>
                    <a:pt x="8196" y="9839"/>
                  </a:cubicBezTo>
                  <a:cubicBezTo>
                    <a:pt x="8410" y="9866"/>
                    <a:pt x="8621" y="9880"/>
                    <a:pt x="8830" y="9880"/>
                  </a:cubicBezTo>
                  <a:cubicBezTo>
                    <a:pt x="10536" y="9880"/>
                    <a:pt x="12065" y="8993"/>
                    <a:pt x="12958" y="7608"/>
                  </a:cubicBezTo>
                  <a:cubicBezTo>
                    <a:pt x="13234" y="7634"/>
                    <a:pt x="13484" y="7634"/>
                    <a:pt x="13735" y="7634"/>
                  </a:cubicBezTo>
                  <a:lnTo>
                    <a:pt x="14036" y="7634"/>
                  </a:lnTo>
                  <a:cubicBezTo>
                    <a:pt x="15038" y="7608"/>
                    <a:pt x="15765" y="7533"/>
                    <a:pt x="16241" y="7358"/>
                  </a:cubicBezTo>
                  <a:cubicBezTo>
                    <a:pt x="16743" y="7182"/>
                    <a:pt x="16993" y="6932"/>
                    <a:pt x="17043" y="6581"/>
                  </a:cubicBezTo>
                  <a:cubicBezTo>
                    <a:pt x="17144" y="5879"/>
                    <a:pt x="16392" y="5303"/>
                    <a:pt x="14512" y="4676"/>
                  </a:cubicBezTo>
                  <a:cubicBezTo>
                    <a:pt x="14261" y="4576"/>
                    <a:pt x="13986" y="4501"/>
                    <a:pt x="13710" y="4425"/>
                  </a:cubicBezTo>
                  <a:cubicBezTo>
                    <a:pt x="13484" y="2170"/>
                    <a:pt x="11705" y="315"/>
                    <a:pt x="9374" y="39"/>
                  </a:cubicBezTo>
                  <a:cubicBezTo>
                    <a:pt x="9169" y="14"/>
                    <a:pt x="8965" y="1"/>
                    <a:pt x="87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2" name="Google Shape;1582;p45"/>
            <p:cNvSpPr/>
            <p:nvPr/>
          </p:nvSpPr>
          <p:spPr>
            <a:xfrm>
              <a:off x="1337496" y="320829"/>
              <a:ext cx="498558" cy="330547"/>
            </a:xfrm>
            <a:custGeom>
              <a:avLst/>
              <a:gdLst/>
              <a:ahLst/>
              <a:cxnLst/>
              <a:rect l="l" t="t" r="r" b="b"/>
              <a:pathLst>
                <a:path w="9926" h="6581" extrusionOk="0">
                  <a:moveTo>
                    <a:pt x="4947" y="0"/>
                  </a:moveTo>
                  <a:cubicBezTo>
                    <a:pt x="2987" y="0"/>
                    <a:pt x="1246" y="1170"/>
                    <a:pt x="451" y="2896"/>
                  </a:cubicBezTo>
                  <a:cubicBezTo>
                    <a:pt x="301" y="3222"/>
                    <a:pt x="201" y="3573"/>
                    <a:pt x="126" y="3949"/>
                  </a:cubicBezTo>
                  <a:cubicBezTo>
                    <a:pt x="100" y="4074"/>
                    <a:pt x="75" y="4224"/>
                    <a:pt x="50" y="4350"/>
                  </a:cubicBezTo>
                  <a:cubicBezTo>
                    <a:pt x="25" y="4625"/>
                    <a:pt x="0" y="4876"/>
                    <a:pt x="25" y="5127"/>
                  </a:cubicBezTo>
                  <a:cubicBezTo>
                    <a:pt x="1178" y="5452"/>
                    <a:pt x="2707" y="5828"/>
                    <a:pt x="4612" y="6104"/>
                  </a:cubicBezTo>
                  <a:cubicBezTo>
                    <a:pt x="6692" y="6430"/>
                    <a:pt x="8371" y="6555"/>
                    <a:pt x="9624" y="6580"/>
                  </a:cubicBezTo>
                  <a:cubicBezTo>
                    <a:pt x="9750" y="6254"/>
                    <a:pt x="9825" y="5903"/>
                    <a:pt x="9875" y="5528"/>
                  </a:cubicBezTo>
                  <a:cubicBezTo>
                    <a:pt x="9925" y="5152"/>
                    <a:pt x="9925" y="4776"/>
                    <a:pt x="9875" y="4425"/>
                  </a:cubicBezTo>
                  <a:cubicBezTo>
                    <a:pt x="9649" y="2169"/>
                    <a:pt x="7895" y="314"/>
                    <a:pt x="5564" y="39"/>
                  </a:cubicBezTo>
                  <a:cubicBezTo>
                    <a:pt x="5357" y="13"/>
                    <a:pt x="5151" y="0"/>
                    <a:pt x="49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3" name="Google Shape;1583;p45"/>
            <p:cNvSpPr/>
            <p:nvPr/>
          </p:nvSpPr>
          <p:spPr>
            <a:xfrm>
              <a:off x="1337496" y="308925"/>
              <a:ext cx="498558" cy="342451"/>
            </a:xfrm>
            <a:custGeom>
              <a:avLst/>
              <a:gdLst/>
              <a:ahLst/>
              <a:cxnLst/>
              <a:rect l="l" t="t" r="r" b="b"/>
              <a:pathLst>
                <a:path w="9926" h="6818" fill="none" extrusionOk="0">
                  <a:moveTo>
                    <a:pt x="9875" y="5765"/>
                  </a:moveTo>
                  <a:cubicBezTo>
                    <a:pt x="9875" y="5765"/>
                    <a:pt x="9875" y="5765"/>
                    <a:pt x="9875" y="5765"/>
                  </a:cubicBezTo>
                  <a:cubicBezTo>
                    <a:pt x="9825" y="6140"/>
                    <a:pt x="9750" y="6491"/>
                    <a:pt x="9624" y="6817"/>
                  </a:cubicBezTo>
                  <a:cubicBezTo>
                    <a:pt x="8371" y="6792"/>
                    <a:pt x="6692" y="6667"/>
                    <a:pt x="4612" y="6341"/>
                  </a:cubicBezTo>
                  <a:cubicBezTo>
                    <a:pt x="2707" y="6065"/>
                    <a:pt x="1178" y="5689"/>
                    <a:pt x="25" y="5364"/>
                  </a:cubicBezTo>
                  <a:cubicBezTo>
                    <a:pt x="0" y="5113"/>
                    <a:pt x="25" y="4862"/>
                    <a:pt x="50" y="4587"/>
                  </a:cubicBezTo>
                  <a:cubicBezTo>
                    <a:pt x="75" y="4461"/>
                    <a:pt x="100" y="4311"/>
                    <a:pt x="126" y="4186"/>
                  </a:cubicBezTo>
                  <a:cubicBezTo>
                    <a:pt x="201" y="3810"/>
                    <a:pt x="301" y="3459"/>
                    <a:pt x="451" y="3133"/>
                  </a:cubicBezTo>
                  <a:cubicBezTo>
                    <a:pt x="1329" y="1228"/>
                    <a:pt x="3359" y="0"/>
                    <a:pt x="5564" y="276"/>
                  </a:cubicBezTo>
                  <a:cubicBezTo>
                    <a:pt x="7895" y="551"/>
                    <a:pt x="9649" y="2406"/>
                    <a:pt x="9875" y="4662"/>
                  </a:cubicBezTo>
                  <a:cubicBezTo>
                    <a:pt x="9925" y="5013"/>
                    <a:pt x="9925" y="5389"/>
                    <a:pt x="9875" y="5765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4" name="Google Shape;1584;p45"/>
            <p:cNvSpPr/>
            <p:nvPr/>
          </p:nvSpPr>
          <p:spPr>
            <a:xfrm>
              <a:off x="1338751" y="578292"/>
              <a:ext cx="482184" cy="239686"/>
            </a:xfrm>
            <a:custGeom>
              <a:avLst/>
              <a:gdLst/>
              <a:ahLst/>
              <a:cxnLst/>
              <a:rect l="l" t="t" r="r" b="b"/>
              <a:pathLst>
                <a:path w="9600" h="4772" extrusionOk="0">
                  <a:moveTo>
                    <a:pt x="0" y="1"/>
                  </a:moveTo>
                  <a:cubicBezTo>
                    <a:pt x="0" y="402"/>
                    <a:pt x="75" y="777"/>
                    <a:pt x="176" y="1153"/>
                  </a:cubicBezTo>
                  <a:cubicBezTo>
                    <a:pt x="702" y="3008"/>
                    <a:pt x="2306" y="4487"/>
                    <a:pt x="4361" y="4737"/>
                  </a:cubicBezTo>
                  <a:cubicBezTo>
                    <a:pt x="4555" y="4760"/>
                    <a:pt x="4747" y="4771"/>
                    <a:pt x="4938" y="4771"/>
                  </a:cubicBezTo>
                  <a:cubicBezTo>
                    <a:pt x="6649" y="4771"/>
                    <a:pt x="8219" y="3882"/>
                    <a:pt x="9098" y="2507"/>
                  </a:cubicBezTo>
                  <a:cubicBezTo>
                    <a:pt x="9324" y="2181"/>
                    <a:pt x="9474" y="1830"/>
                    <a:pt x="9599" y="1454"/>
                  </a:cubicBezTo>
                  <a:cubicBezTo>
                    <a:pt x="8346" y="1429"/>
                    <a:pt x="6667" y="1304"/>
                    <a:pt x="4587" y="978"/>
                  </a:cubicBezTo>
                  <a:cubicBezTo>
                    <a:pt x="2682" y="702"/>
                    <a:pt x="1153" y="326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5" name="Google Shape;1585;p45"/>
            <p:cNvSpPr/>
            <p:nvPr/>
          </p:nvSpPr>
          <p:spPr>
            <a:xfrm>
              <a:off x="1338751" y="578292"/>
              <a:ext cx="482184" cy="249279"/>
            </a:xfrm>
            <a:custGeom>
              <a:avLst/>
              <a:gdLst/>
              <a:ahLst/>
              <a:cxnLst/>
              <a:rect l="l" t="t" r="r" b="b"/>
              <a:pathLst>
                <a:path w="9600" h="4963" fill="none" extrusionOk="0">
                  <a:moveTo>
                    <a:pt x="9599" y="1454"/>
                  </a:moveTo>
                  <a:cubicBezTo>
                    <a:pt x="9474" y="1830"/>
                    <a:pt x="9324" y="2181"/>
                    <a:pt x="9098" y="2507"/>
                  </a:cubicBezTo>
                  <a:cubicBezTo>
                    <a:pt x="8121" y="4036"/>
                    <a:pt x="6291" y="4963"/>
                    <a:pt x="4361" y="4737"/>
                  </a:cubicBezTo>
                  <a:cubicBezTo>
                    <a:pt x="2306" y="4487"/>
                    <a:pt x="702" y="3008"/>
                    <a:pt x="176" y="1153"/>
                  </a:cubicBezTo>
                  <a:cubicBezTo>
                    <a:pt x="75" y="777"/>
                    <a:pt x="0" y="402"/>
                    <a:pt x="0" y="1"/>
                  </a:cubicBezTo>
                  <a:cubicBezTo>
                    <a:pt x="1153" y="326"/>
                    <a:pt x="2682" y="702"/>
                    <a:pt x="4587" y="978"/>
                  </a:cubicBezTo>
                  <a:cubicBezTo>
                    <a:pt x="6667" y="1304"/>
                    <a:pt x="8346" y="1429"/>
                    <a:pt x="9599" y="1454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6" name="Google Shape;1586;p45"/>
            <p:cNvSpPr/>
            <p:nvPr/>
          </p:nvSpPr>
          <p:spPr>
            <a:xfrm>
              <a:off x="1144875" y="465683"/>
              <a:ext cx="861100" cy="238530"/>
            </a:xfrm>
            <a:custGeom>
              <a:avLst/>
              <a:gdLst/>
              <a:ahLst/>
              <a:cxnLst/>
              <a:rect l="l" t="t" r="r" b="b"/>
              <a:pathLst>
                <a:path w="17144" h="4749" extrusionOk="0">
                  <a:moveTo>
                    <a:pt x="3492" y="1"/>
                  </a:moveTo>
                  <a:cubicBezTo>
                    <a:pt x="3362" y="1"/>
                    <a:pt x="3234" y="4"/>
                    <a:pt x="3108" y="12"/>
                  </a:cubicBezTo>
                  <a:cubicBezTo>
                    <a:pt x="1128" y="37"/>
                    <a:pt x="226" y="338"/>
                    <a:pt x="126" y="1065"/>
                  </a:cubicBezTo>
                  <a:cubicBezTo>
                    <a:pt x="1" y="1766"/>
                    <a:pt x="753" y="2343"/>
                    <a:pt x="2632" y="2969"/>
                  </a:cubicBezTo>
                  <a:cubicBezTo>
                    <a:pt x="3058" y="3120"/>
                    <a:pt x="3534" y="3245"/>
                    <a:pt x="4036" y="3395"/>
                  </a:cubicBezTo>
                  <a:cubicBezTo>
                    <a:pt x="5289" y="3721"/>
                    <a:pt x="6743" y="4022"/>
                    <a:pt x="8271" y="4273"/>
                  </a:cubicBezTo>
                  <a:cubicBezTo>
                    <a:pt x="9976" y="4523"/>
                    <a:pt x="11580" y="4699"/>
                    <a:pt x="12958" y="4749"/>
                  </a:cubicBezTo>
                  <a:lnTo>
                    <a:pt x="14061" y="4749"/>
                  </a:lnTo>
                  <a:cubicBezTo>
                    <a:pt x="15038" y="4749"/>
                    <a:pt x="15765" y="4649"/>
                    <a:pt x="16241" y="4473"/>
                  </a:cubicBezTo>
                  <a:cubicBezTo>
                    <a:pt x="16743" y="4298"/>
                    <a:pt x="16993" y="4047"/>
                    <a:pt x="17043" y="3696"/>
                  </a:cubicBezTo>
                  <a:cubicBezTo>
                    <a:pt x="17144" y="2994"/>
                    <a:pt x="16392" y="2418"/>
                    <a:pt x="14512" y="1791"/>
                  </a:cubicBezTo>
                  <a:cubicBezTo>
                    <a:pt x="14261" y="1691"/>
                    <a:pt x="14011" y="1616"/>
                    <a:pt x="13710" y="1541"/>
                  </a:cubicBezTo>
                  <a:lnTo>
                    <a:pt x="13710" y="1541"/>
                  </a:lnTo>
                  <a:cubicBezTo>
                    <a:pt x="13760" y="1892"/>
                    <a:pt x="13760" y="2268"/>
                    <a:pt x="13710" y="2644"/>
                  </a:cubicBezTo>
                  <a:cubicBezTo>
                    <a:pt x="14813" y="2969"/>
                    <a:pt x="15514" y="3295"/>
                    <a:pt x="15840" y="3521"/>
                  </a:cubicBezTo>
                  <a:cubicBezTo>
                    <a:pt x="15482" y="3610"/>
                    <a:pt x="14822" y="3700"/>
                    <a:pt x="13826" y="3700"/>
                  </a:cubicBezTo>
                  <a:cubicBezTo>
                    <a:pt x="13709" y="3700"/>
                    <a:pt x="13586" y="3699"/>
                    <a:pt x="13459" y="3696"/>
                  </a:cubicBezTo>
                  <a:cubicBezTo>
                    <a:pt x="12206" y="3671"/>
                    <a:pt x="10527" y="3546"/>
                    <a:pt x="8447" y="3220"/>
                  </a:cubicBezTo>
                  <a:cubicBezTo>
                    <a:pt x="6542" y="2944"/>
                    <a:pt x="5013" y="2568"/>
                    <a:pt x="3860" y="2243"/>
                  </a:cubicBezTo>
                  <a:cubicBezTo>
                    <a:pt x="2532" y="1867"/>
                    <a:pt x="1680" y="1491"/>
                    <a:pt x="1329" y="1240"/>
                  </a:cubicBezTo>
                  <a:cubicBezTo>
                    <a:pt x="1678" y="1131"/>
                    <a:pt x="2408" y="1060"/>
                    <a:pt x="3467" y="1060"/>
                  </a:cubicBezTo>
                  <a:cubicBezTo>
                    <a:pt x="3625" y="1060"/>
                    <a:pt x="3789" y="1061"/>
                    <a:pt x="3961" y="1065"/>
                  </a:cubicBezTo>
                  <a:cubicBezTo>
                    <a:pt x="4036" y="689"/>
                    <a:pt x="4136" y="338"/>
                    <a:pt x="4286" y="12"/>
                  </a:cubicBezTo>
                  <a:cubicBezTo>
                    <a:pt x="4019" y="12"/>
                    <a:pt x="3752" y="1"/>
                    <a:pt x="34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7" name="Google Shape;1587;p45"/>
            <p:cNvSpPr/>
            <p:nvPr/>
          </p:nvSpPr>
          <p:spPr>
            <a:xfrm>
              <a:off x="1144875" y="464980"/>
              <a:ext cx="861100" cy="239234"/>
            </a:xfrm>
            <a:custGeom>
              <a:avLst/>
              <a:gdLst/>
              <a:ahLst/>
              <a:cxnLst/>
              <a:rect l="l" t="t" r="r" b="b"/>
              <a:pathLst>
                <a:path w="17144" h="4763" fill="none" extrusionOk="0">
                  <a:moveTo>
                    <a:pt x="14512" y="1805"/>
                  </a:moveTo>
                  <a:cubicBezTo>
                    <a:pt x="14261" y="1705"/>
                    <a:pt x="14011" y="1630"/>
                    <a:pt x="13710" y="1555"/>
                  </a:cubicBezTo>
                  <a:cubicBezTo>
                    <a:pt x="13760" y="1906"/>
                    <a:pt x="13760" y="2282"/>
                    <a:pt x="13710" y="2658"/>
                  </a:cubicBezTo>
                  <a:cubicBezTo>
                    <a:pt x="14813" y="2983"/>
                    <a:pt x="15514" y="3309"/>
                    <a:pt x="15840" y="3535"/>
                  </a:cubicBezTo>
                  <a:cubicBezTo>
                    <a:pt x="15439" y="3635"/>
                    <a:pt x="14662" y="3735"/>
                    <a:pt x="13459" y="3710"/>
                  </a:cubicBezTo>
                  <a:cubicBezTo>
                    <a:pt x="12206" y="3685"/>
                    <a:pt x="10527" y="3560"/>
                    <a:pt x="8447" y="3234"/>
                  </a:cubicBezTo>
                  <a:cubicBezTo>
                    <a:pt x="6542" y="2958"/>
                    <a:pt x="5013" y="2582"/>
                    <a:pt x="3860" y="2257"/>
                  </a:cubicBezTo>
                  <a:cubicBezTo>
                    <a:pt x="2532" y="1881"/>
                    <a:pt x="1680" y="1505"/>
                    <a:pt x="1329" y="1254"/>
                  </a:cubicBezTo>
                  <a:cubicBezTo>
                    <a:pt x="1730" y="1129"/>
                    <a:pt x="2632" y="1054"/>
                    <a:pt x="3961" y="1079"/>
                  </a:cubicBezTo>
                  <a:cubicBezTo>
                    <a:pt x="4036" y="703"/>
                    <a:pt x="4136" y="352"/>
                    <a:pt x="4286" y="26"/>
                  </a:cubicBezTo>
                  <a:cubicBezTo>
                    <a:pt x="3885" y="26"/>
                    <a:pt x="3484" y="1"/>
                    <a:pt x="3108" y="26"/>
                  </a:cubicBezTo>
                  <a:cubicBezTo>
                    <a:pt x="1128" y="51"/>
                    <a:pt x="226" y="352"/>
                    <a:pt x="126" y="1079"/>
                  </a:cubicBezTo>
                  <a:cubicBezTo>
                    <a:pt x="1" y="1780"/>
                    <a:pt x="753" y="2357"/>
                    <a:pt x="2632" y="2983"/>
                  </a:cubicBezTo>
                  <a:cubicBezTo>
                    <a:pt x="3058" y="3134"/>
                    <a:pt x="3534" y="3259"/>
                    <a:pt x="4036" y="3409"/>
                  </a:cubicBezTo>
                  <a:cubicBezTo>
                    <a:pt x="5289" y="3735"/>
                    <a:pt x="6743" y="4036"/>
                    <a:pt x="8271" y="4287"/>
                  </a:cubicBezTo>
                  <a:cubicBezTo>
                    <a:pt x="9976" y="4537"/>
                    <a:pt x="11580" y="4713"/>
                    <a:pt x="12958" y="4763"/>
                  </a:cubicBezTo>
                  <a:cubicBezTo>
                    <a:pt x="13234" y="4763"/>
                    <a:pt x="13484" y="4763"/>
                    <a:pt x="13735" y="4763"/>
                  </a:cubicBezTo>
                  <a:cubicBezTo>
                    <a:pt x="13860" y="4763"/>
                    <a:pt x="13961" y="4763"/>
                    <a:pt x="14061" y="4763"/>
                  </a:cubicBezTo>
                  <a:cubicBezTo>
                    <a:pt x="15038" y="4763"/>
                    <a:pt x="15765" y="4663"/>
                    <a:pt x="16241" y="4487"/>
                  </a:cubicBezTo>
                  <a:cubicBezTo>
                    <a:pt x="16743" y="4312"/>
                    <a:pt x="16993" y="4061"/>
                    <a:pt x="17043" y="3710"/>
                  </a:cubicBezTo>
                  <a:cubicBezTo>
                    <a:pt x="17144" y="3008"/>
                    <a:pt x="16392" y="2432"/>
                    <a:pt x="14512" y="1805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541584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4F70A43-14B8-F642-BBA9-AC21584FB81A}"/>
              </a:ext>
            </a:extLst>
          </p:cNvPr>
          <p:cNvGrpSpPr/>
          <p:nvPr/>
        </p:nvGrpSpPr>
        <p:grpSpPr>
          <a:xfrm>
            <a:off x="10945" y="70617"/>
            <a:ext cx="2899373" cy="1200331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2811824-B0F4-2748-B066-6FB9D59A1E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2520277-2024-E34F-9DE8-8DAEF10D303C}"/>
                </a:ext>
              </a:extLst>
            </p:cNvPr>
            <p:cNvSpPr txBox="1"/>
            <p:nvPr/>
          </p:nvSpPr>
          <p:spPr>
            <a:xfrm>
              <a:off x="1442467" y="1610761"/>
              <a:ext cx="1941998" cy="5537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vi-VN" sz="2300" b="1" dirty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KHÁM PHÁ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E3EBC2B2-6475-9248-BC27-2B99CAB2508E}"/>
              </a:ext>
            </a:extLst>
          </p:cNvPr>
          <p:cNvSpPr txBox="1"/>
          <p:nvPr/>
        </p:nvSpPr>
        <p:spPr>
          <a:xfrm flipH="1">
            <a:off x="3955845" y="271367"/>
            <a:ext cx="6721546" cy="544891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>
              <a:lnSpc>
                <a:spcPct val="114000"/>
              </a:lnSpc>
              <a:defRPr/>
            </a:pPr>
            <a:r>
              <a:rPr lang="vi-VN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Quan sát tranh và trả lời câu hỏi: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3DE89836-6F9E-AB4A-95AA-F481A9E63F0A}"/>
              </a:ext>
            </a:extLst>
          </p:cNvPr>
          <p:cNvSpPr/>
          <p:nvPr/>
        </p:nvSpPr>
        <p:spPr>
          <a:xfrm>
            <a:off x="3501175" y="266553"/>
            <a:ext cx="463827" cy="463827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>
              <a:defRPr/>
            </a:pPr>
            <a:r>
              <a:rPr lang="vi-VN" sz="36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C5458FD-6E88-FE4E-8BC1-3669CA8DB744}"/>
              </a:ext>
            </a:extLst>
          </p:cNvPr>
          <p:cNvSpPr/>
          <p:nvPr/>
        </p:nvSpPr>
        <p:spPr>
          <a:xfrm>
            <a:off x="1063897" y="1020112"/>
            <a:ext cx="10535786" cy="513344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lvl="0" algn="just">
              <a:lnSpc>
                <a:spcPct val="114000"/>
              </a:lnSpc>
              <a:defRPr/>
            </a:pPr>
            <a:r>
              <a:rPr lang="vi-V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Nêu những quy định cần tuân thủ ở nơi công cộng trong các bức tranh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830B607-C327-1741-9253-DBC715E9809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1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892" r="1428" b="2261"/>
          <a:stretch/>
        </p:blipFill>
        <p:spPr>
          <a:xfrm>
            <a:off x="2088014" y="1592449"/>
            <a:ext cx="7396983" cy="3952068"/>
          </a:xfrm>
          <a:prstGeom prst="roundRect">
            <a:avLst>
              <a:gd name="adj" fmla="val 6019"/>
            </a:avLst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22A4180C-AE4C-0D42-BAC3-B07753115D93}"/>
              </a:ext>
            </a:extLst>
          </p:cNvPr>
          <p:cNvSpPr txBox="1"/>
          <p:nvPr/>
        </p:nvSpPr>
        <p:spPr>
          <a:xfrm>
            <a:off x="2750970" y="5836259"/>
            <a:ext cx="6171878" cy="584773"/>
          </a:xfrm>
          <a:prstGeom prst="rect">
            <a:avLst/>
          </a:prstGeom>
          <a:solidFill>
            <a:schemeClr val="bg1"/>
          </a:solidFill>
        </p:spPr>
        <p:txBody>
          <a:bodyPr wrap="none" lIns="91438" tIns="45719" rIns="91438" bIns="45719" rtlCol="0">
            <a:spAutoFit/>
          </a:bodyPr>
          <a:lstStyle/>
          <a:p>
            <a:pPr algn="ctr"/>
            <a:r>
              <a:rPr lang="vi-VN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Xếp hàng khi mượn sách ở thư viện.</a:t>
            </a:r>
            <a:endParaRPr lang="x-none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6765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>
            <a:extLst>
              <a:ext uri="{FF2B5EF4-FFF2-40B4-BE49-F238E27FC236}">
                <a16:creationId xmlns:a16="http://schemas.microsoft.com/office/drawing/2014/main" id="{345D49AD-4951-5547-91E9-F69C9519B9DF}"/>
              </a:ext>
            </a:extLst>
          </p:cNvPr>
          <p:cNvSpPr txBox="1"/>
          <p:nvPr/>
        </p:nvSpPr>
        <p:spPr>
          <a:xfrm>
            <a:off x="1623044" y="5549554"/>
            <a:ext cx="9323382" cy="584773"/>
          </a:xfrm>
          <a:prstGeom prst="rect">
            <a:avLst/>
          </a:prstGeom>
          <a:solidFill>
            <a:schemeClr val="bg1"/>
          </a:solidFill>
        </p:spPr>
        <p:txBody>
          <a:bodyPr wrap="none" lIns="91438" tIns="45719" rIns="91438" bIns="45719" rtlCol="0">
            <a:spAutoFit/>
          </a:bodyPr>
          <a:lstStyle/>
          <a:p>
            <a:pPr algn="ctr"/>
            <a:r>
              <a:rPr lang="x-none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Không gây ồn ào khi ở trên các phương tiện công cộng.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86A7C4B-106E-1A41-90D8-70895E1E7DD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A"/>
              </a:clrFrom>
              <a:clrTo>
                <a:srgbClr val="FFFFFA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7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  <a14:imgEffect>
                      <a14:brightnessContrast contras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055" y="557939"/>
            <a:ext cx="7435891" cy="464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660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id="{79702922-01A7-7641-A6B0-B3C4F966BFA8}"/>
              </a:ext>
            </a:extLst>
          </p:cNvPr>
          <p:cNvSpPr txBox="1"/>
          <p:nvPr/>
        </p:nvSpPr>
        <p:spPr>
          <a:xfrm>
            <a:off x="2746622" y="5036948"/>
            <a:ext cx="6450801" cy="1481173"/>
          </a:xfrm>
          <a:prstGeom prst="rect">
            <a:avLst/>
          </a:prstGeom>
          <a:solidFill>
            <a:schemeClr val="bg1"/>
          </a:solidFill>
        </p:spPr>
        <p:txBody>
          <a:bodyPr wrap="none" lIns="91438" tIns="45719" rIns="91438" bIns="45719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Tuân thủ quy định an toàn giao thông:</a:t>
            </a:r>
          </a:p>
          <a:p>
            <a:pPr algn="ctr">
              <a:lnSpc>
                <a:spcPct val="150000"/>
              </a:lnSpc>
            </a:pPr>
            <a:r>
              <a:rPr lang="vi-VN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 sát lề đường phía </a:t>
            </a:r>
            <a:r>
              <a:rPr lang="vi-VN" sz="32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bên phải</a:t>
            </a:r>
            <a:r>
              <a:rPr lang="en-US" sz="32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x-none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9966B8-BDDA-1D40-9C96-BC663D87BF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0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741" y="712921"/>
            <a:ext cx="8488563" cy="4324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798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3FDD1F78-E1C5-1042-8F64-E26A95D49BE9}"/>
              </a:ext>
            </a:extLst>
          </p:cNvPr>
          <p:cNvSpPr txBox="1"/>
          <p:nvPr/>
        </p:nvSpPr>
        <p:spPr>
          <a:xfrm>
            <a:off x="2587933" y="5322889"/>
            <a:ext cx="6675171" cy="742509"/>
          </a:xfrm>
          <a:prstGeom prst="rect">
            <a:avLst/>
          </a:prstGeom>
          <a:solidFill>
            <a:schemeClr val="bg1"/>
          </a:solidFill>
        </p:spPr>
        <p:txBody>
          <a:bodyPr wrap="square" lIns="91438" tIns="45719" rIns="91438" bIns="45719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Giữ vệ sinh đường làng, ngõ xóm.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064E2F-63C8-DC48-854E-C70B39E8B6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5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573" y="876342"/>
            <a:ext cx="7904057" cy="4379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768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9" name="Google Shape;1549;p45"/>
          <p:cNvSpPr txBox="1">
            <a:spLocks noGrp="1"/>
          </p:cNvSpPr>
          <p:nvPr>
            <p:ph type="subTitle" idx="1"/>
          </p:nvPr>
        </p:nvSpPr>
        <p:spPr>
          <a:xfrm>
            <a:off x="3027513" y="2142291"/>
            <a:ext cx="7110000" cy="15612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marL="0" indent="0" algn="just">
              <a:spcAft>
                <a:spcPts val="1600"/>
              </a:spcAft>
            </a:pPr>
            <a:r>
              <a:rPr lang="en-US" sz="3000" b="1">
                <a:latin typeface="Times New Roman" pitchFamily="18" charset="0"/>
                <a:cs typeface="Times New Roman" pitchFamily="18" charset="0"/>
              </a:rPr>
              <a:t>Em cần tuân thủ các quy định phù hợp với từng địa điểm công cộng mà em đến như: </a:t>
            </a:r>
            <a:r>
              <a:rPr lang="en-US" sz="3000">
                <a:latin typeface="Times New Roman" pitchFamily="18" charset="0"/>
                <a:cs typeface="Times New Roman" pitchFamily="18" charset="0"/>
              </a:rPr>
              <a:t>Xếp hàng khi mượn sách ở thư viện, không gây ồn ào trên các phương tiện công cộng, tuân thủ các quy định giao thông và giữ vệ sinh đường làng, ngõ xóm,...</a:t>
            </a:r>
            <a:endParaRPr sz="30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51" name="Google Shape;1551;p45"/>
          <p:cNvSpPr/>
          <p:nvPr/>
        </p:nvSpPr>
        <p:spPr>
          <a:xfrm>
            <a:off x="1574441" y="4340803"/>
            <a:ext cx="2173281" cy="1497084"/>
          </a:xfrm>
          <a:custGeom>
            <a:avLst/>
            <a:gdLst/>
            <a:ahLst/>
            <a:cxnLst/>
            <a:rect l="l" t="t" r="r" b="b"/>
            <a:pathLst>
              <a:path w="25895" h="17838" extrusionOk="0">
                <a:moveTo>
                  <a:pt x="7899" y="1"/>
                </a:moveTo>
                <a:cubicBezTo>
                  <a:pt x="3380" y="1"/>
                  <a:pt x="0" y="5565"/>
                  <a:pt x="4490" y="10277"/>
                </a:cubicBezTo>
                <a:lnTo>
                  <a:pt x="11182" y="17295"/>
                </a:lnTo>
                <a:cubicBezTo>
                  <a:pt x="11542" y="17655"/>
                  <a:pt x="12015" y="17837"/>
                  <a:pt x="12488" y="17837"/>
                </a:cubicBezTo>
                <a:cubicBezTo>
                  <a:pt x="12937" y="17837"/>
                  <a:pt x="13385" y="17674"/>
                  <a:pt x="13738" y="17345"/>
                </a:cubicBezTo>
                <a:lnTo>
                  <a:pt x="20731" y="10653"/>
                </a:lnTo>
                <a:cubicBezTo>
                  <a:pt x="25894" y="5714"/>
                  <a:pt x="22372" y="175"/>
                  <a:pt x="17679" y="175"/>
                </a:cubicBezTo>
                <a:cubicBezTo>
                  <a:pt x="16085" y="175"/>
                  <a:pt x="14356" y="814"/>
                  <a:pt x="12786" y="2332"/>
                </a:cubicBezTo>
                <a:cubicBezTo>
                  <a:pt x="11211" y="685"/>
                  <a:pt x="9485" y="1"/>
                  <a:pt x="789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52" name="Google Shape;1552;p45"/>
          <p:cNvSpPr/>
          <p:nvPr/>
        </p:nvSpPr>
        <p:spPr>
          <a:xfrm>
            <a:off x="1671292" y="4285160"/>
            <a:ext cx="2172777" cy="1497504"/>
          </a:xfrm>
          <a:custGeom>
            <a:avLst/>
            <a:gdLst/>
            <a:ahLst/>
            <a:cxnLst/>
            <a:rect l="l" t="t" r="r" b="b"/>
            <a:pathLst>
              <a:path w="25889" h="17843" extrusionOk="0">
                <a:moveTo>
                  <a:pt x="7903" y="1"/>
                </a:moveTo>
                <a:cubicBezTo>
                  <a:pt x="3377" y="1"/>
                  <a:pt x="1" y="5571"/>
                  <a:pt x="4489" y="10264"/>
                </a:cubicBezTo>
                <a:lnTo>
                  <a:pt x="11206" y="17281"/>
                </a:lnTo>
                <a:cubicBezTo>
                  <a:pt x="11553" y="17654"/>
                  <a:pt x="12019" y="17842"/>
                  <a:pt x="12489" y="17842"/>
                </a:cubicBezTo>
                <a:cubicBezTo>
                  <a:pt x="12935" y="17842"/>
                  <a:pt x="13383" y="17673"/>
                  <a:pt x="13737" y="17331"/>
                </a:cubicBezTo>
                <a:lnTo>
                  <a:pt x="20730" y="10640"/>
                </a:lnTo>
                <a:cubicBezTo>
                  <a:pt x="25888" y="5705"/>
                  <a:pt x="22391" y="171"/>
                  <a:pt x="17712" y="171"/>
                </a:cubicBezTo>
                <a:cubicBezTo>
                  <a:pt x="16116" y="171"/>
                  <a:pt x="14384" y="814"/>
                  <a:pt x="12810" y="2344"/>
                </a:cubicBezTo>
                <a:cubicBezTo>
                  <a:pt x="11226" y="689"/>
                  <a:pt x="9494" y="1"/>
                  <a:pt x="790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53" name="Google Shape;1553;p45"/>
          <p:cNvSpPr/>
          <p:nvPr/>
        </p:nvSpPr>
        <p:spPr>
          <a:xfrm>
            <a:off x="1827143" y="4276684"/>
            <a:ext cx="1840596" cy="1513701"/>
          </a:xfrm>
          <a:custGeom>
            <a:avLst/>
            <a:gdLst/>
            <a:ahLst/>
            <a:cxnLst/>
            <a:rect l="l" t="t" r="r" b="b"/>
            <a:pathLst>
              <a:path w="21931" h="18036" extrusionOk="0">
                <a:moveTo>
                  <a:pt x="6026" y="211"/>
                </a:moveTo>
                <a:cubicBezTo>
                  <a:pt x="6089" y="211"/>
                  <a:pt x="6153" y="212"/>
                  <a:pt x="6216" y="214"/>
                </a:cubicBezTo>
                <a:cubicBezTo>
                  <a:pt x="6592" y="214"/>
                  <a:pt x="6968" y="264"/>
                  <a:pt x="7344" y="339"/>
                </a:cubicBezTo>
                <a:cubicBezTo>
                  <a:pt x="8597" y="640"/>
                  <a:pt x="9800" y="1392"/>
                  <a:pt x="10878" y="2495"/>
                </a:cubicBezTo>
                <a:lnTo>
                  <a:pt x="10953" y="2570"/>
                </a:lnTo>
                <a:lnTo>
                  <a:pt x="11003" y="2520"/>
                </a:lnTo>
                <a:cubicBezTo>
                  <a:pt x="12451" y="1110"/>
                  <a:pt x="14161" y="366"/>
                  <a:pt x="15855" y="366"/>
                </a:cubicBezTo>
                <a:cubicBezTo>
                  <a:pt x="16389" y="366"/>
                  <a:pt x="16922" y="440"/>
                  <a:pt x="17444" y="590"/>
                </a:cubicBezTo>
                <a:cubicBezTo>
                  <a:pt x="19299" y="1141"/>
                  <a:pt x="20752" y="2595"/>
                  <a:pt x="21179" y="4400"/>
                </a:cubicBezTo>
                <a:cubicBezTo>
                  <a:pt x="21705" y="6480"/>
                  <a:pt x="20853" y="8710"/>
                  <a:pt x="18823" y="10665"/>
                </a:cubicBezTo>
                <a:lnTo>
                  <a:pt x="11805" y="17357"/>
                </a:lnTo>
                <a:cubicBezTo>
                  <a:pt x="11476" y="17674"/>
                  <a:pt x="11053" y="17831"/>
                  <a:pt x="10633" y="17831"/>
                </a:cubicBezTo>
                <a:cubicBezTo>
                  <a:pt x="10188" y="17831"/>
                  <a:pt x="9746" y="17655"/>
                  <a:pt x="9424" y="17307"/>
                </a:cubicBezTo>
                <a:lnTo>
                  <a:pt x="2707" y="10314"/>
                </a:lnTo>
                <a:cubicBezTo>
                  <a:pt x="1329" y="8861"/>
                  <a:pt x="602" y="7207"/>
                  <a:pt x="627" y="5553"/>
                </a:cubicBezTo>
                <a:cubicBezTo>
                  <a:pt x="652" y="4099"/>
                  <a:pt x="1229" y="2745"/>
                  <a:pt x="2306" y="1718"/>
                </a:cubicBezTo>
                <a:cubicBezTo>
                  <a:pt x="3337" y="735"/>
                  <a:pt x="4643" y="211"/>
                  <a:pt x="6026" y="211"/>
                </a:cubicBezTo>
                <a:close/>
                <a:moveTo>
                  <a:pt x="6085" y="0"/>
                </a:moveTo>
                <a:cubicBezTo>
                  <a:pt x="5636" y="0"/>
                  <a:pt x="5186" y="55"/>
                  <a:pt x="4737" y="164"/>
                </a:cubicBezTo>
                <a:cubicBezTo>
                  <a:pt x="2783" y="640"/>
                  <a:pt x="1204" y="2119"/>
                  <a:pt x="627" y="4074"/>
                </a:cubicBezTo>
                <a:cubicBezTo>
                  <a:pt x="1" y="6229"/>
                  <a:pt x="702" y="8485"/>
                  <a:pt x="2557" y="10440"/>
                </a:cubicBezTo>
                <a:lnTo>
                  <a:pt x="9274" y="17457"/>
                </a:lnTo>
                <a:cubicBezTo>
                  <a:pt x="9524" y="17708"/>
                  <a:pt x="9850" y="17908"/>
                  <a:pt x="10201" y="17984"/>
                </a:cubicBezTo>
                <a:cubicBezTo>
                  <a:pt x="10326" y="18009"/>
                  <a:pt x="10452" y="18034"/>
                  <a:pt x="10602" y="18034"/>
                </a:cubicBezTo>
                <a:cubicBezTo>
                  <a:pt x="10630" y="18035"/>
                  <a:pt x="10658" y="18036"/>
                  <a:pt x="10686" y="18036"/>
                </a:cubicBezTo>
                <a:cubicBezTo>
                  <a:pt x="11156" y="18036"/>
                  <a:pt x="11601" y="17839"/>
                  <a:pt x="11955" y="17507"/>
                </a:cubicBezTo>
                <a:lnTo>
                  <a:pt x="18948" y="10816"/>
                </a:lnTo>
                <a:cubicBezTo>
                  <a:pt x="21053" y="8811"/>
                  <a:pt x="21930" y="6505"/>
                  <a:pt x="21379" y="4350"/>
                </a:cubicBezTo>
                <a:cubicBezTo>
                  <a:pt x="20928" y="2470"/>
                  <a:pt x="19424" y="966"/>
                  <a:pt x="17494" y="390"/>
                </a:cubicBezTo>
                <a:cubicBezTo>
                  <a:pt x="16952" y="237"/>
                  <a:pt x="16400" y="162"/>
                  <a:pt x="15849" y="162"/>
                </a:cubicBezTo>
                <a:cubicBezTo>
                  <a:pt x="14132" y="162"/>
                  <a:pt x="12413" y="891"/>
                  <a:pt x="10953" y="2294"/>
                </a:cubicBezTo>
                <a:cubicBezTo>
                  <a:pt x="9484" y="786"/>
                  <a:pt x="7795" y="0"/>
                  <a:pt x="608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54" name="Google Shape;1554;p45"/>
          <p:cNvSpPr/>
          <p:nvPr/>
        </p:nvSpPr>
        <p:spPr>
          <a:xfrm>
            <a:off x="2502329" y="5098158"/>
            <a:ext cx="462856" cy="252703"/>
          </a:xfrm>
          <a:custGeom>
            <a:avLst/>
            <a:gdLst/>
            <a:ahLst/>
            <a:cxnLst/>
            <a:rect l="l" t="t" r="r" b="b"/>
            <a:pathLst>
              <a:path w="5515" h="3011" extrusionOk="0">
                <a:moveTo>
                  <a:pt x="4236" y="0"/>
                </a:moveTo>
                <a:cubicBezTo>
                  <a:pt x="3835" y="0"/>
                  <a:pt x="3459" y="176"/>
                  <a:pt x="3209" y="351"/>
                </a:cubicBezTo>
                <a:cubicBezTo>
                  <a:pt x="3159" y="376"/>
                  <a:pt x="3108" y="426"/>
                  <a:pt x="3058" y="451"/>
                </a:cubicBezTo>
                <a:cubicBezTo>
                  <a:pt x="2883" y="577"/>
                  <a:pt x="2707" y="702"/>
                  <a:pt x="2557" y="702"/>
                </a:cubicBezTo>
                <a:cubicBezTo>
                  <a:pt x="2457" y="702"/>
                  <a:pt x="2306" y="627"/>
                  <a:pt x="2156" y="552"/>
                </a:cubicBezTo>
                <a:cubicBezTo>
                  <a:pt x="2031" y="476"/>
                  <a:pt x="1905" y="401"/>
                  <a:pt x="1755" y="351"/>
                </a:cubicBezTo>
                <a:cubicBezTo>
                  <a:pt x="1605" y="276"/>
                  <a:pt x="1429" y="251"/>
                  <a:pt x="1279" y="251"/>
                </a:cubicBezTo>
                <a:cubicBezTo>
                  <a:pt x="1257" y="250"/>
                  <a:pt x="1235" y="249"/>
                  <a:pt x="1213" y="249"/>
                </a:cubicBezTo>
                <a:cubicBezTo>
                  <a:pt x="762" y="249"/>
                  <a:pt x="343" y="494"/>
                  <a:pt x="176" y="852"/>
                </a:cubicBezTo>
                <a:cubicBezTo>
                  <a:pt x="1" y="1228"/>
                  <a:pt x="51" y="1654"/>
                  <a:pt x="352" y="2005"/>
                </a:cubicBezTo>
                <a:cubicBezTo>
                  <a:pt x="828" y="2607"/>
                  <a:pt x="1605" y="2958"/>
                  <a:pt x="2507" y="3008"/>
                </a:cubicBezTo>
                <a:lnTo>
                  <a:pt x="2607" y="3008"/>
                </a:lnTo>
                <a:cubicBezTo>
                  <a:pt x="2654" y="3010"/>
                  <a:pt x="2701" y="3011"/>
                  <a:pt x="2748" y="3011"/>
                </a:cubicBezTo>
                <a:cubicBezTo>
                  <a:pt x="3248" y="3011"/>
                  <a:pt x="3728" y="2890"/>
                  <a:pt x="4186" y="2707"/>
                </a:cubicBezTo>
                <a:cubicBezTo>
                  <a:pt x="4687" y="2481"/>
                  <a:pt x="5038" y="2181"/>
                  <a:pt x="5239" y="1805"/>
                </a:cubicBezTo>
                <a:cubicBezTo>
                  <a:pt x="5514" y="1203"/>
                  <a:pt x="5339" y="501"/>
                  <a:pt x="4838" y="176"/>
                </a:cubicBezTo>
                <a:cubicBezTo>
                  <a:pt x="4662" y="75"/>
                  <a:pt x="4462" y="0"/>
                  <a:pt x="4236" y="0"/>
                </a:cubicBezTo>
                <a:close/>
              </a:path>
            </a:pathLst>
          </a:custGeom>
          <a:solidFill>
            <a:srgbClr val="F7CE1F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55" name="Google Shape;1555;p45"/>
          <p:cNvSpPr/>
          <p:nvPr/>
        </p:nvSpPr>
        <p:spPr>
          <a:xfrm>
            <a:off x="2491840" y="5089679"/>
            <a:ext cx="483837" cy="269656"/>
          </a:xfrm>
          <a:custGeom>
            <a:avLst/>
            <a:gdLst/>
            <a:ahLst/>
            <a:cxnLst/>
            <a:rect l="l" t="t" r="r" b="b"/>
            <a:pathLst>
              <a:path w="5765" h="3213" extrusionOk="0">
                <a:moveTo>
                  <a:pt x="4361" y="201"/>
                </a:moveTo>
                <a:cubicBezTo>
                  <a:pt x="4562" y="201"/>
                  <a:pt x="4737" y="252"/>
                  <a:pt x="4888" y="352"/>
                </a:cubicBezTo>
                <a:cubicBezTo>
                  <a:pt x="5364" y="653"/>
                  <a:pt x="5539" y="1304"/>
                  <a:pt x="5264" y="1856"/>
                </a:cubicBezTo>
                <a:cubicBezTo>
                  <a:pt x="5088" y="2206"/>
                  <a:pt x="4762" y="2507"/>
                  <a:pt x="4286" y="2708"/>
                </a:cubicBezTo>
                <a:cubicBezTo>
                  <a:pt x="3828" y="2891"/>
                  <a:pt x="3348" y="3012"/>
                  <a:pt x="2867" y="3012"/>
                </a:cubicBezTo>
                <a:cubicBezTo>
                  <a:pt x="2822" y="3012"/>
                  <a:pt x="2777" y="3011"/>
                  <a:pt x="2732" y="3008"/>
                </a:cubicBezTo>
                <a:lnTo>
                  <a:pt x="2632" y="3008"/>
                </a:lnTo>
                <a:cubicBezTo>
                  <a:pt x="1780" y="2958"/>
                  <a:pt x="1003" y="2607"/>
                  <a:pt x="552" y="2056"/>
                </a:cubicBezTo>
                <a:cubicBezTo>
                  <a:pt x="276" y="1705"/>
                  <a:pt x="226" y="1329"/>
                  <a:pt x="376" y="1003"/>
                </a:cubicBezTo>
                <a:cubicBezTo>
                  <a:pt x="552" y="653"/>
                  <a:pt x="953" y="452"/>
                  <a:pt x="1404" y="452"/>
                </a:cubicBezTo>
                <a:cubicBezTo>
                  <a:pt x="1479" y="452"/>
                  <a:pt x="1579" y="452"/>
                  <a:pt x="1655" y="477"/>
                </a:cubicBezTo>
                <a:cubicBezTo>
                  <a:pt x="1705" y="502"/>
                  <a:pt x="1780" y="527"/>
                  <a:pt x="1830" y="527"/>
                </a:cubicBezTo>
                <a:cubicBezTo>
                  <a:pt x="1980" y="602"/>
                  <a:pt x="2106" y="678"/>
                  <a:pt x="2231" y="728"/>
                </a:cubicBezTo>
                <a:cubicBezTo>
                  <a:pt x="2406" y="828"/>
                  <a:pt x="2557" y="903"/>
                  <a:pt x="2682" y="928"/>
                </a:cubicBezTo>
                <a:lnTo>
                  <a:pt x="2707" y="928"/>
                </a:lnTo>
                <a:cubicBezTo>
                  <a:pt x="2858" y="903"/>
                  <a:pt x="3033" y="778"/>
                  <a:pt x="3233" y="627"/>
                </a:cubicBezTo>
                <a:cubicBezTo>
                  <a:pt x="3284" y="602"/>
                  <a:pt x="3334" y="577"/>
                  <a:pt x="3384" y="527"/>
                </a:cubicBezTo>
                <a:cubicBezTo>
                  <a:pt x="3634" y="377"/>
                  <a:pt x="3985" y="201"/>
                  <a:pt x="4361" y="201"/>
                </a:cubicBezTo>
                <a:close/>
                <a:moveTo>
                  <a:pt x="4361" y="1"/>
                </a:moveTo>
                <a:cubicBezTo>
                  <a:pt x="3935" y="1"/>
                  <a:pt x="3534" y="201"/>
                  <a:pt x="3284" y="377"/>
                </a:cubicBezTo>
                <a:cubicBezTo>
                  <a:pt x="3233" y="402"/>
                  <a:pt x="3183" y="427"/>
                  <a:pt x="3133" y="477"/>
                </a:cubicBezTo>
                <a:cubicBezTo>
                  <a:pt x="2983" y="577"/>
                  <a:pt x="2782" y="703"/>
                  <a:pt x="2682" y="703"/>
                </a:cubicBezTo>
                <a:cubicBezTo>
                  <a:pt x="2607" y="703"/>
                  <a:pt x="2457" y="627"/>
                  <a:pt x="2331" y="552"/>
                </a:cubicBezTo>
                <a:cubicBezTo>
                  <a:pt x="2206" y="477"/>
                  <a:pt x="2056" y="402"/>
                  <a:pt x="1905" y="352"/>
                </a:cubicBezTo>
                <a:cubicBezTo>
                  <a:pt x="1755" y="277"/>
                  <a:pt x="1579" y="252"/>
                  <a:pt x="1404" y="252"/>
                </a:cubicBezTo>
                <a:cubicBezTo>
                  <a:pt x="1382" y="250"/>
                  <a:pt x="1360" y="250"/>
                  <a:pt x="1338" y="250"/>
                </a:cubicBezTo>
                <a:cubicBezTo>
                  <a:pt x="838" y="250"/>
                  <a:pt x="393" y="520"/>
                  <a:pt x="201" y="928"/>
                </a:cubicBezTo>
                <a:cubicBezTo>
                  <a:pt x="0" y="1329"/>
                  <a:pt x="76" y="1780"/>
                  <a:pt x="401" y="2181"/>
                </a:cubicBezTo>
                <a:cubicBezTo>
                  <a:pt x="777" y="2632"/>
                  <a:pt x="1329" y="2958"/>
                  <a:pt x="1955" y="3109"/>
                </a:cubicBezTo>
                <a:cubicBezTo>
                  <a:pt x="2181" y="3159"/>
                  <a:pt x="2406" y="3209"/>
                  <a:pt x="2632" y="3209"/>
                </a:cubicBezTo>
                <a:lnTo>
                  <a:pt x="2732" y="3209"/>
                </a:lnTo>
                <a:cubicBezTo>
                  <a:pt x="2779" y="3211"/>
                  <a:pt x="2826" y="3212"/>
                  <a:pt x="2874" y="3212"/>
                </a:cubicBezTo>
                <a:cubicBezTo>
                  <a:pt x="3381" y="3212"/>
                  <a:pt x="3903" y="3092"/>
                  <a:pt x="4361" y="2908"/>
                </a:cubicBezTo>
                <a:cubicBezTo>
                  <a:pt x="4888" y="2658"/>
                  <a:pt x="5238" y="2357"/>
                  <a:pt x="5439" y="1956"/>
                </a:cubicBezTo>
                <a:cubicBezTo>
                  <a:pt x="5765" y="1304"/>
                  <a:pt x="5564" y="527"/>
                  <a:pt x="5013" y="176"/>
                </a:cubicBezTo>
                <a:cubicBezTo>
                  <a:pt x="4812" y="76"/>
                  <a:pt x="4612" y="1"/>
                  <a:pt x="436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56" name="Google Shape;1556;p45"/>
          <p:cNvSpPr/>
          <p:nvPr/>
        </p:nvSpPr>
        <p:spPr>
          <a:xfrm>
            <a:off x="2538669" y="5146329"/>
            <a:ext cx="371795" cy="156272"/>
          </a:xfrm>
          <a:custGeom>
            <a:avLst/>
            <a:gdLst/>
            <a:ahLst/>
            <a:cxnLst/>
            <a:rect l="l" t="t" r="r" b="b"/>
            <a:pathLst>
              <a:path w="4430" h="1862" extrusionOk="0">
                <a:moveTo>
                  <a:pt x="3782" y="0"/>
                </a:moveTo>
                <a:cubicBezTo>
                  <a:pt x="3552" y="0"/>
                  <a:pt x="3309" y="115"/>
                  <a:pt x="3102" y="253"/>
                </a:cubicBezTo>
                <a:cubicBezTo>
                  <a:pt x="2801" y="454"/>
                  <a:pt x="2500" y="704"/>
                  <a:pt x="2149" y="704"/>
                </a:cubicBezTo>
                <a:cubicBezTo>
                  <a:pt x="2133" y="705"/>
                  <a:pt x="2117" y="706"/>
                  <a:pt x="2102" y="706"/>
                </a:cubicBezTo>
                <a:cubicBezTo>
                  <a:pt x="1724" y="706"/>
                  <a:pt x="1433" y="424"/>
                  <a:pt x="1097" y="303"/>
                </a:cubicBezTo>
                <a:cubicBezTo>
                  <a:pt x="1001" y="263"/>
                  <a:pt x="902" y="244"/>
                  <a:pt x="806" y="244"/>
                </a:cubicBezTo>
                <a:cubicBezTo>
                  <a:pt x="371" y="244"/>
                  <a:pt x="0" y="628"/>
                  <a:pt x="370" y="1080"/>
                </a:cubicBezTo>
                <a:cubicBezTo>
                  <a:pt x="771" y="1582"/>
                  <a:pt x="1472" y="1832"/>
                  <a:pt x="2099" y="1857"/>
                </a:cubicBezTo>
                <a:cubicBezTo>
                  <a:pt x="2150" y="1860"/>
                  <a:pt x="2201" y="1861"/>
                  <a:pt x="2252" y="1861"/>
                </a:cubicBezTo>
                <a:cubicBezTo>
                  <a:pt x="2697" y="1861"/>
                  <a:pt x="3123" y="1764"/>
                  <a:pt x="3528" y="1607"/>
                </a:cubicBezTo>
                <a:cubicBezTo>
                  <a:pt x="3828" y="1456"/>
                  <a:pt x="4129" y="1281"/>
                  <a:pt x="4279" y="980"/>
                </a:cubicBezTo>
                <a:cubicBezTo>
                  <a:pt x="4430" y="679"/>
                  <a:pt x="4380" y="253"/>
                  <a:pt x="4079" y="78"/>
                </a:cubicBezTo>
                <a:cubicBezTo>
                  <a:pt x="3986" y="23"/>
                  <a:pt x="3885" y="0"/>
                  <a:pt x="378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57" name="Google Shape;1557;p45"/>
          <p:cNvSpPr/>
          <p:nvPr/>
        </p:nvSpPr>
        <p:spPr>
          <a:xfrm>
            <a:off x="2542281" y="5137601"/>
            <a:ext cx="376663" cy="173392"/>
          </a:xfrm>
          <a:custGeom>
            <a:avLst/>
            <a:gdLst/>
            <a:ahLst/>
            <a:cxnLst/>
            <a:rect l="l" t="t" r="r" b="b"/>
            <a:pathLst>
              <a:path w="4488" h="2066" extrusionOk="0">
                <a:moveTo>
                  <a:pt x="3725" y="206"/>
                </a:moveTo>
                <a:cubicBezTo>
                  <a:pt x="3815" y="206"/>
                  <a:pt x="3904" y="228"/>
                  <a:pt x="3986" y="282"/>
                </a:cubicBezTo>
                <a:cubicBezTo>
                  <a:pt x="4236" y="432"/>
                  <a:pt x="4262" y="783"/>
                  <a:pt x="4136" y="1034"/>
                </a:cubicBezTo>
                <a:cubicBezTo>
                  <a:pt x="4036" y="1259"/>
                  <a:pt x="3785" y="1460"/>
                  <a:pt x="3434" y="1610"/>
                </a:cubicBezTo>
                <a:cubicBezTo>
                  <a:pt x="3052" y="1768"/>
                  <a:pt x="2629" y="1865"/>
                  <a:pt x="2220" y="1865"/>
                </a:cubicBezTo>
                <a:cubicBezTo>
                  <a:pt x="2173" y="1865"/>
                  <a:pt x="2127" y="1864"/>
                  <a:pt x="2081" y="1861"/>
                </a:cubicBezTo>
                <a:cubicBezTo>
                  <a:pt x="1379" y="1836"/>
                  <a:pt x="753" y="1560"/>
                  <a:pt x="402" y="1109"/>
                </a:cubicBezTo>
                <a:cubicBezTo>
                  <a:pt x="251" y="934"/>
                  <a:pt x="226" y="783"/>
                  <a:pt x="327" y="633"/>
                </a:cubicBezTo>
                <a:cubicBezTo>
                  <a:pt x="403" y="538"/>
                  <a:pt x="566" y="457"/>
                  <a:pt x="751" y="457"/>
                </a:cubicBezTo>
                <a:cubicBezTo>
                  <a:pt x="809" y="457"/>
                  <a:pt x="868" y="465"/>
                  <a:pt x="928" y="483"/>
                </a:cubicBezTo>
                <a:cubicBezTo>
                  <a:pt x="953" y="483"/>
                  <a:pt x="978" y="483"/>
                  <a:pt x="1028" y="508"/>
                </a:cubicBezTo>
                <a:cubicBezTo>
                  <a:pt x="1129" y="533"/>
                  <a:pt x="1229" y="608"/>
                  <a:pt x="1354" y="658"/>
                </a:cubicBezTo>
                <a:cubicBezTo>
                  <a:pt x="1563" y="774"/>
                  <a:pt x="1772" y="911"/>
                  <a:pt x="2040" y="911"/>
                </a:cubicBezTo>
                <a:cubicBezTo>
                  <a:pt x="2062" y="911"/>
                  <a:pt x="2084" y="910"/>
                  <a:pt x="2106" y="909"/>
                </a:cubicBezTo>
                <a:cubicBezTo>
                  <a:pt x="2432" y="909"/>
                  <a:pt x="2708" y="733"/>
                  <a:pt x="2983" y="533"/>
                </a:cubicBezTo>
                <a:cubicBezTo>
                  <a:pt x="3008" y="508"/>
                  <a:pt x="3059" y="483"/>
                  <a:pt x="3109" y="432"/>
                </a:cubicBezTo>
                <a:cubicBezTo>
                  <a:pt x="3236" y="359"/>
                  <a:pt x="3484" y="206"/>
                  <a:pt x="3725" y="206"/>
                </a:cubicBezTo>
                <a:close/>
                <a:moveTo>
                  <a:pt x="3735" y="1"/>
                </a:moveTo>
                <a:cubicBezTo>
                  <a:pt x="3445" y="1"/>
                  <a:pt x="3166" y="160"/>
                  <a:pt x="3008" y="282"/>
                </a:cubicBezTo>
                <a:cubicBezTo>
                  <a:pt x="2958" y="307"/>
                  <a:pt x="2908" y="332"/>
                  <a:pt x="2858" y="357"/>
                </a:cubicBezTo>
                <a:cubicBezTo>
                  <a:pt x="2607" y="533"/>
                  <a:pt x="2382" y="708"/>
                  <a:pt x="2106" y="708"/>
                </a:cubicBezTo>
                <a:cubicBezTo>
                  <a:pt x="1856" y="708"/>
                  <a:pt x="1655" y="608"/>
                  <a:pt x="1455" y="483"/>
                </a:cubicBezTo>
                <a:cubicBezTo>
                  <a:pt x="1329" y="432"/>
                  <a:pt x="1204" y="357"/>
                  <a:pt x="1104" y="307"/>
                </a:cubicBezTo>
                <a:cubicBezTo>
                  <a:pt x="994" y="268"/>
                  <a:pt x="879" y="248"/>
                  <a:pt x="768" y="248"/>
                </a:cubicBezTo>
                <a:cubicBezTo>
                  <a:pt x="524" y="248"/>
                  <a:pt x="297" y="343"/>
                  <a:pt x="176" y="533"/>
                </a:cubicBezTo>
                <a:cubicBezTo>
                  <a:pt x="1" y="733"/>
                  <a:pt x="26" y="984"/>
                  <a:pt x="226" y="1234"/>
                </a:cubicBezTo>
                <a:cubicBezTo>
                  <a:pt x="527" y="1610"/>
                  <a:pt x="978" y="1861"/>
                  <a:pt x="1505" y="1986"/>
                </a:cubicBezTo>
                <a:cubicBezTo>
                  <a:pt x="1680" y="2036"/>
                  <a:pt x="1881" y="2061"/>
                  <a:pt x="2056" y="2061"/>
                </a:cubicBezTo>
                <a:cubicBezTo>
                  <a:pt x="2107" y="2064"/>
                  <a:pt x="2157" y="2065"/>
                  <a:pt x="2208" y="2065"/>
                </a:cubicBezTo>
                <a:cubicBezTo>
                  <a:pt x="2658" y="2065"/>
                  <a:pt x="3107" y="1966"/>
                  <a:pt x="3535" y="1786"/>
                </a:cubicBezTo>
                <a:cubicBezTo>
                  <a:pt x="3936" y="1635"/>
                  <a:pt x="4186" y="1410"/>
                  <a:pt x="4337" y="1134"/>
                </a:cubicBezTo>
                <a:cubicBezTo>
                  <a:pt x="4487" y="808"/>
                  <a:pt x="4462" y="307"/>
                  <a:pt x="4111" y="107"/>
                </a:cubicBezTo>
                <a:cubicBezTo>
                  <a:pt x="3990" y="31"/>
                  <a:pt x="3862" y="1"/>
                  <a:pt x="373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58" name="Google Shape;1558;p45"/>
          <p:cNvSpPr/>
          <p:nvPr/>
        </p:nvSpPr>
        <p:spPr>
          <a:xfrm>
            <a:off x="2222604" y="4654270"/>
            <a:ext cx="340827" cy="467052"/>
          </a:xfrm>
          <a:custGeom>
            <a:avLst/>
            <a:gdLst/>
            <a:ahLst/>
            <a:cxnLst/>
            <a:rect l="l" t="t" r="r" b="b"/>
            <a:pathLst>
              <a:path w="4061" h="5565" extrusionOk="0">
                <a:moveTo>
                  <a:pt x="2047" y="1"/>
                </a:moveTo>
                <a:cubicBezTo>
                  <a:pt x="959" y="1"/>
                  <a:pt x="25" y="1219"/>
                  <a:pt x="0" y="2733"/>
                </a:cubicBezTo>
                <a:cubicBezTo>
                  <a:pt x="0" y="2833"/>
                  <a:pt x="0" y="2908"/>
                  <a:pt x="0" y="2983"/>
                </a:cubicBezTo>
                <a:cubicBezTo>
                  <a:pt x="76" y="4412"/>
                  <a:pt x="903" y="5540"/>
                  <a:pt x="1955" y="5565"/>
                </a:cubicBezTo>
                <a:cubicBezTo>
                  <a:pt x="2431" y="5565"/>
                  <a:pt x="2883" y="5364"/>
                  <a:pt x="3233" y="4988"/>
                </a:cubicBezTo>
                <a:cubicBezTo>
                  <a:pt x="3659" y="4537"/>
                  <a:pt x="3960" y="3861"/>
                  <a:pt x="4035" y="3084"/>
                </a:cubicBezTo>
                <a:cubicBezTo>
                  <a:pt x="4035" y="3008"/>
                  <a:pt x="4060" y="2908"/>
                  <a:pt x="4060" y="2833"/>
                </a:cubicBezTo>
                <a:cubicBezTo>
                  <a:pt x="4060" y="2407"/>
                  <a:pt x="4010" y="2031"/>
                  <a:pt x="3885" y="1680"/>
                </a:cubicBezTo>
                <a:cubicBezTo>
                  <a:pt x="3609" y="703"/>
                  <a:pt x="2908" y="26"/>
                  <a:pt x="2081" y="1"/>
                </a:cubicBezTo>
                <a:cubicBezTo>
                  <a:pt x="2069" y="1"/>
                  <a:pt x="2058" y="1"/>
                  <a:pt x="20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59" name="Google Shape;1559;p45"/>
          <p:cNvSpPr/>
          <p:nvPr/>
        </p:nvSpPr>
        <p:spPr>
          <a:xfrm>
            <a:off x="2214211" y="4645794"/>
            <a:ext cx="357612" cy="484089"/>
          </a:xfrm>
          <a:custGeom>
            <a:avLst/>
            <a:gdLst/>
            <a:ahLst/>
            <a:cxnLst/>
            <a:rect l="l" t="t" r="r" b="b"/>
            <a:pathLst>
              <a:path w="4261" h="5768" extrusionOk="0">
                <a:moveTo>
                  <a:pt x="2181" y="202"/>
                </a:moveTo>
                <a:cubicBezTo>
                  <a:pt x="2281" y="202"/>
                  <a:pt x="2381" y="227"/>
                  <a:pt x="2481" y="227"/>
                </a:cubicBezTo>
                <a:cubicBezTo>
                  <a:pt x="3108" y="378"/>
                  <a:pt x="3634" y="979"/>
                  <a:pt x="3910" y="1806"/>
                </a:cubicBezTo>
                <a:cubicBezTo>
                  <a:pt x="4010" y="2157"/>
                  <a:pt x="4060" y="2533"/>
                  <a:pt x="4060" y="2934"/>
                </a:cubicBezTo>
                <a:cubicBezTo>
                  <a:pt x="4035" y="3009"/>
                  <a:pt x="4035" y="3084"/>
                  <a:pt x="4035" y="3185"/>
                </a:cubicBezTo>
                <a:cubicBezTo>
                  <a:pt x="3960" y="3911"/>
                  <a:pt x="3684" y="4563"/>
                  <a:pt x="3258" y="5014"/>
                </a:cubicBezTo>
                <a:cubicBezTo>
                  <a:pt x="2907" y="5390"/>
                  <a:pt x="2506" y="5566"/>
                  <a:pt x="2080" y="5566"/>
                </a:cubicBezTo>
                <a:cubicBezTo>
                  <a:pt x="1078" y="5541"/>
                  <a:pt x="276" y="4463"/>
                  <a:pt x="201" y="3084"/>
                </a:cubicBezTo>
                <a:cubicBezTo>
                  <a:pt x="201" y="3009"/>
                  <a:pt x="201" y="2909"/>
                  <a:pt x="201" y="2834"/>
                </a:cubicBezTo>
                <a:cubicBezTo>
                  <a:pt x="226" y="2107"/>
                  <a:pt x="451" y="1455"/>
                  <a:pt x="827" y="954"/>
                </a:cubicBezTo>
                <a:cubicBezTo>
                  <a:pt x="1203" y="453"/>
                  <a:pt x="1679" y="202"/>
                  <a:pt x="2181" y="202"/>
                </a:cubicBezTo>
                <a:close/>
                <a:moveTo>
                  <a:pt x="2117" y="0"/>
                </a:moveTo>
                <a:cubicBezTo>
                  <a:pt x="1587" y="0"/>
                  <a:pt x="1061" y="299"/>
                  <a:pt x="652" y="829"/>
                </a:cubicBezTo>
                <a:cubicBezTo>
                  <a:pt x="251" y="1355"/>
                  <a:pt x="25" y="2082"/>
                  <a:pt x="0" y="2834"/>
                </a:cubicBezTo>
                <a:cubicBezTo>
                  <a:pt x="0" y="2909"/>
                  <a:pt x="0" y="3009"/>
                  <a:pt x="0" y="3109"/>
                </a:cubicBezTo>
                <a:cubicBezTo>
                  <a:pt x="75" y="4438"/>
                  <a:pt x="777" y="5490"/>
                  <a:pt x="1729" y="5716"/>
                </a:cubicBezTo>
                <a:cubicBezTo>
                  <a:pt x="1830" y="5741"/>
                  <a:pt x="1955" y="5766"/>
                  <a:pt x="2055" y="5766"/>
                </a:cubicBezTo>
                <a:cubicBezTo>
                  <a:pt x="2080" y="5767"/>
                  <a:pt x="2106" y="5768"/>
                  <a:pt x="2131" y="5768"/>
                </a:cubicBezTo>
                <a:cubicBezTo>
                  <a:pt x="2604" y="5768"/>
                  <a:pt x="3052" y="5545"/>
                  <a:pt x="3409" y="5165"/>
                </a:cubicBezTo>
                <a:cubicBezTo>
                  <a:pt x="3860" y="4688"/>
                  <a:pt x="4160" y="3962"/>
                  <a:pt x="4236" y="3185"/>
                </a:cubicBezTo>
                <a:cubicBezTo>
                  <a:pt x="4236" y="3109"/>
                  <a:pt x="4261" y="3009"/>
                  <a:pt x="4261" y="2934"/>
                </a:cubicBezTo>
                <a:cubicBezTo>
                  <a:pt x="4261" y="2508"/>
                  <a:pt x="4211" y="2107"/>
                  <a:pt x="4085" y="1731"/>
                </a:cubicBezTo>
                <a:cubicBezTo>
                  <a:pt x="3785" y="703"/>
                  <a:pt x="3033" y="27"/>
                  <a:pt x="2181" y="2"/>
                </a:cubicBezTo>
                <a:cubicBezTo>
                  <a:pt x="2159" y="1"/>
                  <a:pt x="2138" y="0"/>
                  <a:pt x="211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60" name="Google Shape;1560;p45"/>
          <p:cNvSpPr/>
          <p:nvPr/>
        </p:nvSpPr>
        <p:spPr>
          <a:xfrm>
            <a:off x="2390877" y="4793083"/>
            <a:ext cx="172553" cy="279896"/>
          </a:xfrm>
          <a:custGeom>
            <a:avLst/>
            <a:gdLst/>
            <a:ahLst/>
            <a:cxnLst/>
            <a:rect l="l" t="t" r="r" b="b"/>
            <a:pathLst>
              <a:path w="2056" h="3335" extrusionOk="0">
                <a:moveTo>
                  <a:pt x="1709" y="0"/>
                </a:moveTo>
                <a:cubicBezTo>
                  <a:pt x="777" y="0"/>
                  <a:pt x="25" y="743"/>
                  <a:pt x="0" y="1655"/>
                </a:cubicBezTo>
                <a:cubicBezTo>
                  <a:pt x="0" y="2457"/>
                  <a:pt x="527" y="3134"/>
                  <a:pt x="1228" y="3334"/>
                </a:cubicBezTo>
                <a:cubicBezTo>
                  <a:pt x="1654" y="2883"/>
                  <a:pt x="1955" y="2207"/>
                  <a:pt x="2030" y="1430"/>
                </a:cubicBezTo>
                <a:cubicBezTo>
                  <a:pt x="2030" y="1354"/>
                  <a:pt x="2055" y="1254"/>
                  <a:pt x="2055" y="1179"/>
                </a:cubicBezTo>
                <a:cubicBezTo>
                  <a:pt x="2055" y="753"/>
                  <a:pt x="2005" y="377"/>
                  <a:pt x="1880" y="26"/>
                </a:cubicBezTo>
                <a:cubicBezTo>
                  <a:pt x="1830" y="1"/>
                  <a:pt x="1805" y="1"/>
                  <a:pt x="1755" y="1"/>
                </a:cubicBezTo>
                <a:cubicBezTo>
                  <a:pt x="1739" y="1"/>
                  <a:pt x="1724" y="0"/>
                  <a:pt x="170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61" name="Google Shape;1561;p45"/>
          <p:cNvSpPr/>
          <p:nvPr/>
        </p:nvSpPr>
        <p:spPr>
          <a:xfrm>
            <a:off x="2222603" y="4654268"/>
            <a:ext cx="342924" cy="258829"/>
          </a:xfrm>
          <a:custGeom>
            <a:avLst/>
            <a:gdLst/>
            <a:ahLst/>
            <a:cxnLst/>
            <a:rect l="l" t="t" r="r" b="b"/>
            <a:pathLst>
              <a:path w="4086" h="3084" extrusionOk="0">
                <a:moveTo>
                  <a:pt x="2047" y="1"/>
                </a:moveTo>
                <a:cubicBezTo>
                  <a:pt x="959" y="1"/>
                  <a:pt x="25" y="1219"/>
                  <a:pt x="0" y="2733"/>
                </a:cubicBezTo>
                <a:cubicBezTo>
                  <a:pt x="0" y="2833"/>
                  <a:pt x="0" y="2908"/>
                  <a:pt x="0" y="2983"/>
                </a:cubicBezTo>
                <a:lnTo>
                  <a:pt x="4035" y="3084"/>
                </a:lnTo>
                <a:cubicBezTo>
                  <a:pt x="4035" y="3008"/>
                  <a:pt x="4060" y="2908"/>
                  <a:pt x="4060" y="2833"/>
                </a:cubicBezTo>
                <a:cubicBezTo>
                  <a:pt x="4086" y="1279"/>
                  <a:pt x="3208" y="26"/>
                  <a:pt x="2081" y="1"/>
                </a:cubicBezTo>
                <a:cubicBezTo>
                  <a:pt x="2069" y="1"/>
                  <a:pt x="2058" y="1"/>
                  <a:pt x="204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62" name="Google Shape;1562;p45"/>
          <p:cNvSpPr/>
          <p:nvPr/>
        </p:nvSpPr>
        <p:spPr>
          <a:xfrm>
            <a:off x="2214211" y="4645793"/>
            <a:ext cx="357612" cy="275699"/>
          </a:xfrm>
          <a:custGeom>
            <a:avLst/>
            <a:gdLst/>
            <a:ahLst/>
            <a:cxnLst/>
            <a:rect l="l" t="t" r="r" b="b"/>
            <a:pathLst>
              <a:path w="4261" h="3285" extrusionOk="0">
                <a:moveTo>
                  <a:pt x="2181" y="202"/>
                </a:moveTo>
                <a:cubicBezTo>
                  <a:pt x="2281" y="202"/>
                  <a:pt x="2381" y="227"/>
                  <a:pt x="2481" y="227"/>
                </a:cubicBezTo>
                <a:cubicBezTo>
                  <a:pt x="2882" y="327"/>
                  <a:pt x="3233" y="603"/>
                  <a:pt x="3509" y="1004"/>
                </a:cubicBezTo>
                <a:cubicBezTo>
                  <a:pt x="3885" y="1530"/>
                  <a:pt x="4060" y="2207"/>
                  <a:pt x="4060" y="2934"/>
                </a:cubicBezTo>
                <a:cubicBezTo>
                  <a:pt x="4060" y="2984"/>
                  <a:pt x="4035" y="3034"/>
                  <a:pt x="4035" y="3084"/>
                </a:cubicBezTo>
                <a:lnTo>
                  <a:pt x="201" y="2984"/>
                </a:lnTo>
                <a:cubicBezTo>
                  <a:pt x="201" y="2934"/>
                  <a:pt x="201" y="2884"/>
                  <a:pt x="201" y="2834"/>
                </a:cubicBezTo>
                <a:cubicBezTo>
                  <a:pt x="226" y="2107"/>
                  <a:pt x="451" y="1455"/>
                  <a:pt x="827" y="954"/>
                </a:cubicBezTo>
                <a:cubicBezTo>
                  <a:pt x="1203" y="453"/>
                  <a:pt x="1679" y="202"/>
                  <a:pt x="2181" y="202"/>
                </a:cubicBezTo>
                <a:close/>
                <a:moveTo>
                  <a:pt x="2117" y="0"/>
                </a:moveTo>
                <a:cubicBezTo>
                  <a:pt x="1587" y="0"/>
                  <a:pt x="1061" y="299"/>
                  <a:pt x="652" y="829"/>
                </a:cubicBezTo>
                <a:cubicBezTo>
                  <a:pt x="251" y="1355"/>
                  <a:pt x="25" y="2082"/>
                  <a:pt x="0" y="2834"/>
                </a:cubicBezTo>
                <a:cubicBezTo>
                  <a:pt x="0" y="2909"/>
                  <a:pt x="0" y="3009"/>
                  <a:pt x="0" y="3109"/>
                </a:cubicBezTo>
                <a:lnTo>
                  <a:pt x="0" y="3185"/>
                </a:lnTo>
                <a:lnTo>
                  <a:pt x="4236" y="3285"/>
                </a:lnTo>
                <a:lnTo>
                  <a:pt x="4236" y="3185"/>
                </a:lnTo>
                <a:cubicBezTo>
                  <a:pt x="4236" y="3109"/>
                  <a:pt x="4261" y="3009"/>
                  <a:pt x="4261" y="2934"/>
                </a:cubicBezTo>
                <a:cubicBezTo>
                  <a:pt x="4261" y="2157"/>
                  <a:pt x="4060" y="1430"/>
                  <a:pt x="3684" y="879"/>
                </a:cubicBezTo>
                <a:cubicBezTo>
                  <a:pt x="3308" y="327"/>
                  <a:pt x="2757" y="2"/>
                  <a:pt x="2181" y="2"/>
                </a:cubicBezTo>
                <a:cubicBezTo>
                  <a:pt x="2159" y="1"/>
                  <a:pt x="2138" y="0"/>
                  <a:pt x="211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63" name="Google Shape;1563;p45"/>
          <p:cNvSpPr/>
          <p:nvPr/>
        </p:nvSpPr>
        <p:spPr>
          <a:xfrm>
            <a:off x="2914578" y="4668956"/>
            <a:ext cx="340911" cy="467304"/>
          </a:xfrm>
          <a:custGeom>
            <a:avLst/>
            <a:gdLst/>
            <a:ahLst/>
            <a:cxnLst/>
            <a:rect l="l" t="t" r="r" b="b"/>
            <a:pathLst>
              <a:path w="4062" h="5568" extrusionOk="0">
                <a:moveTo>
                  <a:pt x="2072" y="1"/>
                </a:moveTo>
                <a:cubicBezTo>
                  <a:pt x="960" y="1"/>
                  <a:pt x="51" y="1220"/>
                  <a:pt x="1" y="2733"/>
                </a:cubicBezTo>
                <a:cubicBezTo>
                  <a:pt x="1" y="2833"/>
                  <a:pt x="1" y="2909"/>
                  <a:pt x="1" y="3009"/>
                </a:cubicBezTo>
                <a:cubicBezTo>
                  <a:pt x="76" y="4412"/>
                  <a:pt x="928" y="5540"/>
                  <a:pt x="1981" y="5565"/>
                </a:cubicBezTo>
                <a:cubicBezTo>
                  <a:pt x="2005" y="5567"/>
                  <a:pt x="2029" y="5567"/>
                  <a:pt x="2053" y="5567"/>
                </a:cubicBezTo>
                <a:cubicBezTo>
                  <a:pt x="2500" y="5567"/>
                  <a:pt x="2902" y="5346"/>
                  <a:pt x="3259" y="4989"/>
                </a:cubicBezTo>
                <a:cubicBezTo>
                  <a:pt x="3685" y="4538"/>
                  <a:pt x="3986" y="3861"/>
                  <a:pt x="4036" y="3084"/>
                </a:cubicBezTo>
                <a:cubicBezTo>
                  <a:pt x="4061" y="3009"/>
                  <a:pt x="4061" y="2934"/>
                  <a:pt x="4061" y="2833"/>
                </a:cubicBezTo>
                <a:cubicBezTo>
                  <a:pt x="4061" y="2432"/>
                  <a:pt x="4011" y="2031"/>
                  <a:pt x="3911" y="1681"/>
                </a:cubicBezTo>
                <a:cubicBezTo>
                  <a:pt x="3610" y="703"/>
                  <a:pt x="2908" y="26"/>
                  <a:pt x="2106" y="1"/>
                </a:cubicBezTo>
                <a:cubicBezTo>
                  <a:pt x="2095" y="1"/>
                  <a:pt x="2084" y="1"/>
                  <a:pt x="207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64" name="Google Shape;1564;p45"/>
          <p:cNvSpPr/>
          <p:nvPr/>
        </p:nvSpPr>
        <p:spPr>
          <a:xfrm>
            <a:off x="2906184" y="4660648"/>
            <a:ext cx="357696" cy="484005"/>
          </a:xfrm>
          <a:custGeom>
            <a:avLst/>
            <a:gdLst/>
            <a:ahLst/>
            <a:cxnLst/>
            <a:rect l="l" t="t" r="r" b="b"/>
            <a:pathLst>
              <a:path w="4262" h="5767" extrusionOk="0">
                <a:moveTo>
                  <a:pt x="2206" y="201"/>
                </a:moveTo>
                <a:cubicBezTo>
                  <a:pt x="2281" y="201"/>
                  <a:pt x="2382" y="226"/>
                  <a:pt x="2482" y="251"/>
                </a:cubicBezTo>
                <a:cubicBezTo>
                  <a:pt x="3109" y="401"/>
                  <a:pt x="3660" y="978"/>
                  <a:pt x="3911" y="1805"/>
                </a:cubicBezTo>
                <a:cubicBezTo>
                  <a:pt x="4011" y="2155"/>
                  <a:pt x="4061" y="2531"/>
                  <a:pt x="4061" y="2932"/>
                </a:cubicBezTo>
                <a:cubicBezTo>
                  <a:pt x="4061" y="3008"/>
                  <a:pt x="4061" y="3108"/>
                  <a:pt x="4036" y="3183"/>
                </a:cubicBezTo>
                <a:cubicBezTo>
                  <a:pt x="3986" y="3910"/>
                  <a:pt x="3710" y="4587"/>
                  <a:pt x="3284" y="5013"/>
                </a:cubicBezTo>
                <a:cubicBezTo>
                  <a:pt x="2953" y="5368"/>
                  <a:pt x="2554" y="5566"/>
                  <a:pt x="2152" y="5566"/>
                </a:cubicBezTo>
                <a:cubicBezTo>
                  <a:pt x="2129" y="5566"/>
                  <a:pt x="2105" y="5565"/>
                  <a:pt x="2081" y="5564"/>
                </a:cubicBezTo>
                <a:cubicBezTo>
                  <a:pt x="1103" y="5539"/>
                  <a:pt x="276" y="4461"/>
                  <a:pt x="226" y="3108"/>
                </a:cubicBezTo>
                <a:cubicBezTo>
                  <a:pt x="201" y="3008"/>
                  <a:pt x="201" y="2932"/>
                  <a:pt x="201" y="2857"/>
                </a:cubicBezTo>
                <a:cubicBezTo>
                  <a:pt x="226" y="2130"/>
                  <a:pt x="452" y="1454"/>
                  <a:pt x="828" y="952"/>
                </a:cubicBezTo>
                <a:cubicBezTo>
                  <a:pt x="1204" y="451"/>
                  <a:pt x="1680" y="201"/>
                  <a:pt x="2206" y="201"/>
                </a:cubicBezTo>
                <a:close/>
                <a:moveTo>
                  <a:pt x="2206" y="0"/>
                </a:moveTo>
                <a:cubicBezTo>
                  <a:pt x="1630" y="0"/>
                  <a:pt x="1078" y="276"/>
                  <a:pt x="677" y="827"/>
                </a:cubicBezTo>
                <a:cubicBezTo>
                  <a:pt x="251" y="1353"/>
                  <a:pt x="26" y="2080"/>
                  <a:pt x="1" y="2832"/>
                </a:cubicBezTo>
                <a:cubicBezTo>
                  <a:pt x="1" y="2932"/>
                  <a:pt x="1" y="3008"/>
                  <a:pt x="1" y="3108"/>
                </a:cubicBezTo>
                <a:cubicBezTo>
                  <a:pt x="76" y="4436"/>
                  <a:pt x="778" y="5514"/>
                  <a:pt x="1730" y="5739"/>
                </a:cubicBezTo>
                <a:cubicBezTo>
                  <a:pt x="1830" y="5765"/>
                  <a:pt x="1956" y="5765"/>
                  <a:pt x="2081" y="5765"/>
                </a:cubicBezTo>
                <a:cubicBezTo>
                  <a:pt x="2105" y="5766"/>
                  <a:pt x="2129" y="5766"/>
                  <a:pt x="2153" y="5766"/>
                </a:cubicBezTo>
                <a:cubicBezTo>
                  <a:pt x="2605" y="5766"/>
                  <a:pt x="3054" y="5544"/>
                  <a:pt x="3434" y="5163"/>
                </a:cubicBezTo>
                <a:cubicBezTo>
                  <a:pt x="3885" y="4687"/>
                  <a:pt x="4186" y="3960"/>
                  <a:pt x="4236" y="3208"/>
                </a:cubicBezTo>
                <a:cubicBezTo>
                  <a:pt x="4261" y="3108"/>
                  <a:pt x="4261" y="3033"/>
                  <a:pt x="4261" y="2932"/>
                </a:cubicBezTo>
                <a:cubicBezTo>
                  <a:pt x="4261" y="2531"/>
                  <a:pt x="4211" y="2130"/>
                  <a:pt x="4111" y="1754"/>
                </a:cubicBezTo>
                <a:cubicBezTo>
                  <a:pt x="3785" y="702"/>
                  <a:pt x="3033" y="25"/>
                  <a:pt x="220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65" name="Google Shape;1565;p45"/>
          <p:cNvSpPr/>
          <p:nvPr/>
        </p:nvSpPr>
        <p:spPr>
          <a:xfrm>
            <a:off x="3082848" y="4809868"/>
            <a:ext cx="172637" cy="277797"/>
          </a:xfrm>
          <a:custGeom>
            <a:avLst/>
            <a:gdLst/>
            <a:ahLst/>
            <a:cxnLst/>
            <a:rect l="l" t="t" r="r" b="b"/>
            <a:pathLst>
              <a:path w="2057" h="3310" extrusionOk="0">
                <a:moveTo>
                  <a:pt x="1708" y="1"/>
                </a:moveTo>
                <a:cubicBezTo>
                  <a:pt x="777" y="1"/>
                  <a:pt x="26" y="719"/>
                  <a:pt x="26" y="1656"/>
                </a:cubicBezTo>
                <a:cubicBezTo>
                  <a:pt x="1" y="2433"/>
                  <a:pt x="527" y="3109"/>
                  <a:pt x="1254" y="3310"/>
                </a:cubicBezTo>
                <a:cubicBezTo>
                  <a:pt x="1680" y="2859"/>
                  <a:pt x="1981" y="2182"/>
                  <a:pt x="2031" y="1405"/>
                </a:cubicBezTo>
                <a:cubicBezTo>
                  <a:pt x="2056" y="1330"/>
                  <a:pt x="2056" y="1255"/>
                  <a:pt x="2056" y="1154"/>
                </a:cubicBezTo>
                <a:cubicBezTo>
                  <a:pt x="2056" y="753"/>
                  <a:pt x="2006" y="352"/>
                  <a:pt x="1906" y="2"/>
                </a:cubicBezTo>
                <a:lnTo>
                  <a:pt x="1755" y="2"/>
                </a:lnTo>
                <a:cubicBezTo>
                  <a:pt x="1739" y="1"/>
                  <a:pt x="1724" y="1"/>
                  <a:pt x="170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66" name="Google Shape;1566;p45"/>
          <p:cNvSpPr/>
          <p:nvPr/>
        </p:nvSpPr>
        <p:spPr>
          <a:xfrm>
            <a:off x="2914576" y="4668958"/>
            <a:ext cx="343008" cy="258913"/>
          </a:xfrm>
          <a:custGeom>
            <a:avLst/>
            <a:gdLst/>
            <a:ahLst/>
            <a:cxnLst/>
            <a:rect l="l" t="t" r="r" b="b"/>
            <a:pathLst>
              <a:path w="4087" h="3085" extrusionOk="0">
                <a:moveTo>
                  <a:pt x="2072" y="1"/>
                </a:moveTo>
                <a:cubicBezTo>
                  <a:pt x="960" y="1"/>
                  <a:pt x="51" y="1220"/>
                  <a:pt x="1" y="2733"/>
                </a:cubicBezTo>
                <a:cubicBezTo>
                  <a:pt x="1" y="2833"/>
                  <a:pt x="1" y="2909"/>
                  <a:pt x="1" y="3009"/>
                </a:cubicBezTo>
                <a:lnTo>
                  <a:pt x="4036" y="3084"/>
                </a:lnTo>
                <a:cubicBezTo>
                  <a:pt x="4061" y="3009"/>
                  <a:pt x="4061" y="2934"/>
                  <a:pt x="4061" y="2833"/>
                </a:cubicBezTo>
                <a:cubicBezTo>
                  <a:pt x="4086" y="1305"/>
                  <a:pt x="3209" y="26"/>
                  <a:pt x="2106" y="1"/>
                </a:cubicBezTo>
                <a:cubicBezTo>
                  <a:pt x="2095" y="1"/>
                  <a:pt x="2084" y="1"/>
                  <a:pt x="207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67" name="Google Shape;1567;p45"/>
          <p:cNvSpPr/>
          <p:nvPr/>
        </p:nvSpPr>
        <p:spPr>
          <a:xfrm>
            <a:off x="2906186" y="4660649"/>
            <a:ext cx="359793" cy="277713"/>
          </a:xfrm>
          <a:custGeom>
            <a:avLst/>
            <a:gdLst/>
            <a:ahLst/>
            <a:cxnLst/>
            <a:rect l="l" t="t" r="r" b="b"/>
            <a:pathLst>
              <a:path w="4287" h="3309" extrusionOk="0">
                <a:moveTo>
                  <a:pt x="2206" y="201"/>
                </a:moveTo>
                <a:cubicBezTo>
                  <a:pt x="2306" y="201"/>
                  <a:pt x="2382" y="226"/>
                  <a:pt x="2482" y="251"/>
                </a:cubicBezTo>
                <a:cubicBezTo>
                  <a:pt x="2883" y="351"/>
                  <a:pt x="3234" y="602"/>
                  <a:pt x="3535" y="1003"/>
                </a:cubicBezTo>
                <a:cubicBezTo>
                  <a:pt x="3885" y="1529"/>
                  <a:pt x="4061" y="2206"/>
                  <a:pt x="4061" y="2932"/>
                </a:cubicBezTo>
                <a:cubicBezTo>
                  <a:pt x="4061" y="2983"/>
                  <a:pt x="4061" y="3033"/>
                  <a:pt x="4061" y="3083"/>
                </a:cubicBezTo>
                <a:lnTo>
                  <a:pt x="201" y="3008"/>
                </a:lnTo>
                <a:cubicBezTo>
                  <a:pt x="201" y="2957"/>
                  <a:pt x="201" y="2907"/>
                  <a:pt x="201" y="2857"/>
                </a:cubicBezTo>
                <a:cubicBezTo>
                  <a:pt x="226" y="2130"/>
                  <a:pt x="452" y="1454"/>
                  <a:pt x="828" y="952"/>
                </a:cubicBezTo>
                <a:cubicBezTo>
                  <a:pt x="1204" y="451"/>
                  <a:pt x="1680" y="201"/>
                  <a:pt x="2206" y="201"/>
                </a:cubicBezTo>
                <a:close/>
                <a:moveTo>
                  <a:pt x="2206" y="0"/>
                </a:moveTo>
                <a:cubicBezTo>
                  <a:pt x="1630" y="0"/>
                  <a:pt x="1078" y="276"/>
                  <a:pt x="677" y="827"/>
                </a:cubicBezTo>
                <a:cubicBezTo>
                  <a:pt x="251" y="1353"/>
                  <a:pt x="26" y="2080"/>
                  <a:pt x="1" y="2832"/>
                </a:cubicBezTo>
                <a:cubicBezTo>
                  <a:pt x="1" y="2932"/>
                  <a:pt x="1" y="3008"/>
                  <a:pt x="1" y="3108"/>
                </a:cubicBezTo>
                <a:lnTo>
                  <a:pt x="26" y="3208"/>
                </a:lnTo>
                <a:lnTo>
                  <a:pt x="4236" y="3308"/>
                </a:lnTo>
                <a:lnTo>
                  <a:pt x="4236" y="3208"/>
                </a:lnTo>
                <a:cubicBezTo>
                  <a:pt x="4261" y="3108"/>
                  <a:pt x="4261" y="3033"/>
                  <a:pt x="4261" y="2932"/>
                </a:cubicBezTo>
                <a:cubicBezTo>
                  <a:pt x="4286" y="2181"/>
                  <a:pt x="4086" y="1454"/>
                  <a:pt x="3685" y="902"/>
                </a:cubicBezTo>
                <a:cubicBezTo>
                  <a:pt x="3309" y="326"/>
                  <a:pt x="2783" y="25"/>
                  <a:pt x="220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68" name="Google Shape;1568;p45"/>
          <p:cNvSpPr/>
          <p:nvPr/>
        </p:nvSpPr>
        <p:spPr>
          <a:xfrm>
            <a:off x="2117444" y="5038906"/>
            <a:ext cx="61099" cy="56063"/>
          </a:xfrm>
          <a:custGeom>
            <a:avLst/>
            <a:gdLst/>
            <a:ahLst/>
            <a:cxnLst/>
            <a:rect l="l" t="t" r="r" b="b"/>
            <a:pathLst>
              <a:path w="728" h="668" extrusionOk="0">
                <a:moveTo>
                  <a:pt x="373" y="1"/>
                </a:moveTo>
                <a:cubicBezTo>
                  <a:pt x="216" y="1"/>
                  <a:pt x="70" y="97"/>
                  <a:pt x="25" y="255"/>
                </a:cubicBezTo>
                <a:cubicBezTo>
                  <a:pt x="0" y="430"/>
                  <a:pt x="100" y="631"/>
                  <a:pt x="276" y="656"/>
                </a:cubicBezTo>
                <a:cubicBezTo>
                  <a:pt x="302" y="664"/>
                  <a:pt x="329" y="667"/>
                  <a:pt x="355" y="667"/>
                </a:cubicBezTo>
                <a:cubicBezTo>
                  <a:pt x="501" y="667"/>
                  <a:pt x="634" y="554"/>
                  <a:pt x="677" y="405"/>
                </a:cubicBezTo>
                <a:cubicBezTo>
                  <a:pt x="727" y="230"/>
                  <a:pt x="602" y="55"/>
                  <a:pt x="426" y="4"/>
                </a:cubicBezTo>
                <a:cubicBezTo>
                  <a:pt x="408" y="2"/>
                  <a:pt x="390" y="1"/>
                  <a:pt x="37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69" name="Google Shape;1569;p45"/>
          <p:cNvSpPr/>
          <p:nvPr/>
        </p:nvSpPr>
        <p:spPr>
          <a:xfrm>
            <a:off x="2169981" y="5158836"/>
            <a:ext cx="61099" cy="55979"/>
          </a:xfrm>
          <a:custGeom>
            <a:avLst/>
            <a:gdLst/>
            <a:ahLst/>
            <a:cxnLst/>
            <a:rect l="l" t="t" r="r" b="b"/>
            <a:pathLst>
              <a:path w="728" h="667" extrusionOk="0">
                <a:moveTo>
                  <a:pt x="391" y="0"/>
                </a:moveTo>
                <a:cubicBezTo>
                  <a:pt x="217" y="0"/>
                  <a:pt x="71" y="97"/>
                  <a:pt x="26" y="255"/>
                </a:cubicBezTo>
                <a:cubicBezTo>
                  <a:pt x="1" y="430"/>
                  <a:pt x="101" y="605"/>
                  <a:pt x="276" y="656"/>
                </a:cubicBezTo>
                <a:cubicBezTo>
                  <a:pt x="307" y="663"/>
                  <a:pt x="336" y="667"/>
                  <a:pt x="365" y="667"/>
                </a:cubicBezTo>
                <a:cubicBezTo>
                  <a:pt x="527" y="667"/>
                  <a:pt x="656" y="554"/>
                  <a:pt x="677" y="405"/>
                </a:cubicBezTo>
                <a:cubicBezTo>
                  <a:pt x="728" y="230"/>
                  <a:pt x="627" y="54"/>
                  <a:pt x="452" y="4"/>
                </a:cubicBezTo>
                <a:cubicBezTo>
                  <a:pt x="431" y="1"/>
                  <a:pt x="411" y="0"/>
                  <a:pt x="3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70" name="Google Shape;1570;p45"/>
          <p:cNvSpPr/>
          <p:nvPr/>
        </p:nvSpPr>
        <p:spPr>
          <a:xfrm>
            <a:off x="2281521" y="5139281"/>
            <a:ext cx="61015" cy="56651"/>
          </a:xfrm>
          <a:custGeom>
            <a:avLst/>
            <a:gdLst/>
            <a:ahLst/>
            <a:cxnLst/>
            <a:rect l="l" t="t" r="r" b="b"/>
            <a:pathLst>
              <a:path w="727" h="675" extrusionOk="0">
                <a:moveTo>
                  <a:pt x="371" y="0"/>
                </a:moveTo>
                <a:cubicBezTo>
                  <a:pt x="219" y="0"/>
                  <a:pt x="71" y="113"/>
                  <a:pt x="50" y="262"/>
                </a:cubicBezTo>
                <a:cubicBezTo>
                  <a:pt x="0" y="437"/>
                  <a:pt x="100" y="613"/>
                  <a:pt x="301" y="663"/>
                </a:cubicBezTo>
                <a:cubicBezTo>
                  <a:pt x="327" y="671"/>
                  <a:pt x="354" y="674"/>
                  <a:pt x="380" y="674"/>
                </a:cubicBezTo>
                <a:cubicBezTo>
                  <a:pt x="526" y="674"/>
                  <a:pt x="659" y="561"/>
                  <a:pt x="702" y="412"/>
                </a:cubicBezTo>
                <a:cubicBezTo>
                  <a:pt x="727" y="237"/>
                  <a:pt x="627" y="62"/>
                  <a:pt x="451" y="11"/>
                </a:cubicBezTo>
                <a:cubicBezTo>
                  <a:pt x="425" y="4"/>
                  <a:pt x="398" y="0"/>
                  <a:pt x="37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71" name="Google Shape;1571;p45"/>
          <p:cNvSpPr/>
          <p:nvPr/>
        </p:nvSpPr>
        <p:spPr>
          <a:xfrm>
            <a:off x="3286959" y="5097234"/>
            <a:ext cx="61015" cy="56567"/>
          </a:xfrm>
          <a:custGeom>
            <a:avLst/>
            <a:gdLst/>
            <a:ahLst/>
            <a:cxnLst/>
            <a:rect l="l" t="t" r="r" b="b"/>
            <a:pathLst>
              <a:path w="727" h="674" extrusionOk="0">
                <a:moveTo>
                  <a:pt x="363" y="0"/>
                </a:moveTo>
                <a:cubicBezTo>
                  <a:pt x="201" y="0"/>
                  <a:pt x="71" y="113"/>
                  <a:pt x="50" y="262"/>
                </a:cubicBezTo>
                <a:cubicBezTo>
                  <a:pt x="0" y="437"/>
                  <a:pt x="100" y="613"/>
                  <a:pt x="276" y="663"/>
                </a:cubicBezTo>
                <a:cubicBezTo>
                  <a:pt x="306" y="670"/>
                  <a:pt x="336" y="674"/>
                  <a:pt x="365" y="674"/>
                </a:cubicBezTo>
                <a:cubicBezTo>
                  <a:pt x="526" y="674"/>
                  <a:pt x="659" y="561"/>
                  <a:pt x="702" y="412"/>
                </a:cubicBezTo>
                <a:cubicBezTo>
                  <a:pt x="727" y="237"/>
                  <a:pt x="627" y="61"/>
                  <a:pt x="451" y="11"/>
                </a:cubicBezTo>
                <a:cubicBezTo>
                  <a:pt x="421" y="4"/>
                  <a:pt x="391" y="0"/>
                  <a:pt x="36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72" name="Google Shape;1572;p45"/>
          <p:cNvSpPr/>
          <p:nvPr/>
        </p:nvSpPr>
        <p:spPr>
          <a:xfrm>
            <a:off x="3135471" y="5160933"/>
            <a:ext cx="63197" cy="55979"/>
          </a:xfrm>
          <a:custGeom>
            <a:avLst/>
            <a:gdLst/>
            <a:ahLst/>
            <a:cxnLst/>
            <a:rect l="l" t="t" r="r" b="b"/>
            <a:pathLst>
              <a:path w="753" h="667" extrusionOk="0">
                <a:moveTo>
                  <a:pt x="398" y="0"/>
                </a:moveTo>
                <a:cubicBezTo>
                  <a:pt x="242" y="0"/>
                  <a:pt x="96" y="97"/>
                  <a:pt x="51" y="255"/>
                </a:cubicBezTo>
                <a:cubicBezTo>
                  <a:pt x="1" y="430"/>
                  <a:pt x="126" y="631"/>
                  <a:pt x="301" y="656"/>
                </a:cubicBezTo>
                <a:cubicBezTo>
                  <a:pt x="328" y="663"/>
                  <a:pt x="354" y="667"/>
                  <a:pt x="380" y="667"/>
                </a:cubicBezTo>
                <a:cubicBezTo>
                  <a:pt x="527" y="667"/>
                  <a:pt x="660" y="554"/>
                  <a:pt x="702" y="405"/>
                </a:cubicBezTo>
                <a:cubicBezTo>
                  <a:pt x="752" y="230"/>
                  <a:pt x="627" y="54"/>
                  <a:pt x="452" y="4"/>
                </a:cubicBezTo>
                <a:cubicBezTo>
                  <a:pt x="434" y="1"/>
                  <a:pt x="416" y="0"/>
                  <a:pt x="3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73" name="Google Shape;1573;p45"/>
          <p:cNvSpPr/>
          <p:nvPr/>
        </p:nvSpPr>
        <p:spPr>
          <a:xfrm>
            <a:off x="3238533" y="5196603"/>
            <a:ext cx="33739" cy="32060"/>
          </a:xfrm>
          <a:custGeom>
            <a:avLst/>
            <a:gdLst/>
            <a:ahLst/>
            <a:cxnLst/>
            <a:rect l="l" t="t" r="r" b="b"/>
            <a:pathLst>
              <a:path w="402" h="382" extrusionOk="0">
                <a:moveTo>
                  <a:pt x="212" y="0"/>
                </a:moveTo>
                <a:cubicBezTo>
                  <a:pt x="126" y="0"/>
                  <a:pt x="47" y="68"/>
                  <a:pt x="26" y="155"/>
                </a:cubicBezTo>
                <a:cubicBezTo>
                  <a:pt x="1" y="256"/>
                  <a:pt x="76" y="356"/>
                  <a:pt x="176" y="381"/>
                </a:cubicBezTo>
                <a:cubicBezTo>
                  <a:pt x="251" y="381"/>
                  <a:pt x="352" y="331"/>
                  <a:pt x="377" y="231"/>
                </a:cubicBezTo>
                <a:cubicBezTo>
                  <a:pt x="402" y="130"/>
                  <a:pt x="352" y="30"/>
                  <a:pt x="251" y="5"/>
                </a:cubicBezTo>
                <a:cubicBezTo>
                  <a:pt x="238" y="2"/>
                  <a:pt x="225" y="0"/>
                  <a:pt x="21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74" name="Google Shape;1574;p45"/>
          <p:cNvSpPr/>
          <p:nvPr/>
        </p:nvSpPr>
        <p:spPr>
          <a:xfrm>
            <a:off x="2203637" y="4511007"/>
            <a:ext cx="324041" cy="133360"/>
          </a:xfrm>
          <a:custGeom>
            <a:avLst/>
            <a:gdLst/>
            <a:ahLst/>
            <a:cxnLst/>
            <a:rect l="l" t="t" r="r" b="b"/>
            <a:pathLst>
              <a:path w="3861" h="1589" extrusionOk="0">
                <a:moveTo>
                  <a:pt x="2149" y="1"/>
                </a:moveTo>
                <a:cubicBezTo>
                  <a:pt x="2025" y="1"/>
                  <a:pt x="1902" y="10"/>
                  <a:pt x="1780" y="29"/>
                </a:cubicBezTo>
                <a:cubicBezTo>
                  <a:pt x="1154" y="129"/>
                  <a:pt x="527" y="480"/>
                  <a:pt x="126" y="1006"/>
                </a:cubicBezTo>
                <a:cubicBezTo>
                  <a:pt x="1" y="1157"/>
                  <a:pt x="51" y="1382"/>
                  <a:pt x="201" y="1507"/>
                </a:cubicBezTo>
                <a:cubicBezTo>
                  <a:pt x="226" y="1532"/>
                  <a:pt x="276" y="1558"/>
                  <a:pt x="327" y="1583"/>
                </a:cubicBezTo>
                <a:cubicBezTo>
                  <a:pt x="352" y="1587"/>
                  <a:pt x="376" y="1589"/>
                  <a:pt x="400" y="1589"/>
                </a:cubicBezTo>
                <a:cubicBezTo>
                  <a:pt x="518" y="1589"/>
                  <a:pt x="619" y="1537"/>
                  <a:pt x="703" y="1432"/>
                </a:cubicBezTo>
                <a:cubicBezTo>
                  <a:pt x="1003" y="1056"/>
                  <a:pt x="1429" y="806"/>
                  <a:pt x="1906" y="756"/>
                </a:cubicBezTo>
                <a:cubicBezTo>
                  <a:pt x="2002" y="739"/>
                  <a:pt x="2101" y="731"/>
                  <a:pt x="2201" y="731"/>
                </a:cubicBezTo>
                <a:cubicBezTo>
                  <a:pt x="2566" y="731"/>
                  <a:pt x="2938" y="840"/>
                  <a:pt x="3234" y="1056"/>
                </a:cubicBezTo>
                <a:cubicBezTo>
                  <a:pt x="3302" y="1105"/>
                  <a:pt x="3378" y="1127"/>
                  <a:pt x="3451" y="1127"/>
                </a:cubicBezTo>
                <a:cubicBezTo>
                  <a:pt x="3566" y="1127"/>
                  <a:pt x="3674" y="1073"/>
                  <a:pt x="3735" y="981"/>
                </a:cubicBezTo>
                <a:cubicBezTo>
                  <a:pt x="3860" y="806"/>
                  <a:pt x="3810" y="580"/>
                  <a:pt x="3660" y="480"/>
                </a:cubicBezTo>
                <a:cubicBezTo>
                  <a:pt x="3232" y="174"/>
                  <a:pt x="2688" y="1"/>
                  <a:pt x="214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75" name="Google Shape;1575;p45"/>
          <p:cNvSpPr/>
          <p:nvPr/>
        </p:nvSpPr>
        <p:spPr>
          <a:xfrm>
            <a:off x="2952512" y="4506893"/>
            <a:ext cx="323957" cy="114896"/>
          </a:xfrm>
          <a:custGeom>
            <a:avLst/>
            <a:gdLst/>
            <a:ahLst/>
            <a:cxnLst/>
            <a:rect l="l" t="t" r="r" b="b"/>
            <a:pathLst>
              <a:path w="3860" h="1369" extrusionOk="0">
                <a:moveTo>
                  <a:pt x="1865" y="1"/>
                </a:moveTo>
                <a:cubicBezTo>
                  <a:pt x="1242" y="1"/>
                  <a:pt x="605" y="248"/>
                  <a:pt x="150" y="654"/>
                </a:cubicBezTo>
                <a:cubicBezTo>
                  <a:pt x="0" y="805"/>
                  <a:pt x="0" y="1030"/>
                  <a:pt x="125" y="1180"/>
                </a:cubicBezTo>
                <a:cubicBezTo>
                  <a:pt x="176" y="1231"/>
                  <a:pt x="251" y="1256"/>
                  <a:pt x="301" y="1281"/>
                </a:cubicBezTo>
                <a:cubicBezTo>
                  <a:pt x="332" y="1287"/>
                  <a:pt x="364" y="1290"/>
                  <a:pt x="394" y="1290"/>
                </a:cubicBezTo>
                <a:cubicBezTo>
                  <a:pt x="486" y="1290"/>
                  <a:pt x="570" y="1262"/>
                  <a:pt x="627" y="1206"/>
                </a:cubicBezTo>
                <a:cubicBezTo>
                  <a:pt x="978" y="880"/>
                  <a:pt x="1454" y="704"/>
                  <a:pt x="1930" y="704"/>
                </a:cubicBezTo>
                <a:cubicBezTo>
                  <a:pt x="2406" y="729"/>
                  <a:pt x="2857" y="930"/>
                  <a:pt x="3208" y="1256"/>
                </a:cubicBezTo>
                <a:cubicBezTo>
                  <a:pt x="3271" y="1331"/>
                  <a:pt x="3359" y="1368"/>
                  <a:pt x="3449" y="1368"/>
                </a:cubicBezTo>
                <a:cubicBezTo>
                  <a:pt x="3540" y="1368"/>
                  <a:pt x="3634" y="1331"/>
                  <a:pt x="3709" y="1256"/>
                </a:cubicBezTo>
                <a:cubicBezTo>
                  <a:pt x="3860" y="1130"/>
                  <a:pt x="3860" y="905"/>
                  <a:pt x="3709" y="754"/>
                </a:cubicBezTo>
                <a:cubicBezTo>
                  <a:pt x="3258" y="278"/>
                  <a:pt x="2607" y="2"/>
                  <a:pt x="1955" y="2"/>
                </a:cubicBezTo>
                <a:cubicBezTo>
                  <a:pt x="1925" y="1"/>
                  <a:pt x="1895" y="1"/>
                  <a:pt x="186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76" name="Google Shape;1576;p45"/>
          <p:cNvSpPr/>
          <p:nvPr/>
        </p:nvSpPr>
        <p:spPr>
          <a:xfrm>
            <a:off x="5813363" y="5168724"/>
            <a:ext cx="529932" cy="522253"/>
          </a:xfrm>
          <a:custGeom>
            <a:avLst/>
            <a:gdLst/>
            <a:ahLst/>
            <a:cxnLst/>
            <a:rect l="l" t="t" r="r" b="b"/>
            <a:pathLst>
              <a:path w="5590" h="5509" extrusionOk="0">
                <a:moveTo>
                  <a:pt x="2972" y="1"/>
                </a:moveTo>
                <a:cubicBezTo>
                  <a:pt x="2915" y="1"/>
                  <a:pt x="2857" y="32"/>
                  <a:pt x="2833" y="92"/>
                </a:cubicBezTo>
                <a:cubicBezTo>
                  <a:pt x="2307" y="1696"/>
                  <a:pt x="1805" y="2147"/>
                  <a:pt x="151" y="2448"/>
                </a:cubicBezTo>
                <a:cubicBezTo>
                  <a:pt x="1" y="2473"/>
                  <a:pt x="1" y="2673"/>
                  <a:pt x="126" y="2724"/>
                </a:cubicBezTo>
                <a:cubicBezTo>
                  <a:pt x="1730" y="3250"/>
                  <a:pt x="2181" y="3751"/>
                  <a:pt x="2482" y="5405"/>
                </a:cubicBezTo>
                <a:cubicBezTo>
                  <a:pt x="2495" y="5471"/>
                  <a:pt x="2556" y="5509"/>
                  <a:pt x="2619" y="5509"/>
                </a:cubicBezTo>
                <a:cubicBezTo>
                  <a:pt x="2676" y="5509"/>
                  <a:pt x="2734" y="5477"/>
                  <a:pt x="2758" y="5405"/>
                </a:cubicBezTo>
                <a:cubicBezTo>
                  <a:pt x="3284" y="3826"/>
                  <a:pt x="3785" y="3375"/>
                  <a:pt x="5414" y="3074"/>
                </a:cubicBezTo>
                <a:cubicBezTo>
                  <a:pt x="5565" y="3049"/>
                  <a:pt x="5590" y="2849"/>
                  <a:pt x="5439" y="2799"/>
                </a:cubicBezTo>
                <a:cubicBezTo>
                  <a:pt x="3835" y="2272"/>
                  <a:pt x="3409" y="1771"/>
                  <a:pt x="3109" y="117"/>
                </a:cubicBezTo>
                <a:cubicBezTo>
                  <a:pt x="3096" y="38"/>
                  <a:pt x="3034" y="1"/>
                  <a:pt x="2972" y="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rgbClr val="0B3A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77" name="Google Shape;1577;p45"/>
          <p:cNvSpPr/>
          <p:nvPr/>
        </p:nvSpPr>
        <p:spPr>
          <a:xfrm>
            <a:off x="1827117" y="3249104"/>
            <a:ext cx="280419" cy="301843"/>
          </a:xfrm>
          <a:custGeom>
            <a:avLst/>
            <a:gdLst/>
            <a:ahLst/>
            <a:cxnLst/>
            <a:rect l="l" t="t" r="r" b="b"/>
            <a:pathLst>
              <a:path w="2958" h="3184" extrusionOk="0">
                <a:moveTo>
                  <a:pt x="1489" y="1"/>
                </a:moveTo>
                <a:cubicBezTo>
                  <a:pt x="1467" y="1"/>
                  <a:pt x="1442" y="13"/>
                  <a:pt x="1429" y="38"/>
                </a:cubicBezTo>
                <a:cubicBezTo>
                  <a:pt x="1128" y="916"/>
                  <a:pt x="853" y="1216"/>
                  <a:pt x="51" y="1517"/>
                </a:cubicBezTo>
                <a:cubicBezTo>
                  <a:pt x="0" y="1542"/>
                  <a:pt x="0" y="1617"/>
                  <a:pt x="51" y="1642"/>
                </a:cubicBezTo>
                <a:cubicBezTo>
                  <a:pt x="853" y="1968"/>
                  <a:pt x="1128" y="2269"/>
                  <a:pt x="1429" y="3146"/>
                </a:cubicBezTo>
                <a:cubicBezTo>
                  <a:pt x="1442" y="3171"/>
                  <a:pt x="1467" y="3184"/>
                  <a:pt x="1489" y="3184"/>
                </a:cubicBezTo>
                <a:cubicBezTo>
                  <a:pt x="1510" y="3184"/>
                  <a:pt x="1529" y="3171"/>
                  <a:pt x="1529" y="3146"/>
                </a:cubicBezTo>
                <a:cubicBezTo>
                  <a:pt x="1830" y="2269"/>
                  <a:pt x="2106" y="1968"/>
                  <a:pt x="2908" y="1642"/>
                </a:cubicBezTo>
                <a:cubicBezTo>
                  <a:pt x="2958" y="1617"/>
                  <a:pt x="2958" y="1542"/>
                  <a:pt x="2908" y="1517"/>
                </a:cubicBezTo>
                <a:cubicBezTo>
                  <a:pt x="2106" y="1216"/>
                  <a:pt x="1830" y="916"/>
                  <a:pt x="1529" y="38"/>
                </a:cubicBezTo>
                <a:cubicBezTo>
                  <a:pt x="1529" y="13"/>
                  <a:pt x="1510" y="1"/>
                  <a:pt x="1489" y="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rgbClr val="0B3A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78" name="Google Shape;1578;p45"/>
          <p:cNvSpPr/>
          <p:nvPr/>
        </p:nvSpPr>
        <p:spPr>
          <a:xfrm>
            <a:off x="2802401" y="1738153"/>
            <a:ext cx="280419" cy="301843"/>
          </a:xfrm>
          <a:custGeom>
            <a:avLst/>
            <a:gdLst/>
            <a:ahLst/>
            <a:cxnLst/>
            <a:rect l="l" t="t" r="r" b="b"/>
            <a:pathLst>
              <a:path w="2958" h="3184" extrusionOk="0">
                <a:moveTo>
                  <a:pt x="1489" y="1"/>
                </a:moveTo>
                <a:cubicBezTo>
                  <a:pt x="1467" y="1"/>
                  <a:pt x="1442" y="13"/>
                  <a:pt x="1429" y="38"/>
                </a:cubicBezTo>
                <a:cubicBezTo>
                  <a:pt x="1128" y="916"/>
                  <a:pt x="853" y="1216"/>
                  <a:pt x="51" y="1517"/>
                </a:cubicBezTo>
                <a:cubicBezTo>
                  <a:pt x="0" y="1542"/>
                  <a:pt x="0" y="1617"/>
                  <a:pt x="51" y="1642"/>
                </a:cubicBezTo>
                <a:cubicBezTo>
                  <a:pt x="853" y="1968"/>
                  <a:pt x="1128" y="2269"/>
                  <a:pt x="1429" y="3146"/>
                </a:cubicBezTo>
                <a:cubicBezTo>
                  <a:pt x="1442" y="3171"/>
                  <a:pt x="1467" y="3184"/>
                  <a:pt x="1489" y="3184"/>
                </a:cubicBezTo>
                <a:cubicBezTo>
                  <a:pt x="1510" y="3184"/>
                  <a:pt x="1529" y="3171"/>
                  <a:pt x="1529" y="3146"/>
                </a:cubicBezTo>
                <a:cubicBezTo>
                  <a:pt x="1830" y="2269"/>
                  <a:pt x="2106" y="1968"/>
                  <a:pt x="2908" y="1642"/>
                </a:cubicBezTo>
                <a:cubicBezTo>
                  <a:pt x="2958" y="1617"/>
                  <a:pt x="2958" y="1542"/>
                  <a:pt x="2908" y="1517"/>
                </a:cubicBezTo>
                <a:cubicBezTo>
                  <a:pt x="2106" y="1216"/>
                  <a:pt x="1830" y="916"/>
                  <a:pt x="1529" y="38"/>
                </a:cubicBezTo>
                <a:cubicBezTo>
                  <a:pt x="1529" y="13"/>
                  <a:pt x="1510" y="1"/>
                  <a:pt x="1489" y="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rgbClr val="0B3A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79" name="Google Shape;1579;p45"/>
          <p:cNvSpPr/>
          <p:nvPr/>
        </p:nvSpPr>
        <p:spPr>
          <a:xfrm rot="231651" flipH="1">
            <a:off x="10949335" y="3552607"/>
            <a:ext cx="529943" cy="522263"/>
          </a:xfrm>
          <a:custGeom>
            <a:avLst/>
            <a:gdLst/>
            <a:ahLst/>
            <a:cxnLst/>
            <a:rect l="l" t="t" r="r" b="b"/>
            <a:pathLst>
              <a:path w="5590" h="5509" extrusionOk="0">
                <a:moveTo>
                  <a:pt x="2972" y="1"/>
                </a:moveTo>
                <a:cubicBezTo>
                  <a:pt x="2915" y="1"/>
                  <a:pt x="2857" y="32"/>
                  <a:pt x="2833" y="92"/>
                </a:cubicBezTo>
                <a:cubicBezTo>
                  <a:pt x="2307" y="1696"/>
                  <a:pt x="1805" y="2147"/>
                  <a:pt x="151" y="2448"/>
                </a:cubicBezTo>
                <a:cubicBezTo>
                  <a:pt x="1" y="2473"/>
                  <a:pt x="1" y="2673"/>
                  <a:pt x="126" y="2724"/>
                </a:cubicBezTo>
                <a:cubicBezTo>
                  <a:pt x="1730" y="3250"/>
                  <a:pt x="2181" y="3751"/>
                  <a:pt x="2482" y="5405"/>
                </a:cubicBezTo>
                <a:cubicBezTo>
                  <a:pt x="2495" y="5471"/>
                  <a:pt x="2556" y="5509"/>
                  <a:pt x="2619" y="5509"/>
                </a:cubicBezTo>
                <a:cubicBezTo>
                  <a:pt x="2676" y="5509"/>
                  <a:pt x="2734" y="5477"/>
                  <a:pt x="2758" y="5405"/>
                </a:cubicBezTo>
                <a:cubicBezTo>
                  <a:pt x="3284" y="3826"/>
                  <a:pt x="3785" y="3375"/>
                  <a:pt x="5414" y="3074"/>
                </a:cubicBezTo>
                <a:cubicBezTo>
                  <a:pt x="5565" y="3049"/>
                  <a:pt x="5590" y="2849"/>
                  <a:pt x="5439" y="2799"/>
                </a:cubicBezTo>
                <a:cubicBezTo>
                  <a:pt x="3835" y="2272"/>
                  <a:pt x="3409" y="1771"/>
                  <a:pt x="3109" y="117"/>
                </a:cubicBezTo>
                <a:cubicBezTo>
                  <a:pt x="3096" y="38"/>
                  <a:pt x="3034" y="1"/>
                  <a:pt x="2972" y="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rgbClr val="0B3A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580" name="Google Shape;1580;p45"/>
          <p:cNvGrpSpPr/>
          <p:nvPr/>
        </p:nvGrpSpPr>
        <p:grpSpPr>
          <a:xfrm rot="1123035">
            <a:off x="10057232" y="1970128"/>
            <a:ext cx="1608616" cy="988081"/>
            <a:chOff x="1144875" y="308925"/>
            <a:chExt cx="882497" cy="542105"/>
          </a:xfrm>
        </p:grpSpPr>
        <p:sp>
          <p:nvSpPr>
            <p:cNvPr id="1581" name="Google Shape;1581;p45"/>
            <p:cNvSpPr/>
            <p:nvPr/>
          </p:nvSpPr>
          <p:spPr>
            <a:xfrm>
              <a:off x="1166272" y="354782"/>
              <a:ext cx="861100" cy="496248"/>
            </a:xfrm>
            <a:custGeom>
              <a:avLst/>
              <a:gdLst/>
              <a:ahLst/>
              <a:cxnLst/>
              <a:rect l="l" t="t" r="r" b="b"/>
              <a:pathLst>
                <a:path w="17144" h="9880" extrusionOk="0">
                  <a:moveTo>
                    <a:pt x="3275" y="3936"/>
                  </a:moveTo>
                  <a:cubicBezTo>
                    <a:pt x="3488" y="3936"/>
                    <a:pt x="3717" y="3940"/>
                    <a:pt x="3961" y="3949"/>
                  </a:cubicBezTo>
                  <a:cubicBezTo>
                    <a:pt x="3910" y="4075"/>
                    <a:pt x="3910" y="4200"/>
                    <a:pt x="3885" y="4350"/>
                  </a:cubicBezTo>
                  <a:cubicBezTo>
                    <a:pt x="3860" y="4601"/>
                    <a:pt x="3835" y="4877"/>
                    <a:pt x="3860" y="5127"/>
                  </a:cubicBezTo>
                  <a:cubicBezTo>
                    <a:pt x="2532" y="4726"/>
                    <a:pt x="1680" y="4375"/>
                    <a:pt x="1329" y="4125"/>
                  </a:cubicBezTo>
                  <a:cubicBezTo>
                    <a:pt x="1658" y="4022"/>
                    <a:pt x="2307" y="3936"/>
                    <a:pt x="3275" y="3936"/>
                  </a:cubicBezTo>
                  <a:close/>
                  <a:moveTo>
                    <a:pt x="13710" y="5503"/>
                  </a:moveTo>
                  <a:cubicBezTo>
                    <a:pt x="14788" y="5854"/>
                    <a:pt x="15515" y="6180"/>
                    <a:pt x="15840" y="6380"/>
                  </a:cubicBezTo>
                  <a:cubicBezTo>
                    <a:pt x="15439" y="6506"/>
                    <a:pt x="14637" y="6581"/>
                    <a:pt x="13459" y="6581"/>
                  </a:cubicBezTo>
                  <a:cubicBezTo>
                    <a:pt x="13585" y="6230"/>
                    <a:pt x="13660" y="5879"/>
                    <a:pt x="13710" y="5528"/>
                  </a:cubicBezTo>
                  <a:cubicBezTo>
                    <a:pt x="13710" y="5528"/>
                    <a:pt x="13710" y="5528"/>
                    <a:pt x="13710" y="5503"/>
                  </a:cubicBezTo>
                  <a:close/>
                  <a:moveTo>
                    <a:pt x="8763" y="1"/>
                  </a:moveTo>
                  <a:cubicBezTo>
                    <a:pt x="6822" y="1"/>
                    <a:pt x="5081" y="1171"/>
                    <a:pt x="4286" y="2897"/>
                  </a:cubicBezTo>
                  <a:cubicBezTo>
                    <a:pt x="3860" y="2872"/>
                    <a:pt x="3459" y="2872"/>
                    <a:pt x="3108" y="2872"/>
                  </a:cubicBezTo>
                  <a:cubicBezTo>
                    <a:pt x="1103" y="2922"/>
                    <a:pt x="226" y="3222"/>
                    <a:pt x="101" y="3924"/>
                  </a:cubicBezTo>
                  <a:cubicBezTo>
                    <a:pt x="1" y="4626"/>
                    <a:pt x="753" y="5202"/>
                    <a:pt x="2632" y="5854"/>
                  </a:cubicBezTo>
                  <a:cubicBezTo>
                    <a:pt x="3058" y="5979"/>
                    <a:pt x="3535" y="6130"/>
                    <a:pt x="4036" y="6255"/>
                  </a:cubicBezTo>
                  <a:cubicBezTo>
                    <a:pt x="4537" y="8135"/>
                    <a:pt x="6166" y="9613"/>
                    <a:pt x="8196" y="9839"/>
                  </a:cubicBezTo>
                  <a:cubicBezTo>
                    <a:pt x="8410" y="9866"/>
                    <a:pt x="8621" y="9880"/>
                    <a:pt x="8830" y="9880"/>
                  </a:cubicBezTo>
                  <a:cubicBezTo>
                    <a:pt x="10536" y="9880"/>
                    <a:pt x="12065" y="8993"/>
                    <a:pt x="12958" y="7608"/>
                  </a:cubicBezTo>
                  <a:cubicBezTo>
                    <a:pt x="13234" y="7634"/>
                    <a:pt x="13484" y="7634"/>
                    <a:pt x="13735" y="7634"/>
                  </a:cubicBezTo>
                  <a:lnTo>
                    <a:pt x="14036" y="7634"/>
                  </a:lnTo>
                  <a:cubicBezTo>
                    <a:pt x="15038" y="7608"/>
                    <a:pt x="15765" y="7533"/>
                    <a:pt x="16241" y="7358"/>
                  </a:cubicBezTo>
                  <a:cubicBezTo>
                    <a:pt x="16743" y="7182"/>
                    <a:pt x="16993" y="6932"/>
                    <a:pt x="17043" y="6581"/>
                  </a:cubicBezTo>
                  <a:cubicBezTo>
                    <a:pt x="17144" y="5879"/>
                    <a:pt x="16392" y="5303"/>
                    <a:pt x="14512" y="4676"/>
                  </a:cubicBezTo>
                  <a:cubicBezTo>
                    <a:pt x="14261" y="4576"/>
                    <a:pt x="13986" y="4501"/>
                    <a:pt x="13710" y="4425"/>
                  </a:cubicBezTo>
                  <a:cubicBezTo>
                    <a:pt x="13484" y="2170"/>
                    <a:pt x="11705" y="315"/>
                    <a:pt x="9374" y="39"/>
                  </a:cubicBezTo>
                  <a:cubicBezTo>
                    <a:pt x="9169" y="14"/>
                    <a:pt x="8965" y="1"/>
                    <a:pt x="87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2" name="Google Shape;1582;p45"/>
            <p:cNvSpPr/>
            <p:nvPr/>
          </p:nvSpPr>
          <p:spPr>
            <a:xfrm>
              <a:off x="1337496" y="320829"/>
              <a:ext cx="498558" cy="330547"/>
            </a:xfrm>
            <a:custGeom>
              <a:avLst/>
              <a:gdLst/>
              <a:ahLst/>
              <a:cxnLst/>
              <a:rect l="l" t="t" r="r" b="b"/>
              <a:pathLst>
                <a:path w="9926" h="6581" extrusionOk="0">
                  <a:moveTo>
                    <a:pt x="4947" y="0"/>
                  </a:moveTo>
                  <a:cubicBezTo>
                    <a:pt x="2987" y="0"/>
                    <a:pt x="1246" y="1170"/>
                    <a:pt x="451" y="2896"/>
                  </a:cubicBezTo>
                  <a:cubicBezTo>
                    <a:pt x="301" y="3222"/>
                    <a:pt x="201" y="3573"/>
                    <a:pt x="126" y="3949"/>
                  </a:cubicBezTo>
                  <a:cubicBezTo>
                    <a:pt x="100" y="4074"/>
                    <a:pt x="75" y="4224"/>
                    <a:pt x="50" y="4350"/>
                  </a:cubicBezTo>
                  <a:cubicBezTo>
                    <a:pt x="25" y="4625"/>
                    <a:pt x="0" y="4876"/>
                    <a:pt x="25" y="5127"/>
                  </a:cubicBezTo>
                  <a:cubicBezTo>
                    <a:pt x="1178" y="5452"/>
                    <a:pt x="2707" y="5828"/>
                    <a:pt x="4612" y="6104"/>
                  </a:cubicBezTo>
                  <a:cubicBezTo>
                    <a:pt x="6692" y="6430"/>
                    <a:pt x="8371" y="6555"/>
                    <a:pt x="9624" y="6580"/>
                  </a:cubicBezTo>
                  <a:cubicBezTo>
                    <a:pt x="9750" y="6254"/>
                    <a:pt x="9825" y="5903"/>
                    <a:pt x="9875" y="5528"/>
                  </a:cubicBezTo>
                  <a:cubicBezTo>
                    <a:pt x="9925" y="5152"/>
                    <a:pt x="9925" y="4776"/>
                    <a:pt x="9875" y="4425"/>
                  </a:cubicBezTo>
                  <a:cubicBezTo>
                    <a:pt x="9649" y="2169"/>
                    <a:pt x="7895" y="314"/>
                    <a:pt x="5564" y="39"/>
                  </a:cubicBezTo>
                  <a:cubicBezTo>
                    <a:pt x="5357" y="13"/>
                    <a:pt x="5151" y="0"/>
                    <a:pt x="49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3" name="Google Shape;1583;p45"/>
            <p:cNvSpPr/>
            <p:nvPr/>
          </p:nvSpPr>
          <p:spPr>
            <a:xfrm>
              <a:off x="1337496" y="308925"/>
              <a:ext cx="498558" cy="342451"/>
            </a:xfrm>
            <a:custGeom>
              <a:avLst/>
              <a:gdLst/>
              <a:ahLst/>
              <a:cxnLst/>
              <a:rect l="l" t="t" r="r" b="b"/>
              <a:pathLst>
                <a:path w="9926" h="6818" fill="none" extrusionOk="0">
                  <a:moveTo>
                    <a:pt x="9875" y="5765"/>
                  </a:moveTo>
                  <a:cubicBezTo>
                    <a:pt x="9875" y="5765"/>
                    <a:pt x="9875" y="5765"/>
                    <a:pt x="9875" y="5765"/>
                  </a:cubicBezTo>
                  <a:cubicBezTo>
                    <a:pt x="9825" y="6140"/>
                    <a:pt x="9750" y="6491"/>
                    <a:pt x="9624" y="6817"/>
                  </a:cubicBezTo>
                  <a:cubicBezTo>
                    <a:pt x="8371" y="6792"/>
                    <a:pt x="6692" y="6667"/>
                    <a:pt x="4612" y="6341"/>
                  </a:cubicBezTo>
                  <a:cubicBezTo>
                    <a:pt x="2707" y="6065"/>
                    <a:pt x="1178" y="5689"/>
                    <a:pt x="25" y="5364"/>
                  </a:cubicBezTo>
                  <a:cubicBezTo>
                    <a:pt x="0" y="5113"/>
                    <a:pt x="25" y="4862"/>
                    <a:pt x="50" y="4587"/>
                  </a:cubicBezTo>
                  <a:cubicBezTo>
                    <a:pt x="75" y="4461"/>
                    <a:pt x="100" y="4311"/>
                    <a:pt x="126" y="4186"/>
                  </a:cubicBezTo>
                  <a:cubicBezTo>
                    <a:pt x="201" y="3810"/>
                    <a:pt x="301" y="3459"/>
                    <a:pt x="451" y="3133"/>
                  </a:cubicBezTo>
                  <a:cubicBezTo>
                    <a:pt x="1329" y="1228"/>
                    <a:pt x="3359" y="0"/>
                    <a:pt x="5564" y="276"/>
                  </a:cubicBezTo>
                  <a:cubicBezTo>
                    <a:pt x="7895" y="551"/>
                    <a:pt x="9649" y="2406"/>
                    <a:pt x="9875" y="4662"/>
                  </a:cubicBezTo>
                  <a:cubicBezTo>
                    <a:pt x="9925" y="5013"/>
                    <a:pt x="9925" y="5389"/>
                    <a:pt x="9875" y="5765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4" name="Google Shape;1584;p45"/>
            <p:cNvSpPr/>
            <p:nvPr/>
          </p:nvSpPr>
          <p:spPr>
            <a:xfrm>
              <a:off x="1338751" y="578292"/>
              <a:ext cx="482184" cy="239686"/>
            </a:xfrm>
            <a:custGeom>
              <a:avLst/>
              <a:gdLst/>
              <a:ahLst/>
              <a:cxnLst/>
              <a:rect l="l" t="t" r="r" b="b"/>
              <a:pathLst>
                <a:path w="9600" h="4772" extrusionOk="0">
                  <a:moveTo>
                    <a:pt x="0" y="1"/>
                  </a:moveTo>
                  <a:cubicBezTo>
                    <a:pt x="0" y="402"/>
                    <a:pt x="75" y="777"/>
                    <a:pt x="176" y="1153"/>
                  </a:cubicBezTo>
                  <a:cubicBezTo>
                    <a:pt x="702" y="3008"/>
                    <a:pt x="2306" y="4487"/>
                    <a:pt x="4361" y="4737"/>
                  </a:cubicBezTo>
                  <a:cubicBezTo>
                    <a:pt x="4555" y="4760"/>
                    <a:pt x="4747" y="4771"/>
                    <a:pt x="4938" y="4771"/>
                  </a:cubicBezTo>
                  <a:cubicBezTo>
                    <a:pt x="6649" y="4771"/>
                    <a:pt x="8219" y="3882"/>
                    <a:pt x="9098" y="2507"/>
                  </a:cubicBezTo>
                  <a:cubicBezTo>
                    <a:pt x="9324" y="2181"/>
                    <a:pt x="9474" y="1830"/>
                    <a:pt x="9599" y="1454"/>
                  </a:cubicBezTo>
                  <a:cubicBezTo>
                    <a:pt x="8346" y="1429"/>
                    <a:pt x="6667" y="1304"/>
                    <a:pt x="4587" y="978"/>
                  </a:cubicBezTo>
                  <a:cubicBezTo>
                    <a:pt x="2682" y="702"/>
                    <a:pt x="1153" y="326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5" name="Google Shape;1585;p45"/>
            <p:cNvSpPr/>
            <p:nvPr/>
          </p:nvSpPr>
          <p:spPr>
            <a:xfrm>
              <a:off x="1338751" y="578292"/>
              <a:ext cx="482184" cy="249279"/>
            </a:xfrm>
            <a:custGeom>
              <a:avLst/>
              <a:gdLst/>
              <a:ahLst/>
              <a:cxnLst/>
              <a:rect l="l" t="t" r="r" b="b"/>
              <a:pathLst>
                <a:path w="9600" h="4963" fill="none" extrusionOk="0">
                  <a:moveTo>
                    <a:pt x="9599" y="1454"/>
                  </a:moveTo>
                  <a:cubicBezTo>
                    <a:pt x="9474" y="1830"/>
                    <a:pt x="9324" y="2181"/>
                    <a:pt x="9098" y="2507"/>
                  </a:cubicBezTo>
                  <a:cubicBezTo>
                    <a:pt x="8121" y="4036"/>
                    <a:pt x="6291" y="4963"/>
                    <a:pt x="4361" y="4737"/>
                  </a:cubicBezTo>
                  <a:cubicBezTo>
                    <a:pt x="2306" y="4487"/>
                    <a:pt x="702" y="3008"/>
                    <a:pt x="176" y="1153"/>
                  </a:cubicBezTo>
                  <a:cubicBezTo>
                    <a:pt x="75" y="777"/>
                    <a:pt x="0" y="402"/>
                    <a:pt x="0" y="1"/>
                  </a:cubicBezTo>
                  <a:cubicBezTo>
                    <a:pt x="1153" y="326"/>
                    <a:pt x="2682" y="702"/>
                    <a:pt x="4587" y="978"/>
                  </a:cubicBezTo>
                  <a:cubicBezTo>
                    <a:pt x="6667" y="1304"/>
                    <a:pt x="8346" y="1429"/>
                    <a:pt x="9599" y="1454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6" name="Google Shape;1586;p45"/>
            <p:cNvSpPr/>
            <p:nvPr/>
          </p:nvSpPr>
          <p:spPr>
            <a:xfrm>
              <a:off x="1144875" y="465683"/>
              <a:ext cx="861100" cy="238530"/>
            </a:xfrm>
            <a:custGeom>
              <a:avLst/>
              <a:gdLst/>
              <a:ahLst/>
              <a:cxnLst/>
              <a:rect l="l" t="t" r="r" b="b"/>
              <a:pathLst>
                <a:path w="17144" h="4749" extrusionOk="0">
                  <a:moveTo>
                    <a:pt x="3492" y="1"/>
                  </a:moveTo>
                  <a:cubicBezTo>
                    <a:pt x="3362" y="1"/>
                    <a:pt x="3234" y="4"/>
                    <a:pt x="3108" y="12"/>
                  </a:cubicBezTo>
                  <a:cubicBezTo>
                    <a:pt x="1128" y="37"/>
                    <a:pt x="226" y="338"/>
                    <a:pt x="126" y="1065"/>
                  </a:cubicBezTo>
                  <a:cubicBezTo>
                    <a:pt x="1" y="1766"/>
                    <a:pt x="753" y="2343"/>
                    <a:pt x="2632" y="2969"/>
                  </a:cubicBezTo>
                  <a:cubicBezTo>
                    <a:pt x="3058" y="3120"/>
                    <a:pt x="3534" y="3245"/>
                    <a:pt x="4036" y="3395"/>
                  </a:cubicBezTo>
                  <a:cubicBezTo>
                    <a:pt x="5289" y="3721"/>
                    <a:pt x="6743" y="4022"/>
                    <a:pt x="8271" y="4273"/>
                  </a:cubicBezTo>
                  <a:cubicBezTo>
                    <a:pt x="9976" y="4523"/>
                    <a:pt x="11580" y="4699"/>
                    <a:pt x="12958" y="4749"/>
                  </a:cubicBezTo>
                  <a:lnTo>
                    <a:pt x="14061" y="4749"/>
                  </a:lnTo>
                  <a:cubicBezTo>
                    <a:pt x="15038" y="4749"/>
                    <a:pt x="15765" y="4649"/>
                    <a:pt x="16241" y="4473"/>
                  </a:cubicBezTo>
                  <a:cubicBezTo>
                    <a:pt x="16743" y="4298"/>
                    <a:pt x="16993" y="4047"/>
                    <a:pt x="17043" y="3696"/>
                  </a:cubicBezTo>
                  <a:cubicBezTo>
                    <a:pt x="17144" y="2994"/>
                    <a:pt x="16392" y="2418"/>
                    <a:pt x="14512" y="1791"/>
                  </a:cubicBezTo>
                  <a:cubicBezTo>
                    <a:pt x="14261" y="1691"/>
                    <a:pt x="14011" y="1616"/>
                    <a:pt x="13710" y="1541"/>
                  </a:cubicBezTo>
                  <a:lnTo>
                    <a:pt x="13710" y="1541"/>
                  </a:lnTo>
                  <a:cubicBezTo>
                    <a:pt x="13760" y="1892"/>
                    <a:pt x="13760" y="2268"/>
                    <a:pt x="13710" y="2644"/>
                  </a:cubicBezTo>
                  <a:cubicBezTo>
                    <a:pt x="14813" y="2969"/>
                    <a:pt x="15514" y="3295"/>
                    <a:pt x="15840" y="3521"/>
                  </a:cubicBezTo>
                  <a:cubicBezTo>
                    <a:pt x="15482" y="3610"/>
                    <a:pt x="14822" y="3700"/>
                    <a:pt x="13826" y="3700"/>
                  </a:cubicBezTo>
                  <a:cubicBezTo>
                    <a:pt x="13709" y="3700"/>
                    <a:pt x="13586" y="3699"/>
                    <a:pt x="13459" y="3696"/>
                  </a:cubicBezTo>
                  <a:cubicBezTo>
                    <a:pt x="12206" y="3671"/>
                    <a:pt x="10527" y="3546"/>
                    <a:pt x="8447" y="3220"/>
                  </a:cubicBezTo>
                  <a:cubicBezTo>
                    <a:pt x="6542" y="2944"/>
                    <a:pt x="5013" y="2568"/>
                    <a:pt x="3860" y="2243"/>
                  </a:cubicBezTo>
                  <a:cubicBezTo>
                    <a:pt x="2532" y="1867"/>
                    <a:pt x="1680" y="1491"/>
                    <a:pt x="1329" y="1240"/>
                  </a:cubicBezTo>
                  <a:cubicBezTo>
                    <a:pt x="1678" y="1131"/>
                    <a:pt x="2408" y="1060"/>
                    <a:pt x="3467" y="1060"/>
                  </a:cubicBezTo>
                  <a:cubicBezTo>
                    <a:pt x="3625" y="1060"/>
                    <a:pt x="3789" y="1061"/>
                    <a:pt x="3961" y="1065"/>
                  </a:cubicBezTo>
                  <a:cubicBezTo>
                    <a:pt x="4036" y="689"/>
                    <a:pt x="4136" y="338"/>
                    <a:pt x="4286" y="12"/>
                  </a:cubicBezTo>
                  <a:cubicBezTo>
                    <a:pt x="4019" y="12"/>
                    <a:pt x="3752" y="1"/>
                    <a:pt x="34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7" name="Google Shape;1587;p45"/>
            <p:cNvSpPr/>
            <p:nvPr/>
          </p:nvSpPr>
          <p:spPr>
            <a:xfrm>
              <a:off x="1144875" y="464980"/>
              <a:ext cx="861100" cy="239234"/>
            </a:xfrm>
            <a:custGeom>
              <a:avLst/>
              <a:gdLst/>
              <a:ahLst/>
              <a:cxnLst/>
              <a:rect l="l" t="t" r="r" b="b"/>
              <a:pathLst>
                <a:path w="17144" h="4763" fill="none" extrusionOk="0">
                  <a:moveTo>
                    <a:pt x="14512" y="1805"/>
                  </a:moveTo>
                  <a:cubicBezTo>
                    <a:pt x="14261" y="1705"/>
                    <a:pt x="14011" y="1630"/>
                    <a:pt x="13710" y="1555"/>
                  </a:cubicBezTo>
                  <a:cubicBezTo>
                    <a:pt x="13760" y="1906"/>
                    <a:pt x="13760" y="2282"/>
                    <a:pt x="13710" y="2658"/>
                  </a:cubicBezTo>
                  <a:cubicBezTo>
                    <a:pt x="14813" y="2983"/>
                    <a:pt x="15514" y="3309"/>
                    <a:pt x="15840" y="3535"/>
                  </a:cubicBezTo>
                  <a:cubicBezTo>
                    <a:pt x="15439" y="3635"/>
                    <a:pt x="14662" y="3735"/>
                    <a:pt x="13459" y="3710"/>
                  </a:cubicBezTo>
                  <a:cubicBezTo>
                    <a:pt x="12206" y="3685"/>
                    <a:pt x="10527" y="3560"/>
                    <a:pt x="8447" y="3234"/>
                  </a:cubicBezTo>
                  <a:cubicBezTo>
                    <a:pt x="6542" y="2958"/>
                    <a:pt x="5013" y="2582"/>
                    <a:pt x="3860" y="2257"/>
                  </a:cubicBezTo>
                  <a:cubicBezTo>
                    <a:pt x="2532" y="1881"/>
                    <a:pt x="1680" y="1505"/>
                    <a:pt x="1329" y="1254"/>
                  </a:cubicBezTo>
                  <a:cubicBezTo>
                    <a:pt x="1730" y="1129"/>
                    <a:pt x="2632" y="1054"/>
                    <a:pt x="3961" y="1079"/>
                  </a:cubicBezTo>
                  <a:cubicBezTo>
                    <a:pt x="4036" y="703"/>
                    <a:pt x="4136" y="352"/>
                    <a:pt x="4286" y="26"/>
                  </a:cubicBezTo>
                  <a:cubicBezTo>
                    <a:pt x="3885" y="26"/>
                    <a:pt x="3484" y="1"/>
                    <a:pt x="3108" y="26"/>
                  </a:cubicBezTo>
                  <a:cubicBezTo>
                    <a:pt x="1128" y="51"/>
                    <a:pt x="226" y="352"/>
                    <a:pt x="126" y="1079"/>
                  </a:cubicBezTo>
                  <a:cubicBezTo>
                    <a:pt x="1" y="1780"/>
                    <a:pt x="753" y="2357"/>
                    <a:pt x="2632" y="2983"/>
                  </a:cubicBezTo>
                  <a:cubicBezTo>
                    <a:pt x="3058" y="3134"/>
                    <a:pt x="3534" y="3259"/>
                    <a:pt x="4036" y="3409"/>
                  </a:cubicBezTo>
                  <a:cubicBezTo>
                    <a:pt x="5289" y="3735"/>
                    <a:pt x="6743" y="4036"/>
                    <a:pt x="8271" y="4287"/>
                  </a:cubicBezTo>
                  <a:cubicBezTo>
                    <a:pt x="9976" y="4537"/>
                    <a:pt x="11580" y="4713"/>
                    <a:pt x="12958" y="4763"/>
                  </a:cubicBezTo>
                  <a:cubicBezTo>
                    <a:pt x="13234" y="4763"/>
                    <a:pt x="13484" y="4763"/>
                    <a:pt x="13735" y="4763"/>
                  </a:cubicBezTo>
                  <a:cubicBezTo>
                    <a:pt x="13860" y="4763"/>
                    <a:pt x="13961" y="4763"/>
                    <a:pt x="14061" y="4763"/>
                  </a:cubicBezTo>
                  <a:cubicBezTo>
                    <a:pt x="15038" y="4763"/>
                    <a:pt x="15765" y="4663"/>
                    <a:pt x="16241" y="4487"/>
                  </a:cubicBezTo>
                  <a:cubicBezTo>
                    <a:pt x="16743" y="4312"/>
                    <a:pt x="16993" y="4061"/>
                    <a:pt x="17043" y="3710"/>
                  </a:cubicBezTo>
                  <a:cubicBezTo>
                    <a:pt x="17144" y="3008"/>
                    <a:pt x="16392" y="2432"/>
                    <a:pt x="14512" y="1805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003207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9" name="Google Shape;1549;p45"/>
          <p:cNvSpPr txBox="1">
            <a:spLocks noGrp="1"/>
          </p:cNvSpPr>
          <p:nvPr>
            <p:ph type="subTitle" idx="1"/>
          </p:nvPr>
        </p:nvSpPr>
        <p:spPr>
          <a:xfrm>
            <a:off x="2540817" y="2459351"/>
            <a:ext cx="7110000" cy="15612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marL="0" indent="0" algn="ctr">
              <a:spcAft>
                <a:spcPts val="1600"/>
              </a:spcAft>
            </a:pPr>
            <a:r>
              <a:rPr lang="en" b="1"/>
              <a:t>Hoạt động 2:</a:t>
            </a:r>
          </a:p>
          <a:p>
            <a:pPr marL="0" indent="0" algn="ctr">
              <a:spcAft>
                <a:spcPts val="1600"/>
              </a:spcAft>
            </a:pPr>
            <a:r>
              <a:rPr lang="en" b="1"/>
              <a:t>Tìm hiểu ý nghĩa của việc tuân thủ quy định nơi công cộng.</a:t>
            </a:r>
            <a:endParaRPr b="1"/>
          </a:p>
        </p:txBody>
      </p:sp>
      <p:sp>
        <p:nvSpPr>
          <p:cNvPr id="1551" name="Google Shape;1551;p45"/>
          <p:cNvSpPr/>
          <p:nvPr/>
        </p:nvSpPr>
        <p:spPr>
          <a:xfrm>
            <a:off x="1574441" y="4340803"/>
            <a:ext cx="2173281" cy="1497084"/>
          </a:xfrm>
          <a:custGeom>
            <a:avLst/>
            <a:gdLst/>
            <a:ahLst/>
            <a:cxnLst/>
            <a:rect l="l" t="t" r="r" b="b"/>
            <a:pathLst>
              <a:path w="25895" h="17838" extrusionOk="0">
                <a:moveTo>
                  <a:pt x="7899" y="1"/>
                </a:moveTo>
                <a:cubicBezTo>
                  <a:pt x="3380" y="1"/>
                  <a:pt x="0" y="5565"/>
                  <a:pt x="4490" y="10277"/>
                </a:cubicBezTo>
                <a:lnTo>
                  <a:pt x="11182" y="17295"/>
                </a:lnTo>
                <a:cubicBezTo>
                  <a:pt x="11542" y="17655"/>
                  <a:pt x="12015" y="17837"/>
                  <a:pt x="12488" y="17837"/>
                </a:cubicBezTo>
                <a:cubicBezTo>
                  <a:pt x="12937" y="17837"/>
                  <a:pt x="13385" y="17674"/>
                  <a:pt x="13738" y="17345"/>
                </a:cubicBezTo>
                <a:lnTo>
                  <a:pt x="20731" y="10653"/>
                </a:lnTo>
                <a:cubicBezTo>
                  <a:pt x="25894" y="5714"/>
                  <a:pt x="22372" y="175"/>
                  <a:pt x="17679" y="175"/>
                </a:cubicBezTo>
                <a:cubicBezTo>
                  <a:pt x="16085" y="175"/>
                  <a:pt x="14356" y="814"/>
                  <a:pt x="12786" y="2332"/>
                </a:cubicBezTo>
                <a:cubicBezTo>
                  <a:pt x="11211" y="685"/>
                  <a:pt x="9485" y="1"/>
                  <a:pt x="789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52" name="Google Shape;1552;p45"/>
          <p:cNvSpPr/>
          <p:nvPr/>
        </p:nvSpPr>
        <p:spPr>
          <a:xfrm>
            <a:off x="1671292" y="4285160"/>
            <a:ext cx="2172777" cy="1497504"/>
          </a:xfrm>
          <a:custGeom>
            <a:avLst/>
            <a:gdLst/>
            <a:ahLst/>
            <a:cxnLst/>
            <a:rect l="l" t="t" r="r" b="b"/>
            <a:pathLst>
              <a:path w="25889" h="17843" extrusionOk="0">
                <a:moveTo>
                  <a:pt x="7903" y="1"/>
                </a:moveTo>
                <a:cubicBezTo>
                  <a:pt x="3377" y="1"/>
                  <a:pt x="1" y="5571"/>
                  <a:pt x="4489" y="10264"/>
                </a:cubicBezTo>
                <a:lnTo>
                  <a:pt x="11206" y="17281"/>
                </a:lnTo>
                <a:cubicBezTo>
                  <a:pt x="11553" y="17654"/>
                  <a:pt x="12019" y="17842"/>
                  <a:pt x="12489" y="17842"/>
                </a:cubicBezTo>
                <a:cubicBezTo>
                  <a:pt x="12935" y="17842"/>
                  <a:pt x="13383" y="17673"/>
                  <a:pt x="13737" y="17331"/>
                </a:cubicBezTo>
                <a:lnTo>
                  <a:pt x="20730" y="10640"/>
                </a:lnTo>
                <a:cubicBezTo>
                  <a:pt x="25888" y="5705"/>
                  <a:pt x="22391" y="171"/>
                  <a:pt x="17712" y="171"/>
                </a:cubicBezTo>
                <a:cubicBezTo>
                  <a:pt x="16116" y="171"/>
                  <a:pt x="14384" y="814"/>
                  <a:pt x="12810" y="2344"/>
                </a:cubicBezTo>
                <a:cubicBezTo>
                  <a:pt x="11226" y="689"/>
                  <a:pt x="9494" y="1"/>
                  <a:pt x="790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53" name="Google Shape;1553;p45"/>
          <p:cNvSpPr/>
          <p:nvPr/>
        </p:nvSpPr>
        <p:spPr>
          <a:xfrm>
            <a:off x="1827143" y="4276684"/>
            <a:ext cx="1840596" cy="1513701"/>
          </a:xfrm>
          <a:custGeom>
            <a:avLst/>
            <a:gdLst/>
            <a:ahLst/>
            <a:cxnLst/>
            <a:rect l="l" t="t" r="r" b="b"/>
            <a:pathLst>
              <a:path w="21931" h="18036" extrusionOk="0">
                <a:moveTo>
                  <a:pt x="6026" y="211"/>
                </a:moveTo>
                <a:cubicBezTo>
                  <a:pt x="6089" y="211"/>
                  <a:pt x="6153" y="212"/>
                  <a:pt x="6216" y="214"/>
                </a:cubicBezTo>
                <a:cubicBezTo>
                  <a:pt x="6592" y="214"/>
                  <a:pt x="6968" y="264"/>
                  <a:pt x="7344" y="339"/>
                </a:cubicBezTo>
                <a:cubicBezTo>
                  <a:pt x="8597" y="640"/>
                  <a:pt x="9800" y="1392"/>
                  <a:pt x="10878" y="2495"/>
                </a:cubicBezTo>
                <a:lnTo>
                  <a:pt x="10953" y="2570"/>
                </a:lnTo>
                <a:lnTo>
                  <a:pt x="11003" y="2520"/>
                </a:lnTo>
                <a:cubicBezTo>
                  <a:pt x="12451" y="1110"/>
                  <a:pt x="14161" y="366"/>
                  <a:pt x="15855" y="366"/>
                </a:cubicBezTo>
                <a:cubicBezTo>
                  <a:pt x="16389" y="366"/>
                  <a:pt x="16922" y="440"/>
                  <a:pt x="17444" y="590"/>
                </a:cubicBezTo>
                <a:cubicBezTo>
                  <a:pt x="19299" y="1141"/>
                  <a:pt x="20752" y="2595"/>
                  <a:pt x="21179" y="4400"/>
                </a:cubicBezTo>
                <a:cubicBezTo>
                  <a:pt x="21705" y="6480"/>
                  <a:pt x="20853" y="8710"/>
                  <a:pt x="18823" y="10665"/>
                </a:cubicBezTo>
                <a:lnTo>
                  <a:pt x="11805" y="17357"/>
                </a:lnTo>
                <a:cubicBezTo>
                  <a:pt x="11476" y="17674"/>
                  <a:pt x="11053" y="17831"/>
                  <a:pt x="10633" y="17831"/>
                </a:cubicBezTo>
                <a:cubicBezTo>
                  <a:pt x="10188" y="17831"/>
                  <a:pt x="9746" y="17655"/>
                  <a:pt x="9424" y="17307"/>
                </a:cubicBezTo>
                <a:lnTo>
                  <a:pt x="2707" y="10314"/>
                </a:lnTo>
                <a:cubicBezTo>
                  <a:pt x="1329" y="8861"/>
                  <a:pt x="602" y="7207"/>
                  <a:pt x="627" y="5553"/>
                </a:cubicBezTo>
                <a:cubicBezTo>
                  <a:pt x="652" y="4099"/>
                  <a:pt x="1229" y="2745"/>
                  <a:pt x="2306" y="1718"/>
                </a:cubicBezTo>
                <a:cubicBezTo>
                  <a:pt x="3337" y="735"/>
                  <a:pt x="4643" y="211"/>
                  <a:pt x="6026" y="211"/>
                </a:cubicBezTo>
                <a:close/>
                <a:moveTo>
                  <a:pt x="6085" y="0"/>
                </a:moveTo>
                <a:cubicBezTo>
                  <a:pt x="5636" y="0"/>
                  <a:pt x="5186" y="55"/>
                  <a:pt x="4737" y="164"/>
                </a:cubicBezTo>
                <a:cubicBezTo>
                  <a:pt x="2783" y="640"/>
                  <a:pt x="1204" y="2119"/>
                  <a:pt x="627" y="4074"/>
                </a:cubicBezTo>
                <a:cubicBezTo>
                  <a:pt x="1" y="6229"/>
                  <a:pt x="702" y="8485"/>
                  <a:pt x="2557" y="10440"/>
                </a:cubicBezTo>
                <a:lnTo>
                  <a:pt x="9274" y="17457"/>
                </a:lnTo>
                <a:cubicBezTo>
                  <a:pt x="9524" y="17708"/>
                  <a:pt x="9850" y="17908"/>
                  <a:pt x="10201" y="17984"/>
                </a:cubicBezTo>
                <a:cubicBezTo>
                  <a:pt x="10326" y="18009"/>
                  <a:pt x="10452" y="18034"/>
                  <a:pt x="10602" y="18034"/>
                </a:cubicBezTo>
                <a:cubicBezTo>
                  <a:pt x="10630" y="18035"/>
                  <a:pt x="10658" y="18036"/>
                  <a:pt x="10686" y="18036"/>
                </a:cubicBezTo>
                <a:cubicBezTo>
                  <a:pt x="11156" y="18036"/>
                  <a:pt x="11601" y="17839"/>
                  <a:pt x="11955" y="17507"/>
                </a:cubicBezTo>
                <a:lnTo>
                  <a:pt x="18948" y="10816"/>
                </a:lnTo>
                <a:cubicBezTo>
                  <a:pt x="21053" y="8811"/>
                  <a:pt x="21930" y="6505"/>
                  <a:pt x="21379" y="4350"/>
                </a:cubicBezTo>
                <a:cubicBezTo>
                  <a:pt x="20928" y="2470"/>
                  <a:pt x="19424" y="966"/>
                  <a:pt x="17494" y="390"/>
                </a:cubicBezTo>
                <a:cubicBezTo>
                  <a:pt x="16952" y="237"/>
                  <a:pt x="16400" y="162"/>
                  <a:pt x="15849" y="162"/>
                </a:cubicBezTo>
                <a:cubicBezTo>
                  <a:pt x="14132" y="162"/>
                  <a:pt x="12413" y="891"/>
                  <a:pt x="10953" y="2294"/>
                </a:cubicBezTo>
                <a:cubicBezTo>
                  <a:pt x="9484" y="786"/>
                  <a:pt x="7795" y="0"/>
                  <a:pt x="608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54" name="Google Shape;1554;p45"/>
          <p:cNvSpPr/>
          <p:nvPr/>
        </p:nvSpPr>
        <p:spPr>
          <a:xfrm>
            <a:off x="2502329" y="5098158"/>
            <a:ext cx="462856" cy="252703"/>
          </a:xfrm>
          <a:custGeom>
            <a:avLst/>
            <a:gdLst/>
            <a:ahLst/>
            <a:cxnLst/>
            <a:rect l="l" t="t" r="r" b="b"/>
            <a:pathLst>
              <a:path w="5515" h="3011" extrusionOk="0">
                <a:moveTo>
                  <a:pt x="4236" y="0"/>
                </a:moveTo>
                <a:cubicBezTo>
                  <a:pt x="3835" y="0"/>
                  <a:pt x="3459" y="176"/>
                  <a:pt x="3209" y="351"/>
                </a:cubicBezTo>
                <a:cubicBezTo>
                  <a:pt x="3159" y="376"/>
                  <a:pt x="3108" y="426"/>
                  <a:pt x="3058" y="451"/>
                </a:cubicBezTo>
                <a:cubicBezTo>
                  <a:pt x="2883" y="577"/>
                  <a:pt x="2707" y="702"/>
                  <a:pt x="2557" y="702"/>
                </a:cubicBezTo>
                <a:cubicBezTo>
                  <a:pt x="2457" y="702"/>
                  <a:pt x="2306" y="627"/>
                  <a:pt x="2156" y="552"/>
                </a:cubicBezTo>
                <a:cubicBezTo>
                  <a:pt x="2031" y="476"/>
                  <a:pt x="1905" y="401"/>
                  <a:pt x="1755" y="351"/>
                </a:cubicBezTo>
                <a:cubicBezTo>
                  <a:pt x="1605" y="276"/>
                  <a:pt x="1429" y="251"/>
                  <a:pt x="1279" y="251"/>
                </a:cubicBezTo>
                <a:cubicBezTo>
                  <a:pt x="1257" y="250"/>
                  <a:pt x="1235" y="249"/>
                  <a:pt x="1213" y="249"/>
                </a:cubicBezTo>
                <a:cubicBezTo>
                  <a:pt x="762" y="249"/>
                  <a:pt x="343" y="494"/>
                  <a:pt x="176" y="852"/>
                </a:cubicBezTo>
                <a:cubicBezTo>
                  <a:pt x="1" y="1228"/>
                  <a:pt x="51" y="1654"/>
                  <a:pt x="352" y="2005"/>
                </a:cubicBezTo>
                <a:cubicBezTo>
                  <a:pt x="828" y="2607"/>
                  <a:pt x="1605" y="2958"/>
                  <a:pt x="2507" y="3008"/>
                </a:cubicBezTo>
                <a:lnTo>
                  <a:pt x="2607" y="3008"/>
                </a:lnTo>
                <a:cubicBezTo>
                  <a:pt x="2654" y="3010"/>
                  <a:pt x="2701" y="3011"/>
                  <a:pt x="2748" y="3011"/>
                </a:cubicBezTo>
                <a:cubicBezTo>
                  <a:pt x="3248" y="3011"/>
                  <a:pt x="3728" y="2890"/>
                  <a:pt x="4186" y="2707"/>
                </a:cubicBezTo>
                <a:cubicBezTo>
                  <a:pt x="4687" y="2481"/>
                  <a:pt x="5038" y="2181"/>
                  <a:pt x="5239" y="1805"/>
                </a:cubicBezTo>
                <a:cubicBezTo>
                  <a:pt x="5514" y="1203"/>
                  <a:pt x="5339" y="501"/>
                  <a:pt x="4838" y="176"/>
                </a:cubicBezTo>
                <a:cubicBezTo>
                  <a:pt x="4662" y="75"/>
                  <a:pt x="4462" y="0"/>
                  <a:pt x="4236" y="0"/>
                </a:cubicBezTo>
                <a:close/>
              </a:path>
            </a:pathLst>
          </a:custGeom>
          <a:solidFill>
            <a:srgbClr val="F7CE1F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55" name="Google Shape;1555;p45"/>
          <p:cNvSpPr/>
          <p:nvPr/>
        </p:nvSpPr>
        <p:spPr>
          <a:xfrm>
            <a:off x="2491840" y="5089679"/>
            <a:ext cx="483837" cy="269656"/>
          </a:xfrm>
          <a:custGeom>
            <a:avLst/>
            <a:gdLst/>
            <a:ahLst/>
            <a:cxnLst/>
            <a:rect l="l" t="t" r="r" b="b"/>
            <a:pathLst>
              <a:path w="5765" h="3213" extrusionOk="0">
                <a:moveTo>
                  <a:pt x="4361" y="201"/>
                </a:moveTo>
                <a:cubicBezTo>
                  <a:pt x="4562" y="201"/>
                  <a:pt x="4737" y="252"/>
                  <a:pt x="4888" y="352"/>
                </a:cubicBezTo>
                <a:cubicBezTo>
                  <a:pt x="5364" y="653"/>
                  <a:pt x="5539" y="1304"/>
                  <a:pt x="5264" y="1856"/>
                </a:cubicBezTo>
                <a:cubicBezTo>
                  <a:pt x="5088" y="2206"/>
                  <a:pt x="4762" y="2507"/>
                  <a:pt x="4286" y="2708"/>
                </a:cubicBezTo>
                <a:cubicBezTo>
                  <a:pt x="3828" y="2891"/>
                  <a:pt x="3348" y="3012"/>
                  <a:pt x="2867" y="3012"/>
                </a:cubicBezTo>
                <a:cubicBezTo>
                  <a:pt x="2822" y="3012"/>
                  <a:pt x="2777" y="3011"/>
                  <a:pt x="2732" y="3008"/>
                </a:cubicBezTo>
                <a:lnTo>
                  <a:pt x="2632" y="3008"/>
                </a:lnTo>
                <a:cubicBezTo>
                  <a:pt x="1780" y="2958"/>
                  <a:pt x="1003" y="2607"/>
                  <a:pt x="552" y="2056"/>
                </a:cubicBezTo>
                <a:cubicBezTo>
                  <a:pt x="276" y="1705"/>
                  <a:pt x="226" y="1329"/>
                  <a:pt x="376" y="1003"/>
                </a:cubicBezTo>
                <a:cubicBezTo>
                  <a:pt x="552" y="653"/>
                  <a:pt x="953" y="452"/>
                  <a:pt x="1404" y="452"/>
                </a:cubicBezTo>
                <a:cubicBezTo>
                  <a:pt x="1479" y="452"/>
                  <a:pt x="1579" y="452"/>
                  <a:pt x="1655" y="477"/>
                </a:cubicBezTo>
                <a:cubicBezTo>
                  <a:pt x="1705" y="502"/>
                  <a:pt x="1780" y="527"/>
                  <a:pt x="1830" y="527"/>
                </a:cubicBezTo>
                <a:cubicBezTo>
                  <a:pt x="1980" y="602"/>
                  <a:pt x="2106" y="678"/>
                  <a:pt x="2231" y="728"/>
                </a:cubicBezTo>
                <a:cubicBezTo>
                  <a:pt x="2406" y="828"/>
                  <a:pt x="2557" y="903"/>
                  <a:pt x="2682" y="928"/>
                </a:cubicBezTo>
                <a:lnTo>
                  <a:pt x="2707" y="928"/>
                </a:lnTo>
                <a:cubicBezTo>
                  <a:pt x="2858" y="903"/>
                  <a:pt x="3033" y="778"/>
                  <a:pt x="3233" y="627"/>
                </a:cubicBezTo>
                <a:cubicBezTo>
                  <a:pt x="3284" y="602"/>
                  <a:pt x="3334" y="577"/>
                  <a:pt x="3384" y="527"/>
                </a:cubicBezTo>
                <a:cubicBezTo>
                  <a:pt x="3634" y="377"/>
                  <a:pt x="3985" y="201"/>
                  <a:pt x="4361" y="201"/>
                </a:cubicBezTo>
                <a:close/>
                <a:moveTo>
                  <a:pt x="4361" y="1"/>
                </a:moveTo>
                <a:cubicBezTo>
                  <a:pt x="3935" y="1"/>
                  <a:pt x="3534" y="201"/>
                  <a:pt x="3284" y="377"/>
                </a:cubicBezTo>
                <a:cubicBezTo>
                  <a:pt x="3233" y="402"/>
                  <a:pt x="3183" y="427"/>
                  <a:pt x="3133" y="477"/>
                </a:cubicBezTo>
                <a:cubicBezTo>
                  <a:pt x="2983" y="577"/>
                  <a:pt x="2782" y="703"/>
                  <a:pt x="2682" y="703"/>
                </a:cubicBezTo>
                <a:cubicBezTo>
                  <a:pt x="2607" y="703"/>
                  <a:pt x="2457" y="627"/>
                  <a:pt x="2331" y="552"/>
                </a:cubicBezTo>
                <a:cubicBezTo>
                  <a:pt x="2206" y="477"/>
                  <a:pt x="2056" y="402"/>
                  <a:pt x="1905" y="352"/>
                </a:cubicBezTo>
                <a:cubicBezTo>
                  <a:pt x="1755" y="277"/>
                  <a:pt x="1579" y="252"/>
                  <a:pt x="1404" y="252"/>
                </a:cubicBezTo>
                <a:cubicBezTo>
                  <a:pt x="1382" y="250"/>
                  <a:pt x="1360" y="250"/>
                  <a:pt x="1338" y="250"/>
                </a:cubicBezTo>
                <a:cubicBezTo>
                  <a:pt x="838" y="250"/>
                  <a:pt x="393" y="520"/>
                  <a:pt x="201" y="928"/>
                </a:cubicBezTo>
                <a:cubicBezTo>
                  <a:pt x="0" y="1329"/>
                  <a:pt x="76" y="1780"/>
                  <a:pt x="401" y="2181"/>
                </a:cubicBezTo>
                <a:cubicBezTo>
                  <a:pt x="777" y="2632"/>
                  <a:pt x="1329" y="2958"/>
                  <a:pt x="1955" y="3109"/>
                </a:cubicBezTo>
                <a:cubicBezTo>
                  <a:pt x="2181" y="3159"/>
                  <a:pt x="2406" y="3209"/>
                  <a:pt x="2632" y="3209"/>
                </a:cubicBezTo>
                <a:lnTo>
                  <a:pt x="2732" y="3209"/>
                </a:lnTo>
                <a:cubicBezTo>
                  <a:pt x="2779" y="3211"/>
                  <a:pt x="2826" y="3212"/>
                  <a:pt x="2874" y="3212"/>
                </a:cubicBezTo>
                <a:cubicBezTo>
                  <a:pt x="3381" y="3212"/>
                  <a:pt x="3903" y="3092"/>
                  <a:pt x="4361" y="2908"/>
                </a:cubicBezTo>
                <a:cubicBezTo>
                  <a:pt x="4888" y="2658"/>
                  <a:pt x="5238" y="2357"/>
                  <a:pt x="5439" y="1956"/>
                </a:cubicBezTo>
                <a:cubicBezTo>
                  <a:pt x="5765" y="1304"/>
                  <a:pt x="5564" y="527"/>
                  <a:pt x="5013" y="176"/>
                </a:cubicBezTo>
                <a:cubicBezTo>
                  <a:pt x="4812" y="76"/>
                  <a:pt x="4612" y="1"/>
                  <a:pt x="436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56" name="Google Shape;1556;p45"/>
          <p:cNvSpPr/>
          <p:nvPr/>
        </p:nvSpPr>
        <p:spPr>
          <a:xfrm>
            <a:off x="2538669" y="5146329"/>
            <a:ext cx="371795" cy="156272"/>
          </a:xfrm>
          <a:custGeom>
            <a:avLst/>
            <a:gdLst/>
            <a:ahLst/>
            <a:cxnLst/>
            <a:rect l="l" t="t" r="r" b="b"/>
            <a:pathLst>
              <a:path w="4430" h="1862" extrusionOk="0">
                <a:moveTo>
                  <a:pt x="3782" y="0"/>
                </a:moveTo>
                <a:cubicBezTo>
                  <a:pt x="3552" y="0"/>
                  <a:pt x="3309" y="115"/>
                  <a:pt x="3102" y="253"/>
                </a:cubicBezTo>
                <a:cubicBezTo>
                  <a:pt x="2801" y="454"/>
                  <a:pt x="2500" y="704"/>
                  <a:pt x="2149" y="704"/>
                </a:cubicBezTo>
                <a:cubicBezTo>
                  <a:pt x="2133" y="705"/>
                  <a:pt x="2117" y="706"/>
                  <a:pt x="2102" y="706"/>
                </a:cubicBezTo>
                <a:cubicBezTo>
                  <a:pt x="1724" y="706"/>
                  <a:pt x="1433" y="424"/>
                  <a:pt x="1097" y="303"/>
                </a:cubicBezTo>
                <a:cubicBezTo>
                  <a:pt x="1001" y="263"/>
                  <a:pt x="902" y="244"/>
                  <a:pt x="806" y="244"/>
                </a:cubicBezTo>
                <a:cubicBezTo>
                  <a:pt x="371" y="244"/>
                  <a:pt x="0" y="628"/>
                  <a:pt x="370" y="1080"/>
                </a:cubicBezTo>
                <a:cubicBezTo>
                  <a:pt x="771" y="1582"/>
                  <a:pt x="1472" y="1832"/>
                  <a:pt x="2099" y="1857"/>
                </a:cubicBezTo>
                <a:cubicBezTo>
                  <a:pt x="2150" y="1860"/>
                  <a:pt x="2201" y="1861"/>
                  <a:pt x="2252" y="1861"/>
                </a:cubicBezTo>
                <a:cubicBezTo>
                  <a:pt x="2697" y="1861"/>
                  <a:pt x="3123" y="1764"/>
                  <a:pt x="3528" y="1607"/>
                </a:cubicBezTo>
                <a:cubicBezTo>
                  <a:pt x="3828" y="1456"/>
                  <a:pt x="4129" y="1281"/>
                  <a:pt x="4279" y="980"/>
                </a:cubicBezTo>
                <a:cubicBezTo>
                  <a:pt x="4430" y="679"/>
                  <a:pt x="4380" y="253"/>
                  <a:pt x="4079" y="78"/>
                </a:cubicBezTo>
                <a:cubicBezTo>
                  <a:pt x="3986" y="23"/>
                  <a:pt x="3885" y="0"/>
                  <a:pt x="378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57" name="Google Shape;1557;p45"/>
          <p:cNvSpPr/>
          <p:nvPr/>
        </p:nvSpPr>
        <p:spPr>
          <a:xfrm>
            <a:off x="2542281" y="5137601"/>
            <a:ext cx="376663" cy="173392"/>
          </a:xfrm>
          <a:custGeom>
            <a:avLst/>
            <a:gdLst/>
            <a:ahLst/>
            <a:cxnLst/>
            <a:rect l="l" t="t" r="r" b="b"/>
            <a:pathLst>
              <a:path w="4488" h="2066" extrusionOk="0">
                <a:moveTo>
                  <a:pt x="3725" y="206"/>
                </a:moveTo>
                <a:cubicBezTo>
                  <a:pt x="3815" y="206"/>
                  <a:pt x="3904" y="228"/>
                  <a:pt x="3986" y="282"/>
                </a:cubicBezTo>
                <a:cubicBezTo>
                  <a:pt x="4236" y="432"/>
                  <a:pt x="4262" y="783"/>
                  <a:pt x="4136" y="1034"/>
                </a:cubicBezTo>
                <a:cubicBezTo>
                  <a:pt x="4036" y="1259"/>
                  <a:pt x="3785" y="1460"/>
                  <a:pt x="3434" y="1610"/>
                </a:cubicBezTo>
                <a:cubicBezTo>
                  <a:pt x="3052" y="1768"/>
                  <a:pt x="2629" y="1865"/>
                  <a:pt x="2220" y="1865"/>
                </a:cubicBezTo>
                <a:cubicBezTo>
                  <a:pt x="2173" y="1865"/>
                  <a:pt x="2127" y="1864"/>
                  <a:pt x="2081" y="1861"/>
                </a:cubicBezTo>
                <a:cubicBezTo>
                  <a:pt x="1379" y="1836"/>
                  <a:pt x="753" y="1560"/>
                  <a:pt x="402" y="1109"/>
                </a:cubicBezTo>
                <a:cubicBezTo>
                  <a:pt x="251" y="934"/>
                  <a:pt x="226" y="783"/>
                  <a:pt x="327" y="633"/>
                </a:cubicBezTo>
                <a:cubicBezTo>
                  <a:pt x="403" y="538"/>
                  <a:pt x="566" y="457"/>
                  <a:pt x="751" y="457"/>
                </a:cubicBezTo>
                <a:cubicBezTo>
                  <a:pt x="809" y="457"/>
                  <a:pt x="868" y="465"/>
                  <a:pt x="928" y="483"/>
                </a:cubicBezTo>
                <a:cubicBezTo>
                  <a:pt x="953" y="483"/>
                  <a:pt x="978" y="483"/>
                  <a:pt x="1028" y="508"/>
                </a:cubicBezTo>
                <a:cubicBezTo>
                  <a:pt x="1129" y="533"/>
                  <a:pt x="1229" y="608"/>
                  <a:pt x="1354" y="658"/>
                </a:cubicBezTo>
                <a:cubicBezTo>
                  <a:pt x="1563" y="774"/>
                  <a:pt x="1772" y="911"/>
                  <a:pt x="2040" y="911"/>
                </a:cubicBezTo>
                <a:cubicBezTo>
                  <a:pt x="2062" y="911"/>
                  <a:pt x="2084" y="910"/>
                  <a:pt x="2106" y="909"/>
                </a:cubicBezTo>
                <a:cubicBezTo>
                  <a:pt x="2432" y="909"/>
                  <a:pt x="2708" y="733"/>
                  <a:pt x="2983" y="533"/>
                </a:cubicBezTo>
                <a:cubicBezTo>
                  <a:pt x="3008" y="508"/>
                  <a:pt x="3059" y="483"/>
                  <a:pt x="3109" y="432"/>
                </a:cubicBezTo>
                <a:cubicBezTo>
                  <a:pt x="3236" y="359"/>
                  <a:pt x="3484" y="206"/>
                  <a:pt x="3725" y="206"/>
                </a:cubicBezTo>
                <a:close/>
                <a:moveTo>
                  <a:pt x="3735" y="1"/>
                </a:moveTo>
                <a:cubicBezTo>
                  <a:pt x="3445" y="1"/>
                  <a:pt x="3166" y="160"/>
                  <a:pt x="3008" y="282"/>
                </a:cubicBezTo>
                <a:cubicBezTo>
                  <a:pt x="2958" y="307"/>
                  <a:pt x="2908" y="332"/>
                  <a:pt x="2858" y="357"/>
                </a:cubicBezTo>
                <a:cubicBezTo>
                  <a:pt x="2607" y="533"/>
                  <a:pt x="2382" y="708"/>
                  <a:pt x="2106" y="708"/>
                </a:cubicBezTo>
                <a:cubicBezTo>
                  <a:pt x="1856" y="708"/>
                  <a:pt x="1655" y="608"/>
                  <a:pt x="1455" y="483"/>
                </a:cubicBezTo>
                <a:cubicBezTo>
                  <a:pt x="1329" y="432"/>
                  <a:pt x="1204" y="357"/>
                  <a:pt x="1104" y="307"/>
                </a:cubicBezTo>
                <a:cubicBezTo>
                  <a:pt x="994" y="268"/>
                  <a:pt x="879" y="248"/>
                  <a:pt x="768" y="248"/>
                </a:cubicBezTo>
                <a:cubicBezTo>
                  <a:pt x="524" y="248"/>
                  <a:pt x="297" y="343"/>
                  <a:pt x="176" y="533"/>
                </a:cubicBezTo>
                <a:cubicBezTo>
                  <a:pt x="1" y="733"/>
                  <a:pt x="26" y="984"/>
                  <a:pt x="226" y="1234"/>
                </a:cubicBezTo>
                <a:cubicBezTo>
                  <a:pt x="527" y="1610"/>
                  <a:pt x="978" y="1861"/>
                  <a:pt x="1505" y="1986"/>
                </a:cubicBezTo>
                <a:cubicBezTo>
                  <a:pt x="1680" y="2036"/>
                  <a:pt x="1881" y="2061"/>
                  <a:pt x="2056" y="2061"/>
                </a:cubicBezTo>
                <a:cubicBezTo>
                  <a:pt x="2107" y="2064"/>
                  <a:pt x="2157" y="2065"/>
                  <a:pt x="2208" y="2065"/>
                </a:cubicBezTo>
                <a:cubicBezTo>
                  <a:pt x="2658" y="2065"/>
                  <a:pt x="3107" y="1966"/>
                  <a:pt x="3535" y="1786"/>
                </a:cubicBezTo>
                <a:cubicBezTo>
                  <a:pt x="3936" y="1635"/>
                  <a:pt x="4186" y="1410"/>
                  <a:pt x="4337" y="1134"/>
                </a:cubicBezTo>
                <a:cubicBezTo>
                  <a:pt x="4487" y="808"/>
                  <a:pt x="4462" y="307"/>
                  <a:pt x="4111" y="107"/>
                </a:cubicBezTo>
                <a:cubicBezTo>
                  <a:pt x="3990" y="31"/>
                  <a:pt x="3862" y="1"/>
                  <a:pt x="373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58" name="Google Shape;1558;p45"/>
          <p:cNvSpPr/>
          <p:nvPr/>
        </p:nvSpPr>
        <p:spPr>
          <a:xfrm>
            <a:off x="2222604" y="4654270"/>
            <a:ext cx="340827" cy="467052"/>
          </a:xfrm>
          <a:custGeom>
            <a:avLst/>
            <a:gdLst/>
            <a:ahLst/>
            <a:cxnLst/>
            <a:rect l="l" t="t" r="r" b="b"/>
            <a:pathLst>
              <a:path w="4061" h="5565" extrusionOk="0">
                <a:moveTo>
                  <a:pt x="2047" y="1"/>
                </a:moveTo>
                <a:cubicBezTo>
                  <a:pt x="959" y="1"/>
                  <a:pt x="25" y="1219"/>
                  <a:pt x="0" y="2733"/>
                </a:cubicBezTo>
                <a:cubicBezTo>
                  <a:pt x="0" y="2833"/>
                  <a:pt x="0" y="2908"/>
                  <a:pt x="0" y="2983"/>
                </a:cubicBezTo>
                <a:cubicBezTo>
                  <a:pt x="76" y="4412"/>
                  <a:pt x="903" y="5540"/>
                  <a:pt x="1955" y="5565"/>
                </a:cubicBezTo>
                <a:cubicBezTo>
                  <a:pt x="2431" y="5565"/>
                  <a:pt x="2883" y="5364"/>
                  <a:pt x="3233" y="4988"/>
                </a:cubicBezTo>
                <a:cubicBezTo>
                  <a:pt x="3659" y="4537"/>
                  <a:pt x="3960" y="3861"/>
                  <a:pt x="4035" y="3084"/>
                </a:cubicBezTo>
                <a:cubicBezTo>
                  <a:pt x="4035" y="3008"/>
                  <a:pt x="4060" y="2908"/>
                  <a:pt x="4060" y="2833"/>
                </a:cubicBezTo>
                <a:cubicBezTo>
                  <a:pt x="4060" y="2407"/>
                  <a:pt x="4010" y="2031"/>
                  <a:pt x="3885" y="1680"/>
                </a:cubicBezTo>
                <a:cubicBezTo>
                  <a:pt x="3609" y="703"/>
                  <a:pt x="2908" y="26"/>
                  <a:pt x="2081" y="1"/>
                </a:cubicBezTo>
                <a:cubicBezTo>
                  <a:pt x="2069" y="1"/>
                  <a:pt x="2058" y="1"/>
                  <a:pt x="20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59" name="Google Shape;1559;p45"/>
          <p:cNvSpPr/>
          <p:nvPr/>
        </p:nvSpPr>
        <p:spPr>
          <a:xfrm>
            <a:off x="2214211" y="4645794"/>
            <a:ext cx="357612" cy="484089"/>
          </a:xfrm>
          <a:custGeom>
            <a:avLst/>
            <a:gdLst/>
            <a:ahLst/>
            <a:cxnLst/>
            <a:rect l="l" t="t" r="r" b="b"/>
            <a:pathLst>
              <a:path w="4261" h="5768" extrusionOk="0">
                <a:moveTo>
                  <a:pt x="2181" y="202"/>
                </a:moveTo>
                <a:cubicBezTo>
                  <a:pt x="2281" y="202"/>
                  <a:pt x="2381" y="227"/>
                  <a:pt x="2481" y="227"/>
                </a:cubicBezTo>
                <a:cubicBezTo>
                  <a:pt x="3108" y="378"/>
                  <a:pt x="3634" y="979"/>
                  <a:pt x="3910" y="1806"/>
                </a:cubicBezTo>
                <a:cubicBezTo>
                  <a:pt x="4010" y="2157"/>
                  <a:pt x="4060" y="2533"/>
                  <a:pt x="4060" y="2934"/>
                </a:cubicBezTo>
                <a:cubicBezTo>
                  <a:pt x="4035" y="3009"/>
                  <a:pt x="4035" y="3084"/>
                  <a:pt x="4035" y="3185"/>
                </a:cubicBezTo>
                <a:cubicBezTo>
                  <a:pt x="3960" y="3911"/>
                  <a:pt x="3684" y="4563"/>
                  <a:pt x="3258" y="5014"/>
                </a:cubicBezTo>
                <a:cubicBezTo>
                  <a:pt x="2907" y="5390"/>
                  <a:pt x="2506" y="5566"/>
                  <a:pt x="2080" y="5566"/>
                </a:cubicBezTo>
                <a:cubicBezTo>
                  <a:pt x="1078" y="5541"/>
                  <a:pt x="276" y="4463"/>
                  <a:pt x="201" y="3084"/>
                </a:cubicBezTo>
                <a:cubicBezTo>
                  <a:pt x="201" y="3009"/>
                  <a:pt x="201" y="2909"/>
                  <a:pt x="201" y="2834"/>
                </a:cubicBezTo>
                <a:cubicBezTo>
                  <a:pt x="226" y="2107"/>
                  <a:pt x="451" y="1455"/>
                  <a:pt x="827" y="954"/>
                </a:cubicBezTo>
                <a:cubicBezTo>
                  <a:pt x="1203" y="453"/>
                  <a:pt x="1679" y="202"/>
                  <a:pt x="2181" y="202"/>
                </a:cubicBezTo>
                <a:close/>
                <a:moveTo>
                  <a:pt x="2117" y="0"/>
                </a:moveTo>
                <a:cubicBezTo>
                  <a:pt x="1587" y="0"/>
                  <a:pt x="1061" y="299"/>
                  <a:pt x="652" y="829"/>
                </a:cubicBezTo>
                <a:cubicBezTo>
                  <a:pt x="251" y="1355"/>
                  <a:pt x="25" y="2082"/>
                  <a:pt x="0" y="2834"/>
                </a:cubicBezTo>
                <a:cubicBezTo>
                  <a:pt x="0" y="2909"/>
                  <a:pt x="0" y="3009"/>
                  <a:pt x="0" y="3109"/>
                </a:cubicBezTo>
                <a:cubicBezTo>
                  <a:pt x="75" y="4438"/>
                  <a:pt x="777" y="5490"/>
                  <a:pt x="1729" y="5716"/>
                </a:cubicBezTo>
                <a:cubicBezTo>
                  <a:pt x="1830" y="5741"/>
                  <a:pt x="1955" y="5766"/>
                  <a:pt x="2055" y="5766"/>
                </a:cubicBezTo>
                <a:cubicBezTo>
                  <a:pt x="2080" y="5767"/>
                  <a:pt x="2106" y="5768"/>
                  <a:pt x="2131" y="5768"/>
                </a:cubicBezTo>
                <a:cubicBezTo>
                  <a:pt x="2604" y="5768"/>
                  <a:pt x="3052" y="5545"/>
                  <a:pt x="3409" y="5165"/>
                </a:cubicBezTo>
                <a:cubicBezTo>
                  <a:pt x="3860" y="4688"/>
                  <a:pt x="4160" y="3962"/>
                  <a:pt x="4236" y="3185"/>
                </a:cubicBezTo>
                <a:cubicBezTo>
                  <a:pt x="4236" y="3109"/>
                  <a:pt x="4261" y="3009"/>
                  <a:pt x="4261" y="2934"/>
                </a:cubicBezTo>
                <a:cubicBezTo>
                  <a:pt x="4261" y="2508"/>
                  <a:pt x="4211" y="2107"/>
                  <a:pt x="4085" y="1731"/>
                </a:cubicBezTo>
                <a:cubicBezTo>
                  <a:pt x="3785" y="703"/>
                  <a:pt x="3033" y="27"/>
                  <a:pt x="2181" y="2"/>
                </a:cubicBezTo>
                <a:cubicBezTo>
                  <a:pt x="2159" y="1"/>
                  <a:pt x="2138" y="0"/>
                  <a:pt x="211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60" name="Google Shape;1560;p45"/>
          <p:cNvSpPr/>
          <p:nvPr/>
        </p:nvSpPr>
        <p:spPr>
          <a:xfrm>
            <a:off x="2390877" y="4793083"/>
            <a:ext cx="172553" cy="279896"/>
          </a:xfrm>
          <a:custGeom>
            <a:avLst/>
            <a:gdLst/>
            <a:ahLst/>
            <a:cxnLst/>
            <a:rect l="l" t="t" r="r" b="b"/>
            <a:pathLst>
              <a:path w="2056" h="3335" extrusionOk="0">
                <a:moveTo>
                  <a:pt x="1709" y="0"/>
                </a:moveTo>
                <a:cubicBezTo>
                  <a:pt x="777" y="0"/>
                  <a:pt x="25" y="743"/>
                  <a:pt x="0" y="1655"/>
                </a:cubicBezTo>
                <a:cubicBezTo>
                  <a:pt x="0" y="2457"/>
                  <a:pt x="527" y="3134"/>
                  <a:pt x="1228" y="3334"/>
                </a:cubicBezTo>
                <a:cubicBezTo>
                  <a:pt x="1654" y="2883"/>
                  <a:pt x="1955" y="2207"/>
                  <a:pt x="2030" y="1430"/>
                </a:cubicBezTo>
                <a:cubicBezTo>
                  <a:pt x="2030" y="1354"/>
                  <a:pt x="2055" y="1254"/>
                  <a:pt x="2055" y="1179"/>
                </a:cubicBezTo>
                <a:cubicBezTo>
                  <a:pt x="2055" y="753"/>
                  <a:pt x="2005" y="377"/>
                  <a:pt x="1880" y="26"/>
                </a:cubicBezTo>
                <a:cubicBezTo>
                  <a:pt x="1830" y="1"/>
                  <a:pt x="1805" y="1"/>
                  <a:pt x="1755" y="1"/>
                </a:cubicBezTo>
                <a:cubicBezTo>
                  <a:pt x="1739" y="1"/>
                  <a:pt x="1724" y="0"/>
                  <a:pt x="170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61" name="Google Shape;1561;p45"/>
          <p:cNvSpPr/>
          <p:nvPr/>
        </p:nvSpPr>
        <p:spPr>
          <a:xfrm>
            <a:off x="2222603" y="4654268"/>
            <a:ext cx="342924" cy="258829"/>
          </a:xfrm>
          <a:custGeom>
            <a:avLst/>
            <a:gdLst/>
            <a:ahLst/>
            <a:cxnLst/>
            <a:rect l="l" t="t" r="r" b="b"/>
            <a:pathLst>
              <a:path w="4086" h="3084" extrusionOk="0">
                <a:moveTo>
                  <a:pt x="2047" y="1"/>
                </a:moveTo>
                <a:cubicBezTo>
                  <a:pt x="959" y="1"/>
                  <a:pt x="25" y="1219"/>
                  <a:pt x="0" y="2733"/>
                </a:cubicBezTo>
                <a:cubicBezTo>
                  <a:pt x="0" y="2833"/>
                  <a:pt x="0" y="2908"/>
                  <a:pt x="0" y="2983"/>
                </a:cubicBezTo>
                <a:lnTo>
                  <a:pt x="4035" y="3084"/>
                </a:lnTo>
                <a:cubicBezTo>
                  <a:pt x="4035" y="3008"/>
                  <a:pt x="4060" y="2908"/>
                  <a:pt x="4060" y="2833"/>
                </a:cubicBezTo>
                <a:cubicBezTo>
                  <a:pt x="4086" y="1279"/>
                  <a:pt x="3208" y="26"/>
                  <a:pt x="2081" y="1"/>
                </a:cubicBezTo>
                <a:cubicBezTo>
                  <a:pt x="2069" y="1"/>
                  <a:pt x="2058" y="1"/>
                  <a:pt x="204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62" name="Google Shape;1562;p45"/>
          <p:cNvSpPr/>
          <p:nvPr/>
        </p:nvSpPr>
        <p:spPr>
          <a:xfrm>
            <a:off x="2214211" y="4645793"/>
            <a:ext cx="357612" cy="275699"/>
          </a:xfrm>
          <a:custGeom>
            <a:avLst/>
            <a:gdLst/>
            <a:ahLst/>
            <a:cxnLst/>
            <a:rect l="l" t="t" r="r" b="b"/>
            <a:pathLst>
              <a:path w="4261" h="3285" extrusionOk="0">
                <a:moveTo>
                  <a:pt x="2181" y="202"/>
                </a:moveTo>
                <a:cubicBezTo>
                  <a:pt x="2281" y="202"/>
                  <a:pt x="2381" y="227"/>
                  <a:pt x="2481" y="227"/>
                </a:cubicBezTo>
                <a:cubicBezTo>
                  <a:pt x="2882" y="327"/>
                  <a:pt x="3233" y="603"/>
                  <a:pt x="3509" y="1004"/>
                </a:cubicBezTo>
                <a:cubicBezTo>
                  <a:pt x="3885" y="1530"/>
                  <a:pt x="4060" y="2207"/>
                  <a:pt x="4060" y="2934"/>
                </a:cubicBezTo>
                <a:cubicBezTo>
                  <a:pt x="4060" y="2984"/>
                  <a:pt x="4035" y="3034"/>
                  <a:pt x="4035" y="3084"/>
                </a:cubicBezTo>
                <a:lnTo>
                  <a:pt x="201" y="2984"/>
                </a:lnTo>
                <a:cubicBezTo>
                  <a:pt x="201" y="2934"/>
                  <a:pt x="201" y="2884"/>
                  <a:pt x="201" y="2834"/>
                </a:cubicBezTo>
                <a:cubicBezTo>
                  <a:pt x="226" y="2107"/>
                  <a:pt x="451" y="1455"/>
                  <a:pt x="827" y="954"/>
                </a:cubicBezTo>
                <a:cubicBezTo>
                  <a:pt x="1203" y="453"/>
                  <a:pt x="1679" y="202"/>
                  <a:pt x="2181" y="202"/>
                </a:cubicBezTo>
                <a:close/>
                <a:moveTo>
                  <a:pt x="2117" y="0"/>
                </a:moveTo>
                <a:cubicBezTo>
                  <a:pt x="1587" y="0"/>
                  <a:pt x="1061" y="299"/>
                  <a:pt x="652" y="829"/>
                </a:cubicBezTo>
                <a:cubicBezTo>
                  <a:pt x="251" y="1355"/>
                  <a:pt x="25" y="2082"/>
                  <a:pt x="0" y="2834"/>
                </a:cubicBezTo>
                <a:cubicBezTo>
                  <a:pt x="0" y="2909"/>
                  <a:pt x="0" y="3009"/>
                  <a:pt x="0" y="3109"/>
                </a:cubicBezTo>
                <a:lnTo>
                  <a:pt x="0" y="3185"/>
                </a:lnTo>
                <a:lnTo>
                  <a:pt x="4236" y="3285"/>
                </a:lnTo>
                <a:lnTo>
                  <a:pt x="4236" y="3185"/>
                </a:lnTo>
                <a:cubicBezTo>
                  <a:pt x="4236" y="3109"/>
                  <a:pt x="4261" y="3009"/>
                  <a:pt x="4261" y="2934"/>
                </a:cubicBezTo>
                <a:cubicBezTo>
                  <a:pt x="4261" y="2157"/>
                  <a:pt x="4060" y="1430"/>
                  <a:pt x="3684" y="879"/>
                </a:cubicBezTo>
                <a:cubicBezTo>
                  <a:pt x="3308" y="327"/>
                  <a:pt x="2757" y="2"/>
                  <a:pt x="2181" y="2"/>
                </a:cubicBezTo>
                <a:cubicBezTo>
                  <a:pt x="2159" y="1"/>
                  <a:pt x="2138" y="0"/>
                  <a:pt x="211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63" name="Google Shape;1563;p45"/>
          <p:cNvSpPr/>
          <p:nvPr/>
        </p:nvSpPr>
        <p:spPr>
          <a:xfrm>
            <a:off x="2914578" y="4668956"/>
            <a:ext cx="340911" cy="467304"/>
          </a:xfrm>
          <a:custGeom>
            <a:avLst/>
            <a:gdLst/>
            <a:ahLst/>
            <a:cxnLst/>
            <a:rect l="l" t="t" r="r" b="b"/>
            <a:pathLst>
              <a:path w="4062" h="5568" extrusionOk="0">
                <a:moveTo>
                  <a:pt x="2072" y="1"/>
                </a:moveTo>
                <a:cubicBezTo>
                  <a:pt x="960" y="1"/>
                  <a:pt x="51" y="1220"/>
                  <a:pt x="1" y="2733"/>
                </a:cubicBezTo>
                <a:cubicBezTo>
                  <a:pt x="1" y="2833"/>
                  <a:pt x="1" y="2909"/>
                  <a:pt x="1" y="3009"/>
                </a:cubicBezTo>
                <a:cubicBezTo>
                  <a:pt x="76" y="4412"/>
                  <a:pt x="928" y="5540"/>
                  <a:pt x="1981" y="5565"/>
                </a:cubicBezTo>
                <a:cubicBezTo>
                  <a:pt x="2005" y="5567"/>
                  <a:pt x="2029" y="5567"/>
                  <a:pt x="2053" y="5567"/>
                </a:cubicBezTo>
                <a:cubicBezTo>
                  <a:pt x="2500" y="5567"/>
                  <a:pt x="2902" y="5346"/>
                  <a:pt x="3259" y="4989"/>
                </a:cubicBezTo>
                <a:cubicBezTo>
                  <a:pt x="3685" y="4538"/>
                  <a:pt x="3986" y="3861"/>
                  <a:pt x="4036" y="3084"/>
                </a:cubicBezTo>
                <a:cubicBezTo>
                  <a:pt x="4061" y="3009"/>
                  <a:pt x="4061" y="2934"/>
                  <a:pt x="4061" y="2833"/>
                </a:cubicBezTo>
                <a:cubicBezTo>
                  <a:pt x="4061" y="2432"/>
                  <a:pt x="4011" y="2031"/>
                  <a:pt x="3911" y="1681"/>
                </a:cubicBezTo>
                <a:cubicBezTo>
                  <a:pt x="3610" y="703"/>
                  <a:pt x="2908" y="26"/>
                  <a:pt x="2106" y="1"/>
                </a:cubicBezTo>
                <a:cubicBezTo>
                  <a:pt x="2095" y="1"/>
                  <a:pt x="2084" y="1"/>
                  <a:pt x="207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64" name="Google Shape;1564;p45"/>
          <p:cNvSpPr/>
          <p:nvPr/>
        </p:nvSpPr>
        <p:spPr>
          <a:xfrm>
            <a:off x="2906184" y="4660648"/>
            <a:ext cx="357696" cy="484005"/>
          </a:xfrm>
          <a:custGeom>
            <a:avLst/>
            <a:gdLst/>
            <a:ahLst/>
            <a:cxnLst/>
            <a:rect l="l" t="t" r="r" b="b"/>
            <a:pathLst>
              <a:path w="4262" h="5767" extrusionOk="0">
                <a:moveTo>
                  <a:pt x="2206" y="201"/>
                </a:moveTo>
                <a:cubicBezTo>
                  <a:pt x="2281" y="201"/>
                  <a:pt x="2382" y="226"/>
                  <a:pt x="2482" y="251"/>
                </a:cubicBezTo>
                <a:cubicBezTo>
                  <a:pt x="3109" y="401"/>
                  <a:pt x="3660" y="978"/>
                  <a:pt x="3911" y="1805"/>
                </a:cubicBezTo>
                <a:cubicBezTo>
                  <a:pt x="4011" y="2155"/>
                  <a:pt x="4061" y="2531"/>
                  <a:pt x="4061" y="2932"/>
                </a:cubicBezTo>
                <a:cubicBezTo>
                  <a:pt x="4061" y="3008"/>
                  <a:pt x="4061" y="3108"/>
                  <a:pt x="4036" y="3183"/>
                </a:cubicBezTo>
                <a:cubicBezTo>
                  <a:pt x="3986" y="3910"/>
                  <a:pt x="3710" y="4587"/>
                  <a:pt x="3284" y="5013"/>
                </a:cubicBezTo>
                <a:cubicBezTo>
                  <a:pt x="2953" y="5368"/>
                  <a:pt x="2554" y="5566"/>
                  <a:pt x="2152" y="5566"/>
                </a:cubicBezTo>
                <a:cubicBezTo>
                  <a:pt x="2129" y="5566"/>
                  <a:pt x="2105" y="5565"/>
                  <a:pt x="2081" y="5564"/>
                </a:cubicBezTo>
                <a:cubicBezTo>
                  <a:pt x="1103" y="5539"/>
                  <a:pt x="276" y="4461"/>
                  <a:pt x="226" y="3108"/>
                </a:cubicBezTo>
                <a:cubicBezTo>
                  <a:pt x="201" y="3008"/>
                  <a:pt x="201" y="2932"/>
                  <a:pt x="201" y="2857"/>
                </a:cubicBezTo>
                <a:cubicBezTo>
                  <a:pt x="226" y="2130"/>
                  <a:pt x="452" y="1454"/>
                  <a:pt x="828" y="952"/>
                </a:cubicBezTo>
                <a:cubicBezTo>
                  <a:pt x="1204" y="451"/>
                  <a:pt x="1680" y="201"/>
                  <a:pt x="2206" y="201"/>
                </a:cubicBezTo>
                <a:close/>
                <a:moveTo>
                  <a:pt x="2206" y="0"/>
                </a:moveTo>
                <a:cubicBezTo>
                  <a:pt x="1630" y="0"/>
                  <a:pt x="1078" y="276"/>
                  <a:pt x="677" y="827"/>
                </a:cubicBezTo>
                <a:cubicBezTo>
                  <a:pt x="251" y="1353"/>
                  <a:pt x="26" y="2080"/>
                  <a:pt x="1" y="2832"/>
                </a:cubicBezTo>
                <a:cubicBezTo>
                  <a:pt x="1" y="2932"/>
                  <a:pt x="1" y="3008"/>
                  <a:pt x="1" y="3108"/>
                </a:cubicBezTo>
                <a:cubicBezTo>
                  <a:pt x="76" y="4436"/>
                  <a:pt x="778" y="5514"/>
                  <a:pt x="1730" y="5739"/>
                </a:cubicBezTo>
                <a:cubicBezTo>
                  <a:pt x="1830" y="5765"/>
                  <a:pt x="1956" y="5765"/>
                  <a:pt x="2081" y="5765"/>
                </a:cubicBezTo>
                <a:cubicBezTo>
                  <a:pt x="2105" y="5766"/>
                  <a:pt x="2129" y="5766"/>
                  <a:pt x="2153" y="5766"/>
                </a:cubicBezTo>
                <a:cubicBezTo>
                  <a:pt x="2605" y="5766"/>
                  <a:pt x="3054" y="5544"/>
                  <a:pt x="3434" y="5163"/>
                </a:cubicBezTo>
                <a:cubicBezTo>
                  <a:pt x="3885" y="4687"/>
                  <a:pt x="4186" y="3960"/>
                  <a:pt x="4236" y="3208"/>
                </a:cubicBezTo>
                <a:cubicBezTo>
                  <a:pt x="4261" y="3108"/>
                  <a:pt x="4261" y="3033"/>
                  <a:pt x="4261" y="2932"/>
                </a:cubicBezTo>
                <a:cubicBezTo>
                  <a:pt x="4261" y="2531"/>
                  <a:pt x="4211" y="2130"/>
                  <a:pt x="4111" y="1754"/>
                </a:cubicBezTo>
                <a:cubicBezTo>
                  <a:pt x="3785" y="702"/>
                  <a:pt x="3033" y="25"/>
                  <a:pt x="220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65" name="Google Shape;1565;p45"/>
          <p:cNvSpPr/>
          <p:nvPr/>
        </p:nvSpPr>
        <p:spPr>
          <a:xfrm>
            <a:off x="3082848" y="4809868"/>
            <a:ext cx="172637" cy="277797"/>
          </a:xfrm>
          <a:custGeom>
            <a:avLst/>
            <a:gdLst/>
            <a:ahLst/>
            <a:cxnLst/>
            <a:rect l="l" t="t" r="r" b="b"/>
            <a:pathLst>
              <a:path w="2057" h="3310" extrusionOk="0">
                <a:moveTo>
                  <a:pt x="1708" y="1"/>
                </a:moveTo>
                <a:cubicBezTo>
                  <a:pt x="777" y="1"/>
                  <a:pt x="26" y="719"/>
                  <a:pt x="26" y="1656"/>
                </a:cubicBezTo>
                <a:cubicBezTo>
                  <a:pt x="1" y="2433"/>
                  <a:pt x="527" y="3109"/>
                  <a:pt x="1254" y="3310"/>
                </a:cubicBezTo>
                <a:cubicBezTo>
                  <a:pt x="1680" y="2859"/>
                  <a:pt x="1981" y="2182"/>
                  <a:pt x="2031" y="1405"/>
                </a:cubicBezTo>
                <a:cubicBezTo>
                  <a:pt x="2056" y="1330"/>
                  <a:pt x="2056" y="1255"/>
                  <a:pt x="2056" y="1154"/>
                </a:cubicBezTo>
                <a:cubicBezTo>
                  <a:pt x="2056" y="753"/>
                  <a:pt x="2006" y="352"/>
                  <a:pt x="1906" y="2"/>
                </a:cubicBezTo>
                <a:lnTo>
                  <a:pt x="1755" y="2"/>
                </a:lnTo>
                <a:cubicBezTo>
                  <a:pt x="1739" y="1"/>
                  <a:pt x="1724" y="1"/>
                  <a:pt x="170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66" name="Google Shape;1566;p45"/>
          <p:cNvSpPr/>
          <p:nvPr/>
        </p:nvSpPr>
        <p:spPr>
          <a:xfrm>
            <a:off x="2914576" y="4668958"/>
            <a:ext cx="343008" cy="258913"/>
          </a:xfrm>
          <a:custGeom>
            <a:avLst/>
            <a:gdLst/>
            <a:ahLst/>
            <a:cxnLst/>
            <a:rect l="l" t="t" r="r" b="b"/>
            <a:pathLst>
              <a:path w="4087" h="3085" extrusionOk="0">
                <a:moveTo>
                  <a:pt x="2072" y="1"/>
                </a:moveTo>
                <a:cubicBezTo>
                  <a:pt x="960" y="1"/>
                  <a:pt x="51" y="1220"/>
                  <a:pt x="1" y="2733"/>
                </a:cubicBezTo>
                <a:cubicBezTo>
                  <a:pt x="1" y="2833"/>
                  <a:pt x="1" y="2909"/>
                  <a:pt x="1" y="3009"/>
                </a:cubicBezTo>
                <a:lnTo>
                  <a:pt x="4036" y="3084"/>
                </a:lnTo>
                <a:cubicBezTo>
                  <a:pt x="4061" y="3009"/>
                  <a:pt x="4061" y="2934"/>
                  <a:pt x="4061" y="2833"/>
                </a:cubicBezTo>
                <a:cubicBezTo>
                  <a:pt x="4086" y="1305"/>
                  <a:pt x="3209" y="26"/>
                  <a:pt x="2106" y="1"/>
                </a:cubicBezTo>
                <a:cubicBezTo>
                  <a:pt x="2095" y="1"/>
                  <a:pt x="2084" y="1"/>
                  <a:pt x="207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67" name="Google Shape;1567;p45"/>
          <p:cNvSpPr/>
          <p:nvPr/>
        </p:nvSpPr>
        <p:spPr>
          <a:xfrm>
            <a:off x="2906186" y="4660649"/>
            <a:ext cx="359793" cy="277713"/>
          </a:xfrm>
          <a:custGeom>
            <a:avLst/>
            <a:gdLst/>
            <a:ahLst/>
            <a:cxnLst/>
            <a:rect l="l" t="t" r="r" b="b"/>
            <a:pathLst>
              <a:path w="4287" h="3309" extrusionOk="0">
                <a:moveTo>
                  <a:pt x="2206" y="201"/>
                </a:moveTo>
                <a:cubicBezTo>
                  <a:pt x="2306" y="201"/>
                  <a:pt x="2382" y="226"/>
                  <a:pt x="2482" y="251"/>
                </a:cubicBezTo>
                <a:cubicBezTo>
                  <a:pt x="2883" y="351"/>
                  <a:pt x="3234" y="602"/>
                  <a:pt x="3535" y="1003"/>
                </a:cubicBezTo>
                <a:cubicBezTo>
                  <a:pt x="3885" y="1529"/>
                  <a:pt x="4061" y="2206"/>
                  <a:pt x="4061" y="2932"/>
                </a:cubicBezTo>
                <a:cubicBezTo>
                  <a:pt x="4061" y="2983"/>
                  <a:pt x="4061" y="3033"/>
                  <a:pt x="4061" y="3083"/>
                </a:cubicBezTo>
                <a:lnTo>
                  <a:pt x="201" y="3008"/>
                </a:lnTo>
                <a:cubicBezTo>
                  <a:pt x="201" y="2957"/>
                  <a:pt x="201" y="2907"/>
                  <a:pt x="201" y="2857"/>
                </a:cubicBezTo>
                <a:cubicBezTo>
                  <a:pt x="226" y="2130"/>
                  <a:pt x="452" y="1454"/>
                  <a:pt x="828" y="952"/>
                </a:cubicBezTo>
                <a:cubicBezTo>
                  <a:pt x="1204" y="451"/>
                  <a:pt x="1680" y="201"/>
                  <a:pt x="2206" y="201"/>
                </a:cubicBezTo>
                <a:close/>
                <a:moveTo>
                  <a:pt x="2206" y="0"/>
                </a:moveTo>
                <a:cubicBezTo>
                  <a:pt x="1630" y="0"/>
                  <a:pt x="1078" y="276"/>
                  <a:pt x="677" y="827"/>
                </a:cubicBezTo>
                <a:cubicBezTo>
                  <a:pt x="251" y="1353"/>
                  <a:pt x="26" y="2080"/>
                  <a:pt x="1" y="2832"/>
                </a:cubicBezTo>
                <a:cubicBezTo>
                  <a:pt x="1" y="2932"/>
                  <a:pt x="1" y="3008"/>
                  <a:pt x="1" y="3108"/>
                </a:cubicBezTo>
                <a:lnTo>
                  <a:pt x="26" y="3208"/>
                </a:lnTo>
                <a:lnTo>
                  <a:pt x="4236" y="3308"/>
                </a:lnTo>
                <a:lnTo>
                  <a:pt x="4236" y="3208"/>
                </a:lnTo>
                <a:cubicBezTo>
                  <a:pt x="4261" y="3108"/>
                  <a:pt x="4261" y="3033"/>
                  <a:pt x="4261" y="2932"/>
                </a:cubicBezTo>
                <a:cubicBezTo>
                  <a:pt x="4286" y="2181"/>
                  <a:pt x="4086" y="1454"/>
                  <a:pt x="3685" y="902"/>
                </a:cubicBezTo>
                <a:cubicBezTo>
                  <a:pt x="3309" y="326"/>
                  <a:pt x="2783" y="25"/>
                  <a:pt x="220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68" name="Google Shape;1568;p45"/>
          <p:cNvSpPr/>
          <p:nvPr/>
        </p:nvSpPr>
        <p:spPr>
          <a:xfrm>
            <a:off x="2117444" y="5038906"/>
            <a:ext cx="61099" cy="56063"/>
          </a:xfrm>
          <a:custGeom>
            <a:avLst/>
            <a:gdLst/>
            <a:ahLst/>
            <a:cxnLst/>
            <a:rect l="l" t="t" r="r" b="b"/>
            <a:pathLst>
              <a:path w="728" h="668" extrusionOk="0">
                <a:moveTo>
                  <a:pt x="373" y="1"/>
                </a:moveTo>
                <a:cubicBezTo>
                  <a:pt x="216" y="1"/>
                  <a:pt x="70" y="97"/>
                  <a:pt x="25" y="255"/>
                </a:cubicBezTo>
                <a:cubicBezTo>
                  <a:pt x="0" y="430"/>
                  <a:pt x="100" y="631"/>
                  <a:pt x="276" y="656"/>
                </a:cubicBezTo>
                <a:cubicBezTo>
                  <a:pt x="302" y="664"/>
                  <a:pt x="329" y="667"/>
                  <a:pt x="355" y="667"/>
                </a:cubicBezTo>
                <a:cubicBezTo>
                  <a:pt x="501" y="667"/>
                  <a:pt x="634" y="554"/>
                  <a:pt x="677" y="405"/>
                </a:cubicBezTo>
                <a:cubicBezTo>
                  <a:pt x="727" y="230"/>
                  <a:pt x="602" y="55"/>
                  <a:pt x="426" y="4"/>
                </a:cubicBezTo>
                <a:cubicBezTo>
                  <a:pt x="408" y="2"/>
                  <a:pt x="390" y="1"/>
                  <a:pt x="37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69" name="Google Shape;1569;p45"/>
          <p:cNvSpPr/>
          <p:nvPr/>
        </p:nvSpPr>
        <p:spPr>
          <a:xfrm>
            <a:off x="2169981" y="5158836"/>
            <a:ext cx="61099" cy="55979"/>
          </a:xfrm>
          <a:custGeom>
            <a:avLst/>
            <a:gdLst/>
            <a:ahLst/>
            <a:cxnLst/>
            <a:rect l="l" t="t" r="r" b="b"/>
            <a:pathLst>
              <a:path w="728" h="667" extrusionOk="0">
                <a:moveTo>
                  <a:pt x="391" y="0"/>
                </a:moveTo>
                <a:cubicBezTo>
                  <a:pt x="217" y="0"/>
                  <a:pt x="71" y="97"/>
                  <a:pt x="26" y="255"/>
                </a:cubicBezTo>
                <a:cubicBezTo>
                  <a:pt x="1" y="430"/>
                  <a:pt x="101" y="605"/>
                  <a:pt x="276" y="656"/>
                </a:cubicBezTo>
                <a:cubicBezTo>
                  <a:pt x="307" y="663"/>
                  <a:pt x="336" y="667"/>
                  <a:pt x="365" y="667"/>
                </a:cubicBezTo>
                <a:cubicBezTo>
                  <a:pt x="527" y="667"/>
                  <a:pt x="656" y="554"/>
                  <a:pt x="677" y="405"/>
                </a:cubicBezTo>
                <a:cubicBezTo>
                  <a:pt x="728" y="230"/>
                  <a:pt x="627" y="54"/>
                  <a:pt x="452" y="4"/>
                </a:cubicBezTo>
                <a:cubicBezTo>
                  <a:pt x="431" y="1"/>
                  <a:pt x="411" y="0"/>
                  <a:pt x="3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70" name="Google Shape;1570;p45"/>
          <p:cNvSpPr/>
          <p:nvPr/>
        </p:nvSpPr>
        <p:spPr>
          <a:xfrm>
            <a:off x="2281521" y="5139281"/>
            <a:ext cx="61015" cy="56651"/>
          </a:xfrm>
          <a:custGeom>
            <a:avLst/>
            <a:gdLst/>
            <a:ahLst/>
            <a:cxnLst/>
            <a:rect l="l" t="t" r="r" b="b"/>
            <a:pathLst>
              <a:path w="727" h="675" extrusionOk="0">
                <a:moveTo>
                  <a:pt x="371" y="0"/>
                </a:moveTo>
                <a:cubicBezTo>
                  <a:pt x="219" y="0"/>
                  <a:pt x="71" y="113"/>
                  <a:pt x="50" y="262"/>
                </a:cubicBezTo>
                <a:cubicBezTo>
                  <a:pt x="0" y="437"/>
                  <a:pt x="100" y="613"/>
                  <a:pt x="301" y="663"/>
                </a:cubicBezTo>
                <a:cubicBezTo>
                  <a:pt x="327" y="671"/>
                  <a:pt x="354" y="674"/>
                  <a:pt x="380" y="674"/>
                </a:cubicBezTo>
                <a:cubicBezTo>
                  <a:pt x="526" y="674"/>
                  <a:pt x="659" y="561"/>
                  <a:pt x="702" y="412"/>
                </a:cubicBezTo>
                <a:cubicBezTo>
                  <a:pt x="727" y="237"/>
                  <a:pt x="627" y="62"/>
                  <a:pt x="451" y="11"/>
                </a:cubicBezTo>
                <a:cubicBezTo>
                  <a:pt x="425" y="4"/>
                  <a:pt x="398" y="0"/>
                  <a:pt x="37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71" name="Google Shape;1571;p45"/>
          <p:cNvSpPr/>
          <p:nvPr/>
        </p:nvSpPr>
        <p:spPr>
          <a:xfrm>
            <a:off x="3286959" y="5097234"/>
            <a:ext cx="61015" cy="56567"/>
          </a:xfrm>
          <a:custGeom>
            <a:avLst/>
            <a:gdLst/>
            <a:ahLst/>
            <a:cxnLst/>
            <a:rect l="l" t="t" r="r" b="b"/>
            <a:pathLst>
              <a:path w="727" h="674" extrusionOk="0">
                <a:moveTo>
                  <a:pt x="363" y="0"/>
                </a:moveTo>
                <a:cubicBezTo>
                  <a:pt x="201" y="0"/>
                  <a:pt x="71" y="113"/>
                  <a:pt x="50" y="262"/>
                </a:cubicBezTo>
                <a:cubicBezTo>
                  <a:pt x="0" y="437"/>
                  <a:pt x="100" y="613"/>
                  <a:pt x="276" y="663"/>
                </a:cubicBezTo>
                <a:cubicBezTo>
                  <a:pt x="306" y="670"/>
                  <a:pt x="336" y="674"/>
                  <a:pt x="365" y="674"/>
                </a:cubicBezTo>
                <a:cubicBezTo>
                  <a:pt x="526" y="674"/>
                  <a:pt x="659" y="561"/>
                  <a:pt x="702" y="412"/>
                </a:cubicBezTo>
                <a:cubicBezTo>
                  <a:pt x="727" y="237"/>
                  <a:pt x="627" y="61"/>
                  <a:pt x="451" y="11"/>
                </a:cubicBezTo>
                <a:cubicBezTo>
                  <a:pt x="421" y="4"/>
                  <a:pt x="391" y="0"/>
                  <a:pt x="36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72" name="Google Shape;1572;p45"/>
          <p:cNvSpPr/>
          <p:nvPr/>
        </p:nvSpPr>
        <p:spPr>
          <a:xfrm>
            <a:off x="3135471" y="5160933"/>
            <a:ext cx="63197" cy="55979"/>
          </a:xfrm>
          <a:custGeom>
            <a:avLst/>
            <a:gdLst/>
            <a:ahLst/>
            <a:cxnLst/>
            <a:rect l="l" t="t" r="r" b="b"/>
            <a:pathLst>
              <a:path w="753" h="667" extrusionOk="0">
                <a:moveTo>
                  <a:pt x="398" y="0"/>
                </a:moveTo>
                <a:cubicBezTo>
                  <a:pt x="242" y="0"/>
                  <a:pt x="96" y="97"/>
                  <a:pt x="51" y="255"/>
                </a:cubicBezTo>
                <a:cubicBezTo>
                  <a:pt x="1" y="430"/>
                  <a:pt x="126" y="631"/>
                  <a:pt x="301" y="656"/>
                </a:cubicBezTo>
                <a:cubicBezTo>
                  <a:pt x="328" y="663"/>
                  <a:pt x="354" y="667"/>
                  <a:pt x="380" y="667"/>
                </a:cubicBezTo>
                <a:cubicBezTo>
                  <a:pt x="527" y="667"/>
                  <a:pt x="660" y="554"/>
                  <a:pt x="702" y="405"/>
                </a:cubicBezTo>
                <a:cubicBezTo>
                  <a:pt x="752" y="230"/>
                  <a:pt x="627" y="54"/>
                  <a:pt x="452" y="4"/>
                </a:cubicBezTo>
                <a:cubicBezTo>
                  <a:pt x="434" y="1"/>
                  <a:pt x="416" y="0"/>
                  <a:pt x="3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73" name="Google Shape;1573;p45"/>
          <p:cNvSpPr/>
          <p:nvPr/>
        </p:nvSpPr>
        <p:spPr>
          <a:xfrm>
            <a:off x="3238533" y="5196603"/>
            <a:ext cx="33739" cy="32060"/>
          </a:xfrm>
          <a:custGeom>
            <a:avLst/>
            <a:gdLst/>
            <a:ahLst/>
            <a:cxnLst/>
            <a:rect l="l" t="t" r="r" b="b"/>
            <a:pathLst>
              <a:path w="402" h="382" extrusionOk="0">
                <a:moveTo>
                  <a:pt x="212" y="0"/>
                </a:moveTo>
                <a:cubicBezTo>
                  <a:pt x="126" y="0"/>
                  <a:pt x="47" y="68"/>
                  <a:pt x="26" y="155"/>
                </a:cubicBezTo>
                <a:cubicBezTo>
                  <a:pt x="1" y="256"/>
                  <a:pt x="76" y="356"/>
                  <a:pt x="176" y="381"/>
                </a:cubicBezTo>
                <a:cubicBezTo>
                  <a:pt x="251" y="381"/>
                  <a:pt x="352" y="331"/>
                  <a:pt x="377" y="231"/>
                </a:cubicBezTo>
                <a:cubicBezTo>
                  <a:pt x="402" y="130"/>
                  <a:pt x="352" y="30"/>
                  <a:pt x="251" y="5"/>
                </a:cubicBezTo>
                <a:cubicBezTo>
                  <a:pt x="238" y="2"/>
                  <a:pt x="225" y="0"/>
                  <a:pt x="21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74" name="Google Shape;1574;p45"/>
          <p:cNvSpPr/>
          <p:nvPr/>
        </p:nvSpPr>
        <p:spPr>
          <a:xfrm>
            <a:off x="2203637" y="4511007"/>
            <a:ext cx="324041" cy="133360"/>
          </a:xfrm>
          <a:custGeom>
            <a:avLst/>
            <a:gdLst/>
            <a:ahLst/>
            <a:cxnLst/>
            <a:rect l="l" t="t" r="r" b="b"/>
            <a:pathLst>
              <a:path w="3861" h="1589" extrusionOk="0">
                <a:moveTo>
                  <a:pt x="2149" y="1"/>
                </a:moveTo>
                <a:cubicBezTo>
                  <a:pt x="2025" y="1"/>
                  <a:pt x="1902" y="10"/>
                  <a:pt x="1780" y="29"/>
                </a:cubicBezTo>
                <a:cubicBezTo>
                  <a:pt x="1154" y="129"/>
                  <a:pt x="527" y="480"/>
                  <a:pt x="126" y="1006"/>
                </a:cubicBezTo>
                <a:cubicBezTo>
                  <a:pt x="1" y="1157"/>
                  <a:pt x="51" y="1382"/>
                  <a:pt x="201" y="1507"/>
                </a:cubicBezTo>
                <a:cubicBezTo>
                  <a:pt x="226" y="1532"/>
                  <a:pt x="276" y="1558"/>
                  <a:pt x="327" y="1583"/>
                </a:cubicBezTo>
                <a:cubicBezTo>
                  <a:pt x="352" y="1587"/>
                  <a:pt x="376" y="1589"/>
                  <a:pt x="400" y="1589"/>
                </a:cubicBezTo>
                <a:cubicBezTo>
                  <a:pt x="518" y="1589"/>
                  <a:pt x="619" y="1537"/>
                  <a:pt x="703" y="1432"/>
                </a:cubicBezTo>
                <a:cubicBezTo>
                  <a:pt x="1003" y="1056"/>
                  <a:pt x="1429" y="806"/>
                  <a:pt x="1906" y="756"/>
                </a:cubicBezTo>
                <a:cubicBezTo>
                  <a:pt x="2002" y="739"/>
                  <a:pt x="2101" y="731"/>
                  <a:pt x="2201" y="731"/>
                </a:cubicBezTo>
                <a:cubicBezTo>
                  <a:pt x="2566" y="731"/>
                  <a:pt x="2938" y="840"/>
                  <a:pt x="3234" y="1056"/>
                </a:cubicBezTo>
                <a:cubicBezTo>
                  <a:pt x="3302" y="1105"/>
                  <a:pt x="3378" y="1127"/>
                  <a:pt x="3451" y="1127"/>
                </a:cubicBezTo>
                <a:cubicBezTo>
                  <a:pt x="3566" y="1127"/>
                  <a:pt x="3674" y="1073"/>
                  <a:pt x="3735" y="981"/>
                </a:cubicBezTo>
                <a:cubicBezTo>
                  <a:pt x="3860" y="806"/>
                  <a:pt x="3810" y="580"/>
                  <a:pt x="3660" y="480"/>
                </a:cubicBezTo>
                <a:cubicBezTo>
                  <a:pt x="3232" y="174"/>
                  <a:pt x="2688" y="1"/>
                  <a:pt x="214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75" name="Google Shape;1575;p45"/>
          <p:cNvSpPr/>
          <p:nvPr/>
        </p:nvSpPr>
        <p:spPr>
          <a:xfrm>
            <a:off x="2952512" y="4506893"/>
            <a:ext cx="323957" cy="114896"/>
          </a:xfrm>
          <a:custGeom>
            <a:avLst/>
            <a:gdLst/>
            <a:ahLst/>
            <a:cxnLst/>
            <a:rect l="l" t="t" r="r" b="b"/>
            <a:pathLst>
              <a:path w="3860" h="1369" extrusionOk="0">
                <a:moveTo>
                  <a:pt x="1865" y="1"/>
                </a:moveTo>
                <a:cubicBezTo>
                  <a:pt x="1242" y="1"/>
                  <a:pt x="605" y="248"/>
                  <a:pt x="150" y="654"/>
                </a:cubicBezTo>
                <a:cubicBezTo>
                  <a:pt x="0" y="805"/>
                  <a:pt x="0" y="1030"/>
                  <a:pt x="125" y="1180"/>
                </a:cubicBezTo>
                <a:cubicBezTo>
                  <a:pt x="176" y="1231"/>
                  <a:pt x="251" y="1256"/>
                  <a:pt x="301" y="1281"/>
                </a:cubicBezTo>
                <a:cubicBezTo>
                  <a:pt x="332" y="1287"/>
                  <a:pt x="364" y="1290"/>
                  <a:pt x="394" y="1290"/>
                </a:cubicBezTo>
                <a:cubicBezTo>
                  <a:pt x="486" y="1290"/>
                  <a:pt x="570" y="1262"/>
                  <a:pt x="627" y="1206"/>
                </a:cubicBezTo>
                <a:cubicBezTo>
                  <a:pt x="978" y="880"/>
                  <a:pt x="1454" y="704"/>
                  <a:pt x="1930" y="704"/>
                </a:cubicBezTo>
                <a:cubicBezTo>
                  <a:pt x="2406" y="729"/>
                  <a:pt x="2857" y="930"/>
                  <a:pt x="3208" y="1256"/>
                </a:cubicBezTo>
                <a:cubicBezTo>
                  <a:pt x="3271" y="1331"/>
                  <a:pt x="3359" y="1368"/>
                  <a:pt x="3449" y="1368"/>
                </a:cubicBezTo>
                <a:cubicBezTo>
                  <a:pt x="3540" y="1368"/>
                  <a:pt x="3634" y="1331"/>
                  <a:pt x="3709" y="1256"/>
                </a:cubicBezTo>
                <a:cubicBezTo>
                  <a:pt x="3860" y="1130"/>
                  <a:pt x="3860" y="905"/>
                  <a:pt x="3709" y="754"/>
                </a:cubicBezTo>
                <a:cubicBezTo>
                  <a:pt x="3258" y="278"/>
                  <a:pt x="2607" y="2"/>
                  <a:pt x="1955" y="2"/>
                </a:cubicBezTo>
                <a:cubicBezTo>
                  <a:pt x="1925" y="1"/>
                  <a:pt x="1895" y="1"/>
                  <a:pt x="186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76" name="Google Shape;1576;p45"/>
          <p:cNvSpPr/>
          <p:nvPr/>
        </p:nvSpPr>
        <p:spPr>
          <a:xfrm>
            <a:off x="5813363" y="5168724"/>
            <a:ext cx="529932" cy="522253"/>
          </a:xfrm>
          <a:custGeom>
            <a:avLst/>
            <a:gdLst/>
            <a:ahLst/>
            <a:cxnLst/>
            <a:rect l="l" t="t" r="r" b="b"/>
            <a:pathLst>
              <a:path w="5590" h="5509" extrusionOk="0">
                <a:moveTo>
                  <a:pt x="2972" y="1"/>
                </a:moveTo>
                <a:cubicBezTo>
                  <a:pt x="2915" y="1"/>
                  <a:pt x="2857" y="32"/>
                  <a:pt x="2833" y="92"/>
                </a:cubicBezTo>
                <a:cubicBezTo>
                  <a:pt x="2307" y="1696"/>
                  <a:pt x="1805" y="2147"/>
                  <a:pt x="151" y="2448"/>
                </a:cubicBezTo>
                <a:cubicBezTo>
                  <a:pt x="1" y="2473"/>
                  <a:pt x="1" y="2673"/>
                  <a:pt x="126" y="2724"/>
                </a:cubicBezTo>
                <a:cubicBezTo>
                  <a:pt x="1730" y="3250"/>
                  <a:pt x="2181" y="3751"/>
                  <a:pt x="2482" y="5405"/>
                </a:cubicBezTo>
                <a:cubicBezTo>
                  <a:pt x="2495" y="5471"/>
                  <a:pt x="2556" y="5509"/>
                  <a:pt x="2619" y="5509"/>
                </a:cubicBezTo>
                <a:cubicBezTo>
                  <a:pt x="2676" y="5509"/>
                  <a:pt x="2734" y="5477"/>
                  <a:pt x="2758" y="5405"/>
                </a:cubicBezTo>
                <a:cubicBezTo>
                  <a:pt x="3284" y="3826"/>
                  <a:pt x="3785" y="3375"/>
                  <a:pt x="5414" y="3074"/>
                </a:cubicBezTo>
                <a:cubicBezTo>
                  <a:pt x="5565" y="3049"/>
                  <a:pt x="5590" y="2849"/>
                  <a:pt x="5439" y="2799"/>
                </a:cubicBezTo>
                <a:cubicBezTo>
                  <a:pt x="3835" y="2272"/>
                  <a:pt x="3409" y="1771"/>
                  <a:pt x="3109" y="117"/>
                </a:cubicBezTo>
                <a:cubicBezTo>
                  <a:pt x="3096" y="38"/>
                  <a:pt x="3034" y="1"/>
                  <a:pt x="2972" y="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rgbClr val="0B3A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77" name="Google Shape;1577;p45"/>
          <p:cNvSpPr/>
          <p:nvPr/>
        </p:nvSpPr>
        <p:spPr>
          <a:xfrm>
            <a:off x="1827117" y="3249104"/>
            <a:ext cx="280419" cy="301843"/>
          </a:xfrm>
          <a:custGeom>
            <a:avLst/>
            <a:gdLst/>
            <a:ahLst/>
            <a:cxnLst/>
            <a:rect l="l" t="t" r="r" b="b"/>
            <a:pathLst>
              <a:path w="2958" h="3184" extrusionOk="0">
                <a:moveTo>
                  <a:pt x="1489" y="1"/>
                </a:moveTo>
                <a:cubicBezTo>
                  <a:pt x="1467" y="1"/>
                  <a:pt x="1442" y="13"/>
                  <a:pt x="1429" y="38"/>
                </a:cubicBezTo>
                <a:cubicBezTo>
                  <a:pt x="1128" y="916"/>
                  <a:pt x="853" y="1216"/>
                  <a:pt x="51" y="1517"/>
                </a:cubicBezTo>
                <a:cubicBezTo>
                  <a:pt x="0" y="1542"/>
                  <a:pt x="0" y="1617"/>
                  <a:pt x="51" y="1642"/>
                </a:cubicBezTo>
                <a:cubicBezTo>
                  <a:pt x="853" y="1968"/>
                  <a:pt x="1128" y="2269"/>
                  <a:pt x="1429" y="3146"/>
                </a:cubicBezTo>
                <a:cubicBezTo>
                  <a:pt x="1442" y="3171"/>
                  <a:pt x="1467" y="3184"/>
                  <a:pt x="1489" y="3184"/>
                </a:cubicBezTo>
                <a:cubicBezTo>
                  <a:pt x="1510" y="3184"/>
                  <a:pt x="1529" y="3171"/>
                  <a:pt x="1529" y="3146"/>
                </a:cubicBezTo>
                <a:cubicBezTo>
                  <a:pt x="1830" y="2269"/>
                  <a:pt x="2106" y="1968"/>
                  <a:pt x="2908" y="1642"/>
                </a:cubicBezTo>
                <a:cubicBezTo>
                  <a:pt x="2958" y="1617"/>
                  <a:pt x="2958" y="1542"/>
                  <a:pt x="2908" y="1517"/>
                </a:cubicBezTo>
                <a:cubicBezTo>
                  <a:pt x="2106" y="1216"/>
                  <a:pt x="1830" y="916"/>
                  <a:pt x="1529" y="38"/>
                </a:cubicBezTo>
                <a:cubicBezTo>
                  <a:pt x="1529" y="13"/>
                  <a:pt x="1510" y="1"/>
                  <a:pt x="1489" y="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rgbClr val="0B3A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78" name="Google Shape;1578;p45"/>
          <p:cNvSpPr/>
          <p:nvPr/>
        </p:nvSpPr>
        <p:spPr>
          <a:xfrm>
            <a:off x="2802401" y="1738153"/>
            <a:ext cx="280419" cy="301843"/>
          </a:xfrm>
          <a:custGeom>
            <a:avLst/>
            <a:gdLst/>
            <a:ahLst/>
            <a:cxnLst/>
            <a:rect l="l" t="t" r="r" b="b"/>
            <a:pathLst>
              <a:path w="2958" h="3184" extrusionOk="0">
                <a:moveTo>
                  <a:pt x="1489" y="1"/>
                </a:moveTo>
                <a:cubicBezTo>
                  <a:pt x="1467" y="1"/>
                  <a:pt x="1442" y="13"/>
                  <a:pt x="1429" y="38"/>
                </a:cubicBezTo>
                <a:cubicBezTo>
                  <a:pt x="1128" y="916"/>
                  <a:pt x="853" y="1216"/>
                  <a:pt x="51" y="1517"/>
                </a:cubicBezTo>
                <a:cubicBezTo>
                  <a:pt x="0" y="1542"/>
                  <a:pt x="0" y="1617"/>
                  <a:pt x="51" y="1642"/>
                </a:cubicBezTo>
                <a:cubicBezTo>
                  <a:pt x="853" y="1968"/>
                  <a:pt x="1128" y="2269"/>
                  <a:pt x="1429" y="3146"/>
                </a:cubicBezTo>
                <a:cubicBezTo>
                  <a:pt x="1442" y="3171"/>
                  <a:pt x="1467" y="3184"/>
                  <a:pt x="1489" y="3184"/>
                </a:cubicBezTo>
                <a:cubicBezTo>
                  <a:pt x="1510" y="3184"/>
                  <a:pt x="1529" y="3171"/>
                  <a:pt x="1529" y="3146"/>
                </a:cubicBezTo>
                <a:cubicBezTo>
                  <a:pt x="1830" y="2269"/>
                  <a:pt x="2106" y="1968"/>
                  <a:pt x="2908" y="1642"/>
                </a:cubicBezTo>
                <a:cubicBezTo>
                  <a:pt x="2958" y="1617"/>
                  <a:pt x="2958" y="1542"/>
                  <a:pt x="2908" y="1517"/>
                </a:cubicBezTo>
                <a:cubicBezTo>
                  <a:pt x="2106" y="1216"/>
                  <a:pt x="1830" y="916"/>
                  <a:pt x="1529" y="38"/>
                </a:cubicBezTo>
                <a:cubicBezTo>
                  <a:pt x="1529" y="13"/>
                  <a:pt x="1510" y="1"/>
                  <a:pt x="1489" y="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rgbClr val="0B3A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79" name="Google Shape;1579;p45"/>
          <p:cNvSpPr/>
          <p:nvPr/>
        </p:nvSpPr>
        <p:spPr>
          <a:xfrm rot="231651" flipH="1">
            <a:off x="10949335" y="3552607"/>
            <a:ext cx="529943" cy="522263"/>
          </a:xfrm>
          <a:custGeom>
            <a:avLst/>
            <a:gdLst/>
            <a:ahLst/>
            <a:cxnLst/>
            <a:rect l="l" t="t" r="r" b="b"/>
            <a:pathLst>
              <a:path w="5590" h="5509" extrusionOk="0">
                <a:moveTo>
                  <a:pt x="2972" y="1"/>
                </a:moveTo>
                <a:cubicBezTo>
                  <a:pt x="2915" y="1"/>
                  <a:pt x="2857" y="32"/>
                  <a:pt x="2833" y="92"/>
                </a:cubicBezTo>
                <a:cubicBezTo>
                  <a:pt x="2307" y="1696"/>
                  <a:pt x="1805" y="2147"/>
                  <a:pt x="151" y="2448"/>
                </a:cubicBezTo>
                <a:cubicBezTo>
                  <a:pt x="1" y="2473"/>
                  <a:pt x="1" y="2673"/>
                  <a:pt x="126" y="2724"/>
                </a:cubicBezTo>
                <a:cubicBezTo>
                  <a:pt x="1730" y="3250"/>
                  <a:pt x="2181" y="3751"/>
                  <a:pt x="2482" y="5405"/>
                </a:cubicBezTo>
                <a:cubicBezTo>
                  <a:pt x="2495" y="5471"/>
                  <a:pt x="2556" y="5509"/>
                  <a:pt x="2619" y="5509"/>
                </a:cubicBezTo>
                <a:cubicBezTo>
                  <a:pt x="2676" y="5509"/>
                  <a:pt x="2734" y="5477"/>
                  <a:pt x="2758" y="5405"/>
                </a:cubicBezTo>
                <a:cubicBezTo>
                  <a:pt x="3284" y="3826"/>
                  <a:pt x="3785" y="3375"/>
                  <a:pt x="5414" y="3074"/>
                </a:cubicBezTo>
                <a:cubicBezTo>
                  <a:pt x="5565" y="3049"/>
                  <a:pt x="5590" y="2849"/>
                  <a:pt x="5439" y="2799"/>
                </a:cubicBezTo>
                <a:cubicBezTo>
                  <a:pt x="3835" y="2272"/>
                  <a:pt x="3409" y="1771"/>
                  <a:pt x="3109" y="117"/>
                </a:cubicBezTo>
                <a:cubicBezTo>
                  <a:pt x="3096" y="38"/>
                  <a:pt x="3034" y="1"/>
                  <a:pt x="2972" y="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rgbClr val="0B3A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580" name="Google Shape;1580;p45"/>
          <p:cNvGrpSpPr/>
          <p:nvPr/>
        </p:nvGrpSpPr>
        <p:grpSpPr>
          <a:xfrm rot="1123035">
            <a:off x="10057232" y="1970128"/>
            <a:ext cx="1608616" cy="988081"/>
            <a:chOff x="1144875" y="308925"/>
            <a:chExt cx="882497" cy="542105"/>
          </a:xfrm>
        </p:grpSpPr>
        <p:sp>
          <p:nvSpPr>
            <p:cNvPr id="1581" name="Google Shape;1581;p45"/>
            <p:cNvSpPr/>
            <p:nvPr/>
          </p:nvSpPr>
          <p:spPr>
            <a:xfrm>
              <a:off x="1166272" y="354782"/>
              <a:ext cx="861100" cy="496248"/>
            </a:xfrm>
            <a:custGeom>
              <a:avLst/>
              <a:gdLst/>
              <a:ahLst/>
              <a:cxnLst/>
              <a:rect l="l" t="t" r="r" b="b"/>
              <a:pathLst>
                <a:path w="17144" h="9880" extrusionOk="0">
                  <a:moveTo>
                    <a:pt x="3275" y="3936"/>
                  </a:moveTo>
                  <a:cubicBezTo>
                    <a:pt x="3488" y="3936"/>
                    <a:pt x="3717" y="3940"/>
                    <a:pt x="3961" y="3949"/>
                  </a:cubicBezTo>
                  <a:cubicBezTo>
                    <a:pt x="3910" y="4075"/>
                    <a:pt x="3910" y="4200"/>
                    <a:pt x="3885" y="4350"/>
                  </a:cubicBezTo>
                  <a:cubicBezTo>
                    <a:pt x="3860" y="4601"/>
                    <a:pt x="3835" y="4877"/>
                    <a:pt x="3860" y="5127"/>
                  </a:cubicBezTo>
                  <a:cubicBezTo>
                    <a:pt x="2532" y="4726"/>
                    <a:pt x="1680" y="4375"/>
                    <a:pt x="1329" y="4125"/>
                  </a:cubicBezTo>
                  <a:cubicBezTo>
                    <a:pt x="1658" y="4022"/>
                    <a:pt x="2307" y="3936"/>
                    <a:pt x="3275" y="3936"/>
                  </a:cubicBezTo>
                  <a:close/>
                  <a:moveTo>
                    <a:pt x="13710" y="5503"/>
                  </a:moveTo>
                  <a:cubicBezTo>
                    <a:pt x="14788" y="5854"/>
                    <a:pt x="15515" y="6180"/>
                    <a:pt x="15840" y="6380"/>
                  </a:cubicBezTo>
                  <a:cubicBezTo>
                    <a:pt x="15439" y="6506"/>
                    <a:pt x="14637" y="6581"/>
                    <a:pt x="13459" y="6581"/>
                  </a:cubicBezTo>
                  <a:cubicBezTo>
                    <a:pt x="13585" y="6230"/>
                    <a:pt x="13660" y="5879"/>
                    <a:pt x="13710" y="5528"/>
                  </a:cubicBezTo>
                  <a:cubicBezTo>
                    <a:pt x="13710" y="5528"/>
                    <a:pt x="13710" y="5528"/>
                    <a:pt x="13710" y="5503"/>
                  </a:cubicBezTo>
                  <a:close/>
                  <a:moveTo>
                    <a:pt x="8763" y="1"/>
                  </a:moveTo>
                  <a:cubicBezTo>
                    <a:pt x="6822" y="1"/>
                    <a:pt x="5081" y="1171"/>
                    <a:pt x="4286" y="2897"/>
                  </a:cubicBezTo>
                  <a:cubicBezTo>
                    <a:pt x="3860" y="2872"/>
                    <a:pt x="3459" y="2872"/>
                    <a:pt x="3108" y="2872"/>
                  </a:cubicBezTo>
                  <a:cubicBezTo>
                    <a:pt x="1103" y="2922"/>
                    <a:pt x="226" y="3222"/>
                    <a:pt x="101" y="3924"/>
                  </a:cubicBezTo>
                  <a:cubicBezTo>
                    <a:pt x="1" y="4626"/>
                    <a:pt x="753" y="5202"/>
                    <a:pt x="2632" y="5854"/>
                  </a:cubicBezTo>
                  <a:cubicBezTo>
                    <a:pt x="3058" y="5979"/>
                    <a:pt x="3535" y="6130"/>
                    <a:pt x="4036" y="6255"/>
                  </a:cubicBezTo>
                  <a:cubicBezTo>
                    <a:pt x="4537" y="8135"/>
                    <a:pt x="6166" y="9613"/>
                    <a:pt x="8196" y="9839"/>
                  </a:cubicBezTo>
                  <a:cubicBezTo>
                    <a:pt x="8410" y="9866"/>
                    <a:pt x="8621" y="9880"/>
                    <a:pt x="8830" y="9880"/>
                  </a:cubicBezTo>
                  <a:cubicBezTo>
                    <a:pt x="10536" y="9880"/>
                    <a:pt x="12065" y="8993"/>
                    <a:pt x="12958" y="7608"/>
                  </a:cubicBezTo>
                  <a:cubicBezTo>
                    <a:pt x="13234" y="7634"/>
                    <a:pt x="13484" y="7634"/>
                    <a:pt x="13735" y="7634"/>
                  </a:cubicBezTo>
                  <a:lnTo>
                    <a:pt x="14036" y="7634"/>
                  </a:lnTo>
                  <a:cubicBezTo>
                    <a:pt x="15038" y="7608"/>
                    <a:pt x="15765" y="7533"/>
                    <a:pt x="16241" y="7358"/>
                  </a:cubicBezTo>
                  <a:cubicBezTo>
                    <a:pt x="16743" y="7182"/>
                    <a:pt x="16993" y="6932"/>
                    <a:pt x="17043" y="6581"/>
                  </a:cubicBezTo>
                  <a:cubicBezTo>
                    <a:pt x="17144" y="5879"/>
                    <a:pt x="16392" y="5303"/>
                    <a:pt x="14512" y="4676"/>
                  </a:cubicBezTo>
                  <a:cubicBezTo>
                    <a:pt x="14261" y="4576"/>
                    <a:pt x="13986" y="4501"/>
                    <a:pt x="13710" y="4425"/>
                  </a:cubicBezTo>
                  <a:cubicBezTo>
                    <a:pt x="13484" y="2170"/>
                    <a:pt x="11705" y="315"/>
                    <a:pt x="9374" y="39"/>
                  </a:cubicBezTo>
                  <a:cubicBezTo>
                    <a:pt x="9169" y="14"/>
                    <a:pt x="8965" y="1"/>
                    <a:pt x="87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2" name="Google Shape;1582;p45"/>
            <p:cNvSpPr/>
            <p:nvPr/>
          </p:nvSpPr>
          <p:spPr>
            <a:xfrm>
              <a:off x="1337496" y="320829"/>
              <a:ext cx="498558" cy="330547"/>
            </a:xfrm>
            <a:custGeom>
              <a:avLst/>
              <a:gdLst/>
              <a:ahLst/>
              <a:cxnLst/>
              <a:rect l="l" t="t" r="r" b="b"/>
              <a:pathLst>
                <a:path w="9926" h="6581" extrusionOk="0">
                  <a:moveTo>
                    <a:pt x="4947" y="0"/>
                  </a:moveTo>
                  <a:cubicBezTo>
                    <a:pt x="2987" y="0"/>
                    <a:pt x="1246" y="1170"/>
                    <a:pt x="451" y="2896"/>
                  </a:cubicBezTo>
                  <a:cubicBezTo>
                    <a:pt x="301" y="3222"/>
                    <a:pt x="201" y="3573"/>
                    <a:pt x="126" y="3949"/>
                  </a:cubicBezTo>
                  <a:cubicBezTo>
                    <a:pt x="100" y="4074"/>
                    <a:pt x="75" y="4224"/>
                    <a:pt x="50" y="4350"/>
                  </a:cubicBezTo>
                  <a:cubicBezTo>
                    <a:pt x="25" y="4625"/>
                    <a:pt x="0" y="4876"/>
                    <a:pt x="25" y="5127"/>
                  </a:cubicBezTo>
                  <a:cubicBezTo>
                    <a:pt x="1178" y="5452"/>
                    <a:pt x="2707" y="5828"/>
                    <a:pt x="4612" y="6104"/>
                  </a:cubicBezTo>
                  <a:cubicBezTo>
                    <a:pt x="6692" y="6430"/>
                    <a:pt x="8371" y="6555"/>
                    <a:pt x="9624" y="6580"/>
                  </a:cubicBezTo>
                  <a:cubicBezTo>
                    <a:pt x="9750" y="6254"/>
                    <a:pt x="9825" y="5903"/>
                    <a:pt x="9875" y="5528"/>
                  </a:cubicBezTo>
                  <a:cubicBezTo>
                    <a:pt x="9925" y="5152"/>
                    <a:pt x="9925" y="4776"/>
                    <a:pt x="9875" y="4425"/>
                  </a:cubicBezTo>
                  <a:cubicBezTo>
                    <a:pt x="9649" y="2169"/>
                    <a:pt x="7895" y="314"/>
                    <a:pt x="5564" y="39"/>
                  </a:cubicBezTo>
                  <a:cubicBezTo>
                    <a:pt x="5357" y="13"/>
                    <a:pt x="5151" y="0"/>
                    <a:pt x="49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3" name="Google Shape;1583;p45"/>
            <p:cNvSpPr/>
            <p:nvPr/>
          </p:nvSpPr>
          <p:spPr>
            <a:xfrm>
              <a:off x="1337496" y="308925"/>
              <a:ext cx="498558" cy="342451"/>
            </a:xfrm>
            <a:custGeom>
              <a:avLst/>
              <a:gdLst/>
              <a:ahLst/>
              <a:cxnLst/>
              <a:rect l="l" t="t" r="r" b="b"/>
              <a:pathLst>
                <a:path w="9926" h="6818" fill="none" extrusionOk="0">
                  <a:moveTo>
                    <a:pt x="9875" y="5765"/>
                  </a:moveTo>
                  <a:cubicBezTo>
                    <a:pt x="9875" y="5765"/>
                    <a:pt x="9875" y="5765"/>
                    <a:pt x="9875" y="5765"/>
                  </a:cubicBezTo>
                  <a:cubicBezTo>
                    <a:pt x="9825" y="6140"/>
                    <a:pt x="9750" y="6491"/>
                    <a:pt x="9624" y="6817"/>
                  </a:cubicBezTo>
                  <a:cubicBezTo>
                    <a:pt x="8371" y="6792"/>
                    <a:pt x="6692" y="6667"/>
                    <a:pt x="4612" y="6341"/>
                  </a:cubicBezTo>
                  <a:cubicBezTo>
                    <a:pt x="2707" y="6065"/>
                    <a:pt x="1178" y="5689"/>
                    <a:pt x="25" y="5364"/>
                  </a:cubicBezTo>
                  <a:cubicBezTo>
                    <a:pt x="0" y="5113"/>
                    <a:pt x="25" y="4862"/>
                    <a:pt x="50" y="4587"/>
                  </a:cubicBezTo>
                  <a:cubicBezTo>
                    <a:pt x="75" y="4461"/>
                    <a:pt x="100" y="4311"/>
                    <a:pt x="126" y="4186"/>
                  </a:cubicBezTo>
                  <a:cubicBezTo>
                    <a:pt x="201" y="3810"/>
                    <a:pt x="301" y="3459"/>
                    <a:pt x="451" y="3133"/>
                  </a:cubicBezTo>
                  <a:cubicBezTo>
                    <a:pt x="1329" y="1228"/>
                    <a:pt x="3359" y="0"/>
                    <a:pt x="5564" y="276"/>
                  </a:cubicBezTo>
                  <a:cubicBezTo>
                    <a:pt x="7895" y="551"/>
                    <a:pt x="9649" y="2406"/>
                    <a:pt x="9875" y="4662"/>
                  </a:cubicBezTo>
                  <a:cubicBezTo>
                    <a:pt x="9925" y="5013"/>
                    <a:pt x="9925" y="5389"/>
                    <a:pt x="9875" y="5765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4" name="Google Shape;1584;p45"/>
            <p:cNvSpPr/>
            <p:nvPr/>
          </p:nvSpPr>
          <p:spPr>
            <a:xfrm>
              <a:off x="1338751" y="578292"/>
              <a:ext cx="482184" cy="239686"/>
            </a:xfrm>
            <a:custGeom>
              <a:avLst/>
              <a:gdLst/>
              <a:ahLst/>
              <a:cxnLst/>
              <a:rect l="l" t="t" r="r" b="b"/>
              <a:pathLst>
                <a:path w="9600" h="4772" extrusionOk="0">
                  <a:moveTo>
                    <a:pt x="0" y="1"/>
                  </a:moveTo>
                  <a:cubicBezTo>
                    <a:pt x="0" y="402"/>
                    <a:pt x="75" y="777"/>
                    <a:pt x="176" y="1153"/>
                  </a:cubicBezTo>
                  <a:cubicBezTo>
                    <a:pt x="702" y="3008"/>
                    <a:pt x="2306" y="4487"/>
                    <a:pt x="4361" y="4737"/>
                  </a:cubicBezTo>
                  <a:cubicBezTo>
                    <a:pt x="4555" y="4760"/>
                    <a:pt x="4747" y="4771"/>
                    <a:pt x="4938" y="4771"/>
                  </a:cubicBezTo>
                  <a:cubicBezTo>
                    <a:pt x="6649" y="4771"/>
                    <a:pt x="8219" y="3882"/>
                    <a:pt x="9098" y="2507"/>
                  </a:cubicBezTo>
                  <a:cubicBezTo>
                    <a:pt x="9324" y="2181"/>
                    <a:pt x="9474" y="1830"/>
                    <a:pt x="9599" y="1454"/>
                  </a:cubicBezTo>
                  <a:cubicBezTo>
                    <a:pt x="8346" y="1429"/>
                    <a:pt x="6667" y="1304"/>
                    <a:pt x="4587" y="978"/>
                  </a:cubicBezTo>
                  <a:cubicBezTo>
                    <a:pt x="2682" y="702"/>
                    <a:pt x="1153" y="326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5" name="Google Shape;1585;p45"/>
            <p:cNvSpPr/>
            <p:nvPr/>
          </p:nvSpPr>
          <p:spPr>
            <a:xfrm>
              <a:off x="1338751" y="578292"/>
              <a:ext cx="482184" cy="249279"/>
            </a:xfrm>
            <a:custGeom>
              <a:avLst/>
              <a:gdLst/>
              <a:ahLst/>
              <a:cxnLst/>
              <a:rect l="l" t="t" r="r" b="b"/>
              <a:pathLst>
                <a:path w="9600" h="4963" fill="none" extrusionOk="0">
                  <a:moveTo>
                    <a:pt x="9599" y="1454"/>
                  </a:moveTo>
                  <a:cubicBezTo>
                    <a:pt x="9474" y="1830"/>
                    <a:pt x="9324" y="2181"/>
                    <a:pt x="9098" y="2507"/>
                  </a:cubicBezTo>
                  <a:cubicBezTo>
                    <a:pt x="8121" y="4036"/>
                    <a:pt x="6291" y="4963"/>
                    <a:pt x="4361" y="4737"/>
                  </a:cubicBezTo>
                  <a:cubicBezTo>
                    <a:pt x="2306" y="4487"/>
                    <a:pt x="702" y="3008"/>
                    <a:pt x="176" y="1153"/>
                  </a:cubicBezTo>
                  <a:cubicBezTo>
                    <a:pt x="75" y="777"/>
                    <a:pt x="0" y="402"/>
                    <a:pt x="0" y="1"/>
                  </a:cubicBezTo>
                  <a:cubicBezTo>
                    <a:pt x="1153" y="326"/>
                    <a:pt x="2682" y="702"/>
                    <a:pt x="4587" y="978"/>
                  </a:cubicBezTo>
                  <a:cubicBezTo>
                    <a:pt x="6667" y="1304"/>
                    <a:pt x="8346" y="1429"/>
                    <a:pt x="9599" y="1454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6" name="Google Shape;1586;p45"/>
            <p:cNvSpPr/>
            <p:nvPr/>
          </p:nvSpPr>
          <p:spPr>
            <a:xfrm>
              <a:off x="1144875" y="465683"/>
              <a:ext cx="861100" cy="238530"/>
            </a:xfrm>
            <a:custGeom>
              <a:avLst/>
              <a:gdLst/>
              <a:ahLst/>
              <a:cxnLst/>
              <a:rect l="l" t="t" r="r" b="b"/>
              <a:pathLst>
                <a:path w="17144" h="4749" extrusionOk="0">
                  <a:moveTo>
                    <a:pt x="3492" y="1"/>
                  </a:moveTo>
                  <a:cubicBezTo>
                    <a:pt x="3362" y="1"/>
                    <a:pt x="3234" y="4"/>
                    <a:pt x="3108" y="12"/>
                  </a:cubicBezTo>
                  <a:cubicBezTo>
                    <a:pt x="1128" y="37"/>
                    <a:pt x="226" y="338"/>
                    <a:pt x="126" y="1065"/>
                  </a:cubicBezTo>
                  <a:cubicBezTo>
                    <a:pt x="1" y="1766"/>
                    <a:pt x="753" y="2343"/>
                    <a:pt x="2632" y="2969"/>
                  </a:cubicBezTo>
                  <a:cubicBezTo>
                    <a:pt x="3058" y="3120"/>
                    <a:pt x="3534" y="3245"/>
                    <a:pt x="4036" y="3395"/>
                  </a:cubicBezTo>
                  <a:cubicBezTo>
                    <a:pt x="5289" y="3721"/>
                    <a:pt x="6743" y="4022"/>
                    <a:pt x="8271" y="4273"/>
                  </a:cubicBezTo>
                  <a:cubicBezTo>
                    <a:pt x="9976" y="4523"/>
                    <a:pt x="11580" y="4699"/>
                    <a:pt x="12958" y="4749"/>
                  </a:cubicBezTo>
                  <a:lnTo>
                    <a:pt x="14061" y="4749"/>
                  </a:lnTo>
                  <a:cubicBezTo>
                    <a:pt x="15038" y="4749"/>
                    <a:pt x="15765" y="4649"/>
                    <a:pt x="16241" y="4473"/>
                  </a:cubicBezTo>
                  <a:cubicBezTo>
                    <a:pt x="16743" y="4298"/>
                    <a:pt x="16993" y="4047"/>
                    <a:pt x="17043" y="3696"/>
                  </a:cubicBezTo>
                  <a:cubicBezTo>
                    <a:pt x="17144" y="2994"/>
                    <a:pt x="16392" y="2418"/>
                    <a:pt x="14512" y="1791"/>
                  </a:cubicBezTo>
                  <a:cubicBezTo>
                    <a:pt x="14261" y="1691"/>
                    <a:pt x="14011" y="1616"/>
                    <a:pt x="13710" y="1541"/>
                  </a:cubicBezTo>
                  <a:lnTo>
                    <a:pt x="13710" y="1541"/>
                  </a:lnTo>
                  <a:cubicBezTo>
                    <a:pt x="13760" y="1892"/>
                    <a:pt x="13760" y="2268"/>
                    <a:pt x="13710" y="2644"/>
                  </a:cubicBezTo>
                  <a:cubicBezTo>
                    <a:pt x="14813" y="2969"/>
                    <a:pt x="15514" y="3295"/>
                    <a:pt x="15840" y="3521"/>
                  </a:cubicBezTo>
                  <a:cubicBezTo>
                    <a:pt x="15482" y="3610"/>
                    <a:pt x="14822" y="3700"/>
                    <a:pt x="13826" y="3700"/>
                  </a:cubicBezTo>
                  <a:cubicBezTo>
                    <a:pt x="13709" y="3700"/>
                    <a:pt x="13586" y="3699"/>
                    <a:pt x="13459" y="3696"/>
                  </a:cubicBezTo>
                  <a:cubicBezTo>
                    <a:pt x="12206" y="3671"/>
                    <a:pt x="10527" y="3546"/>
                    <a:pt x="8447" y="3220"/>
                  </a:cubicBezTo>
                  <a:cubicBezTo>
                    <a:pt x="6542" y="2944"/>
                    <a:pt x="5013" y="2568"/>
                    <a:pt x="3860" y="2243"/>
                  </a:cubicBezTo>
                  <a:cubicBezTo>
                    <a:pt x="2532" y="1867"/>
                    <a:pt x="1680" y="1491"/>
                    <a:pt x="1329" y="1240"/>
                  </a:cubicBezTo>
                  <a:cubicBezTo>
                    <a:pt x="1678" y="1131"/>
                    <a:pt x="2408" y="1060"/>
                    <a:pt x="3467" y="1060"/>
                  </a:cubicBezTo>
                  <a:cubicBezTo>
                    <a:pt x="3625" y="1060"/>
                    <a:pt x="3789" y="1061"/>
                    <a:pt x="3961" y="1065"/>
                  </a:cubicBezTo>
                  <a:cubicBezTo>
                    <a:pt x="4036" y="689"/>
                    <a:pt x="4136" y="338"/>
                    <a:pt x="4286" y="12"/>
                  </a:cubicBezTo>
                  <a:cubicBezTo>
                    <a:pt x="4019" y="12"/>
                    <a:pt x="3752" y="1"/>
                    <a:pt x="34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7" name="Google Shape;1587;p45"/>
            <p:cNvSpPr/>
            <p:nvPr/>
          </p:nvSpPr>
          <p:spPr>
            <a:xfrm>
              <a:off x="1144875" y="464980"/>
              <a:ext cx="861100" cy="239234"/>
            </a:xfrm>
            <a:custGeom>
              <a:avLst/>
              <a:gdLst/>
              <a:ahLst/>
              <a:cxnLst/>
              <a:rect l="l" t="t" r="r" b="b"/>
              <a:pathLst>
                <a:path w="17144" h="4763" fill="none" extrusionOk="0">
                  <a:moveTo>
                    <a:pt x="14512" y="1805"/>
                  </a:moveTo>
                  <a:cubicBezTo>
                    <a:pt x="14261" y="1705"/>
                    <a:pt x="14011" y="1630"/>
                    <a:pt x="13710" y="1555"/>
                  </a:cubicBezTo>
                  <a:cubicBezTo>
                    <a:pt x="13760" y="1906"/>
                    <a:pt x="13760" y="2282"/>
                    <a:pt x="13710" y="2658"/>
                  </a:cubicBezTo>
                  <a:cubicBezTo>
                    <a:pt x="14813" y="2983"/>
                    <a:pt x="15514" y="3309"/>
                    <a:pt x="15840" y="3535"/>
                  </a:cubicBezTo>
                  <a:cubicBezTo>
                    <a:pt x="15439" y="3635"/>
                    <a:pt x="14662" y="3735"/>
                    <a:pt x="13459" y="3710"/>
                  </a:cubicBezTo>
                  <a:cubicBezTo>
                    <a:pt x="12206" y="3685"/>
                    <a:pt x="10527" y="3560"/>
                    <a:pt x="8447" y="3234"/>
                  </a:cubicBezTo>
                  <a:cubicBezTo>
                    <a:pt x="6542" y="2958"/>
                    <a:pt x="5013" y="2582"/>
                    <a:pt x="3860" y="2257"/>
                  </a:cubicBezTo>
                  <a:cubicBezTo>
                    <a:pt x="2532" y="1881"/>
                    <a:pt x="1680" y="1505"/>
                    <a:pt x="1329" y="1254"/>
                  </a:cubicBezTo>
                  <a:cubicBezTo>
                    <a:pt x="1730" y="1129"/>
                    <a:pt x="2632" y="1054"/>
                    <a:pt x="3961" y="1079"/>
                  </a:cubicBezTo>
                  <a:cubicBezTo>
                    <a:pt x="4036" y="703"/>
                    <a:pt x="4136" y="352"/>
                    <a:pt x="4286" y="26"/>
                  </a:cubicBezTo>
                  <a:cubicBezTo>
                    <a:pt x="3885" y="26"/>
                    <a:pt x="3484" y="1"/>
                    <a:pt x="3108" y="26"/>
                  </a:cubicBezTo>
                  <a:cubicBezTo>
                    <a:pt x="1128" y="51"/>
                    <a:pt x="226" y="352"/>
                    <a:pt x="126" y="1079"/>
                  </a:cubicBezTo>
                  <a:cubicBezTo>
                    <a:pt x="1" y="1780"/>
                    <a:pt x="753" y="2357"/>
                    <a:pt x="2632" y="2983"/>
                  </a:cubicBezTo>
                  <a:cubicBezTo>
                    <a:pt x="3058" y="3134"/>
                    <a:pt x="3534" y="3259"/>
                    <a:pt x="4036" y="3409"/>
                  </a:cubicBezTo>
                  <a:cubicBezTo>
                    <a:pt x="5289" y="3735"/>
                    <a:pt x="6743" y="4036"/>
                    <a:pt x="8271" y="4287"/>
                  </a:cubicBezTo>
                  <a:cubicBezTo>
                    <a:pt x="9976" y="4537"/>
                    <a:pt x="11580" y="4713"/>
                    <a:pt x="12958" y="4763"/>
                  </a:cubicBezTo>
                  <a:cubicBezTo>
                    <a:pt x="13234" y="4763"/>
                    <a:pt x="13484" y="4763"/>
                    <a:pt x="13735" y="4763"/>
                  </a:cubicBezTo>
                  <a:cubicBezTo>
                    <a:pt x="13860" y="4763"/>
                    <a:pt x="13961" y="4763"/>
                    <a:pt x="14061" y="4763"/>
                  </a:cubicBezTo>
                  <a:cubicBezTo>
                    <a:pt x="15038" y="4763"/>
                    <a:pt x="15765" y="4663"/>
                    <a:pt x="16241" y="4487"/>
                  </a:cubicBezTo>
                  <a:cubicBezTo>
                    <a:pt x="16743" y="4312"/>
                    <a:pt x="16993" y="4061"/>
                    <a:pt x="17043" y="3710"/>
                  </a:cubicBezTo>
                  <a:cubicBezTo>
                    <a:pt x="17144" y="3008"/>
                    <a:pt x="16392" y="2432"/>
                    <a:pt x="14512" y="1805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655267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4F70A43-14B8-F642-BBA9-AC21584FB81A}"/>
              </a:ext>
            </a:extLst>
          </p:cNvPr>
          <p:cNvGrpSpPr/>
          <p:nvPr/>
        </p:nvGrpSpPr>
        <p:grpSpPr>
          <a:xfrm>
            <a:off x="-7403" y="-64206"/>
            <a:ext cx="3086538" cy="1200331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2811824-B0F4-2748-B066-6FB9D59A1E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2520277-2024-E34F-9DE8-8DAEF10D303C}"/>
                </a:ext>
              </a:extLst>
            </p:cNvPr>
            <p:cNvSpPr txBox="1"/>
            <p:nvPr/>
          </p:nvSpPr>
          <p:spPr>
            <a:xfrm>
              <a:off x="1442467" y="1610761"/>
              <a:ext cx="1894239" cy="5728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vi-VN" sz="2400" b="1" dirty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KHÁM PHÁ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E3EBC2B2-6475-9248-BC27-2B99CAB2508E}"/>
              </a:ext>
            </a:extLst>
          </p:cNvPr>
          <p:cNvSpPr txBox="1"/>
          <p:nvPr/>
        </p:nvSpPr>
        <p:spPr>
          <a:xfrm flipH="1">
            <a:off x="3533805" y="285435"/>
            <a:ext cx="8661316" cy="544891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>
              <a:lnSpc>
                <a:spcPct val="114000"/>
              </a:lnSpc>
              <a:defRPr/>
            </a:pPr>
            <a:r>
              <a:rPr lang="vi-VN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Đọc các  tình huống sau và trả lời câu hỏi: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3DE89836-6F9E-AB4A-95AA-F481A9E63F0A}"/>
              </a:ext>
            </a:extLst>
          </p:cNvPr>
          <p:cNvSpPr/>
          <p:nvPr/>
        </p:nvSpPr>
        <p:spPr>
          <a:xfrm>
            <a:off x="3079135" y="280621"/>
            <a:ext cx="463827" cy="463827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>
              <a:defRPr/>
            </a:pPr>
            <a:r>
              <a:rPr lang="vi-VN" sz="36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99D0BC9-5F4F-9E4E-AB36-479E00DE427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51" y="1923917"/>
            <a:ext cx="4832557" cy="4934083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08285" y="1056552"/>
            <a:ext cx="5241171" cy="958443"/>
            <a:chOff x="5438528" y="2214744"/>
            <a:chExt cx="5241171" cy="958443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2A4180C-AE4C-0D42-BAC3-B07753115D93}"/>
                </a:ext>
              </a:extLst>
            </p:cNvPr>
            <p:cNvSpPr txBox="1"/>
            <p:nvPr/>
          </p:nvSpPr>
          <p:spPr>
            <a:xfrm>
              <a:off x="5932891" y="2219082"/>
              <a:ext cx="4746808" cy="954105"/>
            </a:xfrm>
            <a:prstGeom prst="rect">
              <a:avLst/>
            </a:prstGeom>
            <a:noFill/>
          </p:spPr>
          <p:txBody>
            <a:bodyPr wrap="none" lIns="91438" tIns="45719" rIns="91438" bIns="45719" rtlCol="0">
              <a:spAutoFit/>
            </a:bodyPr>
            <a:lstStyle/>
            <a:p>
              <a:pPr algn="ctr"/>
              <a:r>
                <a:rPr lang="vi-VN" sz="28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Các bạn đang đùa nghịch </a:t>
              </a:r>
              <a:r>
                <a:rPr lang="vi-VN" sz="280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trong </a:t>
              </a:r>
              <a:endParaRPr lang="en-US" sz="28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r>
                <a:rPr lang="vi-VN" sz="280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thư </a:t>
              </a:r>
              <a:r>
                <a:rPr lang="vi-VN" sz="28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viện.</a:t>
              </a:r>
              <a:endParaRPr lang="x-none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2F8CBF5-9481-0849-BBCB-71DC7251E8DA}"/>
                </a:ext>
              </a:extLst>
            </p:cNvPr>
            <p:cNvGrpSpPr/>
            <p:nvPr/>
          </p:nvGrpSpPr>
          <p:grpSpPr>
            <a:xfrm>
              <a:off x="5438528" y="2214744"/>
              <a:ext cx="408622" cy="584775"/>
              <a:chOff x="5224655" y="-1003845"/>
              <a:chExt cx="408621" cy="584775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EFDA3248-D1F1-7344-B63A-45D86CE1D3D0}"/>
                  </a:ext>
                </a:extLst>
              </p:cNvPr>
              <p:cNvSpPr/>
              <p:nvPr/>
            </p:nvSpPr>
            <p:spPr>
              <a:xfrm rot="2723604">
                <a:off x="5224655" y="-949661"/>
                <a:ext cx="408621" cy="408621"/>
              </a:xfrm>
              <a:prstGeom prst="rect">
                <a:avLst/>
              </a:prstGeom>
              <a:solidFill>
                <a:srgbClr val="FDE084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sz="20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998C76E-4B15-D84C-BE7B-588FC1CAC42E}"/>
                  </a:ext>
                </a:extLst>
              </p:cNvPr>
              <p:cNvSpPr txBox="1"/>
              <p:nvPr/>
            </p:nvSpPr>
            <p:spPr>
              <a:xfrm>
                <a:off x="5236444" y="-1003845"/>
                <a:ext cx="389849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x-none" sz="3200" dirty="0">
                    <a:solidFill>
                      <a:schemeClr val="tx2">
                        <a:lumMod val="1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</a:p>
            </p:txBody>
          </p:sp>
        </p:grp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810BB0A8-D87C-6743-9045-2BA4E747C7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2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078" y="1923916"/>
            <a:ext cx="5233341" cy="4934083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6025767" y="995947"/>
            <a:ext cx="5676808" cy="954105"/>
            <a:chOff x="6025767" y="1080355"/>
            <a:chExt cx="5676808" cy="954105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0F5AEE1-3D65-7847-AB6F-C606318E5080}"/>
                </a:ext>
              </a:extLst>
            </p:cNvPr>
            <p:cNvSpPr txBox="1"/>
            <p:nvPr/>
          </p:nvSpPr>
          <p:spPr>
            <a:xfrm>
              <a:off x="6505976" y="1080355"/>
              <a:ext cx="5196599" cy="954105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algn="ctr"/>
              <a:r>
                <a:rPr lang="vi-VN" sz="28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Khi đến vườn bách thú, Mạnh ném đồ ăn vào chuồng thú.</a:t>
              </a:r>
              <a:endParaRPr lang="x-none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6025767" y="1086945"/>
              <a:ext cx="408622" cy="584775"/>
              <a:chOff x="205938" y="1208952"/>
              <a:chExt cx="408622" cy="584775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EFDA3248-D1F1-7344-B63A-45D86CE1D3D0}"/>
                  </a:ext>
                </a:extLst>
              </p:cNvPr>
              <p:cNvSpPr/>
              <p:nvPr/>
            </p:nvSpPr>
            <p:spPr>
              <a:xfrm rot="2723604">
                <a:off x="205938" y="1319408"/>
                <a:ext cx="408621" cy="408622"/>
              </a:xfrm>
              <a:prstGeom prst="rect">
                <a:avLst/>
              </a:prstGeom>
              <a:solidFill>
                <a:srgbClr val="FDE084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sz="20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998C76E-4B15-D84C-BE7B-588FC1CAC42E}"/>
                  </a:ext>
                </a:extLst>
              </p:cNvPr>
              <p:cNvSpPr txBox="1"/>
              <p:nvPr/>
            </p:nvSpPr>
            <p:spPr>
              <a:xfrm>
                <a:off x="217726" y="1208952"/>
                <a:ext cx="38985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>
                    <a:solidFill>
                      <a:schemeClr val="tx2">
                        <a:lumMod val="1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2</a:t>
                </a:r>
                <a:endParaRPr lang="x-none" sz="3200" dirty="0">
                  <a:solidFill>
                    <a:schemeClr val="tx2">
                      <a:lumMod val="10000"/>
                    </a:schemeClr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82289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Social Studies Subject for Pre-K: Want vs Needs by Slidesgo">
  <a:themeElements>
    <a:clrScheme name="Simple Light">
      <a:dk1>
        <a:srgbClr val="0B3A87"/>
      </a:dk1>
      <a:lt1>
        <a:srgbClr val="FFFFFF"/>
      </a:lt1>
      <a:dk2>
        <a:srgbClr val="F5A2A2"/>
      </a:dk2>
      <a:lt2>
        <a:srgbClr val="FFEEE5"/>
      </a:lt2>
      <a:accent1>
        <a:srgbClr val="FFD800"/>
      </a:accent1>
      <a:accent2>
        <a:srgbClr val="F5A2F5"/>
      </a:accent2>
      <a:accent3>
        <a:srgbClr val="4CE697"/>
      </a:accent3>
      <a:accent4>
        <a:srgbClr val="46C0F4"/>
      </a:accent4>
      <a:accent5>
        <a:srgbClr val="F5C4C2"/>
      </a:accent5>
      <a:accent6>
        <a:srgbClr val="A5A2F4"/>
      </a:accent6>
      <a:hlink>
        <a:srgbClr val="0B3A8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4_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4057</TotalTime>
  <Words>542</Words>
  <Application>Microsoft Office PowerPoint</Application>
  <PresentationFormat>Widescreen</PresentationFormat>
  <Paragraphs>56</Paragraphs>
  <Slides>19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19</vt:i4>
      </vt:variant>
    </vt:vector>
  </HeadingPairs>
  <TitlesOfParts>
    <vt:vector size="42" baseType="lpstr">
      <vt:lpstr>等线</vt:lpstr>
      <vt:lpstr>等线 Light</vt:lpstr>
      <vt:lpstr>Arial</vt:lpstr>
      <vt:lpstr>Arial-Rounded</vt:lpstr>
      <vt:lpstr>Cabin</vt:lpstr>
      <vt:lpstr>Calibri</vt:lpstr>
      <vt:lpstr>Calibri Light</vt:lpstr>
      <vt:lpstr>Londrina Solid</vt:lpstr>
      <vt:lpstr>Poppins</vt:lpstr>
      <vt:lpstr>Poppins Black</vt:lpstr>
      <vt:lpstr>Poppins Medium</vt:lpstr>
      <vt:lpstr>Times New Roman</vt:lpstr>
      <vt:lpstr>UTM Avo</vt:lpstr>
      <vt:lpstr>UTM Cookies</vt:lpstr>
      <vt:lpstr>UTM Cooper Black</vt:lpstr>
      <vt:lpstr>Cute Sticker by Slidesgo</vt:lpstr>
      <vt:lpstr>1_Cute Sticker by Slidesgo</vt:lpstr>
      <vt:lpstr>3_Office Theme</vt:lpstr>
      <vt:lpstr>Office 主题​​</vt:lpstr>
      <vt:lpstr>1_Social Studies Subject for Pre-K: Want vs Needs by Slidesgo</vt:lpstr>
      <vt:lpstr>2_Cute Sticker by Slidesgo</vt:lpstr>
      <vt:lpstr>3_Cute Sticker by Slidesgo</vt:lpstr>
      <vt:lpstr>4_Cute Sticker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Vip855</cp:lastModifiedBy>
  <cp:revision>202</cp:revision>
  <dcterms:created xsi:type="dcterms:W3CDTF">2021-06-11T02:39:36Z</dcterms:created>
  <dcterms:modified xsi:type="dcterms:W3CDTF">2026-05-03T08:08:07Z</dcterms:modified>
</cp:coreProperties>
</file>