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4"/>
  </p:notesMasterIdLst>
  <p:sldIdLst>
    <p:sldId id="342" r:id="rId4"/>
    <p:sldId id="281" r:id="rId5"/>
    <p:sldId id="282" r:id="rId6"/>
    <p:sldId id="283" r:id="rId7"/>
    <p:sldId id="364" r:id="rId8"/>
    <p:sldId id="367" r:id="rId9"/>
    <p:sldId id="265" r:id="rId10"/>
    <p:sldId id="344" r:id="rId11"/>
    <p:sldId id="368" r:id="rId12"/>
    <p:sldId id="8632" r:id="rId13"/>
    <p:sldId id="370" r:id="rId14"/>
    <p:sldId id="8629" r:id="rId15"/>
    <p:sldId id="8630" r:id="rId16"/>
    <p:sldId id="8625" r:id="rId17"/>
    <p:sldId id="493" r:id="rId18"/>
    <p:sldId id="8631" r:id="rId19"/>
    <p:sldId id="8633" r:id="rId20"/>
    <p:sldId id="337" r:id="rId21"/>
    <p:sldId id="287" r:id="rId22"/>
    <p:sldId id="26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B7F"/>
    <a:srgbClr val="86B98A"/>
    <a:srgbClr val="C188BB"/>
    <a:srgbClr val="7BD3F7"/>
    <a:srgbClr val="A0CE6E"/>
    <a:srgbClr val="F7941D"/>
    <a:srgbClr val="E6F2FA"/>
    <a:srgbClr val="79B6E3"/>
    <a:srgbClr val="F7D3A7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A5C4D-238D-49B3-9DFD-55015589843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DCBF8-B19C-4F1B-B6DC-E68663A8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88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87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76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80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5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7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10" y="-342358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9043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4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93" y="325285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20" y="5633825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3202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4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7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9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52" y="5593042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6" y="-295958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0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11084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7" y="4855416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94" y="1443977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81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62" y="1412125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2" name="Google Shape;1552;p33"/>
          <p:cNvSpPr/>
          <p:nvPr/>
        </p:nvSpPr>
        <p:spPr>
          <a:xfrm>
            <a:off x="10043141" y="6431404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7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220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4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70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078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5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913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8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58D374-77D5-4D84-A83D-0A42E0B12966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3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506545" y="2229803"/>
            <a:ext cx="564994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9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AFE2-CA1E-E588-11B5-C9B815A0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00" y="776033"/>
            <a:ext cx="9926400" cy="862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3C1D1D-0FDD-4035-FAB7-52E6BC9A9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53261"/>
              </p:ext>
            </p:extLst>
          </p:nvPr>
        </p:nvGraphicFramePr>
        <p:xfrm>
          <a:off x="183450" y="161272"/>
          <a:ext cx="11747500" cy="653545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5951536">
                  <a:extLst>
                    <a:ext uri="{9D8B030D-6E8A-4147-A177-3AD203B41FA5}">
                      <a16:colId xmlns:a16="http://schemas.microsoft.com/office/drawing/2014/main" val="912697728"/>
                    </a:ext>
                  </a:extLst>
                </a:gridCol>
                <a:gridCol w="5795964">
                  <a:extLst>
                    <a:ext uri="{9D8B030D-6E8A-4147-A177-3AD203B41FA5}">
                      <a16:colId xmlns:a16="http://schemas.microsoft.com/office/drawing/2014/main" val="2638016763"/>
                    </a:ext>
                  </a:extLst>
                </a:gridCol>
              </a:tblGrid>
              <a:tr h="1581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kinh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kinh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193229"/>
                  </a:ext>
                </a:extLst>
              </a:tr>
              <a:tr h="4953956"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79202634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DD1AC8-3EE7-B2B9-4FF3-EE892166BC9A}"/>
              </a:ext>
            </a:extLst>
          </p:cNvPr>
          <p:cNvSpPr/>
          <p:nvPr/>
        </p:nvSpPr>
        <p:spPr>
          <a:xfrm>
            <a:off x="540152" y="1890466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Cơm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58D69-780E-1233-FBF9-F3FDC4073A1F}"/>
              </a:ext>
            </a:extLst>
          </p:cNvPr>
          <p:cNvSpPr/>
          <p:nvPr/>
        </p:nvSpPr>
        <p:spPr>
          <a:xfrm>
            <a:off x="4110064" y="1880297"/>
            <a:ext cx="1025462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Phở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41FCD8-FA4F-BCA6-8492-24478215B85D}"/>
              </a:ext>
            </a:extLst>
          </p:cNvPr>
          <p:cNvSpPr/>
          <p:nvPr/>
        </p:nvSpPr>
        <p:spPr>
          <a:xfrm>
            <a:off x="529240" y="2591101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6BB93B-5150-34BA-05B9-2680AB85B5E0}"/>
              </a:ext>
            </a:extLst>
          </p:cNvPr>
          <p:cNvSpPr/>
          <p:nvPr/>
        </p:nvSpPr>
        <p:spPr>
          <a:xfrm>
            <a:off x="6471794" y="1945637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Gà</a:t>
            </a:r>
            <a:r>
              <a:rPr lang="en-US" b="1" dirty="0"/>
              <a:t> </a:t>
            </a:r>
            <a:r>
              <a:rPr lang="en-US" b="1" dirty="0" err="1"/>
              <a:t>rán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0F281B-8662-7887-5C79-B1711602D8D3}"/>
              </a:ext>
            </a:extLst>
          </p:cNvPr>
          <p:cNvSpPr/>
          <p:nvPr/>
        </p:nvSpPr>
        <p:spPr>
          <a:xfrm>
            <a:off x="3856373" y="2598304"/>
            <a:ext cx="1554480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Pho </a:t>
            </a:r>
            <a:r>
              <a:rPr lang="en-US" b="1" dirty="0" err="1"/>
              <a:t>mát</a:t>
            </a:r>
            <a:endParaRPr lang="en-US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31EF9B-B7A3-705B-0CEA-1B5D4625888A}"/>
              </a:ext>
            </a:extLst>
          </p:cNvPr>
          <p:cNvSpPr/>
          <p:nvPr/>
        </p:nvSpPr>
        <p:spPr>
          <a:xfrm>
            <a:off x="8289748" y="1983429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Bim</a:t>
            </a:r>
            <a:r>
              <a:rPr lang="en-US" b="1" dirty="0"/>
              <a:t> </a:t>
            </a:r>
            <a:r>
              <a:rPr lang="en-US" b="1" dirty="0" err="1"/>
              <a:t>bim</a:t>
            </a:r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6ED4A9-8453-3498-EA63-D586CE897ECB}"/>
              </a:ext>
            </a:extLst>
          </p:cNvPr>
          <p:cNvSpPr/>
          <p:nvPr/>
        </p:nvSpPr>
        <p:spPr>
          <a:xfrm>
            <a:off x="2704645" y="6025075"/>
            <a:ext cx="29260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Nộm</a:t>
            </a:r>
            <a:r>
              <a:rPr lang="en-US" b="1" dirty="0"/>
              <a:t> </a:t>
            </a:r>
            <a:r>
              <a:rPr lang="en-US" b="1" dirty="0" err="1"/>
              <a:t>dưa</a:t>
            </a:r>
            <a:r>
              <a:rPr lang="en-US" b="1" dirty="0"/>
              <a:t> </a:t>
            </a:r>
            <a:r>
              <a:rPr lang="en-US" b="1" dirty="0" err="1"/>
              <a:t>chuột</a:t>
            </a:r>
            <a:r>
              <a:rPr lang="en-US" b="1" dirty="0"/>
              <a:t>,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FBEC6A-1F48-91F2-F36A-B9E009AD4227}"/>
              </a:ext>
            </a:extLst>
          </p:cNvPr>
          <p:cNvSpPr/>
          <p:nvPr/>
        </p:nvSpPr>
        <p:spPr>
          <a:xfrm>
            <a:off x="6669862" y="2713789"/>
            <a:ext cx="2197903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Khoai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chiên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D4D869-C807-2EF0-C2DE-07E17D89D8AD}"/>
              </a:ext>
            </a:extLst>
          </p:cNvPr>
          <p:cNvSpPr/>
          <p:nvPr/>
        </p:nvSpPr>
        <p:spPr>
          <a:xfrm>
            <a:off x="3316371" y="3966717"/>
            <a:ext cx="237779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223E5E-9E70-3EA3-5147-D95334A2D02C}"/>
              </a:ext>
            </a:extLst>
          </p:cNvPr>
          <p:cNvSpPr/>
          <p:nvPr/>
        </p:nvSpPr>
        <p:spPr>
          <a:xfrm>
            <a:off x="2984740" y="3264069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Tôm</a:t>
            </a:r>
            <a:r>
              <a:rPr lang="en-US" b="1" dirty="0"/>
              <a:t> rang </a:t>
            </a:r>
            <a:r>
              <a:rPr lang="en-US" b="1" dirty="0" err="1"/>
              <a:t>thịt</a:t>
            </a:r>
            <a:endParaRPr lang="en-US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01371E-D0AB-C490-3852-91A87AED9671}"/>
              </a:ext>
            </a:extLst>
          </p:cNvPr>
          <p:cNvSpPr/>
          <p:nvPr/>
        </p:nvSpPr>
        <p:spPr>
          <a:xfrm>
            <a:off x="2511086" y="5332176"/>
            <a:ext cx="1412582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Lạc</a:t>
            </a:r>
            <a:r>
              <a:rPr lang="en-US" b="1" dirty="0"/>
              <a:t> rang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DDC2707-AA50-6644-87DC-EF93C633DEA7}"/>
              </a:ext>
            </a:extLst>
          </p:cNvPr>
          <p:cNvSpPr/>
          <p:nvPr/>
        </p:nvSpPr>
        <p:spPr>
          <a:xfrm>
            <a:off x="3254609" y="4656431"/>
            <a:ext cx="234065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đun</a:t>
            </a:r>
            <a:r>
              <a:rPr lang="en-US" b="1" dirty="0"/>
              <a:t> </a:t>
            </a:r>
            <a:r>
              <a:rPr lang="en-US" b="1" dirty="0" err="1"/>
              <a:t>sôi</a:t>
            </a:r>
            <a:endParaRPr lang="en-US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8B357B-FC88-6333-125F-2CE4A21C5F22}"/>
              </a:ext>
            </a:extLst>
          </p:cNvPr>
          <p:cNvSpPr/>
          <p:nvPr/>
        </p:nvSpPr>
        <p:spPr>
          <a:xfrm>
            <a:off x="540152" y="4658229"/>
            <a:ext cx="2229514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Rau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luộc</a:t>
            </a:r>
            <a:endParaRPr lang="en-US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A555F4-D2B7-3DCE-1343-A289C5C07CB3}"/>
              </a:ext>
            </a:extLst>
          </p:cNvPr>
          <p:cNvSpPr/>
          <p:nvPr/>
        </p:nvSpPr>
        <p:spPr>
          <a:xfrm>
            <a:off x="10107702" y="2005285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Xúc</a:t>
            </a:r>
            <a:r>
              <a:rPr lang="en-US" b="1" dirty="0"/>
              <a:t> </a:t>
            </a:r>
            <a:r>
              <a:rPr lang="en-US" b="1" dirty="0" err="1"/>
              <a:t>xích</a:t>
            </a:r>
            <a:endParaRPr lang="en-US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583108-AD94-A242-916F-A51B3AF27A63}"/>
              </a:ext>
            </a:extLst>
          </p:cNvPr>
          <p:cNvSpPr/>
          <p:nvPr/>
        </p:nvSpPr>
        <p:spPr>
          <a:xfrm>
            <a:off x="2350628" y="2587253"/>
            <a:ext cx="1238837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49D0AC6-A77C-D744-51FC-8C86A4C8FB61}"/>
              </a:ext>
            </a:extLst>
          </p:cNvPr>
          <p:cNvSpPr/>
          <p:nvPr/>
        </p:nvSpPr>
        <p:spPr>
          <a:xfrm>
            <a:off x="8576357" y="3435882"/>
            <a:ext cx="126180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phê</a:t>
            </a:r>
            <a:endParaRPr lang="en-US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12ACAF-D30A-DF80-4ACD-CFE2E6BF7654}"/>
              </a:ext>
            </a:extLst>
          </p:cNvPr>
          <p:cNvSpPr/>
          <p:nvPr/>
        </p:nvSpPr>
        <p:spPr>
          <a:xfrm>
            <a:off x="557177" y="5316790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Chè</a:t>
            </a:r>
            <a:r>
              <a:rPr lang="en-US" b="1" dirty="0"/>
              <a:t> </a:t>
            </a:r>
            <a:r>
              <a:rPr lang="en-US" b="1" dirty="0" err="1"/>
              <a:t>hạt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81C252-1B30-31C7-1306-C6635A581DF9}"/>
              </a:ext>
            </a:extLst>
          </p:cNvPr>
          <p:cNvSpPr/>
          <p:nvPr/>
        </p:nvSpPr>
        <p:spPr>
          <a:xfrm>
            <a:off x="9135604" y="2732395"/>
            <a:ext cx="237779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ngọt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ga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69A4DD-F1F0-EDC9-0869-E1F0509CA1A2}"/>
              </a:ext>
            </a:extLst>
          </p:cNvPr>
          <p:cNvSpPr/>
          <p:nvPr/>
        </p:nvSpPr>
        <p:spPr>
          <a:xfrm>
            <a:off x="578696" y="5975351"/>
            <a:ext cx="1818299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Thịt</a:t>
            </a:r>
            <a:r>
              <a:rPr lang="en-US" b="1" dirty="0"/>
              <a:t> </a:t>
            </a:r>
            <a:r>
              <a:rPr lang="en-US" b="1" dirty="0" err="1"/>
              <a:t>bò</a:t>
            </a:r>
            <a:r>
              <a:rPr lang="en-US" b="1" dirty="0"/>
              <a:t> </a:t>
            </a:r>
            <a:r>
              <a:rPr lang="en-US" b="1" dirty="0" err="1"/>
              <a:t>xào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26B3D8-4384-074E-C41B-03E367DC11FF}"/>
              </a:ext>
            </a:extLst>
          </p:cNvPr>
          <p:cNvSpPr/>
          <p:nvPr/>
        </p:nvSpPr>
        <p:spPr>
          <a:xfrm>
            <a:off x="4078380" y="5316555"/>
            <a:ext cx="152655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Súp</a:t>
            </a:r>
            <a:r>
              <a:rPr lang="en-US" b="1" dirty="0"/>
              <a:t> </a:t>
            </a:r>
            <a:r>
              <a:rPr lang="en-US" b="1" dirty="0" err="1"/>
              <a:t>bí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CC8B380-F551-ACE0-A2BC-EB8BBF736BBF}"/>
              </a:ext>
            </a:extLst>
          </p:cNvPr>
          <p:cNvSpPr/>
          <p:nvPr/>
        </p:nvSpPr>
        <p:spPr>
          <a:xfrm>
            <a:off x="4930909" y="3258428"/>
            <a:ext cx="84309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Kem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2907BB-F252-A905-19EE-D1DE70755A5A}"/>
              </a:ext>
            </a:extLst>
          </p:cNvPr>
          <p:cNvSpPr/>
          <p:nvPr/>
        </p:nvSpPr>
        <p:spPr>
          <a:xfrm>
            <a:off x="2323634" y="1914179"/>
            <a:ext cx="155448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Bánh </a:t>
            </a:r>
            <a:r>
              <a:rPr lang="en-US" b="1" dirty="0" err="1"/>
              <a:t>mì</a:t>
            </a:r>
            <a:endParaRPr lang="en-US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82CFF99-9DA3-F27B-0A2B-D10A116E8981}"/>
              </a:ext>
            </a:extLst>
          </p:cNvPr>
          <p:cNvSpPr/>
          <p:nvPr/>
        </p:nvSpPr>
        <p:spPr>
          <a:xfrm>
            <a:off x="543709" y="3280423"/>
            <a:ext cx="2313161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32C2D42-4400-5F37-AEB7-59EF0B3309AF}"/>
              </a:ext>
            </a:extLst>
          </p:cNvPr>
          <p:cNvSpPr/>
          <p:nvPr/>
        </p:nvSpPr>
        <p:spPr>
          <a:xfrm>
            <a:off x="2081264" y="3961149"/>
            <a:ext cx="104293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Sữa</a:t>
            </a:r>
            <a:endParaRPr lang="en-US" b="1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2ECCBA-025E-3216-E677-00C12D86D335}"/>
              </a:ext>
            </a:extLst>
          </p:cNvPr>
          <p:cNvSpPr/>
          <p:nvPr/>
        </p:nvSpPr>
        <p:spPr>
          <a:xfrm>
            <a:off x="557176" y="3978166"/>
            <a:ext cx="128471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075144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3105270" y="2229803"/>
            <a:ext cx="445250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Vận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dụng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18597" y="274316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thói quen không tốt ảnh hưởng đến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93824" y="2866341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2A0D8-AFEE-48F9-80A2-4D89A37DB847}"/>
              </a:ext>
            </a:extLst>
          </p:cNvPr>
          <p:cNvSpPr txBox="1"/>
          <p:nvPr/>
        </p:nvSpPr>
        <p:spPr>
          <a:xfrm>
            <a:off x="6076348" y="1727730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việc cần làm để chăm  sóc và bảo vệ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A2CC0-7996-D039-B54B-A34D1174B959}"/>
              </a:ext>
            </a:extLst>
          </p:cNvPr>
          <p:cNvGrpSpPr/>
          <p:nvPr/>
        </p:nvGrpSpPr>
        <p:grpSpPr>
          <a:xfrm>
            <a:off x="343866" y="94888"/>
            <a:ext cx="4431333" cy="684652"/>
            <a:chOff x="404076" y="-164956"/>
            <a:chExt cx="4771644" cy="334586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Google Shape;1999;p46">
              <a:extLst>
                <a:ext uri="{FF2B5EF4-FFF2-40B4-BE49-F238E27FC236}">
                  <a16:creationId xmlns:a16="http://schemas.microsoft.com/office/drawing/2014/main" id="{5A7AA35B-6633-74D5-D704-DA1C0129D2A5}"/>
                </a:ext>
              </a:extLst>
            </p:cNvPr>
            <p:cNvSpPr/>
            <p:nvPr/>
          </p:nvSpPr>
          <p:spPr>
            <a:xfrm>
              <a:off x="404076" y="-135097"/>
              <a:ext cx="4771644" cy="3316005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5A913C-8B29-5EB6-DD2B-1960089F1431}"/>
                </a:ext>
              </a:extLst>
            </p:cNvPr>
            <p:cNvSpPr txBox="1"/>
            <p:nvPr/>
          </p:nvSpPr>
          <p:spPr>
            <a:xfrm>
              <a:off x="404076" y="-164956"/>
              <a:ext cx="4771644" cy="12826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69C80-FC91-491D-8D0F-D70580B5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48" y="636069"/>
            <a:ext cx="9302416" cy="531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6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43191" y="766069"/>
            <a:ext cx="6797709" cy="443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thói quen làm ảnh hưởng đến các cơ quan tiêu hóa, tuần hoàn, thần kinh: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Thức khuya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đồ chiên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rửa tay trước khi ăn…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Sử dụng các chất kích thích như rượu, bia,…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chơi thể thao quá sức.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không điều độ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>
              <a:lnSpc>
                <a:spcPct val="8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79563" y="727969"/>
            <a:ext cx="6797709" cy="443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việc cần làm để chăm sóc và bảo vệ cơ quan tiêu hoá, tuần hoàn, thần kinh:</a:t>
            </a:r>
            <a:endParaRPr lang="en-US" sz="3200" b="1" i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Ngủ đúng giờ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rau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Rửa tay trước khi ăn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vui chơi vừa sức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điều độ, đủ chất, đúng giờ.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sử dụng các chất kích thích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Tâm trạng, cảm xúc vui vẻ, tích cực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>
              <a:lnSpc>
                <a:spcPct val="8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0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AC2C1-50CF-7052-472B-1F647085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553" t="1045" b="1"/>
          <a:stretch/>
        </p:blipFill>
        <p:spPr>
          <a:xfrm rot="16200000">
            <a:off x="2649232" y="-1244600"/>
            <a:ext cx="6664935" cy="93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27" y="1121248"/>
            <a:ext cx="8281341" cy="376172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40221" y="1670897"/>
            <a:ext cx="8360420" cy="29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altLang="en-US" sz="4800" b="1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theo.</a:t>
            </a:r>
            <a:endParaRPr lang="en-US" alt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30" y="2012890"/>
            <a:ext cx="5028967" cy="5028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9F8D-2A8C-AB2B-302D-7908AF434B50}"/>
              </a:ext>
            </a:extLst>
          </p:cNvPr>
          <p:cNvSpPr/>
          <p:nvPr/>
        </p:nvSpPr>
        <p:spPr>
          <a:xfrm>
            <a:off x="4215678" y="380409"/>
            <a:ext cx="24144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6000" b="0" kern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Dặn</a:t>
            </a:r>
            <a:r>
              <a:rPr lang="en-US" altLang="en-US" sz="6000" b="0" kern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6000" b="0" kern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</a:t>
            </a:r>
            <a:endParaRPr lang="en-US" sz="60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96805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8D3A7D-4FE6-0491-789C-AC5A08A84E7A}"/>
              </a:ext>
            </a:extLst>
          </p:cNvPr>
          <p:cNvSpPr/>
          <p:nvPr/>
        </p:nvSpPr>
        <p:spPr>
          <a:xfrm>
            <a:off x="4527151" y="267678"/>
            <a:ext cx="7448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51" y="571272"/>
            <a:ext cx="9416944" cy="514526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933B3-8712-0CF8-E2EC-1502B5A2C9CE}"/>
              </a:ext>
            </a:extLst>
          </p:cNvPr>
          <p:cNvSpPr txBox="1"/>
          <p:nvPr/>
        </p:nvSpPr>
        <p:spPr>
          <a:xfrm>
            <a:off x="2924149" y="1560387"/>
            <a:ext cx="7030076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  <a:defRPr/>
            </a:pPr>
            <a:r>
              <a:rPr lang="en-US" sz="3000" dirty="0" err="1">
                <a:solidFill>
                  <a:prstClr val="black"/>
                </a:solidFill>
              </a:rPr>
              <a:t>Viết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nêu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các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cơ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quan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đã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học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của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chủ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đề</a:t>
            </a:r>
            <a:r>
              <a:rPr lang="en-US" sz="3000" dirty="0">
                <a:solidFill>
                  <a:prstClr val="black"/>
                </a:solidFill>
              </a:rPr>
              <a:t> Con </a:t>
            </a:r>
            <a:r>
              <a:rPr lang="en-US" sz="3000" dirty="0" err="1">
                <a:solidFill>
                  <a:prstClr val="black"/>
                </a:solidFill>
              </a:rPr>
              <a:t>người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sức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khoẻ</a:t>
            </a:r>
            <a:r>
              <a:rPr lang="en-US" sz="3000" dirty="0">
                <a:solidFill>
                  <a:prstClr val="black"/>
                </a:solidFill>
              </a:rPr>
              <a:t>.</a:t>
            </a:r>
          </a:p>
          <a:p>
            <a:pPr lvl="0" algn="just" defTabSz="457200">
              <a:lnSpc>
                <a:spcPct val="120000"/>
              </a:lnSpc>
              <a:defRPr/>
            </a:pPr>
            <a:r>
              <a:rPr lang="en-US" sz="3000" dirty="0" err="1">
                <a:solidFill>
                  <a:prstClr val="black"/>
                </a:solidFill>
              </a:rPr>
              <a:t>Hiểu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xây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dựng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thời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gian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biểu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phú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hợp</a:t>
            </a:r>
            <a:r>
              <a:rPr lang="en-US" sz="3000" dirty="0">
                <a:solidFill>
                  <a:prstClr val="black"/>
                </a:solidFill>
              </a:rPr>
              <a:t>, khoa </a:t>
            </a:r>
            <a:r>
              <a:rPr lang="en-US" sz="3000" dirty="0" err="1">
                <a:solidFill>
                  <a:prstClr val="black"/>
                </a:solidFill>
              </a:rPr>
              <a:t>học</a:t>
            </a:r>
            <a:r>
              <a:rPr lang="en-US" sz="3000" dirty="0">
                <a:solidFill>
                  <a:prstClr val="black"/>
                </a:solidFill>
              </a:rPr>
              <a:t>.</a:t>
            </a:r>
            <a:endParaRPr lang="vi-VN" sz="3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101F-FB75-FD7E-6B5F-FBE429B5E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1581986"/>
            <a:ext cx="467048" cy="467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B24FA-BD9A-DABB-CD9C-1735717EA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711" y="2812409"/>
            <a:ext cx="467048" cy="46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B5370-9192-472F-86FC-51829B48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242" y="797012"/>
            <a:ext cx="576731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132074" y="-54143"/>
            <a:ext cx="6852577" cy="3509614"/>
            <a:chOff x="-229433" y="94713"/>
            <a:chExt cx="6852577" cy="35096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495851" y="672557"/>
              <a:ext cx="5441032" cy="2194099"/>
            </a:xfrm>
            <a:custGeom>
              <a:avLst/>
              <a:gdLst>
                <a:gd name="connsiteX0" fmla="*/ 0 w 5441032"/>
                <a:gd name="connsiteY0" fmla="*/ 365690 h 2194099"/>
                <a:gd name="connsiteX1" fmla="*/ 365690 w 5441032"/>
                <a:gd name="connsiteY1" fmla="*/ 0 h 2194099"/>
                <a:gd name="connsiteX2" fmla="*/ 1132690 w 5441032"/>
                <a:gd name="connsiteY2" fmla="*/ 0 h 2194099"/>
                <a:gd name="connsiteX3" fmla="*/ 1852594 w 5441032"/>
                <a:gd name="connsiteY3" fmla="*/ 0 h 2194099"/>
                <a:gd name="connsiteX4" fmla="*/ 2478305 w 5441032"/>
                <a:gd name="connsiteY4" fmla="*/ 0 h 2194099"/>
                <a:gd name="connsiteX5" fmla="*/ 3151113 w 5441032"/>
                <a:gd name="connsiteY5" fmla="*/ 0 h 2194099"/>
                <a:gd name="connsiteX6" fmla="*/ 3776824 w 5441032"/>
                <a:gd name="connsiteY6" fmla="*/ 0 h 2194099"/>
                <a:gd name="connsiteX7" fmla="*/ 4355438 w 5441032"/>
                <a:gd name="connsiteY7" fmla="*/ 0 h 2194099"/>
                <a:gd name="connsiteX8" fmla="*/ 5075342 w 5441032"/>
                <a:gd name="connsiteY8" fmla="*/ 0 h 2194099"/>
                <a:gd name="connsiteX9" fmla="*/ 5441032 w 5441032"/>
                <a:gd name="connsiteY9" fmla="*/ 365690 h 2194099"/>
                <a:gd name="connsiteX10" fmla="*/ 5441032 w 5441032"/>
                <a:gd name="connsiteY10" fmla="*/ 853263 h 2194099"/>
                <a:gd name="connsiteX11" fmla="*/ 5441032 w 5441032"/>
                <a:gd name="connsiteY11" fmla="*/ 1311582 h 2194099"/>
                <a:gd name="connsiteX12" fmla="*/ 5441032 w 5441032"/>
                <a:gd name="connsiteY12" fmla="*/ 1828409 h 2194099"/>
                <a:gd name="connsiteX13" fmla="*/ 5075342 w 5441032"/>
                <a:gd name="connsiteY13" fmla="*/ 2194099 h 2194099"/>
                <a:gd name="connsiteX14" fmla="*/ 4496728 w 5441032"/>
                <a:gd name="connsiteY14" fmla="*/ 2194099 h 2194099"/>
                <a:gd name="connsiteX15" fmla="*/ 3871017 w 5441032"/>
                <a:gd name="connsiteY15" fmla="*/ 2194099 h 2194099"/>
                <a:gd name="connsiteX16" fmla="*/ 3292402 w 5441032"/>
                <a:gd name="connsiteY16" fmla="*/ 2194099 h 2194099"/>
                <a:gd name="connsiteX17" fmla="*/ 2619595 w 5441032"/>
                <a:gd name="connsiteY17" fmla="*/ 2194099 h 2194099"/>
                <a:gd name="connsiteX18" fmla="*/ 2088077 w 5441032"/>
                <a:gd name="connsiteY18" fmla="*/ 2194099 h 2194099"/>
                <a:gd name="connsiteX19" fmla="*/ 1462366 w 5441032"/>
                <a:gd name="connsiteY19" fmla="*/ 2194099 h 2194099"/>
                <a:gd name="connsiteX20" fmla="*/ 365690 w 5441032"/>
                <a:gd name="connsiteY20" fmla="*/ 2194099 h 2194099"/>
                <a:gd name="connsiteX21" fmla="*/ 0 w 5441032"/>
                <a:gd name="connsiteY21" fmla="*/ 1828409 h 2194099"/>
                <a:gd name="connsiteX22" fmla="*/ 0 w 5441032"/>
                <a:gd name="connsiteY22" fmla="*/ 1311582 h 2194099"/>
                <a:gd name="connsiteX23" fmla="*/ 0 w 5441032"/>
                <a:gd name="connsiteY23" fmla="*/ 838636 h 2194099"/>
                <a:gd name="connsiteX24" fmla="*/ 0 w 5441032"/>
                <a:gd name="connsiteY24" fmla="*/ 365690 h 219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41032" h="2194099" fill="none" extrusionOk="0">
                  <a:moveTo>
                    <a:pt x="0" y="365690"/>
                  </a:moveTo>
                  <a:cubicBezTo>
                    <a:pt x="-8046" y="169128"/>
                    <a:pt x="159547" y="4892"/>
                    <a:pt x="365690" y="0"/>
                  </a:cubicBezTo>
                  <a:cubicBezTo>
                    <a:pt x="746696" y="-24030"/>
                    <a:pt x="795393" y="-10947"/>
                    <a:pt x="1132690" y="0"/>
                  </a:cubicBezTo>
                  <a:cubicBezTo>
                    <a:pt x="1469987" y="10947"/>
                    <a:pt x="1602545" y="-28140"/>
                    <a:pt x="1852594" y="0"/>
                  </a:cubicBezTo>
                  <a:cubicBezTo>
                    <a:pt x="2102643" y="28140"/>
                    <a:pt x="2326135" y="-14078"/>
                    <a:pt x="2478305" y="0"/>
                  </a:cubicBezTo>
                  <a:cubicBezTo>
                    <a:pt x="2630475" y="14078"/>
                    <a:pt x="2897769" y="16044"/>
                    <a:pt x="3151113" y="0"/>
                  </a:cubicBezTo>
                  <a:cubicBezTo>
                    <a:pt x="3404457" y="-16044"/>
                    <a:pt x="3564051" y="-11570"/>
                    <a:pt x="3776824" y="0"/>
                  </a:cubicBezTo>
                  <a:cubicBezTo>
                    <a:pt x="3989597" y="11570"/>
                    <a:pt x="4159600" y="10970"/>
                    <a:pt x="4355438" y="0"/>
                  </a:cubicBezTo>
                  <a:cubicBezTo>
                    <a:pt x="4551276" y="-10970"/>
                    <a:pt x="4816810" y="26550"/>
                    <a:pt x="5075342" y="0"/>
                  </a:cubicBezTo>
                  <a:cubicBezTo>
                    <a:pt x="5278517" y="-12592"/>
                    <a:pt x="5401315" y="170213"/>
                    <a:pt x="5441032" y="365690"/>
                  </a:cubicBezTo>
                  <a:cubicBezTo>
                    <a:pt x="5437833" y="481941"/>
                    <a:pt x="5428703" y="674155"/>
                    <a:pt x="5441032" y="853263"/>
                  </a:cubicBezTo>
                  <a:cubicBezTo>
                    <a:pt x="5453361" y="1032371"/>
                    <a:pt x="5446243" y="1139575"/>
                    <a:pt x="5441032" y="1311582"/>
                  </a:cubicBezTo>
                  <a:cubicBezTo>
                    <a:pt x="5435821" y="1483589"/>
                    <a:pt x="5422131" y="1661885"/>
                    <a:pt x="5441032" y="1828409"/>
                  </a:cubicBezTo>
                  <a:cubicBezTo>
                    <a:pt x="5432246" y="2071451"/>
                    <a:pt x="5265466" y="2162562"/>
                    <a:pt x="5075342" y="2194099"/>
                  </a:cubicBezTo>
                  <a:cubicBezTo>
                    <a:pt x="4838149" y="2165690"/>
                    <a:pt x="4639278" y="2215181"/>
                    <a:pt x="4496728" y="2194099"/>
                  </a:cubicBezTo>
                  <a:cubicBezTo>
                    <a:pt x="4354178" y="2173017"/>
                    <a:pt x="4013339" y="2166072"/>
                    <a:pt x="3871017" y="2194099"/>
                  </a:cubicBezTo>
                  <a:cubicBezTo>
                    <a:pt x="3728695" y="2222126"/>
                    <a:pt x="3470590" y="2200273"/>
                    <a:pt x="3292402" y="2194099"/>
                  </a:cubicBezTo>
                  <a:cubicBezTo>
                    <a:pt x="3114215" y="2187925"/>
                    <a:pt x="2763604" y="2192167"/>
                    <a:pt x="2619595" y="2194099"/>
                  </a:cubicBezTo>
                  <a:cubicBezTo>
                    <a:pt x="2475586" y="2196031"/>
                    <a:pt x="2206164" y="2220228"/>
                    <a:pt x="2088077" y="2194099"/>
                  </a:cubicBezTo>
                  <a:cubicBezTo>
                    <a:pt x="1969990" y="2167970"/>
                    <a:pt x="1769040" y="2203351"/>
                    <a:pt x="1462366" y="2194099"/>
                  </a:cubicBezTo>
                  <a:cubicBezTo>
                    <a:pt x="1155692" y="2184847"/>
                    <a:pt x="609141" y="2140853"/>
                    <a:pt x="365690" y="2194099"/>
                  </a:cubicBezTo>
                  <a:cubicBezTo>
                    <a:pt x="198744" y="2188415"/>
                    <a:pt x="-19836" y="2071555"/>
                    <a:pt x="0" y="1828409"/>
                  </a:cubicBezTo>
                  <a:cubicBezTo>
                    <a:pt x="11611" y="1615690"/>
                    <a:pt x="22848" y="1505576"/>
                    <a:pt x="0" y="1311582"/>
                  </a:cubicBezTo>
                  <a:cubicBezTo>
                    <a:pt x="-22848" y="1117588"/>
                    <a:pt x="-7285" y="1020347"/>
                    <a:pt x="0" y="838636"/>
                  </a:cubicBezTo>
                  <a:cubicBezTo>
                    <a:pt x="7285" y="656925"/>
                    <a:pt x="13925" y="493248"/>
                    <a:pt x="0" y="365690"/>
                  </a:cubicBezTo>
                  <a:close/>
                </a:path>
                <a:path w="5441032" h="2194099" stroke="0" extrusionOk="0">
                  <a:moveTo>
                    <a:pt x="0" y="365690"/>
                  </a:moveTo>
                  <a:cubicBezTo>
                    <a:pt x="42135" y="169605"/>
                    <a:pt x="173347" y="15749"/>
                    <a:pt x="365690" y="0"/>
                  </a:cubicBezTo>
                  <a:cubicBezTo>
                    <a:pt x="546346" y="1713"/>
                    <a:pt x="711331" y="-1573"/>
                    <a:pt x="897208" y="0"/>
                  </a:cubicBezTo>
                  <a:cubicBezTo>
                    <a:pt x="1083085" y="1573"/>
                    <a:pt x="1471316" y="-15003"/>
                    <a:pt x="1617112" y="0"/>
                  </a:cubicBezTo>
                  <a:cubicBezTo>
                    <a:pt x="1762908" y="15003"/>
                    <a:pt x="2094556" y="29998"/>
                    <a:pt x="2337016" y="0"/>
                  </a:cubicBezTo>
                  <a:cubicBezTo>
                    <a:pt x="2579476" y="-29998"/>
                    <a:pt x="2768274" y="31360"/>
                    <a:pt x="3056920" y="0"/>
                  </a:cubicBezTo>
                  <a:cubicBezTo>
                    <a:pt x="3345566" y="-31360"/>
                    <a:pt x="3587986" y="-11515"/>
                    <a:pt x="3823920" y="0"/>
                  </a:cubicBezTo>
                  <a:cubicBezTo>
                    <a:pt x="4059854" y="11515"/>
                    <a:pt x="4614162" y="54912"/>
                    <a:pt x="5075342" y="0"/>
                  </a:cubicBezTo>
                  <a:cubicBezTo>
                    <a:pt x="5261762" y="-24522"/>
                    <a:pt x="5427548" y="127073"/>
                    <a:pt x="5441032" y="365690"/>
                  </a:cubicBezTo>
                  <a:cubicBezTo>
                    <a:pt x="5451942" y="466254"/>
                    <a:pt x="5464574" y="665533"/>
                    <a:pt x="5441032" y="867890"/>
                  </a:cubicBezTo>
                  <a:cubicBezTo>
                    <a:pt x="5417490" y="1070247"/>
                    <a:pt x="5436960" y="1095903"/>
                    <a:pt x="5441032" y="1311582"/>
                  </a:cubicBezTo>
                  <a:cubicBezTo>
                    <a:pt x="5445104" y="1527261"/>
                    <a:pt x="5420995" y="1583808"/>
                    <a:pt x="5441032" y="1828409"/>
                  </a:cubicBezTo>
                  <a:cubicBezTo>
                    <a:pt x="5449444" y="2006046"/>
                    <a:pt x="5251646" y="2227685"/>
                    <a:pt x="5075342" y="2194099"/>
                  </a:cubicBezTo>
                  <a:cubicBezTo>
                    <a:pt x="4905331" y="2190557"/>
                    <a:pt x="4622135" y="2184596"/>
                    <a:pt x="4355438" y="2194099"/>
                  </a:cubicBezTo>
                  <a:cubicBezTo>
                    <a:pt x="4088741" y="2203602"/>
                    <a:pt x="3823662" y="2217035"/>
                    <a:pt x="3682631" y="2194099"/>
                  </a:cubicBezTo>
                  <a:cubicBezTo>
                    <a:pt x="3541600" y="2171163"/>
                    <a:pt x="3314602" y="2186444"/>
                    <a:pt x="3009823" y="2194099"/>
                  </a:cubicBezTo>
                  <a:cubicBezTo>
                    <a:pt x="2705044" y="2201754"/>
                    <a:pt x="2479883" y="2166463"/>
                    <a:pt x="2242823" y="2194099"/>
                  </a:cubicBezTo>
                  <a:cubicBezTo>
                    <a:pt x="2005763" y="2221735"/>
                    <a:pt x="1810402" y="2169234"/>
                    <a:pt x="1617112" y="2194099"/>
                  </a:cubicBezTo>
                  <a:cubicBezTo>
                    <a:pt x="1423822" y="2218964"/>
                    <a:pt x="1223969" y="2187591"/>
                    <a:pt x="1038497" y="2194099"/>
                  </a:cubicBezTo>
                  <a:cubicBezTo>
                    <a:pt x="853026" y="2200607"/>
                    <a:pt x="632037" y="2168304"/>
                    <a:pt x="365690" y="2194099"/>
                  </a:cubicBezTo>
                  <a:cubicBezTo>
                    <a:pt x="179484" y="2185003"/>
                    <a:pt x="-2637" y="2037845"/>
                    <a:pt x="0" y="1828409"/>
                  </a:cubicBezTo>
                  <a:cubicBezTo>
                    <a:pt x="-7251" y="1696022"/>
                    <a:pt x="22901" y="1457005"/>
                    <a:pt x="0" y="1340836"/>
                  </a:cubicBezTo>
                  <a:cubicBezTo>
                    <a:pt x="-22901" y="1224667"/>
                    <a:pt x="-6972" y="978376"/>
                    <a:pt x="0" y="882517"/>
                  </a:cubicBezTo>
                  <a:cubicBezTo>
                    <a:pt x="6972" y="786658"/>
                    <a:pt x="23123" y="528582"/>
                    <a:pt x="0" y="365690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876300" algn="l"/>
                </a:tabLs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 quan thần kinh trung ương nào điều khiển mọi hoạt động của cơ thể?</a:t>
              </a:r>
              <a:endPara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433" y="2218872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689" y="94713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7292579" y="1511300"/>
            <a:ext cx="4042063" cy="1225243"/>
          </a:xfrm>
          <a:custGeom>
            <a:avLst/>
            <a:gdLst>
              <a:gd name="connsiteX0" fmla="*/ 0 w 4042063"/>
              <a:gd name="connsiteY0" fmla="*/ 204211 h 1225243"/>
              <a:gd name="connsiteX1" fmla="*/ 204211 w 4042063"/>
              <a:gd name="connsiteY1" fmla="*/ 0 h 1225243"/>
              <a:gd name="connsiteX2" fmla="*/ 699553 w 4042063"/>
              <a:gd name="connsiteY2" fmla="*/ 0 h 1225243"/>
              <a:gd name="connsiteX3" fmla="*/ 1173358 w 4042063"/>
              <a:gd name="connsiteY3" fmla="*/ 0 h 1225243"/>
              <a:gd name="connsiteX4" fmla="*/ 1647163 w 4042063"/>
              <a:gd name="connsiteY4" fmla="*/ 0 h 1225243"/>
              <a:gd name="connsiteX5" fmla="*/ 2357870 w 4042063"/>
              <a:gd name="connsiteY5" fmla="*/ 0 h 1225243"/>
              <a:gd name="connsiteX6" fmla="*/ 2357870 w 4042063"/>
              <a:gd name="connsiteY6" fmla="*/ 0 h 1225243"/>
              <a:gd name="connsiteX7" fmla="*/ 2832813 w 4042063"/>
              <a:gd name="connsiteY7" fmla="*/ 0 h 1225243"/>
              <a:gd name="connsiteX8" fmla="*/ 3368386 w 4042063"/>
              <a:gd name="connsiteY8" fmla="*/ 0 h 1225243"/>
              <a:gd name="connsiteX9" fmla="*/ 3837852 w 4042063"/>
              <a:gd name="connsiteY9" fmla="*/ 0 h 1225243"/>
              <a:gd name="connsiteX10" fmla="*/ 4042063 w 4042063"/>
              <a:gd name="connsiteY10" fmla="*/ 204211 h 1225243"/>
              <a:gd name="connsiteX11" fmla="*/ 4042063 w 4042063"/>
              <a:gd name="connsiteY11" fmla="*/ 714725 h 1225243"/>
              <a:gd name="connsiteX12" fmla="*/ 4042063 w 4042063"/>
              <a:gd name="connsiteY12" fmla="*/ 714725 h 1225243"/>
              <a:gd name="connsiteX13" fmla="*/ 4042063 w 4042063"/>
              <a:gd name="connsiteY13" fmla="*/ 1021036 h 1225243"/>
              <a:gd name="connsiteX14" fmla="*/ 4042063 w 4042063"/>
              <a:gd name="connsiteY14" fmla="*/ 1021032 h 1225243"/>
              <a:gd name="connsiteX15" fmla="*/ 3837852 w 4042063"/>
              <a:gd name="connsiteY15" fmla="*/ 1225243 h 1225243"/>
              <a:gd name="connsiteX16" fmla="*/ 3368386 w 4042063"/>
              <a:gd name="connsiteY16" fmla="*/ 1225243 h 1225243"/>
              <a:gd name="connsiteX17" fmla="*/ 3316553 w 4042063"/>
              <a:gd name="connsiteY17" fmla="*/ 1407400 h 1225243"/>
              <a:gd name="connsiteX18" fmla="*/ 2827625 w 4042063"/>
              <a:gd name="connsiteY18" fmla="*/ 1314500 h 1225243"/>
              <a:gd name="connsiteX19" fmla="*/ 2357870 w 4042063"/>
              <a:gd name="connsiteY19" fmla="*/ 1225243 h 1225243"/>
              <a:gd name="connsiteX20" fmla="*/ 1840992 w 4042063"/>
              <a:gd name="connsiteY20" fmla="*/ 1225243 h 1225243"/>
              <a:gd name="connsiteX21" fmla="*/ 1302577 w 4042063"/>
              <a:gd name="connsiteY21" fmla="*/ 1225243 h 1225243"/>
              <a:gd name="connsiteX22" fmla="*/ 785699 w 4042063"/>
              <a:gd name="connsiteY22" fmla="*/ 1225243 h 1225243"/>
              <a:gd name="connsiteX23" fmla="*/ 204211 w 4042063"/>
              <a:gd name="connsiteY23" fmla="*/ 1225243 h 1225243"/>
              <a:gd name="connsiteX24" fmla="*/ 0 w 4042063"/>
              <a:gd name="connsiteY24" fmla="*/ 1021032 h 1225243"/>
              <a:gd name="connsiteX25" fmla="*/ 0 w 4042063"/>
              <a:gd name="connsiteY25" fmla="*/ 1021036 h 1225243"/>
              <a:gd name="connsiteX26" fmla="*/ 0 w 4042063"/>
              <a:gd name="connsiteY26" fmla="*/ 714725 h 1225243"/>
              <a:gd name="connsiteX27" fmla="*/ 0 w 4042063"/>
              <a:gd name="connsiteY27" fmla="*/ 714725 h 1225243"/>
              <a:gd name="connsiteX28" fmla="*/ 0 w 4042063"/>
              <a:gd name="connsiteY28" fmla="*/ 204211 h 12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225243" fill="none" extrusionOk="0">
                <a:moveTo>
                  <a:pt x="0" y="204211"/>
                </a:moveTo>
                <a:cubicBezTo>
                  <a:pt x="-8290" y="87673"/>
                  <a:pt x="83700" y="-25013"/>
                  <a:pt x="204211" y="0"/>
                </a:cubicBezTo>
                <a:cubicBezTo>
                  <a:pt x="309127" y="-10000"/>
                  <a:pt x="513801" y="21872"/>
                  <a:pt x="699553" y="0"/>
                </a:cubicBezTo>
                <a:cubicBezTo>
                  <a:pt x="885305" y="-21872"/>
                  <a:pt x="1077921" y="20044"/>
                  <a:pt x="1173358" y="0"/>
                </a:cubicBezTo>
                <a:cubicBezTo>
                  <a:pt x="1268795" y="-20044"/>
                  <a:pt x="1469268" y="-12748"/>
                  <a:pt x="1647163" y="0"/>
                </a:cubicBezTo>
                <a:cubicBezTo>
                  <a:pt x="1825059" y="12748"/>
                  <a:pt x="2101996" y="-5084"/>
                  <a:pt x="2357870" y="0"/>
                </a:cubicBezTo>
                <a:lnTo>
                  <a:pt x="2357870" y="0"/>
                </a:lnTo>
                <a:cubicBezTo>
                  <a:pt x="2487037" y="-15657"/>
                  <a:pt x="2658700" y="-1920"/>
                  <a:pt x="2832813" y="0"/>
                </a:cubicBezTo>
                <a:cubicBezTo>
                  <a:pt x="3006926" y="1920"/>
                  <a:pt x="3150582" y="-8910"/>
                  <a:pt x="3368386" y="0"/>
                </a:cubicBezTo>
                <a:cubicBezTo>
                  <a:pt x="3543829" y="10079"/>
                  <a:pt x="3709558" y="-22785"/>
                  <a:pt x="3837852" y="0"/>
                </a:cubicBezTo>
                <a:cubicBezTo>
                  <a:pt x="3944542" y="14901"/>
                  <a:pt x="4055188" y="102943"/>
                  <a:pt x="4042063" y="204211"/>
                </a:cubicBezTo>
                <a:cubicBezTo>
                  <a:pt x="4019955" y="456629"/>
                  <a:pt x="4032009" y="543003"/>
                  <a:pt x="4042063" y="714725"/>
                </a:cubicBezTo>
                <a:lnTo>
                  <a:pt x="4042063" y="714725"/>
                </a:lnTo>
                <a:cubicBezTo>
                  <a:pt x="4037484" y="826231"/>
                  <a:pt x="4054637" y="895859"/>
                  <a:pt x="4042063" y="1021036"/>
                </a:cubicBezTo>
                <a:lnTo>
                  <a:pt x="4042063" y="1021032"/>
                </a:lnTo>
                <a:cubicBezTo>
                  <a:pt x="4043383" y="1116918"/>
                  <a:pt x="3951175" y="1229021"/>
                  <a:pt x="3837852" y="1225243"/>
                </a:cubicBezTo>
                <a:cubicBezTo>
                  <a:pt x="3696431" y="1247542"/>
                  <a:pt x="3575219" y="1226830"/>
                  <a:pt x="3368386" y="1225243"/>
                </a:cubicBezTo>
                <a:cubicBezTo>
                  <a:pt x="3344762" y="1280302"/>
                  <a:pt x="3345144" y="1339593"/>
                  <a:pt x="3316553" y="1407400"/>
                </a:cubicBezTo>
                <a:cubicBezTo>
                  <a:pt x="3138477" y="1370389"/>
                  <a:pt x="3063397" y="1343448"/>
                  <a:pt x="2827625" y="1314500"/>
                </a:cubicBezTo>
                <a:cubicBezTo>
                  <a:pt x="2591853" y="1285552"/>
                  <a:pt x="2509389" y="1274033"/>
                  <a:pt x="2357870" y="1225243"/>
                </a:cubicBezTo>
                <a:cubicBezTo>
                  <a:pt x="2197635" y="1250327"/>
                  <a:pt x="1999324" y="1241589"/>
                  <a:pt x="1840992" y="1225243"/>
                </a:cubicBezTo>
                <a:cubicBezTo>
                  <a:pt x="1682660" y="1208897"/>
                  <a:pt x="1551457" y="1209669"/>
                  <a:pt x="1302577" y="1225243"/>
                </a:cubicBezTo>
                <a:cubicBezTo>
                  <a:pt x="1053697" y="1240817"/>
                  <a:pt x="919696" y="1234293"/>
                  <a:pt x="785699" y="1225243"/>
                </a:cubicBezTo>
                <a:cubicBezTo>
                  <a:pt x="651702" y="1216193"/>
                  <a:pt x="428242" y="1214862"/>
                  <a:pt x="204211" y="1225243"/>
                </a:cubicBezTo>
                <a:cubicBezTo>
                  <a:pt x="76213" y="1228760"/>
                  <a:pt x="7051" y="1137082"/>
                  <a:pt x="0" y="1021032"/>
                </a:cubicBezTo>
                <a:lnTo>
                  <a:pt x="0" y="1021036"/>
                </a:lnTo>
                <a:cubicBezTo>
                  <a:pt x="9241" y="896138"/>
                  <a:pt x="-6119" y="861452"/>
                  <a:pt x="0" y="714725"/>
                </a:cubicBezTo>
                <a:lnTo>
                  <a:pt x="0" y="714725"/>
                </a:lnTo>
                <a:cubicBezTo>
                  <a:pt x="-15324" y="562041"/>
                  <a:pt x="-17735" y="353163"/>
                  <a:pt x="0" y="204211"/>
                </a:cubicBezTo>
                <a:close/>
              </a:path>
              <a:path w="4042063" h="1225243" stroke="0" extrusionOk="0">
                <a:moveTo>
                  <a:pt x="0" y="204211"/>
                </a:moveTo>
                <a:cubicBezTo>
                  <a:pt x="5032" y="107831"/>
                  <a:pt x="89745" y="-13424"/>
                  <a:pt x="204211" y="0"/>
                </a:cubicBezTo>
                <a:cubicBezTo>
                  <a:pt x="398932" y="23577"/>
                  <a:pt x="618198" y="25628"/>
                  <a:pt x="742626" y="0"/>
                </a:cubicBezTo>
                <a:cubicBezTo>
                  <a:pt x="867055" y="-25628"/>
                  <a:pt x="1043778" y="17179"/>
                  <a:pt x="1216431" y="0"/>
                </a:cubicBezTo>
                <a:cubicBezTo>
                  <a:pt x="1389085" y="-17179"/>
                  <a:pt x="1510927" y="20641"/>
                  <a:pt x="1776382" y="0"/>
                </a:cubicBezTo>
                <a:cubicBezTo>
                  <a:pt x="2041837" y="-20641"/>
                  <a:pt x="2188453" y="7926"/>
                  <a:pt x="2357870" y="0"/>
                </a:cubicBezTo>
                <a:lnTo>
                  <a:pt x="2357870" y="0"/>
                </a:lnTo>
                <a:cubicBezTo>
                  <a:pt x="2482744" y="10956"/>
                  <a:pt x="2671178" y="-23405"/>
                  <a:pt x="2863128" y="0"/>
                </a:cubicBezTo>
                <a:cubicBezTo>
                  <a:pt x="3055078" y="23405"/>
                  <a:pt x="3257514" y="-4773"/>
                  <a:pt x="3368386" y="0"/>
                </a:cubicBezTo>
                <a:cubicBezTo>
                  <a:pt x="3591299" y="-15143"/>
                  <a:pt x="3679747" y="18972"/>
                  <a:pt x="3837852" y="0"/>
                </a:cubicBezTo>
                <a:cubicBezTo>
                  <a:pt x="3960217" y="-10436"/>
                  <a:pt x="4034065" y="82865"/>
                  <a:pt x="4042063" y="204211"/>
                </a:cubicBezTo>
                <a:cubicBezTo>
                  <a:pt x="4044947" y="454083"/>
                  <a:pt x="4061870" y="527433"/>
                  <a:pt x="4042063" y="714725"/>
                </a:cubicBezTo>
                <a:lnTo>
                  <a:pt x="4042063" y="714725"/>
                </a:lnTo>
                <a:cubicBezTo>
                  <a:pt x="4037417" y="824590"/>
                  <a:pt x="4033411" y="886453"/>
                  <a:pt x="4042063" y="1021036"/>
                </a:cubicBezTo>
                <a:lnTo>
                  <a:pt x="4042063" y="1021032"/>
                </a:lnTo>
                <a:cubicBezTo>
                  <a:pt x="4048071" y="1150173"/>
                  <a:pt x="3947870" y="1222090"/>
                  <a:pt x="3837852" y="1225243"/>
                </a:cubicBezTo>
                <a:cubicBezTo>
                  <a:pt x="3693112" y="1208198"/>
                  <a:pt x="3574838" y="1221502"/>
                  <a:pt x="3368386" y="1225243"/>
                </a:cubicBezTo>
                <a:cubicBezTo>
                  <a:pt x="3361011" y="1282016"/>
                  <a:pt x="3337022" y="1341697"/>
                  <a:pt x="3316553" y="1407400"/>
                </a:cubicBezTo>
                <a:cubicBezTo>
                  <a:pt x="3206907" y="1401769"/>
                  <a:pt x="3022507" y="1334777"/>
                  <a:pt x="2846798" y="1318143"/>
                </a:cubicBezTo>
                <a:cubicBezTo>
                  <a:pt x="2671089" y="1301509"/>
                  <a:pt x="2460774" y="1238957"/>
                  <a:pt x="2357870" y="1225243"/>
                </a:cubicBezTo>
                <a:cubicBezTo>
                  <a:pt x="2165268" y="1206181"/>
                  <a:pt x="1931765" y="1225105"/>
                  <a:pt x="1776382" y="1225243"/>
                </a:cubicBezTo>
                <a:cubicBezTo>
                  <a:pt x="1620999" y="1225381"/>
                  <a:pt x="1390204" y="1253998"/>
                  <a:pt x="1194894" y="1225243"/>
                </a:cubicBezTo>
                <a:cubicBezTo>
                  <a:pt x="999584" y="1196488"/>
                  <a:pt x="930068" y="1207999"/>
                  <a:pt x="721089" y="1225243"/>
                </a:cubicBezTo>
                <a:cubicBezTo>
                  <a:pt x="512111" y="1242487"/>
                  <a:pt x="345476" y="1223714"/>
                  <a:pt x="204211" y="1225243"/>
                </a:cubicBezTo>
                <a:cubicBezTo>
                  <a:pt x="67336" y="1218067"/>
                  <a:pt x="4360" y="1154363"/>
                  <a:pt x="0" y="1021032"/>
                </a:cubicBezTo>
                <a:lnTo>
                  <a:pt x="0" y="1021036"/>
                </a:lnTo>
                <a:cubicBezTo>
                  <a:pt x="-5661" y="950297"/>
                  <a:pt x="-14451" y="829906"/>
                  <a:pt x="0" y="714725"/>
                </a:cubicBezTo>
                <a:lnTo>
                  <a:pt x="0" y="714725"/>
                </a:lnTo>
                <a:cubicBezTo>
                  <a:pt x="-19774" y="475958"/>
                  <a:pt x="24215" y="390977"/>
                  <a:pt x="0" y="204211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051"/>
                      <a:gd name="adj2" fmla="val 6486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Não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344008" y="142371"/>
            <a:ext cx="6544540" cy="3266493"/>
            <a:chOff x="325473" y="126422"/>
            <a:chExt cx="6544540" cy="326649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876300" algn="l"/>
                </a:tabLs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trang thái tâm lí rất tốt đối với cơ quan thần kinh?</a:t>
              </a:r>
              <a:endPara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558" y="126422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26892" y="1008993"/>
            <a:ext cx="4079834" cy="1725496"/>
          </a:xfrm>
          <a:custGeom>
            <a:avLst/>
            <a:gdLst>
              <a:gd name="connsiteX0" fmla="*/ 0 w 4079834"/>
              <a:gd name="connsiteY0" fmla="*/ 287588 h 1725496"/>
              <a:gd name="connsiteX1" fmla="*/ 287588 w 4079834"/>
              <a:gd name="connsiteY1" fmla="*/ 0 h 1725496"/>
              <a:gd name="connsiteX2" fmla="*/ 943180 w 4079834"/>
              <a:gd name="connsiteY2" fmla="*/ 0 h 1725496"/>
              <a:gd name="connsiteX3" fmla="*/ 1577849 w 4079834"/>
              <a:gd name="connsiteY3" fmla="*/ 0 h 1725496"/>
              <a:gd name="connsiteX4" fmla="*/ 2379903 w 4079834"/>
              <a:gd name="connsiteY4" fmla="*/ 0 h 1725496"/>
              <a:gd name="connsiteX5" fmla="*/ 2379903 w 4079834"/>
              <a:gd name="connsiteY5" fmla="*/ 0 h 1725496"/>
              <a:gd name="connsiteX6" fmla="*/ 2910282 w 4079834"/>
              <a:gd name="connsiteY6" fmla="*/ 0 h 1725496"/>
              <a:gd name="connsiteX7" fmla="*/ 3399862 w 4079834"/>
              <a:gd name="connsiteY7" fmla="*/ 0 h 1725496"/>
              <a:gd name="connsiteX8" fmla="*/ 3792246 w 4079834"/>
              <a:gd name="connsiteY8" fmla="*/ 0 h 1725496"/>
              <a:gd name="connsiteX9" fmla="*/ 4079834 w 4079834"/>
              <a:gd name="connsiteY9" fmla="*/ 287588 h 1725496"/>
              <a:gd name="connsiteX10" fmla="*/ 4079834 w 4079834"/>
              <a:gd name="connsiteY10" fmla="*/ 647064 h 1725496"/>
              <a:gd name="connsiteX11" fmla="*/ 4079834 w 4079834"/>
              <a:gd name="connsiteY11" fmla="*/ 1006539 h 1725496"/>
              <a:gd name="connsiteX12" fmla="*/ 4079834 w 4079834"/>
              <a:gd name="connsiteY12" fmla="*/ 1006539 h 1725496"/>
              <a:gd name="connsiteX13" fmla="*/ 4079834 w 4079834"/>
              <a:gd name="connsiteY13" fmla="*/ 1437913 h 1725496"/>
              <a:gd name="connsiteX14" fmla="*/ 4079834 w 4079834"/>
              <a:gd name="connsiteY14" fmla="*/ 1437908 h 1725496"/>
              <a:gd name="connsiteX15" fmla="*/ 3792246 w 4079834"/>
              <a:gd name="connsiteY15" fmla="*/ 1725496 h 1725496"/>
              <a:gd name="connsiteX16" fmla="*/ 3399862 w 4079834"/>
              <a:gd name="connsiteY16" fmla="*/ 1725496 h 1725496"/>
              <a:gd name="connsiteX17" fmla="*/ 3373166 w 4079834"/>
              <a:gd name="connsiteY17" fmla="*/ 2109022 h 1725496"/>
              <a:gd name="connsiteX18" fmla="*/ 2866602 w 4079834"/>
              <a:gd name="connsiteY18" fmla="*/ 1913424 h 1725496"/>
              <a:gd name="connsiteX19" fmla="*/ 2379903 w 4079834"/>
              <a:gd name="connsiteY19" fmla="*/ 1725496 h 1725496"/>
              <a:gd name="connsiteX20" fmla="*/ 1703388 w 4079834"/>
              <a:gd name="connsiteY20" fmla="*/ 1725496 h 1725496"/>
              <a:gd name="connsiteX21" fmla="*/ 1005949 w 4079834"/>
              <a:gd name="connsiteY21" fmla="*/ 1725496 h 1725496"/>
              <a:gd name="connsiteX22" fmla="*/ 287588 w 4079834"/>
              <a:gd name="connsiteY22" fmla="*/ 1725496 h 1725496"/>
              <a:gd name="connsiteX23" fmla="*/ 0 w 4079834"/>
              <a:gd name="connsiteY23" fmla="*/ 1437908 h 1725496"/>
              <a:gd name="connsiteX24" fmla="*/ 0 w 4079834"/>
              <a:gd name="connsiteY24" fmla="*/ 1437913 h 1725496"/>
              <a:gd name="connsiteX25" fmla="*/ 0 w 4079834"/>
              <a:gd name="connsiteY25" fmla="*/ 1006539 h 1725496"/>
              <a:gd name="connsiteX26" fmla="*/ 0 w 4079834"/>
              <a:gd name="connsiteY26" fmla="*/ 1006539 h 1725496"/>
              <a:gd name="connsiteX27" fmla="*/ 0 w 4079834"/>
              <a:gd name="connsiteY27" fmla="*/ 668632 h 1725496"/>
              <a:gd name="connsiteX28" fmla="*/ 0 w 4079834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79834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46508" y="-14974"/>
                  <a:pt x="734946" y="4976"/>
                  <a:pt x="943180" y="0"/>
                </a:cubicBezTo>
                <a:cubicBezTo>
                  <a:pt x="1151414" y="-4976"/>
                  <a:pt x="1297798" y="-8255"/>
                  <a:pt x="1577849" y="0"/>
                </a:cubicBezTo>
                <a:cubicBezTo>
                  <a:pt x="1857900" y="8255"/>
                  <a:pt x="2083949" y="-24364"/>
                  <a:pt x="2379903" y="0"/>
                </a:cubicBezTo>
                <a:lnTo>
                  <a:pt x="2379903" y="0"/>
                </a:lnTo>
                <a:cubicBezTo>
                  <a:pt x="2519628" y="4859"/>
                  <a:pt x="2693398" y="-6792"/>
                  <a:pt x="2910282" y="0"/>
                </a:cubicBezTo>
                <a:cubicBezTo>
                  <a:pt x="3127166" y="6792"/>
                  <a:pt x="3227720" y="-2597"/>
                  <a:pt x="3399862" y="0"/>
                </a:cubicBezTo>
                <a:cubicBezTo>
                  <a:pt x="3553600" y="-4988"/>
                  <a:pt x="3694588" y="-8214"/>
                  <a:pt x="3792246" y="0"/>
                </a:cubicBezTo>
                <a:cubicBezTo>
                  <a:pt x="3975743" y="20811"/>
                  <a:pt x="4092766" y="101370"/>
                  <a:pt x="4079834" y="287588"/>
                </a:cubicBezTo>
                <a:cubicBezTo>
                  <a:pt x="4071658" y="384019"/>
                  <a:pt x="4087707" y="484413"/>
                  <a:pt x="4079834" y="647064"/>
                </a:cubicBezTo>
                <a:cubicBezTo>
                  <a:pt x="4071961" y="809715"/>
                  <a:pt x="4093971" y="913065"/>
                  <a:pt x="4079834" y="1006539"/>
                </a:cubicBezTo>
                <a:lnTo>
                  <a:pt x="4079834" y="1006539"/>
                </a:lnTo>
                <a:cubicBezTo>
                  <a:pt x="4059993" y="1200476"/>
                  <a:pt x="4087338" y="1296859"/>
                  <a:pt x="4079834" y="1437913"/>
                </a:cubicBezTo>
                <a:lnTo>
                  <a:pt x="4079834" y="1437908"/>
                </a:lnTo>
                <a:cubicBezTo>
                  <a:pt x="4081017" y="1581594"/>
                  <a:pt x="3952775" y="1737378"/>
                  <a:pt x="3792246" y="1725496"/>
                </a:cubicBezTo>
                <a:cubicBezTo>
                  <a:pt x="3624120" y="1735327"/>
                  <a:pt x="3569346" y="1744908"/>
                  <a:pt x="3399862" y="1725496"/>
                </a:cubicBezTo>
                <a:cubicBezTo>
                  <a:pt x="3391598" y="1805054"/>
                  <a:pt x="3380317" y="1971467"/>
                  <a:pt x="3373166" y="2109022"/>
                </a:cubicBezTo>
                <a:cubicBezTo>
                  <a:pt x="3214931" y="2019348"/>
                  <a:pt x="3035362" y="1982413"/>
                  <a:pt x="2866602" y="1913424"/>
                </a:cubicBezTo>
                <a:cubicBezTo>
                  <a:pt x="2697842" y="1844435"/>
                  <a:pt x="2624301" y="1807707"/>
                  <a:pt x="2379903" y="1725496"/>
                </a:cubicBezTo>
                <a:cubicBezTo>
                  <a:pt x="2048968" y="1724894"/>
                  <a:pt x="1906493" y="1732940"/>
                  <a:pt x="1703388" y="1725496"/>
                </a:cubicBezTo>
                <a:cubicBezTo>
                  <a:pt x="1500284" y="1718052"/>
                  <a:pt x="1211411" y="1728758"/>
                  <a:pt x="1005949" y="1725496"/>
                </a:cubicBezTo>
                <a:cubicBezTo>
                  <a:pt x="800487" y="1722234"/>
                  <a:pt x="524540" y="1698235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79834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587775" y="24639"/>
                  <a:pt x="751077" y="-26102"/>
                  <a:pt x="985026" y="0"/>
                </a:cubicBezTo>
                <a:cubicBezTo>
                  <a:pt x="1218975" y="26102"/>
                  <a:pt x="1371411" y="5804"/>
                  <a:pt x="1619695" y="0"/>
                </a:cubicBezTo>
                <a:cubicBezTo>
                  <a:pt x="1867979" y="-5804"/>
                  <a:pt x="2202661" y="-8412"/>
                  <a:pt x="2379903" y="0"/>
                </a:cubicBezTo>
                <a:lnTo>
                  <a:pt x="2379903" y="0"/>
                </a:lnTo>
                <a:cubicBezTo>
                  <a:pt x="2572240" y="-18339"/>
                  <a:pt x="2669653" y="20333"/>
                  <a:pt x="2879683" y="0"/>
                </a:cubicBezTo>
                <a:cubicBezTo>
                  <a:pt x="3089713" y="-20333"/>
                  <a:pt x="3141542" y="16512"/>
                  <a:pt x="3399862" y="0"/>
                </a:cubicBezTo>
                <a:cubicBezTo>
                  <a:pt x="3519158" y="-15187"/>
                  <a:pt x="3635352" y="4820"/>
                  <a:pt x="3792246" y="0"/>
                </a:cubicBezTo>
                <a:cubicBezTo>
                  <a:pt x="3959874" y="12870"/>
                  <a:pt x="4081564" y="105298"/>
                  <a:pt x="4079834" y="287588"/>
                </a:cubicBezTo>
                <a:cubicBezTo>
                  <a:pt x="4067063" y="420498"/>
                  <a:pt x="4068372" y="567447"/>
                  <a:pt x="4079834" y="647064"/>
                </a:cubicBezTo>
                <a:cubicBezTo>
                  <a:pt x="4091296" y="726681"/>
                  <a:pt x="4071824" y="848088"/>
                  <a:pt x="4079834" y="1006539"/>
                </a:cubicBezTo>
                <a:lnTo>
                  <a:pt x="4079834" y="1006539"/>
                </a:lnTo>
                <a:cubicBezTo>
                  <a:pt x="4077745" y="1111415"/>
                  <a:pt x="4076019" y="1268309"/>
                  <a:pt x="4079834" y="1437913"/>
                </a:cubicBezTo>
                <a:lnTo>
                  <a:pt x="4079834" y="1437908"/>
                </a:lnTo>
                <a:cubicBezTo>
                  <a:pt x="4091046" y="1627263"/>
                  <a:pt x="3927803" y="1698954"/>
                  <a:pt x="3792246" y="1725496"/>
                </a:cubicBezTo>
                <a:cubicBezTo>
                  <a:pt x="3605359" y="1715159"/>
                  <a:pt x="3574876" y="1727001"/>
                  <a:pt x="3399862" y="1725496"/>
                </a:cubicBezTo>
                <a:cubicBezTo>
                  <a:pt x="3390396" y="1899190"/>
                  <a:pt x="3380956" y="2003310"/>
                  <a:pt x="3373166" y="2109022"/>
                </a:cubicBezTo>
                <a:cubicBezTo>
                  <a:pt x="3236681" y="2039741"/>
                  <a:pt x="3034617" y="1997171"/>
                  <a:pt x="2886467" y="1921094"/>
                </a:cubicBezTo>
                <a:cubicBezTo>
                  <a:pt x="2738317" y="1845017"/>
                  <a:pt x="2491867" y="1757701"/>
                  <a:pt x="2379903" y="1725496"/>
                </a:cubicBezTo>
                <a:cubicBezTo>
                  <a:pt x="2149270" y="1740038"/>
                  <a:pt x="1973233" y="1740533"/>
                  <a:pt x="1640618" y="1725496"/>
                </a:cubicBezTo>
                <a:cubicBezTo>
                  <a:pt x="1308003" y="1710459"/>
                  <a:pt x="1105188" y="1700241"/>
                  <a:pt x="901334" y="1725496"/>
                </a:cubicBezTo>
                <a:cubicBezTo>
                  <a:pt x="697480" y="1750751"/>
                  <a:pt x="460768" y="1725459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59" y="44934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118317" y="782449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2" y="434743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EB29F8-95FF-FE31-E909-2C2118873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8" y="1877302"/>
            <a:ext cx="11154609" cy="2655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4C1B02-64A2-452B-98B9-7C589941B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332" y="2383038"/>
            <a:ext cx="9102117" cy="231058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59DAC80-57A2-4329-AAEE-36259BDD3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558" y="1057126"/>
            <a:ext cx="5468586" cy="1121761"/>
          </a:xfrm>
          <a:prstGeom prst="rect">
            <a:avLst/>
          </a:prstGeom>
        </p:spPr>
      </p:pic>
      <p:pic>
        <p:nvPicPr>
          <p:cNvPr id="4" name="图片 63">
            <a:extLst>
              <a:ext uri="{FF2B5EF4-FFF2-40B4-BE49-F238E27FC236}">
                <a16:creationId xmlns:a16="http://schemas.microsoft.com/office/drawing/2014/main" id="{356E865B-9E79-C09E-72D1-E6811BC59B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13" name="图片 64">
            <a:extLst>
              <a:ext uri="{FF2B5EF4-FFF2-40B4-BE49-F238E27FC236}">
                <a16:creationId xmlns:a16="http://schemas.microsoft.com/office/drawing/2014/main" id="{62F4F1D1-F98F-7DC4-0652-B86C5A59BB8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42" name="图片 65">
            <a:extLst>
              <a:ext uri="{FF2B5EF4-FFF2-40B4-BE49-F238E27FC236}">
                <a16:creationId xmlns:a16="http://schemas.microsoft.com/office/drawing/2014/main" id="{BD3163D6-859F-7518-A902-AF5D145F1C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43" name="图片 66">
            <a:extLst>
              <a:ext uri="{FF2B5EF4-FFF2-40B4-BE49-F238E27FC236}">
                <a16:creationId xmlns:a16="http://schemas.microsoft.com/office/drawing/2014/main" id="{93EC6DAF-ADC9-1A3D-37D6-4D17B6665F7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44" name="图片 67">
            <a:extLst>
              <a:ext uri="{FF2B5EF4-FFF2-40B4-BE49-F238E27FC236}">
                <a16:creationId xmlns:a16="http://schemas.microsoft.com/office/drawing/2014/main" id="{F498C633-B6A9-B47D-7DF9-8C49BA024D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45" name="图片 68">
            <a:extLst>
              <a:ext uri="{FF2B5EF4-FFF2-40B4-BE49-F238E27FC236}">
                <a16:creationId xmlns:a16="http://schemas.microsoft.com/office/drawing/2014/main" id="{F854B9E7-BF56-6E03-C95C-956E60B02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81" name="图片 69">
            <a:extLst>
              <a:ext uri="{FF2B5EF4-FFF2-40B4-BE49-F238E27FC236}">
                <a16:creationId xmlns:a16="http://schemas.microsoft.com/office/drawing/2014/main" id="{9E104475-1B34-3466-1238-451F5EFA7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82" name="图片 74">
            <a:extLst>
              <a:ext uri="{FF2B5EF4-FFF2-40B4-BE49-F238E27FC236}">
                <a16:creationId xmlns:a16="http://schemas.microsoft.com/office/drawing/2014/main" id="{13A0712E-71D9-273D-8CFD-FCA073FE1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83" name="图片 75">
            <a:extLst>
              <a:ext uri="{FF2B5EF4-FFF2-40B4-BE49-F238E27FC236}">
                <a16:creationId xmlns:a16="http://schemas.microsoft.com/office/drawing/2014/main" id="{37FFAC16-5DEF-EF8F-DBD8-8A0B95021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822340" y="2229803"/>
            <a:ext cx="501836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Thực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hành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3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446420" y="312615"/>
            <a:ext cx="11469655" cy="890543"/>
            <a:chOff x="446420" y="312616"/>
            <a:chExt cx="4735742" cy="195335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94854" y="312616"/>
              <a:ext cx="4687308" cy="1953358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46420" y="661935"/>
              <a:ext cx="4628439" cy="11554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Hoàn thành sơ đồ theo gợi ý sau và chia sẻ với các bạn.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AE29C6-683B-4095-A2C0-35419B4A4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92" y="1657874"/>
            <a:ext cx="7222155" cy="4728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1BDBF0-EF05-D71E-5DFF-21F250C07A04}"/>
              </a:ext>
            </a:extLst>
          </p:cNvPr>
          <p:cNvGrpSpPr/>
          <p:nvPr/>
        </p:nvGrpSpPr>
        <p:grpSpPr>
          <a:xfrm>
            <a:off x="8726747" y="4215589"/>
            <a:ext cx="4042606" cy="2571291"/>
            <a:chOff x="3176503" y="3063998"/>
            <a:chExt cx="7412742" cy="3849329"/>
          </a:xfrm>
        </p:grpSpPr>
        <p:pic>
          <p:nvPicPr>
            <p:cNvPr id="3" name="Picture 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CB4441E4-8575-4471-E8C2-0C032728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804" y="3063998"/>
              <a:ext cx="5335980" cy="38493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342C8-FC80-E0B0-6487-56ACC5E2FB6A}"/>
                </a:ext>
              </a:extLst>
            </p:cNvPr>
            <p:cNvSpPr txBox="1"/>
            <p:nvPr/>
          </p:nvSpPr>
          <p:spPr>
            <a:xfrm>
              <a:off x="3176503" y="3438122"/>
              <a:ext cx="7412742" cy="87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0DDDB1-ABC3-403B-B1F9-E68B5790DC3D}"/>
              </a:ext>
            </a:extLst>
          </p:cNvPr>
          <p:cNvSpPr/>
          <p:nvPr/>
        </p:nvSpPr>
        <p:spPr>
          <a:xfrm>
            <a:off x="128871" y="2741596"/>
            <a:ext cx="1925052" cy="1049153"/>
          </a:xfrm>
          <a:prstGeom prst="rect">
            <a:avLst/>
          </a:prstGeom>
          <a:solidFill>
            <a:srgbClr val="EDE6FE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NGƯỜI VÀ SỨC KHOẺ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3AF9826E-5739-437B-9F1F-81A8C63E6318}"/>
              </a:ext>
            </a:extLst>
          </p:cNvPr>
          <p:cNvSpPr/>
          <p:nvPr/>
        </p:nvSpPr>
        <p:spPr>
          <a:xfrm>
            <a:off x="2450439" y="1026827"/>
            <a:ext cx="308275" cy="4707285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EA0697-C09B-4025-91AD-30BC2300FDB3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>
            <a:off x="2053923" y="3266173"/>
            <a:ext cx="703182" cy="2460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724C39-E479-4516-9575-BD7AFFE3D84D}"/>
              </a:ext>
            </a:extLst>
          </p:cNvPr>
          <p:cNvSpPr/>
          <p:nvPr/>
        </p:nvSpPr>
        <p:spPr>
          <a:xfrm>
            <a:off x="2730635" y="524579"/>
            <a:ext cx="1559291" cy="1049153"/>
          </a:xfrm>
          <a:prstGeom prst="rect">
            <a:avLst/>
          </a:prstGeom>
          <a:solidFill>
            <a:srgbClr val="F7D3A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tiêu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7FEC3-7280-44B1-A1C6-790EADEEAF33}"/>
              </a:ext>
            </a:extLst>
          </p:cNvPr>
          <p:cNvSpPr/>
          <p:nvPr/>
        </p:nvSpPr>
        <p:spPr>
          <a:xfrm>
            <a:off x="2757105" y="2766200"/>
            <a:ext cx="1559291" cy="1049153"/>
          </a:xfrm>
          <a:prstGeom prst="rect">
            <a:avLst/>
          </a:prstGeom>
          <a:solidFill>
            <a:srgbClr val="A6D8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tuần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CF6175-0D94-44BE-9ED4-7677373D28DA}"/>
              </a:ext>
            </a:extLst>
          </p:cNvPr>
          <p:cNvSpPr/>
          <p:nvPr/>
        </p:nvSpPr>
        <p:spPr>
          <a:xfrm>
            <a:off x="2781170" y="5089089"/>
            <a:ext cx="1559291" cy="1049153"/>
          </a:xfrm>
          <a:prstGeom prst="rect">
            <a:avLst/>
          </a:prstGeom>
          <a:solidFill>
            <a:srgbClr val="79B6E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kinh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52B0A17C-1366-442C-B9C2-F52E0A1FFD9E}"/>
              </a:ext>
            </a:extLst>
          </p:cNvPr>
          <p:cNvSpPr/>
          <p:nvPr/>
        </p:nvSpPr>
        <p:spPr>
          <a:xfrm>
            <a:off x="4618525" y="274320"/>
            <a:ext cx="347576" cy="1505015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CD7A9F-751D-4644-8D27-D832785AE4A2}"/>
              </a:ext>
            </a:extLst>
          </p:cNvPr>
          <p:cNvCxnSpPr>
            <a:cxnSpLocks/>
          </p:cNvCxnSpPr>
          <p:nvPr/>
        </p:nvCxnSpPr>
        <p:spPr>
          <a:xfrm>
            <a:off x="4289926" y="1044344"/>
            <a:ext cx="69301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C24950-D670-41C8-9B87-A5967476D540}"/>
              </a:ext>
            </a:extLst>
          </p:cNvPr>
          <p:cNvSpPr/>
          <p:nvPr/>
        </p:nvSpPr>
        <p:spPr>
          <a:xfrm>
            <a:off x="4985352" y="30480"/>
            <a:ext cx="6972967" cy="635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miệng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non,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hậu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441B8AE-FB5B-48B7-AED4-1D4A8D9D2942}"/>
              </a:ext>
            </a:extLst>
          </p:cNvPr>
          <p:cNvSpPr/>
          <p:nvPr/>
        </p:nvSpPr>
        <p:spPr>
          <a:xfrm>
            <a:off x="4966101" y="731521"/>
            <a:ext cx="6992218" cy="6641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đổi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dưỡng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thiết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cặn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bã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ngoài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39131E4-834C-4012-8DED-02155403863C}"/>
              </a:ext>
            </a:extLst>
          </p:cNvPr>
          <p:cNvSpPr/>
          <p:nvPr/>
        </p:nvSpPr>
        <p:spPr>
          <a:xfrm>
            <a:off x="4966100" y="1452077"/>
            <a:ext cx="6992218" cy="635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rửa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A8A404A-3428-4AA7-909F-DFD6F9561A24}"/>
              </a:ext>
            </a:extLst>
          </p:cNvPr>
          <p:cNvSpPr/>
          <p:nvPr/>
        </p:nvSpPr>
        <p:spPr>
          <a:xfrm>
            <a:off x="4618525" y="2469150"/>
            <a:ext cx="364420" cy="1652330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03E1C4-A40E-47CE-9627-91B4739B1549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4340461" y="3250136"/>
            <a:ext cx="625639" cy="245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440825-AEC1-4AEE-BA83-153292EC8509}"/>
              </a:ext>
            </a:extLst>
          </p:cNvPr>
          <p:cNvSpPr/>
          <p:nvPr/>
        </p:nvSpPr>
        <p:spPr>
          <a:xfrm>
            <a:off x="4966101" y="2235200"/>
            <a:ext cx="6992218" cy="6352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tĩnh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7E05FA2-B532-4324-9EE9-B8C8AB2CB93B}"/>
              </a:ext>
            </a:extLst>
          </p:cNvPr>
          <p:cNvSpPr/>
          <p:nvPr/>
        </p:nvSpPr>
        <p:spPr>
          <a:xfrm>
            <a:off x="4966100" y="2947470"/>
            <a:ext cx="7011466" cy="654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C734652-1F0F-4152-B8E6-FA0746183AA1}"/>
              </a:ext>
            </a:extLst>
          </p:cNvPr>
          <p:cNvSpPr/>
          <p:nvPr/>
        </p:nvSpPr>
        <p:spPr>
          <a:xfrm>
            <a:off x="4966101" y="3678989"/>
            <a:ext cx="7086868" cy="8726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nghỉ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lý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lợi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xúc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rượu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thuốc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8576F430-626F-459C-A361-97601301C0A9}"/>
              </a:ext>
            </a:extLst>
          </p:cNvPr>
          <p:cNvSpPr/>
          <p:nvPr/>
        </p:nvSpPr>
        <p:spPr>
          <a:xfrm>
            <a:off x="4652480" y="4811295"/>
            <a:ext cx="359074" cy="1627734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FAB2CD-2F51-4E9F-B4E3-6695958EA481}"/>
              </a:ext>
            </a:extLst>
          </p:cNvPr>
          <p:cNvCxnSpPr>
            <a:cxnSpLocks/>
          </p:cNvCxnSpPr>
          <p:nvPr/>
        </p:nvCxnSpPr>
        <p:spPr>
          <a:xfrm>
            <a:off x="4316396" y="5525176"/>
            <a:ext cx="69301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1D6291-2EF9-49C0-98BC-072FA83CC638}"/>
              </a:ext>
            </a:extLst>
          </p:cNvPr>
          <p:cNvSpPr/>
          <p:nvPr/>
        </p:nvSpPr>
        <p:spPr>
          <a:xfrm>
            <a:off x="4977867" y="4681622"/>
            <a:ext cx="7075102" cy="352390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A1AD2A0-053D-4F39-8057-55F2160B796F}"/>
              </a:ext>
            </a:extLst>
          </p:cNvPr>
          <p:cNvSpPr/>
          <p:nvPr/>
        </p:nvSpPr>
        <p:spPr>
          <a:xfrm>
            <a:off x="4973053" y="5089089"/>
            <a:ext cx="7079916" cy="872687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ngoài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0680D6-0D7B-4500-A480-A7D245184DB6}"/>
              </a:ext>
            </a:extLst>
          </p:cNvPr>
          <p:cNvSpPr/>
          <p:nvPr/>
        </p:nvSpPr>
        <p:spPr>
          <a:xfrm>
            <a:off x="5001393" y="6023810"/>
            <a:ext cx="7075102" cy="783390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nghỉ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rượu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thuốc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giữ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5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343866" y="94888"/>
            <a:ext cx="11556607" cy="1569660"/>
            <a:chOff x="404076" y="-164956"/>
            <a:chExt cx="4771644" cy="34429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04076" y="-135097"/>
              <a:ext cx="4771644" cy="3316005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04076" y="-164956"/>
              <a:ext cx="4771644" cy="34429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Lựa chọn, sắp xếp những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hoá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8A5BEE-AB16-09E7-6FB3-1A3BF90B9171}"/>
              </a:ext>
            </a:extLst>
          </p:cNvPr>
          <p:cNvSpPr/>
          <p:nvPr/>
        </p:nvSpPr>
        <p:spPr>
          <a:xfrm>
            <a:off x="511977" y="1969197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Cơm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C538E6-0352-7CC1-77FC-D89BCF4FEEDA}"/>
              </a:ext>
            </a:extLst>
          </p:cNvPr>
          <p:cNvSpPr/>
          <p:nvPr/>
        </p:nvSpPr>
        <p:spPr>
          <a:xfrm>
            <a:off x="4149257" y="1969197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Phở</a:t>
            </a:r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5F331F-938A-6006-845E-AE2722E52C85}"/>
              </a:ext>
            </a:extLst>
          </p:cNvPr>
          <p:cNvSpPr/>
          <p:nvPr/>
        </p:nvSpPr>
        <p:spPr>
          <a:xfrm>
            <a:off x="5911441" y="1938882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09868D-6D4B-553B-0E9F-A0CBEFA9EE9F}"/>
              </a:ext>
            </a:extLst>
          </p:cNvPr>
          <p:cNvSpPr/>
          <p:nvPr/>
        </p:nvSpPr>
        <p:spPr>
          <a:xfrm>
            <a:off x="7730081" y="1938882"/>
            <a:ext cx="1163896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Sữa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A5D909-A40F-B388-361D-8E7AC8512E66}"/>
              </a:ext>
            </a:extLst>
          </p:cNvPr>
          <p:cNvSpPr/>
          <p:nvPr/>
        </p:nvSpPr>
        <p:spPr>
          <a:xfrm>
            <a:off x="511977" y="2741486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Gà</a:t>
            </a:r>
            <a:r>
              <a:rPr lang="en-US" b="1" dirty="0"/>
              <a:t> </a:t>
            </a:r>
            <a:r>
              <a:rPr lang="en-US" b="1" dirty="0" err="1"/>
              <a:t>rán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3694BC-90AC-5BCA-C7C1-CF2E02129683}"/>
              </a:ext>
            </a:extLst>
          </p:cNvPr>
          <p:cNvSpPr/>
          <p:nvPr/>
        </p:nvSpPr>
        <p:spPr>
          <a:xfrm>
            <a:off x="2330617" y="2732191"/>
            <a:ext cx="1554480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Pho </a:t>
            </a:r>
            <a:r>
              <a:rPr lang="en-US" b="1" dirty="0" err="1"/>
              <a:t>mát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BC7F7B-6030-C97D-E02E-09D0E1C81E54}"/>
              </a:ext>
            </a:extLst>
          </p:cNvPr>
          <p:cNvSpPr/>
          <p:nvPr/>
        </p:nvSpPr>
        <p:spPr>
          <a:xfrm>
            <a:off x="4149257" y="2680001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Bim</a:t>
            </a:r>
            <a:r>
              <a:rPr lang="en-US" b="1" dirty="0"/>
              <a:t> </a:t>
            </a:r>
            <a:r>
              <a:rPr lang="en-US" b="1" dirty="0" err="1"/>
              <a:t>bim</a:t>
            </a:r>
            <a:endParaRPr lang="en-US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D24C4E-7098-9699-97B9-EE593C1A8977}"/>
              </a:ext>
            </a:extLst>
          </p:cNvPr>
          <p:cNvSpPr/>
          <p:nvPr/>
        </p:nvSpPr>
        <p:spPr>
          <a:xfrm>
            <a:off x="5967897" y="2670073"/>
            <a:ext cx="29260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Nộm</a:t>
            </a:r>
            <a:r>
              <a:rPr lang="en-US" b="1" dirty="0"/>
              <a:t> </a:t>
            </a:r>
            <a:r>
              <a:rPr lang="en-US" b="1" dirty="0" err="1"/>
              <a:t>dưa</a:t>
            </a:r>
            <a:r>
              <a:rPr lang="en-US" b="1" dirty="0"/>
              <a:t> </a:t>
            </a:r>
            <a:r>
              <a:rPr lang="en-US" b="1" dirty="0" err="1"/>
              <a:t>chuột</a:t>
            </a:r>
            <a:r>
              <a:rPr lang="en-US" b="1" dirty="0"/>
              <a:t>,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427BAA-CB99-8CD3-CA8F-EB18CF995DE3}"/>
              </a:ext>
            </a:extLst>
          </p:cNvPr>
          <p:cNvSpPr/>
          <p:nvPr/>
        </p:nvSpPr>
        <p:spPr>
          <a:xfrm>
            <a:off x="511977" y="3528659"/>
            <a:ext cx="128471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endParaRPr lang="en-US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B01CBF-DB78-FB11-8470-A347930975D1}"/>
              </a:ext>
            </a:extLst>
          </p:cNvPr>
          <p:cNvSpPr/>
          <p:nvPr/>
        </p:nvSpPr>
        <p:spPr>
          <a:xfrm>
            <a:off x="2002861" y="3528908"/>
            <a:ext cx="2197903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Khoai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chiên</a:t>
            </a:r>
            <a:endParaRPr lang="en-US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00F742-C520-190A-3449-9D037B23F624}"/>
              </a:ext>
            </a:extLst>
          </p:cNvPr>
          <p:cNvSpPr/>
          <p:nvPr/>
        </p:nvSpPr>
        <p:spPr>
          <a:xfrm>
            <a:off x="511977" y="4325376"/>
            <a:ext cx="237779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endParaRPr lang="en-US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1C5115-B720-7621-4DEA-6829FE80F9E7}"/>
              </a:ext>
            </a:extLst>
          </p:cNvPr>
          <p:cNvSpPr/>
          <p:nvPr/>
        </p:nvSpPr>
        <p:spPr>
          <a:xfrm>
            <a:off x="4471471" y="3530447"/>
            <a:ext cx="2313161" cy="55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C1AC9A-C851-82D8-2C64-852AA2DD9561}"/>
              </a:ext>
            </a:extLst>
          </p:cNvPr>
          <p:cNvSpPr/>
          <p:nvPr/>
        </p:nvSpPr>
        <p:spPr>
          <a:xfrm>
            <a:off x="7046760" y="3528659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Tôm</a:t>
            </a:r>
            <a:r>
              <a:rPr lang="en-US" b="1" dirty="0"/>
              <a:t> rang </a:t>
            </a:r>
            <a:r>
              <a:rPr lang="en-US" b="1" dirty="0" err="1"/>
              <a:t>thịt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ED017B-94BF-3D19-FC83-D664BBBC1BF3}"/>
              </a:ext>
            </a:extLst>
          </p:cNvPr>
          <p:cNvSpPr/>
          <p:nvPr/>
        </p:nvSpPr>
        <p:spPr>
          <a:xfrm>
            <a:off x="3108277" y="4321959"/>
            <a:ext cx="1412582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Lạc</a:t>
            </a:r>
            <a:r>
              <a:rPr lang="en-US" b="1" dirty="0"/>
              <a:t> rang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DFF340-D736-0AFD-151F-E90BA94933B1}"/>
              </a:ext>
            </a:extLst>
          </p:cNvPr>
          <p:cNvSpPr/>
          <p:nvPr/>
        </p:nvSpPr>
        <p:spPr>
          <a:xfrm>
            <a:off x="5547081" y="5103352"/>
            <a:ext cx="234065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đun</a:t>
            </a:r>
            <a:r>
              <a:rPr lang="en-US" b="1" dirty="0"/>
              <a:t> </a:t>
            </a:r>
            <a:r>
              <a:rPr lang="en-US" b="1" dirty="0" err="1"/>
              <a:t>sôi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FD5480-95C2-08F7-FA15-E9CD230FC8AF}"/>
              </a:ext>
            </a:extLst>
          </p:cNvPr>
          <p:cNvSpPr/>
          <p:nvPr/>
        </p:nvSpPr>
        <p:spPr>
          <a:xfrm>
            <a:off x="4858758" y="4325376"/>
            <a:ext cx="2229514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Rau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luộc</a:t>
            </a:r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36D6-8885-8F9E-81F5-697A1DDF89B8}"/>
              </a:ext>
            </a:extLst>
          </p:cNvPr>
          <p:cNvSpPr/>
          <p:nvPr/>
        </p:nvSpPr>
        <p:spPr>
          <a:xfrm>
            <a:off x="7310579" y="4321959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Xúc</a:t>
            </a:r>
            <a:r>
              <a:rPr lang="en-US" b="1" dirty="0"/>
              <a:t> </a:t>
            </a:r>
            <a:r>
              <a:rPr lang="en-US" b="1" dirty="0" err="1"/>
              <a:t>xích</a:t>
            </a:r>
            <a:endParaRPr lang="en-US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D9B14B7-0A39-099E-EC1A-D01F81D3E75A}"/>
              </a:ext>
            </a:extLst>
          </p:cNvPr>
          <p:cNvSpPr/>
          <p:nvPr/>
        </p:nvSpPr>
        <p:spPr>
          <a:xfrm>
            <a:off x="557854" y="5121844"/>
            <a:ext cx="1238837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endParaRPr lang="en-US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066BA4-94F4-1948-44D1-0951D00F5791}"/>
              </a:ext>
            </a:extLst>
          </p:cNvPr>
          <p:cNvSpPr/>
          <p:nvPr/>
        </p:nvSpPr>
        <p:spPr>
          <a:xfrm>
            <a:off x="2036506" y="5121844"/>
            <a:ext cx="126180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phê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13C3A54-AD9A-4650-346B-C11B058A3655}"/>
              </a:ext>
            </a:extLst>
          </p:cNvPr>
          <p:cNvSpPr/>
          <p:nvPr/>
        </p:nvSpPr>
        <p:spPr>
          <a:xfrm>
            <a:off x="3491308" y="5103352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Chè</a:t>
            </a:r>
            <a:r>
              <a:rPr lang="en-US" b="1" dirty="0"/>
              <a:t> </a:t>
            </a:r>
            <a:r>
              <a:rPr lang="en-US" b="1" dirty="0" err="1"/>
              <a:t>hạt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endParaRPr lang="en-US" b="1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13D6488-5275-879C-79E4-F4B0112EB122}"/>
              </a:ext>
            </a:extLst>
          </p:cNvPr>
          <p:cNvSpPr/>
          <p:nvPr/>
        </p:nvSpPr>
        <p:spPr>
          <a:xfrm>
            <a:off x="557854" y="5939875"/>
            <a:ext cx="237779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ngọt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ga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0B9E396-ED5F-3B58-CA64-1C6AA470BABF}"/>
              </a:ext>
            </a:extLst>
          </p:cNvPr>
          <p:cNvSpPr/>
          <p:nvPr/>
        </p:nvSpPr>
        <p:spPr>
          <a:xfrm>
            <a:off x="3225010" y="5938050"/>
            <a:ext cx="1818299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Thịt</a:t>
            </a:r>
            <a:r>
              <a:rPr lang="en-US" b="1" dirty="0"/>
              <a:t> </a:t>
            </a:r>
            <a:r>
              <a:rPr lang="en-US" b="1" dirty="0" err="1"/>
              <a:t>bò</a:t>
            </a:r>
            <a:r>
              <a:rPr lang="en-US" b="1" dirty="0"/>
              <a:t> </a:t>
            </a:r>
            <a:r>
              <a:rPr lang="en-US" b="1" dirty="0" err="1"/>
              <a:t>xào</a:t>
            </a:r>
            <a:endParaRPr lang="en-US" b="1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90A1C-D83E-B25E-DFCA-69E6DF0170EE}"/>
              </a:ext>
            </a:extLst>
          </p:cNvPr>
          <p:cNvSpPr/>
          <p:nvPr/>
        </p:nvSpPr>
        <p:spPr>
          <a:xfrm>
            <a:off x="5284658" y="5932334"/>
            <a:ext cx="152655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Súp</a:t>
            </a:r>
            <a:r>
              <a:rPr lang="en-US" b="1" dirty="0"/>
              <a:t> </a:t>
            </a:r>
            <a:r>
              <a:rPr lang="en-US" b="1" dirty="0" err="1"/>
              <a:t>bí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endParaRPr lang="en-US" b="1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03A0050-12A3-C03E-9870-C98AA0B55574}"/>
              </a:ext>
            </a:extLst>
          </p:cNvPr>
          <p:cNvSpPr/>
          <p:nvPr/>
        </p:nvSpPr>
        <p:spPr>
          <a:xfrm>
            <a:off x="7048127" y="5932334"/>
            <a:ext cx="117038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Kem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08AA874-4261-1021-D57A-0BF55D3044E7}"/>
              </a:ext>
            </a:extLst>
          </p:cNvPr>
          <p:cNvSpPr/>
          <p:nvPr/>
        </p:nvSpPr>
        <p:spPr>
          <a:xfrm>
            <a:off x="2331037" y="1964394"/>
            <a:ext cx="155448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Bánh </a:t>
            </a:r>
            <a:r>
              <a:rPr lang="en-US" b="1" dirty="0" err="1"/>
              <a:t>mì</a:t>
            </a:r>
            <a:endParaRPr lang="en-US" b="1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FE6AC13-B11B-FDB4-A198-0E9B18604F28}"/>
              </a:ext>
            </a:extLst>
          </p:cNvPr>
          <p:cNvSpPr/>
          <p:nvPr/>
        </p:nvSpPr>
        <p:spPr>
          <a:xfrm>
            <a:off x="4471471" y="3528659"/>
            <a:ext cx="2313161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DB22AF-FFAB-7AF1-5130-05F0F2118616}"/>
              </a:ext>
            </a:extLst>
          </p:cNvPr>
          <p:cNvGrpSpPr/>
          <p:nvPr/>
        </p:nvGrpSpPr>
        <p:grpSpPr>
          <a:xfrm>
            <a:off x="8571958" y="4234398"/>
            <a:ext cx="4067554" cy="2458495"/>
            <a:chOff x="7062035" y="3603015"/>
            <a:chExt cx="5366688" cy="32842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99E0011-BB3D-880D-14B4-FB1436A72837}"/>
                </a:ext>
              </a:extLst>
            </p:cNvPr>
            <p:cNvGrpSpPr/>
            <p:nvPr/>
          </p:nvGrpSpPr>
          <p:grpSpPr>
            <a:xfrm>
              <a:off x="7062035" y="3603015"/>
              <a:ext cx="5366688" cy="974422"/>
              <a:chOff x="7078501" y="5055441"/>
              <a:chExt cx="5577805" cy="974422"/>
            </a:xfrm>
          </p:grpSpPr>
          <p:sp>
            <p:nvSpPr>
              <p:cNvPr id="47" name="Rectangle: Diagonal Corners Snipped 46">
                <a:extLst>
                  <a:ext uri="{FF2B5EF4-FFF2-40B4-BE49-F238E27FC236}">
                    <a16:creationId xmlns:a16="http://schemas.microsoft.com/office/drawing/2014/main" id="{25221942-925E-9A52-2F3C-240E4CA9250F}"/>
                  </a:ext>
                </a:extLst>
              </p:cNvPr>
              <p:cNvSpPr/>
              <p:nvPr/>
            </p:nvSpPr>
            <p:spPr>
              <a:xfrm>
                <a:off x="7760336" y="5055441"/>
                <a:ext cx="4214136" cy="974422"/>
              </a:xfrm>
              <a:prstGeom prst="snip2DiagRect">
                <a:avLst>
                  <a:gd name="adj1" fmla="val 8179"/>
                  <a:gd name="adj2" fmla="val 22802"/>
                </a:avLst>
              </a:prstGeom>
              <a:solidFill>
                <a:srgbClr val="CCFFF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0D954A-F136-4AEA-343A-7E07F86DE427}"/>
                  </a:ext>
                </a:extLst>
              </p:cNvPr>
              <p:cNvSpPr txBox="1"/>
              <p:nvPr/>
            </p:nvSpPr>
            <p:spPr>
              <a:xfrm>
                <a:off x="7078501" y="5234290"/>
                <a:ext cx="5577805" cy="616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Thảo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luận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nhóm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đôi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214120-AF3A-D48F-495E-67E3EA12C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9877" y="4773725"/>
              <a:ext cx="1554121" cy="203201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15DB39-4BFB-E123-EACD-5F964FB5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848" y="4855225"/>
              <a:ext cx="1374531" cy="203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833</Words>
  <Application>Microsoft Office PowerPoint</Application>
  <PresentationFormat>Widescreen</PresentationFormat>
  <Paragraphs>117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微软雅黑</vt:lpstr>
      <vt:lpstr>#9Slide05 Phobia</vt:lpstr>
      <vt:lpstr>Arial</vt:lpstr>
      <vt:lpstr>Calibri</vt:lpstr>
      <vt:lpstr>Calibri Light</vt:lpstr>
      <vt:lpstr>inpin heiti</vt:lpstr>
      <vt:lpstr>Times New Roman</vt:lpstr>
      <vt:lpstr>Learning the Days of the Week by Slidesgo 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22</cp:revision>
  <dcterms:created xsi:type="dcterms:W3CDTF">2023-01-21T03:19:13Z</dcterms:created>
  <dcterms:modified xsi:type="dcterms:W3CDTF">2025-04-07T15:53:54Z</dcterms:modified>
</cp:coreProperties>
</file>