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notesMasterIdLst>
    <p:notesMasterId r:id="rId23"/>
  </p:notesMasterIdLst>
  <p:handoutMasterIdLst>
    <p:handoutMasterId r:id="rId24"/>
  </p:handoutMasterIdLst>
  <p:sldIdLst>
    <p:sldId id="259" r:id="rId6"/>
    <p:sldId id="258" r:id="rId7"/>
    <p:sldId id="262" r:id="rId8"/>
    <p:sldId id="298" r:id="rId9"/>
    <p:sldId id="284" r:id="rId10"/>
    <p:sldId id="260" r:id="rId11"/>
    <p:sldId id="266" r:id="rId12"/>
    <p:sldId id="293" r:id="rId13"/>
    <p:sldId id="294" r:id="rId14"/>
    <p:sldId id="295" r:id="rId15"/>
    <p:sldId id="292" r:id="rId16"/>
    <p:sldId id="270" r:id="rId17"/>
    <p:sldId id="263" r:id="rId18"/>
    <p:sldId id="267" r:id="rId19"/>
    <p:sldId id="396" r:id="rId20"/>
    <p:sldId id="378" r:id="rId21"/>
    <p:sldId id="282" r:id="rId22"/>
  </p:sldIdLst>
  <p:sldSz cx="12192000" cy="6858000"/>
  <p:notesSz cx="6858000" cy="9144000"/>
  <p:custDataLst>
    <p:tags r:id="rId2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31/3/2024</a:t>
            </a:fld>
            <a:endParaRPr lang="en-US"/>
          </a:p>
        </p:txBody>
      </p:sp>
      <p:sp>
        <p:nvSpPr>
          <p:cNvPr id="4" name="Footer Placeholder 3">
            <a:extLst>
              <a:ext uri="{FF2B5EF4-FFF2-40B4-BE49-F238E27FC236}">
                <a16:creationId xmlns:a16="http://schemas.microsoft.com/office/drawing/2014/main"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2024/3/31</a:t>
            </a:fld>
            <a:endParaRPr lang="zh-CN" altLang="en-US"/>
          </a:p>
        </p:txBody>
      </p:sp>
      <p:sp>
        <p:nvSpPr>
          <p:cNvPr id="4" name="幻灯片图像占位符 3">
            <a:extLst>
              <a:ext uri="{FF2B5EF4-FFF2-40B4-BE49-F238E27FC236}">
                <a16:creationId xmlns:a16="http://schemas.microsoft.com/office/drawing/2014/main"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id="{0FDED81E-E6D4-43F9-A26F-367D8164C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D3E08867-A1A2-44B5-8510-F7F10ED05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a:t> 0972115126</a:t>
            </a:r>
          </a:p>
        </p:txBody>
      </p:sp>
      <p:sp>
        <p:nvSpPr>
          <p:cNvPr id="30724" name="灯片编号占位符 3">
            <a:extLst>
              <a:ext uri="{FF2B5EF4-FFF2-40B4-BE49-F238E27FC236}">
                <a16:creationId xmlns:a16="http://schemas.microsoft.com/office/drawing/2014/main" id="{A0B0FFA0-A836-489F-84B6-3873CA55D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872C7C-62F8-4400-BB08-3BBD5E52868F}" type="slidenum">
              <a:rPr lang="zh-CN" altLang="en-US" smtClean="0">
                <a:latin typeface="等线" panose="02010600030101010101" pitchFamily="2" charset="-122"/>
              </a:rPr>
              <a:pPr fontAlgn="base">
                <a:spcBef>
                  <a:spcPct val="0"/>
                </a:spcBef>
                <a:spcAft>
                  <a:spcPct val="0"/>
                </a:spcAft>
              </a:pPr>
              <a:t>11</a:t>
            </a:fld>
            <a:endParaRPr lang="zh-CN" altLang="en-US">
              <a:latin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AC76D00-D542-4F27-8C52-355A661AE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97DCCD8E-CC23-4200-9BB9-462931CD1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6EEAA726-679A-436A-A353-289114A87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7C8454-F225-4AAF-A677-88DA0968527E}" type="slidenum">
              <a:rPr lang="zh-CN" altLang="en-US" smtClean="0">
                <a:latin typeface="等线" panose="02010600030101010101" pitchFamily="2" charset="-122"/>
              </a:rPr>
              <a:pPr fontAlgn="base">
                <a:spcBef>
                  <a:spcPct val="0"/>
                </a:spcBef>
                <a:spcAft>
                  <a:spcPct val="0"/>
                </a:spcAft>
              </a:pPr>
              <a:t>13</a:t>
            </a:fld>
            <a:endParaRPr lang="zh-CN" altLang="en-US">
              <a:latin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14</a:t>
            </a:fld>
            <a:endParaRPr lang="zh-CN" altLang="en-US">
              <a:latin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40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222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1199AA24-0579-454C-8978-C53514035C5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97E0D6A9-6D94-4B47-AFB6-802994C21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a:extLst>
              <a:ext uri="{FF2B5EF4-FFF2-40B4-BE49-F238E27FC236}">
                <a16:creationId xmlns:a16="http://schemas.microsoft.com/office/drawing/2014/main" id="{CAA17D6A-A4F2-4AA9-85AE-6F4CC5F5E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32594-1ECA-43EE-B9D6-F914921273DE}" type="slidenum">
              <a:rPr lang="zh-CN" altLang="en-US" smtClean="0">
                <a:latin typeface="等线" panose="02010600030101010101" pitchFamily="2" charset="-122"/>
              </a:rPr>
              <a:pPr fontAlgn="base">
                <a:spcBef>
                  <a:spcPct val="0"/>
                </a:spcBef>
                <a:spcAft>
                  <a:spcPct val="0"/>
                </a:spcAft>
              </a:pPr>
              <a:t>17</a:t>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F91D05E1-B9DB-48C7-AE17-AF3BD6870F62}"/>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CD2752C9-B6F8-440B-BCCA-5016B9762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id="{14D1EFBE-CD7F-40CC-B0AC-A6999FFD2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5FDE0-ED2F-48B1-94C0-59025432A261}" type="slidenum">
              <a:rPr lang="zh-CN" altLang="en-US" smtClean="0">
                <a:latin typeface="等线" panose="02010600030101010101" pitchFamily="2" charset="-122"/>
              </a:rPr>
              <a:pPr fontAlgn="base">
                <a:spcBef>
                  <a:spcPct val="0"/>
                </a:spcBef>
                <a:spcAft>
                  <a:spcPct val="0"/>
                </a:spcAft>
              </a:pPr>
              <a:t>3</a:t>
            </a:fld>
            <a:endParaRPr lang="zh-CN" altLang="en-US">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589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9BB9EB0-2BF8-4E19-9C83-84A5772E484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EE874A6B-BB34-4168-B88A-63B26CBCD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DFF07381-C682-453F-AD81-49829CC1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0685F3-BD01-4FD4-A789-CECF62FD10A0}" type="slidenum">
              <a:rPr lang="zh-CN" altLang="en-US" smtClean="0">
                <a:latin typeface="等线" panose="02010600030101010101" pitchFamily="2" charset="-122"/>
              </a:rPr>
              <a:pPr fontAlgn="base">
                <a:spcBef>
                  <a:spcPct val="0"/>
                </a:spcBef>
                <a:spcAft>
                  <a:spcPct val="0"/>
                </a:spcAft>
              </a:pPr>
              <a:t>5</a:t>
            </a:fld>
            <a:endParaRPr lang="zh-CN" altLang="en-US">
              <a:latin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F9F5EF60-5AE9-4AD7-8A9A-21195C1F0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921ACB95-3543-4779-9D3B-47760DF1A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14340" name="灯片编号占位符 3">
            <a:extLst>
              <a:ext uri="{FF2B5EF4-FFF2-40B4-BE49-F238E27FC236}">
                <a16:creationId xmlns:a16="http://schemas.microsoft.com/office/drawing/2014/main" id="{5B623E68-B91D-4A3F-9940-C6A3641F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390D6-2738-4BBA-A9B6-9A1D85559A3E}" type="slidenum">
              <a:rPr lang="zh-CN" altLang="en-US" smtClean="0">
                <a:latin typeface="等线" panose="02010600030101010101" pitchFamily="2" charset="-122"/>
              </a:rPr>
              <a:pPr fontAlgn="base">
                <a:spcBef>
                  <a:spcPct val="0"/>
                </a:spcBef>
                <a:spcAft>
                  <a:spcPct val="0"/>
                </a:spcAft>
              </a:pPr>
              <a:t>6</a:t>
            </a:fld>
            <a:endParaRPr lang="zh-CN" altLang="en-US">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7</a:t>
            </a:fld>
            <a:endParaRPr lang="zh-CN" altLang="en-US">
              <a:latin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D440023B-FD0A-4E21-8643-6E8079F8D3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35F36980-CBA1-4D90-831C-3A5382197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CA9592FC-F521-47BB-8899-ABD722EC8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CF4730-D4A6-46A4-8BD8-1EA8A7821A4D}" type="slidenum">
              <a:rPr lang="zh-CN" altLang="en-US" smtClean="0">
                <a:latin typeface="等线" panose="02010600030101010101" pitchFamily="2" charset="-122"/>
              </a:rPr>
              <a:pPr fontAlgn="base">
                <a:spcBef>
                  <a:spcPct val="0"/>
                </a:spcBef>
                <a:spcAft>
                  <a:spcPct val="0"/>
                </a:spcAft>
              </a:pPr>
              <a:t>8</a:t>
            </a:fld>
            <a:endParaRPr lang="zh-CN" altLang="en-US">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EEC601-5FC0-4DBE-A70C-8E249615EE3B}" type="slidenum">
              <a:rPr lang="zh-CN" altLang="en-US" smtClean="0">
                <a:latin typeface="等线" panose="02010600030101010101" pitchFamily="2" charset="-122"/>
              </a:rPr>
              <a:pPr fontAlgn="base">
                <a:spcBef>
                  <a:spcPct val="0"/>
                </a:spcBef>
                <a:spcAft>
                  <a:spcPct val="0"/>
                </a:spcAft>
              </a:pPr>
              <a:t>9</a:t>
            </a:fld>
            <a:endParaRPr lang="zh-CN" altLang="en-US">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9FFC0C4D-1297-4377-BC61-05856DFB0979}"/>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9C0F5246-CF91-45F7-BAEB-32F5F4283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06D158B1-E5BB-4A64-BA2B-D9EE13EAED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CCF3F8-ABA2-4099-AA77-CB3BC9CFF2FA}" type="slidenum">
              <a:rPr lang="zh-CN" altLang="en-US" smtClean="0">
                <a:latin typeface="等线" panose="02010600030101010101" pitchFamily="2" charset="-122"/>
              </a:rPr>
              <a:pPr fontAlgn="base">
                <a:spcBef>
                  <a:spcPct val="0"/>
                </a:spcBef>
                <a:spcAft>
                  <a:spcPct val="0"/>
                </a:spcAft>
              </a:pPr>
              <a:t>10</a:t>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9243996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860123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50918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9043638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666857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591018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10322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896895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974009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29129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2024/3/31</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583302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82498207"/>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29982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343046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86294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2024/3/31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9625542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918869379"/>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71267570"/>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881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531109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2024/3/31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6348994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31/03/2024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0310317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2931019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0141521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963758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7365920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4845726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83424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53839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2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5.xml"/><Relationship Id="rId10" Type="http://schemas.openxmlformats.org/officeDocument/2006/relationships/image" Target="../media/image6.png"/><Relationship Id="rId4" Type="http://schemas.openxmlformats.org/officeDocument/2006/relationships/slideLayout" Target="../slideLayouts/slideLayout3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93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55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7566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3294409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5.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wdp"/><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vi-VN" altLang="en-US">
                  <a:latin typeface="Arial" panose="020B0604020202020204" pitchFamily="34" charset="0"/>
                </a:rPr>
                <a:t>Hồ Thị Tuyết Sương</a:t>
              </a:r>
              <a:endParaRPr lang="en-US" altLang="en-US"/>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oy, doll, vector graphics&#10;&#10;Description automatically generated">
            <a:extLst>
              <a:ext uri="{FF2B5EF4-FFF2-40B4-BE49-F238E27FC236}">
                <a16:creationId xmlns:a16="http://schemas.microsoft.com/office/drawing/2014/main" id="{51EBED45-67B5-406B-AE2C-F78BB24E3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138" y="3373438"/>
            <a:ext cx="37925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062413" y="301625"/>
            <a:ext cx="7688262" cy="2987675"/>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0" name="图片 39">
            <a:extLst>
              <a:ext uri="{FF2B5EF4-FFF2-40B4-BE49-F238E27FC236}">
                <a16:creationId xmlns:a16="http://schemas.microsoft.com/office/drawing/2014/main" id="{8A1E7B70-D05F-40A0-9608-6DB76AB1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0041">
            <a:off x="4105274" y="450851"/>
            <a:ext cx="70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9C530EFB-F36C-42C4-9DC5-5BB09CA23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7233">
            <a:off x="10593388" y="1825625"/>
            <a:ext cx="14319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10;&#10;Description automatically generated">
            <a:extLst>
              <a:ext uri="{FF2B5EF4-FFF2-40B4-BE49-F238E27FC236}">
                <a16:creationId xmlns:a16="http://schemas.microsoft.com/office/drawing/2014/main" id="{522B2BA6-E981-403A-B017-18D8BAD3F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875" y="925761"/>
            <a:ext cx="5080667" cy="874762"/>
          </a:xfrm>
          <a:prstGeom prst="rect">
            <a:avLst/>
          </a:prstGeom>
        </p:spPr>
      </p:pic>
      <p:pic>
        <p:nvPicPr>
          <p:cNvPr id="3" name="Picture 2">
            <a:extLst>
              <a:ext uri="{FF2B5EF4-FFF2-40B4-BE49-F238E27FC236}">
                <a16:creationId xmlns:a16="http://schemas.microsoft.com/office/drawing/2014/main" id="{5F74D0EC-65DB-43A7-B021-DD15228F7A5B}"/>
              </a:ext>
            </a:extLst>
          </p:cNvPr>
          <p:cNvPicPr>
            <a:picLocks noChangeAspect="1"/>
          </p:cNvPicPr>
          <p:nvPr/>
        </p:nvPicPr>
        <p:blipFill>
          <a:blip r:embed="rId10"/>
          <a:stretch>
            <a:fillRect/>
          </a:stretch>
        </p:blipFill>
        <p:spPr>
          <a:xfrm rot="19439796">
            <a:off x="3807010" y="1346732"/>
            <a:ext cx="2186586" cy="966933"/>
          </a:xfrm>
          <a:prstGeom prst="rect">
            <a:avLst/>
          </a:prstGeom>
        </p:spPr>
      </p:pic>
      <p:pic>
        <p:nvPicPr>
          <p:cNvPr id="5" name="Picture 4">
            <a:extLst>
              <a:ext uri="{FF2B5EF4-FFF2-40B4-BE49-F238E27FC236}">
                <a16:creationId xmlns:a16="http://schemas.microsoft.com/office/drawing/2014/main" id="{E0D16BBE-BDB1-47AF-BD04-F6CEC1930DAE}"/>
              </a:ext>
            </a:extLst>
          </p:cNvPr>
          <p:cNvPicPr>
            <a:picLocks noChangeAspect="1"/>
          </p:cNvPicPr>
          <p:nvPr/>
        </p:nvPicPr>
        <p:blipFill>
          <a:blip r:embed="rId11"/>
          <a:stretch>
            <a:fillRect/>
          </a:stretch>
        </p:blipFill>
        <p:spPr>
          <a:xfrm>
            <a:off x="4877676" y="1726627"/>
            <a:ext cx="6151397" cy="1499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nodeType="afterGroup">
                            <p:stCondLst>
                              <p:cond delay="2000"/>
                            </p:stCondLst>
                            <p:childTnLst>
                              <p:par>
                                <p:cTn id="26" presetID="23" presetClass="entr" presetSubtype="32"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cTn>
                              </p:par>
                              <p:par>
                                <p:cTn id="30" presetID="23" presetClass="entr" presetSubtype="36" fill="hold" nodeType="withEffect">
                                  <p:stCondLst>
                                    <p:cond delay="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strVal val="(6*min(max(#ppt_w*#ppt_h,.3),1)-7.4)/-.7*#ppt_w"/>
                                          </p:val>
                                        </p:tav>
                                        <p:tav tm="100000">
                                          <p:val>
                                            <p:strVal val="#ppt_w"/>
                                          </p:val>
                                        </p:tav>
                                      </p:tavLst>
                                    </p:anim>
                                    <p:anim calcmode="lin" valueType="num">
                                      <p:cBhvr>
                                        <p:cTn id="33" dur="500" fill="hold"/>
                                        <p:tgtEl>
                                          <p:spTgt spid="40"/>
                                        </p:tgtEl>
                                        <p:attrNameLst>
                                          <p:attrName>ppt_h</p:attrName>
                                        </p:attrNameLst>
                                      </p:cBhvr>
                                      <p:tavLst>
                                        <p:tav tm="0">
                                          <p:val>
                                            <p:strVal val="(6*min(max(#ppt_w*#ppt_h,.3),1)-7.4)/-.7*#ppt_h"/>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A85B188-25D7-4E70-86E0-31B767DCD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9CF2C520-0032-499D-8B8A-A2D777B3FD2F}"/>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03</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39941" name="图片 44">
            <a:extLst>
              <a:ext uri="{FF2B5EF4-FFF2-40B4-BE49-F238E27FC236}">
                <a16:creationId xmlns:a16="http://schemas.microsoft.com/office/drawing/2014/main" id="{8EBF39BB-4321-4326-BEF1-EC58C7BE2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39">
            <a:extLst>
              <a:ext uri="{FF2B5EF4-FFF2-40B4-BE49-F238E27FC236}">
                <a16:creationId xmlns:a16="http://schemas.microsoft.com/office/drawing/2014/main" id="{290E378B-3B74-4591-A762-C297D874F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EA8C79-1319-4457-9301-0220C10F77B8}"/>
              </a:ext>
            </a:extLst>
          </p:cNvPr>
          <p:cNvPicPr>
            <a:picLocks noChangeAspect="1"/>
          </p:cNvPicPr>
          <p:nvPr/>
        </p:nvPicPr>
        <p:blipFill>
          <a:blip r:embed="rId7"/>
          <a:stretch>
            <a:fillRect/>
          </a:stretch>
        </p:blipFill>
        <p:spPr>
          <a:xfrm>
            <a:off x="3529728" y="2530922"/>
            <a:ext cx="5456393" cy="1396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63D8E4-FD77-4A27-B547-B759CFF8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149FFC-E835-4A70-93C1-0E6DABA544E9}"/>
              </a:ext>
            </a:extLst>
          </p:cNvPr>
          <p:cNvPicPr>
            <a:picLocks noChangeAspect="1"/>
          </p:cNvPicPr>
          <p:nvPr/>
        </p:nvPicPr>
        <p:blipFill>
          <a:blip r:embed="rId4"/>
          <a:stretch>
            <a:fillRect/>
          </a:stretch>
        </p:blipFill>
        <p:spPr>
          <a:xfrm>
            <a:off x="2313798" y="2593736"/>
            <a:ext cx="9126503" cy="25849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724525" y="180570"/>
            <a:ext cx="5981699"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THẢO</a:t>
            </a:r>
            <a:r>
              <a:rPr kumimoji="0" lang="en-US" sz="2800" b="1" i="0" u="none" strike="noStrike" kern="1200" cap="none" spc="0" normalizeH="0" noProof="0" dirty="0">
                <a:ln>
                  <a:noFill/>
                </a:ln>
                <a:solidFill>
                  <a:prstClr val="black"/>
                </a:solidFill>
                <a:effectLst/>
                <a:uLnTx/>
                <a:uFillTx/>
                <a:latin typeface="+mn-lt"/>
                <a:cs typeface="Calibri" panose="020F0502020204030204" pitchFamily="34" charset="0"/>
              </a:rPr>
              <a:t> LUẬN </a:t>
            </a: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NHÓM 4</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Xây dựng quy tắc ứng xử để bảo vệ cảnh quan thiên nhiên bằng giấy bìa màu có hình bầu dục, hình chiếc lá hoặc hình trái tim, kéo, bút, dây,...</a:t>
            </a:r>
            <a:endParaRPr lang="en-US" sz="2000" b="1" dirty="0">
              <a:solidFill>
                <a:srgbClr val="0070C0"/>
              </a:solidFill>
              <a:latin typeface="+mn-lt"/>
              <a:cs typeface="Calibri" panose="020F0502020204030204" pitchFamily="34" charset="0"/>
            </a:endParaRP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Chú ý nhấn mạnh trên các miếng bìa ghi sẵn một số hành vi không tốt như: chen lấn, xô đẩy; Xả rác bừa bãi,.</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Đục lỗ, xâu dây thành một chuỗi thông tin như là một cẩm nang hướng dẫn ứng xử cho du khách.</a:t>
            </a:r>
            <a:endParaRPr lang="en-US" sz="2000" b="1" dirty="0">
              <a:solidFill>
                <a:srgbClr val="0070C0"/>
              </a:solidFill>
              <a:latin typeface="+mn-lt"/>
              <a:cs typeface="Calibri" panose="020F0502020204030204" pitchFamily="34" charset="0"/>
            </a:endParaRPr>
          </a:p>
        </p:txBody>
      </p:sp>
      <p:pic>
        <p:nvPicPr>
          <p:cNvPr id="3" name="Picture 2">
            <a:extLst>
              <a:ext uri="{FF2B5EF4-FFF2-40B4-BE49-F238E27FC236}">
                <a16:creationId xmlns:a16="http://schemas.microsoft.com/office/drawing/2014/main" id="{A67D5EA1-6D7C-4802-865F-62146F4F95B4}"/>
              </a:ext>
            </a:extLst>
          </p:cNvPr>
          <p:cNvPicPr>
            <a:picLocks noChangeAspect="1"/>
          </p:cNvPicPr>
          <p:nvPr/>
        </p:nvPicPr>
        <p:blipFill>
          <a:blip r:embed="rId3"/>
          <a:stretch>
            <a:fillRect/>
          </a:stretch>
        </p:blipFill>
        <p:spPr>
          <a:xfrm>
            <a:off x="178449" y="328359"/>
            <a:ext cx="5529551" cy="1438781"/>
          </a:xfrm>
          <a:prstGeom prst="rect">
            <a:avLst/>
          </a:prstGeom>
        </p:spPr>
      </p:pic>
    </p:spTree>
    <p:extLst>
      <p:ext uri="{BB962C8B-B14F-4D97-AF65-F5344CB8AC3E}">
        <p14:creationId xmlns:p14="http://schemas.microsoft.com/office/powerpoint/2010/main" val="2819449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678CD69E-FB41-4305-8E71-9DEB5966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542925"/>
            <a:ext cx="9276080" cy="5671608"/>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D033A54-572C-4D0B-BEE7-05DCDB206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A58032-CE8A-482D-88D8-68B00CC95EAC}"/>
              </a:ext>
            </a:extLst>
          </p:cNvPr>
          <p:cNvPicPr>
            <a:picLocks noChangeAspect="1"/>
          </p:cNvPicPr>
          <p:nvPr/>
        </p:nvPicPr>
        <p:blipFill>
          <a:blip r:embed="rId8"/>
          <a:stretch>
            <a:fillRect/>
          </a:stretch>
        </p:blipFill>
        <p:spPr>
          <a:xfrm>
            <a:off x="2760792" y="945924"/>
            <a:ext cx="7260965"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19225"/>
            <a:ext cx="7761631" cy="5363577"/>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2" name="Picture 1">
            <a:extLst>
              <a:ext uri="{FF2B5EF4-FFF2-40B4-BE49-F238E27FC236}">
                <a16:creationId xmlns:a16="http://schemas.microsoft.com/office/drawing/2014/main" id="{4640B49B-F4AB-41BC-B12B-0309CBDBE6F3}"/>
              </a:ext>
            </a:extLst>
          </p:cNvPr>
          <p:cNvPicPr>
            <a:picLocks noChangeAspect="1"/>
          </p:cNvPicPr>
          <p:nvPr/>
        </p:nvPicPr>
        <p:blipFill>
          <a:blip r:embed="rId5"/>
          <a:stretch>
            <a:fillRect/>
          </a:stretch>
        </p:blipFill>
        <p:spPr>
          <a:xfrm>
            <a:off x="6491603" y="1142868"/>
            <a:ext cx="5895343" cy="3048264"/>
          </a:xfrm>
          <a:prstGeom prst="rect">
            <a:avLst/>
          </a:prstGeom>
        </p:spPr>
      </p:pic>
    </p:spTree>
    <p:custDataLst>
      <p:tags r:id="rId1"/>
    </p:custDataLst>
    <p:extLst>
      <p:ext uri="{BB962C8B-B14F-4D97-AF65-F5344CB8AC3E}">
        <p14:creationId xmlns:p14="http://schemas.microsoft.com/office/powerpoint/2010/main" val="3049789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2089446"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E10BF6-2E8A-94C3-78DF-E6E69A92A9E9}"/>
              </a:ext>
            </a:extLst>
          </p:cNvPr>
          <p:cNvSpPr txBox="1"/>
          <p:nvPr/>
        </p:nvSpPr>
        <p:spPr>
          <a:xfrm>
            <a:off x="3607817" y="1187902"/>
            <a:ext cx="7305347" cy="2323713"/>
          </a:xfrm>
          <a:prstGeom prst="rect">
            <a:avLst/>
          </a:prstGeom>
          <a:noFill/>
        </p:spPr>
        <p:txBody>
          <a:bodyPr wrap="square" rtlCol="0">
            <a:spAutoFit/>
          </a:bodyPr>
          <a:lstStyle/>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Chia sẻ bộ Quy tắc ứng xử để bảo vệ cảnh quan thiên nhiên vừa xây dựng.</a:t>
            </a:r>
          </a:p>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Nhờ người thân góp ý để hoàn thiện hơn.</a:t>
            </a:r>
          </a:p>
          <a:p>
            <a:pPr marL="457200" lvl="0" indent="-457200" eaLnBrk="1" fontAlgn="auto" hangingPunct="1">
              <a:spcBef>
                <a:spcPts val="0"/>
              </a:spcBef>
              <a:spcAft>
                <a:spcPts val="0"/>
              </a:spcAft>
              <a:buFont typeface="Arial" panose="020B0604020202020204" pitchFamily="34" charset="0"/>
              <a:buChar char="•"/>
            </a:pPr>
            <a:r>
              <a:rPr lang="en-US" sz="2900" b="1" dirty="0">
                <a:solidFill>
                  <a:srgbClr val="002060"/>
                </a:solidFill>
                <a:latin typeface="Calibri"/>
              </a:rPr>
              <a:t>T</a:t>
            </a:r>
            <a:r>
              <a:rPr lang="vi-VN" sz="2900" b="1" dirty="0">
                <a:solidFill>
                  <a:srgbClr val="002060"/>
                </a:solidFill>
                <a:latin typeface="Calibri"/>
              </a:rPr>
              <a:t>ự chỉnh sửa và hoàn thiện bộ Quy tắc ứng xử của mình.</a:t>
            </a:r>
          </a:p>
        </p:txBody>
      </p:sp>
      <p:pic>
        <p:nvPicPr>
          <p:cNvPr id="3" name="Picture 2">
            <a:extLst>
              <a:ext uri="{FF2B5EF4-FFF2-40B4-BE49-F238E27FC236}">
                <a16:creationId xmlns:a16="http://schemas.microsoft.com/office/drawing/2014/main" id="{91FAC0A4-428B-4FE4-A181-22DF31EA976E}"/>
              </a:ext>
            </a:extLst>
          </p:cNvPr>
          <p:cNvPicPr>
            <a:picLocks noChangeAspect="1"/>
          </p:cNvPicPr>
          <p:nvPr/>
        </p:nvPicPr>
        <p:blipFill>
          <a:blip r:embed="rId10"/>
          <a:stretch>
            <a:fillRect/>
          </a:stretch>
        </p:blipFill>
        <p:spPr>
          <a:xfrm>
            <a:off x="6320285" y="166977"/>
            <a:ext cx="2103302" cy="774259"/>
          </a:xfrm>
          <a:prstGeom prst="rect">
            <a:avLst/>
          </a:prstGeom>
        </p:spPr>
      </p:pic>
    </p:spTree>
    <p:extLst>
      <p:ext uri="{BB962C8B-B14F-4D97-AF65-F5344CB8AC3E}">
        <p14:creationId xmlns:p14="http://schemas.microsoft.com/office/powerpoint/2010/main" val="160168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a:extLst>
              <a:ext uri="{FF2B5EF4-FFF2-40B4-BE49-F238E27FC236}">
                <a16:creationId xmlns:a16="http://schemas.microsoft.com/office/drawing/2014/main" id="{B3E1CB53-2CD2-4B2E-8E6A-476D7D05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C47A5698-56BA-4C45-864E-A1A71BEAD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053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CED11389-EABB-4FDB-93BC-6B4ECF16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7233">
            <a:off x="4722813" y="3349625"/>
            <a:ext cx="1430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a:extLst>
              <a:ext uri="{FF2B5EF4-FFF2-40B4-BE49-F238E27FC236}">
                <a16:creationId xmlns:a16="http://schemas.microsoft.com/office/drawing/2014/main" id="{7A96BA1F-8554-4188-A608-F0DAF3B0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10775950" y="1244600"/>
            <a:ext cx="703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36f9a2a7dc2088575b3175c2c9b24629">
            <a:extLst>
              <a:ext uri="{FF2B5EF4-FFF2-40B4-BE49-F238E27FC236}">
                <a16:creationId xmlns:a16="http://schemas.microsoft.com/office/drawing/2014/main" id="{039F1695-1E33-4E21-A69D-17AE893A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63" y="4875213"/>
            <a:ext cx="287496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图片包含 植物&#10;&#10;已生成高可信度的说明">
            <a:extLst>
              <a:ext uri="{FF2B5EF4-FFF2-40B4-BE49-F238E27FC236}">
                <a16:creationId xmlns:a16="http://schemas.microsoft.com/office/drawing/2014/main" id="{5B4B10C8-6889-489A-A470-58C1844C72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239713"/>
            <a:ext cx="46243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1B91AA47-687B-4D2B-9FB4-4E3D4C88A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275" y="3338513"/>
            <a:ext cx="1971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B7B813-8B4F-4B7A-AFA1-B7E9DA08BA32}"/>
              </a:ext>
            </a:extLst>
          </p:cNvPr>
          <p:cNvPicPr>
            <a:picLocks noChangeAspect="1"/>
          </p:cNvPicPr>
          <p:nvPr/>
        </p:nvPicPr>
        <p:blipFill>
          <a:blip r:embed="rId10"/>
          <a:stretch>
            <a:fillRect/>
          </a:stretch>
        </p:blipFill>
        <p:spPr>
          <a:xfrm>
            <a:off x="4272889" y="1416281"/>
            <a:ext cx="6309907" cy="25544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7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8D0C5-C747-4ADC-A4E8-94368C573B1E}"/>
              </a:ext>
            </a:extLst>
          </p:cNvPr>
          <p:cNvGrpSpPr/>
          <p:nvPr/>
        </p:nvGrpSpPr>
        <p:grpSpPr>
          <a:xfrm>
            <a:off x="194205" y="632544"/>
            <a:ext cx="10038058" cy="3516629"/>
            <a:chOff x="2066036" y="-96935"/>
            <a:chExt cx="7006296" cy="2352490"/>
          </a:xfrm>
        </p:grpSpPr>
        <p:sp>
          <p:nvSpPr>
            <p:cNvPr id="5" name="Rectangle: Rounded Corners 4">
              <a:extLst>
                <a:ext uri="{FF2B5EF4-FFF2-40B4-BE49-F238E27FC236}">
                  <a16:creationId xmlns:a16="http://schemas.microsoft.com/office/drawing/2014/main" id="{D248DE0F-92ED-EEE0-D317-790F16124D85}"/>
                </a:ext>
              </a:extLst>
            </p:cNvPr>
            <p:cNvSpPr/>
            <p:nvPr/>
          </p:nvSpPr>
          <p:spPr>
            <a:xfrm>
              <a:off x="3483156" y="484922"/>
              <a:ext cx="5589176" cy="1104081"/>
            </a:xfrm>
            <a:custGeom>
              <a:avLst/>
              <a:gdLst>
                <a:gd name="connsiteX0" fmla="*/ 0 w 5589176"/>
                <a:gd name="connsiteY0" fmla="*/ 184017 h 1104081"/>
                <a:gd name="connsiteX1" fmla="*/ 184017 w 5589176"/>
                <a:gd name="connsiteY1" fmla="*/ 0 h 1104081"/>
                <a:gd name="connsiteX2" fmla="*/ 888871 w 5589176"/>
                <a:gd name="connsiteY2" fmla="*/ 0 h 1104081"/>
                <a:gd name="connsiteX3" fmla="*/ 1489303 w 5589176"/>
                <a:gd name="connsiteY3" fmla="*/ 0 h 1104081"/>
                <a:gd name="connsiteX4" fmla="*/ 2037522 w 5589176"/>
                <a:gd name="connsiteY4" fmla="*/ 0 h 1104081"/>
                <a:gd name="connsiteX5" fmla="*/ 2794588 w 5589176"/>
                <a:gd name="connsiteY5" fmla="*/ 0 h 1104081"/>
                <a:gd name="connsiteX6" fmla="*/ 3551654 w 5589176"/>
                <a:gd name="connsiteY6" fmla="*/ 0 h 1104081"/>
                <a:gd name="connsiteX7" fmla="*/ 4152085 w 5589176"/>
                <a:gd name="connsiteY7" fmla="*/ 0 h 1104081"/>
                <a:gd name="connsiteX8" fmla="*/ 5405159 w 5589176"/>
                <a:gd name="connsiteY8" fmla="*/ 0 h 1104081"/>
                <a:gd name="connsiteX9" fmla="*/ 5589176 w 5589176"/>
                <a:gd name="connsiteY9" fmla="*/ 184017 h 1104081"/>
                <a:gd name="connsiteX10" fmla="*/ 5589176 w 5589176"/>
                <a:gd name="connsiteY10" fmla="*/ 544680 h 1104081"/>
                <a:gd name="connsiteX11" fmla="*/ 5589176 w 5589176"/>
                <a:gd name="connsiteY11" fmla="*/ 920064 h 1104081"/>
                <a:gd name="connsiteX12" fmla="*/ 5405159 w 5589176"/>
                <a:gd name="connsiteY12" fmla="*/ 1104081 h 1104081"/>
                <a:gd name="connsiteX13" fmla="*/ 4752516 w 5589176"/>
                <a:gd name="connsiteY13" fmla="*/ 1104081 h 1104081"/>
                <a:gd name="connsiteX14" fmla="*/ 4047662 w 5589176"/>
                <a:gd name="connsiteY14" fmla="*/ 1104081 h 1104081"/>
                <a:gd name="connsiteX15" fmla="*/ 3342808 w 5589176"/>
                <a:gd name="connsiteY15" fmla="*/ 1104081 h 1104081"/>
                <a:gd name="connsiteX16" fmla="*/ 2585742 w 5589176"/>
                <a:gd name="connsiteY16" fmla="*/ 1104081 h 1104081"/>
                <a:gd name="connsiteX17" fmla="*/ 1933100 w 5589176"/>
                <a:gd name="connsiteY17" fmla="*/ 1104081 h 1104081"/>
                <a:gd name="connsiteX18" fmla="*/ 1228245 w 5589176"/>
                <a:gd name="connsiteY18" fmla="*/ 1104081 h 1104081"/>
                <a:gd name="connsiteX19" fmla="*/ 184017 w 5589176"/>
                <a:gd name="connsiteY19" fmla="*/ 1104081 h 1104081"/>
                <a:gd name="connsiteX20" fmla="*/ 0 w 5589176"/>
                <a:gd name="connsiteY20" fmla="*/ 920064 h 1104081"/>
                <a:gd name="connsiteX21" fmla="*/ 0 w 5589176"/>
                <a:gd name="connsiteY21" fmla="*/ 559401 h 1104081"/>
                <a:gd name="connsiteX22" fmla="*/ 0 w 5589176"/>
                <a:gd name="connsiteY22" fmla="*/ 184017 h 110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1104081" fill="none" extrusionOk="0">
                  <a:moveTo>
                    <a:pt x="0" y="184017"/>
                  </a:moveTo>
                  <a:cubicBezTo>
                    <a:pt x="17438" y="82939"/>
                    <a:pt x="71495" y="1108"/>
                    <a:pt x="184017" y="0"/>
                  </a:cubicBezTo>
                  <a:cubicBezTo>
                    <a:pt x="479232" y="-1477"/>
                    <a:pt x="598731" y="-27690"/>
                    <a:pt x="888871" y="0"/>
                  </a:cubicBezTo>
                  <a:cubicBezTo>
                    <a:pt x="1179011" y="27690"/>
                    <a:pt x="1343733" y="-22755"/>
                    <a:pt x="1489303" y="0"/>
                  </a:cubicBezTo>
                  <a:cubicBezTo>
                    <a:pt x="1634873" y="22755"/>
                    <a:pt x="1919116" y="7000"/>
                    <a:pt x="2037522" y="0"/>
                  </a:cubicBezTo>
                  <a:cubicBezTo>
                    <a:pt x="2155928" y="-7000"/>
                    <a:pt x="2436149" y="7451"/>
                    <a:pt x="2794588" y="0"/>
                  </a:cubicBezTo>
                  <a:cubicBezTo>
                    <a:pt x="3153027" y="-7451"/>
                    <a:pt x="3227806" y="18337"/>
                    <a:pt x="3551654" y="0"/>
                  </a:cubicBezTo>
                  <a:cubicBezTo>
                    <a:pt x="3875502" y="-18337"/>
                    <a:pt x="3922292" y="-17173"/>
                    <a:pt x="4152085" y="0"/>
                  </a:cubicBezTo>
                  <a:cubicBezTo>
                    <a:pt x="4381878" y="17173"/>
                    <a:pt x="5139518" y="-18008"/>
                    <a:pt x="5405159" y="0"/>
                  </a:cubicBezTo>
                  <a:cubicBezTo>
                    <a:pt x="5523459" y="1580"/>
                    <a:pt x="5599318" y="76764"/>
                    <a:pt x="5589176" y="184017"/>
                  </a:cubicBezTo>
                  <a:cubicBezTo>
                    <a:pt x="5586402" y="284871"/>
                    <a:pt x="5599489" y="443568"/>
                    <a:pt x="5589176" y="544680"/>
                  </a:cubicBezTo>
                  <a:cubicBezTo>
                    <a:pt x="5578863" y="645792"/>
                    <a:pt x="5582923" y="769612"/>
                    <a:pt x="5589176" y="920064"/>
                  </a:cubicBezTo>
                  <a:cubicBezTo>
                    <a:pt x="5591890" y="1030484"/>
                    <a:pt x="5516042" y="1124400"/>
                    <a:pt x="5405159" y="1104081"/>
                  </a:cubicBezTo>
                  <a:cubicBezTo>
                    <a:pt x="5081090" y="1087332"/>
                    <a:pt x="5070037" y="1101452"/>
                    <a:pt x="4752516" y="1104081"/>
                  </a:cubicBezTo>
                  <a:cubicBezTo>
                    <a:pt x="4434995" y="1106710"/>
                    <a:pt x="4260112" y="1093231"/>
                    <a:pt x="4047662" y="1104081"/>
                  </a:cubicBezTo>
                  <a:cubicBezTo>
                    <a:pt x="3835212" y="1114931"/>
                    <a:pt x="3581419" y="1110612"/>
                    <a:pt x="3342808" y="1104081"/>
                  </a:cubicBezTo>
                  <a:cubicBezTo>
                    <a:pt x="3104197" y="1097550"/>
                    <a:pt x="2804044" y="1088854"/>
                    <a:pt x="2585742" y="1104081"/>
                  </a:cubicBezTo>
                  <a:cubicBezTo>
                    <a:pt x="2367440" y="1119308"/>
                    <a:pt x="2101327" y="1123898"/>
                    <a:pt x="1933100" y="1104081"/>
                  </a:cubicBezTo>
                  <a:cubicBezTo>
                    <a:pt x="1764873" y="1084264"/>
                    <a:pt x="1414569" y="1123313"/>
                    <a:pt x="1228245" y="1104081"/>
                  </a:cubicBezTo>
                  <a:cubicBezTo>
                    <a:pt x="1041922" y="1084849"/>
                    <a:pt x="671311" y="1147337"/>
                    <a:pt x="184017" y="1104081"/>
                  </a:cubicBezTo>
                  <a:cubicBezTo>
                    <a:pt x="94079" y="1087969"/>
                    <a:pt x="-20646" y="1015113"/>
                    <a:pt x="0" y="920064"/>
                  </a:cubicBezTo>
                  <a:cubicBezTo>
                    <a:pt x="-16974" y="804710"/>
                    <a:pt x="-5527" y="737482"/>
                    <a:pt x="0" y="559401"/>
                  </a:cubicBezTo>
                  <a:cubicBezTo>
                    <a:pt x="5527" y="381320"/>
                    <a:pt x="-2651" y="282144"/>
                    <a:pt x="0" y="184017"/>
                  </a:cubicBezTo>
                  <a:close/>
                </a:path>
                <a:path w="5589176" h="1104081" stroke="0" extrusionOk="0">
                  <a:moveTo>
                    <a:pt x="0" y="184017"/>
                  </a:moveTo>
                  <a:cubicBezTo>
                    <a:pt x="-469" y="85833"/>
                    <a:pt x="74833" y="-8815"/>
                    <a:pt x="184017" y="0"/>
                  </a:cubicBezTo>
                  <a:cubicBezTo>
                    <a:pt x="360439" y="10579"/>
                    <a:pt x="621693" y="7703"/>
                    <a:pt x="732237" y="0"/>
                  </a:cubicBezTo>
                  <a:cubicBezTo>
                    <a:pt x="842781" y="-7703"/>
                    <a:pt x="1105483" y="-19566"/>
                    <a:pt x="1437091" y="0"/>
                  </a:cubicBezTo>
                  <a:cubicBezTo>
                    <a:pt x="1768699" y="19566"/>
                    <a:pt x="1986158" y="-9801"/>
                    <a:pt x="2141945" y="0"/>
                  </a:cubicBezTo>
                  <a:cubicBezTo>
                    <a:pt x="2297732" y="9801"/>
                    <a:pt x="2613604" y="-20827"/>
                    <a:pt x="2742377" y="0"/>
                  </a:cubicBezTo>
                  <a:cubicBezTo>
                    <a:pt x="2871150" y="20827"/>
                    <a:pt x="3172004" y="33165"/>
                    <a:pt x="3499442" y="0"/>
                  </a:cubicBezTo>
                  <a:cubicBezTo>
                    <a:pt x="3826880" y="-33165"/>
                    <a:pt x="3936632" y="-31293"/>
                    <a:pt x="4152085" y="0"/>
                  </a:cubicBezTo>
                  <a:cubicBezTo>
                    <a:pt x="4367538" y="31293"/>
                    <a:pt x="4810306" y="16141"/>
                    <a:pt x="5405159" y="0"/>
                  </a:cubicBezTo>
                  <a:cubicBezTo>
                    <a:pt x="5510132" y="595"/>
                    <a:pt x="5576688" y="77554"/>
                    <a:pt x="5589176" y="184017"/>
                  </a:cubicBezTo>
                  <a:cubicBezTo>
                    <a:pt x="5599483" y="350346"/>
                    <a:pt x="5582117" y="403609"/>
                    <a:pt x="5589176" y="552041"/>
                  </a:cubicBezTo>
                  <a:cubicBezTo>
                    <a:pt x="5596235" y="700473"/>
                    <a:pt x="5584659" y="753889"/>
                    <a:pt x="5589176" y="920064"/>
                  </a:cubicBezTo>
                  <a:cubicBezTo>
                    <a:pt x="5593987" y="1017521"/>
                    <a:pt x="5500584" y="1107077"/>
                    <a:pt x="5405159" y="1104081"/>
                  </a:cubicBezTo>
                  <a:cubicBezTo>
                    <a:pt x="5161428" y="1120027"/>
                    <a:pt x="5095484" y="1084518"/>
                    <a:pt x="4804728" y="1104081"/>
                  </a:cubicBezTo>
                  <a:cubicBezTo>
                    <a:pt x="4513972" y="1123644"/>
                    <a:pt x="4425538" y="1094857"/>
                    <a:pt x="4152085" y="1104081"/>
                  </a:cubicBezTo>
                  <a:cubicBezTo>
                    <a:pt x="3878632" y="1113305"/>
                    <a:pt x="3847900" y="1092568"/>
                    <a:pt x="3656076" y="1104081"/>
                  </a:cubicBezTo>
                  <a:cubicBezTo>
                    <a:pt x="3464252" y="1115594"/>
                    <a:pt x="3186618" y="1107929"/>
                    <a:pt x="3003434" y="1104081"/>
                  </a:cubicBezTo>
                  <a:cubicBezTo>
                    <a:pt x="2820250" y="1100233"/>
                    <a:pt x="2625082" y="1119309"/>
                    <a:pt x="2350791" y="1104081"/>
                  </a:cubicBezTo>
                  <a:cubicBezTo>
                    <a:pt x="2076500" y="1088853"/>
                    <a:pt x="2085207" y="1112821"/>
                    <a:pt x="1854782" y="1104081"/>
                  </a:cubicBezTo>
                  <a:cubicBezTo>
                    <a:pt x="1624357" y="1095341"/>
                    <a:pt x="1464033" y="1125499"/>
                    <a:pt x="1358774" y="1104081"/>
                  </a:cubicBezTo>
                  <a:cubicBezTo>
                    <a:pt x="1253515" y="1082663"/>
                    <a:pt x="478180" y="1100432"/>
                    <a:pt x="184017" y="1104081"/>
                  </a:cubicBezTo>
                  <a:cubicBezTo>
                    <a:pt x="74339" y="1120436"/>
                    <a:pt x="15475" y="1021170"/>
                    <a:pt x="0" y="920064"/>
                  </a:cubicBezTo>
                  <a:cubicBezTo>
                    <a:pt x="-1375" y="758919"/>
                    <a:pt x="17911" y="682192"/>
                    <a:pt x="0" y="552041"/>
                  </a:cubicBezTo>
                  <a:cubicBezTo>
                    <a:pt x="-17911" y="421890"/>
                    <a:pt x="-16585" y="305562"/>
                    <a:pt x="0" y="1840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Nhận biết được những hành động nên làm và không nên làm để bảo vệ cảnh quan thiên nhiên.</a:t>
              </a:r>
              <a:endParaRPr lang="en-US" sz="32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0A2F2B5D-1029-0B62-D44B-2E06A5E81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8" name="Group 7">
            <a:extLst>
              <a:ext uri="{FF2B5EF4-FFF2-40B4-BE49-F238E27FC236}">
                <a16:creationId xmlns:a16="http://schemas.microsoft.com/office/drawing/2014/main" id="{855581E6-788D-562A-7EB0-1970DE2C0418}"/>
              </a:ext>
            </a:extLst>
          </p:cNvPr>
          <p:cNvGrpSpPr/>
          <p:nvPr/>
        </p:nvGrpSpPr>
        <p:grpSpPr>
          <a:xfrm>
            <a:off x="578427" y="3251175"/>
            <a:ext cx="9653156" cy="2379862"/>
            <a:chOff x="2474729" y="1190605"/>
            <a:chExt cx="5801763" cy="1420080"/>
          </a:xfrm>
        </p:grpSpPr>
        <p:sp>
          <p:nvSpPr>
            <p:cNvPr id="9" name="Rectangle: Rounded Corners 8">
              <a:extLst>
                <a:ext uri="{FF2B5EF4-FFF2-40B4-BE49-F238E27FC236}">
                  <a16:creationId xmlns:a16="http://schemas.microsoft.com/office/drawing/2014/main" id="{A48C7F19-FA15-1057-D154-A83F4F19C8DF}"/>
                </a:ext>
              </a:extLst>
            </p:cNvPr>
            <p:cNvSpPr/>
            <p:nvPr/>
          </p:nvSpPr>
          <p:spPr>
            <a:xfrm>
              <a:off x="3477846" y="1544776"/>
              <a:ext cx="4798646" cy="823285"/>
            </a:xfrm>
            <a:custGeom>
              <a:avLst/>
              <a:gdLst>
                <a:gd name="connsiteX0" fmla="*/ 0 w 4798646"/>
                <a:gd name="connsiteY0" fmla="*/ 137217 h 823285"/>
                <a:gd name="connsiteX1" fmla="*/ 137217 w 4798646"/>
                <a:gd name="connsiteY1" fmla="*/ 0 h 823285"/>
                <a:gd name="connsiteX2" fmla="*/ 693049 w 4798646"/>
                <a:gd name="connsiteY2" fmla="*/ 0 h 823285"/>
                <a:gd name="connsiteX3" fmla="*/ 1203638 w 4798646"/>
                <a:gd name="connsiteY3" fmla="*/ 0 h 823285"/>
                <a:gd name="connsiteX4" fmla="*/ 1849954 w 4798646"/>
                <a:gd name="connsiteY4" fmla="*/ 0 h 823285"/>
                <a:gd name="connsiteX5" fmla="*/ 2405786 w 4798646"/>
                <a:gd name="connsiteY5" fmla="*/ 0 h 823285"/>
                <a:gd name="connsiteX6" fmla="*/ 3006860 w 4798646"/>
                <a:gd name="connsiteY6" fmla="*/ 0 h 823285"/>
                <a:gd name="connsiteX7" fmla="*/ 3562692 w 4798646"/>
                <a:gd name="connsiteY7" fmla="*/ 0 h 823285"/>
                <a:gd name="connsiteX8" fmla="*/ 4661429 w 4798646"/>
                <a:gd name="connsiteY8" fmla="*/ 0 h 823285"/>
                <a:gd name="connsiteX9" fmla="*/ 4798646 w 4798646"/>
                <a:gd name="connsiteY9" fmla="*/ 137217 h 823285"/>
                <a:gd name="connsiteX10" fmla="*/ 4798646 w 4798646"/>
                <a:gd name="connsiteY10" fmla="*/ 686068 h 823285"/>
                <a:gd name="connsiteX11" fmla="*/ 4661429 w 4798646"/>
                <a:gd name="connsiteY11" fmla="*/ 823285 h 823285"/>
                <a:gd name="connsiteX12" fmla="*/ 4060355 w 4798646"/>
                <a:gd name="connsiteY12" fmla="*/ 823285 h 823285"/>
                <a:gd name="connsiteX13" fmla="*/ 3504523 w 4798646"/>
                <a:gd name="connsiteY13" fmla="*/ 823285 h 823285"/>
                <a:gd name="connsiteX14" fmla="*/ 2903449 w 4798646"/>
                <a:gd name="connsiteY14" fmla="*/ 823285 h 823285"/>
                <a:gd name="connsiteX15" fmla="*/ 2257133 w 4798646"/>
                <a:gd name="connsiteY15" fmla="*/ 823285 h 823285"/>
                <a:gd name="connsiteX16" fmla="*/ 1656060 w 4798646"/>
                <a:gd name="connsiteY16" fmla="*/ 823285 h 823285"/>
                <a:gd name="connsiteX17" fmla="*/ 964501 w 4798646"/>
                <a:gd name="connsiteY17" fmla="*/ 823285 h 823285"/>
                <a:gd name="connsiteX18" fmla="*/ 137217 w 4798646"/>
                <a:gd name="connsiteY18" fmla="*/ 823285 h 823285"/>
                <a:gd name="connsiteX19" fmla="*/ 0 w 4798646"/>
                <a:gd name="connsiteY19" fmla="*/ 686068 h 823285"/>
                <a:gd name="connsiteX20" fmla="*/ 0 w 4798646"/>
                <a:gd name="connsiteY20" fmla="*/ 137217 h 8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8646" h="823285" fill="none" extrusionOk="0">
                  <a:moveTo>
                    <a:pt x="0" y="137217"/>
                  </a:moveTo>
                  <a:cubicBezTo>
                    <a:pt x="-78" y="67115"/>
                    <a:pt x="62491" y="-3790"/>
                    <a:pt x="137217" y="0"/>
                  </a:cubicBezTo>
                  <a:cubicBezTo>
                    <a:pt x="321202" y="7577"/>
                    <a:pt x="445113" y="-5906"/>
                    <a:pt x="693049" y="0"/>
                  </a:cubicBezTo>
                  <a:cubicBezTo>
                    <a:pt x="940985" y="5906"/>
                    <a:pt x="1038038" y="23864"/>
                    <a:pt x="1203638" y="0"/>
                  </a:cubicBezTo>
                  <a:cubicBezTo>
                    <a:pt x="1369238" y="-23864"/>
                    <a:pt x="1605725" y="-30949"/>
                    <a:pt x="1849954" y="0"/>
                  </a:cubicBezTo>
                  <a:cubicBezTo>
                    <a:pt x="2094183" y="30949"/>
                    <a:pt x="2247859" y="5544"/>
                    <a:pt x="2405786" y="0"/>
                  </a:cubicBezTo>
                  <a:cubicBezTo>
                    <a:pt x="2563713" y="-5544"/>
                    <a:pt x="2760879" y="8628"/>
                    <a:pt x="3006860" y="0"/>
                  </a:cubicBezTo>
                  <a:cubicBezTo>
                    <a:pt x="3252841" y="-8628"/>
                    <a:pt x="3313500" y="25347"/>
                    <a:pt x="3562692" y="0"/>
                  </a:cubicBezTo>
                  <a:cubicBezTo>
                    <a:pt x="3811884" y="-25347"/>
                    <a:pt x="4303903" y="-10016"/>
                    <a:pt x="4661429" y="0"/>
                  </a:cubicBezTo>
                  <a:cubicBezTo>
                    <a:pt x="4731118" y="-3080"/>
                    <a:pt x="4791964" y="63093"/>
                    <a:pt x="4798646" y="137217"/>
                  </a:cubicBezTo>
                  <a:cubicBezTo>
                    <a:pt x="4791454" y="292592"/>
                    <a:pt x="4824643" y="449820"/>
                    <a:pt x="4798646" y="686068"/>
                  </a:cubicBezTo>
                  <a:cubicBezTo>
                    <a:pt x="4809741" y="762903"/>
                    <a:pt x="4746827" y="817954"/>
                    <a:pt x="4661429" y="823285"/>
                  </a:cubicBezTo>
                  <a:cubicBezTo>
                    <a:pt x="4392325" y="845627"/>
                    <a:pt x="4268905" y="823089"/>
                    <a:pt x="4060355" y="823285"/>
                  </a:cubicBezTo>
                  <a:cubicBezTo>
                    <a:pt x="3851805" y="823481"/>
                    <a:pt x="3765373" y="847834"/>
                    <a:pt x="3504523" y="823285"/>
                  </a:cubicBezTo>
                  <a:cubicBezTo>
                    <a:pt x="3243673" y="798736"/>
                    <a:pt x="3156952" y="800809"/>
                    <a:pt x="2903449" y="823285"/>
                  </a:cubicBezTo>
                  <a:cubicBezTo>
                    <a:pt x="2649946" y="845761"/>
                    <a:pt x="2426311" y="808462"/>
                    <a:pt x="2257133" y="823285"/>
                  </a:cubicBezTo>
                  <a:cubicBezTo>
                    <a:pt x="2087955" y="838108"/>
                    <a:pt x="1925783" y="832036"/>
                    <a:pt x="1656060" y="823285"/>
                  </a:cubicBezTo>
                  <a:cubicBezTo>
                    <a:pt x="1386337" y="814534"/>
                    <a:pt x="1188005" y="851459"/>
                    <a:pt x="964501" y="823285"/>
                  </a:cubicBezTo>
                  <a:cubicBezTo>
                    <a:pt x="740997" y="795111"/>
                    <a:pt x="351173" y="808069"/>
                    <a:pt x="137217" y="823285"/>
                  </a:cubicBezTo>
                  <a:cubicBezTo>
                    <a:pt x="62745" y="808012"/>
                    <a:pt x="3324" y="768566"/>
                    <a:pt x="0" y="686068"/>
                  </a:cubicBezTo>
                  <a:cubicBezTo>
                    <a:pt x="-9402" y="483387"/>
                    <a:pt x="12025" y="339011"/>
                    <a:pt x="0" y="137217"/>
                  </a:cubicBezTo>
                  <a:close/>
                </a:path>
                <a:path w="4798646" h="823285" stroke="0" extrusionOk="0">
                  <a:moveTo>
                    <a:pt x="0" y="137217"/>
                  </a:moveTo>
                  <a:cubicBezTo>
                    <a:pt x="-2515" y="79910"/>
                    <a:pt x="49557" y="-13859"/>
                    <a:pt x="137217" y="0"/>
                  </a:cubicBezTo>
                  <a:cubicBezTo>
                    <a:pt x="254238" y="-5630"/>
                    <a:pt x="465762" y="18520"/>
                    <a:pt x="693049" y="0"/>
                  </a:cubicBezTo>
                  <a:cubicBezTo>
                    <a:pt x="920336" y="-18520"/>
                    <a:pt x="1217167" y="-23818"/>
                    <a:pt x="1384607" y="0"/>
                  </a:cubicBezTo>
                  <a:cubicBezTo>
                    <a:pt x="1552047" y="23818"/>
                    <a:pt x="1890471" y="-14549"/>
                    <a:pt x="2076165" y="0"/>
                  </a:cubicBezTo>
                  <a:cubicBezTo>
                    <a:pt x="2261859" y="14549"/>
                    <a:pt x="2396020" y="12982"/>
                    <a:pt x="2677239" y="0"/>
                  </a:cubicBezTo>
                  <a:cubicBezTo>
                    <a:pt x="2958458" y="-12982"/>
                    <a:pt x="3138686" y="6421"/>
                    <a:pt x="3414039" y="0"/>
                  </a:cubicBezTo>
                  <a:cubicBezTo>
                    <a:pt x="3689392" y="-6421"/>
                    <a:pt x="3894388" y="19299"/>
                    <a:pt x="4060355" y="0"/>
                  </a:cubicBezTo>
                  <a:cubicBezTo>
                    <a:pt x="4226322" y="-19299"/>
                    <a:pt x="4389705" y="9883"/>
                    <a:pt x="4661429" y="0"/>
                  </a:cubicBezTo>
                  <a:cubicBezTo>
                    <a:pt x="4738899" y="300"/>
                    <a:pt x="4782733" y="55275"/>
                    <a:pt x="4798646" y="137217"/>
                  </a:cubicBezTo>
                  <a:cubicBezTo>
                    <a:pt x="4801727" y="384380"/>
                    <a:pt x="4808402" y="448061"/>
                    <a:pt x="4798646" y="686068"/>
                  </a:cubicBezTo>
                  <a:cubicBezTo>
                    <a:pt x="4803355" y="760079"/>
                    <a:pt x="4725805" y="814348"/>
                    <a:pt x="4661429" y="823285"/>
                  </a:cubicBezTo>
                  <a:cubicBezTo>
                    <a:pt x="4408890" y="807843"/>
                    <a:pt x="4329254" y="817627"/>
                    <a:pt x="4150839" y="823285"/>
                  </a:cubicBezTo>
                  <a:cubicBezTo>
                    <a:pt x="3972424" y="828944"/>
                    <a:pt x="3778917" y="817791"/>
                    <a:pt x="3504523" y="823285"/>
                  </a:cubicBezTo>
                  <a:cubicBezTo>
                    <a:pt x="3230129" y="828779"/>
                    <a:pt x="3135897" y="852835"/>
                    <a:pt x="2858207" y="823285"/>
                  </a:cubicBezTo>
                  <a:cubicBezTo>
                    <a:pt x="2580517" y="793735"/>
                    <a:pt x="2455360" y="847464"/>
                    <a:pt x="2347618" y="823285"/>
                  </a:cubicBezTo>
                  <a:cubicBezTo>
                    <a:pt x="2239876" y="799106"/>
                    <a:pt x="1972487" y="837888"/>
                    <a:pt x="1701302" y="823285"/>
                  </a:cubicBezTo>
                  <a:cubicBezTo>
                    <a:pt x="1430117" y="808682"/>
                    <a:pt x="1335263" y="806584"/>
                    <a:pt x="1054986" y="823285"/>
                  </a:cubicBezTo>
                  <a:cubicBezTo>
                    <a:pt x="774709" y="839986"/>
                    <a:pt x="357724" y="814437"/>
                    <a:pt x="137217" y="823285"/>
                  </a:cubicBezTo>
                  <a:cubicBezTo>
                    <a:pt x="54281" y="831228"/>
                    <a:pt x="17078" y="761681"/>
                    <a:pt x="0" y="686068"/>
                  </a:cubicBezTo>
                  <a:cubicBezTo>
                    <a:pt x="-13261" y="546734"/>
                    <a:pt x="-2124" y="347679"/>
                    <a:pt x="0" y="137217"/>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indent="228600" algn="just">
                <a:lnSpc>
                  <a:spcPct val="120000"/>
                </a:lnSpc>
                <a:spcBef>
                  <a:spcPts val="0"/>
                </a:spcBef>
                <a:spcAft>
                  <a:spcPts val="0"/>
                </a:spcAft>
              </a:pPr>
              <a:r>
                <a:rPr lang="nl-NL" sz="3200" b="1" dirty="0">
                  <a:effectLst/>
                  <a:ea typeface="Times New Roman" panose="02020603050405020304" pitchFamily="18" charset="0"/>
                </a:rPr>
                <a:t>Xây dựng được quy tắc ứng xử để bảo vệ cảnh quan thiên nhiên.</a:t>
              </a:r>
              <a:endParaRPr lang="en-US" sz="3200" b="1" dirty="0">
                <a:effectLst/>
                <a:ea typeface="Times New Roman" panose="02020603050405020304" pitchFamily="18" charset="0"/>
              </a:endParaRPr>
            </a:p>
          </p:txBody>
        </p:sp>
        <p:pic>
          <p:nvPicPr>
            <p:cNvPr id="10" name="Picture 9" descr="A picture containing text, vector graphics, clipart&#10;&#10;Description automatically generated">
              <a:extLst>
                <a:ext uri="{FF2B5EF4-FFF2-40B4-BE49-F238E27FC236}">
                  <a16:creationId xmlns:a16="http://schemas.microsoft.com/office/drawing/2014/main" id="{EFB7CA55-3122-E7F7-C3C3-7C92685C1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29C286EF-3437-49FE-893C-A0F76F788E43}"/>
              </a:ext>
            </a:extLst>
          </p:cNvPr>
          <p:cNvPicPr>
            <a:picLocks noChangeAspect="1"/>
          </p:cNvPicPr>
          <p:nvPr/>
        </p:nvPicPr>
        <p:blipFill>
          <a:blip r:embed="rId5"/>
          <a:stretch>
            <a:fillRect/>
          </a:stretch>
        </p:blipFill>
        <p:spPr>
          <a:xfrm>
            <a:off x="2881602" y="100907"/>
            <a:ext cx="6504996" cy="1341236"/>
          </a:xfrm>
          <a:prstGeom prst="rect">
            <a:avLst/>
          </a:prstGeom>
        </p:spPr>
      </p:pic>
    </p:spTree>
    <p:extLst>
      <p:ext uri="{BB962C8B-B14F-4D97-AF65-F5344CB8AC3E}">
        <p14:creationId xmlns:p14="http://schemas.microsoft.com/office/powerpoint/2010/main" val="3800150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810813-ADB6-40EC-AD7C-D9A8C72D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85368736-A1DE-4C16-817A-F0F109252502}"/>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01</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7173" name="图片 44">
            <a:extLst>
              <a:ext uri="{FF2B5EF4-FFF2-40B4-BE49-F238E27FC236}">
                <a16:creationId xmlns:a16="http://schemas.microsoft.com/office/drawing/2014/main" id="{5CEE3B59-B758-4B3B-BAA3-61B789A8A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39">
            <a:extLst>
              <a:ext uri="{FF2B5EF4-FFF2-40B4-BE49-F238E27FC236}">
                <a16:creationId xmlns:a16="http://schemas.microsoft.com/office/drawing/2014/main" id="{11B99075-E1FD-4BE3-8883-861FFF2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288F4F-C50E-475C-8AC7-8AC86C76B6D0}"/>
              </a:ext>
            </a:extLst>
          </p:cNvPr>
          <p:cNvPicPr>
            <a:picLocks noChangeAspect="1"/>
          </p:cNvPicPr>
          <p:nvPr/>
        </p:nvPicPr>
        <p:blipFill>
          <a:blip r:embed="rId7"/>
          <a:stretch>
            <a:fillRect/>
          </a:stretch>
        </p:blipFill>
        <p:spPr>
          <a:xfrm>
            <a:off x="3320178" y="2416242"/>
            <a:ext cx="5456393" cy="1377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Thị Tuyết Sương</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27383" y="311564"/>
            <a:ext cx="11450292" cy="6268140"/>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93C6121-0409-47FC-B04E-45F73C0A8F4C}"/>
              </a:ext>
            </a:extLst>
          </p:cNvPr>
          <p:cNvPicPr>
            <a:picLocks noChangeAspect="1"/>
          </p:cNvPicPr>
          <p:nvPr/>
        </p:nvPicPr>
        <p:blipFill>
          <a:blip r:embed="rId6">
            <a:extLst>
              <a:ext uri="{28A0092B-C50C-407E-A947-70E740481C1C}">
                <a14:useLocalDpi xmlns:a14="http://schemas.microsoft.com/office/drawing/2010/main" val="0"/>
              </a:ext>
            </a:extLst>
          </a:blip>
          <a:srcRect t="14471" b="14471"/>
          <a:stretch/>
        </p:blipFill>
        <p:spPr>
          <a:xfrm>
            <a:off x="596348" y="1495426"/>
            <a:ext cx="5683584" cy="2943224"/>
          </a:xfrm>
          <a:prstGeom prst="roundRect">
            <a:avLst/>
          </a:prstGeom>
          <a:ln w="38100">
            <a:solidFill>
              <a:srgbClr val="FFC000"/>
            </a:solidFill>
          </a:ln>
        </p:spPr>
      </p:pic>
      <p:sp>
        <p:nvSpPr>
          <p:cNvPr id="17" name="TextBox 16">
            <a:extLst>
              <a:ext uri="{FF2B5EF4-FFF2-40B4-BE49-F238E27FC236}">
                <a16:creationId xmlns:a16="http://schemas.microsoft.com/office/drawing/2014/main" id="{C6E60F20-92E8-470E-85F0-ED743FC02B93}"/>
              </a:ext>
            </a:extLst>
          </p:cNvPr>
          <p:cNvSpPr txBox="1"/>
          <p:nvPr/>
        </p:nvSpPr>
        <p:spPr>
          <a:xfrm>
            <a:off x="6278757" y="482945"/>
            <a:ext cx="4903594" cy="954107"/>
          </a:xfrm>
          <a:custGeom>
            <a:avLst/>
            <a:gdLst>
              <a:gd name="connsiteX0" fmla="*/ 0 w 4903594"/>
              <a:gd name="connsiteY0" fmla="*/ 0 h 954107"/>
              <a:gd name="connsiteX1" fmla="*/ 4903594 w 4903594"/>
              <a:gd name="connsiteY1" fmla="*/ 0 h 954107"/>
              <a:gd name="connsiteX2" fmla="*/ 4903594 w 4903594"/>
              <a:gd name="connsiteY2" fmla="*/ 954107 h 954107"/>
              <a:gd name="connsiteX3" fmla="*/ 0 w 4903594"/>
              <a:gd name="connsiteY3" fmla="*/ 954107 h 954107"/>
              <a:gd name="connsiteX4" fmla="*/ 0 w 4903594"/>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594" h="954107" fill="none" extrusionOk="0">
                <a:moveTo>
                  <a:pt x="0" y="0"/>
                </a:moveTo>
                <a:cubicBezTo>
                  <a:pt x="2450479" y="5222"/>
                  <a:pt x="3309141" y="24918"/>
                  <a:pt x="4903594" y="0"/>
                </a:cubicBezTo>
                <a:cubicBezTo>
                  <a:pt x="4928902" y="365569"/>
                  <a:pt x="4938139" y="532638"/>
                  <a:pt x="4903594" y="954107"/>
                </a:cubicBezTo>
                <a:cubicBezTo>
                  <a:pt x="3269842" y="789346"/>
                  <a:pt x="1811490" y="1072257"/>
                  <a:pt x="0" y="954107"/>
                </a:cubicBezTo>
                <a:cubicBezTo>
                  <a:pt x="25104" y="519547"/>
                  <a:pt x="34190" y="155245"/>
                  <a:pt x="0" y="0"/>
                </a:cubicBezTo>
                <a:close/>
              </a:path>
              <a:path w="4903594" h="954107" stroke="0" extrusionOk="0">
                <a:moveTo>
                  <a:pt x="0" y="0"/>
                </a:moveTo>
                <a:cubicBezTo>
                  <a:pt x="1029202" y="11849"/>
                  <a:pt x="3045789" y="-161459"/>
                  <a:pt x="4903594" y="0"/>
                </a:cubicBezTo>
                <a:cubicBezTo>
                  <a:pt x="4827778" y="168997"/>
                  <a:pt x="4856559" y="796602"/>
                  <a:pt x="4903594" y="954107"/>
                </a:cubicBezTo>
                <a:cubicBezTo>
                  <a:pt x="2919888" y="808247"/>
                  <a:pt x="877036"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800">
                <a:solidFill>
                  <a:srgbClr val="FF0066"/>
                </a:solidFill>
                <a:latin typeface="Arial" panose="020B0604020202020204" pitchFamily="34" charset="0"/>
                <a:cs typeface="Arial" panose="020B0604020202020204" pitchFamily="34" charset="0"/>
              </a:rPr>
              <a:t>Em có biết đây là nơi nào không?</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9475E3-01B5-4FEE-AE38-895F3CF235CD}"/>
              </a:ext>
            </a:extLst>
          </p:cNvPr>
          <p:cNvSpPr txBox="1"/>
          <p:nvPr/>
        </p:nvSpPr>
        <p:spPr>
          <a:xfrm>
            <a:off x="6711714" y="1869606"/>
            <a:ext cx="4575412" cy="954107"/>
          </a:xfrm>
          <a:custGeom>
            <a:avLst/>
            <a:gdLst>
              <a:gd name="connsiteX0" fmla="*/ 0 w 4575412"/>
              <a:gd name="connsiteY0" fmla="*/ 0 h 954107"/>
              <a:gd name="connsiteX1" fmla="*/ 4575412 w 4575412"/>
              <a:gd name="connsiteY1" fmla="*/ 0 h 954107"/>
              <a:gd name="connsiteX2" fmla="*/ 4575412 w 4575412"/>
              <a:gd name="connsiteY2" fmla="*/ 954107 h 954107"/>
              <a:gd name="connsiteX3" fmla="*/ 0 w 4575412"/>
              <a:gd name="connsiteY3" fmla="*/ 954107 h 954107"/>
              <a:gd name="connsiteX4" fmla="*/ 0 w 4575412"/>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412" h="954107" fill="none" extrusionOk="0">
                <a:moveTo>
                  <a:pt x="0" y="0"/>
                </a:moveTo>
                <a:cubicBezTo>
                  <a:pt x="1841990" y="5222"/>
                  <a:pt x="2727770" y="24918"/>
                  <a:pt x="4575412" y="0"/>
                </a:cubicBezTo>
                <a:cubicBezTo>
                  <a:pt x="4600720" y="365569"/>
                  <a:pt x="4609957" y="532638"/>
                  <a:pt x="4575412" y="954107"/>
                </a:cubicBezTo>
                <a:cubicBezTo>
                  <a:pt x="3746145" y="789346"/>
                  <a:pt x="1714451" y="1072257"/>
                  <a:pt x="0" y="954107"/>
                </a:cubicBezTo>
                <a:cubicBezTo>
                  <a:pt x="25104" y="519547"/>
                  <a:pt x="34190" y="155245"/>
                  <a:pt x="0" y="0"/>
                </a:cubicBezTo>
                <a:close/>
              </a:path>
              <a:path w="4575412" h="954107" stroke="0" extrusionOk="0">
                <a:moveTo>
                  <a:pt x="0" y="0"/>
                </a:moveTo>
                <a:cubicBezTo>
                  <a:pt x="2246720" y="11849"/>
                  <a:pt x="3128435" y="-161459"/>
                  <a:pt x="4575412" y="0"/>
                </a:cubicBezTo>
                <a:cubicBezTo>
                  <a:pt x="4499596" y="168997"/>
                  <a:pt x="4528377" y="796602"/>
                  <a:pt x="4575412" y="954107"/>
                </a:cubicBezTo>
                <a:cubicBezTo>
                  <a:pt x="2650979" y="808247"/>
                  <a:pt x="2155117"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Bạn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lớp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mình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từng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đây</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57DA30F5-D7C9-4B58-9ADD-B5E04193E849}"/>
              </a:ext>
            </a:extLst>
          </p:cNvPr>
          <p:cNvSpPr/>
          <p:nvPr/>
        </p:nvSpPr>
        <p:spPr>
          <a:xfrm>
            <a:off x="6188537" y="1379903"/>
            <a:ext cx="926638" cy="50604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Freeform: Shape 34">
            <a:extLst>
              <a:ext uri="{FF2B5EF4-FFF2-40B4-BE49-F238E27FC236}">
                <a16:creationId xmlns:a16="http://schemas.microsoft.com/office/drawing/2014/main" id="{FC6690B8-0358-4285-B8EF-D5F29231D62C}"/>
              </a:ext>
            </a:extLst>
          </p:cNvPr>
          <p:cNvSpPr/>
          <p:nvPr/>
        </p:nvSpPr>
        <p:spPr>
          <a:xfrm>
            <a:off x="6618160" y="2837995"/>
            <a:ext cx="963740" cy="47670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1" name="TextBox 20">
            <a:extLst>
              <a:ext uri="{FF2B5EF4-FFF2-40B4-BE49-F238E27FC236}">
                <a16:creationId xmlns:a16="http://schemas.microsoft.com/office/drawing/2014/main" id="{FB55C649-6076-4669-B507-86A97A340C3C}"/>
              </a:ext>
            </a:extLst>
          </p:cNvPr>
          <p:cNvSpPr txBox="1"/>
          <p:nvPr/>
        </p:nvSpPr>
        <p:spPr>
          <a:xfrm>
            <a:off x="6985660" y="3341415"/>
            <a:ext cx="4387190" cy="1292662"/>
          </a:xfrm>
          <a:custGeom>
            <a:avLst/>
            <a:gdLst>
              <a:gd name="connsiteX0" fmla="*/ 0 w 4387190"/>
              <a:gd name="connsiteY0" fmla="*/ 0 h 1292662"/>
              <a:gd name="connsiteX1" fmla="*/ 4387190 w 4387190"/>
              <a:gd name="connsiteY1" fmla="*/ 0 h 1292662"/>
              <a:gd name="connsiteX2" fmla="*/ 4387190 w 4387190"/>
              <a:gd name="connsiteY2" fmla="*/ 1292662 h 1292662"/>
              <a:gd name="connsiteX3" fmla="*/ 0 w 4387190"/>
              <a:gd name="connsiteY3" fmla="*/ 1292662 h 1292662"/>
              <a:gd name="connsiteX4" fmla="*/ 0 w 4387190"/>
              <a:gd name="connsiteY4" fmla="*/ 0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190" h="1292662" fill="none" extrusionOk="0">
                <a:moveTo>
                  <a:pt x="0" y="0"/>
                </a:moveTo>
                <a:cubicBezTo>
                  <a:pt x="1044361" y="5222"/>
                  <a:pt x="2396840" y="24918"/>
                  <a:pt x="4387190" y="0"/>
                </a:cubicBezTo>
                <a:cubicBezTo>
                  <a:pt x="4445614" y="153166"/>
                  <a:pt x="4348798" y="825015"/>
                  <a:pt x="4387190" y="1292662"/>
                </a:cubicBezTo>
                <a:cubicBezTo>
                  <a:pt x="3477110" y="1127901"/>
                  <a:pt x="1027193" y="1410812"/>
                  <a:pt x="0" y="1292662"/>
                </a:cubicBezTo>
                <a:cubicBezTo>
                  <a:pt x="32370" y="651910"/>
                  <a:pt x="-47399" y="509200"/>
                  <a:pt x="0" y="0"/>
                </a:cubicBezTo>
                <a:close/>
              </a:path>
              <a:path w="4387190" h="1292662" stroke="0" extrusionOk="0">
                <a:moveTo>
                  <a:pt x="0" y="0"/>
                </a:moveTo>
                <a:cubicBezTo>
                  <a:pt x="785346" y="11849"/>
                  <a:pt x="2548404" y="-161459"/>
                  <a:pt x="4387190" y="0"/>
                </a:cubicBezTo>
                <a:cubicBezTo>
                  <a:pt x="4420178" y="338266"/>
                  <a:pt x="4499262" y="1039706"/>
                  <a:pt x="4387190" y="1292662"/>
                </a:cubicBezTo>
                <a:cubicBezTo>
                  <a:pt x="2900697" y="1146802"/>
                  <a:pt x="906433" y="1214338"/>
                  <a:pt x="0" y="1292662"/>
                </a:cubicBezTo>
                <a:cubicBezTo>
                  <a:pt x="-12608" y="929241"/>
                  <a:pt x="-110723" y="49937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600" dirty="0">
                <a:solidFill>
                  <a:srgbClr val="FF0066"/>
                </a:solidFill>
                <a:latin typeface="Arial" panose="020B0604020202020204" pitchFamily="34" charset="0"/>
                <a:cs typeface="Arial" panose="020B0604020202020204" pitchFamily="34" charset="0"/>
              </a:rPr>
              <a:t>Khi tới đó, em có thấy những hành vi làm xấu, bẩn cảnh quan chung không?</a:t>
            </a:r>
            <a:endParaRPr kumimoji="0" lang="en-US" sz="2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5B3AEE-B92B-48DE-8841-E2369F9E9A83}"/>
              </a:ext>
            </a:extLst>
          </p:cNvPr>
          <p:cNvSpPr txBox="1"/>
          <p:nvPr/>
        </p:nvSpPr>
        <p:spPr>
          <a:xfrm>
            <a:off x="7464188" y="5222406"/>
            <a:ext cx="4080111" cy="1384995"/>
          </a:xfrm>
          <a:custGeom>
            <a:avLst/>
            <a:gdLst>
              <a:gd name="connsiteX0" fmla="*/ 0 w 4080111"/>
              <a:gd name="connsiteY0" fmla="*/ 0 h 1384995"/>
              <a:gd name="connsiteX1" fmla="*/ 4080111 w 4080111"/>
              <a:gd name="connsiteY1" fmla="*/ 0 h 1384995"/>
              <a:gd name="connsiteX2" fmla="*/ 4080111 w 4080111"/>
              <a:gd name="connsiteY2" fmla="*/ 1384995 h 1384995"/>
              <a:gd name="connsiteX3" fmla="*/ 0 w 4080111"/>
              <a:gd name="connsiteY3" fmla="*/ 1384995 h 1384995"/>
              <a:gd name="connsiteX4" fmla="*/ 0 w 40801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111" h="1384995" fill="none" extrusionOk="0">
                <a:moveTo>
                  <a:pt x="0" y="0"/>
                </a:moveTo>
                <a:cubicBezTo>
                  <a:pt x="1670384" y="5222"/>
                  <a:pt x="2206593" y="24918"/>
                  <a:pt x="4080111" y="0"/>
                </a:cubicBezTo>
                <a:cubicBezTo>
                  <a:pt x="4146845" y="569048"/>
                  <a:pt x="3966929" y="908236"/>
                  <a:pt x="4080111" y="1384995"/>
                </a:cubicBezTo>
                <a:cubicBezTo>
                  <a:pt x="2094770" y="1220234"/>
                  <a:pt x="482651" y="1503145"/>
                  <a:pt x="0" y="1384995"/>
                </a:cubicBezTo>
                <a:cubicBezTo>
                  <a:pt x="-9180" y="1214950"/>
                  <a:pt x="60630" y="148983"/>
                  <a:pt x="0" y="0"/>
                </a:cubicBezTo>
                <a:close/>
              </a:path>
              <a:path w="4080111" h="1384995" stroke="0" extrusionOk="0">
                <a:moveTo>
                  <a:pt x="0" y="0"/>
                </a:moveTo>
                <a:cubicBezTo>
                  <a:pt x="1349710" y="11849"/>
                  <a:pt x="3305575" y="-161459"/>
                  <a:pt x="4080111" y="0"/>
                </a:cubicBezTo>
                <a:cubicBezTo>
                  <a:pt x="4021689" y="421457"/>
                  <a:pt x="4034294" y="827745"/>
                  <a:pt x="4080111" y="1384995"/>
                </a:cubicBezTo>
                <a:cubicBezTo>
                  <a:pt x="2140831" y="1239135"/>
                  <a:pt x="837069" y="1306671"/>
                  <a:pt x="0" y="1384995"/>
                </a:cubicBezTo>
                <a:cubicBezTo>
                  <a:pt x="62182" y="938179"/>
                  <a:pt x="-52553" y="249702"/>
                  <a:pt x="0" y="0"/>
                </a:cubicBezTo>
                <a:close/>
              </a:path>
            </a:pathLst>
          </a:custGeom>
          <a:solidFill>
            <a:srgbClr val="FFFF99"/>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cảm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thế</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nhìn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những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hành</a:t>
            </a:r>
            <a:r>
              <a:rPr lang="en-US" sz="2800" dirty="0">
                <a:solidFill>
                  <a:srgbClr val="FF0066"/>
                </a:solidFill>
                <a:latin typeface="Arial" panose="020B0604020202020204" pitchFamily="34" charset="0"/>
                <a:cs typeface="Arial" panose="020B0604020202020204" pitchFamily="34" charset="0"/>
              </a:rPr>
              <a:t> vi </a:t>
            </a:r>
            <a:r>
              <a:rPr lang="en-US" sz="2800" dirty="0" err="1">
                <a:solidFill>
                  <a:srgbClr val="FF0066"/>
                </a:solidFill>
                <a:latin typeface="Arial" panose="020B0604020202020204" pitchFamily="34" charset="0"/>
                <a:cs typeface="Arial" panose="020B0604020202020204" pitchFamily="34" charset="0"/>
              </a:rPr>
              <a:t>xấu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đó</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5" name="Freeform: Shape 34">
            <a:extLst>
              <a:ext uri="{FF2B5EF4-FFF2-40B4-BE49-F238E27FC236}">
                <a16:creationId xmlns:a16="http://schemas.microsoft.com/office/drawing/2014/main" id="{26956A1E-946B-4E86-A154-8A4ABD76FC45}"/>
              </a:ext>
            </a:extLst>
          </p:cNvPr>
          <p:cNvSpPr/>
          <p:nvPr/>
        </p:nvSpPr>
        <p:spPr>
          <a:xfrm>
            <a:off x="6912436" y="4589828"/>
            <a:ext cx="1069513" cy="60129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1329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FCB819-30AE-4C54-8476-4BF83E10B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4B06E7EA-0B15-421C-9DB3-EBCB4C8FAE36}"/>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02</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11269" name="图片 44">
            <a:extLst>
              <a:ext uri="{FF2B5EF4-FFF2-40B4-BE49-F238E27FC236}">
                <a16:creationId xmlns:a16="http://schemas.microsoft.com/office/drawing/2014/main" id="{03D923CE-B00B-49C9-9E8A-1DAB5AB03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9">
            <a:extLst>
              <a:ext uri="{FF2B5EF4-FFF2-40B4-BE49-F238E27FC236}">
                <a16:creationId xmlns:a16="http://schemas.microsoft.com/office/drawing/2014/main" id="{EE22D484-EA83-42EE-AB60-4636DAF55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EC4BE6-027D-4120-9F9C-8A3F7FE615E7}"/>
              </a:ext>
            </a:extLst>
          </p:cNvPr>
          <p:cNvPicPr>
            <a:picLocks noChangeAspect="1"/>
          </p:cNvPicPr>
          <p:nvPr/>
        </p:nvPicPr>
        <p:blipFill>
          <a:blip r:embed="rId7"/>
          <a:stretch>
            <a:fillRect/>
          </a:stretch>
        </p:blipFill>
        <p:spPr>
          <a:xfrm>
            <a:off x="3453528" y="2368624"/>
            <a:ext cx="5456393"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601B73-5336-4721-9F6C-CF736499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62D09EB-EC02-472D-87D8-BD8575557772}"/>
              </a:ext>
            </a:extLst>
          </p:cNvPr>
          <p:cNvPicPr>
            <a:picLocks noChangeAspect="1"/>
          </p:cNvPicPr>
          <p:nvPr/>
        </p:nvPicPr>
        <p:blipFill>
          <a:blip r:embed="rId4"/>
          <a:stretch>
            <a:fillRect/>
          </a:stretch>
        </p:blipFill>
        <p:spPr>
          <a:xfrm>
            <a:off x="1993010" y="2707262"/>
            <a:ext cx="8815580" cy="285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id="{E49C3EF5-C6CC-4851-A82A-F980090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id="{A2AB67F8-89C6-496A-BAE1-C71969C5A952}"/>
                </a:ext>
              </a:extLst>
            </p:cNvPr>
            <p:cNvSpPr/>
            <p:nvPr/>
          </p:nvSpPr>
          <p:spPr>
            <a:xfrm>
              <a:off x="597397" y="122992"/>
              <a:ext cx="11321926" cy="2961445"/>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HS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HS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id="{23C7E060-965A-4E73-BCE6-CE8DC9B8C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id="{97590DDD-92CB-471E-9615-BEB4A6114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8A61786-4FE3-42A3-93BC-3B1488686C8A}"/>
              </a:ext>
            </a:extLst>
          </p:cNvPr>
          <p:cNvPicPr>
            <a:picLocks noChangeAspect="1"/>
          </p:cNvPicPr>
          <p:nvPr/>
        </p:nvPicPr>
        <p:blipFill rotWithShape="1">
          <a:blip r:embed="rId3"/>
          <a:srcRect t="5122" r="-1" b="20396"/>
          <a:stretch/>
        </p:blipFill>
        <p:spPr>
          <a:xfrm>
            <a:off x="321733" y="321733"/>
            <a:ext cx="11548534" cy="6214534"/>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600" b="1" dirty="0">
                  <a:solidFill>
                    <a:srgbClr val="0070C0"/>
                  </a:solidFill>
                  <a:cs typeface="Calibri" panose="020F0502020204030204" pitchFamily="34" charset="0"/>
                </a:rPr>
                <a:t>Chúng ta vừa thấy những hành động thường diễn ra ở nơi công cộng. Chúng ta nên tránh những việc không nên làm và tích cực làm những việc tốt để bảo vệ cảnh quan thiên nhiên.</a:t>
              </a:r>
              <a:endParaRPr lang="en-US" altLang="en-US" sz="3600" b="1" dirty="0">
                <a:solidFill>
                  <a:srgbClr val="0070C0"/>
                </a:solidFill>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TotalTime>
  <Words>393</Words>
  <Application>Microsoft Office PowerPoint</Application>
  <PresentationFormat>Widescreen</PresentationFormat>
  <Paragraphs>39</Paragraphs>
  <Slides>17</Slides>
  <Notes>15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等线</vt:lpstr>
      <vt:lpstr>微软雅黑</vt:lpstr>
      <vt:lpstr>Arial</vt:lpstr>
      <vt:lpstr>Calibri</vt:lpstr>
      <vt:lpstr>Calibri Light</vt:lpstr>
      <vt:lpstr>Times New Roman</vt:lpstr>
      <vt:lpstr>印品黑体</vt:lpstr>
      <vt:lpstr>小考拉体</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Admin</cp:lastModifiedBy>
  <cp:revision>57</cp:revision>
  <dcterms:created xsi:type="dcterms:W3CDTF">2017-08-18T03:02:00Z</dcterms:created>
  <dcterms:modified xsi:type="dcterms:W3CDTF">2024-03-31T15:57:11Z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