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sldIdLst>
    <p:sldId id="257" r:id="rId2"/>
    <p:sldId id="261" r:id="rId3"/>
    <p:sldId id="258" r:id="rId4"/>
    <p:sldId id="262" r:id="rId5"/>
    <p:sldId id="263" r:id="rId6"/>
    <p:sldId id="259" r:id="rId7"/>
    <p:sldId id="264" r:id="rId8"/>
    <p:sldId id="265" r:id="rId9"/>
    <p:sldId id="266" r:id="rId10"/>
    <p:sldId id="267" r:id="rId11"/>
    <p:sldId id="268" r:id="rId12"/>
    <p:sldId id="269" r:id="rId13"/>
    <p:sldId id="270" r:id="rId14"/>
    <p:sldId id="271" r:id="rId15"/>
    <p:sldId id="273" r:id="rId16"/>
    <p:sldId id="274" r:id="rId17"/>
    <p:sldId id="275" r:id="rId18"/>
  </p:sldIdLst>
  <p:sldSz cx="12192000" cy="6858000"/>
  <p:notesSz cx="6858000" cy="9144000"/>
  <p:embeddedFontLst>
    <p:embeddedFont>
      <p:font typeface="等线" panose="02010600030101010101" pitchFamily="2" charset="-122"/>
      <p:regular r:id="rId19"/>
      <p:bold r:id="rId20"/>
    </p:embeddedFont>
    <p:embeddedFont>
      <p:font typeface="#9Slide05 SVNAngellife" panose="020B0604020202020204" charset="0"/>
      <p:regular r:id="rId21"/>
    </p:embeddedFont>
    <p:embeddedFont>
      <p:font typeface="#9Slide07 HoneyCream" panose="020B0604020202020204" charset="0"/>
      <p:regular r:id="rId22"/>
    </p:embeddedFont>
    <p:embeddedFont>
      <p:font typeface="Cambria" panose="02040503050406030204" pitchFamily="18" charset="0"/>
      <p:regular r:id="rId23"/>
      <p:bold r:id="rId24"/>
      <p:italic r:id="rId25"/>
      <p:boldItalic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33"/>
    <a:srgbClr val="FF3399"/>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8" d="100"/>
          <a:sy n="68" d="100"/>
        </p:scale>
        <p:origin x="141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hyperlink" Target="https://www.facebook.com/groups/629898828017053" TargetMode="External"/><Relationship Id="rId3" Type="http://schemas.openxmlformats.org/officeDocument/2006/relationships/image" Target="../media/image8.png"/><Relationship Id="rId7" Type="http://schemas.openxmlformats.org/officeDocument/2006/relationships/image" Target="../media/image5.png"/><Relationship Id="rId12"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Master" Target="../slideMasters/slideMaster1.xml"/><Relationship Id="rId6" Type="http://schemas.microsoft.com/office/2007/relationships/hdphoto" Target="../media/hdphoto1.wdp"/><Relationship Id="rId11" Type="http://schemas.openxmlformats.org/officeDocument/2006/relationships/image" Target="../media/image6.png"/><Relationship Id="rId5" Type="http://schemas.openxmlformats.org/officeDocument/2006/relationships/image" Target="../media/image2.png"/><Relationship Id="rId10" Type="http://schemas.microsoft.com/office/2007/relationships/hdphoto" Target="../media/hdphoto3.wdp"/><Relationship Id="rId4" Type="http://schemas.openxmlformats.org/officeDocument/2006/relationships/image" Target="../media/image9.png"/><Relationship Id="rId9"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hyperlink" Target="https://www.facebook.com/groups/629898828017053" TargetMode="Externa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8.png"/><Relationship Id="rId7"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1.xml"/><Relationship Id="rId6" Type="http://schemas.microsoft.com/office/2007/relationships/hdphoto" Target="../media/hdphoto1.wdp"/><Relationship Id="rId11" Type="http://schemas.openxmlformats.org/officeDocument/2006/relationships/hyperlink" Target="https://www.facebook.com/groups/629898828017053" TargetMode="External"/><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9.png"/><Relationship Id="rId9"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F03FE9B-705D-44D7-A247-EC5C627DDF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图片 10">
            <a:extLst>
              <a:ext uri="{FF2B5EF4-FFF2-40B4-BE49-F238E27FC236}">
                <a16:creationId xmlns:a16="http://schemas.microsoft.com/office/drawing/2014/main" id="{7F061A43-A4E9-40A8-8CAA-2A96C2A309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70571" y="4281105"/>
            <a:ext cx="2721429" cy="1323091"/>
          </a:xfrm>
          <a:prstGeom prst="rect">
            <a:avLst/>
          </a:prstGeom>
        </p:spPr>
      </p:pic>
      <p:pic>
        <p:nvPicPr>
          <p:cNvPr id="13" name="图片 12">
            <a:extLst>
              <a:ext uri="{FF2B5EF4-FFF2-40B4-BE49-F238E27FC236}">
                <a16:creationId xmlns:a16="http://schemas.microsoft.com/office/drawing/2014/main" id="{6A1CE0AA-014F-4C1B-8E95-E65F5006D17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2095"/>
          <a:stretch/>
        </p:blipFill>
        <p:spPr>
          <a:xfrm>
            <a:off x="0" y="4312798"/>
            <a:ext cx="1612056" cy="1725145"/>
          </a:xfrm>
          <a:prstGeom prst="rect">
            <a:avLst/>
          </a:prstGeom>
        </p:spPr>
      </p:pic>
      <p:pic>
        <p:nvPicPr>
          <p:cNvPr id="15" name="图片 14">
            <a:extLst>
              <a:ext uri="{FF2B5EF4-FFF2-40B4-BE49-F238E27FC236}">
                <a16:creationId xmlns:a16="http://schemas.microsoft.com/office/drawing/2014/main" id="{01230485-4D52-4039-9759-8924E7B1AF41}"/>
              </a:ext>
            </a:extLst>
          </p:cNvPr>
          <p:cNvPicPr>
            <a:picLocks noChangeAspect="1"/>
          </p:cNvPicPr>
          <p:nvPr userDrawn="1"/>
        </p:nvPicPr>
        <p:blipFill rotWithShape="1">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r="6944"/>
          <a:stretch/>
        </p:blipFill>
        <p:spPr>
          <a:xfrm>
            <a:off x="5384800" y="4713396"/>
            <a:ext cx="6807200" cy="1725144"/>
          </a:xfrm>
          <a:prstGeom prst="rect">
            <a:avLst/>
          </a:prstGeom>
        </p:spPr>
      </p:pic>
      <p:pic>
        <p:nvPicPr>
          <p:cNvPr id="16" name="图片 15">
            <a:extLst>
              <a:ext uri="{FF2B5EF4-FFF2-40B4-BE49-F238E27FC236}">
                <a16:creationId xmlns:a16="http://schemas.microsoft.com/office/drawing/2014/main" id="{14AE4E70-6281-4B7A-B476-BEB10317A7BC}"/>
              </a:ext>
            </a:extLst>
          </p:cNvPr>
          <p:cNvPicPr>
            <a:picLocks noChangeAspect="1"/>
          </p:cNvPicPr>
          <p:nvPr userDrawn="1"/>
        </p:nvPicPr>
        <p:blipFill rotWithShape="1">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13194"/>
          <a:stretch/>
        </p:blipFill>
        <p:spPr>
          <a:xfrm>
            <a:off x="0" y="4813110"/>
            <a:ext cx="6350000" cy="1725144"/>
          </a:xfrm>
          <a:prstGeom prst="rect">
            <a:avLst/>
          </a:prstGeom>
        </p:spPr>
      </p:pic>
      <p:pic>
        <p:nvPicPr>
          <p:cNvPr id="9" name="图片 8">
            <a:extLst>
              <a:ext uri="{FF2B5EF4-FFF2-40B4-BE49-F238E27FC236}">
                <a16:creationId xmlns:a16="http://schemas.microsoft.com/office/drawing/2014/main" id="{BC5ABADB-635E-410B-8DC2-78E7033CB012}"/>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tretch>
            <a:fillRect/>
          </a:stretch>
        </p:blipFill>
        <p:spPr>
          <a:xfrm>
            <a:off x="0" y="6037943"/>
            <a:ext cx="12192000" cy="820057"/>
          </a:xfrm>
          <a:prstGeom prst="rect">
            <a:avLst/>
          </a:prstGeom>
        </p:spPr>
      </p:pic>
      <p:pic>
        <p:nvPicPr>
          <p:cNvPr id="31" name="图片 30">
            <a:extLst>
              <a:ext uri="{FF2B5EF4-FFF2-40B4-BE49-F238E27FC236}">
                <a16:creationId xmlns:a16="http://schemas.microsoft.com/office/drawing/2014/main" id="{EE0B73AF-4CC4-4D32-9CE6-478E46C049BA}"/>
              </a:ext>
            </a:extLst>
          </p:cNvPr>
          <p:cNvPicPr>
            <a:picLocks noChangeAspect="1"/>
          </p:cNvPicPr>
          <p:nvPr userDrawn="1"/>
        </p:nvPicPr>
        <p:blipFill>
          <a:blip r:embed="rId9" cstate="print">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tretch>
            <a:fillRect/>
          </a:stretch>
        </p:blipFill>
        <p:spPr>
          <a:xfrm>
            <a:off x="586238" y="1772413"/>
            <a:ext cx="1549907" cy="1549907"/>
          </a:xfrm>
          <a:prstGeom prst="rect">
            <a:avLst/>
          </a:prstGeom>
        </p:spPr>
      </p:pic>
      <p:pic>
        <p:nvPicPr>
          <p:cNvPr id="10" name="Picture 9">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1"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12" name="Picture 11">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4"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7"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endParaRPr>
          </a:p>
        </p:txBody>
      </p:sp>
      <p:sp>
        <p:nvSpPr>
          <p:cNvPr id="18"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9"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20" name="TextBox 19">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21" name="TextBox 20">
            <a:extLst>
              <a:ext uri="{FF2B5EF4-FFF2-40B4-BE49-F238E27FC236}">
                <a16:creationId xmlns:a16="http://schemas.microsoft.com/office/drawing/2014/main" id="{6BE93520-6E9F-4C6B-1BDC-F5F4B404C88B}"/>
              </a:ext>
            </a:extLst>
          </p:cNvPr>
          <p:cNvSpPr txBox="1"/>
          <p:nvPr userDrawn="1"/>
        </p:nvSpPr>
        <p:spPr>
          <a:xfrm>
            <a:off x="605095" y="9963312"/>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Tree>
    <p:extLst>
      <p:ext uri="{BB962C8B-B14F-4D97-AF65-F5344CB8AC3E}">
        <p14:creationId xmlns:p14="http://schemas.microsoft.com/office/powerpoint/2010/main" val="2738098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750" fill="hold"/>
                                        <p:tgtEl>
                                          <p:spTgt spid="20"/>
                                        </p:tgtEl>
                                        <p:attrNameLst>
                                          <p:attrName>ppt_w</p:attrName>
                                        </p:attrNameLst>
                                      </p:cBhvr>
                                      <p:tavLst>
                                        <p:tav tm="0">
                                          <p:val>
                                            <p:fltVal val="0"/>
                                          </p:val>
                                        </p:tav>
                                        <p:tav tm="100000">
                                          <p:val>
                                            <p:strVal val="#ppt_w"/>
                                          </p:val>
                                        </p:tav>
                                      </p:tavLst>
                                    </p:anim>
                                    <p:anim calcmode="lin" valueType="num">
                                      <p:cBhvr>
                                        <p:cTn id="8" dur="1750" fill="hold"/>
                                        <p:tgtEl>
                                          <p:spTgt spid="20"/>
                                        </p:tgtEl>
                                        <p:attrNameLst>
                                          <p:attrName>ppt_h</p:attrName>
                                        </p:attrNameLst>
                                      </p:cBhvr>
                                      <p:tavLst>
                                        <p:tav tm="0">
                                          <p:val>
                                            <p:fltVal val="0"/>
                                          </p:val>
                                        </p:tav>
                                        <p:tav tm="100000">
                                          <p:val>
                                            <p:strVal val="#ppt_h"/>
                                          </p:val>
                                        </p:tav>
                                      </p:tavLst>
                                    </p:anim>
                                    <p:animEffect transition="in" filter="fade">
                                      <p:cBhvr>
                                        <p:cTn id="9" dur="1750"/>
                                        <p:tgtEl>
                                          <p:spTgt spid="2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4DD00AF-B4E4-4981-A68A-2C75E0E397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userDrawn="1"/>
        </p:nvSpPr>
        <p:spPr>
          <a:xfrm>
            <a:off x="553792" y="425003"/>
            <a:ext cx="11127346" cy="6040191"/>
          </a:xfrm>
          <a:prstGeom prst="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5" name="Picture 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6"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endParaRPr>
          </a:p>
        </p:txBody>
      </p:sp>
      <p:sp>
        <p:nvSpPr>
          <p:cNvPr id="9"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0"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11" name="TextBox 10">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12" name="TextBox 11">
            <a:extLst>
              <a:ext uri="{FF2B5EF4-FFF2-40B4-BE49-F238E27FC236}">
                <a16:creationId xmlns:a16="http://schemas.microsoft.com/office/drawing/2014/main" id="{6BE93520-6E9F-4C6B-1BDC-F5F4B404C88B}"/>
              </a:ext>
            </a:extLst>
          </p:cNvPr>
          <p:cNvSpPr txBox="1"/>
          <p:nvPr userDrawn="1"/>
        </p:nvSpPr>
        <p:spPr>
          <a:xfrm>
            <a:off x="605095" y="9963312"/>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Tree>
    <p:extLst>
      <p:ext uri="{BB962C8B-B14F-4D97-AF65-F5344CB8AC3E}">
        <p14:creationId xmlns:p14="http://schemas.microsoft.com/office/powerpoint/2010/main" val="2199642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317E6E86-E37F-4AF3-A64F-99B7ED3978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536664B3-DAF3-4524-A1E4-E1B71C10DA5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70571" y="4281105"/>
            <a:ext cx="2721429" cy="1323091"/>
          </a:xfrm>
          <a:prstGeom prst="rect">
            <a:avLst/>
          </a:prstGeom>
        </p:spPr>
      </p:pic>
      <p:pic>
        <p:nvPicPr>
          <p:cNvPr id="8" name="图片 7">
            <a:extLst>
              <a:ext uri="{FF2B5EF4-FFF2-40B4-BE49-F238E27FC236}">
                <a16:creationId xmlns:a16="http://schemas.microsoft.com/office/drawing/2014/main" id="{85CD45FC-8F50-49A2-B04A-E5053647E65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2095"/>
          <a:stretch/>
        </p:blipFill>
        <p:spPr>
          <a:xfrm>
            <a:off x="0" y="4312798"/>
            <a:ext cx="1612056" cy="1725145"/>
          </a:xfrm>
          <a:prstGeom prst="rect">
            <a:avLst/>
          </a:prstGeom>
        </p:spPr>
      </p:pic>
      <p:pic>
        <p:nvPicPr>
          <p:cNvPr id="9" name="图片 8">
            <a:extLst>
              <a:ext uri="{FF2B5EF4-FFF2-40B4-BE49-F238E27FC236}">
                <a16:creationId xmlns:a16="http://schemas.microsoft.com/office/drawing/2014/main" id="{4FAB15A1-71B5-4A0A-9CB3-02DF3EA90F9A}"/>
              </a:ext>
            </a:extLst>
          </p:cNvPr>
          <p:cNvPicPr>
            <a:picLocks noChangeAspect="1"/>
          </p:cNvPicPr>
          <p:nvPr userDrawn="1"/>
        </p:nvPicPr>
        <p:blipFill rotWithShape="1">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r="6944"/>
          <a:stretch/>
        </p:blipFill>
        <p:spPr>
          <a:xfrm>
            <a:off x="5384800" y="4722827"/>
            <a:ext cx="6807200" cy="1725144"/>
          </a:xfrm>
          <a:prstGeom prst="rect">
            <a:avLst/>
          </a:prstGeom>
        </p:spPr>
      </p:pic>
      <p:pic>
        <p:nvPicPr>
          <p:cNvPr id="10" name="图片 9">
            <a:extLst>
              <a:ext uri="{FF2B5EF4-FFF2-40B4-BE49-F238E27FC236}">
                <a16:creationId xmlns:a16="http://schemas.microsoft.com/office/drawing/2014/main" id="{5AB4715F-12E7-40FC-9D36-2350BA7E0813}"/>
              </a:ext>
            </a:extLst>
          </p:cNvPr>
          <p:cNvPicPr>
            <a:picLocks noChangeAspect="1"/>
          </p:cNvPicPr>
          <p:nvPr userDrawn="1"/>
        </p:nvPicPr>
        <p:blipFill rotWithShape="1">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13194"/>
          <a:stretch/>
        </p:blipFill>
        <p:spPr>
          <a:xfrm>
            <a:off x="0" y="4813110"/>
            <a:ext cx="6350000" cy="1725144"/>
          </a:xfrm>
          <a:prstGeom prst="rect">
            <a:avLst/>
          </a:prstGeom>
        </p:spPr>
      </p:pic>
      <p:pic>
        <p:nvPicPr>
          <p:cNvPr id="11" name="图片 10">
            <a:extLst>
              <a:ext uri="{FF2B5EF4-FFF2-40B4-BE49-F238E27FC236}">
                <a16:creationId xmlns:a16="http://schemas.microsoft.com/office/drawing/2014/main" id="{96045E8B-3391-4DEA-B4BA-8FE435FDF0DA}"/>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tretch>
            <a:fillRect/>
          </a:stretch>
        </p:blipFill>
        <p:spPr>
          <a:xfrm>
            <a:off x="0" y="6037943"/>
            <a:ext cx="12192000" cy="820057"/>
          </a:xfrm>
          <a:prstGeom prst="rect">
            <a:avLst/>
          </a:prstGeom>
        </p:spPr>
      </p:pic>
      <p:sp>
        <p:nvSpPr>
          <p:cNvPr id="12" name="Rectangle 11"/>
          <p:cNvSpPr/>
          <p:nvPr userDrawn="1"/>
        </p:nvSpPr>
        <p:spPr>
          <a:xfrm>
            <a:off x="553792" y="425003"/>
            <a:ext cx="11127346" cy="6040191"/>
          </a:xfrm>
          <a:prstGeom prst="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9"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15" name="Picture 1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6"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1">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7"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endParaRPr>
          </a:p>
        </p:txBody>
      </p:sp>
      <p:sp>
        <p:nvSpPr>
          <p:cNvPr id="18"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9"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20" name="TextBox 19">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21" name="TextBox 20">
            <a:extLst>
              <a:ext uri="{FF2B5EF4-FFF2-40B4-BE49-F238E27FC236}">
                <a16:creationId xmlns:a16="http://schemas.microsoft.com/office/drawing/2014/main" id="{6BE93520-6E9F-4C6B-1BDC-F5F4B404C88B}"/>
              </a:ext>
            </a:extLst>
          </p:cNvPr>
          <p:cNvSpPr txBox="1"/>
          <p:nvPr userDrawn="1"/>
        </p:nvSpPr>
        <p:spPr>
          <a:xfrm>
            <a:off x="605095" y="9963312"/>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Tree>
    <p:extLst>
      <p:ext uri="{BB962C8B-B14F-4D97-AF65-F5344CB8AC3E}">
        <p14:creationId xmlns:p14="http://schemas.microsoft.com/office/powerpoint/2010/main" val="2208292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750" fill="hold"/>
                                        <p:tgtEl>
                                          <p:spTgt spid="20"/>
                                        </p:tgtEl>
                                        <p:attrNameLst>
                                          <p:attrName>ppt_w</p:attrName>
                                        </p:attrNameLst>
                                      </p:cBhvr>
                                      <p:tavLst>
                                        <p:tav tm="0">
                                          <p:val>
                                            <p:fltVal val="0"/>
                                          </p:val>
                                        </p:tav>
                                        <p:tav tm="100000">
                                          <p:val>
                                            <p:strVal val="#ppt_w"/>
                                          </p:val>
                                        </p:tav>
                                      </p:tavLst>
                                    </p:anim>
                                    <p:anim calcmode="lin" valueType="num">
                                      <p:cBhvr>
                                        <p:cTn id="8" dur="1750" fill="hold"/>
                                        <p:tgtEl>
                                          <p:spTgt spid="20"/>
                                        </p:tgtEl>
                                        <p:attrNameLst>
                                          <p:attrName>ppt_h</p:attrName>
                                        </p:attrNameLst>
                                      </p:cBhvr>
                                      <p:tavLst>
                                        <p:tav tm="0">
                                          <p:val>
                                            <p:fltVal val="0"/>
                                          </p:val>
                                        </p:tav>
                                        <p:tav tm="100000">
                                          <p:val>
                                            <p:strVal val="#ppt_h"/>
                                          </p:val>
                                        </p:tav>
                                      </p:tavLst>
                                    </p:anim>
                                    <p:animEffect transition="in" filter="fade">
                                      <p:cBhvr>
                                        <p:cTn id="9" dur="1750"/>
                                        <p:tgtEl>
                                          <p:spTgt spid="2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8" name="Rectangle 7"/>
          <p:cNvSpPr/>
          <p:nvPr userDrawn="1"/>
        </p:nvSpPr>
        <p:spPr>
          <a:xfrm>
            <a:off x="218941" y="154547"/>
            <a:ext cx="11797048" cy="6529588"/>
          </a:xfrm>
          <a:prstGeom prst="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10" name="Picture 9">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1"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2"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endParaRPr>
          </a:p>
        </p:txBody>
      </p:sp>
      <p:sp>
        <p:nvSpPr>
          <p:cNvPr id="13"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15" name="TextBox 14">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16" name="TextBox 15">
            <a:extLst>
              <a:ext uri="{FF2B5EF4-FFF2-40B4-BE49-F238E27FC236}">
                <a16:creationId xmlns:a16="http://schemas.microsoft.com/office/drawing/2014/main" id="{6BE93520-6E9F-4C6B-1BDC-F5F4B404C88B}"/>
              </a:ext>
            </a:extLst>
          </p:cNvPr>
          <p:cNvSpPr txBox="1"/>
          <p:nvPr userDrawn="1"/>
        </p:nvSpPr>
        <p:spPr>
          <a:xfrm>
            <a:off x="605095" y="9963312"/>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Tree>
    <p:extLst>
      <p:ext uri="{BB962C8B-B14F-4D97-AF65-F5344CB8AC3E}">
        <p14:creationId xmlns:p14="http://schemas.microsoft.com/office/powerpoint/2010/main" val="2739012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750" fill="hold"/>
                                        <p:tgtEl>
                                          <p:spTgt spid="15"/>
                                        </p:tgtEl>
                                        <p:attrNameLst>
                                          <p:attrName>ppt_w</p:attrName>
                                        </p:attrNameLst>
                                      </p:cBhvr>
                                      <p:tavLst>
                                        <p:tav tm="0">
                                          <p:val>
                                            <p:fltVal val="0"/>
                                          </p:val>
                                        </p:tav>
                                        <p:tav tm="100000">
                                          <p:val>
                                            <p:strVal val="#ppt_w"/>
                                          </p:val>
                                        </p:tav>
                                      </p:tavLst>
                                    </p:anim>
                                    <p:anim calcmode="lin" valueType="num">
                                      <p:cBhvr>
                                        <p:cTn id="8" dur="1750" fill="hold"/>
                                        <p:tgtEl>
                                          <p:spTgt spid="15"/>
                                        </p:tgtEl>
                                        <p:attrNameLst>
                                          <p:attrName>ppt_h</p:attrName>
                                        </p:attrNameLst>
                                      </p:cBhvr>
                                      <p:tavLst>
                                        <p:tav tm="0">
                                          <p:val>
                                            <p:fltVal val="0"/>
                                          </p:val>
                                        </p:tav>
                                        <p:tav tm="100000">
                                          <p:val>
                                            <p:strVal val="#ppt_h"/>
                                          </p:val>
                                        </p:tav>
                                      </p:tavLst>
                                    </p:anim>
                                    <p:animEffect transition="in" filter="fade">
                                      <p:cBhvr>
                                        <p:cTn id="9" dur="1750"/>
                                        <p:tgtEl>
                                          <p:spTgt spid="15"/>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5"/>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A17FC38-74B0-4D2B-8327-E7DF9F644B4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907A961-2505-41CA-AF67-8CDAC30E89F8}"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2024/3/14</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2A4B09C-0744-4686-9519-19A30316359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30CA85B-A74E-44A5-8E73-B2BEDC5213D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C35A3C-D78B-4D15-AA26-DE85C239AB56}"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225209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48535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过渡页">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2570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13" Type="http://schemas.openxmlformats.org/officeDocument/2006/relationships/image" Target="../media/image4.png"/><Relationship Id="rId18"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17" Type="http://schemas.openxmlformats.org/officeDocument/2006/relationships/image" Target="../media/image7.png"/><Relationship Id="rId2" Type="http://schemas.openxmlformats.org/officeDocument/2006/relationships/slideLayout" Target="../slideLayouts/slideLayout2.xml"/><Relationship Id="rId16"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microsoft.com/office/2007/relationships/hdphoto" Target="../media/hdphoto1.wdp"/><Relationship Id="rId5" Type="http://schemas.openxmlformats.org/officeDocument/2006/relationships/slideLayout" Target="../slideLayouts/slideLayout5.xml"/><Relationship Id="rId15" Type="http://schemas.microsoft.com/office/2007/relationships/hdphoto" Target="../media/hdphoto2.wdp"/><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g"/><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68195B84-E00E-4E6C-8F4F-EA9CAF8E926A}"/>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05947305-AC6F-41B0-AB50-4FA6772FEBB1}"/>
              </a:ext>
            </a:extLst>
          </p:cNvPr>
          <p:cNvPicPr>
            <a:picLocks noChangeAspect="1"/>
          </p:cNvPicPr>
          <p:nvPr userDrawn="1"/>
        </p:nvPicPr>
        <p:blipFill rotWithShape="1">
          <a:blip r:embed="rId10">
            <a:extLst>
              <a:ext uri="{BEBA8EAE-BF5A-486C-A8C5-ECC9F3942E4B}">
                <a14:imgProps xmlns:a14="http://schemas.microsoft.com/office/drawing/2010/main">
                  <a14:imgLayer r:embed="rId11">
                    <a14:imgEffect>
                      <a14:saturation sat="200000"/>
                    </a14:imgEffect>
                  </a14:imgLayer>
                </a14:imgProps>
              </a:ext>
              <a:ext uri="{28A0092B-C50C-407E-A947-70E740481C1C}">
                <a14:useLocalDpi xmlns:a14="http://schemas.microsoft.com/office/drawing/2010/main" val="0"/>
              </a:ext>
            </a:extLst>
          </a:blip>
          <a:srcRect r="6944"/>
          <a:stretch/>
        </p:blipFill>
        <p:spPr>
          <a:xfrm>
            <a:off x="8377706" y="5471886"/>
            <a:ext cx="3814294" cy="966654"/>
          </a:xfrm>
          <a:prstGeom prst="rect">
            <a:avLst/>
          </a:prstGeom>
        </p:spPr>
      </p:pic>
      <p:pic>
        <p:nvPicPr>
          <p:cNvPr id="16" name="图片 15">
            <a:extLst>
              <a:ext uri="{FF2B5EF4-FFF2-40B4-BE49-F238E27FC236}">
                <a16:creationId xmlns:a16="http://schemas.microsoft.com/office/drawing/2014/main" id="{3C84528F-0804-4314-9231-1E55785375BC}"/>
              </a:ext>
            </a:extLst>
          </p:cNvPr>
          <p:cNvPicPr>
            <a:picLocks noChangeAspect="1"/>
          </p:cNvPicPr>
          <p:nvPr userDrawn="1"/>
        </p:nvPicPr>
        <p:blipFill rotWithShape="1">
          <a:blip r:embed="rId10">
            <a:extLst>
              <a:ext uri="{BEBA8EAE-BF5A-486C-A8C5-ECC9F3942E4B}">
                <a14:imgProps xmlns:a14="http://schemas.microsoft.com/office/drawing/2010/main">
                  <a14:imgLayer r:embed="rId11">
                    <a14:imgEffect>
                      <a14:saturation sat="200000"/>
                    </a14:imgEffect>
                  </a14:imgLayer>
                </a14:imgProps>
              </a:ext>
              <a:ext uri="{28A0092B-C50C-407E-A947-70E740481C1C}">
                <a14:useLocalDpi xmlns:a14="http://schemas.microsoft.com/office/drawing/2010/main" val="0"/>
              </a:ext>
            </a:extLst>
          </a:blip>
          <a:srcRect l="13194"/>
          <a:stretch/>
        </p:blipFill>
        <p:spPr>
          <a:xfrm>
            <a:off x="0" y="5471886"/>
            <a:ext cx="3925143" cy="1066368"/>
          </a:xfrm>
          <a:prstGeom prst="rect">
            <a:avLst/>
          </a:prstGeom>
        </p:spPr>
      </p:pic>
      <p:pic>
        <p:nvPicPr>
          <p:cNvPr id="10" name="图片 9">
            <a:extLst>
              <a:ext uri="{FF2B5EF4-FFF2-40B4-BE49-F238E27FC236}">
                <a16:creationId xmlns:a16="http://schemas.microsoft.com/office/drawing/2014/main" id="{EE46365B-1D45-4D61-B0C5-4765898E64D9}"/>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7108776" y="458745"/>
            <a:ext cx="4894383" cy="1386296"/>
          </a:xfrm>
          <a:prstGeom prst="rect">
            <a:avLst/>
          </a:prstGeom>
        </p:spPr>
      </p:pic>
      <p:pic>
        <p:nvPicPr>
          <p:cNvPr id="11" name="图片 10">
            <a:extLst>
              <a:ext uri="{FF2B5EF4-FFF2-40B4-BE49-F238E27FC236}">
                <a16:creationId xmlns:a16="http://schemas.microsoft.com/office/drawing/2014/main" id="{F090E7E2-7818-4E23-94BA-48E58895079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59248" y="753473"/>
            <a:ext cx="1033126" cy="693420"/>
          </a:xfrm>
          <a:prstGeom prst="rect">
            <a:avLst/>
          </a:prstGeom>
        </p:spPr>
      </p:pic>
      <p:pic>
        <p:nvPicPr>
          <p:cNvPr id="14" name="图片 13">
            <a:extLst>
              <a:ext uri="{FF2B5EF4-FFF2-40B4-BE49-F238E27FC236}">
                <a16:creationId xmlns:a16="http://schemas.microsoft.com/office/drawing/2014/main" id="{8C19F224-A91B-4638-963A-D4F3F7C1C85D}"/>
              </a:ext>
            </a:extLst>
          </p:cNvPr>
          <p:cNvPicPr>
            <a:picLocks noChangeAspect="1"/>
          </p:cNvPicPr>
          <p:nvPr userDrawn="1"/>
        </p:nvPicPr>
        <p:blipFill>
          <a:blip r:embed="rId14">
            <a:extLst>
              <a:ext uri="{BEBA8EAE-BF5A-486C-A8C5-ECC9F3942E4B}">
                <a14:imgProps xmlns:a14="http://schemas.microsoft.com/office/drawing/2010/main">
                  <a14:imgLayer r:embed="rId15">
                    <a14:imgEffect>
                      <a14:saturation sat="200000"/>
                    </a14:imgEffect>
                  </a14:imgLayer>
                </a14:imgProps>
              </a:ext>
              <a:ext uri="{28A0092B-C50C-407E-A947-70E740481C1C}">
                <a14:useLocalDpi xmlns:a14="http://schemas.microsoft.com/office/drawing/2010/main" val="0"/>
              </a:ext>
            </a:extLst>
          </a:blip>
          <a:stretch>
            <a:fillRect/>
          </a:stretch>
        </p:blipFill>
        <p:spPr>
          <a:xfrm>
            <a:off x="0" y="6037943"/>
            <a:ext cx="12192000" cy="820057"/>
          </a:xfrm>
          <a:prstGeom prst="rect">
            <a:avLst/>
          </a:prstGeom>
        </p:spPr>
      </p:pic>
      <p:pic>
        <p:nvPicPr>
          <p:cNvPr id="8" name="Picture 7">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6"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12" name="Picture 11">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3"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8">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7"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endParaRPr>
          </a:p>
        </p:txBody>
      </p:sp>
      <p:sp>
        <p:nvSpPr>
          <p:cNvPr id="18"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9"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20" name="TextBox 19">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21" name="TextBox 20">
            <a:extLst>
              <a:ext uri="{FF2B5EF4-FFF2-40B4-BE49-F238E27FC236}">
                <a16:creationId xmlns:a16="http://schemas.microsoft.com/office/drawing/2014/main" id="{6BE93520-6E9F-4C6B-1BDC-F5F4B404C88B}"/>
              </a:ext>
            </a:extLst>
          </p:cNvPr>
          <p:cNvSpPr txBox="1"/>
          <p:nvPr userDrawn="1"/>
        </p:nvSpPr>
        <p:spPr>
          <a:xfrm>
            <a:off x="605095" y="9963312"/>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Tree>
    <p:extLst>
      <p:ext uri="{BB962C8B-B14F-4D97-AF65-F5344CB8AC3E}">
        <p14:creationId xmlns:p14="http://schemas.microsoft.com/office/powerpoint/2010/main" val="29136335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 id="2147483672" r:id="rId6"/>
    <p:sldLayoutId id="2147483673"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53" presetClass="entr" presetSubtype="16" fill="hold" grpId="1"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p:cTn id="11" dur="1750" fill="hold"/>
                                        <p:tgtEl>
                                          <p:spTgt spid="20"/>
                                        </p:tgtEl>
                                        <p:attrNameLst>
                                          <p:attrName>ppt_w</p:attrName>
                                        </p:attrNameLst>
                                      </p:cBhvr>
                                      <p:tavLst>
                                        <p:tav tm="0">
                                          <p:val>
                                            <p:fltVal val="0"/>
                                          </p:val>
                                        </p:tav>
                                        <p:tav tm="100000">
                                          <p:val>
                                            <p:strVal val="#ppt_w"/>
                                          </p:val>
                                        </p:tav>
                                      </p:tavLst>
                                    </p:anim>
                                    <p:anim calcmode="lin" valueType="num">
                                      <p:cBhvr>
                                        <p:cTn id="12" dur="1750" fill="hold"/>
                                        <p:tgtEl>
                                          <p:spTgt spid="20"/>
                                        </p:tgtEl>
                                        <p:attrNameLst>
                                          <p:attrName>ppt_h</p:attrName>
                                        </p:attrNameLst>
                                      </p:cBhvr>
                                      <p:tavLst>
                                        <p:tav tm="0">
                                          <p:val>
                                            <p:fltVal val="0"/>
                                          </p:val>
                                        </p:tav>
                                        <p:tav tm="100000">
                                          <p:val>
                                            <p:strVal val="#ppt_h"/>
                                          </p:val>
                                        </p:tav>
                                      </p:tavLst>
                                    </p:anim>
                                    <p:animEffect transition="in" filter="fade">
                                      <p:cBhvr>
                                        <p:cTn id="13" dur="1750"/>
                                        <p:tgtEl>
                                          <p:spTgt spid="20"/>
                                        </p:tgtEl>
                                      </p:cBhvr>
                                    </p:animEffect>
                                  </p:childTnLst>
                                </p:cTn>
                              </p:par>
                              <p:par>
                                <p:cTn id="14" presetID="6" presetClass="emph" presetSubtype="0" repeatCount="indefinite" accel="7000" decel="14000" autoRev="1" fill="hold" grpId="0" nodeType="withEffect">
                                  <p:stCondLst>
                                    <p:cond delay="0"/>
                                  </p:stCondLst>
                                  <p:childTnLst>
                                    <p:animScale>
                                      <p:cBhvr>
                                        <p:cTn id="15" dur="1050" fill="hold"/>
                                        <p:tgtEl>
                                          <p:spTgt spid="2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png"/><Relationship Id="rId7"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emf"/><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jpeg"/><Relationship Id="rId4" Type="http://schemas.microsoft.com/office/2007/relationships/hdphoto" Target="../media/hdphoto5.wdp"/></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2.png"/><Relationship Id="rId7"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4.xml"/><Relationship Id="rId6" Type="http://schemas.microsoft.com/office/2007/relationships/hdphoto" Target="../media/hdphoto6.wdp"/><Relationship Id="rId5" Type="http://schemas.openxmlformats.org/officeDocument/2006/relationships/image" Target="../media/image26.png"/><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2.png"/><Relationship Id="rId7"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4.xml"/><Relationship Id="rId6" Type="http://schemas.microsoft.com/office/2007/relationships/hdphoto" Target="../media/hdphoto6.wdp"/><Relationship Id="rId5" Type="http://schemas.openxmlformats.org/officeDocument/2006/relationships/image" Target="../media/image26.png"/><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2.png"/><Relationship Id="rId1" Type="http://schemas.openxmlformats.org/officeDocument/2006/relationships/slideLayout" Target="../slideLayouts/slideLayout4.xml"/><Relationship Id="rId5" Type="http://schemas.microsoft.com/office/2007/relationships/hdphoto" Target="../media/hdphoto6.wdp"/><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图片 44">
            <a:extLst>
              <a:ext uri="{FF2B5EF4-FFF2-40B4-BE49-F238E27FC236}">
                <a16:creationId xmlns:a16="http://schemas.microsoft.com/office/drawing/2014/main" id="{B0FA374D-96CA-42DE-AA35-23550AF9AC0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8977" b="19534"/>
          <a:stretch/>
        </p:blipFill>
        <p:spPr>
          <a:xfrm>
            <a:off x="7807037" y="3104137"/>
            <a:ext cx="4384963" cy="3753864"/>
          </a:xfrm>
          <a:prstGeom prst="rect">
            <a:avLst/>
          </a:prstGeom>
        </p:spPr>
      </p:pic>
      <p:pic>
        <p:nvPicPr>
          <p:cNvPr id="16" name="图片 15">
            <a:extLst>
              <a:ext uri="{FF2B5EF4-FFF2-40B4-BE49-F238E27FC236}">
                <a16:creationId xmlns:a16="http://schemas.microsoft.com/office/drawing/2014/main" id="{D4D631C0-E429-495C-A41E-7CF0CC9419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8776" y="458745"/>
            <a:ext cx="4894383" cy="1386296"/>
          </a:xfrm>
          <a:prstGeom prst="rect">
            <a:avLst/>
          </a:prstGeom>
        </p:spPr>
      </p:pic>
      <p:pic>
        <p:nvPicPr>
          <p:cNvPr id="15" name="图片 14">
            <a:extLst>
              <a:ext uri="{FF2B5EF4-FFF2-40B4-BE49-F238E27FC236}">
                <a16:creationId xmlns:a16="http://schemas.microsoft.com/office/drawing/2014/main" id="{4521FDDF-3D2C-4664-B711-A51D1C1E0B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491" y="388246"/>
            <a:ext cx="4894383" cy="1386296"/>
          </a:xfrm>
          <a:prstGeom prst="rect">
            <a:avLst/>
          </a:prstGeom>
        </p:spPr>
      </p:pic>
      <p:pic>
        <p:nvPicPr>
          <p:cNvPr id="8" name="图片 7">
            <a:extLst>
              <a:ext uri="{FF2B5EF4-FFF2-40B4-BE49-F238E27FC236}">
                <a16:creationId xmlns:a16="http://schemas.microsoft.com/office/drawing/2014/main" id="{6E4C2DCF-48A4-4483-AEF3-F23FEF4AA6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2168" y="70604"/>
            <a:ext cx="2229072" cy="2021579"/>
          </a:xfrm>
          <a:prstGeom prst="rect">
            <a:avLst/>
          </a:prstGeom>
        </p:spPr>
      </p:pic>
      <p:pic>
        <p:nvPicPr>
          <p:cNvPr id="5" name="图片 4">
            <a:extLst>
              <a:ext uri="{FF2B5EF4-FFF2-40B4-BE49-F238E27FC236}">
                <a16:creationId xmlns:a16="http://schemas.microsoft.com/office/drawing/2014/main" id="{0700DD0E-7F27-4DEC-93DE-E178DEFF00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32379" y="5241743"/>
            <a:ext cx="1463835" cy="1155943"/>
          </a:xfrm>
          <a:prstGeom prst="rect">
            <a:avLst/>
          </a:prstGeom>
        </p:spPr>
      </p:pic>
      <p:pic>
        <p:nvPicPr>
          <p:cNvPr id="6" name="图片 5">
            <a:extLst>
              <a:ext uri="{FF2B5EF4-FFF2-40B4-BE49-F238E27FC236}">
                <a16:creationId xmlns:a16="http://schemas.microsoft.com/office/drawing/2014/main" id="{DA5BBA9E-1FE0-4A5B-A849-8A5067C07828}"/>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2021669" y="218314"/>
            <a:ext cx="1500274" cy="2031532"/>
          </a:xfrm>
          <a:prstGeom prst="rect">
            <a:avLst/>
          </a:prstGeom>
        </p:spPr>
      </p:pic>
      <p:pic>
        <p:nvPicPr>
          <p:cNvPr id="7" name="图片 6">
            <a:extLst>
              <a:ext uri="{FF2B5EF4-FFF2-40B4-BE49-F238E27FC236}">
                <a16:creationId xmlns:a16="http://schemas.microsoft.com/office/drawing/2014/main" id="{CDED1A0A-F7B6-4682-81F5-83715CCA9A4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1552" y="456968"/>
            <a:ext cx="1373410" cy="921814"/>
          </a:xfrm>
          <a:prstGeom prst="rect">
            <a:avLst/>
          </a:prstGeom>
        </p:spPr>
      </p:pic>
      <p:pic>
        <p:nvPicPr>
          <p:cNvPr id="31" name="图片 30">
            <a:extLst>
              <a:ext uri="{FF2B5EF4-FFF2-40B4-BE49-F238E27FC236}">
                <a16:creationId xmlns:a16="http://schemas.microsoft.com/office/drawing/2014/main" id="{06581CEA-B143-45E9-9A39-860EA04C622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325" y="3784644"/>
            <a:ext cx="3583424" cy="3583424"/>
          </a:xfrm>
          <a:prstGeom prst="rect">
            <a:avLst/>
          </a:prstGeom>
        </p:spPr>
      </p:pic>
      <p:pic>
        <p:nvPicPr>
          <p:cNvPr id="12" name="Picture 11" descr="Logo, company name&#10;&#10;Description automatically generated">
            <a:extLst>
              <a:ext uri="{FF2B5EF4-FFF2-40B4-BE49-F238E27FC236}">
                <a16:creationId xmlns:a16="http://schemas.microsoft.com/office/drawing/2014/main" id="{FD61665E-631F-253B-E1E4-53DD4C2EF47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901" y="-211605"/>
            <a:ext cx="1787914" cy="1787914"/>
          </a:xfrm>
          <a:prstGeom prst="rect">
            <a:avLst/>
          </a:prstGeom>
        </p:spPr>
      </p:pic>
      <p:sp>
        <p:nvSpPr>
          <p:cNvPr id="13" name="Rounded Rectangle 12"/>
          <p:cNvSpPr/>
          <p:nvPr/>
        </p:nvSpPr>
        <p:spPr>
          <a:xfrm>
            <a:off x="3653286" y="284339"/>
            <a:ext cx="4000186" cy="910313"/>
          </a:xfrm>
          <a:prstGeom prst="roundRect">
            <a:avLst/>
          </a:prstGeom>
          <a:solidFill>
            <a:schemeClr val="accent1">
              <a:lumMod val="40000"/>
              <a:lumOff val="6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accent4">
                    <a:lumMod val="75000"/>
                  </a:schemeClr>
                </a:solidFill>
                <a:latin typeface="SVN-Harabaras" panose="02040603050506020204" pitchFamily="18" charset="0"/>
                <a:cs typeface="#9Slide03 Arima Madurai Light" panose="00000400000000000000" pitchFamily="2" charset="0"/>
              </a:rPr>
              <a:t>Tự nhiên và Xã hội</a:t>
            </a:r>
          </a:p>
        </p:txBody>
      </p:sp>
      <p:grpSp>
        <p:nvGrpSpPr>
          <p:cNvPr id="14" name="Group 13"/>
          <p:cNvGrpSpPr/>
          <p:nvPr/>
        </p:nvGrpSpPr>
        <p:grpSpPr>
          <a:xfrm>
            <a:off x="278486" y="1928257"/>
            <a:ext cx="10898037" cy="2529924"/>
            <a:chOff x="1771855" y="1679813"/>
            <a:chExt cx="8032449" cy="2529924"/>
          </a:xfrm>
        </p:grpSpPr>
        <p:sp>
          <p:nvSpPr>
            <p:cNvPr id="17" name="TextBox 16"/>
            <p:cNvSpPr txBox="1"/>
            <p:nvPr/>
          </p:nvSpPr>
          <p:spPr>
            <a:xfrm>
              <a:off x="1812023" y="1679814"/>
              <a:ext cx="7992281" cy="2529923"/>
            </a:xfrm>
            <a:prstGeom prst="rect">
              <a:avLst/>
            </a:prstGeom>
            <a:noFill/>
          </p:spPr>
          <p:txBody>
            <a:bodyPr wrap="square" rtlCol="0">
              <a:spAutoFit/>
            </a:bodyPr>
            <a:lstStyle/>
            <a:p>
              <a:pPr algn="ctr">
                <a:lnSpc>
                  <a:spcPct val="80000"/>
                </a:lnSpc>
              </a:pPr>
              <a:r>
                <a:rPr lang="en-US" sz="6600">
                  <a:ln w="276225">
                    <a:solidFill>
                      <a:srgbClr val="00CC00"/>
                    </a:solidFill>
                  </a:ln>
                  <a:solidFill>
                    <a:schemeClr val="bg1"/>
                  </a:solidFill>
                  <a:effectLst>
                    <a:outerShdw blurRad="38100" dist="38100" dir="2700000" algn="tl">
                      <a:srgbClr val="000000">
                        <a:alpha val="43137"/>
                      </a:srgbClr>
                    </a:outerShdw>
                  </a:effectLst>
                  <a:latin typeface="UTM Sharnay" panose="02040603050506020204" pitchFamily="18" charset="0"/>
                </a:rPr>
                <a:t>Chăm sóc, bảo vệ </a:t>
              </a:r>
            </a:p>
            <a:p>
              <a:pPr algn="ctr">
                <a:lnSpc>
                  <a:spcPct val="80000"/>
                </a:lnSpc>
              </a:pPr>
              <a:r>
                <a:rPr lang="en-US" sz="6600">
                  <a:ln w="276225">
                    <a:solidFill>
                      <a:srgbClr val="00CC00"/>
                    </a:solidFill>
                  </a:ln>
                  <a:solidFill>
                    <a:schemeClr val="bg1"/>
                  </a:solidFill>
                  <a:effectLst>
                    <a:outerShdw blurRad="38100" dist="38100" dir="2700000" algn="tl">
                      <a:srgbClr val="000000">
                        <a:alpha val="43137"/>
                      </a:srgbClr>
                    </a:outerShdw>
                  </a:effectLst>
                  <a:latin typeface="UTM Sharnay" panose="02040603050506020204" pitchFamily="18" charset="0"/>
                </a:rPr>
                <a:t>cơ quan bài tiết nước tiểu</a:t>
              </a:r>
            </a:p>
          </p:txBody>
        </p:sp>
        <p:sp>
          <p:nvSpPr>
            <p:cNvPr id="18" name="TextBox 17"/>
            <p:cNvSpPr txBox="1"/>
            <p:nvPr/>
          </p:nvSpPr>
          <p:spPr>
            <a:xfrm>
              <a:off x="1771855" y="1679813"/>
              <a:ext cx="7992281" cy="2529923"/>
            </a:xfrm>
            <a:prstGeom prst="rect">
              <a:avLst/>
            </a:prstGeom>
            <a:noFill/>
          </p:spPr>
          <p:txBody>
            <a:bodyPr wrap="square" rtlCol="0">
              <a:spAutoFit/>
            </a:bodyPr>
            <a:lstStyle/>
            <a:p>
              <a:pPr algn="ctr">
                <a:lnSpc>
                  <a:spcPct val="80000"/>
                </a:lnSpc>
              </a:pPr>
              <a:r>
                <a:rPr lang="en-US" sz="6600">
                  <a:solidFill>
                    <a:srgbClr val="FFFF00"/>
                  </a:solidFill>
                  <a:effectLst>
                    <a:outerShdw blurRad="38100" dist="38100" dir="2700000" algn="tl">
                      <a:srgbClr val="000000">
                        <a:alpha val="43137"/>
                      </a:srgbClr>
                    </a:outerShdw>
                  </a:effectLst>
                  <a:latin typeface="UTM Sharnay" panose="02040603050506020204" pitchFamily="18" charset="0"/>
                </a:rPr>
                <a:t>Chăm sóc, bảo vệ </a:t>
              </a:r>
            </a:p>
            <a:p>
              <a:pPr algn="ctr">
                <a:lnSpc>
                  <a:spcPct val="80000"/>
                </a:lnSpc>
              </a:pPr>
              <a:r>
                <a:rPr lang="en-US" sz="6600">
                  <a:solidFill>
                    <a:srgbClr val="FFFF00"/>
                  </a:solidFill>
                  <a:effectLst>
                    <a:outerShdw blurRad="38100" dist="38100" dir="2700000" algn="tl">
                      <a:srgbClr val="000000">
                        <a:alpha val="43137"/>
                      </a:srgbClr>
                    </a:outerShdw>
                  </a:effectLst>
                  <a:latin typeface="UTM Sharnay" panose="02040603050506020204" pitchFamily="18" charset="0"/>
                </a:rPr>
                <a:t>cơ quan bài tiết nước tiểu</a:t>
              </a:r>
            </a:p>
          </p:txBody>
        </p:sp>
      </p:grpSp>
      <p:sp>
        <p:nvSpPr>
          <p:cNvPr id="19" name="TextBox 18"/>
          <p:cNvSpPr txBox="1"/>
          <p:nvPr/>
        </p:nvSpPr>
        <p:spPr>
          <a:xfrm>
            <a:off x="4611241" y="3717124"/>
            <a:ext cx="1969946" cy="1015663"/>
          </a:xfrm>
          <a:prstGeom prst="rect">
            <a:avLst/>
          </a:prstGeom>
          <a:noFill/>
        </p:spPr>
        <p:txBody>
          <a:bodyPr wrap="square" rtlCol="0">
            <a:spAutoFit/>
          </a:bodyPr>
          <a:lstStyle/>
          <a:p>
            <a:r>
              <a:rPr lang="en-US" sz="6000">
                <a:effectLst>
                  <a:outerShdw blurRad="38100" dist="38100" dir="2700000" algn="tl">
                    <a:srgbClr val="000000">
                      <a:alpha val="43137"/>
                    </a:srgbClr>
                  </a:outerShdw>
                </a:effectLst>
                <a:latin typeface="SVN-Lobster" panose="02040603050506020204" pitchFamily="18" charset="0"/>
              </a:rPr>
              <a:t>(Tiết 1)</a:t>
            </a:r>
          </a:p>
        </p:txBody>
      </p:sp>
    </p:spTree>
    <p:extLst>
      <p:ext uri="{BB962C8B-B14F-4D97-AF65-F5344CB8AC3E}">
        <p14:creationId xmlns:p14="http://schemas.microsoft.com/office/powerpoint/2010/main" val="3803040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53" presetClass="entr" presetSubtype="16"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par>
                          <p:cTn id="25" fill="hold">
                            <p:stCondLst>
                              <p:cond delay="2500"/>
                            </p:stCondLst>
                            <p:childTnLst>
                              <p:par>
                                <p:cTn id="26" presetID="53" presetClass="entr" presetSubtype="16"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500" fill="hold"/>
                                        <p:tgtEl>
                                          <p:spTgt spid="14"/>
                                        </p:tgtEl>
                                        <p:attrNameLst>
                                          <p:attrName>ppt_w</p:attrName>
                                        </p:attrNameLst>
                                      </p:cBhvr>
                                      <p:tavLst>
                                        <p:tav tm="0">
                                          <p:val>
                                            <p:fltVal val="0"/>
                                          </p:val>
                                        </p:tav>
                                        <p:tav tm="100000">
                                          <p:val>
                                            <p:strVal val="#ppt_w"/>
                                          </p:val>
                                        </p:tav>
                                      </p:tavLst>
                                    </p:anim>
                                    <p:anim calcmode="lin" valueType="num">
                                      <p:cBhvr>
                                        <p:cTn id="29" dur="500" fill="hold"/>
                                        <p:tgtEl>
                                          <p:spTgt spid="14"/>
                                        </p:tgtEl>
                                        <p:attrNameLst>
                                          <p:attrName>ppt_h</p:attrName>
                                        </p:attrNameLst>
                                      </p:cBhvr>
                                      <p:tavLst>
                                        <p:tav tm="0">
                                          <p:val>
                                            <p:fltVal val="0"/>
                                          </p:val>
                                        </p:tav>
                                        <p:tav tm="100000">
                                          <p:val>
                                            <p:strVal val="#ppt_h"/>
                                          </p:val>
                                        </p:tav>
                                      </p:tavLst>
                                    </p:anim>
                                    <p:animEffect transition="in" filter="fade">
                                      <p:cBhvr>
                                        <p:cTn id="30" dur="500"/>
                                        <p:tgtEl>
                                          <p:spTgt spid="14"/>
                                        </p:tgtEl>
                                      </p:cBhvr>
                                    </p:animEffect>
                                  </p:childTnLst>
                                </p:cTn>
                              </p:par>
                            </p:childTnLst>
                          </p:cTn>
                        </p:par>
                        <p:par>
                          <p:cTn id="31" fill="hold">
                            <p:stCondLst>
                              <p:cond delay="3000"/>
                            </p:stCondLst>
                            <p:childTnLst>
                              <p:par>
                                <p:cTn id="32" presetID="16" presetClass="entr" presetSubtype="37" fill="hold" grpId="0" nodeType="after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outVertical)">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210409092016_wm_shs-tu-nhien-va-xa-hoi-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7443" t="20457" r="86284" b="73298"/>
          <a:stretch/>
        </p:blipFill>
        <p:spPr bwMode="auto">
          <a:xfrm>
            <a:off x="357244" y="225600"/>
            <a:ext cx="994142" cy="138953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51386" y="225600"/>
            <a:ext cx="10131285" cy="1077218"/>
          </a:xfrm>
          <a:prstGeom prst="rect">
            <a:avLst/>
          </a:prstGeom>
          <a:noFill/>
        </p:spPr>
        <p:txBody>
          <a:bodyPr wrap="square" rtlCol="0">
            <a:spAutoFit/>
          </a:bodyPr>
          <a:lstStyle/>
          <a:p>
            <a:r>
              <a:rPr lang="en-US" sz="3200" b="1" dirty="0" err="1">
                <a:solidFill>
                  <a:schemeClr val="accent4">
                    <a:lumMod val="75000"/>
                  </a:schemeClr>
                </a:solidFill>
                <a:latin typeface="UTM Avo" panose="02040603050506020204" pitchFamily="18" charset="0"/>
              </a:rPr>
              <a:t>Quan</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sát</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các</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hình</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dưới</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đây</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và</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nêu</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những</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việc</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cần</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làm</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để</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bảo</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vệ</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cơ</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quan</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bài</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tiết</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nước</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tiểu</a:t>
            </a:r>
            <a:r>
              <a:rPr lang="en-US" sz="3200" b="1" dirty="0">
                <a:solidFill>
                  <a:schemeClr val="accent4">
                    <a:lumMod val="75000"/>
                  </a:schemeClr>
                </a:solidFill>
                <a:latin typeface="UTM Avo" panose="02040603050506020204" pitchFamily="18" charset="0"/>
              </a:rPr>
              <a:t>.</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3541" y="1479672"/>
            <a:ext cx="4056198" cy="4734861"/>
          </a:xfrm>
          <a:prstGeom prst="rect">
            <a:avLst/>
          </a:prstGeom>
        </p:spPr>
      </p:pic>
      <p:grpSp>
        <p:nvGrpSpPr>
          <p:cNvPr id="14" name="Group 13">
            <a:extLst>
              <a:ext uri="{FF2B5EF4-FFF2-40B4-BE49-F238E27FC236}">
                <a16:creationId xmlns:a16="http://schemas.microsoft.com/office/drawing/2014/main" id="{21647756-8E6E-CBE3-C210-C6A6E344E150}"/>
              </a:ext>
            </a:extLst>
          </p:cNvPr>
          <p:cNvGrpSpPr/>
          <p:nvPr/>
        </p:nvGrpSpPr>
        <p:grpSpPr>
          <a:xfrm>
            <a:off x="656543" y="1729606"/>
            <a:ext cx="6180893" cy="3447952"/>
            <a:chOff x="496667" y="1218441"/>
            <a:chExt cx="4408210" cy="420139"/>
          </a:xfrm>
        </p:grpSpPr>
        <p:sp>
          <p:nvSpPr>
            <p:cNvPr id="15" name="Rectangle: Rounded Corners 4">
              <a:extLst>
                <a:ext uri="{FF2B5EF4-FFF2-40B4-BE49-F238E27FC236}">
                  <a16:creationId xmlns:a16="http://schemas.microsoft.com/office/drawing/2014/main" id="{089D1F9C-31BC-8E2B-C8F9-59996855C5B5}"/>
                </a:ext>
              </a:extLst>
            </p:cNvPr>
            <p:cNvSpPr/>
            <p:nvPr/>
          </p:nvSpPr>
          <p:spPr>
            <a:xfrm>
              <a:off x="496667" y="1218441"/>
              <a:ext cx="4408210" cy="359575"/>
            </a:xfrm>
            <a:prstGeom prst="roundRect">
              <a:avLst/>
            </a:prstGeom>
            <a:noFill/>
            <a:ln w="38100">
              <a:solidFill>
                <a:srgbClr val="26683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white"/>
                </a:solidFill>
                <a:effectLst/>
                <a:uLnTx/>
                <a:uFillTx/>
                <a:latin typeface="思源黑体 CN"/>
                <a:ea typeface="思源黑体 CN"/>
                <a:cs typeface="+mn-cs"/>
              </a:endParaRPr>
            </a:p>
          </p:txBody>
        </p:sp>
        <p:sp>
          <p:nvSpPr>
            <p:cNvPr id="16" name="TextBox 15">
              <a:extLst>
                <a:ext uri="{FF2B5EF4-FFF2-40B4-BE49-F238E27FC236}">
                  <a16:creationId xmlns:a16="http://schemas.microsoft.com/office/drawing/2014/main" id="{0E003A0E-03A2-5BED-4FAA-CF3A453B3B8D}"/>
                </a:ext>
              </a:extLst>
            </p:cNvPr>
            <p:cNvSpPr txBox="1"/>
            <p:nvPr/>
          </p:nvSpPr>
          <p:spPr>
            <a:xfrm>
              <a:off x="664092" y="1222295"/>
              <a:ext cx="4073361" cy="416285"/>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3600" b="1" i="0" u="none" strike="noStrike" kern="1200" cap="none" spc="0" normalizeH="0" baseline="0" noProof="0">
                  <a:ln>
                    <a:noFill/>
                  </a:ln>
                  <a:solidFill>
                    <a:srgbClr val="002060"/>
                  </a:solidFill>
                  <a:effectLst/>
                  <a:uLnTx/>
                  <a:uFillTx/>
                  <a:latin typeface="Cambria" panose="02040503050406030204" pitchFamily="18" charset="0"/>
                  <a:ea typeface="思源黑体 CN"/>
                  <a:cs typeface="Arial" panose="020B0604020202020204" pitchFamily="34" charset="0"/>
                </a:rPr>
                <a:t>     Bạn nhỏ</a:t>
              </a:r>
              <a:r>
                <a:rPr kumimoji="0" lang="en-US" sz="3600" b="1" i="0" u="none" strike="noStrike" kern="1200" cap="none" spc="0" normalizeH="0" noProof="0">
                  <a:ln>
                    <a:noFill/>
                  </a:ln>
                  <a:solidFill>
                    <a:srgbClr val="002060"/>
                  </a:solidFill>
                  <a:effectLst/>
                  <a:uLnTx/>
                  <a:uFillTx/>
                  <a:latin typeface="Cambria" panose="02040503050406030204" pitchFamily="18" charset="0"/>
                  <a:ea typeface="思源黑体 CN"/>
                  <a:cs typeface="Arial" panose="020B0604020202020204" pitchFamily="34" charset="0"/>
                </a:rPr>
                <a:t> đang uống nước và bạn luôn nhớ uống đủ nước mỗi ngày để cơ thể bài tiết những chất thải ra ngoài.</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思源黑体 CN"/>
                <a:cs typeface="Arial" panose="020B0604020202020204" pitchFamily="34" charset="0"/>
              </a:endParaRPr>
            </a:p>
          </p:txBody>
        </p:sp>
      </p:grpSp>
      <p:grpSp>
        <p:nvGrpSpPr>
          <p:cNvPr id="22" name="Group 21">
            <a:extLst>
              <a:ext uri="{FF2B5EF4-FFF2-40B4-BE49-F238E27FC236}">
                <a16:creationId xmlns:a16="http://schemas.microsoft.com/office/drawing/2014/main" id="{21647756-8E6E-CBE3-C210-C6A6E344E150}"/>
              </a:ext>
            </a:extLst>
          </p:cNvPr>
          <p:cNvGrpSpPr/>
          <p:nvPr/>
        </p:nvGrpSpPr>
        <p:grpSpPr>
          <a:xfrm>
            <a:off x="1924117" y="5177558"/>
            <a:ext cx="4087215" cy="1036975"/>
            <a:chOff x="851809" y="1234395"/>
            <a:chExt cx="3961681" cy="166910"/>
          </a:xfrm>
        </p:grpSpPr>
        <p:sp>
          <p:nvSpPr>
            <p:cNvPr id="23" name="Rectangle: Rounded Corners 4">
              <a:extLst>
                <a:ext uri="{FF2B5EF4-FFF2-40B4-BE49-F238E27FC236}">
                  <a16:creationId xmlns:a16="http://schemas.microsoft.com/office/drawing/2014/main" id="{089D1F9C-31BC-8E2B-C8F9-59996855C5B5}"/>
                </a:ext>
              </a:extLst>
            </p:cNvPr>
            <p:cNvSpPr/>
            <p:nvPr/>
          </p:nvSpPr>
          <p:spPr>
            <a:xfrm>
              <a:off x="853417" y="1234395"/>
              <a:ext cx="3858521" cy="166910"/>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white"/>
                </a:solidFill>
                <a:effectLst/>
                <a:uLnTx/>
                <a:uFillTx/>
                <a:latin typeface="思源黑体 CN"/>
                <a:ea typeface="思源黑体 CN"/>
                <a:cs typeface="+mn-cs"/>
              </a:endParaRPr>
            </a:p>
          </p:txBody>
        </p:sp>
        <p:sp>
          <p:nvSpPr>
            <p:cNvPr id="24" name="TextBox 23">
              <a:extLst>
                <a:ext uri="{FF2B5EF4-FFF2-40B4-BE49-F238E27FC236}">
                  <a16:creationId xmlns:a16="http://schemas.microsoft.com/office/drawing/2014/main" id="{0E003A0E-03A2-5BED-4FAA-CF3A453B3B8D}"/>
                </a:ext>
              </a:extLst>
            </p:cNvPr>
            <p:cNvSpPr txBox="1"/>
            <p:nvPr/>
          </p:nvSpPr>
          <p:spPr>
            <a:xfrm>
              <a:off x="851809" y="1247486"/>
              <a:ext cx="3961681" cy="113940"/>
            </a:xfrm>
            <a:prstGeom prst="rect">
              <a:avLst/>
            </a:prstGeom>
            <a:noFill/>
            <a:ln>
              <a:noFill/>
            </a:ln>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sz="4000" b="1" i="0" u="none" strike="noStrike" kern="1200" cap="none" spc="0" normalizeH="0" baseline="0" noProof="0">
                  <a:ln>
                    <a:noFill/>
                  </a:ln>
                  <a:solidFill>
                    <a:srgbClr val="0070C0"/>
                  </a:solidFill>
                  <a:effectLst/>
                  <a:uLnTx/>
                  <a:uFillTx/>
                  <a:latin typeface="Cambria" panose="02040503050406030204" pitchFamily="18" charset="0"/>
                  <a:ea typeface="思源黑体 CN"/>
                  <a:cs typeface="Arial" panose="020B0604020202020204" pitchFamily="34" charset="0"/>
                </a:rPr>
                <a:t>Uống đủ</a:t>
              </a:r>
              <a:r>
                <a:rPr kumimoji="0" lang="en-US" sz="4000" b="1" i="0" u="none" strike="noStrike" kern="1200" cap="none" spc="0" normalizeH="0" noProof="0">
                  <a:ln>
                    <a:noFill/>
                  </a:ln>
                  <a:solidFill>
                    <a:srgbClr val="0070C0"/>
                  </a:solidFill>
                  <a:effectLst/>
                  <a:uLnTx/>
                  <a:uFillTx/>
                  <a:latin typeface="Cambria" panose="02040503050406030204" pitchFamily="18" charset="0"/>
                  <a:ea typeface="思源黑体 CN"/>
                  <a:cs typeface="Arial" panose="020B0604020202020204" pitchFamily="34" charset="0"/>
                </a:rPr>
                <a:t> nước</a:t>
              </a:r>
              <a:endParaRPr kumimoji="0" lang="vi-VN" sz="4000" b="1" i="0" u="none" strike="noStrike" kern="1200" cap="none" spc="0" normalizeH="0" baseline="0" noProof="0" dirty="0">
                <a:ln>
                  <a:noFill/>
                </a:ln>
                <a:solidFill>
                  <a:srgbClr val="0070C0"/>
                </a:solidFill>
                <a:effectLst/>
                <a:uLnTx/>
                <a:uFillTx/>
                <a:latin typeface="Cambria" panose="02040503050406030204" pitchFamily="18" charset="0"/>
                <a:ea typeface="思源黑体 CN"/>
                <a:cs typeface="Arial" panose="020B0604020202020204" pitchFamily="34" charset="0"/>
              </a:endParaRPr>
            </a:p>
          </p:txBody>
        </p:sp>
      </p:grpSp>
    </p:spTree>
    <p:extLst>
      <p:ext uri="{BB962C8B-B14F-4D97-AF65-F5344CB8AC3E}">
        <p14:creationId xmlns:p14="http://schemas.microsoft.com/office/powerpoint/2010/main" val="18792570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p:cTn id="10" dur="500" fill="hold"/>
                                        <p:tgtEl>
                                          <p:spTgt spid="11"/>
                                        </p:tgtEl>
                                        <p:attrNameLst>
                                          <p:attrName>ppt_w</p:attrName>
                                        </p:attrNameLst>
                                      </p:cBhvr>
                                      <p:tavLst>
                                        <p:tav tm="0">
                                          <p:val>
                                            <p:fltVal val="0"/>
                                          </p:val>
                                        </p:tav>
                                        <p:tav tm="100000">
                                          <p:val>
                                            <p:strVal val="#ppt_w"/>
                                          </p:val>
                                        </p:tav>
                                      </p:tavLst>
                                    </p:anim>
                                    <p:anim calcmode="lin" valueType="num">
                                      <p:cBhvr>
                                        <p:cTn id="11" dur="500" fill="hold"/>
                                        <p:tgtEl>
                                          <p:spTgt spid="11"/>
                                        </p:tgtEl>
                                        <p:attrNameLst>
                                          <p:attrName>ppt_h</p:attrName>
                                        </p:attrNameLst>
                                      </p:cBhvr>
                                      <p:tavLst>
                                        <p:tav tm="0">
                                          <p:val>
                                            <p:fltVal val="0"/>
                                          </p:val>
                                        </p:tav>
                                        <p:tav tm="100000">
                                          <p:val>
                                            <p:strVal val="#ppt_h"/>
                                          </p:val>
                                        </p:tav>
                                      </p:tavLst>
                                    </p:anim>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210409092016_wm_shs-tu-nhien-va-xa-hoi-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7443" t="20457" r="86284" b="73298"/>
          <a:stretch/>
        </p:blipFill>
        <p:spPr bwMode="auto">
          <a:xfrm>
            <a:off x="357244" y="225600"/>
            <a:ext cx="994142" cy="138953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51386" y="225600"/>
            <a:ext cx="10131285" cy="1077218"/>
          </a:xfrm>
          <a:prstGeom prst="rect">
            <a:avLst/>
          </a:prstGeom>
          <a:noFill/>
        </p:spPr>
        <p:txBody>
          <a:bodyPr wrap="square" rtlCol="0">
            <a:spAutoFit/>
          </a:bodyPr>
          <a:lstStyle/>
          <a:p>
            <a:r>
              <a:rPr lang="en-US" sz="3200" b="1" dirty="0" err="1">
                <a:solidFill>
                  <a:schemeClr val="accent4">
                    <a:lumMod val="75000"/>
                  </a:schemeClr>
                </a:solidFill>
                <a:latin typeface="UTM Avo" panose="02040603050506020204" pitchFamily="18" charset="0"/>
              </a:rPr>
              <a:t>Quan</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sát</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các</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hình</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dưới</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đây</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và</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nêu</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những</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việc</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cần</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làm</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để</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bảo</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vệ</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cơ</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quan</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bài</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tiết</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nước</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tiểu</a:t>
            </a:r>
            <a:r>
              <a:rPr lang="en-US" sz="3200" b="1" dirty="0">
                <a:solidFill>
                  <a:schemeClr val="accent4">
                    <a:lumMod val="75000"/>
                  </a:schemeClr>
                </a:solidFill>
                <a:latin typeface="UTM Avo" panose="02040603050506020204" pitchFamily="18" charset="0"/>
              </a:rPr>
              <a:t>.</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456" y="1820295"/>
            <a:ext cx="4997486" cy="4563572"/>
          </a:xfrm>
          <a:prstGeom prst="rect">
            <a:avLst/>
          </a:prstGeom>
        </p:spPr>
      </p:pic>
      <p:grpSp>
        <p:nvGrpSpPr>
          <p:cNvPr id="6" name="Group 5">
            <a:extLst>
              <a:ext uri="{FF2B5EF4-FFF2-40B4-BE49-F238E27FC236}">
                <a16:creationId xmlns:a16="http://schemas.microsoft.com/office/drawing/2014/main" id="{21647756-8E6E-CBE3-C210-C6A6E344E150}"/>
              </a:ext>
            </a:extLst>
          </p:cNvPr>
          <p:cNvGrpSpPr/>
          <p:nvPr/>
        </p:nvGrpSpPr>
        <p:grpSpPr>
          <a:xfrm>
            <a:off x="5999521" y="1552846"/>
            <a:ext cx="5483150" cy="2595821"/>
            <a:chOff x="496667" y="1218441"/>
            <a:chExt cx="4408210" cy="359575"/>
          </a:xfrm>
        </p:grpSpPr>
        <p:sp>
          <p:nvSpPr>
            <p:cNvPr id="7" name="Rectangle: Rounded Corners 4">
              <a:extLst>
                <a:ext uri="{FF2B5EF4-FFF2-40B4-BE49-F238E27FC236}">
                  <a16:creationId xmlns:a16="http://schemas.microsoft.com/office/drawing/2014/main" id="{089D1F9C-31BC-8E2B-C8F9-59996855C5B5}"/>
                </a:ext>
              </a:extLst>
            </p:cNvPr>
            <p:cNvSpPr/>
            <p:nvPr/>
          </p:nvSpPr>
          <p:spPr>
            <a:xfrm>
              <a:off x="496667" y="1218441"/>
              <a:ext cx="4408210" cy="359575"/>
            </a:xfrm>
            <a:prstGeom prst="roundRect">
              <a:avLst/>
            </a:prstGeom>
            <a:noFill/>
            <a:ln w="38100">
              <a:solidFill>
                <a:srgbClr val="26683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white"/>
                </a:solidFill>
                <a:effectLst/>
                <a:uLnTx/>
                <a:uFillTx/>
                <a:latin typeface="思源黑体 CN"/>
                <a:ea typeface="思源黑体 CN"/>
                <a:cs typeface="+mn-cs"/>
              </a:endParaRPr>
            </a:p>
          </p:txBody>
        </p:sp>
        <p:sp>
          <p:nvSpPr>
            <p:cNvPr id="8" name="TextBox 7">
              <a:extLst>
                <a:ext uri="{FF2B5EF4-FFF2-40B4-BE49-F238E27FC236}">
                  <a16:creationId xmlns:a16="http://schemas.microsoft.com/office/drawing/2014/main" id="{0E003A0E-03A2-5BED-4FAA-CF3A453B3B8D}"/>
                </a:ext>
              </a:extLst>
            </p:cNvPr>
            <p:cNvSpPr txBox="1"/>
            <p:nvPr/>
          </p:nvSpPr>
          <p:spPr>
            <a:xfrm>
              <a:off x="664092" y="1238804"/>
              <a:ext cx="4073361" cy="281273"/>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lang="en-US" sz="3600" b="1" noProof="0">
                  <a:solidFill>
                    <a:srgbClr val="002060"/>
                  </a:solidFill>
                  <a:latin typeface="Cambria" panose="02040503050406030204" pitchFamily="18" charset="0"/>
                  <a:ea typeface="思源黑体 CN"/>
                  <a:cs typeface="Arial" panose="020B0604020202020204" pitchFamily="34" charset="0"/>
                </a:rPr>
                <a:t>Hai bạn nhỏ đi tiểu, không nhịn tiểu vì nếu nhịn tiểu lâu sẽ bị vỡ bóng đái.</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思源黑体 CN"/>
                <a:cs typeface="Arial" panose="020B0604020202020204" pitchFamily="34" charset="0"/>
              </a:endParaRPr>
            </a:p>
          </p:txBody>
        </p:sp>
      </p:grpSp>
      <p:grpSp>
        <p:nvGrpSpPr>
          <p:cNvPr id="9" name="Group 8">
            <a:extLst>
              <a:ext uri="{FF2B5EF4-FFF2-40B4-BE49-F238E27FC236}">
                <a16:creationId xmlns:a16="http://schemas.microsoft.com/office/drawing/2014/main" id="{21647756-8E6E-CBE3-C210-C6A6E344E150}"/>
              </a:ext>
            </a:extLst>
          </p:cNvPr>
          <p:cNvGrpSpPr/>
          <p:nvPr/>
        </p:nvGrpSpPr>
        <p:grpSpPr>
          <a:xfrm>
            <a:off x="6868651" y="4603557"/>
            <a:ext cx="4087215" cy="1443372"/>
            <a:chOff x="851809" y="1180162"/>
            <a:chExt cx="3961681" cy="232323"/>
          </a:xfrm>
        </p:grpSpPr>
        <p:sp>
          <p:nvSpPr>
            <p:cNvPr id="10" name="Rectangle: Rounded Corners 4">
              <a:extLst>
                <a:ext uri="{FF2B5EF4-FFF2-40B4-BE49-F238E27FC236}">
                  <a16:creationId xmlns:a16="http://schemas.microsoft.com/office/drawing/2014/main" id="{089D1F9C-31BC-8E2B-C8F9-59996855C5B5}"/>
                </a:ext>
              </a:extLst>
            </p:cNvPr>
            <p:cNvSpPr/>
            <p:nvPr/>
          </p:nvSpPr>
          <p:spPr>
            <a:xfrm>
              <a:off x="851809" y="1180162"/>
              <a:ext cx="3858521" cy="232323"/>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white"/>
                </a:solidFill>
                <a:effectLst/>
                <a:uLnTx/>
                <a:uFillTx/>
                <a:latin typeface="思源黑体 CN"/>
                <a:ea typeface="思源黑体 CN"/>
                <a:cs typeface="+mn-cs"/>
              </a:endParaRPr>
            </a:p>
          </p:txBody>
        </p:sp>
        <p:sp>
          <p:nvSpPr>
            <p:cNvPr id="11" name="TextBox 10">
              <a:extLst>
                <a:ext uri="{FF2B5EF4-FFF2-40B4-BE49-F238E27FC236}">
                  <a16:creationId xmlns:a16="http://schemas.microsoft.com/office/drawing/2014/main" id="{0E003A0E-03A2-5BED-4FAA-CF3A453B3B8D}"/>
                </a:ext>
              </a:extLst>
            </p:cNvPr>
            <p:cNvSpPr txBox="1"/>
            <p:nvPr/>
          </p:nvSpPr>
          <p:spPr>
            <a:xfrm>
              <a:off x="851809" y="1189814"/>
              <a:ext cx="3961681" cy="213019"/>
            </a:xfrm>
            <a:prstGeom prst="rect">
              <a:avLst/>
            </a:prstGeom>
            <a:noFill/>
            <a:ln>
              <a:noFill/>
            </a:ln>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sz="4000" b="1" i="0" u="none" strike="noStrike" kern="1200" cap="none" spc="0" normalizeH="0" baseline="0" noProof="0">
                  <a:ln>
                    <a:noFill/>
                  </a:ln>
                  <a:solidFill>
                    <a:srgbClr val="0070C0"/>
                  </a:solidFill>
                  <a:effectLst/>
                  <a:uLnTx/>
                  <a:uFillTx/>
                  <a:latin typeface="Cambria" panose="02040503050406030204" pitchFamily="18" charset="0"/>
                  <a:ea typeface="思源黑体 CN"/>
                  <a:cs typeface="Arial" panose="020B0604020202020204" pitchFamily="34" charset="0"/>
                </a:rPr>
                <a:t>Không</a:t>
              </a:r>
              <a:r>
                <a:rPr kumimoji="0" lang="en-US" sz="4000" b="1" i="0" u="none" strike="noStrike" kern="1200" cap="none" spc="0" normalizeH="0" noProof="0">
                  <a:ln>
                    <a:noFill/>
                  </a:ln>
                  <a:solidFill>
                    <a:srgbClr val="0070C0"/>
                  </a:solidFill>
                  <a:effectLst/>
                  <a:uLnTx/>
                  <a:uFillTx/>
                  <a:latin typeface="Cambria" panose="02040503050406030204" pitchFamily="18" charset="0"/>
                  <a:ea typeface="思源黑体 CN"/>
                  <a:cs typeface="Arial" panose="020B0604020202020204" pitchFamily="34" charset="0"/>
                </a:rPr>
                <a:t> được nhịn tiểu</a:t>
              </a:r>
              <a:endParaRPr kumimoji="0" lang="vi-VN" sz="4000" b="1" i="0" u="none" strike="noStrike" kern="1200" cap="none" spc="0" normalizeH="0" baseline="0" noProof="0" dirty="0">
                <a:ln>
                  <a:noFill/>
                </a:ln>
                <a:solidFill>
                  <a:srgbClr val="0070C0"/>
                </a:solidFill>
                <a:effectLst/>
                <a:uLnTx/>
                <a:uFillTx/>
                <a:latin typeface="Cambria" panose="02040503050406030204" pitchFamily="18" charset="0"/>
                <a:ea typeface="思源黑体 CN"/>
                <a:cs typeface="Arial" panose="020B0604020202020204" pitchFamily="34" charset="0"/>
              </a:endParaRPr>
            </a:p>
          </p:txBody>
        </p:sp>
      </p:grpSp>
    </p:spTree>
    <p:extLst>
      <p:ext uri="{BB962C8B-B14F-4D97-AF65-F5344CB8AC3E}">
        <p14:creationId xmlns:p14="http://schemas.microsoft.com/office/powerpoint/2010/main" val="2863866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135500" y="1042394"/>
            <a:ext cx="5978433" cy="5978433"/>
          </a:xfrm>
          <a:prstGeom prst="rect">
            <a:avLst/>
          </a:prstGeom>
        </p:spPr>
      </p:pic>
      <p:sp>
        <p:nvSpPr>
          <p:cNvPr id="3" name="TextBox 2"/>
          <p:cNvSpPr txBox="1"/>
          <p:nvPr/>
        </p:nvSpPr>
        <p:spPr>
          <a:xfrm>
            <a:off x="4502574" y="431345"/>
            <a:ext cx="6675120" cy="1200329"/>
          </a:xfrm>
          <a:prstGeom prst="rect">
            <a:avLst/>
          </a:prstGeom>
          <a:noFill/>
        </p:spPr>
        <p:txBody>
          <a:bodyPr wrap="square" rtlCol="0">
            <a:spAutoFit/>
          </a:bodyPr>
          <a:lstStyle/>
          <a:p>
            <a:pPr algn="ctr"/>
            <a:r>
              <a:rPr lang="en-US" sz="7200">
                <a:solidFill>
                  <a:srgbClr val="002060"/>
                </a:solidFill>
                <a:effectLst>
                  <a:outerShdw blurRad="38100" dist="38100" dir="2700000" algn="tl">
                    <a:srgbClr val="000000">
                      <a:alpha val="43137"/>
                    </a:srgbClr>
                  </a:outerShdw>
                </a:effectLst>
                <a:latin typeface="#9Slide05 SVNAngellife" panose="02000500000000020003" pitchFamily="2" charset="0"/>
              </a:rPr>
              <a:t>Kết luận</a:t>
            </a:r>
          </a:p>
        </p:txBody>
      </p:sp>
      <p:grpSp>
        <p:nvGrpSpPr>
          <p:cNvPr id="4" name="Group 3">
            <a:extLst>
              <a:ext uri="{FF2B5EF4-FFF2-40B4-BE49-F238E27FC236}">
                <a16:creationId xmlns:a16="http://schemas.microsoft.com/office/drawing/2014/main" id="{21647756-8E6E-CBE3-C210-C6A6E344E150}"/>
              </a:ext>
            </a:extLst>
          </p:cNvPr>
          <p:cNvGrpSpPr/>
          <p:nvPr/>
        </p:nvGrpSpPr>
        <p:grpSpPr>
          <a:xfrm>
            <a:off x="4030134" y="1512938"/>
            <a:ext cx="7620000" cy="4193604"/>
            <a:chOff x="496667" y="1218441"/>
            <a:chExt cx="4408210" cy="359575"/>
          </a:xfrm>
        </p:grpSpPr>
        <p:sp>
          <p:nvSpPr>
            <p:cNvPr id="5" name="Rectangle: Rounded Corners 4">
              <a:extLst>
                <a:ext uri="{FF2B5EF4-FFF2-40B4-BE49-F238E27FC236}">
                  <a16:creationId xmlns:a16="http://schemas.microsoft.com/office/drawing/2014/main" id="{089D1F9C-31BC-8E2B-C8F9-59996855C5B5}"/>
                </a:ext>
              </a:extLst>
            </p:cNvPr>
            <p:cNvSpPr/>
            <p:nvPr/>
          </p:nvSpPr>
          <p:spPr>
            <a:xfrm>
              <a:off x="496667" y="1218441"/>
              <a:ext cx="4408210" cy="359575"/>
            </a:xfrm>
            <a:prstGeom prst="roundRect">
              <a:avLst/>
            </a:prstGeom>
            <a:solidFill>
              <a:schemeClr val="bg1"/>
            </a:solidFill>
            <a:ln w="38100">
              <a:solidFill>
                <a:srgbClr val="26683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white"/>
                </a:solidFill>
                <a:effectLst/>
                <a:uLnTx/>
                <a:uFillTx/>
                <a:latin typeface="思源黑体 CN"/>
                <a:ea typeface="思源黑体 CN"/>
                <a:cs typeface="+mn-cs"/>
              </a:endParaRPr>
            </a:p>
          </p:txBody>
        </p:sp>
        <p:sp>
          <p:nvSpPr>
            <p:cNvPr id="6" name="TextBox 5">
              <a:extLst>
                <a:ext uri="{FF2B5EF4-FFF2-40B4-BE49-F238E27FC236}">
                  <a16:creationId xmlns:a16="http://schemas.microsoft.com/office/drawing/2014/main" id="{0E003A0E-03A2-5BED-4FAA-CF3A453B3B8D}"/>
                </a:ext>
              </a:extLst>
            </p:cNvPr>
            <p:cNvSpPr txBox="1"/>
            <p:nvPr/>
          </p:nvSpPr>
          <p:spPr>
            <a:xfrm>
              <a:off x="645379" y="1218476"/>
              <a:ext cx="4092075" cy="358903"/>
            </a:xfrm>
            <a:prstGeom prst="rect">
              <a:avLst/>
            </a:prstGeom>
            <a:noFill/>
          </p:spPr>
          <p:txBody>
            <a:bodyPr wrap="square" rtlCol="0">
              <a:spAutoFit/>
            </a:bodyPr>
            <a:lstStyle/>
            <a:p>
              <a:pPr algn="just"/>
              <a:r>
                <a:rPr lang="en-US" sz="3800" b="1">
                  <a:latin typeface="Cambria" panose="02040503050406030204" pitchFamily="18" charset="0"/>
                  <a:ea typeface="Cambria" panose="02040503050406030204" pitchFamily="18" charset="0"/>
                </a:rPr>
                <a:t>    C</a:t>
              </a:r>
              <a:r>
                <a:rPr lang="vi-VN" sz="3800" b="1">
                  <a:latin typeface="Cambria" panose="02040503050406030204" pitchFamily="18" charset="0"/>
                  <a:ea typeface="Cambria" panose="02040503050406030204" pitchFamily="18" charset="0"/>
                </a:rPr>
                <a:t>húng ta cần tắm rửa hàng ngày bằng nước sạch và xà phòng, không được ăn mặn. Cần phải uống đủ nước mỗi ngày và không được nhịn tiểu để bảo vệ cơ quan bài tiết nước tiểu.</a:t>
              </a:r>
              <a:endParaRPr lang="en-US" sz="380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935587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
            <a:extLst>
              <a:ext uri="{FF2B5EF4-FFF2-40B4-BE49-F238E27FC236}">
                <a16:creationId xmlns:a16="http://schemas.microsoft.com/office/drawing/2014/main" id="{28F8E7EA-5F61-4219-A41F-110E56223F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9154" y="561546"/>
            <a:ext cx="7393279" cy="4807288"/>
          </a:xfrm>
          <a:prstGeom prst="rect">
            <a:avLst/>
          </a:prstGeom>
        </p:spPr>
      </p:pic>
      <p:pic>
        <p:nvPicPr>
          <p:cNvPr id="2" name="图片 3">
            <a:extLst>
              <a:ext uri="{FF2B5EF4-FFF2-40B4-BE49-F238E27FC236}">
                <a16:creationId xmlns:a16="http://schemas.microsoft.com/office/drawing/2014/main" id="{A261AFF4-DDAE-4305-BF68-4561D7D4F5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439" y="992345"/>
            <a:ext cx="6114771" cy="6087991"/>
          </a:xfrm>
          <a:prstGeom prst="rect">
            <a:avLst/>
          </a:prstGeom>
        </p:spPr>
      </p:pic>
      <p:grpSp>
        <p:nvGrpSpPr>
          <p:cNvPr id="4" name="组合 2"/>
          <p:cNvGrpSpPr/>
          <p:nvPr/>
        </p:nvGrpSpPr>
        <p:grpSpPr>
          <a:xfrm>
            <a:off x="7008237" y="1144059"/>
            <a:ext cx="1042430" cy="888377"/>
            <a:chOff x="6201749" y="1372782"/>
            <a:chExt cx="1042430" cy="888377"/>
          </a:xfrm>
        </p:grpSpPr>
        <p:sp>
          <p:nvSpPr>
            <p:cNvPr id="5" name="椭圆 23"/>
            <p:cNvSpPr/>
            <p:nvPr/>
          </p:nvSpPr>
          <p:spPr>
            <a:xfrm>
              <a:off x="6252651" y="1372782"/>
              <a:ext cx="888377" cy="888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lumMod val="65000"/>
                    <a:lumOff val="35000"/>
                  </a:prstClr>
                </a:solidFill>
                <a:effectLst/>
                <a:uLnTx/>
                <a:uFillTx/>
                <a:latin typeface="字魂64号-萌趣软糖体" panose="00000500000000000000" charset="-122"/>
                <a:ea typeface="字魂64号-萌趣软糖体" panose="00000500000000000000" charset="-122"/>
                <a:cs typeface="+mn-cs"/>
              </a:endParaRPr>
            </a:p>
          </p:txBody>
        </p:sp>
        <p:sp>
          <p:nvSpPr>
            <p:cNvPr id="6" name="标题 1"/>
            <p:cNvSpPr txBox="1"/>
            <p:nvPr/>
          </p:nvSpPr>
          <p:spPr>
            <a:xfrm>
              <a:off x="6201749" y="1433360"/>
              <a:ext cx="1042430" cy="62615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zh-CN" sz="4000">
                  <a:solidFill>
                    <a:schemeClr val="accent2">
                      <a:lumMod val="50000"/>
                    </a:schemeClr>
                  </a:solidFill>
                  <a:effectLst>
                    <a:outerShdw blurRad="50800" dist="38100" dir="5400000" algn="t" rotWithShape="0">
                      <a:srgbClr val="0B4957">
                        <a:alpha val="20000"/>
                      </a:srgbClr>
                    </a:outerShdw>
                  </a:effectLst>
                  <a:latin typeface="UTM Alberta Heavy" panose="02040603050506020204" pitchFamily="18" charset="0"/>
                  <a:ea typeface="字魂64号-萌趣软糖体" panose="00000500000000000000" charset="-122"/>
                  <a:cs typeface="+mn-cs"/>
                </a:rPr>
                <a:t>03</a:t>
              </a:r>
              <a:endParaRPr lang="zh-CN" altLang="en-US" sz="4000" dirty="0">
                <a:solidFill>
                  <a:schemeClr val="accent2">
                    <a:lumMod val="50000"/>
                  </a:schemeClr>
                </a:solidFill>
                <a:effectLst>
                  <a:outerShdw blurRad="50800" dist="38100" dir="5400000" algn="t" rotWithShape="0">
                    <a:srgbClr val="0B4957">
                      <a:alpha val="20000"/>
                    </a:srgbClr>
                  </a:outerShdw>
                </a:effectLst>
                <a:latin typeface="UTM Alberta Heavy" panose="02040603050506020204" pitchFamily="18" charset="0"/>
                <a:ea typeface="字魂64号-萌趣软糖体" panose="00000500000000000000" charset="-122"/>
                <a:cs typeface="+mn-cs"/>
              </a:endParaRPr>
            </a:p>
          </p:txBody>
        </p:sp>
      </p:grpSp>
      <p:sp>
        <p:nvSpPr>
          <p:cNvPr id="7" name="TextBox 6"/>
          <p:cNvSpPr txBox="1"/>
          <p:nvPr/>
        </p:nvSpPr>
        <p:spPr>
          <a:xfrm>
            <a:off x="4258802" y="2223545"/>
            <a:ext cx="6675120" cy="1446550"/>
          </a:xfrm>
          <a:prstGeom prst="rect">
            <a:avLst/>
          </a:prstGeom>
          <a:noFill/>
        </p:spPr>
        <p:txBody>
          <a:bodyPr wrap="square" rtlCol="0">
            <a:spAutoFit/>
          </a:bodyPr>
          <a:lstStyle/>
          <a:p>
            <a:pPr algn="ctr"/>
            <a:r>
              <a:rPr lang="en-US" sz="8800">
                <a:solidFill>
                  <a:srgbClr val="FFFF00"/>
                </a:solidFill>
                <a:effectLst>
                  <a:outerShdw blurRad="38100" dist="38100" dir="2700000" algn="tl">
                    <a:srgbClr val="000000">
                      <a:alpha val="43137"/>
                    </a:srgbClr>
                  </a:outerShdw>
                </a:effectLst>
                <a:latin typeface="#9Slide05 SVNAngellife" panose="02000500000000020003" pitchFamily="2" charset="0"/>
              </a:rPr>
              <a:t>Hoạt động</a:t>
            </a:r>
          </a:p>
        </p:txBody>
      </p:sp>
      <p:sp>
        <p:nvSpPr>
          <p:cNvPr id="8" name="TextBox 7"/>
          <p:cNvSpPr txBox="1"/>
          <p:nvPr/>
        </p:nvSpPr>
        <p:spPr>
          <a:xfrm>
            <a:off x="4165767" y="3492791"/>
            <a:ext cx="6675120" cy="1200329"/>
          </a:xfrm>
          <a:prstGeom prst="rect">
            <a:avLst/>
          </a:prstGeom>
          <a:noFill/>
        </p:spPr>
        <p:txBody>
          <a:bodyPr wrap="square" rtlCol="0">
            <a:spAutoFit/>
          </a:bodyPr>
          <a:lstStyle/>
          <a:p>
            <a:pPr algn="ctr"/>
            <a:r>
              <a:rPr lang="en-US" sz="7200">
                <a:solidFill>
                  <a:srgbClr val="00CC00"/>
                </a:solidFill>
                <a:effectLst>
                  <a:outerShdw blurRad="38100" dist="38100" dir="2700000" algn="tl">
                    <a:srgbClr val="000000">
                      <a:alpha val="43137"/>
                    </a:srgbClr>
                  </a:outerShdw>
                </a:effectLst>
                <a:latin typeface="#9Slide05 SVNAngellife" panose="02000500000000020003" pitchFamily="2" charset="0"/>
              </a:rPr>
              <a:t> </a:t>
            </a:r>
            <a:r>
              <a:rPr lang="en-US" sz="6000">
                <a:solidFill>
                  <a:srgbClr val="66FF33"/>
                </a:solidFill>
                <a:effectLst>
                  <a:outerShdw blurRad="38100" dist="38100" dir="2700000" algn="tl">
                    <a:srgbClr val="000000">
                      <a:alpha val="43137"/>
                    </a:srgbClr>
                  </a:outerShdw>
                </a:effectLst>
                <a:latin typeface="UTM Guanine" panose="02040603050506020204" pitchFamily="18" charset="0"/>
              </a:rPr>
              <a:t>thực hành</a:t>
            </a:r>
          </a:p>
        </p:txBody>
      </p:sp>
    </p:spTree>
    <p:extLst>
      <p:ext uri="{BB962C8B-B14F-4D97-AF65-F5344CB8AC3E}">
        <p14:creationId xmlns:p14="http://schemas.microsoft.com/office/powerpoint/2010/main" val="20533286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1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Effect transition="in" filter="fade">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20210409092016_wm_shs-tu-nhien-va-xa-hoi-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375" t="4381" r="85672" b="89702"/>
          <a:stretch/>
        </p:blipFill>
        <p:spPr bwMode="auto">
          <a:xfrm>
            <a:off x="582425" y="498231"/>
            <a:ext cx="973069" cy="1016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55494" y="498231"/>
            <a:ext cx="10043839" cy="1015663"/>
          </a:xfrm>
          <a:prstGeom prst="rect">
            <a:avLst/>
          </a:prstGeom>
          <a:noFill/>
        </p:spPr>
        <p:txBody>
          <a:bodyPr wrap="square" rtlCol="0">
            <a:spAutoFit/>
          </a:bodyPr>
          <a:lstStyle/>
          <a:p>
            <a:r>
              <a:rPr lang="en-US" sz="3000" b="1">
                <a:solidFill>
                  <a:srgbClr val="002060"/>
                </a:solidFill>
                <a:latin typeface="UTM Avo" panose="02040603050506020204" pitchFamily="18" charset="0"/>
              </a:rPr>
              <a:t>1. Điều tra thói quen ảnh hưởng đến cơ quan bài tiết nước tiểu theo gợi ý sau:</a:t>
            </a:r>
            <a:endParaRPr lang="en-US" sz="3000" b="1" dirty="0">
              <a:solidFill>
                <a:srgbClr val="002060"/>
              </a:solidFill>
              <a:latin typeface="UTM Avo" panose="02040603050506020204" pitchFamily="18" charset="0"/>
            </a:endParaRPr>
          </a:p>
        </p:txBody>
      </p:sp>
      <p:sp>
        <p:nvSpPr>
          <p:cNvPr id="4" name="TextBox 3"/>
          <p:cNvSpPr txBox="1"/>
          <p:nvPr/>
        </p:nvSpPr>
        <p:spPr>
          <a:xfrm>
            <a:off x="4245693" y="1575449"/>
            <a:ext cx="4663440" cy="954107"/>
          </a:xfrm>
          <a:prstGeom prst="rect">
            <a:avLst/>
          </a:prstGeom>
          <a:noFill/>
        </p:spPr>
        <p:txBody>
          <a:bodyPr wrap="square" rtlCol="0">
            <a:spAutoFit/>
          </a:bodyPr>
          <a:lstStyle/>
          <a:p>
            <a:r>
              <a:rPr lang="en-US" sz="2800" b="1" dirty="0">
                <a:solidFill>
                  <a:schemeClr val="accent2">
                    <a:lumMod val="50000"/>
                  </a:schemeClr>
                </a:solidFill>
              </a:rPr>
              <a:t>PHIẾU ĐIỀU TRA</a:t>
            </a:r>
          </a:p>
          <a:p>
            <a:r>
              <a:rPr lang="en-US" sz="2800">
                <a:solidFill>
                  <a:srgbClr val="FA7E26"/>
                </a:solidFill>
              </a:rPr>
              <a:t>      </a:t>
            </a:r>
            <a:r>
              <a:rPr lang="en-US" sz="2800" dirty="0" err="1">
                <a:solidFill>
                  <a:schemeClr val="accent2">
                    <a:lumMod val="75000"/>
                  </a:schemeClr>
                </a:solidFill>
              </a:rPr>
              <a:t>Nhóm</a:t>
            </a:r>
            <a:r>
              <a:rPr lang="en-US" sz="2800">
                <a:solidFill>
                  <a:schemeClr val="accent2">
                    <a:lumMod val="75000"/>
                  </a:schemeClr>
                </a:solidFill>
              </a:rPr>
              <a:t>: ….</a:t>
            </a:r>
            <a:endParaRPr lang="en-US" sz="2800" dirty="0">
              <a:solidFill>
                <a:schemeClr val="accent2">
                  <a:lumMod val="75000"/>
                </a:schemeClr>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1139294433"/>
              </p:ext>
            </p:extLst>
          </p:nvPr>
        </p:nvGraphicFramePr>
        <p:xfrm>
          <a:off x="809894" y="3026236"/>
          <a:ext cx="10656387" cy="3403920"/>
        </p:xfrm>
        <a:graphic>
          <a:graphicData uri="http://schemas.openxmlformats.org/drawingml/2006/table">
            <a:tbl>
              <a:tblPr firstRow="1" bandRow="1">
                <a:tableStyleId>{BC89EF96-8CEA-46FF-86C4-4CE0E7609802}</a:tableStyleId>
              </a:tblPr>
              <a:tblGrid>
                <a:gridCol w="1184043">
                  <a:extLst>
                    <a:ext uri="{9D8B030D-6E8A-4147-A177-3AD203B41FA5}">
                      <a16:colId xmlns:a16="http://schemas.microsoft.com/office/drawing/2014/main" val="302034431"/>
                    </a:ext>
                  </a:extLst>
                </a:gridCol>
                <a:gridCol w="1184043">
                  <a:extLst>
                    <a:ext uri="{9D8B030D-6E8A-4147-A177-3AD203B41FA5}">
                      <a16:colId xmlns:a16="http://schemas.microsoft.com/office/drawing/2014/main" val="3103540747"/>
                    </a:ext>
                  </a:extLst>
                </a:gridCol>
                <a:gridCol w="1184043">
                  <a:extLst>
                    <a:ext uri="{9D8B030D-6E8A-4147-A177-3AD203B41FA5}">
                      <a16:colId xmlns:a16="http://schemas.microsoft.com/office/drawing/2014/main" val="3778588460"/>
                    </a:ext>
                  </a:extLst>
                </a:gridCol>
                <a:gridCol w="1184043">
                  <a:extLst>
                    <a:ext uri="{9D8B030D-6E8A-4147-A177-3AD203B41FA5}">
                      <a16:colId xmlns:a16="http://schemas.microsoft.com/office/drawing/2014/main" val="2769006021"/>
                    </a:ext>
                  </a:extLst>
                </a:gridCol>
                <a:gridCol w="1184043">
                  <a:extLst>
                    <a:ext uri="{9D8B030D-6E8A-4147-A177-3AD203B41FA5}">
                      <a16:colId xmlns:a16="http://schemas.microsoft.com/office/drawing/2014/main" val="293323894"/>
                    </a:ext>
                  </a:extLst>
                </a:gridCol>
                <a:gridCol w="1184043">
                  <a:extLst>
                    <a:ext uri="{9D8B030D-6E8A-4147-A177-3AD203B41FA5}">
                      <a16:colId xmlns:a16="http://schemas.microsoft.com/office/drawing/2014/main" val="355888441"/>
                    </a:ext>
                  </a:extLst>
                </a:gridCol>
                <a:gridCol w="1184043">
                  <a:extLst>
                    <a:ext uri="{9D8B030D-6E8A-4147-A177-3AD203B41FA5}">
                      <a16:colId xmlns:a16="http://schemas.microsoft.com/office/drawing/2014/main" val="3432572188"/>
                    </a:ext>
                  </a:extLst>
                </a:gridCol>
                <a:gridCol w="1184043">
                  <a:extLst>
                    <a:ext uri="{9D8B030D-6E8A-4147-A177-3AD203B41FA5}">
                      <a16:colId xmlns:a16="http://schemas.microsoft.com/office/drawing/2014/main" val="1106260857"/>
                    </a:ext>
                  </a:extLst>
                </a:gridCol>
                <a:gridCol w="1184043">
                  <a:extLst>
                    <a:ext uri="{9D8B030D-6E8A-4147-A177-3AD203B41FA5}">
                      <a16:colId xmlns:a16="http://schemas.microsoft.com/office/drawing/2014/main" val="4126748815"/>
                    </a:ext>
                  </a:extLst>
                </a:gridCol>
              </a:tblGrid>
              <a:tr h="1088571">
                <a:tc rowSpan="2">
                  <a:txBody>
                    <a:bodyPr/>
                    <a:lstStyle/>
                    <a:p>
                      <a:pPr algn="ctr"/>
                      <a:endParaRPr lang="en-US" sz="2000" dirty="0"/>
                    </a:p>
                  </a:txBody>
                  <a:tcPr anchor="ctr">
                    <a:solidFill>
                      <a:srgbClr val="ABE1FE"/>
                    </a:solidFill>
                  </a:tcPr>
                </a:tc>
                <a:tc gridSpan="2">
                  <a:txBody>
                    <a:bodyPr/>
                    <a:lstStyle/>
                    <a:p>
                      <a:pPr algn="ctr"/>
                      <a:r>
                        <a:rPr lang="en-US" sz="2000" b="0" dirty="0" err="1"/>
                        <a:t>Uống</a:t>
                      </a:r>
                      <a:r>
                        <a:rPr lang="en-US" sz="2000" b="0" baseline="0" dirty="0"/>
                        <a:t> </a:t>
                      </a:r>
                      <a:r>
                        <a:rPr lang="en-US" sz="2000" b="0" baseline="0" dirty="0" err="1"/>
                        <a:t>đủ</a:t>
                      </a:r>
                      <a:r>
                        <a:rPr lang="en-US" sz="2000" b="0" baseline="0" dirty="0"/>
                        <a:t> </a:t>
                      </a:r>
                      <a:r>
                        <a:rPr lang="en-US" sz="2000" b="0" baseline="0" dirty="0" err="1"/>
                        <a:t>nước</a:t>
                      </a:r>
                      <a:endParaRPr lang="en-US" sz="2000" b="0" dirty="0"/>
                    </a:p>
                  </a:txBody>
                  <a:tcPr anchor="ctr">
                    <a:solidFill>
                      <a:srgbClr val="ABE1FE"/>
                    </a:solidFill>
                  </a:tcPr>
                </a:tc>
                <a:tc hMerge="1">
                  <a:txBody>
                    <a:bodyPr/>
                    <a:lstStyle/>
                    <a:p>
                      <a:endParaRPr lang="en-US" dirty="0"/>
                    </a:p>
                  </a:txBody>
                  <a:tcPr/>
                </a:tc>
                <a:tc gridSpan="2">
                  <a:txBody>
                    <a:bodyPr/>
                    <a:lstStyle/>
                    <a:p>
                      <a:pPr algn="ctr"/>
                      <a:r>
                        <a:rPr lang="en-US" sz="2000" b="0" dirty="0" err="1"/>
                        <a:t>Ăn</a:t>
                      </a:r>
                      <a:r>
                        <a:rPr lang="en-US" sz="2000" b="0" baseline="0" dirty="0"/>
                        <a:t> </a:t>
                      </a:r>
                      <a:r>
                        <a:rPr lang="en-US" sz="2000" b="0" baseline="0" dirty="0" err="1"/>
                        <a:t>mặn</a:t>
                      </a:r>
                      <a:endParaRPr lang="en-US" sz="2000" b="0" dirty="0"/>
                    </a:p>
                  </a:txBody>
                  <a:tcPr anchor="ctr">
                    <a:solidFill>
                      <a:srgbClr val="ABE1FE"/>
                    </a:solidFill>
                  </a:tcPr>
                </a:tc>
                <a:tc hMerge="1">
                  <a:txBody>
                    <a:bodyPr/>
                    <a:lstStyle/>
                    <a:p>
                      <a:endParaRPr lang="en-US" dirty="0"/>
                    </a:p>
                  </a:txBody>
                  <a:tcPr/>
                </a:tc>
                <a:tc gridSpan="2">
                  <a:txBody>
                    <a:bodyPr/>
                    <a:lstStyle/>
                    <a:p>
                      <a:pPr algn="ctr"/>
                      <a:r>
                        <a:rPr lang="en-US" sz="2000" b="0" dirty="0" err="1"/>
                        <a:t>Nhịn</a:t>
                      </a:r>
                      <a:r>
                        <a:rPr lang="en-US" sz="2000" b="0" dirty="0"/>
                        <a:t> </a:t>
                      </a:r>
                      <a:r>
                        <a:rPr lang="en-US" sz="2000" b="0" dirty="0" err="1"/>
                        <a:t>tiểu</a:t>
                      </a:r>
                      <a:endParaRPr lang="en-US" sz="2000" b="0" dirty="0"/>
                    </a:p>
                  </a:txBody>
                  <a:tcPr anchor="ctr">
                    <a:solidFill>
                      <a:srgbClr val="ABE1FE"/>
                    </a:solidFill>
                  </a:tcPr>
                </a:tc>
                <a:tc hMerge="1">
                  <a:txBody>
                    <a:bodyPr/>
                    <a:lstStyle/>
                    <a:p>
                      <a:endParaRPr lang="en-US" dirty="0"/>
                    </a:p>
                  </a:txBody>
                  <a:tcPr/>
                </a:tc>
                <a:tc gridSpan="2">
                  <a:txBody>
                    <a:bodyPr/>
                    <a:lstStyle/>
                    <a:p>
                      <a:pPr algn="ctr"/>
                      <a:r>
                        <a:rPr lang="en-US" sz="2000" b="0" dirty="0" err="1"/>
                        <a:t>Vệ</a:t>
                      </a:r>
                      <a:r>
                        <a:rPr lang="en-US" sz="2000" b="0" dirty="0"/>
                        <a:t> </a:t>
                      </a:r>
                      <a:r>
                        <a:rPr lang="en-US" sz="2000" b="0" dirty="0" err="1"/>
                        <a:t>sinh</a:t>
                      </a:r>
                      <a:r>
                        <a:rPr lang="en-US" sz="2000" b="0" dirty="0"/>
                        <a:t> </a:t>
                      </a:r>
                      <a:r>
                        <a:rPr lang="en-US" sz="2000" b="0" dirty="0" err="1"/>
                        <a:t>và</a:t>
                      </a:r>
                      <a:r>
                        <a:rPr lang="en-US" sz="2000" b="0" baseline="0" dirty="0"/>
                        <a:t> </a:t>
                      </a:r>
                      <a:r>
                        <a:rPr lang="en-US" sz="2000" b="0" baseline="0" dirty="0" err="1"/>
                        <a:t>thay</a:t>
                      </a:r>
                      <a:r>
                        <a:rPr lang="en-US" sz="2000" b="0" baseline="0" dirty="0"/>
                        <a:t> </a:t>
                      </a:r>
                      <a:r>
                        <a:rPr lang="en-US" sz="2000" b="0" baseline="0" dirty="0" err="1"/>
                        <a:t>đồ</a:t>
                      </a:r>
                      <a:r>
                        <a:rPr lang="en-US" sz="2000" b="0" baseline="0" dirty="0"/>
                        <a:t> </a:t>
                      </a:r>
                      <a:r>
                        <a:rPr lang="en-US" sz="2000" b="0" baseline="0" dirty="0" err="1"/>
                        <a:t>lót</a:t>
                      </a:r>
                      <a:r>
                        <a:rPr lang="en-US" sz="2000" b="0" baseline="0" dirty="0"/>
                        <a:t> </a:t>
                      </a:r>
                      <a:r>
                        <a:rPr lang="en-US" sz="2000" b="0" baseline="0" dirty="0" err="1"/>
                        <a:t>hằng</a:t>
                      </a:r>
                      <a:r>
                        <a:rPr lang="en-US" sz="2000" b="0" baseline="0" dirty="0"/>
                        <a:t> </a:t>
                      </a:r>
                      <a:r>
                        <a:rPr lang="en-US" sz="2000" b="0" baseline="0" dirty="0" err="1"/>
                        <a:t>ngày</a:t>
                      </a:r>
                      <a:endParaRPr lang="en-US" sz="2000" b="0" dirty="0"/>
                    </a:p>
                  </a:txBody>
                  <a:tcPr anchor="ctr">
                    <a:solidFill>
                      <a:srgbClr val="ABE1FE"/>
                    </a:solidFill>
                  </a:tcPr>
                </a:tc>
                <a:tc hMerge="1">
                  <a:txBody>
                    <a:bodyPr/>
                    <a:lstStyle/>
                    <a:p>
                      <a:endParaRPr lang="en-US" dirty="0"/>
                    </a:p>
                  </a:txBody>
                  <a:tcPr/>
                </a:tc>
                <a:extLst>
                  <a:ext uri="{0D108BD9-81ED-4DB2-BD59-A6C34878D82A}">
                    <a16:rowId xmlns:a16="http://schemas.microsoft.com/office/drawing/2014/main" val="244755373"/>
                  </a:ext>
                </a:extLst>
              </a:tr>
              <a:tr h="771783">
                <a:tc vMerge="1">
                  <a:txBody>
                    <a:bodyPr/>
                    <a:lstStyle/>
                    <a:p>
                      <a:endParaRPr lang="en-US" dirty="0"/>
                    </a:p>
                  </a:txBody>
                  <a:tcPr/>
                </a:tc>
                <a:tc>
                  <a:txBody>
                    <a:bodyPr/>
                    <a:lstStyle/>
                    <a:p>
                      <a:pPr algn="ctr"/>
                      <a:r>
                        <a:rPr lang="en-US" sz="2000" dirty="0" err="1"/>
                        <a:t>Có</a:t>
                      </a:r>
                      <a:endParaRPr lang="en-US" sz="2000" dirty="0"/>
                    </a:p>
                  </a:txBody>
                  <a:tcPr anchor="ctr">
                    <a:solidFill>
                      <a:srgbClr val="D4EFFC">
                        <a:alpha val="20000"/>
                      </a:srgbClr>
                    </a:solidFill>
                  </a:tcPr>
                </a:tc>
                <a:tc>
                  <a:txBody>
                    <a:bodyPr/>
                    <a:lstStyle/>
                    <a:p>
                      <a:pPr algn="ctr"/>
                      <a:r>
                        <a:rPr lang="en-US" sz="2000" dirty="0" err="1"/>
                        <a:t>Không</a:t>
                      </a:r>
                      <a:r>
                        <a:rPr lang="en-US" sz="2000" baseline="0" dirty="0"/>
                        <a:t> </a:t>
                      </a:r>
                      <a:endParaRPr lang="en-US" sz="2000" dirty="0"/>
                    </a:p>
                  </a:txBody>
                  <a:tcPr anchor="ctr">
                    <a:solidFill>
                      <a:srgbClr val="D4EFFC">
                        <a:alpha val="20000"/>
                      </a:srgbClr>
                    </a:solidFill>
                  </a:tcPr>
                </a:tc>
                <a:tc>
                  <a:txBody>
                    <a:bodyPr/>
                    <a:lstStyle/>
                    <a:p>
                      <a:pPr algn="ctr"/>
                      <a:r>
                        <a:rPr lang="en-US" sz="2000" dirty="0" err="1"/>
                        <a:t>Có</a:t>
                      </a:r>
                      <a:endParaRPr lang="en-US" sz="2000" dirty="0"/>
                    </a:p>
                  </a:txBody>
                  <a:tcPr anchor="ctr">
                    <a:solidFill>
                      <a:srgbClr val="D4EFFC">
                        <a:alpha val="20000"/>
                      </a:srgbClr>
                    </a:solidFill>
                  </a:tcPr>
                </a:tc>
                <a:tc>
                  <a:txBody>
                    <a:bodyPr/>
                    <a:lstStyle/>
                    <a:p>
                      <a:pPr algn="ctr"/>
                      <a:r>
                        <a:rPr lang="en-US" sz="2000" dirty="0" err="1"/>
                        <a:t>Không</a:t>
                      </a:r>
                      <a:endParaRPr lang="en-US" sz="2000" dirty="0"/>
                    </a:p>
                  </a:txBody>
                  <a:tcPr anchor="ctr">
                    <a:solidFill>
                      <a:srgbClr val="D4EFFC">
                        <a:alpha val="20000"/>
                      </a:srgbClr>
                    </a:solidFill>
                  </a:tcPr>
                </a:tc>
                <a:tc>
                  <a:txBody>
                    <a:bodyPr/>
                    <a:lstStyle/>
                    <a:p>
                      <a:pPr algn="ctr"/>
                      <a:r>
                        <a:rPr lang="en-US" sz="2000" dirty="0" err="1"/>
                        <a:t>Có</a:t>
                      </a:r>
                      <a:endParaRPr lang="en-US" sz="2000" dirty="0"/>
                    </a:p>
                  </a:txBody>
                  <a:tcPr anchor="ctr">
                    <a:solidFill>
                      <a:srgbClr val="D4EFFC">
                        <a:alpha val="20000"/>
                      </a:srgbClr>
                    </a:solidFill>
                  </a:tcPr>
                </a:tc>
                <a:tc>
                  <a:txBody>
                    <a:bodyPr/>
                    <a:lstStyle/>
                    <a:p>
                      <a:pPr algn="ctr"/>
                      <a:r>
                        <a:rPr lang="en-US" sz="2000" dirty="0" err="1"/>
                        <a:t>Không</a:t>
                      </a:r>
                      <a:endParaRPr lang="en-US" sz="2000" dirty="0"/>
                    </a:p>
                  </a:txBody>
                  <a:tcPr anchor="ctr">
                    <a:solidFill>
                      <a:srgbClr val="D4EFFC">
                        <a:alpha val="20000"/>
                      </a:srgbClr>
                    </a:solidFill>
                  </a:tcPr>
                </a:tc>
                <a:tc>
                  <a:txBody>
                    <a:bodyPr/>
                    <a:lstStyle/>
                    <a:p>
                      <a:pPr algn="ctr"/>
                      <a:r>
                        <a:rPr lang="en-US" sz="2000" dirty="0" err="1"/>
                        <a:t>Có</a:t>
                      </a:r>
                      <a:endParaRPr lang="en-US" sz="2000" dirty="0"/>
                    </a:p>
                  </a:txBody>
                  <a:tcPr anchor="ctr">
                    <a:solidFill>
                      <a:srgbClr val="D4EFFC">
                        <a:alpha val="20000"/>
                      </a:srgbClr>
                    </a:solidFill>
                  </a:tcPr>
                </a:tc>
                <a:tc>
                  <a:txBody>
                    <a:bodyPr/>
                    <a:lstStyle/>
                    <a:p>
                      <a:pPr algn="ctr"/>
                      <a:r>
                        <a:rPr lang="en-US" sz="2000" dirty="0" err="1"/>
                        <a:t>không</a:t>
                      </a:r>
                      <a:endParaRPr lang="en-US" sz="2000" dirty="0"/>
                    </a:p>
                  </a:txBody>
                  <a:tcPr anchor="ctr">
                    <a:solidFill>
                      <a:srgbClr val="D4EFFC">
                        <a:alpha val="20000"/>
                      </a:srgbClr>
                    </a:solidFill>
                  </a:tcPr>
                </a:tc>
                <a:extLst>
                  <a:ext uri="{0D108BD9-81ED-4DB2-BD59-A6C34878D82A}">
                    <a16:rowId xmlns:a16="http://schemas.microsoft.com/office/drawing/2014/main" val="3665236459"/>
                  </a:ext>
                </a:extLst>
              </a:tr>
              <a:tr h="771783">
                <a:tc>
                  <a:txBody>
                    <a:bodyPr/>
                    <a:lstStyle/>
                    <a:p>
                      <a:pPr algn="ctr"/>
                      <a:r>
                        <a:rPr lang="en-US" sz="2000" dirty="0" err="1"/>
                        <a:t>Bạn</a:t>
                      </a:r>
                      <a:r>
                        <a:rPr lang="en-US" sz="2000" baseline="0" dirty="0"/>
                        <a:t> …</a:t>
                      </a: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extLst>
                  <a:ext uri="{0D108BD9-81ED-4DB2-BD59-A6C34878D82A}">
                    <a16:rowId xmlns:a16="http://schemas.microsoft.com/office/drawing/2014/main" val="1481598549"/>
                  </a:ext>
                </a:extLst>
              </a:tr>
              <a:tr h="771783">
                <a:tc>
                  <a:txBody>
                    <a:bodyPr/>
                    <a:lstStyle/>
                    <a:p>
                      <a:pPr algn="ctr"/>
                      <a:r>
                        <a:rPr lang="en-US" sz="2000" dirty="0" err="1"/>
                        <a:t>Bạn</a:t>
                      </a:r>
                      <a:r>
                        <a:rPr lang="en-US" sz="2000" baseline="0" dirty="0"/>
                        <a:t> …</a:t>
                      </a:r>
                      <a:endParaRPr lang="en-US" sz="2000" dirty="0"/>
                    </a:p>
                  </a:txBody>
                  <a:tcPr anchor="ctr"/>
                </a:tc>
                <a:tc>
                  <a:txBody>
                    <a:bodyPr/>
                    <a:lstStyle/>
                    <a:p>
                      <a:pPr algn="ctr"/>
                      <a:endParaRPr lang="en-US" sz="2000"/>
                    </a:p>
                  </a:txBody>
                  <a:tcPr anchor="ctr"/>
                </a:tc>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extLst>
                  <a:ext uri="{0D108BD9-81ED-4DB2-BD59-A6C34878D82A}">
                    <a16:rowId xmlns:a16="http://schemas.microsoft.com/office/drawing/2014/main" val="2141067609"/>
                  </a:ext>
                </a:extLst>
              </a:tr>
            </a:tbl>
          </a:graphicData>
        </a:graphic>
      </p:graphicFrame>
      <p:sp>
        <p:nvSpPr>
          <p:cNvPr id="6" name="TextBox 5"/>
          <p:cNvSpPr txBox="1"/>
          <p:nvPr/>
        </p:nvSpPr>
        <p:spPr>
          <a:xfrm>
            <a:off x="809894" y="2431150"/>
            <a:ext cx="5863771" cy="461665"/>
          </a:xfrm>
          <a:prstGeom prst="rect">
            <a:avLst/>
          </a:prstGeom>
          <a:noFill/>
        </p:spPr>
        <p:txBody>
          <a:bodyPr wrap="square" rtlCol="0">
            <a:spAutoFit/>
          </a:bodyPr>
          <a:lstStyle/>
          <a:p>
            <a:r>
              <a:rPr lang="en-US" sz="2400" dirty="0" err="1"/>
              <a:t>Đánh</a:t>
            </a:r>
            <a:r>
              <a:rPr lang="en-US" sz="2400" dirty="0"/>
              <a:t> </a:t>
            </a:r>
            <a:r>
              <a:rPr lang="en-US" sz="2400" dirty="0" err="1"/>
              <a:t>dấu</a:t>
            </a:r>
            <a:r>
              <a:rPr lang="en-US" sz="2400" dirty="0"/>
              <a:t> x </a:t>
            </a:r>
            <a:r>
              <a:rPr lang="en-US" sz="2400" dirty="0" err="1"/>
              <a:t>vào</a:t>
            </a:r>
            <a:r>
              <a:rPr lang="en-US" sz="2400" dirty="0"/>
              <a:t> </a:t>
            </a:r>
            <a:r>
              <a:rPr lang="en-US" sz="2400" dirty="0" err="1"/>
              <a:t>cột</a:t>
            </a:r>
            <a:r>
              <a:rPr lang="en-US" sz="2400" dirty="0"/>
              <a:t> </a:t>
            </a:r>
            <a:r>
              <a:rPr lang="en-US" sz="2400" dirty="0" err="1"/>
              <a:t>phù</a:t>
            </a:r>
            <a:r>
              <a:rPr lang="en-US" sz="2400" dirty="0"/>
              <a:t> </a:t>
            </a:r>
            <a:r>
              <a:rPr lang="en-US" sz="2400" dirty="0" err="1"/>
              <a:t>hợp</a:t>
            </a:r>
            <a:endParaRPr lang="en-US" sz="2400" dirty="0"/>
          </a:p>
        </p:txBody>
      </p:sp>
      <p:grpSp>
        <p:nvGrpSpPr>
          <p:cNvPr id="7" name="Group 6"/>
          <p:cNvGrpSpPr/>
          <p:nvPr/>
        </p:nvGrpSpPr>
        <p:grpSpPr>
          <a:xfrm>
            <a:off x="627017" y="3026236"/>
            <a:ext cx="1505134" cy="1857828"/>
            <a:chOff x="627017" y="2438401"/>
            <a:chExt cx="1505134" cy="1857828"/>
          </a:xfrm>
        </p:grpSpPr>
        <p:cxnSp>
          <p:nvCxnSpPr>
            <p:cNvPr id="8" name="Straight Connector 7"/>
            <p:cNvCxnSpPr/>
            <p:nvPr/>
          </p:nvCxnSpPr>
          <p:spPr>
            <a:xfrm>
              <a:off x="809894" y="2438401"/>
              <a:ext cx="1178563" cy="185782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060996" y="2483194"/>
              <a:ext cx="1071155" cy="707886"/>
            </a:xfrm>
            <a:prstGeom prst="rect">
              <a:avLst/>
            </a:prstGeom>
            <a:noFill/>
          </p:spPr>
          <p:txBody>
            <a:bodyPr wrap="square" rtlCol="0">
              <a:spAutoFit/>
            </a:bodyPr>
            <a:lstStyle/>
            <a:p>
              <a:pPr algn="ctr"/>
              <a:r>
                <a:rPr lang="en-US" sz="2000" dirty="0" err="1"/>
                <a:t>Thói</a:t>
              </a:r>
              <a:r>
                <a:rPr lang="en-US" sz="2000" dirty="0"/>
                <a:t> </a:t>
              </a:r>
              <a:r>
                <a:rPr lang="en-US" sz="2000" dirty="0" err="1"/>
                <a:t>quen</a:t>
              </a:r>
              <a:endParaRPr lang="en-US" sz="2000" dirty="0"/>
            </a:p>
          </p:txBody>
        </p:sp>
        <p:sp>
          <p:nvSpPr>
            <p:cNvPr id="10" name="TextBox 9"/>
            <p:cNvSpPr txBox="1"/>
            <p:nvPr/>
          </p:nvSpPr>
          <p:spPr>
            <a:xfrm>
              <a:off x="627017" y="3238226"/>
              <a:ext cx="1071155" cy="1015663"/>
            </a:xfrm>
            <a:prstGeom prst="rect">
              <a:avLst/>
            </a:prstGeom>
            <a:noFill/>
          </p:spPr>
          <p:txBody>
            <a:bodyPr wrap="square" rtlCol="0">
              <a:spAutoFit/>
            </a:bodyPr>
            <a:lstStyle/>
            <a:p>
              <a:pPr algn="ctr"/>
              <a:r>
                <a:rPr lang="en-US" sz="2000" dirty="0" err="1"/>
                <a:t>Tên</a:t>
              </a:r>
              <a:r>
                <a:rPr lang="en-US" sz="2000" dirty="0"/>
                <a:t> </a:t>
              </a:r>
              <a:r>
                <a:rPr lang="en-US" sz="2000" dirty="0" err="1"/>
                <a:t>học</a:t>
              </a:r>
              <a:r>
                <a:rPr lang="en-US" sz="2000" dirty="0"/>
                <a:t> </a:t>
              </a:r>
              <a:r>
                <a:rPr lang="en-US" sz="2000" dirty="0" err="1"/>
                <a:t>sinh</a:t>
              </a:r>
              <a:endParaRPr lang="en-US" sz="2000" dirty="0"/>
            </a:p>
          </p:txBody>
        </p:sp>
      </p:grpSp>
    </p:spTree>
    <p:extLst>
      <p:ext uri="{BB962C8B-B14F-4D97-AF65-F5344CB8AC3E}">
        <p14:creationId xmlns:p14="http://schemas.microsoft.com/office/powerpoint/2010/main" val="9865327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65330" y="342538"/>
            <a:ext cx="11244220" cy="1015663"/>
          </a:xfrm>
          <a:prstGeom prst="rect">
            <a:avLst/>
          </a:prstGeom>
          <a:noFill/>
        </p:spPr>
        <p:txBody>
          <a:bodyPr wrap="square" rtlCol="0">
            <a:spAutoFit/>
          </a:bodyPr>
          <a:lstStyle/>
          <a:p>
            <a:r>
              <a:rPr lang="en-US" sz="3000" b="1" dirty="0" err="1">
                <a:solidFill>
                  <a:srgbClr val="002060"/>
                </a:solidFill>
                <a:latin typeface="UTM Avo" panose="02040603050506020204" pitchFamily="18" charset="0"/>
              </a:rPr>
              <a:t>Có</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bao</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nhiêu</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bạn</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có</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thói</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quen</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tốt</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bao</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nhiêu</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bạn</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có</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thói</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quen</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không</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tốt</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cho</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cơ</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quan</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bài</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tiết</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nước</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tiểu</a:t>
            </a:r>
            <a:r>
              <a:rPr lang="en-US" sz="3000" b="1" dirty="0">
                <a:solidFill>
                  <a:srgbClr val="002060"/>
                </a:solidFill>
                <a:latin typeface="UTM Avo" panose="02040603050506020204" pitchFamily="18" charset="0"/>
              </a:rPr>
              <a:t>?</a:t>
            </a:r>
          </a:p>
        </p:txBody>
      </p:sp>
      <p:sp>
        <p:nvSpPr>
          <p:cNvPr id="4" name="Rectangle 3"/>
          <p:cNvSpPr/>
          <p:nvPr/>
        </p:nvSpPr>
        <p:spPr>
          <a:xfrm>
            <a:off x="1436914" y="1567543"/>
            <a:ext cx="6596743" cy="509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stretch>
            <a:fillRect/>
          </a:stretch>
        </p:blipFill>
        <p:spPr>
          <a:xfrm>
            <a:off x="-1057" y="1567543"/>
            <a:ext cx="12193057" cy="5291787"/>
          </a:xfrm>
          <a:prstGeom prst="rect">
            <a:avLst/>
          </a:prstGeom>
        </p:spPr>
      </p:pic>
    </p:spTree>
    <p:extLst>
      <p:ext uri="{BB962C8B-B14F-4D97-AF65-F5344CB8AC3E}">
        <p14:creationId xmlns:p14="http://schemas.microsoft.com/office/powerpoint/2010/main" val="37975198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135500" y="1042394"/>
            <a:ext cx="5978433" cy="5978433"/>
          </a:xfrm>
          <a:prstGeom prst="rect">
            <a:avLst/>
          </a:prstGeom>
        </p:spPr>
      </p:pic>
      <p:sp>
        <p:nvSpPr>
          <p:cNvPr id="3" name="TextBox 2"/>
          <p:cNvSpPr txBox="1"/>
          <p:nvPr/>
        </p:nvSpPr>
        <p:spPr>
          <a:xfrm>
            <a:off x="4502574" y="431345"/>
            <a:ext cx="6675120" cy="1200329"/>
          </a:xfrm>
          <a:prstGeom prst="rect">
            <a:avLst/>
          </a:prstGeom>
          <a:noFill/>
        </p:spPr>
        <p:txBody>
          <a:bodyPr wrap="square" rtlCol="0">
            <a:spAutoFit/>
          </a:bodyPr>
          <a:lstStyle/>
          <a:p>
            <a:pPr algn="ctr"/>
            <a:r>
              <a:rPr lang="en-US" sz="7200">
                <a:solidFill>
                  <a:srgbClr val="002060"/>
                </a:solidFill>
                <a:effectLst>
                  <a:outerShdw blurRad="38100" dist="38100" dir="2700000" algn="tl">
                    <a:srgbClr val="000000">
                      <a:alpha val="43137"/>
                    </a:srgbClr>
                  </a:outerShdw>
                </a:effectLst>
                <a:latin typeface="#9Slide05 SVNAngellife" panose="02000500000000020003" pitchFamily="2" charset="0"/>
              </a:rPr>
              <a:t>Kết luận</a:t>
            </a:r>
          </a:p>
        </p:txBody>
      </p:sp>
      <p:grpSp>
        <p:nvGrpSpPr>
          <p:cNvPr id="4" name="Group 3">
            <a:extLst>
              <a:ext uri="{FF2B5EF4-FFF2-40B4-BE49-F238E27FC236}">
                <a16:creationId xmlns:a16="http://schemas.microsoft.com/office/drawing/2014/main" id="{21647756-8E6E-CBE3-C210-C6A6E344E150}"/>
              </a:ext>
            </a:extLst>
          </p:cNvPr>
          <p:cNvGrpSpPr/>
          <p:nvPr/>
        </p:nvGrpSpPr>
        <p:grpSpPr>
          <a:xfrm>
            <a:off x="4030134" y="1512938"/>
            <a:ext cx="7620000" cy="4193604"/>
            <a:chOff x="496667" y="1218441"/>
            <a:chExt cx="4408210" cy="359575"/>
          </a:xfrm>
        </p:grpSpPr>
        <p:sp>
          <p:nvSpPr>
            <p:cNvPr id="5" name="Rectangle: Rounded Corners 4">
              <a:extLst>
                <a:ext uri="{FF2B5EF4-FFF2-40B4-BE49-F238E27FC236}">
                  <a16:creationId xmlns:a16="http://schemas.microsoft.com/office/drawing/2014/main" id="{089D1F9C-31BC-8E2B-C8F9-59996855C5B5}"/>
                </a:ext>
              </a:extLst>
            </p:cNvPr>
            <p:cNvSpPr/>
            <p:nvPr/>
          </p:nvSpPr>
          <p:spPr>
            <a:xfrm>
              <a:off x="496667" y="1218441"/>
              <a:ext cx="4408210" cy="359575"/>
            </a:xfrm>
            <a:prstGeom prst="roundRect">
              <a:avLst/>
            </a:prstGeom>
            <a:solidFill>
              <a:schemeClr val="bg1"/>
            </a:solidFill>
            <a:ln w="38100">
              <a:solidFill>
                <a:srgbClr val="26683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white"/>
                </a:solidFill>
                <a:effectLst/>
                <a:uLnTx/>
                <a:uFillTx/>
                <a:latin typeface="思源黑体 CN"/>
                <a:ea typeface="思源黑体 CN"/>
                <a:cs typeface="+mn-cs"/>
              </a:endParaRPr>
            </a:p>
          </p:txBody>
        </p:sp>
        <p:sp>
          <p:nvSpPr>
            <p:cNvPr id="6" name="TextBox 5">
              <a:extLst>
                <a:ext uri="{FF2B5EF4-FFF2-40B4-BE49-F238E27FC236}">
                  <a16:creationId xmlns:a16="http://schemas.microsoft.com/office/drawing/2014/main" id="{0E003A0E-03A2-5BED-4FAA-CF3A453B3B8D}"/>
                </a:ext>
              </a:extLst>
            </p:cNvPr>
            <p:cNvSpPr txBox="1"/>
            <p:nvPr/>
          </p:nvSpPr>
          <p:spPr>
            <a:xfrm>
              <a:off x="645379" y="1220716"/>
              <a:ext cx="4092075" cy="343069"/>
            </a:xfrm>
            <a:prstGeom prst="rect">
              <a:avLst/>
            </a:prstGeom>
            <a:noFill/>
          </p:spPr>
          <p:txBody>
            <a:bodyPr wrap="square" rtlCol="0">
              <a:spAutoFit/>
            </a:bodyPr>
            <a:lstStyle/>
            <a:p>
              <a:pPr algn="just"/>
              <a:r>
                <a:rPr lang="en-US" sz="3800" b="1">
                  <a:latin typeface="Cambria" panose="02040503050406030204" pitchFamily="18" charset="0"/>
                  <a:ea typeface="Cambria" panose="02040503050406030204" pitchFamily="18" charset="0"/>
                </a:rPr>
                <a:t>    </a:t>
              </a:r>
              <a:r>
                <a:rPr lang="en-US" sz="3600" b="1">
                  <a:solidFill>
                    <a:srgbClr val="002060"/>
                  </a:solidFill>
                  <a:latin typeface="Cambria" panose="02040503050406030204" pitchFamily="18" charset="0"/>
                  <a:ea typeface="Cambria" panose="02040503050406030204" pitchFamily="18" charset="0"/>
                </a:rPr>
                <a:t>Đ</a:t>
              </a:r>
              <a:r>
                <a:rPr lang="vi-VN" sz="3600" b="1">
                  <a:solidFill>
                    <a:srgbClr val="002060"/>
                  </a:solidFill>
                  <a:latin typeface="Cambria" panose="02040503050406030204" pitchFamily="18" charset="0"/>
                  <a:ea typeface="Cambria" panose="02040503050406030204" pitchFamily="18" charset="0"/>
                </a:rPr>
                <a:t>ể chăm sóc,</a:t>
              </a:r>
              <a:r>
                <a:rPr lang="en-US" sz="3600" b="1">
                  <a:solidFill>
                    <a:srgbClr val="002060"/>
                  </a:solidFill>
                  <a:latin typeface="Cambria" panose="02040503050406030204" pitchFamily="18" charset="0"/>
                  <a:ea typeface="Cambria" panose="02040503050406030204" pitchFamily="18" charset="0"/>
                </a:rPr>
                <a:t> </a:t>
              </a:r>
              <a:r>
                <a:rPr lang="vi-VN" sz="3600" b="1">
                  <a:solidFill>
                    <a:srgbClr val="002060"/>
                  </a:solidFill>
                  <a:latin typeface="Cambria" panose="02040503050406030204" pitchFamily="18" charset="0"/>
                  <a:ea typeface="Cambria" panose="02040503050406030204" pitchFamily="18" charset="0"/>
                </a:rPr>
                <a:t>bảo vệ cơ quan bài tiết nước tiểu thì chúng ta cần phải uống đủ nước, vệ sinh và thay đồ lót hàng ngày. Không nên ăn quá mặn và nhịn tiểu vì điều đó có hại cho sức khỏe và cơ quan bài tiết nước tiểu.</a:t>
              </a:r>
              <a:endParaRPr lang="en-US" sz="360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414169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FA491C25-AFD2-4AFA-96D1-CC8BF262F9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1351" y="1487714"/>
            <a:ext cx="5370286" cy="5370286"/>
          </a:xfrm>
          <a:prstGeom prst="rect">
            <a:avLst/>
          </a:prstGeom>
        </p:spPr>
      </p:pic>
      <p:pic>
        <p:nvPicPr>
          <p:cNvPr id="3" name="Picture 2">
            <a:extLst>
              <a:ext uri="{FF2B5EF4-FFF2-40B4-BE49-F238E27FC236}">
                <a16:creationId xmlns:a16="http://schemas.microsoft.com/office/drawing/2014/main" id="{1D3A87FF-C857-1D60-7395-6723E607D688}"/>
              </a:ext>
            </a:extLst>
          </p:cNvPr>
          <p:cNvPicPr>
            <a:picLocks noChangeAspect="1"/>
          </p:cNvPicPr>
          <p:nvPr/>
        </p:nvPicPr>
        <p:blipFill>
          <a:blip r:embed="rId3"/>
          <a:stretch>
            <a:fillRect/>
          </a:stretch>
        </p:blipFill>
        <p:spPr>
          <a:xfrm>
            <a:off x="3962927" y="699697"/>
            <a:ext cx="7785267" cy="3304318"/>
          </a:xfrm>
          <a:prstGeom prst="rect">
            <a:avLst/>
          </a:prstGeom>
        </p:spPr>
      </p:pic>
    </p:spTree>
    <p:extLst>
      <p:ext uri="{BB962C8B-B14F-4D97-AF65-F5344CB8AC3E}">
        <p14:creationId xmlns:p14="http://schemas.microsoft.com/office/powerpoint/2010/main" val="27395821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078E89FD-8EBA-4F63-AECE-25AE7C1CDEBA}"/>
              </a:ext>
            </a:extLst>
          </p:cNvPr>
          <p:cNvPicPr>
            <a:picLocks noChangeAspect="1"/>
          </p:cNvPicPr>
          <p:nvPr/>
        </p:nvPicPr>
        <p:blipFill>
          <a:blip r:embed="rId2"/>
          <a:stretch>
            <a:fillRect/>
          </a:stretch>
        </p:blipFill>
        <p:spPr>
          <a:xfrm>
            <a:off x="696708" y="576534"/>
            <a:ext cx="10795606" cy="6052867"/>
          </a:xfrm>
          <a:prstGeom prst="rect">
            <a:avLst/>
          </a:prstGeom>
        </p:spPr>
      </p:pic>
      <p:pic>
        <p:nvPicPr>
          <p:cNvPr id="3" name="Picture 2">
            <a:extLst>
              <a:ext uri="{FF2B5EF4-FFF2-40B4-BE49-F238E27FC236}">
                <a16:creationId xmlns:a16="http://schemas.microsoft.com/office/drawing/2014/main" id="{B1813281-B5E4-000F-62E2-0AB1340CBAD2}"/>
              </a:ext>
            </a:extLst>
          </p:cNvPr>
          <p:cNvPicPr>
            <a:picLocks noChangeAspect="1"/>
          </p:cNvPicPr>
          <p:nvPr/>
        </p:nvPicPr>
        <p:blipFill>
          <a:blip r:embed="rId3"/>
          <a:stretch>
            <a:fillRect/>
          </a:stretch>
        </p:blipFill>
        <p:spPr>
          <a:xfrm>
            <a:off x="2289253" y="330828"/>
            <a:ext cx="6742126" cy="1958906"/>
          </a:xfrm>
          <a:prstGeom prst="rect">
            <a:avLst/>
          </a:prstGeom>
        </p:spPr>
      </p:pic>
      <p:sp>
        <p:nvSpPr>
          <p:cNvPr id="4" name="TextBox 3">
            <a:extLst>
              <a:ext uri="{FF2B5EF4-FFF2-40B4-BE49-F238E27FC236}">
                <a16:creationId xmlns:a16="http://schemas.microsoft.com/office/drawing/2014/main" id="{29881DEC-9F01-9FC2-6649-C308FD65DEFB}"/>
              </a:ext>
            </a:extLst>
          </p:cNvPr>
          <p:cNvSpPr txBox="1"/>
          <p:nvPr/>
        </p:nvSpPr>
        <p:spPr>
          <a:xfrm>
            <a:off x="1551214" y="1729923"/>
            <a:ext cx="9201300" cy="3293209"/>
          </a:xfrm>
          <a:prstGeom prst="rect">
            <a:avLst/>
          </a:prstGeom>
          <a:noFill/>
        </p:spPr>
        <p:txBody>
          <a:bodyPr wrap="square">
            <a:spAutoFit/>
          </a:bodyPr>
          <a:lstStyle/>
          <a:p>
            <a:pPr algn="just"/>
            <a:r>
              <a:rPr lang="en-US" sz="2600" dirty="0">
                <a:solidFill>
                  <a:schemeClr val="accent4">
                    <a:lumMod val="75000"/>
                  </a:schemeClr>
                </a:solidFill>
                <a:latin typeface="UTM Avo" panose="02040603050506020204" pitchFamily="18" charset="0"/>
              </a:rPr>
              <a:t>- </a:t>
            </a:r>
            <a:r>
              <a:rPr lang="vi-VN" sz="2600" dirty="0">
                <a:solidFill>
                  <a:schemeClr val="accent4">
                    <a:lumMod val="75000"/>
                  </a:schemeClr>
                </a:solidFill>
              </a:rPr>
              <a:t>Nêu được sự cần thiết và thực hiện được việc uống đủ nước, không nhịn tiểu để phòng tránh bệnh sỏi thận.</a:t>
            </a:r>
            <a:endParaRPr lang="en-US" sz="2600" dirty="0">
              <a:solidFill>
                <a:schemeClr val="accent4">
                  <a:lumMod val="75000"/>
                </a:schemeClr>
              </a:solidFill>
              <a:latin typeface="UTM Avo" panose="02040603050506020204" pitchFamily="18" charset="0"/>
            </a:endParaRPr>
          </a:p>
          <a:p>
            <a:pPr lvl="0" algn="just"/>
            <a:r>
              <a:rPr lang="en-US" sz="2600" dirty="0">
                <a:solidFill>
                  <a:schemeClr val="accent4">
                    <a:lumMod val="75000"/>
                  </a:schemeClr>
                </a:solidFill>
                <a:latin typeface="UTM Avo" panose="02040603050506020204" pitchFamily="18" charset="0"/>
              </a:rPr>
              <a:t>- </a:t>
            </a:r>
            <a:r>
              <a:rPr lang="vi-VN" sz="2600" dirty="0">
                <a:solidFill>
                  <a:schemeClr val="accent4">
                    <a:lumMod val="75000"/>
                  </a:schemeClr>
                </a:solidFill>
              </a:rPr>
              <a:t>Giải thích được những việc nên làm và không nên làm để chăm sóc, bảo vệ cơ quan bài tiết nước tiểu.</a:t>
            </a:r>
            <a:endParaRPr lang="en-US" sz="2600" dirty="0">
              <a:solidFill>
                <a:schemeClr val="accent4">
                  <a:lumMod val="75000"/>
                </a:schemeClr>
              </a:solidFill>
              <a:latin typeface="UTM Avo" panose="02040603050506020204" pitchFamily="18" charset="0"/>
            </a:endParaRPr>
          </a:p>
          <a:p>
            <a:pPr lvl="0" algn="just"/>
            <a:r>
              <a:rPr lang="en-US" sz="2600" dirty="0">
                <a:solidFill>
                  <a:schemeClr val="accent4">
                    <a:lumMod val="75000"/>
                  </a:schemeClr>
                </a:solidFill>
                <a:latin typeface="UTM Avo" panose="02040603050506020204" pitchFamily="18" charset="0"/>
              </a:rPr>
              <a:t>- </a:t>
            </a:r>
            <a:r>
              <a:rPr lang="vi-VN" sz="2600" dirty="0">
                <a:solidFill>
                  <a:schemeClr val="accent4">
                    <a:lumMod val="75000"/>
                  </a:schemeClr>
                </a:solidFill>
              </a:rPr>
              <a:t>Thực hiện được vệ sinh cá nhân và ăn uống hợp lí để bảo vệ cơ quan bài tiết nước tiểu.</a:t>
            </a:r>
            <a:endParaRPr lang="en-US" sz="2600" dirty="0">
              <a:solidFill>
                <a:schemeClr val="accent4">
                  <a:lumMod val="75000"/>
                </a:schemeClr>
              </a:solidFill>
              <a:latin typeface="UTM Avo" panose="02040603050506020204" pitchFamily="18" charset="0"/>
            </a:endParaRPr>
          </a:p>
          <a:p>
            <a:pPr lvl="0" algn="just"/>
            <a:r>
              <a:rPr lang="en-US" sz="2600" dirty="0">
                <a:solidFill>
                  <a:schemeClr val="accent4">
                    <a:lumMod val="75000"/>
                  </a:schemeClr>
                </a:solidFill>
                <a:latin typeface="UTM Avo" panose="02040603050506020204" pitchFamily="18" charset="0"/>
              </a:rPr>
              <a:t>- </a:t>
            </a:r>
            <a:r>
              <a:rPr lang="vi-VN" sz="2600" dirty="0">
                <a:solidFill>
                  <a:schemeClr val="accent4">
                    <a:lumMod val="75000"/>
                  </a:schemeClr>
                </a:solidFill>
              </a:rPr>
              <a:t>Tuyên truyền và hướng dẫn người khác biết cách chăm sóc, bảo vệ cơ quan bài tiết nước tiểu.</a:t>
            </a:r>
            <a:endParaRPr lang="en-US" sz="2600" dirty="0">
              <a:solidFill>
                <a:schemeClr val="accent4">
                  <a:lumMod val="75000"/>
                </a:schemeClr>
              </a:solidFill>
              <a:latin typeface="UTM Avo" panose="02040603050506020204" pitchFamily="18" charset="0"/>
            </a:endParaRPr>
          </a:p>
        </p:txBody>
      </p:sp>
      <p:pic>
        <p:nvPicPr>
          <p:cNvPr id="5" name="图片 7">
            <a:extLst>
              <a:ext uri="{FF2B5EF4-FFF2-40B4-BE49-F238E27FC236}">
                <a16:creationId xmlns:a16="http://schemas.microsoft.com/office/drawing/2014/main" id="{6E4C2DCF-48A4-4483-AEF3-F23FEF4AA6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69418" y="0"/>
            <a:ext cx="2229072" cy="2021579"/>
          </a:xfrm>
          <a:prstGeom prst="rect">
            <a:avLst/>
          </a:prstGeom>
        </p:spPr>
      </p:pic>
      <p:pic>
        <p:nvPicPr>
          <p:cNvPr id="6" name="图片 6">
            <a:extLst>
              <a:ext uri="{FF2B5EF4-FFF2-40B4-BE49-F238E27FC236}">
                <a16:creationId xmlns:a16="http://schemas.microsoft.com/office/drawing/2014/main" id="{CDED1A0A-F7B6-4682-81F5-83715CCA9A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532" y="388467"/>
            <a:ext cx="1373410" cy="921814"/>
          </a:xfrm>
          <a:prstGeom prst="rect">
            <a:avLst/>
          </a:prstGeom>
        </p:spPr>
      </p:pic>
    </p:spTree>
    <p:extLst>
      <p:ext uri="{BB962C8B-B14F-4D97-AF65-F5344CB8AC3E}">
        <p14:creationId xmlns:p14="http://schemas.microsoft.com/office/powerpoint/2010/main" val="1902134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par>
                          <p:cTn id="8" fill="hold">
                            <p:stCondLst>
                              <p:cond delay="2000"/>
                            </p:stCondLst>
                            <p:childTnLst>
                              <p:par>
                                <p:cTn id="9" presetID="14"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par>
                          <p:cTn id="12" fill="hold">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3000"/>
                            </p:stCondLst>
                            <p:childTnLst>
                              <p:par>
                                <p:cTn id="17" presetID="2" presetClass="entr" presetSubtype="12"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
            <a:extLst>
              <a:ext uri="{FF2B5EF4-FFF2-40B4-BE49-F238E27FC236}">
                <a16:creationId xmlns:a16="http://schemas.microsoft.com/office/drawing/2014/main" id="{28F8E7EA-5F61-4219-A41F-110E56223F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9154" y="561546"/>
            <a:ext cx="7393279" cy="4807288"/>
          </a:xfrm>
          <a:prstGeom prst="rect">
            <a:avLst/>
          </a:prstGeom>
        </p:spPr>
      </p:pic>
      <p:pic>
        <p:nvPicPr>
          <p:cNvPr id="2" name="图片 3">
            <a:extLst>
              <a:ext uri="{FF2B5EF4-FFF2-40B4-BE49-F238E27FC236}">
                <a16:creationId xmlns:a16="http://schemas.microsoft.com/office/drawing/2014/main" id="{A261AFF4-DDAE-4305-BF68-4561D7D4F5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439" y="992345"/>
            <a:ext cx="6114771" cy="6087991"/>
          </a:xfrm>
          <a:prstGeom prst="rect">
            <a:avLst/>
          </a:prstGeom>
        </p:spPr>
      </p:pic>
      <p:grpSp>
        <p:nvGrpSpPr>
          <p:cNvPr id="4" name="组合 2"/>
          <p:cNvGrpSpPr/>
          <p:nvPr/>
        </p:nvGrpSpPr>
        <p:grpSpPr>
          <a:xfrm>
            <a:off x="7008237" y="1144059"/>
            <a:ext cx="1042430" cy="888377"/>
            <a:chOff x="6201749" y="1372782"/>
            <a:chExt cx="1042430" cy="888377"/>
          </a:xfrm>
        </p:grpSpPr>
        <p:sp>
          <p:nvSpPr>
            <p:cNvPr id="5" name="椭圆 23"/>
            <p:cNvSpPr/>
            <p:nvPr/>
          </p:nvSpPr>
          <p:spPr>
            <a:xfrm>
              <a:off x="6252651" y="1372782"/>
              <a:ext cx="888377" cy="888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lumMod val="65000"/>
                    <a:lumOff val="35000"/>
                  </a:prstClr>
                </a:solidFill>
                <a:effectLst/>
                <a:uLnTx/>
                <a:uFillTx/>
                <a:latin typeface="字魂64号-萌趣软糖体" panose="00000500000000000000" charset="-122"/>
                <a:ea typeface="字魂64号-萌趣软糖体" panose="00000500000000000000" charset="-122"/>
                <a:cs typeface="+mn-cs"/>
              </a:endParaRPr>
            </a:p>
          </p:txBody>
        </p:sp>
        <p:sp>
          <p:nvSpPr>
            <p:cNvPr id="6" name="标题 1"/>
            <p:cNvSpPr txBox="1"/>
            <p:nvPr/>
          </p:nvSpPr>
          <p:spPr>
            <a:xfrm>
              <a:off x="6201749" y="1433360"/>
              <a:ext cx="1042430" cy="62615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zh-CN" sz="4000">
                  <a:solidFill>
                    <a:schemeClr val="accent2">
                      <a:lumMod val="50000"/>
                    </a:schemeClr>
                  </a:solidFill>
                  <a:effectLst>
                    <a:outerShdw blurRad="50800" dist="38100" dir="5400000" algn="t" rotWithShape="0">
                      <a:srgbClr val="0B4957">
                        <a:alpha val="20000"/>
                      </a:srgbClr>
                    </a:outerShdw>
                  </a:effectLst>
                  <a:latin typeface="UTM Alberta Heavy" panose="02040603050506020204" pitchFamily="18" charset="0"/>
                  <a:ea typeface="字魂64号-萌趣软糖体" panose="00000500000000000000" charset="-122"/>
                  <a:cs typeface="+mn-cs"/>
                </a:rPr>
                <a:t>01</a:t>
              </a:r>
              <a:endParaRPr lang="zh-CN" altLang="en-US" sz="4000" dirty="0">
                <a:solidFill>
                  <a:schemeClr val="accent2">
                    <a:lumMod val="50000"/>
                  </a:schemeClr>
                </a:solidFill>
                <a:effectLst>
                  <a:outerShdw blurRad="50800" dist="38100" dir="5400000" algn="t" rotWithShape="0">
                    <a:srgbClr val="0B4957">
                      <a:alpha val="20000"/>
                    </a:srgbClr>
                  </a:outerShdw>
                </a:effectLst>
                <a:latin typeface="UTM Alberta Heavy" panose="02040603050506020204" pitchFamily="18" charset="0"/>
                <a:ea typeface="字魂64号-萌趣软糖体" panose="00000500000000000000" charset="-122"/>
                <a:cs typeface="+mn-cs"/>
              </a:endParaRPr>
            </a:p>
          </p:txBody>
        </p:sp>
      </p:grpSp>
      <p:sp>
        <p:nvSpPr>
          <p:cNvPr id="7" name="TextBox 6"/>
          <p:cNvSpPr txBox="1"/>
          <p:nvPr/>
        </p:nvSpPr>
        <p:spPr>
          <a:xfrm>
            <a:off x="4258802" y="2223545"/>
            <a:ext cx="6675120" cy="1446550"/>
          </a:xfrm>
          <a:prstGeom prst="rect">
            <a:avLst/>
          </a:prstGeom>
          <a:noFill/>
        </p:spPr>
        <p:txBody>
          <a:bodyPr wrap="square" rtlCol="0">
            <a:spAutoFit/>
          </a:bodyPr>
          <a:lstStyle/>
          <a:p>
            <a:pPr algn="ctr"/>
            <a:r>
              <a:rPr lang="en-US" sz="8800">
                <a:solidFill>
                  <a:srgbClr val="FFFF00"/>
                </a:solidFill>
                <a:effectLst>
                  <a:outerShdw blurRad="38100" dist="38100" dir="2700000" algn="tl">
                    <a:srgbClr val="000000">
                      <a:alpha val="43137"/>
                    </a:srgbClr>
                  </a:outerShdw>
                </a:effectLst>
                <a:latin typeface="#9Slide05 SVNAngellife" panose="02000500000000020003" pitchFamily="2" charset="0"/>
              </a:rPr>
              <a:t>Hoạt động</a:t>
            </a:r>
          </a:p>
        </p:txBody>
      </p:sp>
      <p:sp>
        <p:nvSpPr>
          <p:cNvPr id="8" name="TextBox 7"/>
          <p:cNvSpPr txBox="1"/>
          <p:nvPr/>
        </p:nvSpPr>
        <p:spPr>
          <a:xfrm>
            <a:off x="4165767" y="3492791"/>
            <a:ext cx="6675120" cy="1200329"/>
          </a:xfrm>
          <a:prstGeom prst="rect">
            <a:avLst/>
          </a:prstGeom>
          <a:noFill/>
        </p:spPr>
        <p:txBody>
          <a:bodyPr wrap="square" rtlCol="0">
            <a:spAutoFit/>
          </a:bodyPr>
          <a:lstStyle/>
          <a:p>
            <a:pPr algn="ctr"/>
            <a:r>
              <a:rPr lang="en-US" sz="7200">
                <a:solidFill>
                  <a:srgbClr val="00CC00"/>
                </a:solidFill>
                <a:effectLst>
                  <a:outerShdw blurRad="38100" dist="38100" dir="2700000" algn="tl">
                    <a:srgbClr val="000000">
                      <a:alpha val="43137"/>
                    </a:srgbClr>
                  </a:outerShdw>
                </a:effectLst>
                <a:latin typeface="#9Slide05 SVNAngellife" panose="02000500000000020003" pitchFamily="2" charset="0"/>
              </a:rPr>
              <a:t> </a:t>
            </a:r>
            <a:r>
              <a:rPr lang="en-US" sz="6000">
                <a:solidFill>
                  <a:srgbClr val="FF3399"/>
                </a:solidFill>
                <a:effectLst>
                  <a:outerShdw blurRad="38100" dist="38100" dir="2700000" algn="tl">
                    <a:srgbClr val="000000">
                      <a:alpha val="43137"/>
                    </a:srgbClr>
                  </a:outerShdw>
                </a:effectLst>
                <a:latin typeface="UTM Guanine" panose="02040603050506020204" pitchFamily="18" charset="0"/>
              </a:rPr>
              <a:t>mở đầu</a:t>
            </a:r>
          </a:p>
        </p:txBody>
      </p:sp>
    </p:spTree>
    <p:extLst>
      <p:ext uri="{BB962C8B-B14F-4D97-AF65-F5344CB8AC3E}">
        <p14:creationId xmlns:p14="http://schemas.microsoft.com/office/powerpoint/2010/main" val="1276986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1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Effect transition="in" filter="fade">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20210409092016_wm_shs-tu-nhien-va-xa-hoi-2"/>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6659" t="13957" r="87068" b="81219"/>
          <a:stretch/>
        </p:blipFill>
        <p:spPr bwMode="auto">
          <a:xfrm>
            <a:off x="578116" y="473152"/>
            <a:ext cx="1028700" cy="111052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606816" y="551362"/>
            <a:ext cx="10585184" cy="1446550"/>
          </a:xfrm>
          <a:prstGeom prst="rect">
            <a:avLst/>
          </a:prstGeom>
          <a:noFill/>
        </p:spPr>
        <p:txBody>
          <a:bodyPr wrap="square" rtlCol="0">
            <a:spAutoFit/>
          </a:bodyPr>
          <a:lstStyle/>
          <a:p>
            <a:r>
              <a:rPr lang="en-US" sz="4300">
                <a:solidFill>
                  <a:schemeClr val="accent4">
                    <a:lumMod val="75000"/>
                  </a:schemeClr>
                </a:solidFill>
                <a:latin typeface="SVN-Lobster" panose="02040603050506020204" pitchFamily="18" charset="0"/>
              </a:rPr>
              <a:t>- Em </a:t>
            </a:r>
            <a:r>
              <a:rPr lang="en-US" sz="4300" dirty="0" err="1">
                <a:solidFill>
                  <a:schemeClr val="accent4">
                    <a:lumMod val="75000"/>
                  </a:schemeClr>
                </a:solidFill>
                <a:latin typeface="SVN-Lobster" panose="02040603050506020204" pitchFamily="18" charset="0"/>
              </a:rPr>
              <a:t>đã</a:t>
            </a:r>
            <a:r>
              <a:rPr lang="en-US" sz="4300" dirty="0">
                <a:solidFill>
                  <a:schemeClr val="accent4">
                    <a:lumMod val="75000"/>
                  </a:schemeClr>
                </a:solidFill>
                <a:latin typeface="SVN-Lobster" panose="02040603050506020204" pitchFamily="18" charset="0"/>
              </a:rPr>
              <a:t> </a:t>
            </a:r>
            <a:r>
              <a:rPr lang="en-US" sz="4300" dirty="0" err="1">
                <a:solidFill>
                  <a:schemeClr val="accent4">
                    <a:lumMod val="75000"/>
                  </a:schemeClr>
                </a:solidFill>
                <a:latin typeface="SVN-Lobster" panose="02040603050506020204" pitchFamily="18" charset="0"/>
              </a:rPr>
              <a:t>bao</a:t>
            </a:r>
            <a:r>
              <a:rPr lang="en-US" sz="4300" dirty="0">
                <a:solidFill>
                  <a:schemeClr val="accent4">
                    <a:lumMod val="75000"/>
                  </a:schemeClr>
                </a:solidFill>
                <a:latin typeface="SVN-Lobster" panose="02040603050506020204" pitchFamily="18" charset="0"/>
              </a:rPr>
              <a:t> </a:t>
            </a:r>
            <a:r>
              <a:rPr lang="en-US" sz="4300" dirty="0" err="1">
                <a:solidFill>
                  <a:schemeClr val="accent4">
                    <a:lumMod val="75000"/>
                  </a:schemeClr>
                </a:solidFill>
                <a:latin typeface="SVN-Lobster" panose="02040603050506020204" pitchFamily="18" charset="0"/>
              </a:rPr>
              <a:t>cảm</a:t>
            </a:r>
            <a:r>
              <a:rPr lang="en-US" sz="4300" dirty="0">
                <a:solidFill>
                  <a:schemeClr val="accent4">
                    <a:lumMod val="75000"/>
                  </a:schemeClr>
                </a:solidFill>
                <a:latin typeface="SVN-Lobster" panose="02040603050506020204" pitchFamily="18" charset="0"/>
              </a:rPr>
              <a:t> </a:t>
            </a:r>
            <a:r>
              <a:rPr lang="en-US" sz="4300" dirty="0" err="1">
                <a:solidFill>
                  <a:schemeClr val="accent4">
                    <a:lumMod val="75000"/>
                  </a:schemeClr>
                </a:solidFill>
                <a:latin typeface="SVN-Lobster" panose="02040603050506020204" pitchFamily="18" charset="0"/>
              </a:rPr>
              <a:t>thấy</a:t>
            </a:r>
            <a:r>
              <a:rPr lang="en-US" sz="4300" dirty="0">
                <a:solidFill>
                  <a:schemeClr val="accent4">
                    <a:lumMod val="75000"/>
                  </a:schemeClr>
                </a:solidFill>
                <a:latin typeface="SVN-Lobster" panose="02040603050506020204" pitchFamily="18" charset="0"/>
              </a:rPr>
              <a:t> </a:t>
            </a:r>
            <a:r>
              <a:rPr lang="en-US" sz="4300" dirty="0" err="1">
                <a:solidFill>
                  <a:schemeClr val="accent4">
                    <a:lumMod val="75000"/>
                  </a:schemeClr>
                </a:solidFill>
                <a:latin typeface="SVN-Lobster" panose="02040603050506020204" pitchFamily="18" charset="0"/>
              </a:rPr>
              <a:t>bí</a:t>
            </a:r>
            <a:r>
              <a:rPr lang="en-US" sz="4300" dirty="0">
                <a:solidFill>
                  <a:schemeClr val="accent4">
                    <a:lumMod val="75000"/>
                  </a:schemeClr>
                </a:solidFill>
                <a:latin typeface="SVN-Lobster" panose="02040603050506020204" pitchFamily="18" charset="0"/>
              </a:rPr>
              <a:t> </a:t>
            </a:r>
            <a:r>
              <a:rPr lang="en-US" sz="4300" dirty="0" err="1">
                <a:solidFill>
                  <a:schemeClr val="accent4">
                    <a:lumMod val="75000"/>
                  </a:schemeClr>
                </a:solidFill>
                <a:latin typeface="SVN-Lobster" panose="02040603050506020204" pitchFamily="18" charset="0"/>
              </a:rPr>
              <a:t>tiểu</a:t>
            </a:r>
            <a:r>
              <a:rPr lang="en-US" sz="4300" dirty="0">
                <a:solidFill>
                  <a:schemeClr val="accent4">
                    <a:lumMod val="75000"/>
                  </a:schemeClr>
                </a:solidFill>
                <a:latin typeface="SVN-Lobster" panose="02040603050506020204" pitchFamily="18" charset="0"/>
              </a:rPr>
              <a:t> hay </a:t>
            </a:r>
            <a:r>
              <a:rPr lang="en-US" sz="4300" dirty="0" err="1">
                <a:solidFill>
                  <a:schemeClr val="accent4">
                    <a:lumMod val="75000"/>
                  </a:schemeClr>
                </a:solidFill>
                <a:latin typeface="SVN-Lobster" panose="02040603050506020204" pitchFamily="18" charset="0"/>
              </a:rPr>
              <a:t>đi</a:t>
            </a:r>
            <a:r>
              <a:rPr lang="en-US" sz="4300" dirty="0">
                <a:solidFill>
                  <a:schemeClr val="accent4">
                    <a:lumMod val="75000"/>
                  </a:schemeClr>
                </a:solidFill>
                <a:latin typeface="SVN-Lobster" panose="02040603050506020204" pitchFamily="18" charset="0"/>
              </a:rPr>
              <a:t> </a:t>
            </a:r>
            <a:r>
              <a:rPr lang="en-US" sz="4300" dirty="0" err="1">
                <a:solidFill>
                  <a:schemeClr val="accent4">
                    <a:lumMod val="75000"/>
                  </a:schemeClr>
                </a:solidFill>
                <a:latin typeface="SVN-Lobster" panose="02040603050506020204" pitchFamily="18" charset="0"/>
              </a:rPr>
              <a:t>tiểu</a:t>
            </a:r>
            <a:r>
              <a:rPr lang="en-US" sz="4300" dirty="0">
                <a:solidFill>
                  <a:schemeClr val="accent4">
                    <a:lumMod val="75000"/>
                  </a:schemeClr>
                </a:solidFill>
                <a:latin typeface="SVN-Lobster" panose="02040603050506020204" pitchFamily="18" charset="0"/>
              </a:rPr>
              <a:t> </a:t>
            </a:r>
            <a:r>
              <a:rPr lang="en-US" sz="4300" dirty="0" err="1">
                <a:solidFill>
                  <a:schemeClr val="accent4">
                    <a:lumMod val="75000"/>
                  </a:schemeClr>
                </a:solidFill>
                <a:latin typeface="SVN-Lobster" panose="02040603050506020204" pitchFamily="18" charset="0"/>
              </a:rPr>
              <a:t>nhiều</a:t>
            </a:r>
            <a:r>
              <a:rPr lang="en-US" sz="4300" dirty="0">
                <a:solidFill>
                  <a:schemeClr val="accent4">
                    <a:lumMod val="75000"/>
                  </a:schemeClr>
                </a:solidFill>
                <a:latin typeface="SVN-Lobster" panose="02040603050506020204" pitchFamily="18" charset="0"/>
              </a:rPr>
              <a:t> </a:t>
            </a:r>
            <a:r>
              <a:rPr lang="en-US" sz="4300" dirty="0" err="1">
                <a:solidFill>
                  <a:schemeClr val="accent4">
                    <a:lumMod val="75000"/>
                  </a:schemeClr>
                </a:solidFill>
                <a:latin typeface="SVN-Lobster" panose="02040603050506020204" pitchFamily="18" charset="0"/>
              </a:rPr>
              <a:t>lần</a:t>
            </a:r>
            <a:r>
              <a:rPr lang="en-US" sz="4300" dirty="0">
                <a:solidFill>
                  <a:schemeClr val="accent4">
                    <a:lumMod val="75000"/>
                  </a:schemeClr>
                </a:solidFill>
                <a:latin typeface="SVN-Lobster" panose="02040603050506020204" pitchFamily="18" charset="0"/>
              </a:rPr>
              <a:t> </a:t>
            </a:r>
            <a:r>
              <a:rPr lang="en-US" sz="4300" dirty="0" err="1">
                <a:solidFill>
                  <a:schemeClr val="accent4">
                    <a:lumMod val="75000"/>
                  </a:schemeClr>
                </a:solidFill>
                <a:latin typeface="SVN-Lobster" panose="02040603050506020204" pitchFamily="18" charset="0"/>
              </a:rPr>
              <a:t>chưa</a:t>
            </a:r>
            <a:r>
              <a:rPr lang="en-US" sz="4300" dirty="0">
                <a:solidFill>
                  <a:schemeClr val="accent4">
                    <a:lumMod val="75000"/>
                  </a:schemeClr>
                </a:solidFill>
                <a:latin typeface="SVN-Lobster" panose="02040603050506020204" pitchFamily="18" charset="0"/>
              </a:rPr>
              <a:t>?</a:t>
            </a:r>
          </a:p>
          <a:p>
            <a:r>
              <a:rPr lang="en-US" sz="4300">
                <a:solidFill>
                  <a:schemeClr val="accent4">
                    <a:lumMod val="75000"/>
                  </a:schemeClr>
                </a:solidFill>
                <a:latin typeface="SVN-Lobster" panose="02040603050506020204" pitchFamily="18" charset="0"/>
              </a:rPr>
              <a:t>- Em </a:t>
            </a:r>
            <a:r>
              <a:rPr lang="en-US" sz="4300" dirty="0" err="1">
                <a:solidFill>
                  <a:schemeClr val="accent4">
                    <a:lumMod val="75000"/>
                  </a:schemeClr>
                </a:solidFill>
                <a:latin typeface="SVN-Lobster" panose="02040603050506020204" pitchFamily="18" charset="0"/>
              </a:rPr>
              <a:t>cảm</a:t>
            </a:r>
            <a:r>
              <a:rPr lang="en-US" sz="4300" dirty="0">
                <a:solidFill>
                  <a:schemeClr val="accent4">
                    <a:lumMod val="75000"/>
                  </a:schemeClr>
                </a:solidFill>
                <a:latin typeface="SVN-Lobster" panose="02040603050506020204" pitchFamily="18" charset="0"/>
              </a:rPr>
              <a:t> </a:t>
            </a:r>
            <a:r>
              <a:rPr lang="en-US" sz="4300" dirty="0" err="1">
                <a:solidFill>
                  <a:schemeClr val="accent4">
                    <a:lumMod val="75000"/>
                  </a:schemeClr>
                </a:solidFill>
                <a:latin typeface="SVN-Lobster" panose="02040603050506020204" pitchFamily="18" charset="0"/>
              </a:rPr>
              <a:t>thấy</a:t>
            </a:r>
            <a:r>
              <a:rPr lang="en-US" sz="4300" dirty="0">
                <a:solidFill>
                  <a:schemeClr val="accent4">
                    <a:lumMod val="75000"/>
                  </a:schemeClr>
                </a:solidFill>
                <a:latin typeface="SVN-Lobster" panose="02040603050506020204" pitchFamily="18" charset="0"/>
              </a:rPr>
              <a:t> </a:t>
            </a:r>
            <a:r>
              <a:rPr lang="en-US" sz="4300" dirty="0" err="1">
                <a:solidFill>
                  <a:schemeClr val="accent4">
                    <a:lumMod val="75000"/>
                  </a:schemeClr>
                </a:solidFill>
                <a:latin typeface="SVN-Lobster" panose="02040603050506020204" pitchFamily="18" charset="0"/>
              </a:rPr>
              <a:t>thế</a:t>
            </a:r>
            <a:r>
              <a:rPr lang="en-US" sz="4300" dirty="0">
                <a:solidFill>
                  <a:schemeClr val="accent4">
                    <a:lumMod val="75000"/>
                  </a:schemeClr>
                </a:solidFill>
                <a:latin typeface="SVN-Lobster" panose="02040603050506020204" pitchFamily="18" charset="0"/>
              </a:rPr>
              <a:t> </a:t>
            </a:r>
            <a:r>
              <a:rPr lang="en-US" sz="4300" dirty="0" err="1">
                <a:solidFill>
                  <a:schemeClr val="accent4">
                    <a:lumMod val="75000"/>
                  </a:schemeClr>
                </a:solidFill>
                <a:latin typeface="SVN-Lobster" panose="02040603050506020204" pitchFamily="18" charset="0"/>
              </a:rPr>
              <a:t>nào</a:t>
            </a:r>
            <a:r>
              <a:rPr lang="en-US" sz="4300" dirty="0">
                <a:solidFill>
                  <a:schemeClr val="accent4">
                    <a:lumMod val="75000"/>
                  </a:schemeClr>
                </a:solidFill>
                <a:latin typeface="SVN-Lobster" panose="02040603050506020204" pitchFamily="18" charset="0"/>
              </a:rPr>
              <a:t> </a:t>
            </a:r>
            <a:r>
              <a:rPr lang="en-US" sz="4300" dirty="0" err="1">
                <a:solidFill>
                  <a:schemeClr val="accent4">
                    <a:lumMod val="75000"/>
                  </a:schemeClr>
                </a:solidFill>
                <a:latin typeface="SVN-Lobster" panose="02040603050506020204" pitchFamily="18" charset="0"/>
              </a:rPr>
              <a:t>khi</a:t>
            </a:r>
            <a:r>
              <a:rPr lang="en-US" sz="4300" dirty="0">
                <a:solidFill>
                  <a:schemeClr val="accent4">
                    <a:lumMod val="75000"/>
                  </a:schemeClr>
                </a:solidFill>
                <a:latin typeface="SVN-Lobster" panose="02040603050506020204" pitchFamily="18" charset="0"/>
              </a:rPr>
              <a:t> </a:t>
            </a:r>
            <a:r>
              <a:rPr lang="en-US" sz="4300" dirty="0" err="1">
                <a:solidFill>
                  <a:schemeClr val="accent4">
                    <a:lumMod val="75000"/>
                  </a:schemeClr>
                </a:solidFill>
                <a:latin typeface="SVN-Lobster" panose="02040603050506020204" pitchFamily="18" charset="0"/>
              </a:rPr>
              <a:t>bị</a:t>
            </a:r>
            <a:r>
              <a:rPr lang="en-US" sz="4300" dirty="0">
                <a:solidFill>
                  <a:schemeClr val="accent4">
                    <a:lumMod val="75000"/>
                  </a:schemeClr>
                </a:solidFill>
                <a:latin typeface="SVN-Lobster" panose="02040603050506020204" pitchFamily="18" charset="0"/>
              </a:rPr>
              <a:t> </a:t>
            </a:r>
            <a:r>
              <a:rPr lang="en-US" sz="4300" dirty="0" err="1">
                <a:solidFill>
                  <a:schemeClr val="accent4">
                    <a:lumMod val="75000"/>
                  </a:schemeClr>
                </a:solidFill>
                <a:latin typeface="SVN-Lobster" panose="02040603050506020204" pitchFamily="18" charset="0"/>
              </a:rPr>
              <a:t>như</a:t>
            </a:r>
            <a:r>
              <a:rPr lang="en-US" sz="4300" dirty="0">
                <a:solidFill>
                  <a:schemeClr val="accent4">
                    <a:lumMod val="75000"/>
                  </a:schemeClr>
                </a:solidFill>
                <a:latin typeface="SVN-Lobster" panose="02040603050506020204" pitchFamily="18" charset="0"/>
              </a:rPr>
              <a:t> </a:t>
            </a:r>
            <a:r>
              <a:rPr lang="en-US" sz="4300" dirty="0" err="1">
                <a:solidFill>
                  <a:schemeClr val="accent4">
                    <a:lumMod val="75000"/>
                  </a:schemeClr>
                </a:solidFill>
                <a:latin typeface="SVN-Lobster" panose="02040603050506020204" pitchFamily="18" charset="0"/>
              </a:rPr>
              <a:t>vậy</a:t>
            </a:r>
            <a:r>
              <a:rPr lang="en-US" sz="4300" dirty="0">
                <a:solidFill>
                  <a:schemeClr val="accent4">
                    <a:lumMod val="75000"/>
                  </a:schemeClr>
                </a:solidFill>
                <a:latin typeface="SVN-Lobster" panose="02040603050506020204" pitchFamily="18" charset="0"/>
              </a:rPr>
              <a:t>?</a:t>
            </a:r>
          </a:p>
        </p:txBody>
      </p:sp>
      <p:pic>
        <p:nvPicPr>
          <p:cNvPr id="4" name="Picture 2" descr="Premium Vector | Sad sick young woman with urine problem character. flat  cartoon illustration . isolated on white background. bladder problem,ache  concept"/>
          <p:cNvPicPr>
            <a:picLocks noChangeAspect="1" noChangeArrowheads="1"/>
          </p:cNvPicPr>
          <p:nvPr/>
        </p:nvPicPr>
        <p:blipFill rotWithShape="1">
          <a:blip r:embed="rId5">
            <a:extLst>
              <a:ext uri="{28A0092B-C50C-407E-A947-70E740481C1C}">
                <a14:useLocalDpi xmlns:a14="http://schemas.microsoft.com/office/drawing/2010/main" val="0"/>
              </a:ext>
            </a:extLst>
          </a:blip>
          <a:srcRect t="9127" b="5555"/>
          <a:stretch/>
        </p:blipFill>
        <p:spPr bwMode="auto">
          <a:xfrm>
            <a:off x="1828885" y="2156187"/>
            <a:ext cx="4800600" cy="40957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Premium Vector | Sad sick young man with urine problem character. flat  cartoon illustration icon . isolated on white . bladder problem,ache"/>
          <p:cNvPicPr>
            <a:picLocks noChangeAspect="1" noChangeArrowheads="1"/>
          </p:cNvPicPr>
          <p:nvPr/>
        </p:nvPicPr>
        <p:blipFill rotWithShape="1">
          <a:blip r:embed="rId6">
            <a:extLst>
              <a:ext uri="{28A0092B-C50C-407E-A947-70E740481C1C}">
                <a14:useLocalDpi xmlns:a14="http://schemas.microsoft.com/office/drawing/2010/main" val="0"/>
              </a:ext>
            </a:extLst>
          </a:blip>
          <a:srcRect t="8301" b="8301"/>
          <a:stretch/>
        </p:blipFill>
        <p:spPr bwMode="auto">
          <a:xfrm>
            <a:off x="6114047" y="2203812"/>
            <a:ext cx="4819650" cy="4019550"/>
          </a:xfrm>
          <a:prstGeom prst="roundRect">
            <a:avLst>
              <a:gd name="adj" fmla="val 40837"/>
            </a:avLst>
          </a:prstGeom>
          <a:noFill/>
          <a:extLst>
            <a:ext uri="{909E8E84-426E-40DD-AFC4-6F175D3DCCD1}">
              <a14:hiddenFill xmlns:a14="http://schemas.microsoft.com/office/drawing/2010/main">
                <a:solidFill>
                  <a:srgbClr val="FFFFFF"/>
                </a:solidFill>
              </a14:hiddenFill>
            </a:ext>
          </a:extLst>
        </p:spPr>
      </p:pic>
      <p:sp>
        <p:nvSpPr>
          <p:cNvPr id="6" name="Speech Bubble: Oval 38">
            <a:extLst>
              <a:ext uri="{FF2B5EF4-FFF2-40B4-BE49-F238E27FC236}">
                <a16:creationId xmlns:a16="http://schemas.microsoft.com/office/drawing/2014/main" id="{512DEC50-8341-9C22-EF7E-8EC75E2E2CF2}"/>
              </a:ext>
            </a:extLst>
          </p:cNvPr>
          <p:cNvSpPr/>
          <p:nvPr/>
        </p:nvSpPr>
        <p:spPr>
          <a:xfrm>
            <a:off x="423081" y="1997912"/>
            <a:ext cx="3589361" cy="2778804"/>
          </a:xfrm>
          <a:custGeom>
            <a:avLst/>
            <a:gdLst>
              <a:gd name="connsiteX0" fmla="*/ 2947857 w 2745359"/>
              <a:gd name="connsiteY0" fmla="*/ 1758784 h 2348302"/>
              <a:gd name="connsiteX1" fmla="*/ 2504531 w 2745359"/>
              <a:gd name="connsiteY1" fmla="*/ 1838462 h 2348302"/>
              <a:gd name="connsiteX2" fmla="*/ 854489 w 2745359"/>
              <a:gd name="connsiteY2" fmla="*/ 2261424 h 2348302"/>
              <a:gd name="connsiteX3" fmla="*/ 115494 w 2745359"/>
              <a:gd name="connsiteY3" fmla="*/ 702736 h 2348302"/>
              <a:gd name="connsiteX4" fmla="*/ 1692097 w 2745359"/>
              <a:gd name="connsiteY4" fmla="*/ 32229 h 2348302"/>
              <a:gd name="connsiteX5" fmla="*/ 2713047 w 2745359"/>
              <a:gd name="connsiteY5" fmla="*/ 1427412 h 2348302"/>
              <a:gd name="connsiteX6" fmla="*/ 2947857 w 2745359"/>
              <a:gd name="connsiteY6" fmla="*/ 1758784 h 234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5359" h="2348302" fill="none" extrusionOk="0">
                <a:moveTo>
                  <a:pt x="2947857" y="1758784"/>
                </a:moveTo>
                <a:cubicBezTo>
                  <a:pt x="2785067" y="1817950"/>
                  <a:pt x="2696136" y="1817847"/>
                  <a:pt x="2504531" y="1838462"/>
                </a:cubicBezTo>
                <a:cubicBezTo>
                  <a:pt x="2085825" y="2241332"/>
                  <a:pt x="1514370" y="2541547"/>
                  <a:pt x="854489" y="2261424"/>
                </a:cubicBezTo>
                <a:cubicBezTo>
                  <a:pt x="212520" y="1921270"/>
                  <a:pt x="-259770" y="1302717"/>
                  <a:pt x="115494" y="702736"/>
                </a:cubicBezTo>
                <a:cubicBezTo>
                  <a:pt x="381603" y="149951"/>
                  <a:pt x="922656" y="-138704"/>
                  <a:pt x="1692097" y="32229"/>
                </a:cubicBezTo>
                <a:cubicBezTo>
                  <a:pt x="2402999" y="172005"/>
                  <a:pt x="2883270" y="797102"/>
                  <a:pt x="2713047" y="1427412"/>
                </a:cubicBezTo>
                <a:cubicBezTo>
                  <a:pt x="2744647" y="1486571"/>
                  <a:pt x="2820096" y="1602141"/>
                  <a:pt x="2947857" y="1758784"/>
                </a:cubicBezTo>
                <a:close/>
              </a:path>
              <a:path w="2745359" h="2348302" stroke="0" extrusionOk="0">
                <a:moveTo>
                  <a:pt x="2947857" y="1758784"/>
                </a:moveTo>
                <a:cubicBezTo>
                  <a:pt x="2797836" y="1815639"/>
                  <a:pt x="2562440" y="1814899"/>
                  <a:pt x="2504531" y="1838462"/>
                </a:cubicBezTo>
                <a:cubicBezTo>
                  <a:pt x="2078453" y="2300221"/>
                  <a:pt x="1438502" y="2521732"/>
                  <a:pt x="854489" y="2261424"/>
                </a:cubicBezTo>
                <a:cubicBezTo>
                  <a:pt x="104007" y="2114998"/>
                  <a:pt x="-167449" y="1325988"/>
                  <a:pt x="115494" y="702736"/>
                </a:cubicBezTo>
                <a:cubicBezTo>
                  <a:pt x="373452" y="221386"/>
                  <a:pt x="969535" y="-87207"/>
                  <a:pt x="1692097" y="32229"/>
                </a:cubicBezTo>
                <a:cubicBezTo>
                  <a:pt x="2371939" y="161794"/>
                  <a:pt x="2912972" y="810783"/>
                  <a:pt x="2713047" y="1427412"/>
                </a:cubicBezTo>
                <a:cubicBezTo>
                  <a:pt x="2763482" y="1519669"/>
                  <a:pt x="2858685" y="1634191"/>
                  <a:pt x="2947857" y="1758784"/>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7376"/>
                      <a:gd name="adj2" fmla="val 2489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800" b="1">
                <a:solidFill>
                  <a:srgbClr val="CA3659"/>
                </a:solidFill>
                <a:latin typeface="UTM Aptima" panose="02040603050506020204" pitchFamily="18" charset="0"/>
                <a:ea typeface="Cambria" panose="02040503050406030204" pitchFamily="18" charset="0"/>
              </a:rPr>
              <a:t>Em đã từng bị bí </a:t>
            </a:r>
          </a:p>
          <a:p>
            <a:pPr algn="ctr"/>
            <a:r>
              <a:rPr lang="en-US" sz="2800" b="1">
                <a:solidFill>
                  <a:srgbClr val="CA3659"/>
                </a:solidFill>
                <a:latin typeface="UTM Aptima" panose="02040603050506020204" pitchFamily="18" charset="0"/>
                <a:ea typeface="Cambria" panose="02040503050406030204" pitchFamily="18" charset="0"/>
              </a:rPr>
              <a:t>tiểu. Em cảm thấy rất khó chịu và đau tức vùng bụng dưới</a:t>
            </a:r>
            <a:r>
              <a:rPr lang="en-US" sz="3200" b="1">
                <a:solidFill>
                  <a:srgbClr val="CA3659"/>
                </a:solidFill>
                <a:latin typeface="UTM Avo" panose="02040603050506020204" pitchFamily="18" charset="0"/>
                <a:ea typeface="Cambria" panose="02040503050406030204" pitchFamily="18" charset="0"/>
              </a:rPr>
              <a:t>.</a:t>
            </a:r>
          </a:p>
        </p:txBody>
      </p:sp>
      <p:sp>
        <p:nvSpPr>
          <p:cNvPr id="7" name="Speech Bubble: Oval 38">
            <a:extLst>
              <a:ext uri="{FF2B5EF4-FFF2-40B4-BE49-F238E27FC236}">
                <a16:creationId xmlns:a16="http://schemas.microsoft.com/office/drawing/2014/main" id="{512DEC50-8341-9C22-EF7E-8EC75E2E2CF2}"/>
              </a:ext>
            </a:extLst>
          </p:cNvPr>
          <p:cNvSpPr/>
          <p:nvPr/>
        </p:nvSpPr>
        <p:spPr>
          <a:xfrm flipH="1">
            <a:off x="8523872" y="1583680"/>
            <a:ext cx="3589361" cy="2495772"/>
          </a:xfrm>
          <a:custGeom>
            <a:avLst/>
            <a:gdLst>
              <a:gd name="connsiteX0" fmla="*/ 2947857 w 2745359"/>
              <a:gd name="connsiteY0" fmla="*/ 1758784 h 2348302"/>
              <a:gd name="connsiteX1" fmla="*/ 2504531 w 2745359"/>
              <a:gd name="connsiteY1" fmla="*/ 1838462 h 2348302"/>
              <a:gd name="connsiteX2" fmla="*/ 854489 w 2745359"/>
              <a:gd name="connsiteY2" fmla="*/ 2261424 h 2348302"/>
              <a:gd name="connsiteX3" fmla="*/ 115494 w 2745359"/>
              <a:gd name="connsiteY3" fmla="*/ 702736 h 2348302"/>
              <a:gd name="connsiteX4" fmla="*/ 1692097 w 2745359"/>
              <a:gd name="connsiteY4" fmla="*/ 32229 h 2348302"/>
              <a:gd name="connsiteX5" fmla="*/ 2713047 w 2745359"/>
              <a:gd name="connsiteY5" fmla="*/ 1427412 h 2348302"/>
              <a:gd name="connsiteX6" fmla="*/ 2947857 w 2745359"/>
              <a:gd name="connsiteY6" fmla="*/ 1758784 h 234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5359" h="2348302" fill="none" extrusionOk="0">
                <a:moveTo>
                  <a:pt x="2947857" y="1758784"/>
                </a:moveTo>
                <a:cubicBezTo>
                  <a:pt x="2785067" y="1817950"/>
                  <a:pt x="2696136" y="1817847"/>
                  <a:pt x="2504531" y="1838462"/>
                </a:cubicBezTo>
                <a:cubicBezTo>
                  <a:pt x="2085825" y="2241332"/>
                  <a:pt x="1514370" y="2541547"/>
                  <a:pt x="854489" y="2261424"/>
                </a:cubicBezTo>
                <a:cubicBezTo>
                  <a:pt x="212520" y="1921270"/>
                  <a:pt x="-259770" y="1302717"/>
                  <a:pt x="115494" y="702736"/>
                </a:cubicBezTo>
                <a:cubicBezTo>
                  <a:pt x="381603" y="149951"/>
                  <a:pt x="922656" y="-138704"/>
                  <a:pt x="1692097" y="32229"/>
                </a:cubicBezTo>
                <a:cubicBezTo>
                  <a:pt x="2402999" y="172005"/>
                  <a:pt x="2883270" y="797102"/>
                  <a:pt x="2713047" y="1427412"/>
                </a:cubicBezTo>
                <a:cubicBezTo>
                  <a:pt x="2744647" y="1486571"/>
                  <a:pt x="2820096" y="1602141"/>
                  <a:pt x="2947857" y="1758784"/>
                </a:cubicBezTo>
                <a:close/>
              </a:path>
              <a:path w="2745359" h="2348302" stroke="0" extrusionOk="0">
                <a:moveTo>
                  <a:pt x="2947857" y="1758784"/>
                </a:moveTo>
                <a:cubicBezTo>
                  <a:pt x="2797836" y="1815639"/>
                  <a:pt x="2562440" y="1814899"/>
                  <a:pt x="2504531" y="1838462"/>
                </a:cubicBezTo>
                <a:cubicBezTo>
                  <a:pt x="2078453" y="2300221"/>
                  <a:pt x="1438502" y="2521732"/>
                  <a:pt x="854489" y="2261424"/>
                </a:cubicBezTo>
                <a:cubicBezTo>
                  <a:pt x="104007" y="2114998"/>
                  <a:pt x="-167449" y="1325988"/>
                  <a:pt x="115494" y="702736"/>
                </a:cubicBezTo>
                <a:cubicBezTo>
                  <a:pt x="373452" y="221386"/>
                  <a:pt x="969535" y="-87207"/>
                  <a:pt x="1692097" y="32229"/>
                </a:cubicBezTo>
                <a:cubicBezTo>
                  <a:pt x="2371939" y="161794"/>
                  <a:pt x="2912972" y="810783"/>
                  <a:pt x="2713047" y="1427412"/>
                </a:cubicBezTo>
                <a:cubicBezTo>
                  <a:pt x="2763482" y="1519669"/>
                  <a:pt x="2858685" y="1634191"/>
                  <a:pt x="2947857" y="1758784"/>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7376"/>
                      <a:gd name="adj2" fmla="val 2489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800" b="1">
                <a:solidFill>
                  <a:srgbClr val="002060"/>
                </a:solidFill>
                <a:latin typeface="UTM Aptima" panose="02040603050506020204" pitchFamily="18" charset="0"/>
                <a:ea typeface="Cambria" panose="02040503050406030204" pitchFamily="18" charset="0"/>
              </a:rPr>
              <a:t>Em đã từng bị đi </a:t>
            </a:r>
          </a:p>
          <a:p>
            <a:pPr algn="ctr"/>
            <a:r>
              <a:rPr lang="en-US" sz="2800" b="1">
                <a:solidFill>
                  <a:srgbClr val="002060"/>
                </a:solidFill>
                <a:latin typeface="UTM Aptima" panose="02040603050506020204" pitchFamily="18" charset="0"/>
                <a:ea typeface="Cambria" panose="02040503050406030204" pitchFamily="18" charset="0"/>
              </a:rPr>
              <a:t>tiểu nhiều lần. Em cảm thấy đau rát vùng kín</a:t>
            </a:r>
            <a:r>
              <a:rPr lang="en-US" sz="3200" b="1">
                <a:solidFill>
                  <a:srgbClr val="002060"/>
                </a:solidFill>
                <a:latin typeface="UTM Avo" panose="02040603050506020204" pitchFamily="18" charset="0"/>
                <a:ea typeface="Cambria" panose="02040503050406030204" pitchFamily="18" charset="0"/>
              </a:rPr>
              <a:t>.</a:t>
            </a:r>
          </a:p>
        </p:txBody>
      </p:sp>
    </p:spTree>
    <p:extLst>
      <p:ext uri="{BB962C8B-B14F-4D97-AF65-F5344CB8AC3E}">
        <p14:creationId xmlns:p14="http://schemas.microsoft.com/office/powerpoint/2010/main" val="13573364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right)">
                                      <p:cBhvr>
                                        <p:cTn id="20" dur="500"/>
                                        <p:tgtEl>
                                          <p:spTgt spid="6"/>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right)">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
            <a:extLst>
              <a:ext uri="{FF2B5EF4-FFF2-40B4-BE49-F238E27FC236}">
                <a16:creationId xmlns:a16="http://schemas.microsoft.com/office/drawing/2014/main" id="{28F8E7EA-5F61-4219-A41F-110E56223F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9154" y="561546"/>
            <a:ext cx="7393279" cy="4807288"/>
          </a:xfrm>
          <a:prstGeom prst="rect">
            <a:avLst/>
          </a:prstGeom>
        </p:spPr>
      </p:pic>
      <p:pic>
        <p:nvPicPr>
          <p:cNvPr id="2" name="图片 3">
            <a:extLst>
              <a:ext uri="{FF2B5EF4-FFF2-40B4-BE49-F238E27FC236}">
                <a16:creationId xmlns:a16="http://schemas.microsoft.com/office/drawing/2014/main" id="{A261AFF4-DDAE-4305-BF68-4561D7D4F5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439" y="992345"/>
            <a:ext cx="6114771" cy="6087991"/>
          </a:xfrm>
          <a:prstGeom prst="rect">
            <a:avLst/>
          </a:prstGeom>
        </p:spPr>
      </p:pic>
      <p:grpSp>
        <p:nvGrpSpPr>
          <p:cNvPr id="4" name="组合 2"/>
          <p:cNvGrpSpPr/>
          <p:nvPr/>
        </p:nvGrpSpPr>
        <p:grpSpPr>
          <a:xfrm>
            <a:off x="7008237" y="1144059"/>
            <a:ext cx="1042430" cy="888377"/>
            <a:chOff x="6201749" y="1372782"/>
            <a:chExt cx="1042430" cy="888377"/>
          </a:xfrm>
        </p:grpSpPr>
        <p:sp>
          <p:nvSpPr>
            <p:cNvPr id="5" name="椭圆 23"/>
            <p:cNvSpPr/>
            <p:nvPr/>
          </p:nvSpPr>
          <p:spPr>
            <a:xfrm>
              <a:off x="6252651" y="1372782"/>
              <a:ext cx="888377" cy="888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lumMod val="65000"/>
                    <a:lumOff val="35000"/>
                  </a:prstClr>
                </a:solidFill>
                <a:effectLst/>
                <a:uLnTx/>
                <a:uFillTx/>
                <a:latin typeface="字魂64号-萌趣软糖体" panose="00000500000000000000" charset="-122"/>
                <a:ea typeface="字魂64号-萌趣软糖体" panose="00000500000000000000" charset="-122"/>
                <a:cs typeface="+mn-cs"/>
              </a:endParaRPr>
            </a:p>
          </p:txBody>
        </p:sp>
        <p:sp>
          <p:nvSpPr>
            <p:cNvPr id="6" name="标题 1"/>
            <p:cNvSpPr txBox="1"/>
            <p:nvPr/>
          </p:nvSpPr>
          <p:spPr>
            <a:xfrm>
              <a:off x="6201749" y="1433360"/>
              <a:ext cx="1042430" cy="62615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zh-CN" sz="4000">
                  <a:solidFill>
                    <a:schemeClr val="accent2">
                      <a:lumMod val="50000"/>
                    </a:schemeClr>
                  </a:solidFill>
                  <a:effectLst>
                    <a:outerShdw blurRad="50800" dist="38100" dir="5400000" algn="t" rotWithShape="0">
                      <a:srgbClr val="0B4957">
                        <a:alpha val="20000"/>
                      </a:srgbClr>
                    </a:outerShdw>
                  </a:effectLst>
                  <a:latin typeface="UTM Alberta Heavy" panose="02040603050506020204" pitchFamily="18" charset="0"/>
                  <a:ea typeface="字魂64号-萌趣软糖体" panose="00000500000000000000" charset="-122"/>
                  <a:cs typeface="+mn-cs"/>
                </a:rPr>
                <a:t>02</a:t>
              </a:r>
              <a:endParaRPr lang="zh-CN" altLang="en-US" sz="4000" dirty="0">
                <a:solidFill>
                  <a:schemeClr val="accent2">
                    <a:lumMod val="50000"/>
                  </a:schemeClr>
                </a:solidFill>
                <a:effectLst>
                  <a:outerShdw blurRad="50800" dist="38100" dir="5400000" algn="t" rotWithShape="0">
                    <a:srgbClr val="0B4957">
                      <a:alpha val="20000"/>
                    </a:srgbClr>
                  </a:outerShdw>
                </a:effectLst>
                <a:latin typeface="UTM Alberta Heavy" panose="02040603050506020204" pitchFamily="18" charset="0"/>
                <a:ea typeface="字魂64号-萌趣软糖体" panose="00000500000000000000" charset="-122"/>
                <a:cs typeface="+mn-cs"/>
              </a:endParaRPr>
            </a:p>
          </p:txBody>
        </p:sp>
      </p:grpSp>
      <p:sp>
        <p:nvSpPr>
          <p:cNvPr id="7" name="TextBox 6"/>
          <p:cNvSpPr txBox="1"/>
          <p:nvPr/>
        </p:nvSpPr>
        <p:spPr>
          <a:xfrm>
            <a:off x="4258802" y="2223545"/>
            <a:ext cx="6675120" cy="1446550"/>
          </a:xfrm>
          <a:prstGeom prst="rect">
            <a:avLst/>
          </a:prstGeom>
          <a:noFill/>
        </p:spPr>
        <p:txBody>
          <a:bodyPr wrap="square" rtlCol="0">
            <a:spAutoFit/>
          </a:bodyPr>
          <a:lstStyle/>
          <a:p>
            <a:pPr algn="ctr"/>
            <a:r>
              <a:rPr lang="en-US" sz="8800">
                <a:solidFill>
                  <a:srgbClr val="FFFF00"/>
                </a:solidFill>
                <a:effectLst>
                  <a:outerShdw blurRad="38100" dist="38100" dir="2700000" algn="tl">
                    <a:srgbClr val="000000">
                      <a:alpha val="43137"/>
                    </a:srgbClr>
                  </a:outerShdw>
                </a:effectLst>
                <a:latin typeface="#9Slide05 SVNAngellife" panose="02000500000000020003" pitchFamily="2" charset="0"/>
              </a:rPr>
              <a:t>Hoạt động</a:t>
            </a:r>
          </a:p>
        </p:txBody>
      </p:sp>
      <p:sp>
        <p:nvSpPr>
          <p:cNvPr id="8" name="TextBox 7"/>
          <p:cNvSpPr txBox="1"/>
          <p:nvPr/>
        </p:nvSpPr>
        <p:spPr>
          <a:xfrm>
            <a:off x="4165767" y="3492791"/>
            <a:ext cx="6675120" cy="1200329"/>
          </a:xfrm>
          <a:prstGeom prst="rect">
            <a:avLst/>
          </a:prstGeom>
          <a:noFill/>
        </p:spPr>
        <p:txBody>
          <a:bodyPr wrap="square" rtlCol="0">
            <a:spAutoFit/>
          </a:bodyPr>
          <a:lstStyle/>
          <a:p>
            <a:pPr algn="ctr"/>
            <a:r>
              <a:rPr lang="en-US" sz="7200">
                <a:solidFill>
                  <a:srgbClr val="00CC00"/>
                </a:solidFill>
                <a:effectLst>
                  <a:outerShdw blurRad="38100" dist="38100" dir="2700000" algn="tl">
                    <a:srgbClr val="000000">
                      <a:alpha val="43137"/>
                    </a:srgbClr>
                  </a:outerShdw>
                </a:effectLst>
                <a:latin typeface="#9Slide05 SVNAngellife" panose="02000500000000020003" pitchFamily="2" charset="0"/>
              </a:rPr>
              <a:t> </a:t>
            </a:r>
            <a:r>
              <a:rPr lang="en-US" sz="6000">
                <a:solidFill>
                  <a:schemeClr val="bg1"/>
                </a:solidFill>
                <a:effectLst>
                  <a:outerShdw blurRad="38100" dist="38100" dir="2700000" algn="tl">
                    <a:srgbClr val="000000">
                      <a:alpha val="43137"/>
                    </a:srgbClr>
                  </a:outerShdw>
                </a:effectLst>
                <a:latin typeface="UTM Guanine" panose="02040603050506020204" pitchFamily="18" charset="0"/>
              </a:rPr>
              <a:t>khám phá</a:t>
            </a:r>
          </a:p>
        </p:txBody>
      </p:sp>
    </p:spTree>
    <p:extLst>
      <p:ext uri="{BB962C8B-B14F-4D97-AF65-F5344CB8AC3E}">
        <p14:creationId xmlns:p14="http://schemas.microsoft.com/office/powerpoint/2010/main" val="10609335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1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Effect transition="in" filter="fade">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33171" y="4083069"/>
            <a:ext cx="3038777" cy="2774931"/>
          </a:xfrm>
          <a:prstGeom prst="rect">
            <a:avLst/>
          </a:prstGeom>
        </p:spPr>
      </p:pic>
      <p:pic>
        <p:nvPicPr>
          <p:cNvPr id="3" name="Picture 2" descr="20210409092016_wm_shs-tu-nhien-va-xa-hoi-2"/>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7443" t="20457" r="86284" b="73298"/>
          <a:stretch/>
        </p:blipFill>
        <p:spPr bwMode="auto">
          <a:xfrm>
            <a:off x="357244" y="225600"/>
            <a:ext cx="994142" cy="138953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51386" y="225600"/>
            <a:ext cx="10131285" cy="1077218"/>
          </a:xfrm>
          <a:prstGeom prst="rect">
            <a:avLst/>
          </a:prstGeom>
          <a:noFill/>
        </p:spPr>
        <p:txBody>
          <a:bodyPr wrap="square" rtlCol="0">
            <a:spAutoFit/>
          </a:bodyPr>
          <a:lstStyle/>
          <a:p>
            <a:r>
              <a:rPr lang="en-US" sz="3200" b="1" dirty="0" err="1">
                <a:solidFill>
                  <a:schemeClr val="accent4">
                    <a:lumMod val="75000"/>
                  </a:schemeClr>
                </a:solidFill>
                <a:latin typeface="UTM Avo" panose="02040603050506020204" pitchFamily="18" charset="0"/>
              </a:rPr>
              <a:t>Quan</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sát</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các</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hình</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dưới</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đây</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và</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nêu</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những</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việc</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cần</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làm</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để</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bảo</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vệ</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cơ</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quan</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bài</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tiết</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nước</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tiểu</a:t>
            </a:r>
            <a:r>
              <a:rPr lang="en-US" sz="3200" b="1" dirty="0">
                <a:solidFill>
                  <a:schemeClr val="accent4">
                    <a:lumMod val="75000"/>
                  </a:schemeClr>
                </a:solidFill>
                <a:latin typeface="UTM Avo" panose="02040603050506020204" pitchFamily="18" charset="0"/>
              </a:rPr>
              <a:t>.</a:t>
            </a:r>
          </a:p>
        </p:txBody>
      </p:sp>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676894" y="2435582"/>
            <a:ext cx="3160884" cy="2839778"/>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02171" y="1260384"/>
            <a:ext cx="3011512" cy="2865119"/>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54712" y="1957496"/>
            <a:ext cx="2906589" cy="3392905"/>
          </a:xfrm>
          <a:prstGeom prst="rect">
            <a:avLst/>
          </a:prstGeom>
        </p:spPr>
      </p:pic>
    </p:spTree>
    <p:extLst>
      <p:ext uri="{BB962C8B-B14F-4D97-AF65-F5344CB8AC3E}">
        <p14:creationId xmlns:p14="http://schemas.microsoft.com/office/powerpoint/2010/main" val="2372097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07790" y="3953894"/>
            <a:ext cx="3038777" cy="2774931"/>
          </a:xfrm>
          <a:prstGeom prst="rect">
            <a:avLst/>
          </a:prstGeom>
        </p:spPr>
      </p:pic>
      <p:pic>
        <p:nvPicPr>
          <p:cNvPr id="3" name="Picture 2" descr="20210409092016_wm_shs-tu-nhien-va-xa-hoi-2"/>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7443" t="20457" r="86284" b="73298"/>
          <a:stretch/>
        </p:blipFill>
        <p:spPr bwMode="auto">
          <a:xfrm>
            <a:off x="357244" y="225600"/>
            <a:ext cx="994142" cy="138953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51386" y="225600"/>
            <a:ext cx="10131285" cy="1077218"/>
          </a:xfrm>
          <a:prstGeom prst="rect">
            <a:avLst/>
          </a:prstGeom>
          <a:noFill/>
        </p:spPr>
        <p:txBody>
          <a:bodyPr wrap="square" rtlCol="0">
            <a:spAutoFit/>
          </a:bodyPr>
          <a:lstStyle/>
          <a:p>
            <a:r>
              <a:rPr lang="en-US" sz="3200" b="1" dirty="0" err="1">
                <a:solidFill>
                  <a:schemeClr val="accent4">
                    <a:lumMod val="75000"/>
                  </a:schemeClr>
                </a:solidFill>
                <a:latin typeface="UTM Avo" panose="02040603050506020204" pitchFamily="18" charset="0"/>
              </a:rPr>
              <a:t>Quan</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sát</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các</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hình</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dưới</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đây</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và</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nêu</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những</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việc</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cần</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làm</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để</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bảo</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vệ</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cơ</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quan</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bài</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tiết</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nước</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tiểu</a:t>
            </a:r>
            <a:r>
              <a:rPr lang="en-US" sz="3200" b="1" dirty="0">
                <a:solidFill>
                  <a:schemeClr val="accent4">
                    <a:lumMod val="75000"/>
                  </a:schemeClr>
                </a:solidFill>
                <a:latin typeface="UTM Avo" panose="02040603050506020204" pitchFamily="18" charset="0"/>
              </a:rPr>
              <a:t>.</a:t>
            </a:r>
          </a:p>
        </p:txBody>
      </p:sp>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5598777" y="1274543"/>
            <a:ext cx="2931074" cy="2633314"/>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79976" y="1217951"/>
            <a:ext cx="2797626" cy="2661630"/>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53619" y="3837721"/>
            <a:ext cx="2576232" cy="3007275"/>
          </a:xfrm>
          <a:prstGeom prst="rect">
            <a:avLst/>
          </a:prstGeom>
        </p:spPr>
      </p:pic>
      <p:grpSp>
        <p:nvGrpSpPr>
          <p:cNvPr id="9" name="Group 8">
            <a:extLst>
              <a:ext uri="{FF2B5EF4-FFF2-40B4-BE49-F238E27FC236}">
                <a16:creationId xmlns:a16="http://schemas.microsoft.com/office/drawing/2014/main" id="{21647756-8E6E-CBE3-C210-C6A6E344E150}"/>
              </a:ext>
            </a:extLst>
          </p:cNvPr>
          <p:cNvGrpSpPr/>
          <p:nvPr/>
        </p:nvGrpSpPr>
        <p:grpSpPr>
          <a:xfrm>
            <a:off x="854315" y="1725539"/>
            <a:ext cx="4135187" cy="810092"/>
            <a:chOff x="496667" y="1218441"/>
            <a:chExt cx="4408210" cy="256468"/>
          </a:xfrm>
        </p:grpSpPr>
        <p:sp>
          <p:nvSpPr>
            <p:cNvPr id="10" name="Rectangle: Rounded Corners 4">
              <a:extLst>
                <a:ext uri="{FF2B5EF4-FFF2-40B4-BE49-F238E27FC236}">
                  <a16:creationId xmlns:a16="http://schemas.microsoft.com/office/drawing/2014/main" id="{089D1F9C-31BC-8E2B-C8F9-59996855C5B5}"/>
                </a:ext>
              </a:extLst>
            </p:cNvPr>
            <p:cNvSpPr/>
            <p:nvPr/>
          </p:nvSpPr>
          <p:spPr>
            <a:xfrm>
              <a:off x="496667" y="1218441"/>
              <a:ext cx="4408210" cy="256468"/>
            </a:xfrm>
            <a:prstGeom prst="roundRect">
              <a:avLst/>
            </a:prstGeom>
            <a:noFill/>
            <a:ln w="38100">
              <a:solidFill>
                <a:srgbClr val="26683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white"/>
                </a:solidFill>
                <a:effectLst/>
                <a:uLnTx/>
                <a:uFillTx/>
                <a:latin typeface="思源黑体 CN"/>
                <a:ea typeface="思源黑体 CN"/>
                <a:cs typeface="+mn-cs"/>
              </a:endParaRPr>
            </a:p>
          </p:txBody>
        </p:sp>
        <p:sp>
          <p:nvSpPr>
            <p:cNvPr id="11" name="TextBox 10">
              <a:extLst>
                <a:ext uri="{FF2B5EF4-FFF2-40B4-BE49-F238E27FC236}">
                  <a16:creationId xmlns:a16="http://schemas.microsoft.com/office/drawing/2014/main" id="{0E003A0E-03A2-5BED-4FAA-CF3A453B3B8D}"/>
                </a:ext>
              </a:extLst>
            </p:cNvPr>
            <p:cNvSpPr txBox="1"/>
            <p:nvPr/>
          </p:nvSpPr>
          <p:spPr>
            <a:xfrm>
              <a:off x="664092" y="1242925"/>
              <a:ext cx="4073361" cy="114546"/>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3200" b="1" i="0" u="none" strike="noStrike" kern="1200" cap="none" spc="0" normalizeH="0" baseline="0" noProof="0">
                  <a:ln>
                    <a:noFill/>
                  </a:ln>
                  <a:solidFill>
                    <a:srgbClr val="FF0000"/>
                  </a:solidFill>
                  <a:effectLst/>
                  <a:uLnTx/>
                  <a:uFillTx/>
                  <a:latin typeface="Cambria" panose="02040503050406030204" pitchFamily="18" charset="0"/>
                  <a:ea typeface="思源黑体 CN"/>
                  <a:cs typeface="Arial" panose="020B0604020202020204" pitchFamily="34" charset="0"/>
                </a:rPr>
                <a:t>THẢO</a:t>
              </a:r>
              <a:r>
                <a:rPr kumimoji="0" lang="en-US" sz="3200" b="1" i="0" u="none" strike="noStrike" kern="1200" cap="none" spc="0" normalizeH="0" noProof="0">
                  <a:ln>
                    <a:noFill/>
                  </a:ln>
                  <a:solidFill>
                    <a:srgbClr val="FF0000"/>
                  </a:solidFill>
                  <a:effectLst/>
                  <a:uLnTx/>
                  <a:uFillTx/>
                  <a:latin typeface="Cambria" panose="02040503050406030204" pitchFamily="18" charset="0"/>
                  <a:ea typeface="思源黑体 CN"/>
                  <a:cs typeface="Arial" panose="020B0604020202020204" pitchFamily="34" charset="0"/>
                </a:rPr>
                <a:t> LUẬN NHÓM</a:t>
              </a:r>
              <a:endPar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思源黑体 CN"/>
                <a:cs typeface="Arial" panose="020B0604020202020204" pitchFamily="34" charset="0"/>
              </a:endParaRPr>
            </a:p>
          </p:txBody>
        </p:sp>
      </p:grpSp>
      <p:sp>
        <p:nvSpPr>
          <p:cNvPr id="12" name="TextBox 11"/>
          <p:cNvSpPr txBox="1"/>
          <p:nvPr/>
        </p:nvSpPr>
        <p:spPr>
          <a:xfrm>
            <a:off x="357244" y="2958352"/>
            <a:ext cx="5591306" cy="3046988"/>
          </a:xfrm>
          <a:prstGeom prst="rect">
            <a:avLst/>
          </a:prstGeom>
          <a:noFill/>
        </p:spPr>
        <p:txBody>
          <a:bodyPr wrap="square" rtlCol="0">
            <a:spAutoFit/>
          </a:bodyPr>
          <a:lstStyle/>
          <a:p>
            <a:pPr algn="just"/>
            <a:r>
              <a:rPr lang="en-US" sz="3200" b="1">
                <a:solidFill>
                  <a:srgbClr val="002060"/>
                </a:solidFill>
                <a:latin typeface="UTM Aptima" panose="02040603050506020204" pitchFamily="18" charset="0"/>
              </a:rPr>
              <a:t>- Hình vẽ gì?</a:t>
            </a:r>
          </a:p>
          <a:p>
            <a:pPr algn="just"/>
            <a:r>
              <a:rPr lang="en-US" sz="3200" b="1">
                <a:solidFill>
                  <a:srgbClr val="002060"/>
                </a:solidFill>
                <a:latin typeface="UTM Aptima" panose="02040603050506020204" pitchFamily="18" charset="0"/>
              </a:rPr>
              <a:t>- Các bạn nhỏ trong hình làm gì?</a:t>
            </a:r>
          </a:p>
          <a:p>
            <a:pPr algn="just"/>
            <a:r>
              <a:rPr lang="en-US" sz="3200" b="1">
                <a:solidFill>
                  <a:srgbClr val="002060"/>
                </a:solidFill>
                <a:latin typeface="UTM Aptima" panose="02040603050506020204" pitchFamily="18" charset="0"/>
              </a:rPr>
              <a:t>- Những việc đó có giúp bảo vệ cơ quan bài tiết nước tiểu không?</a:t>
            </a:r>
            <a:endParaRPr lang="en-US" sz="3200" b="1" dirty="0">
              <a:solidFill>
                <a:srgbClr val="002060"/>
              </a:solidFill>
              <a:latin typeface="UTM Aptima" panose="02040603050506020204" pitchFamily="18" charset="0"/>
            </a:endParaRPr>
          </a:p>
        </p:txBody>
      </p:sp>
    </p:spTree>
    <p:extLst>
      <p:ext uri="{BB962C8B-B14F-4D97-AF65-F5344CB8AC3E}">
        <p14:creationId xmlns:p14="http://schemas.microsoft.com/office/powerpoint/2010/main" val="3629214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210409092016_wm_shs-tu-nhien-va-xa-hoi-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7443" t="20457" r="86284" b="73298"/>
          <a:stretch/>
        </p:blipFill>
        <p:spPr bwMode="auto">
          <a:xfrm>
            <a:off x="357244" y="225600"/>
            <a:ext cx="994142" cy="138953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51386" y="225600"/>
            <a:ext cx="10131285" cy="1077218"/>
          </a:xfrm>
          <a:prstGeom prst="rect">
            <a:avLst/>
          </a:prstGeom>
          <a:noFill/>
        </p:spPr>
        <p:txBody>
          <a:bodyPr wrap="square" rtlCol="0">
            <a:spAutoFit/>
          </a:bodyPr>
          <a:lstStyle/>
          <a:p>
            <a:r>
              <a:rPr lang="en-US" sz="3200" b="1" dirty="0" err="1">
                <a:solidFill>
                  <a:schemeClr val="accent4">
                    <a:lumMod val="75000"/>
                  </a:schemeClr>
                </a:solidFill>
                <a:latin typeface="UTM Avo" panose="02040603050506020204" pitchFamily="18" charset="0"/>
              </a:rPr>
              <a:t>Quan</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sát</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các</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hình</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dưới</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đây</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và</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nêu</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những</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việc</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cần</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làm</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để</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bảo</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vệ</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cơ</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quan</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bài</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tiết</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nước</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tiểu</a:t>
            </a:r>
            <a:r>
              <a:rPr lang="en-US" sz="3200" b="1" dirty="0">
                <a:solidFill>
                  <a:schemeClr val="accent4">
                    <a:lumMod val="75000"/>
                  </a:schemeClr>
                </a:solidFill>
                <a:latin typeface="UTM Avo" panose="02040603050506020204" pitchFamily="18" charset="0"/>
              </a:rPr>
              <a:t>.</a:t>
            </a:r>
          </a:p>
        </p:txBody>
      </p:sp>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507369" y="1929038"/>
            <a:ext cx="4474549" cy="4019991"/>
          </a:xfrm>
          <a:prstGeom prst="rect">
            <a:avLst/>
          </a:prstGeom>
        </p:spPr>
      </p:pic>
      <p:grpSp>
        <p:nvGrpSpPr>
          <p:cNvPr id="9" name="Group 8">
            <a:extLst>
              <a:ext uri="{FF2B5EF4-FFF2-40B4-BE49-F238E27FC236}">
                <a16:creationId xmlns:a16="http://schemas.microsoft.com/office/drawing/2014/main" id="{21647756-8E6E-CBE3-C210-C6A6E344E150}"/>
              </a:ext>
            </a:extLst>
          </p:cNvPr>
          <p:cNvGrpSpPr/>
          <p:nvPr/>
        </p:nvGrpSpPr>
        <p:grpSpPr>
          <a:xfrm>
            <a:off x="5999521" y="1552841"/>
            <a:ext cx="5483150" cy="2950920"/>
            <a:chOff x="496667" y="1218441"/>
            <a:chExt cx="4408210" cy="359575"/>
          </a:xfrm>
        </p:grpSpPr>
        <p:sp>
          <p:nvSpPr>
            <p:cNvPr id="10" name="Rectangle: Rounded Corners 4">
              <a:extLst>
                <a:ext uri="{FF2B5EF4-FFF2-40B4-BE49-F238E27FC236}">
                  <a16:creationId xmlns:a16="http://schemas.microsoft.com/office/drawing/2014/main" id="{089D1F9C-31BC-8E2B-C8F9-59996855C5B5}"/>
                </a:ext>
              </a:extLst>
            </p:cNvPr>
            <p:cNvSpPr/>
            <p:nvPr/>
          </p:nvSpPr>
          <p:spPr>
            <a:xfrm>
              <a:off x="496667" y="1218441"/>
              <a:ext cx="4408210" cy="359575"/>
            </a:xfrm>
            <a:prstGeom prst="roundRect">
              <a:avLst/>
            </a:prstGeom>
            <a:noFill/>
            <a:ln w="38100">
              <a:solidFill>
                <a:srgbClr val="26683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white"/>
                </a:solidFill>
                <a:effectLst/>
                <a:uLnTx/>
                <a:uFillTx/>
                <a:latin typeface="思源黑体 CN"/>
                <a:ea typeface="思源黑体 CN"/>
                <a:cs typeface="+mn-cs"/>
              </a:endParaRPr>
            </a:p>
          </p:txBody>
        </p:sp>
        <p:sp>
          <p:nvSpPr>
            <p:cNvPr id="11" name="TextBox 10">
              <a:extLst>
                <a:ext uri="{FF2B5EF4-FFF2-40B4-BE49-F238E27FC236}">
                  <a16:creationId xmlns:a16="http://schemas.microsoft.com/office/drawing/2014/main" id="{0E003A0E-03A2-5BED-4FAA-CF3A453B3B8D}"/>
                </a:ext>
              </a:extLst>
            </p:cNvPr>
            <p:cNvSpPr txBox="1"/>
            <p:nvPr/>
          </p:nvSpPr>
          <p:spPr>
            <a:xfrm>
              <a:off x="664092" y="1242925"/>
              <a:ext cx="4073361" cy="311276"/>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3200" b="1" i="0" u="none" strike="noStrike" kern="1200" cap="none" spc="0" normalizeH="0" baseline="0" noProof="0">
                  <a:ln>
                    <a:noFill/>
                  </a:ln>
                  <a:solidFill>
                    <a:srgbClr val="002060"/>
                  </a:solidFill>
                  <a:effectLst/>
                  <a:uLnTx/>
                  <a:uFillTx/>
                  <a:latin typeface="Cambria" panose="02040503050406030204" pitchFamily="18" charset="0"/>
                  <a:ea typeface="思源黑体 CN"/>
                  <a:cs typeface="Arial" panose="020B0604020202020204" pitchFamily="34" charset="0"/>
                </a:rPr>
                <a:t>     Bạn nhỏ</a:t>
              </a:r>
              <a:r>
                <a:rPr kumimoji="0" lang="en-US" sz="3200" b="1" i="0" u="none" strike="noStrike" kern="1200" cap="none" spc="0" normalizeH="0" noProof="0">
                  <a:ln>
                    <a:noFill/>
                  </a:ln>
                  <a:solidFill>
                    <a:srgbClr val="002060"/>
                  </a:solidFill>
                  <a:effectLst/>
                  <a:uLnTx/>
                  <a:uFillTx/>
                  <a:latin typeface="Cambria" panose="02040503050406030204" pitchFamily="18" charset="0"/>
                  <a:ea typeface="思源黑体 CN"/>
                  <a:cs typeface="Arial" panose="020B0604020202020204" pitchFamily="34" charset="0"/>
                </a:rPr>
                <a:t> đang tắm rửa bằng xà phòng và nhớ thay đồ lót hằng ngày để bảo vệ cơ quan bài tiết nước tiểu.</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思源黑体 CN"/>
                <a:cs typeface="Arial" panose="020B0604020202020204" pitchFamily="34" charset="0"/>
              </a:endParaRPr>
            </a:p>
          </p:txBody>
        </p:sp>
      </p:grpSp>
      <p:grpSp>
        <p:nvGrpSpPr>
          <p:cNvPr id="14" name="Group 13">
            <a:extLst>
              <a:ext uri="{FF2B5EF4-FFF2-40B4-BE49-F238E27FC236}">
                <a16:creationId xmlns:a16="http://schemas.microsoft.com/office/drawing/2014/main" id="{21647756-8E6E-CBE3-C210-C6A6E344E150}"/>
              </a:ext>
            </a:extLst>
          </p:cNvPr>
          <p:cNvGrpSpPr/>
          <p:nvPr/>
        </p:nvGrpSpPr>
        <p:grpSpPr>
          <a:xfrm>
            <a:off x="6919452" y="4906625"/>
            <a:ext cx="3643288" cy="1569657"/>
            <a:chOff x="851809" y="1234395"/>
            <a:chExt cx="3961681" cy="166910"/>
          </a:xfrm>
        </p:grpSpPr>
        <p:sp>
          <p:nvSpPr>
            <p:cNvPr id="15" name="Rectangle: Rounded Corners 4">
              <a:extLst>
                <a:ext uri="{FF2B5EF4-FFF2-40B4-BE49-F238E27FC236}">
                  <a16:creationId xmlns:a16="http://schemas.microsoft.com/office/drawing/2014/main" id="{089D1F9C-31BC-8E2B-C8F9-59996855C5B5}"/>
                </a:ext>
              </a:extLst>
            </p:cNvPr>
            <p:cNvSpPr/>
            <p:nvPr/>
          </p:nvSpPr>
          <p:spPr>
            <a:xfrm>
              <a:off x="853417" y="1234395"/>
              <a:ext cx="3858521" cy="166910"/>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white"/>
                </a:solidFill>
                <a:effectLst/>
                <a:uLnTx/>
                <a:uFillTx/>
                <a:latin typeface="思源黑体 CN"/>
                <a:ea typeface="思源黑体 CN"/>
                <a:cs typeface="+mn-cs"/>
              </a:endParaRPr>
            </a:p>
          </p:txBody>
        </p:sp>
        <p:sp>
          <p:nvSpPr>
            <p:cNvPr id="16" name="TextBox 15">
              <a:extLst>
                <a:ext uri="{FF2B5EF4-FFF2-40B4-BE49-F238E27FC236}">
                  <a16:creationId xmlns:a16="http://schemas.microsoft.com/office/drawing/2014/main" id="{0E003A0E-03A2-5BED-4FAA-CF3A453B3B8D}"/>
                </a:ext>
              </a:extLst>
            </p:cNvPr>
            <p:cNvSpPr txBox="1"/>
            <p:nvPr/>
          </p:nvSpPr>
          <p:spPr>
            <a:xfrm>
              <a:off x="851809" y="1247486"/>
              <a:ext cx="3961681" cy="140728"/>
            </a:xfrm>
            <a:prstGeom prst="rect">
              <a:avLst/>
            </a:prstGeom>
            <a:noFill/>
            <a:ln>
              <a:noFill/>
            </a:ln>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sz="4000" b="1" i="0" u="none" strike="noStrike" kern="1200" cap="none" spc="0" normalizeH="0" baseline="0" noProof="0">
                  <a:ln>
                    <a:noFill/>
                  </a:ln>
                  <a:solidFill>
                    <a:srgbClr val="0070C0"/>
                  </a:solidFill>
                  <a:effectLst/>
                  <a:uLnTx/>
                  <a:uFillTx/>
                  <a:latin typeface="Cambria" panose="02040503050406030204" pitchFamily="18" charset="0"/>
                  <a:ea typeface="思源黑体 CN"/>
                  <a:cs typeface="Arial" panose="020B0604020202020204" pitchFamily="34" charset="0"/>
                </a:rPr>
                <a:t>Vệ sinh cá</a:t>
              </a:r>
              <a:r>
                <a:rPr kumimoji="0" lang="en-US" sz="4000" b="1" i="0" u="none" strike="noStrike" kern="1200" cap="none" spc="0" normalizeH="0" noProof="0">
                  <a:ln>
                    <a:noFill/>
                  </a:ln>
                  <a:solidFill>
                    <a:srgbClr val="0070C0"/>
                  </a:solidFill>
                  <a:effectLst/>
                  <a:uLnTx/>
                  <a:uFillTx/>
                  <a:latin typeface="Cambria" panose="02040503050406030204" pitchFamily="18" charset="0"/>
                  <a:ea typeface="思源黑体 CN"/>
                  <a:cs typeface="Arial" panose="020B0604020202020204" pitchFamily="34" charset="0"/>
                </a:rPr>
                <a:t> nhân sạch sẽ.</a:t>
              </a:r>
              <a:endParaRPr kumimoji="0" lang="vi-VN" sz="4000" b="1" i="0" u="none" strike="noStrike" kern="1200" cap="none" spc="0" normalizeH="0" baseline="0" noProof="0" dirty="0">
                <a:ln>
                  <a:noFill/>
                </a:ln>
                <a:solidFill>
                  <a:srgbClr val="0070C0"/>
                </a:solidFill>
                <a:effectLst/>
                <a:uLnTx/>
                <a:uFillTx/>
                <a:latin typeface="Cambria" panose="02040503050406030204" pitchFamily="18" charset="0"/>
                <a:ea typeface="思源黑体 CN"/>
                <a:cs typeface="Arial" panose="020B0604020202020204" pitchFamily="34" charset="0"/>
              </a:endParaRPr>
            </a:p>
          </p:txBody>
        </p:sp>
      </p:grpSp>
    </p:spTree>
    <p:extLst>
      <p:ext uri="{BB962C8B-B14F-4D97-AF65-F5344CB8AC3E}">
        <p14:creationId xmlns:p14="http://schemas.microsoft.com/office/powerpoint/2010/main" val="4055115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210409092016_wm_shs-tu-nhien-va-xa-hoi-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7443" t="20457" r="86284" b="73298"/>
          <a:stretch/>
        </p:blipFill>
        <p:spPr bwMode="auto">
          <a:xfrm>
            <a:off x="357244" y="225600"/>
            <a:ext cx="994142" cy="138953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51386" y="225600"/>
            <a:ext cx="10131285" cy="1077218"/>
          </a:xfrm>
          <a:prstGeom prst="rect">
            <a:avLst/>
          </a:prstGeom>
          <a:noFill/>
        </p:spPr>
        <p:txBody>
          <a:bodyPr wrap="square" rtlCol="0">
            <a:spAutoFit/>
          </a:bodyPr>
          <a:lstStyle/>
          <a:p>
            <a:r>
              <a:rPr lang="en-US" sz="3200" b="1" dirty="0" err="1">
                <a:solidFill>
                  <a:schemeClr val="accent4">
                    <a:lumMod val="75000"/>
                  </a:schemeClr>
                </a:solidFill>
                <a:latin typeface="UTM Avo" panose="02040603050506020204" pitchFamily="18" charset="0"/>
              </a:rPr>
              <a:t>Quan</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sát</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các</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hình</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dưới</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đây</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và</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nêu</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những</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việc</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cần</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làm</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để</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bảo</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vệ</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cơ</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quan</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bài</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tiết</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nước</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tiểu</a:t>
            </a:r>
            <a:r>
              <a:rPr lang="en-US" sz="3200" b="1" dirty="0">
                <a:solidFill>
                  <a:schemeClr val="accent4">
                    <a:lumMod val="75000"/>
                  </a:schemeClr>
                </a:solidFill>
                <a:latin typeface="UTM Avo" panose="02040603050506020204" pitchFamily="18" charset="0"/>
              </a:rPr>
              <a:t>.</a:t>
            </a: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5778" y="1963218"/>
            <a:ext cx="4674213" cy="4446994"/>
          </a:xfrm>
          <a:prstGeom prst="rect">
            <a:avLst/>
          </a:prstGeom>
        </p:spPr>
      </p:pic>
      <p:grpSp>
        <p:nvGrpSpPr>
          <p:cNvPr id="13" name="Group 12">
            <a:extLst>
              <a:ext uri="{FF2B5EF4-FFF2-40B4-BE49-F238E27FC236}">
                <a16:creationId xmlns:a16="http://schemas.microsoft.com/office/drawing/2014/main" id="{21647756-8E6E-CBE3-C210-C6A6E344E150}"/>
              </a:ext>
            </a:extLst>
          </p:cNvPr>
          <p:cNvGrpSpPr/>
          <p:nvPr/>
        </p:nvGrpSpPr>
        <p:grpSpPr>
          <a:xfrm>
            <a:off x="5999521" y="1552846"/>
            <a:ext cx="5483150" cy="2950922"/>
            <a:chOff x="496667" y="1218441"/>
            <a:chExt cx="4408210" cy="359575"/>
          </a:xfrm>
        </p:grpSpPr>
        <p:sp>
          <p:nvSpPr>
            <p:cNvPr id="17" name="Rectangle: Rounded Corners 4">
              <a:extLst>
                <a:ext uri="{FF2B5EF4-FFF2-40B4-BE49-F238E27FC236}">
                  <a16:creationId xmlns:a16="http://schemas.microsoft.com/office/drawing/2014/main" id="{089D1F9C-31BC-8E2B-C8F9-59996855C5B5}"/>
                </a:ext>
              </a:extLst>
            </p:cNvPr>
            <p:cNvSpPr/>
            <p:nvPr/>
          </p:nvSpPr>
          <p:spPr>
            <a:xfrm>
              <a:off x="496667" y="1218441"/>
              <a:ext cx="4408210" cy="359575"/>
            </a:xfrm>
            <a:prstGeom prst="roundRect">
              <a:avLst/>
            </a:prstGeom>
            <a:noFill/>
            <a:ln w="38100">
              <a:solidFill>
                <a:srgbClr val="26683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white"/>
                </a:solidFill>
                <a:effectLst/>
                <a:uLnTx/>
                <a:uFillTx/>
                <a:latin typeface="思源黑体 CN"/>
                <a:ea typeface="思源黑体 CN"/>
                <a:cs typeface="+mn-cs"/>
              </a:endParaRPr>
            </a:p>
          </p:txBody>
        </p:sp>
        <p:sp>
          <p:nvSpPr>
            <p:cNvPr id="18" name="TextBox 17">
              <a:extLst>
                <a:ext uri="{FF2B5EF4-FFF2-40B4-BE49-F238E27FC236}">
                  <a16:creationId xmlns:a16="http://schemas.microsoft.com/office/drawing/2014/main" id="{0E003A0E-03A2-5BED-4FAA-CF3A453B3B8D}"/>
                </a:ext>
              </a:extLst>
            </p:cNvPr>
            <p:cNvSpPr txBox="1"/>
            <p:nvPr/>
          </p:nvSpPr>
          <p:spPr>
            <a:xfrm>
              <a:off x="664092" y="1222295"/>
              <a:ext cx="4073361" cy="348779"/>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3600" b="1" i="0" u="none" strike="noStrike" kern="1200" cap="none" spc="0" normalizeH="0" baseline="0" noProof="0">
                  <a:ln>
                    <a:noFill/>
                  </a:ln>
                  <a:solidFill>
                    <a:srgbClr val="002060"/>
                  </a:solidFill>
                  <a:effectLst/>
                  <a:uLnTx/>
                  <a:uFillTx/>
                  <a:latin typeface="Cambria" panose="02040503050406030204" pitchFamily="18" charset="0"/>
                  <a:ea typeface="思源黑体 CN"/>
                  <a:cs typeface="Arial" panose="020B0604020202020204" pitchFamily="34" charset="0"/>
                </a:rPr>
                <a:t>     Bạn nhỏ</a:t>
              </a:r>
              <a:r>
                <a:rPr kumimoji="0" lang="en-US" sz="3600" b="1" i="0" u="none" strike="noStrike" kern="1200" cap="none" spc="0" normalizeH="0" noProof="0">
                  <a:ln>
                    <a:noFill/>
                  </a:ln>
                  <a:solidFill>
                    <a:srgbClr val="002060"/>
                  </a:solidFill>
                  <a:effectLst/>
                  <a:uLnTx/>
                  <a:uFillTx/>
                  <a:latin typeface="Cambria" panose="02040503050406030204" pitchFamily="18" charset="0"/>
                  <a:ea typeface="思源黑体 CN"/>
                  <a:cs typeface="Arial" panose="020B0604020202020204" pitchFamily="34" charset="0"/>
                </a:rPr>
                <a:t> đang ăn thức ăn mặn, bố mẹ khuyên bạn ấy không nên ăn mặn vì không tốt cho thận.</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思源黑体 CN"/>
                <a:cs typeface="Arial" panose="020B0604020202020204" pitchFamily="34" charset="0"/>
              </a:endParaRPr>
            </a:p>
          </p:txBody>
        </p:sp>
      </p:grpSp>
      <p:grpSp>
        <p:nvGrpSpPr>
          <p:cNvPr id="19" name="Group 18">
            <a:extLst>
              <a:ext uri="{FF2B5EF4-FFF2-40B4-BE49-F238E27FC236}">
                <a16:creationId xmlns:a16="http://schemas.microsoft.com/office/drawing/2014/main" id="{21647756-8E6E-CBE3-C210-C6A6E344E150}"/>
              </a:ext>
            </a:extLst>
          </p:cNvPr>
          <p:cNvGrpSpPr/>
          <p:nvPr/>
        </p:nvGrpSpPr>
        <p:grpSpPr>
          <a:xfrm>
            <a:off x="6868651" y="4940492"/>
            <a:ext cx="4087215" cy="1036975"/>
            <a:chOff x="851809" y="1234395"/>
            <a:chExt cx="3961681" cy="166910"/>
          </a:xfrm>
        </p:grpSpPr>
        <p:sp>
          <p:nvSpPr>
            <p:cNvPr id="20" name="Rectangle: Rounded Corners 4">
              <a:extLst>
                <a:ext uri="{FF2B5EF4-FFF2-40B4-BE49-F238E27FC236}">
                  <a16:creationId xmlns:a16="http://schemas.microsoft.com/office/drawing/2014/main" id="{089D1F9C-31BC-8E2B-C8F9-59996855C5B5}"/>
                </a:ext>
              </a:extLst>
            </p:cNvPr>
            <p:cNvSpPr/>
            <p:nvPr/>
          </p:nvSpPr>
          <p:spPr>
            <a:xfrm>
              <a:off x="853417" y="1234395"/>
              <a:ext cx="3858521" cy="166910"/>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white"/>
                </a:solidFill>
                <a:effectLst/>
                <a:uLnTx/>
                <a:uFillTx/>
                <a:latin typeface="思源黑体 CN"/>
                <a:ea typeface="思源黑体 CN"/>
                <a:cs typeface="+mn-cs"/>
              </a:endParaRPr>
            </a:p>
          </p:txBody>
        </p:sp>
        <p:sp>
          <p:nvSpPr>
            <p:cNvPr id="21" name="TextBox 20">
              <a:extLst>
                <a:ext uri="{FF2B5EF4-FFF2-40B4-BE49-F238E27FC236}">
                  <a16:creationId xmlns:a16="http://schemas.microsoft.com/office/drawing/2014/main" id="{0E003A0E-03A2-5BED-4FAA-CF3A453B3B8D}"/>
                </a:ext>
              </a:extLst>
            </p:cNvPr>
            <p:cNvSpPr txBox="1"/>
            <p:nvPr/>
          </p:nvSpPr>
          <p:spPr>
            <a:xfrm>
              <a:off x="851809" y="1247486"/>
              <a:ext cx="3961681" cy="75273"/>
            </a:xfrm>
            <a:prstGeom prst="rect">
              <a:avLst/>
            </a:prstGeom>
            <a:noFill/>
            <a:ln>
              <a:noFill/>
            </a:ln>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sz="4000" b="1" i="0" u="none" strike="noStrike" kern="1200" cap="none" spc="0" normalizeH="0" baseline="0" noProof="0">
                  <a:ln>
                    <a:noFill/>
                  </a:ln>
                  <a:solidFill>
                    <a:srgbClr val="0070C0"/>
                  </a:solidFill>
                  <a:effectLst/>
                  <a:uLnTx/>
                  <a:uFillTx/>
                  <a:latin typeface="Cambria" panose="02040503050406030204" pitchFamily="18" charset="0"/>
                  <a:ea typeface="思源黑体 CN"/>
                  <a:cs typeface="Arial" panose="020B0604020202020204" pitchFamily="34" charset="0"/>
                </a:rPr>
                <a:t>Không</a:t>
              </a:r>
              <a:r>
                <a:rPr kumimoji="0" lang="en-US" sz="4000" b="1" i="0" u="none" strike="noStrike" kern="1200" cap="none" spc="0" normalizeH="0" noProof="0">
                  <a:ln>
                    <a:noFill/>
                  </a:ln>
                  <a:solidFill>
                    <a:srgbClr val="0070C0"/>
                  </a:solidFill>
                  <a:effectLst/>
                  <a:uLnTx/>
                  <a:uFillTx/>
                  <a:latin typeface="Cambria" panose="02040503050406030204" pitchFamily="18" charset="0"/>
                  <a:ea typeface="思源黑体 CN"/>
                  <a:cs typeface="Arial" panose="020B0604020202020204" pitchFamily="34" charset="0"/>
                </a:rPr>
                <a:t> ăn mặn</a:t>
              </a:r>
              <a:endParaRPr kumimoji="0" lang="vi-VN" sz="4000" b="1" i="0" u="none" strike="noStrike" kern="1200" cap="none" spc="0" normalizeH="0" baseline="0" noProof="0" dirty="0">
                <a:ln>
                  <a:noFill/>
                </a:ln>
                <a:solidFill>
                  <a:srgbClr val="0070C0"/>
                </a:solidFill>
                <a:effectLst/>
                <a:uLnTx/>
                <a:uFillTx/>
                <a:latin typeface="Cambria" panose="02040503050406030204" pitchFamily="18" charset="0"/>
                <a:ea typeface="思源黑体 CN"/>
                <a:cs typeface="Arial" panose="020B0604020202020204" pitchFamily="34" charset="0"/>
              </a:endParaRPr>
            </a:p>
          </p:txBody>
        </p:sp>
      </p:grpSp>
    </p:spTree>
    <p:extLst>
      <p:ext uri="{BB962C8B-B14F-4D97-AF65-F5344CB8AC3E}">
        <p14:creationId xmlns:p14="http://schemas.microsoft.com/office/powerpoint/2010/main" val="4007610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主题​​">
  <a:themeElements>
    <a:clrScheme name="自定义 421">
      <a:dk1>
        <a:sysClr val="windowText" lastClr="000000"/>
      </a:dk1>
      <a:lt1>
        <a:sysClr val="window" lastClr="FFFFFF"/>
      </a:lt1>
      <a:dk2>
        <a:srgbClr val="44546A"/>
      </a:dk2>
      <a:lt2>
        <a:srgbClr val="E7E6E6"/>
      </a:lt2>
      <a:accent1>
        <a:srgbClr val="42B59A"/>
      </a:accent1>
      <a:accent2>
        <a:srgbClr val="269E82"/>
      </a:accent2>
      <a:accent3>
        <a:srgbClr val="42B59A"/>
      </a:accent3>
      <a:accent4>
        <a:srgbClr val="269E82"/>
      </a:accent4>
      <a:accent5>
        <a:srgbClr val="42B59A"/>
      </a:accent5>
      <a:accent6>
        <a:srgbClr val="269E82"/>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279</TotalTime>
  <Words>679</Words>
  <Application>Microsoft Office PowerPoint</Application>
  <PresentationFormat>Widescreen</PresentationFormat>
  <Paragraphs>68</Paragraphs>
  <Slides>17</Slides>
  <Notes>0</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17</vt:i4>
      </vt:variant>
    </vt:vector>
  </HeadingPairs>
  <TitlesOfParts>
    <vt:vector size="34" baseType="lpstr">
      <vt:lpstr>SVN-Newton</vt:lpstr>
      <vt:lpstr>UTM Avo</vt:lpstr>
      <vt:lpstr>UTM Guanine</vt:lpstr>
      <vt:lpstr>#9Slide05 SVNAngellife</vt:lpstr>
      <vt:lpstr>UTM Alberta Heavy</vt:lpstr>
      <vt:lpstr>#9Slide07 HoneyCream</vt:lpstr>
      <vt:lpstr>等线</vt:lpstr>
      <vt:lpstr>Cambria</vt:lpstr>
      <vt:lpstr>UTM Aptima</vt:lpstr>
      <vt:lpstr>思源黑体 CN</vt:lpstr>
      <vt:lpstr>UTM Sharnay</vt:lpstr>
      <vt:lpstr>SVN-Lobster</vt:lpstr>
      <vt:lpstr>SVN-Harabaras</vt:lpstr>
      <vt:lpstr>Arial</vt:lpstr>
      <vt:lpstr>字魂64号-萌趣软糖体</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Admin</cp:lastModifiedBy>
  <cp:revision>19</cp:revision>
  <dcterms:created xsi:type="dcterms:W3CDTF">2023-03-19T10:21:57Z</dcterms:created>
  <dcterms:modified xsi:type="dcterms:W3CDTF">2024-03-14T02:17:23Z</dcterms:modified>
</cp:coreProperties>
</file>