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9"/>
  </p:handoutMasterIdLst>
  <p:sldIdLst>
    <p:sldId id="367" r:id="rId2"/>
    <p:sldId id="256" r:id="rId3"/>
    <p:sldId id="1568" r:id="rId4"/>
    <p:sldId id="343" r:id="rId5"/>
    <p:sldId id="366" r:id="rId6"/>
    <p:sldId id="368" r:id="rId7"/>
    <p:sldId id="369" r:id="rId8"/>
    <p:sldId id="370" r:id="rId9"/>
    <p:sldId id="261" r:id="rId10"/>
    <p:sldId id="325" r:id="rId11"/>
    <p:sldId id="371" r:id="rId12"/>
    <p:sldId id="372" r:id="rId13"/>
    <p:sldId id="373" r:id="rId14"/>
    <p:sldId id="374" r:id="rId15"/>
    <p:sldId id="375" r:id="rId16"/>
    <p:sldId id="376" r:id="rId17"/>
    <p:sldId id="323" r:id="rId18"/>
  </p:sldIdLst>
  <p:sldSz cx="12192000" cy="6858000"/>
  <p:notesSz cx="6858000" cy="9144000"/>
  <p:embeddedFontLst>
    <p:embeddedFont>
      <p:font typeface="#9Slide03 Arima Madurai ExtraBo" panose="00000900000000000000" pitchFamily="2" charset="0"/>
      <p:bold r:id="rId20"/>
    </p:embeddedFont>
    <p:embeddedFont>
      <p:font typeface="#9Slide03 IcielPanton Black" panose="00000A00000000000000" pitchFamily="2" charset="0"/>
      <p:bold r:id="rId21"/>
    </p:embeddedFont>
    <p:embeddedFont>
      <p:font typeface="#9Slide03 Ralewayv4020 Black" panose="00000A00000000000000" pitchFamily="2" charset="0"/>
      <p:bold r:id="rId22"/>
    </p:embeddedFont>
    <p:embeddedFont>
      <p:font typeface="#9Slide03 Sofia Pro Soft Bold" panose="020B0000000000000000" pitchFamily="34" charset="0"/>
      <p:bold r:id="rId23"/>
    </p:embeddedFont>
    <p:embeddedFont>
      <p:font typeface="#9Slide04 Taviraj ExtraBold" panose="00000900000000000000" pitchFamily="2" charset="-34"/>
      <p:bold r:id="rId24"/>
    </p:embeddedFont>
    <p:embeddedFont>
      <p:font typeface="Cambria" panose="02040503050406030204" pitchFamily="18" charset="0"/>
      <p:regular r:id="rId25"/>
      <p:bold r:id="rId26"/>
      <p:italic r:id="rId27"/>
      <p:boldItalic r:id="rId28"/>
    </p:embeddedFont>
    <p:embeddedFont>
      <p:font typeface="Cambria Math" panose="02040503050406030204" pitchFamily="18" charset="0"/>
      <p:regular r:id="rId29"/>
    </p:embeddedFont>
    <p:embeddedFont>
      <p:font typeface="Pacifico" panose="00000500000000000000"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ẠM DUYÊN" id="{6DC123F5-A65E-4B21-8D63-A08C7DCC59C8}">
          <p14:sldIdLst>
            <p14:sldId id="367"/>
            <p14:sldId id="256"/>
            <p14:sldId id="1568"/>
            <p14:sldId id="343"/>
            <p14:sldId id="366"/>
            <p14:sldId id="368"/>
            <p14:sldId id="369"/>
            <p14:sldId id="370"/>
            <p14:sldId id="261"/>
            <p14:sldId id="325"/>
            <p14:sldId id="371"/>
            <p14:sldId id="372"/>
            <p14:sldId id="373"/>
            <p14:sldId id="374"/>
            <p14:sldId id="375"/>
            <p14:sldId id="376"/>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FDF9"/>
    <a:srgbClr val="99CCFF"/>
    <a:srgbClr val="F4A902"/>
    <a:srgbClr val="FFFFE7"/>
    <a:srgbClr val="ED7D31"/>
    <a:srgbClr val="008F96"/>
    <a:srgbClr val="81391F"/>
    <a:srgbClr val="226E74"/>
    <a:srgbClr val="00C2CB"/>
    <a:srgbClr val="FFF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72" autoAdjust="0"/>
    <p:restoredTop sz="86410"/>
  </p:normalViewPr>
  <p:slideViewPr>
    <p:cSldViewPr>
      <p:cViewPr varScale="1">
        <p:scale>
          <a:sx n="57" d="100"/>
          <a:sy n="57" d="100"/>
        </p:scale>
        <p:origin x="1060" y="28"/>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27/4/2026</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5.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16.sv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B5C3F9A0-6742-A4FF-AF56-A06EDBCDCD78}"/>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6" name="PHẠM DUYÊN 2 - 9Slide.vn">
            <a:extLst>
              <a:ext uri="{FF2B5EF4-FFF2-40B4-BE49-F238E27FC236}">
                <a16:creationId xmlns:a16="http://schemas.microsoft.com/office/drawing/2014/main" id="{F0403D34-402F-9838-11DD-4D7853A894A2}"/>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2792" y="4555778"/>
            <a:ext cx="4057475" cy="2114959"/>
          </a:xfrm>
          <a:prstGeom prst="rect">
            <a:avLst/>
          </a:prstGeom>
        </p:spPr>
      </p:pic>
      <p:pic>
        <p:nvPicPr>
          <p:cNvPr id="8" name="PHẠM DUYÊN 3 - 9Slide.vn">
            <a:extLst>
              <a:ext uri="{FF2B5EF4-FFF2-40B4-BE49-F238E27FC236}">
                <a16:creationId xmlns:a16="http://schemas.microsoft.com/office/drawing/2014/main" id="{F13701E6-5436-7678-C0FA-8FBC82317F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41" y="6575487"/>
            <a:ext cx="6278068" cy="282513"/>
          </a:xfrm>
          <a:prstGeom prst="rect">
            <a:avLst/>
          </a:prstGeom>
        </p:spPr>
      </p:pic>
      <p:pic>
        <p:nvPicPr>
          <p:cNvPr id="9" name="PHẠM DUYÊN 4 - 9Slide.vn">
            <a:extLst>
              <a:ext uri="{FF2B5EF4-FFF2-40B4-BE49-F238E27FC236}">
                <a16:creationId xmlns:a16="http://schemas.microsoft.com/office/drawing/2014/main" id="{3A829D7F-0F6D-72C0-08C3-710D2FAABDA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5658" y="6575487"/>
            <a:ext cx="6278068" cy="282513"/>
          </a:xfrm>
          <a:prstGeom prst="rect">
            <a:avLst/>
          </a:prstGeom>
        </p:spPr>
      </p:pic>
      <p:pic>
        <p:nvPicPr>
          <p:cNvPr id="10" name="PHẠM DUYÊN 5 - 9Slide.vn">
            <a:extLst>
              <a:ext uri="{FF2B5EF4-FFF2-40B4-BE49-F238E27FC236}">
                <a16:creationId xmlns:a16="http://schemas.microsoft.com/office/drawing/2014/main" id="{D40422A3-FFA2-E179-2CAA-8D5B50D055D5}"/>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11" name="PHẠM DUYÊN 6 - 9Slide.vn">
            <a:extLst>
              <a:ext uri="{FF2B5EF4-FFF2-40B4-BE49-F238E27FC236}">
                <a16:creationId xmlns:a16="http://schemas.microsoft.com/office/drawing/2014/main" id="{4CCC3B29-64CD-C6E4-844E-63990EEC9209}"/>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12" name="PHẠM DUYÊN 7 - 9Slide.vn">
            <a:extLst>
              <a:ext uri="{FF2B5EF4-FFF2-40B4-BE49-F238E27FC236}">
                <a16:creationId xmlns:a16="http://schemas.microsoft.com/office/drawing/2014/main" id="{7461FDF1-4E8B-8AD8-C964-3FBFA39DF997}"/>
              </a:ext>
            </a:extLst>
          </p:cNvPr>
          <p:cNvPicPr>
            <a:picLocks noChangeAspect="1"/>
          </p:cNvPicPr>
          <p:nvPr userDrawn="1"/>
        </p:nvPicPr>
        <p:blipFill>
          <a:blip r:embed="rId5"/>
          <a:srcRect/>
          <a:stretch>
            <a:fillRect/>
          </a:stretch>
        </p:blipFill>
        <p:spPr>
          <a:xfrm>
            <a:off x="938032" y="1487576"/>
            <a:ext cx="772188" cy="478757"/>
          </a:xfrm>
          <a:prstGeom prst="rect">
            <a:avLst/>
          </a:prstGeom>
        </p:spPr>
      </p:pic>
      <p:pic>
        <p:nvPicPr>
          <p:cNvPr id="13" name="PHẠM DUYÊN 8 - 9Slide.vn">
            <a:extLst>
              <a:ext uri="{FF2B5EF4-FFF2-40B4-BE49-F238E27FC236}">
                <a16:creationId xmlns:a16="http://schemas.microsoft.com/office/drawing/2014/main" id="{0599C320-6CEA-8536-3245-D3CA8CD4AC5D}"/>
              </a:ext>
            </a:extLst>
          </p:cNvPr>
          <p:cNvPicPr>
            <a:picLocks noChangeAspect="1"/>
          </p:cNvPicPr>
          <p:nvPr userDrawn="1"/>
        </p:nvPicPr>
        <p:blipFill>
          <a:blip r:embed="rId6"/>
          <a:srcRect/>
          <a:stretch>
            <a:fillRect/>
          </a:stretch>
        </p:blipFill>
        <p:spPr>
          <a:xfrm>
            <a:off x="11506200" y="1877565"/>
            <a:ext cx="573060" cy="416663"/>
          </a:xfrm>
          <a:prstGeom prst="rect">
            <a:avLst/>
          </a:prstGeom>
        </p:spPr>
      </p:pic>
      <p:pic>
        <p:nvPicPr>
          <p:cNvPr id="14" name="PHẠM DUYÊN 9 - 9Slide.vn">
            <a:extLst>
              <a:ext uri="{FF2B5EF4-FFF2-40B4-BE49-F238E27FC236}">
                <a16:creationId xmlns:a16="http://schemas.microsoft.com/office/drawing/2014/main" id="{729295A3-5823-DAB3-5137-6402394D6884}"/>
              </a:ext>
            </a:extLst>
          </p:cNvPr>
          <p:cNvPicPr>
            <a:picLocks noChangeAspect="1"/>
          </p:cNvPicPr>
          <p:nvPr userDrawn="1"/>
        </p:nvPicPr>
        <p:blipFill>
          <a:blip r:embed="rId7"/>
          <a:srcRect/>
          <a:stretch>
            <a:fillRect/>
          </a:stretch>
        </p:blipFill>
        <p:spPr>
          <a:xfrm>
            <a:off x="723394" y="2931719"/>
            <a:ext cx="448325" cy="409470"/>
          </a:xfrm>
          <a:prstGeom prst="rect">
            <a:avLst/>
          </a:prstGeom>
        </p:spPr>
      </p:pic>
      <p:pic>
        <p:nvPicPr>
          <p:cNvPr id="15" name="PHẠM DUYÊN 10 - 9Slide.vn">
            <a:extLst>
              <a:ext uri="{FF2B5EF4-FFF2-40B4-BE49-F238E27FC236}">
                <a16:creationId xmlns:a16="http://schemas.microsoft.com/office/drawing/2014/main" id="{449C5F7F-315A-F9EB-8C3A-DDC5D91BE69F}"/>
              </a:ext>
            </a:extLst>
          </p:cNvPr>
          <p:cNvPicPr>
            <a:picLocks noChangeAspect="1"/>
          </p:cNvPicPr>
          <p:nvPr userDrawn="1"/>
        </p:nvPicPr>
        <p:blipFill>
          <a:blip r:embed="rId8"/>
          <a:srcRect/>
          <a:stretch>
            <a:fillRect/>
          </a:stretch>
        </p:blipFill>
        <p:spPr>
          <a:xfrm>
            <a:off x="8317375" y="5203328"/>
            <a:ext cx="423377" cy="502028"/>
          </a:xfrm>
          <a:prstGeom prst="rect">
            <a:avLst/>
          </a:prstGeom>
        </p:spPr>
      </p:pic>
      <p:pic>
        <p:nvPicPr>
          <p:cNvPr id="16" name="PHẠM DUYÊN 11 - 9Slide.vn">
            <a:extLst>
              <a:ext uri="{FF2B5EF4-FFF2-40B4-BE49-F238E27FC236}">
                <a16:creationId xmlns:a16="http://schemas.microsoft.com/office/drawing/2014/main" id="{801F1D6B-4898-179B-E826-A6B20D229311}"/>
              </a:ext>
            </a:extLst>
          </p:cNvPr>
          <p:cNvPicPr>
            <a:picLocks noChangeAspect="1"/>
          </p:cNvPicPr>
          <p:nvPr userDrawn="1"/>
        </p:nvPicPr>
        <p:blipFill>
          <a:blip r:embed="rId9"/>
          <a:srcRect/>
          <a:stretch>
            <a:fillRect/>
          </a:stretch>
        </p:blipFill>
        <p:spPr>
          <a:xfrm>
            <a:off x="5532446" y="5781206"/>
            <a:ext cx="263318" cy="394730"/>
          </a:xfrm>
          <a:prstGeom prst="rect">
            <a:avLst/>
          </a:prstGeom>
        </p:spPr>
      </p:pic>
      <p:pic>
        <p:nvPicPr>
          <p:cNvPr id="17" name="PHẠM DUYÊN 12 - 9Slide.vn">
            <a:extLst>
              <a:ext uri="{FF2B5EF4-FFF2-40B4-BE49-F238E27FC236}">
                <a16:creationId xmlns:a16="http://schemas.microsoft.com/office/drawing/2014/main" id="{BDC35888-53AA-DE2B-21D5-B44C0614A4F2}"/>
              </a:ext>
            </a:extLst>
          </p:cNvPr>
          <p:cNvPicPr>
            <a:picLocks noChangeAspect="1"/>
          </p:cNvPicPr>
          <p:nvPr userDrawn="1"/>
        </p:nvPicPr>
        <p:blipFill>
          <a:blip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31146" y="391755"/>
            <a:ext cx="1748114" cy="1582043"/>
          </a:xfrm>
          <a:prstGeom prst="rect">
            <a:avLst/>
          </a:prstGeom>
        </p:spPr>
      </p:pic>
      <p:pic>
        <p:nvPicPr>
          <p:cNvPr id="19" name="PHẠM DUYÊN 14 - 9Slide.vn">
            <a:extLst>
              <a:ext uri="{FF2B5EF4-FFF2-40B4-BE49-F238E27FC236}">
                <a16:creationId xmlns:a16="http://schemas.microsoft.com/office/drawing/2014/main" id="{D3F2D657-043F-6C18-28AA-B835B5648C59}"/>
              </a:ext>
            </a:extLst>
          </p:cNvPr>
          <p:cNvPicPr>
            <a:picLocks noChangeAspect="1"/>
          </p:cNvPicPr>
          <p:nvPr userDrawn="1"/>
        </p:nvPicPr>
        <p:blipFill>
          <a:blip r:embed="rId11"/>
          <a:srcRect/>
          <a:stretch>
            <a:fillRect/>
          </a:stretch>
        </p:blipFill>
        <p:spPr>
          <a:xfrm>
            <a:off x="-289942" y="0"/>
            <a:ext cx="3217001" cy="327062"/>
          </a:xfrm>
          <a:prstGeom prst="rect">
            <a:avLst/>
          </a:prstGeom>
        </p:spPr>
      </p:pic>
      <p:pic>
        <p:nvPicPr>
          <p:cNvPr id="20" name="PHẠM DUYÊN 15 - 9Slide.vn">
            <a:extLst>
              <a:ext uri="{FF2B5EF4-FFF2-40B4-BE49-F238E27FC236}">
                <a16:creationId xmlns:a16="http://schemas.microsoft.com/office/drawing/2014/main" id="{3BA4220A-0CD4-948E-6320-66E297402D2B}"/>
              </a:ext>
            </a:extLst>
          </p:cNvPr>
          <p:cNvPicPr>
            <a:picLocks noChangeAspect="1"/>
          </p:cNvPicPr>
          <p:nvPr userDrawn="1"/>
        </p:nvPicPr>
        <p:blipFill>
          <a:blip r:embed="rId11"/>
          <a:srcRect l="9087"/>
          <a:stretch>
            <a:fillRect/>
          </a:stretch>
        </p:blipFill>
        <p:spPr>
          <a:xfrm>
            <a:off x="2881393" y="0"/>
            <a:ext cx="2924665" cy="327062"/>
          </a:xfrm>
          <a:prstGeom prst="rect">
            <a:avLst/>
          </a:prstGeom>
        </p:spPr>
      </p:pic>
      <p:pic>
        <p:nvPicPr>
          <p:cNvPr id="21" name="PHẠM DUYÊN 16 - 9Slide.vn">
            <a:extLst>
              <a:ext uri="{FF2B5EF4-FFF2-40B4-BE49-F238E27FC236}">
                <a16:creationId xmlns:a16="http://schemas.microsoft.com/office/drawing/2014/main" id="{566A9657-4AD1-A940-3093-70609B5B075B}"/>
              </a:ext>
            </a:extLst>
          </p:cNvPr>
          <p:cNvPicPr>
            <a:picLocks noChangeAspect="1"/>
          </p:cNvPicPr>
          <p:nvPr userDrawn="1"/>
        </p:nvPicPr>
        <p:blipFill>
          <a:blip r:embed="rId11"/>
          <a:srcRect l="9087"/>
          <a:stretch>
            <a:fillRect/>
          </a:stretch>
        </p:blipFill>
        <p:spPr>
          <a:xfrm>
            <a:off x="5759691" y="0"/>
            <a:ext cx="2924665" cy="327062"/>
          </a:xfrm>
          <a:prstGeom prst="rect">
            <a:avLst/>
          </a:prstGeom>
        </p:spPr>
      </p:pic>
      <p:pic>
        <p:nvPicPr>
          <p:cNvPr id="22" name="PHẠM DUYÊN 17 - 9Slide.vn">
            <a:extLst>
              <a:ext uri="{FF2B5EF4-FFF2-40B4-BE49-F238E27FC236}">
                <a16:creationId xmlns:a16="http://schemas.microsoft.com/office/drawing/2014/main" id="{9E75332B-A903-4FD8-CA6A-A2CACB490B74}"/>
              </a:ext>
            </a:extLst>
          </p:cNvPr>
          <p:cNvPicPr>
            <a:picLocks noChangeAspect="1"/>
          </p:cNvPicPr>
          <p:nvPr userDrawn="1"/>
        </p:nvPicPr>
        <p:blipFill>
          <a:blip r:embed="rId11"/>
          <a:srcRect l="8595"/>
          <a:stretch>
            <a:fillRect/>
          </a:stretch>
        </p:blipFill>
        <p:spPr>
          <a:xfrm>
            <a:off x="8623173" y="0"/>
            <a:ext cx="2940467" cy="327062"/>
          </a:xfrm>
          <a:prstGeom prst="rect">
            <a:avLst/>
          </a:prstGeom>
        </p:spPr>
      </p:pic>
      <p:pic>
        <p:nvPicPr>
          <p:cNvPr id="23" name="PHẠM DUYÊN 18 - 9Slide.vn">
            <a:extLst>
              <a:ext uri="{FF2B5EF4-FFF2-40B4-BE49-F238E27FC236}">
                <a16:creationId xmlns:a16="http://schemas.microsoft.com/office/drawing/2014/main" id="{C385E99B-E00B-A415-FA1A-7C561D9423C4}"/>
              </a:ext>
            </a:extLst>
          </p:cNvPr>
          <p:cNvPicPr>
            <a:picLocks noChangeAspect="1"/>
          </p:cNvPicPr>
          <p:nvPr userDrawn="1"/>
        </p:nvPicPr>
        <p:blipFill>
          <a:blip r:embed="rId11"/>
          <a:srcRect l="8595" r="62382"/>
          <a:stretch>
            <a:fillRect/>
          </a:stretch>
        </p:blipFill>
        <p:spPr>
          <a:xfrm>
            <a:off x="11440954" y="27677"/>
            <a:ext cx="933626" cy="327062"/>
          </a:xfrm>
          <a:prstGeom prst="rect">
            <a:avLst/>
          </a:prstGeom>
        </p:spPr>
      </p:pic>
      <p:pic>
        <p:nvPicPr>
          <p:cNvPr id="24" name="PHẠM DUYÊN 19 - 9Slide.vn">
            <a:extLst>
              <a:ext uri="{FF2B5EF4-FFF2-40B4-BE49-F238E27FC236}">
                <a16:creationId xmlns:a16="http://schemas.microsoft.com/office/drawing/2014/main" id="{0891FA90-5537-6A34-E24D-F4982874079C}"/>
              </a:ext>
            </a:extLst>
          </p:cNvPr>
          <p:cNvPicPr>
            <a:picLocks noChangeAspect="1"/>
          </p:cNvPicPr>
          <p:nvPr userDrawn="1"/>
        </p:nvPicPr>
        <p:blipFill>
          <a:blip r:embed="rId5"/>
          <a:srcRect/>
          <a:stretch>
            <a:fillRect/>
          </a:stretch>
        </p:blipFill>
        <p:spPr>
          <a:xfrm>
            <a:off x="10699921" y="4011535"/>
            <a:ext cx="772188" cy="478757"/>
          </a:xfrm>
          <a:prstGeom prst="rect">
            <a:avLst/>
          </a:prstGeom>
        </p:spPr>
      </p:pic>
      <p:pic>
        <p:nvPicPr>
          <p:cNvPr id="25" name="PHẠM DUYÊN 20 - 9Slide.vn">
            <a:extLst>
              <a:ext uri="{FF2B5EF4-FFF2-40B4-BE49-F238E27FC236}">
                <a16:creationId xmlns:a16="http://schemas.microsoft.com/office/drawing/2014/main" id="{C8D73DE4-72B0-920B-DD1A-70AA3105C0A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53702" y="4480033"/>
            <a:ext cx="1337281" cy="2095455"/>
          </a:xfrm>
          <a:prstGeom prst="rect">
            <a:avLst/>
          </a:prstGeom>
        </p:spPr>
      </p:pic>
      <p:pic>
        <p:nvPicPr>
          <p:cNvPr id="26" name="PHẠM DUYÊN 21 - 9Slide.vn">
            <a:extLst>
              <a:ext uri="{FF2B5EF4-FFF2-40B4-BE49-F238E27FC236}">
                <a16:creationId xmlns:a16="http://schemas.microsoft.com/office/drawing/2014/main" id="{CFADF32C-3F4D-425A-0BBE-772E506B793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52635" y="4353444"/>
            <a:ext cx="292315" cy="878543"/>
          </a:xfrm>
          <a:prstGeom prst="rect">
            <a:avLst/>
          </a:prstGeom>
        </p:spPr>
      </p:pic>
      <p:pic>
        <p:nvPicPr>
          <p:cNvPr id="27" name="PHẠM DUYÊN 22 - 9Slide.vn">
            <a:extLst>
              <a:ext uri="{FF2B5EF4-FFF2-40B4-BE49-F238E27FC236}">
                <a16:creationId xmlns:a16="http://schemas.microsoft.com/office/drawing/2014/main" id="{093DD637-CDA9-6903-183E-075A750BE661}"/>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825" y="400050"/>
            <a:ext cx="292315" cy="878543"/>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374A4033-F737-C673-0688-E34E09CE275C}"/>
              </a:ext>
            </a:extLst>
          </p:cNvPr>
          <p:cNvSpPr/>
          <p:nvPr userDrawn="1"/>
        </p:nvSpPr>
        <p:spPr>
          <a:xfrm>
            <a:off x="3276600" y="905779"/>
            <a:ext cx="5275803" cy="1862048"/>
          </a:xfrm>
          <a:prstGeom prst="rect">
            <a:avLst/>
          </a:prstGeom>
        </p:spPr>
        <p:txBody>
          <a:bodyPr wrap="none">
            <a:spAutoFit/>
          </a:bodyPr>
          <a:lstStyle/>
          <a:p>
            <a:pPr algn="ctr" defTabSz="1219170">
              <a:buClr>
                <a:srgbClr val="000000"/>
              </a:buClr>
            </a:pPr>
            <a:r>
              <a:rPr lang="en-US" altLang="zh-CN" sz="11500" kern="0">
                <a:ln w="47625" cap="rnd" cmpd="thinThick">
                  <a:gradFill>
                    <a:gsLst>
                      <a:gs pos="39000">
                        <a:srgbClr val="4CB380">
                          <a:lumMod val="94000"/>
                          <a:lumOff val="6000"/>
                        </a:srgbClr>
                      </a:gs>
                      <a:gs pos="67000">
                        <a:srgbClr val="9AE8E4"/>
                      </a:gs>
                      <a:gs pos="100000">
                        <a:srgbClr val="298289"/>
                      </a:gs>
                    </a:gsLst>
                    <a:lin ang="5400000" scaled="1"/>
                  </a:gradFill>
                  <a:miter lim="800000"/>
                </a:ln>
                <a:solidFill>
                  <a:srgbClr val="2E5E5B"/>
                </a:solidFill>
                <a:effectLst>
                  <a:glow rad="228600">
                    <a:srgbClr val="D7E6AA">
                      <a:alpha val="40000"/>
                    </a:srgbClr>
                  </a:glow>
                </a:effectLst>
                <a:latin typeface="#9Slide04 Taviraj ExtraBold" panose="00000900000000000000" pitchFamily="2" charset="-34"/>
                <a:ea typeface="字魂27号-布丁体" panose="00000505000000000000" pitchFamily="2" charset="-122"/>
                <a:cs typeface="#9Slide04 Taviraj ExtraBold" panose="00000900000000000000" pitchFamily="2" charset="-34"/>
                <a:sym typeface="Arial"/>
              </a:rPr>
              <a:t>BÀI 72</a:t>
            </a:r>
            <a:endParaRPr lang="zh-CN" altLang="en-US" sz="11500" kern="0" dirty="0">
              <a:ln w="47625" cap="rnd" cmpd="thinThick">
                <a:gradFill>
                  <a:gsLst>
                    <a:gs pos="39000">
                      <a:srgbClr val="4CB380">
                        <a:lumMod val="94000"/>
                        <a:lumOff val="6000"/>
                      </a:srgbClr>
                    </a:gs>
                    <a:gs pos="67000">
                      <a:srgbClr val="9AE8E4"/>
                    </a:gs>
                    <a:gs pos="100000">
                      <a:srgbClr val="298289"/>
                    </a:gs>
                  </a:gsLst>
                  <a:lin ang="5400000" scaled="1"/>
                </a:gradFill>
                <a:miter lim="800000"/>
              </a:ln>
              <a:solidFill>
                <a:srgbClr val="2E5E5B"/>
              </a:solidFill>
              <a:effectLst>
                <a:glow rad="228600">
                  <a:srgbClr val="D7E6AA">
                    <a:alpha val="40000"/>
                  </a:srgbClr>
                </a:glow>
              </a:effectLst>
              <a:latin typeface="#9Slide04 Taviraj ExtraBold" panose="00000900000000000000" pitchFamily="2" charset="-34"/>
              <a:ea typeface="字魂27号-布丁体" panose="00000505000000000000" pitchFamily="2" charset="-122"/>
              <a:cs typeface="#9Slide04 Taviraj ExtraBold" panose="00000900000000000000" pitchFamily="2" charset="-34"/>
              <a:sym typeface="Arial"/>
            </a:endParaRPr>
          </a:p>
        </p:txBody>
      </p:sp>
      <p:sp>
        <p:nvSpPr>
          <p:cNvPr id="3" name="8">
            <a:extLst>
              <a:ext uri="{FF2B5EF4-FFF2-40B4-BE49-F238E27FC236}">
                <a16:creationId xmlns:a16="http://schemas.microsoft.com/office/drawing/2014/main" id="{20697A57-3FF2-D538-550E-252A1E34ADAA}"/>
              </a:ext>
            </a:extLst>
          </p:cNvPr>
          <p:cNvSpPr/>
          <p:nvPr userDrawn="1"/>
        </p:nvSpPr>
        <p:spPr>
          <a:xfrm>
            <a:off x="2078029" y="2529483"/>
            <a:ext cx="8662949" cy="2154692"/>
          </a:xfrm>
          <a:prstGeom prst="rect">
            <a:avLst/>
          </a:prstGeom>
        </p:spPr>
        <p:txBody>
          <a:bodyPr wrap="none">
            <a:spAutoFit/>
          </a:bodyPr>
          <a:lstStyle/>
          <a:p>
            <a:pPr algn="ctr" defTabSz="1219170">
              <a:lnSpc>
                <a:spcPct val="118000"/>
              </a:lnSpc>
              <a:buClr>
                <a:srgbClr val="000000"/>
              </a:buClr>
            </a:pPr>
            <a:r>
              <a:rPr lang="en-US" altLang="zh-CN" sz="6000" kern="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9Slide02 Tieu de dai" panose="02000000000000000000" pitchFamily="2" charset="0"/>
                <a:cs typeface="#9Slide04 Taviraj ExtraBold" panose="00000900000000000000" pitchFamily="2" charset="-34"/>
                <a:sym typeface="Arial"/>
              </a:rPr>
              <a:t>LÀM QUEN VỚI YẾU TỐ</a:t>
            </a:r>
            <a:br>
              <a:rPr lang="en-US" altLang="zh-CN" sz="6000" kern="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9Slide02 Tieu de dai" panose="02000000000000000000" pitchFamily="2" charset="0"/>
                <a:cs typeface="#9Slide04 Taviraj ExtraBold" panose="00000900000000000000" pitchFamily="2" charset="-34"/>
                <a:sym typeface="Arial"/>
              </a:rPr>
            </a:br>
            <a:r>
              <a:rPr lang="en-US" altLang="zh-CN" sz="6000" kern="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9Slide02 Tieu de dai" panose="02000000000000000000" pitchFamily="2" charset="0"/>
                <a:cs typeface="#9Slide04 Taviraj ExtraBold" panose="00000900000000000000" pitchFamily="2" charset="-34"/>
                <a:sym typeface="Arial"/>
              </a:rPr>
              <a:t>THỐNG KÊ, XÁC SUẤT</a:t>
            </a:r>
            <a:endParaRPr lang="zh-CN" altLang="en-US" sz="6000" kern="0" dirty="0">
              <a:ln w="25400" cap="rnd" cmpd="sng">
                <a:solidFill>
                  <a:schemeClr val="bg1"/>
                </a:solidFill>
                <a:miter lim="800000"/>
              </a:ln>
              <a:solidFill>
                <a:srgbClr val="2E5E5B"/>
              </a:solidFill>
              <a:effectLst>
                <a:glow rad="228600">
                  <a:srgbClr val="D7E6AA">
                    <a:alpha val="40000"/>
                  </a:srgbClr>
                </a:glow>
                <a:outerShdw blurRad="38100" dist="38100" dir="2700000" algn="tl">
                  <a:srgbClr val="000000">
                    <a:alpha val="43137"/>
                  </a:srgbClr>
                </a:outerShdw>
              </a:effectLst>
              <a:latin typeface="#9Slide03 Ralewayv4020 Black" panose="00000A00000000000000" pitchFamily="2" charset="0"/>
              <a:ea typeface="字魂27号-布丁体" panose="00000505000000000000" pitchFamily="2" charset="-122"/>
              <a:cs typeface="#9Slide04 Taviraj ExtraBold" panose="00000900000000000000" pitchFamily="2" charset="-34"/>
              <a:sym typeface="Arial"/>
            </a:endParaRPr>
          </a:p>
        </p:txBody>
      </p:sp>
      <p:grpSp>
        <p:nvGrpSpPr>
          <p:cNvPr id="5" name="Group 4">
            <a:extLst>
              <a:ext uri="{FF2B5EF4-FFF2-40B4-BE49-F238E27FC236}">
                <a16:creationId xmlns:a16="http://schemas.microsoft.com/office/drawing/2014/main" id="{610DA430-F684-0803-88E2-BFE77DF9D5C6}"/>
              </a:ext>
            </a:extLst>
          </p:cNvPr>
          <p:cNvGrpSpPr/>
          <p:nvPr userDrawn="1"/>
        </p:nvGrpSpPr>
        <p:grpSpPr>
          <a:xfrm>
            <a:off x="367632" y="4090173"/>
            <a:ext cx="11456749" cy="2134276"/>
            <a:chOff x="-2193351" y="1894688"/>
            <a:chExt cx="11456749" cy="2134276"/>
          </a:xfrm>
        </p:grpSpPr>
        <p:sp>
          <p:nvSpPr>
            <p:cNvPr id="8" name="PHẠM DUYÊN 1 - 9Slide.vn">
              <a:extLst>
                <a:ext uri="{FF2B5EF4-FFF2-40B4-BE49-F238E27FC236}">
                  <a16:creationId xmlns:a16="http://schemas.microsoft.com/office/drawing/2014/main" id="{7D3CE89C-F902-63EE-0281-6106B161CA83}"/>
                </a:ext>
              </a:extLst>
            </p:cNvPr>
            <p:cNvSpPr/>
            <p:nvPr/>
          </p:nvSpPr>
          <p:spPr>
            <a:xfrm>
              <a:off x="-2193351" y="1894688"/>
              <a:ext cx="11448968" cy="2123658"/>
            </a:xfrm>
            <a:prstGeom prst="rect">
              <a:avLst/>
            </a:prstGeom>
          </p:spPr>
          <p:txBody>
            <a:bodyPr wrap="none">
              <a:spAutoFit/>
            </a:bodyPr>
            <a:lstStyle/>
            <a:p>
              <a:pPr algn="ctr"/>
              <a:r>
                <a:rPr lang="en-US" altLang="zh-CN"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rPr>
                <a:t>Thu thập, phân loại, ghi chép</a:t>
              </a:r>
              <a:br>
                <a:rPr lang="en-US" altLang="zh-CN"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rPr>
              </a:br>
              <a:r>
                <a:rPr lang="en-US" altLang="zh-CN"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rPr>
                <a:t>số liệu. Bảng số liệu</a:t>
              </a:r>
              <a:endParaRPr lang="zh-CN" altLang="en-US" sz="6600">
                <a:ln w="152400">
                  <a:solidFill>
                    <a:schemeClr val="bg1"/>
                  </a:solidFill>
                </a:ln>
                <a:solidFill>
                  <a:schemeClr val="accent4">
                    <a:lumMod val="50000"/>
                  </a:schemeClr>
                </a:solidFill>
                <a:effectLst>
                  <a:innerShdw blurRad="63500" dist="50800" dir="13500000">
                    <a:prstClr val="black">
                      <a:alpha val="50000"/>
                    </a:prstClr>
                  </a:innerShdw>
                </a:effectLst>
                <a:latin typeface="#9Slide03 IcielPanton Black" panose="00000A00000000000000" pitchFamily="2" charset="0"/>
                <a:ea typeface="字魂27号-布丁体" panose="00000505000000000000" pitchFamily="2" charset="-122"/>
              </a:endParaRPr>
            </a:p>
          </p:txBody>
        </p:sp>
        <p:sp>
          <p:nvSpPr>
            <p:cNvPr id="9" name="PHẠM DUYÊN 2 - 9Slide.vn">
              <a:extLst>
                <a:ext uri="{FF2B5EF4-FFF2-40B4-BE49-F238E27FC236}">
                  <a16:creationId xmlns:a16="http://schemas.microsoft.com/office/drawing/2014/main" id="{A682A69A-3423-7270-4B0D-3E31EAA350CA}"/>
                </a:ext>
              </a:extLst>
            </p:cNvPr>
            <p:cNvSpPr/>
            <p:nvPr/>
          </p:nvSpPr>
          <p:spPr>
            <a:xfrm>
              <a:off x="-2185570" y="1905306"/>
              <a:ext cx="11448968" cy="2123658"/>
            </a:xfrm>
            <a:prstGeom prst="rect">
              <a:avLst/>
            </a:prstGeom>
          </p:spPr>
          <p:txBody>
            <a:bodyPr wrap="none">
              <a:spAutoFit/>
            </a:bodyPr>
            <a:lstStyle/>
            <a:p>
              <a:pPr lvl="0" algn="ctr"/>
              <a:r>
                <a:rPr lang="en-US" altLang="zh-CN" sz="6600">
                  <a:solidFill>
                    <a:srgbClr val="F4A902"/>
                  </a:solidFill>
                  <a:latin typeface="#9Slide03 IcielPanton Black" panose="00000A00000000000000" pitchFamily="2" charset="0"/>
                  <a:ea typeface="字魂27号-布丁体" panose="00000505000000000000" pitchFamily="2" charset="-122"/>
                </a:rPr>
                <a:t>Thu thập, phân loại, ghi chép</a:t>
              </a:r>
              <a:br>
                <a:rPr lang="en-US" altLang="zh-CN" sz="6600">
                  <a:solidFill>
                    <a:srgbClr val="F4A902"/>
                  </a:solidFill>
                  <a:latin typeface="#9Slide03 IcielPanton Black" panose="00000A00000000000000" pitchFamily="2" charset="0"/>
                  <a:ea typeface="字魂27号-布丁体" panose="00000505000000000000" pitchFamily="2" charset="-122"/>
                </a:rPr>
              </a:br>
              <a:r>
                <a:rPr lang="en-US" altLang="zh-CN" sz="6600">
                  <a:solidFill>
                    <a:srgbClr val="F4A902"/>
                  </a:solidFill>
                  <a:latin typeface="#9Slide03 IcielPanton Black" panose="00000A00000000000000" pitchFamily="2" charset="0"/>
                  <a:ea typeface="字魂27号-布丁体" panose="00000505000000000000" pitchFamily="2" charset="-122"/>
                </a:rPr>
                <a:t>số liệu. Bảng số liệu</a:t>
              </a:r>
              <a:endParaRPr lang="zh-CN" altLang="en-US" sz="6600" dirty="0">
                <a:solidFill>
                  <a:srgbClr val="F4A902"/>
                </a:solidFill>
                <a:latin typeface="#9Slide03 IcielPanton Black" panose="00000A00000000000000" pitchFamily="2" charset="0"/>
                <a:ea typeface="字魂27号-布丁体" panose="00000505000000000000" pitchFamily="2" charset="-122"/>
              </a:endParaRPr>
            </a:p>
          </p:txBody>
        </p:sp>
      </p:gr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ẠM DUYÊN 6">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818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B5C3F9A0-6742-A4FF-AF56-A06EDBCDCD78}"/>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6" name="PHẠM DUYÊN 2 - 9Slide.vn">
            <a:extLst>
              <a:ext uri="{FF2B5EF4-FFF2-40B4-BE49-F238E27FC236}">
                <a16:creationId xmlns:a16="http://schemas.microsoft.com/office/drawing/2014/main" id="{F0403D34-402F-9838-11DD-4D7853A894A2}"/>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642" y="4593878"/>
            <a:ext cx="4057475" cy="2114959"/>
          </a:xfrm>
          <a:prstGeom prst="rect">
            <a:avLst/>
          </a:prstGeom>
        </p:spPr>
      </p:pic>
      <p:pic>
        <p:nvPicPr>
          <p:cNvPr id="8" name="PHẠM DUYÊN 3 - 9Slide.vn">
            <a:extLst>
              <a:ext uri="{FF2B5EF4-FFF2-40B4-BE49-F238E27FC236}">
                <a16:creationId xmlns:a16="http://schemas.microsoft.com/office/drawing/2014/main" id="{F13701E6-5436-7678-C0FA-8FBC82317F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41" y="6575487"/>
            <a:ext cx="6278068" cy="282513"/>
          </a:xfrm>
          <a:prstGeom prst="rect">
            <a:avLst/>
          </a:prstGeom>
        </p:spPr>
      </p:pic>
      <p:pic>
        <p:nvPicPr>
          <p:cNvPr id="9" name="PHẠM DUYÊN 4 - 9Slide.vn">
            <a:extLst>
              <a:ext uri="{FF2B5EF4-FFF2-40B4-BE49-F238E27FC236}">
                <a16:creationId xmlns:a16="http://schemas.microsoft.com/office/drawing/2014/main" id="{3A829D7F-0F6D-72C0-08C3-710D2FAABDA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05658" y="6575487"/>
            <a:ext cx="6278068" cy="282513"/>
          </a:xfrm>
          <a:prstGeom prst="rect">
            <a:avLst/>
          </a:prstGeom>
        </p:spPr>
      </p:pic>
      <p:pic>
        <p:nvPicPr>
          <p:cNvPr id="10" name="PHẠM DUYÊN 5 - 9Slide.vn">
            <a:extLst>
              <a:ext uri="{FF2B5EF4-FFF2-40B4-BE49-F238E27FC236}">
                <a16:creationId xmlns:a16="http://schemas.microsoft.com/office/drawing/2014/main" id="{D40422A3-FFA2-E179-2CAA-8D5B50D055D5}"/>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11" name="PHẠM DUYÊN 6 - 9Slide.vn">
            <a:extLst>
              <a:ext uri="{FF2B5EF4-FFF2-40B4-BE49-F238E27FC236}">
                <a16:creationId xmlns:a16="http://schemas.microsoft.com/office/drawing/2014/main" id="{4CCC3B29-64CD-C6E4-844E-63990EEC9209}"/>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12" name="PHẠM DUYÊN 7 - 9Slide.vn">
            <a:extLst>
              <a:ext uri="{FF2B5EF4-FFF2-40B4-BE49-F238E27FC236}">
                <a16:creationId xmlns:a16="http://schemas.microsoft.com/office/drawing/2014/main" id="{7461FDF1-4E8B-8AD8-C964-3FBFA39DF997}"/>
              </a:ext>
            </a:extLst>
          </p:cNvPr>
          <p:cNvPicPr>
            <a:picLocks noChangeAspect="1"/>
          </p:cNvPicPr>
          <p:nvPr userDrawn="1"/>
        </p:nvPicPr>
        <p:blipFill>
          <a:blip r:embed="rId5"/>
          <a:srcRect/>
          <a:stretch>
            <a:fillRect/>
          </a:stretch>
        </p:blipFill>
        <p:spPr>
          <a:xfrm>
            <a:off x="764947" y="2950244"/>
            <a:ext cx="772188" cy="478757"/>
          </a:xfrm>
          <a:prstGeom prst="rect">
            <a:avLst/>
          </a:prstGeom>
        </p:spPr>
      </p:pic>
      <p:pic>
        <p:nvPicPr>
          <p:cNvPr id="13" name="PHẠM DUYÊN 8 - 9Slide.vn">
            <a:extLst>
              <a:ext uri="{FF2B5EF4-FFF2-40B4-BE49-F238E27FC236}">
                <a16:creationId xmlns:a16="http://schemas.microsoft.com/office/drawing/2014/main" id="{0599C320-6CEA-8536-3245-D3CA8CD4AC5D}"/>
              </a:ext>
            </a:extLst>
          </p:cNvPr>
          <p:cNvPicPr>
            <a:picLocks noChangeAspect="1"/>
          </p:cNvPicPr>
          <p:nvPr userDrawn="1"/>
        </p:nvPicPr>
        <p:blipFill>
          <a:blip r:embed="rId6"/>
          <a:srcRect/>
          <a:stretch>
            <a:fillRect/>
          </a:stretch>
        </p:blipFill>
        <p:spPr>
          <a:xfrm>
            <a:off x="11506200" y="1877565"/>
            <a:ext cx="573060" cy="416663"/>
          </a:xfrm>
          <a:prstGeom prst="rect">
            <a:avLst/>
          </a:prstGeom>
        </p:spPr>
      </p:pic>
      <p:pic>
        <p:nvPicPr>
          <p:cNvPr id="14" name="PHẠM DUYÊN 9 - 9Slide.vn">
            <a:extLst>
              <a:ext uri="{FF2B5EF4-FFF2-40B4-BE49-F238E27FC236}">
                <a16:creationId xmlns:a16="http://schemas.microsoft.com/office/drawing/2014/main" id="{729295A3-5823-DAB3-5137-6402394D6884}"/>
              </a:ext>
            </a:extLst>
          </p:cNvPr>
          <p:cNvPicPr>
            <a:picLocks noChangeAspect="1"/>
          </p:cNvPicPr>
          <p:nvPr userDrawn="1"/>
        </p:nvPicPr>
        <p:blipFill>
          <a:blip r:embed="rId7"/>
          <a:srcRect/>
          <a:stretch>
            <a:fillRect/>
          </a:stretch>
        </p:blipFill>
        <p:spPr>
          <a:xfrm>
            <a:off x="2818419" y="4729600"/>
            <a:ext cx="448325" cy="409470"/>
          </a:xfrm>
          <a:prstGeom prst="rect">
            <a:avLst/>
          </a:prstGeom>
        </p:spPr>
      </p:pic>
      <p:pic>
        <p:nvPicPr>
          <p:cNvPr id="15" name="PHẠM DUYÊN 10 - 9Slide.vn">
            <a:extLst>
              <a:ext uri="{FF2B5EF4-FFF2-40B4-BE49-F238E27FC236}">
                <a16:creationId xmlns:a16="http://schemas.microsoft.com/office/drawing/2014/main" id="{449C5F7F-315A-F9EB-8C3A-DDC5D91BE69F}"/>
              </a:ext>
            </a:extLst>
          </p:cNvPr>
          <p:cNvPicPr>
            <a:picLocks noChangeAspect="1"/>
          </p:cNvPicPr>
          <p:nvPr userDrawn="1"/>
        </p:nvPicPr>
        <p:blipFill>
          <a:blip r:embed="rId8"/>
          <a:srcRect/>
          <a:stretch>
            <a:fillRect/>
          </a:stretch>
        </p:blipFill>
        <p:spPr>
          <a:xfrm>
            <a:off x="8111432" y="4792716"/>
            <a:ext cx="423377" cy="502028"/>
          </a:xfrm>
          <a:prstGeom prst="rect">
            <a:avLst/>
          </a:prstGeom>
        </p:spPr>
      </p:pic>
      <p:pic>
        <p:nvPicPr>
          <p:cNvPr id="16" name="PHẠM DUYÊN 11 - 9Slide.vn">
            <a:extLst>
              <a:ext uri="{FF2B5EF4-FFF2-40B4-BE49-F238E27FC236}">
                <a16:creationId xmlns:a16="http://schemas.microsoft.com/office/drawing/2014/main" id="{801F1D6B-4898-179B-E826-A6B20D229311}"/>
              </a:ext>
            </a:extLst>
          </p:cNvPr>
          <p:cNvPicPr>
            <a:picLocks noChangeAspect="1"/>
          </p:cNvPicPr>
          <p:nvPr userDrawn="1"/>
        </p:nvPicPr>
        <p:blipFill>
          <a:blip r:embed="rId9"/>
          <a:srcRect/>
          <a:stretch>
            <a:fillRect/>
          </a:stretch>
        </p:blipFill>
        <p:spPr>
          <a:xfrm>
            <a:off x="5532446" y="5781206"/>
            <a:ext cx="263318" cy="394730"/>
          </a:xfrm>
          <a:prstGeom prst="rect">
            <a:avLst/>
          </a:prstGeom>
        </p:spPr>
      </p:pic>
      <p:pic>
        <p:nvPicPr>
          <p:cNvPr id="17" name="PHẠM DUYÊN 12 - 9Slide.vn">
            <a:extLst>
              <a:ext uri="{FF2B5EF4-FFF2-40B4-BE49-F238E27FC236}">
                <a16:creationId xmlns:a16="http://schemas.microsoft.com/office/drawing/2014/main" id="{BDC35888-53AA-DE2B-21D5-B44C0614A4F2}"/>
              </a:ext>
            </a:extLst>
          </p:cNvPr>
          <p:cNvPicPr>
            <a:picLocks noChangeAspect="1"/>
          </p:cNvPicPr>
          <p:nvPr userDrawn="1"/>
        </p:nvPicPr>
        <p:blipFill>
          <a:blip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62156" y="327062"/>
            <a:ext cx="2429845" cy="2199009"/>
          </a:xfrm>
          <a:prstGeom prst="rect">
            <a:avLst/>
          </a:prstGeom>
        </p:spPr>
      </p:pic>
      <p:pic>
        <p:nvPicPr>
          <p:cNvPr id="18" name="PHẠM DUYÊN 13 - 9Slide.vn">
            <a:extLst>
              <a:ext uri="{FF2B5EF4-FFF2-40B4-BE49-F238E27FC236}">
                <a16:creationId xmlns:a16="http://schemas.microsoft.com/office/drawing/2014/main" id="{6E251707-C866-26E1-ACAF-DE919B4038E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87081">
            <a:off x="642829" y="-63939"/>
            <a:ext cx="1425743" cy="2332503"/>
          </a:xfrm>
          <a:prstGeom prst="rect">
            <a:avLst/>
          </a:prstGeom>
        </p:spPr>
      </p:pic>
      <p:pic>
        <p:nvPicPr>
          <p:cNvPr id="19" name="PHẠM DUYÊN 14 - 9Slide.vn">
            <a:extLst>
              <a:ext uri="{FF2B5EF4-FFF2-40B4-BE49-F238E27FC236}">
                <a16:creationId xmlns:a16="http://schemas.microsoft.com/office/drawing/2014/main" id="{D3F2D657-043F-6C18-28AA-B835B5648C59}"/>
              </a:ext>
            </a:extLst>
          </p:cNvPr>
          <p:cNvPicPr>
            <a:picLocks noChangeAspect="1"/>
          </p:cNvPicPr>
          <p:nvPr userDrawn="1"/>
        </p:nvPicPr>
        <p:blipFill>
          <a:blip r:embed="rId12"/>
          <a:srcRect/>
          <a:stretch>
            <a:fillRect/>
          </a:stretch>
        </p:blipFill>
        <p:spPr>
          <a:xfrm>
            <a:off x="-289942" y="0"/>
            <a:ext cx="3217001" cy="327062"/>
          </a:xfrm>
          <a:prstGeom prst="rect">
            <a:avLst/>
          </a:prstGeom>
        </p:spPr>
      </p:pic>
      <p:pic>
        <p:nvPicPr>
          <p:cNvPr id="20" name="PHẠM DUYÊN 15 - 9Slide.vn">
            <a:extLst>
              <a:ext uri="{FF2B5EF4-FFF2-40B4-BE49-F238E27FC236}">
                <a16:creationId xmlns:a16="http://schemas.microsoft.com/office/drawing/2014/main" id="{3BA4220A-0CD4-948E-6320-66E297402D2B}"/>
              </a:ext>
            </a:extLst>
          </p:cNvPr>
          <p:cNvPicPr>
            <a:picLocks noChangeAspect="1"/>
          </p:cNvPicPr>
          <p:nvPr userDrawn="1"/>
        </p:nvPicPr>
        <p:blipFill>
          <a:blip r:embed="rId12"/>
          <a:srcRect l="9087"/>
          <a:stretch>
            <a:fillRect/>
          </a:stretch>
        </p:blipFill>
        <p:spPr>
          <a:xfrm>
            <a:off x="2881393" y="0"/>
            <a:ext cx="2924665" cy="327062"/>
          </a:xfrm>
          <a:prstGeom prst="rect">
            <a:avLst/>
          </a:prstGeom>
        </p:spPr>
      </p:pic>
      <p:pic>
        <p:nvPicPr>
          <p:cNvPr id="21" name="PHẠM DUYÊN 16 - 9Slide.vn">
            <a:extLst>
              <a:ext uri="{FF2B5EF4-FFF2-40B4-BE49-F238E27FC236}">
                <a16:creationId xmlns:a16="http://schemas.microsoft.com/office/drawing/2014/main" id="{566A9657-4AD1-A940-3093-70609B5B075B}"/>
              </a:ext>
            </a:extLst>
          </p:cNvPr>
          <p:cNvPicPr>
            <a:picLocks noChangeAspect="1"/>
          </p:cNvPicPr>
          <p:nvPr userDrawn="1"/>
        </p:nvPicPr>
        <p:blipFill>
          <a:blip r:embed="rId12"/>
          <a:srcRect l="9087"/>
          <a:stretch>
            <a:fillRect/>
          </a:stretch>
        </p:blipFill>
        <p:spPr>
          <a:xfrm>
            <a:off x="5759691" y="0"/>
            <a:ext cx="2924665" cy="327062"/>
          </a:xfrm>
          <a:prstGeom prst="rect">
            <a:avLst/>
          </a:prstGeom>
        </p:spPr>
      </p:pic>
      <p:pic>
        <p:nvPicPr>
          <p:cNvPr id="22" name="PHẠM DUYÊN 17 - 9Slide.vn">
            <a:extLst>
              <a:ext uri="{FF2B5EF4-FFF2-40B4-BE49-F238E27FC236}">
                <a16:creationId xmlns:a16="http://schemas.microsoft.com/office/drawing/2014/main" id="{9E75332B-A903-4FD8-CA6A-A2CACB490B74}"/>
              </a:ext>
            </a:extLst>
          </p:cNvPr>
          <p:cNvPicPr>
            <a:picLocks noChangeAspect="1"/>
          </p:cNvPicPr>
          <p:nvPr userDrawn="1"/>
        </p:nvPicPr>
        <p:blipFill>
          <a:blip r:embed="rId12"/>
          <a:srcRect l="8595"/>
          <a:stretch>
            <a:fillRect/>
          </a:stretch>
        </p:blipFill>
        <p:spPr>
          <a:xfrm>
            <a:off x="8623173" y="0"/>
            <a:ext cx="2940467" cy="327062"/>
          </a:xfrm>
          <a:prstGeom prst="rect">
            <a:avLst/>
          </a:prstGeom>
        </p:spPr>
      </p:pic>
      <p:pic>
        <p:nvPicPr>
          <p:cNvPr id="23" name="PHẠM DUYÊN 18 - 9Slide.vn">
            <a:extLst>
              <a:ext uri="{FF2B5EF4-FFF2-40B4-BE49-F238E27FC236}">
                <a16:creationId xmlns:a16="http://schemas.microsoft.com/office/drawing/2014/main" id="{C385E99B-E00B-A415-FA1A-7C561D9423C4}"/>
              </a:ext>
            </a:extLst>
          </p:cNvPr>
          <p:cNvPicPr>
            <a:picLocks noChangeAspect="1"/>
          </p:cNvPicPr>
          <p:nvPr userDrawn="1"/>
        </p:nvPicPr>
        <p:blipFill>
          <a:blip r:embed="rId12"/>
          <a:srcRect l="8595" r="62382"/>
          <a:stretch>
            <a:fillRect/>
          </a:stretch>
        </p:blipFill>
        <p:spPr>
          <a:xfrm>
            <a:off x="11440954" y="27677"/>
            <a:ext cx="933626" cy="327062"/>
          </a:xfrm>
          <a:prstGeom prst="rect">
            <a:avLst/>
          </a:prstGeom>
        </p:spPr>
      </p:pic>
      <p:pic>
        <p:nvPicPr>
          <p:cNvPr id="24" name="PHẠM DUYÊN 19 - 9Slide.vn">
            <a:extLst>
              <a:ext uri="{FF2B5EF4-FFF2-40B4-BE49-F238E27FC236}">
                <a16:creationId xmlns:a16="http://schemas.microsoft.com/office/drawing/2014/main" id="{0891FA90-5537-6A34-E24D-F4982874079C}"/>
              </a:ext>
            </a:extLst>
          </p:cNvPr>
          <p:cNvPicPr>
            <a:picLocks noChangeAspect="1"/>
          </p:cNvPicPr>
          <p:nvPr userDrawn="1"/>
        </p:nvPicPr>
        <p:blipFill>
          <a:blip r:embed="rId5"/>
          <a:srcRect/>
          <a:stretch>
            <a:fillRect/>
          </a:stretch>
        </p:blipFill>
        <p:spPr>
          <a:xfrm>
            <a:off x="10451632" y="3530600"/>
            <a:ext cx="772188" cy="478757"/>
          </a:xfrm>
          <a:prstGeom prst="rect">
            <a:avLst/>
          </a:prstGeom>
        </p:spPr>
      </p:pic>
      <p:pic>
        <p:nvPicPr>
          <p:cNvPr id="25" name="PHẠM DUYÊN 20 - 9Slide.vn">
            <a:extLst>
              <a:ext uri="{FF2B5EF4-FFF2-40B4-BE49-F238E27FC236}">
                <a16:creationId xmlns:a16="http://schemas.microsoft.com/office/drawing/2014/main" id="{C8D73DE4-72B0-920B-DD1A-70AA3105C0A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53702" y="4480033"/>
            <a:ext cx="1337281" cy="2095455"/>
          </a:xfrm>
          <a:prstGeom prst="rect">
            <a:avLst/>
          </a:prstGeom>
        </p:spPr>
      </p:pic>
      <p:pic>
        <p:nvPicPr>
          <p:cNvPr id="26" name="PHẠM DUYÊN 21 - 9Slide.vn">
            <a:extLst>
              <a:ext uri="{FF2B5EF4-FFF2-40B4-BE49-F238E27FC236}">
                <a16:creationId xmlns:a16="http://schemas.microsoft.com/office/drawing/2014/main" id="{CFADF32C-3F4D-425A-0BBE-772E506B793F}"/>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53703" y="1909105"/>
            <a:ext cx="292315" cy="878543"/>
          </a:xfrm>
          <a:prstGeom prst="rect">
            <a:avLst/>
          </a:prstGeom>
        </p:spPr>
      </p:pic>
      <p:pic>
        <p:nvPicPr>
          <p:cNvPr id="27" name="PHẠM DUYÊN 22 - 9Slide.vn">
            <a:extLst>
              <a:ext uri="{FF2B5EF4-FFF2-40B4-BE49-F238E27FC236}">
                <a16:creationId xmlns:a16="http://schemas.microsoft.com/office/drawing/2014/main" id="{093DD637-CDA9-6903-183E-075A750BE661}"/>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70607" y="685801"/>
            <a:ext cx="292315" cy="878543"/>
          </a:xfrm>
          <a:prstGeom prst="rect">
            <a:avLst/>
          </a:prstGeom>
        </p:spPr>
      </p:pic>
    </p:spTree>
    <p:extLst>
      <p:ext uri="{BB962C8B-B14F-4D97-AF65-F5344CB8AC3E}">
        <p14:creationId xmlns:p14="http://schemas.microsoft.com/office/powerpoint/2010/main" val="1854924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F6982AB5-691F-F5A7-BB3D-C803ABD5537B}"/>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3" name="PHẠM DUYÊN 2 - 9Slide.vn">
            <a:extLst>
              <a:ext uri="{FF2B5EF4-FFF2-40B4-BE49-F238E27FC236}">
                <a16:creationId xmlns:a16="http://schemas.microsoft.com/office/drawing/2014/main" id="{D13120FE-61F5-9426-DDE0-655CAB09E7DD}"/>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642" y="4536728"/>
            <a:ext cx="4057475" cy="2114959"/>
          </a:xfrm>
          <a:prstGeom prst="rect">
            <a:avLst/>
          </a:prstGeom>
        </p:spPr>
      </p:pic>
      <p:pic>
        <p:nvPicPr>
          <p:cNvPr id="4" name="PHẠM DUYÊN 3 - 9Slide.vn">
            <a:extLst>
              <a:ext uri="{FF2B5EF4-FFF2-40B4-BE49-F238E27FC236}">
                <a16:creationId xmlns:a16="http://schemas.microsoft.com/office/drawing/2014/main" id="{BAB4A97B-4FA0-384E-E7BC-6FC74339B1E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14625" y="950240"/>
            <a:ext cx="6762750" cy="4169713"/>
          </a:xfrm>
          <a:prstGeom prst="rect">
            <a:avLst/>
          </a:prstGeom>
        </p:spPr>
      </p:pic>
      <p:pic>
        <p:nvPicPr>
          <p:cNvPr id="5" name="PHẠM DUYÊN 4 - 9Slide.vn">
            <a:extLst>
              <a:ext uri="{FF2B5EF4-FFF2-40B4-BE49-F238E27FC236}">
                <a16:creationId xmlns:a16="http://schemas.microsoft.com/office/drawing/2014/main" id="{DC5A5620-D93B-D5CF-1991-E43CE46B32F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141" y="6575487"/>
            <a:ext cx="6278068" cy="282513"/>
          </a:xfrm>
          <a:prstGeom prst="rect">
            <a:avLst/>
          </a:prstGeom>
        </p:spPr>
      </p:pic>
      <p:pic>
        <p:nvPicPr>
          <p:cNvPr id="6" name="PHẠM DUYÊN 5 - 9Slide.vn">
            <a:extLst>
              <a:ext uri="{FF2B5EF4-FFF2-40B4-BE49-F238E27FC236}">
                <a16:creationId xmlns:a16="http://schemas.microsoft.com/office/drawing/2014/main" id="{BF8ADF5C-B76D-3404-C000-D2385DB6EBC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05658" y="6575487"/>
            <a:ext cx="6278068" cy="282513"/>
          </a:xfrm>
          <a:prstGeom prst="rect">
            <a:avLst/>
          </a:prstGeom>
        </p:spPr>
      </p:pic>
      <p:pic>
        <p:nvPicPr>
          <p:cNvPr id="7" name="PHẠM DUYÊN 6 - 9Slide.vn">
            <a:extLst>
              <a:ext uri="{FF2B5EF4-FFF2-40B4-BE49-F238E27FC236}">
                <a16:creationId xmlns:a16="http://schemas.microsoft.com/office/drawing/2014/main" id="{D986A7E0-14A3-4C41-D742-AB13B006D05C}"/>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8" name="PHẠM DUYÊN 7 - 9Slide.vn">
            <a:extLst>
              <a:ext uri="{FF2B5EF4-FFF2-40B4-BE49-F238E27FC236}">
                <a16:creationId xmlns:a16="http://schemas.microsoft.com/office/drawing/2014/main" id="{759C04EC-754E-739D-BB9B-6A5E4CA538E1}"/>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9" name="PHẠM DUYÊN 8 - 9Slide.vn">
            <a:extLst>
              <a:ext uri="{FF2B5EF4-FFF2-40B4-BE49-F238E27FC236}">
                <a16:creationId xmlns:a16="http://schemas.microsoft.com/office/drawing/2014/main" id="{64F9CE5A-51F1-43D5-2751-F143D69D0FEB}"/>
              </a:ext>
            </a:extLst>
          </p:cNvPr>
          <p:cNvPicPr>
            <a:picLocks noChangeAspect="1"/>
          </p:cNvPicPr>
          <p:nvPr userDrawn="1"/>
        </p:nvPicPr>
        <p:blipFill>
          <a:blip r:embed="rId6"/>
          <a:srcRect/>
          <a:stretch>
            <a:fillRect/>
          </a:stretch>
        </p:blipFill>
        <p:spPr>
          <a:xfrm>
            <a:off x="924766" y="2834380"/>
            <a:ext cx="772188" cy="478757"/>
          </a:xfrm>
          <a:prstGeom prst="rect">
            <a:avLst/>
          </a:prstGeom>
        </p:spPr>
      </p:pic>
      <p:pic>
        <p:nvPicPr>
          <p:cNvPr id="10" name="PHẠM DUYÊN 9 - 9Slide.vn">
            <a:extLst>
              <a:ext uri="{FF2B5EF4-FFF2-40B4-BE49-F238E27FC236}">
                <a16:creationId xmlns:a16="http://schemas.microsoft.com/office/drawing/2014/main" id="{406F0207-6A2F-293E-E4D9-687C2515B412}"/>
              </a:ext>
            </a:extLst>
          </p:cNvPr>
          <p:cNvPicPr>
            <a:picLocks noChangeAspect="1"/>
          </p:cNvPicPr>
          <p:nvPr userDrawn="1"/>
        </p:nvPicPr>
        <p:blipFill>
          <a:blip r:embed="rId7"/>
          <a:srcRect/>
          <a:stretch>
            <a:fillRect/>
          </a:stretch>
        </p:blipFill>
        <p:spPr>
          <a:xfrm>
            <a:off x="11506200" y="1877565"/>
            <a:ext cx="573060" cy="416663"/>
          </a:xfrm>
          <a:prstGeom prst="rect">
            <a:avLst/>
          </a:prstGeom>
        </p:spPr>
      </p:pic>
      <p:pic>
        <p:nvPicPr>
          <p:cNvPr id="11" name="PHẠM DUYÊN 10 - 9Slide.vn">
            <a:extLst>
              <a:ext uri="{FF2B5EF4-FFF2-40B4-BE49-F238E27FC236}">
                <a16:creationId xmlns:a16="http://schemas.microsoft.com/office/drawing/2014/main" id="{CAFBD540-87E6-3A6F-BEDA-E78C10A59099}"/>
              </a:ext>
            </a:extLst>
          </p:cNvPr>
          <p:cNvPicPr>
            <a:picLocks noChangeAspect="1"/>
          </p:cNvPicPr>
          <p:nvPr userDrawn="1"/>
        </p:nvPicPr>
        <p:blipFill>
          <a:blip r:embed="rId8"/>
          <a:srcRect/>
          <a:stretch>
            <a:fillRect/>
          </a:stretch>
        </p:blipFill>
        <p:spPr>
          <a:xfrm>
            <a:off x="2818419" y="4729600"/>
            <a:ext cx="448325" cy="409470"/>
          </a:xfrm>
          <a:prstGeom prst="rect">
            <a:avLst/>
          </a:prstGeom>
        </p:spPr>
      </p:pic>
      <p:pic>
        <p:nvPicPr>
          <p:cNvPr id="12" name="PHẠM DUYÊN 11 - 9Slide.vn">
            <a:extLst>
              <a:ext uri="{FF2B5EF4-FFF2-40B4-BE49-F238E27FC236}">
                <a16:creationId xmlns:a16="http://schemas.microsoft.com/office/drawing/2014/main" id="{207DBED1-4677-5E17-96C5-9F660FE32640}"/>
              </a:ext>
            </a:extLst>
          </p:cNvPr>
          <p:cNvPicPr>
            <a:picLocks noChangeAspect="1"/>
          </p:cNvPicPr>
          <p:nvPr userDrawn="1"/>
        </p:nvPicPr>
        <p:blipFill>
          <a:blip r:embed="rId9"/>
          <a:srcRect/>
          <a:stretch>
            <a:fillRect/>
          </a:stretch>
        </p:blipFill>
        <p:spPr>
          <a:xfrm>
            <a:off x="8111432" y="4792716"/>
            <a:ext cx="423377" cy="502028"/>
          </a:xfrm>
          <a:prstGeom prst="rect">
            <a:avLst/>
          </a:prstGeom>
        </p:spPr>
      </p:pic>
      <p:pic>
        <p:nvPicPr>
          <p:cNvPr id="13" name="PHẠM DUYÊN 12 - 9Slide.vn">
            <a:extLst>
              <a:ext uri="{FF2B5EF4-FFF2-40B4-BE49-F238E27FC236}">
                <a16:creationId xmlns:a16="http://schemas.microsoft.com/office/drawing/2014/main" id="{669D1373-0737-FEC0-402B-1DFC392DAF56}"/>
              </a:ext>
            </a:extLst>
          </p:cNvPr>
          <p:cNvPicPr>
            <a:picLocks noChangeAspect="1"/>
          </p:cNvPicPr>
          <p:nvPr userDrawn="1"/>
        </p:nvPicPr>
        <p:blipFill>
          <a:blip r:embed="rId10"/>
          <a:srcRect/>
          <a:stretch>
            <a:fillRect/>
          </a:stretch>
        </p:blipFill>
        <p:spPr>
          <a:xfrm>
            <a:off x="5532446" y="5781206"/>
            <a:ext cx="263318" cy="394730"/>
          </a:xfrm>
          <a:prstGeom prst="rect">
            <a:avLst/>
          </a:prstGeom>
        </p:spPr>
      </p:pic>
      <p:pic>
        <p:nvPicPr>
          <p:cNvPr id="14" name="PHẠM DUYÊN 13 - 9Slide.vn">
            <a:extLst>
              <a:ext uri="{FF2B5EF4-FFF2-40B4-BE49-F238E27FC236}">
                <a16:creationId xmlns:a16="http://schemas.microsoft.com/office/drawing/2014/main" id="{05B5D9EF-629A-FC01-3922-207EE38BE216}"/>
              </a:ext>
            </a:extLst>
          </p:cNvPr>
          <p:cNvPicPr>
            <a:picLocks noChangeAspect="1"/>
          </p:cNvPicPr>
          <p:nvPr userDrawn="1"/>
        </p:nvPicPr>
        <p:blipFill>
          <a:blip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56537" y="430805"/>
            <a:ext cx="2429845" cy="2199009"/>
          </a:xfrm>
          <a:prstGeom prst="rect">
            <a:avLst/>
          </a:prstGeom>
        </p:spPr>
      </p:pic>
      <p:pic>
        <p:nvPicPr>
          <p:cNvPr id="16" name="PHẠM DUYÊN 15 - 9Slide.vn">
            <a:extLst>
              <a:ext uri="{FF2B5EF4-FFF2-40B4-BE49-F238E27FC236}">
                <a16:creationId xmlns:a16="http://schemas.microsoft.com/office/drawing/2014/main" id="{EABE791C-EAC7-2A51-69C7-1815B77353AB}"/>
              </a:ext>
            </a:extLst>
          </p:cNvPr>
          <p:cNvPicPr>
            <a:picLocks noChangeAspect="1"/>
          </p:cNvPicPr>
          <p:nvPr userDrawn="1"/>
        </p:nvPicPr>
        <p:blipFill>
          <a:blip r:embed="rId12"/>
          <a:srcRect/>
          <a:stretch>
            <a:fillRect/>
          </a:stretch>
        </p:blipFill>
        <p:spPr>
          <a:xfrm>
            <a:off x="-300236" y="0"/>
            <a:ext cx="3217001" cy="327062"/>
          </a:xfrm>
          <a:prstGeom prst="rect">
            <a:avLst/>
          </a:prstGeom>
        </p:spPr>
      </p:pic>
      <p:pic>
        <p:nvPicPr>
          <p:cNvPr id="17" name="PHẠM DUYÊN 16 - 9Slide.vn">
            <a:extLst>
              <a:ext uri="{FF2B5EF4-FFF2-40B4-BE49-F238E27FC236}">
                <a16:creationId xmlns:a16="http://schemas.microsoft.com/office/drawing/2014/main" id="{E08D46AE-E1D9-1945-0CD4-C349301B580E}"/>
              </a:ext>
            </a:extLst>
          </p:cNvPr>
          <p:cNvPicPr>
            <a:picLocks noChangeAspect="1"/>
          </p:cNvPicPr>
          <p:nvPr userDrawn="1"/>
        </p:nvPicPr>
        <p:blipFill>
          <a:blip r:embed="rId12"/>
          <a:srcRect l="9087"/>
          <a:stretch>
            <a:fillRect/>
          </a:stretch>
        </p:blipFill>
        <p:spPr>
          <a:xfrm>
            <a:off x="2871099" y="0"/>
            <a:ext cx="2924665" cy="327062"/>
          </a:xfrm>
          <a:prstGeom prst="rect">
            <a:avLst/>
          </a:prstGeom>
        </p:spPr>
      </p:pic>
      <p:pic>
        <p:nvPicPr>
          <p:cNvPr id="18" name="PHẠM DUYÊN 17 - 9Slide.vn">
            <a:extLst>
              <a:ext uri="{FF2B5EF4-FFF2-40B4-BE49-F238E27FC236}">
                <a16:creationId xmlns:a16="http://schemas.microsoft.com/office/drawing/2014/main" id="{890ADC00-FDBD-5574-5D91-01D407116266}"/>
              </a:ext>
            </a:extLst>
          </p:cNvPr>
          <p:cNvPicPr>
            <a:picLocks noChangeAspect="1"/>
          </p:cNvPicPr>
          <p:nvPr userDrawn="1"/>
        </p:nvPicPr>
        <p:blipFill>
          <a:blip r:embed="rId12"/>
          <a:srcRect l="9087"/>
          <a:stretch>
            <a:fillRect/>
          </a:stretch>
        </p:blipFill>
        <p:spPr>
          <a:xfrm>
            <a:off x="5759691" y="0"/>
            <a:ext cx="2924665" cy="327062"/>
          </a:xfrm>
          <a:prstGeom prst="rect">
            <a:avLst/>
          </a:prstGeom>
        </p:spPr>
      </p:pic>
      <p:pic>
        <p:nvPicPr>
          <p:cNvPr id="19" name="PHẠM DUYÊN 18 - 9Slide.vn">
            <a:extLst>
              <a:ext uri="{FF2B5EF4-FFF2-40B4-BE49-F238E27FC236}">
                <a16:creationId xmlns:a16="http://schemas.microsoft.com/office/drawing/2014/main" id="{766D8213-22EE-2292-F80C-6D8E17C899FB}"/>
              </a:ext>
            </a:extLst>
          </p:cNvPr>
          <p:cNvPicPr>
            <a:picLocks noChangeAspect="1"/>
          </p:cNvPicPr>
          <p:nvPr userDrawn="1"/>
        </p:nvPicPr>
        <p:blipFill>
          <a:blip r:embed="rId12"/>
          <a:srcRect l="8595"/>
          <a:stretch>
            <a:fillRect/>
          </a:stretch>
        </p:blipFill>
        <p:spPr>
          <a:xfrm>
            <a:off x="8623173" y="0"/>
            <a:ext cx="2940467" cy="327062"/>
          </a:xfrm>
          <a:prstGeom prst="rect">
            <a:avLst/>
          </a:prstGeom>
        </p:spPr>
      </p:pic>
      <p:pic>
        <p:nvPicPr>
          <p:cNvPr id="20" name="PHẠM DUYÊN 19 - 9Slide.vn">
            <a:extLst>
              <a:ext uri="{FF2B5EF4-FFF2-40B4-BE49-F238E27FC236}">
                <a16:creationId xmlns:a16="http://schemas.microsoft.com/office/drawing/2014/main" id="{1932888E-9BAF-134F-57BF-0F9552EFD9B4}"/>
              </a:ext>
            </a:extLst>
          </p:cNvPr>
          <p:cNvPicPr>
            <a:picLocks noChangeAspect="1"/>
          </p:cNvPicPr>
          <p:nvPr userDrawn="1"/>
        </p:nvPicPr>
        <p:blipFill>
          <a:blip r:embed="rId12"/>
          <a:srcRect l="8595" r="62382"/>
          <a:stretch>
            <a:fillRect/>
          </a:stretch>
        </p:blipFill>
        <p:spPr>
          <a:xfrm>
            <a:off x="11440954" y="27677"/>
            <a:ext cx="933626" cy="327062"/>
          </a:xfrm>
          <a:prstGeom prst="rect">
            <a:avLst/>
          </a:prstGeom>
        </p:spPr>
      </p:pic>
      <p:pic>
        <p:nvPicPr>
          <p:cNvPr id="21" name="PHẠM DUYÊN 20 - 9Slide.vn">
            <a:extLst>
              <a:ext uri="{FF2B5EF4-FFF2-40B4-BE49-F238E27FC236}">
                <a16:creationId xmlns:a16="http://schemas.microsoft.com/office/drawing/2014/main" id="{A2B275E5-6A66-A088-177D-3299DF7FEF2A}"/>
              </a:ext>
            </a:extLst>
          </p:cNvPr>
          <p:cNvPicPr>
            <a:picLocks noChangeAspect="1"/>
          </p:cNvPicPr>
          <p:nvPr userDrawn="1"/>
        </p:nvPicPr>
        <p:blipFill>
          <a:blip r:embed="rId6"/>
          <a:srcRect/>
          <a:stretch>
            <a:fillRect/>
          </a:stretch>
        </p:blipFill>
        <p:spPr>
          <a:xfrm>
            <a:off x="10204889" y="3429000"/>
            <a:ext cx="772188" cy="478757"/>
          </a:xfrm>
          <a:prstGeom prst="rect">
            <a:avLst/>
          </a:prstGeom>
        </p:spPr>
      </p:pic>
      <p:pic>
        <p:nvPicPr>
          <p:cNvPr id="22" name="PHẠM DUYÊN 21 - 9Slide.vn">
            <a:extLst>
              <a:ext uri="{FF2B5EF4-FFF2-40B4-BE49-F238E27FC236}">
                <a16:creationId xmlns:a16="http://schemas.microsoft.com/office/drawing/2014/main" id="{ED4CBE83-CFE9-F702-3D06-D1C78F3F45B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53702" y="4480033"/>
            <a:ext cx="1337281" cy="2095455"/>
          </a:xfrm>
          <a:prstGeom prst="rect">
            <a:avLst/>
          </a:prstGeom>
        </p:spPr>
      </p:pic>
      <p:pic>
        <p:nvPicPr>
          <p:cNvPr id="23" name="PHẠM DUYÊN 22 - 9Slide.vn">
            <a:extLst>
              <a:ext uri="{FF2B5EF4-FFF2-40B4-BE49-F238E27FC236}">
                <a16:creationId xmlns:a16="http://schemas.microsoft.com/office/drawing/2014/main" id="{41BE9245-3381-B06D-3D21-2C2E96C25D0B}"/>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670769" y="729262"/>
            <a:ext cx="292315" cy="878543"/>
          </a:xfrm>
          <a:prstGeom prst="rect">
            <a:avLst/>
          </a:prstGeom>
        </p:spPr>
      </p:pic>
      <p:pic>
        <p:nvPicPr>
          <p:cNvPr id="26" name="PHẠM DUYÊN 22 - 9Slide.vn">
            <a:extLst>
              <a:ext uri="{FF2B5EF4-FFF2-40B4-BE49-F238E27FC236}">
                <a16:creationId xmlns:a16="http://schemas.microsoft.com/office/drawing/2014/main" id="{69AFDDB8-1687-1CF6-DF40-46B001F742CC}"/>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23962">
            <a:off x="638935" y="264335"/>
            <a:ext cx="706416" cy="2123102"/>
          </a:xfrm>
          <a:prstGeom prst="rect">
            <a:avLst/>
          </a:prstGeom>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18" name="PHẠM DUYÊN 1 - 9Slide.vn">
            <a:extLst>
              <a:ext uri="{FF2B5EF4-FFF2-40B4-BE49-F238E27FC236}">
                <a16:creationId xmlns:a16="http://schemas.microsoft.com/office/drawing/2014/main" id="{C95C84AB-439C-9433-A5D3-A1779F35925D}"/>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3" name="PHẠM DUYÊN 2 - 9Slide.vn">
            <a:extLst>
              <a:ext uri="{FF2B5EF4-FFF2-40B4-BE49-F238E27FC236}">
                <a16:creationId xmlns:a16="http://schemas.microsoft.com/office/drawing/2014/main" id="{176730B2-3B69-334C-4AEB-A5A7FA189AF0}"/>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6" name="PHẠM DUYÊN 3 - 9Slide.vn">
            <a:extLst>
              <a:ext uri="{FF2B5EF4-FFF2-40B4-BE49-F238E27FC236}">
                <a16:creationId xmlns:a16="http://schemas.microsoft.com/office/drawing/2014/main" id="{124160BA-F18E-4876-B42D-84B3A37CA6F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141" y="6575487"/>
            <a:ext cx="6278068" cy="282513"/>
          </a:xfrm>
          <a:prstGeom prst="rect">
            <a:avLst/>
          </a:prstGeom>
        </p:spPr>
      </p:pic>
      <p:pic>
        <p:nvPicPr>
          <p:cNvPr id="7" name="PHẠM DUYÊN 4 - 9Slide.vn">
            <a:extLst>
              <a:ext uri="{FF2B5EF4-FFF2-40B4-BE49-F238E27FC236}">
                <a16:creationId xmlns:a16="http://schemas.microsoft.com/office/drawing/2014/main" id="{D688B685-BA42-F77A-DFD3-B8CFC675783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05658" y="6575487"/>
            <a:ext cx="6278068" cy="282513"/>
          </a:xfrm>
          <a:prstGeom prst="rect">
            <a:avLst/>
          </a:prstGeom>
        </p:spPr>
      </p:pic>
      <p:pic>
        <p:nvPicPr>
          <p:cNvPr id="8" name="PHẠM DUYÊN 5 - 9Slide.vn">
            <a:extLst>
              <a:ext uri="{FF2B5EF4-FFF2-40B4-BE49-F238E27FC236}">
                <a16:creationId xmlns:a16="http://schemas.microsoft.com/office/drawing/2014/main" id="{26FABCAD-728B-F92C-906A-478D34228FFB}"/>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9" name="PHẠM DUYÊN 6 - 9Slide.vn">
            <a:extLst>
              <a:ext uri="{FF2B5EF4-FFF2-40B4-BE49-F238E27FC236}">
                <a16:creationId xmlns:a16="http://schemas.microsoft.com/office/drawing/2014/main" id="{6245E521-1758-5187-3F8A-1C7BD556C780}"/>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17" name="PHẠM DUYÊN 7 - 9Slide.vn">
            <a:extLst>
              <a:ext uri="{FF2B5EF4-FFF2-40B4-BE49-F238E27FC236}">
                <a16:creationId xmlns:a16="http://schemas.microsoft.com/office/drawing/2014/main" id="{3A69D8F4-B52A-E9B2-523D-983BFD5FED6F}"/>
              </a:ext>
            </a:extLst>
          </p:cNvPr>
          <p:cNvPicPr>
            <a:picLocks noChangeAspect="1"/>
          </p:cNvPicPr>
          <p:nvPr userDrawn="1"/>
        </p:nvPicPr>
        <p:blipFill>
          <a:blip r:embed="rId4"/>
          <a:srcRect/>
          <a:stretch>
            <a:fillRect/>
          </a:stretch>
        </p:blipFill>
        <p:spPr>
          <a:xfrm>
            <a:off x="-300236" y="0"/>
            <a:ext cx="3217001" cy="327062"/>
          </a:xfrm>
          <a:prstGeom prst="rect">
            <a:avLst/>
          </a:prstGeom>
        </p:spPr>
      </p:pic>
      <p:pic>
        <p:nvPicPr>
          <p:cNvPr id="23" name="PHẠM DUYÊN 8 - 9Slide.vn">
            <a:extLst>
              <a:ext uri="{FF2B5EF4-FFF2-40B4-BE49-F238E27FC236}">
                <a16:creationId xmlns:a16="http://schemas.microsoft.com/office/drawing/2014/main" id="{4E28B8B0-E7B2-BCD7-1A20-4BF26C30B185}"/>
              </a:ext>
            </a:extLst>
          </p:cNvPr>
          <p:cNvPicPr>
            <a:picLocks noChangeAspect="1"/>
          </p:cNvPicPr>
          <p:nvPr userDrawn="1"/>
        </p:nvPicPr>
        <p:blipFill>
          <a:blip r:embed="rId4"/>
          <a:srcRect l="9087"/>
          <a:stretch>
            <a:fillRect/>
          </a:stretch>
        </p:blipFill>
        <p:spPr>
          <a:xfrm>
            <a:off x="2871099" y="0"/>
            <a:ext cx="2924665" cy="327062"/>
          </a:xfrm>
          <a:prstGeom prst="rect">
            <a:avLst/>
          </a:prstGeom>
        </p:spPr>
      </p:pic>
      <p:pic>
        <p:nvPicPr>
          <p:cNvPr id="24" name="PHẠM DUYÊN 9 - 9Slide.vn">
            <a:extLst>
              <a:ext uri="{FF2B5EF4-FFF2-40B4-BE49-F238E27FC236}">
                <a16:creationId xmlns:a16="http://schemas.microsoft.com/office/drawing/2014/main" id="{C19C6D6E-3854-21F1-B505-227FEFCD21E8}"/>
              </a:ext>
            </a:extLst>
          </p:cNvPr>
          <p:cNvPicPr>
            <a:picLocks noChangeAspect="1"/>
          </p:cNvPicPr>
          <p:nvPr userDrawn="1"/>
        </p:nvPicPr>
        <p:blipFill>
          <a:blip r:embed="rId4"/>
          <a:srcRect l="9087"/>
          <a:stretch>
            <a:fillRect/>
          </a:stretch>
        </p:blipFill>
        <p:spPr>
          <a:xfrm>
            <a:off x="5759691" y="0"/>
            <a:ext cx="2924665" cy="327062"/>
          </a:xfrm>
          <a:prstGeom prst="rect">
            <a:avLst/>
          </a:prstGeom>
        </p:spPr>
      </p:pic>
      <p:pic>
        <p:nvPicPr>
          <p:cNvPr id="25" name="PHẠM DUYÊN 10 - 9Slide.vn">
            <a:extLst>
              <a:ext uri="{FF2B5EF4-FFF2-40B4-BE49-F238E27FC236}">
                <a16:creationId xmlns:a16="http://schemas.microsoft.com/office/drawing/2014/main" id="{DD728E8F-29F5-6788-B1CF-D93F6EE03550}"/>
              </a:ext>
            </a:extLst>
          </p:cNvPr>
          <p:cNvPicPr>
            <a:picLocks noChangeAspect="1"/>
          </p:cNvPicPr>
          <p:nvPr userDrawn="1"/>
        </p:nvPicPr>
        <p:blipFill>
          <a:blip r:embed="rId4"/>
          <a:srcRect l="8595"/>
          <a:stretch>
            <a:fillRect/>
          </a:stretch>
        </p:blipFill>
        <p:spPr>
          <a:xfrm>
            <a:off x="8623173" y="0"/>
            <a:ext cx="2940467" cy="327062"/>
          </a:xfrm>
          <a:prstGeom prst="rect">
            <a:avLst/>
          </a:prstGeom>
        </p:spPr>
      </p:pic>
      <p:pic>
        <p:nvPicPr>
          <p:cNvPr id="28" name="PHẠM DUYÊN 11 - 9Slide.vn">
            <a:extLst>
              <a:ext uri="{FF2B5EF4-FFF2-40B4-BE49-F238E27FC236}">
                <a16:creationId xmlns:a16="http://schemas.microsoft.com/office/drawing/2014/main" id="{EB8ADF81-F23B-A715-47E1-73E90BCAAFC1}"/>
              </a:ext>
            </a:extLst>
          </p:cNvPr>
          <p:cNvPicPr>
            <a:picLocks noChangeAspect="1"/>
          </p:cNvPicPr>
          <p:nvPr userDrawn="1"/>
        </p:nvPicPr>
        <p:blipFill>
          <a:blip r:embed="rId4"/>
          <a:srcRect l="8595" r="62382"/>
          <a:stretch>
            <a:fillRect/>
          </a:stretch>
        </p:blipFill>
        <p:spPr>
          <a:xfrm>
            <a:off x="11440954" y="27677"/>
            <a:ext cx="933626" cy="327062"/>
          </a:xfrm>
          <a:prstGeom prst="rect">
            <a:avLst/>
          </a:prstGeom>
        </p:spPr>
      </p:pic>
      <p:pic>
        <p:nvPicPr>
          <p:cNvPr id="33" name="PHẠM DUYÊN 12 - 9Slide.vn">
            <a:extLst>
              <a:ext uri="{FF2B5EF4-FFF2-40B4-BE49-F238E27FC236}">
                <a16:creationId xmlns:a16="http://schemas.microsoft.com/office/drawing/2014/main" id="{D6AA76D6-52FC-453A-A215-B2CFCA1ED0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8026" y="5190297"/>
            <a:ext cx="900112" cy="1410432"/>
          </a:xfrm>
          <a:prstGeom prst="rect">
            <a:avLst/>
          </a:prstGeom>
        </p:spPr>
      </p:pic>
      <p:pic>
        <p:nvPicPr>
          <p:cNvPr id="34" name="PHẠM DUYÊN 2 - 9Slide.vn">
            <a:extLst>
              <a:ext uri="{FF2B5EF4-FFF2-40B4-BE49-F238E27FC236}">
                <a16:creationId xmlns:a16="http://schemas.microsoft.com/office/drawing/2014/main" id="{5497A143-9864-0685-2729-85E2869D7F30}"/>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738" y="4735285"/>
            <a:ext cx="3697433" cy="1927287"/>
          </a:xfrm>
          <a:prstGeom prst="rect">
            <a:avLst/>
          </a:prstGeom>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CD119871-B30D-80E7-05BF-4BA849327C7C}"/>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8" name="PHẠM DUYÊN 2 - 9Slide.vn">
            <a:extLst>
              <a:ext uri="{FF2B5EF4-FFF2-40B4-BE49-F238E27FC236}">
                <a16:creationId xmlns:a16="http://schemas.microsoft.com/office/drawing/2014/main" id="{BE845EDC-6061-89B6-ACA2-13EF3A34B2DF}"/>
              </a:ext>
            </a:extLst>
          </p:cNvPr>
          <p:cNvPicPr>
            <a:picLocks noChangeAspect="1"/>
          </p:cNvPicPr>
          <p:nvPr userDrawn="1"/>
        </p:nvPicPr>
        <p:blipFill>
          <a:blip r:embed="rId2"/>
          <a:srcRect/>
          <a:stretch>
            <a:fillRect/>
          </a:stretch>
        </p:blipFill>
        <p:spPr>
          <a:xfrm>
            <a:off x="8190333" y="3714061"/>
            <a:ext cx="4001667" cy="3856607"/>
          </a:xfrm>
          <a:prstGeom prst="rect">
            <a:avLst/>
          </a:prstGeom>
        </p:spPr>
      </p:pic>
      <p:pic>
        <p:nvPicPr>
          <p:cNvPr id="19" name="PHẠM DUYÊN 3 - 9Slide.vn">
            <a:extLst>
              <a:ext uri="{FF2B5EF4-FFF2-40B4-BE49-F238E27FC236}">
                <a16:creationId xmlns:a16="http://schemas.microsoft.com/office/drawing/2014/main" id="{4BFF902C-42D8-8192-EAC6-54CCEDE6F82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141" y="6575487"/>
            <a:ext cx="6278068" cy="282513"/>
          </a:xfrm>
          <a:prstGeom prst="rect">
            <a:avLst/>
          </a:prstGeom>
        </p:spPr>
      </p:pic>
      <p:pic>
        <p:nvPicPr>
          <p:cNvPr id="20" name="PHẠM DUYÊN 4 - 9Slide.vn">
            <a:extLst>
              <a:ext uri="{FF2B5EF4-FFF2-40B4-BE49-F238E27FC236}">
                <a16:creationId xmlns:a16="http://schemas.microsoft.com/office/drawing/2014/main" id="{D7BB9EDF-BC23-3CD4-B2A0-1F26353357E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05658" y="6575487"/>
            <a:ext cx="6278068" cy="282513"/>
          </a:xfrm>
          <a:prstGeom prst="rect">
            <a:avLst/>
          </a:prstGeom>
        </p:spPr>
      </p:pic>
      <p:pic>
        <p:nvPicPr>
          <p:cNvPr id="21" name="PHẠM DUYÊN 5 - 9Slide.vn">
            <a:extLst>
              <a:ext uri="{FF2B5EF4-FFF2-40B4-BE49-F238E27FC236}">
                <a16:creationId xmlns:a16="http://schemas.microsoft.com/office/drawing/2014/main" id="{AC72B74F-8257-C210-F5A7-256367049405}"/>
              </a:ext>
            </a:extLst>
          </p:cNvPr>
          <p:cNvPicPr>
            <a:picLocks noChangeAspect="1"/>
          </p:cNvPicPr>
          <p:nvPr userDrawn="1"/>
        </p:nvPicPr>
        <p:blipFill>
          <a:blip r:embed="rId2"/>
          <a:srcRect/>
          <a:stretch>
            <a:fillRect/>
          </a:stretch>
        </p:blipFill>
        <p:spPr>
          <a:xfrm>
            <a:off x="8427362" y="4046373"/>
            <a:ext cx="4001667" cy="3856607"/>
          </a:xfrm>
          <a:prstGeom prst="rect">
            <a:avLst/>
          </a:prstGeom>
        </p:spPr>
      </p:pic>
      <p:pic>
        <p:nvPicPr>
          <p:cNvPr id="22" name="PHẠM DUYÊN 6 - 9Slide.vn">
            <a:extLst>
              <a:ext uri="{FF2B5EF4-FFF2-40B4-BE49-F238E27FC236}">
                <a16:creationId xmlns:a16="http://schemas.microsoft.com/office/drawing/2014/main" id="{96434F2A-B45C-BD8D-5D3F-DFCA735CE844}"/>
              </a:ext>
            </a:extLst>
          </p:cNvPr>
          <p:cNvPicPr>
            <a:picLocks noChangeAspect="1"/>
          </p:cNvPicPr>
          <p:nvPr userDrawn="1"/>
        </p:nvPicPr>
        <p:blipFill>
          <a:blip r:embed="rId2"/>
          <a:srcRect/>
          <a:stretch>
            <a:fillRect/>
          </a:stretch>
        </p:blipFill>
        <p:spPr>
          <a:xfrm>
            <a:off x="8651179" y="4369690"/>
            <a:ext cx="4001667" cy="3856607"/>
          </a:xfrm>
          <a:prstGeom prst="rect">
            <a:avLst/>
          </a:prstGeom>
        </p:spPr>
      </p:pic>
      <p:pic>
        <p:nvPicPr>
          <p:cNvPr id="26" name="PHẠM DUYÊN 7 - 9Slide.vn">
            <a:extLst>
              <a:ext uri="{FF2B5EF4-FFF2-40B4-BE49-F238E27FC236}">
                <a16:creationId xmlns:a16="http://schemas.microsoft.com/office/drawing/2014/main" id="{03E935E2-5DBC-2E99-598E-3E5756E3B380}"/>
              </a:ext>
            </a:extLst>
          </p:cNvPr>
          <p:cNvPicPr>
            <a:picLocks noChangeAspect="1"/>
          </p:cNvPicPr>
          <p:nvPr userDrawn="1"/>
        </p:nvPicPr>
        <p:blipFill>
          <a:blip r:embed="rId4"/>
          <a:srcRect/>
          <a:stretch>
            <a:fillRect/>
          </a:stretch>
        </p:blipFill>
        <p:spPr>
          <a:xfrm>
            <a:off x="-300236" y="0"/>
            <a:ext cx="3217001" cy="327062"/>
          </a:xfrm>
          <a:prstGeom prst="rect">
            <a:avLst/>
          </a:prstGeom>
        </p:spPr>
      </p:pic>
      <p:pic>
        <p:nvPicPr>
          <p:cNvPr id="27" name="PHẠM DUYÊN 8 - 9Slide.vn">
            <a:extLst>
              <a:ext uri="{FF2B5EF4-FFF2-40B4-BE49-F238E27FC236}">
                <a16:creationId xmlns:a16="http://schemas.microsoft.com/office/drawing/2014/main" id="{A2399429-70C2-3171-D7C7-2C0A97A84E07}"/>
              </a:ext>
            </a:extLst>
          </p:cNvPr>
          <p:cNvPicPr>
            <a:picLocks noChangeAspect="1"/>
          </p:cNvPicPr>
          <p:nvPr userDrawn="1"/>
        </p:nvPicPr>
        <p:blipFill>
          <a:blip r:embed="rId4"/>
          <a:srcRect l="9087"/>
          <a:stretch>
            <a:fillRect/>
          </a:stretch>
        </p:blipFill>
        <p:spPr>
          <a:xfrm>
            <a:off x="2871099" y="0"/>
            <a:ext cx="2924665" cy="327062"/>
          </a:xfrm>
          <a:prstGeom prst="rect">
            <a:avLst/>
          </a:prstGeom>
        </p:spPr>
      </p:pic>
      <p:pic>
        <p:nvPicPr>
          <p:cNvPr id="28" name="PHẠM DUYÊN 9 - 9Slide.vn">
            <a:extLst>
              <a:ext uri="{FF2B5EF4-FFF2-40B4-BE49-F238E27FC236}">
                <a16:creationId xmlns:a16="http://schemas.microsoft.com/office/drawing/2014/main" id="{21F3381C-8768-0892-D17D-DD50290EAD8D}"/>
              </a:ext>
            </a:extLst>
          </p:cNvPr>
          <p:cNvPicPr>
            <a:picLocks noChangeAspect="1"/>
          </p:cNvPicPr>
          <p:nvPr userDrawn="1"/>
        </p:nvPicPr>
        <p:blipFill>
          <a:blip r:embed="rId4"/>
          <a:srcRect l="9087"/>
          <a:stretch>
            <a:fillRect/>
          </a:stretch>
        </p:blipFill>
        <p:spPr>
          <a:xfrm>
            <a:off x="5759691" y="0"/>
            <a:ext cx="2924665" cy="327062"/>
          </a:xfrm>
          <a:prstGeom prst="rect">
            <a:avLst/>
          </a:prstGeom>
        </p:spPr>
      </p:pic>
      <p:pic>
        <p:nvPicPr>
          <p:cNvPr id="29" name="PHẠM DUYÊN 10 - 9Slide.vn">
            <a:extLst>
              <a:ext uri="{FF2B5EF4-FFF2-40B4-BE49-F238E27FC236}">
                <a16:creationId xmlns:a16="http://schemas.microsoft.com/office/drawing/2014/main" id="{7A824AE8-4413-C6D9-D685-7171C5EF18EE}"/>
              </a:ext>
            </a:extLst>
          </p:cNvPr>
          <p:cNvPicPr>
            <a:picLocks noChangeAspect="1"/>
          </p:cNvPicPr>
          <p:nvPr userDrawn="1"/>
        </p:nvPicPr>
        <p:blipFill>
          <a:blip r:embed="rId4"/>
          <a:srcRect l="8595"/>
          <a:stretch>
            <a:fillRect/>
          </a:stretch>
        </p:blipFill>
        <p:spPr>
          <a:xfrm>
            <a:off x="8623173" y="0"/>
            <a:ext cx="2940467" cy="327062"/>
          </a:xfrm>
          <a:prstGeom prst="rect">
            <a:avLst/>
          </a:prstGeom>
        </p:spPr>
      </p:pic>
      <p:pic>
        <p:nvPicPr>
          <p:cNvPr id="30" name="PHẠM DUYÊN 11 - 9Slide.vn">
            <a:extLst>
              <a:ext uri="{FF2B5EF4-FFF2-40B4-BE49-F238E27FC236}">
                <a16:creationId xmlns:a16="http://schemas.microsoft.com/office/drawing/2014/main" id="{0B5F84BD-A193-0DC7-8615-5AF38229C6C1}"/>
              </a:ext>
            </a:extLst>
          </p:cNvPr>
          <p:cNvPicPr>
            <a:picLocks noChangeAspect="1"/>
          </p:cNvPicPr>
          <p:nvPr userDrawn="1"/>
        </p:nvPicPr>
        <p:blipFill>
          <a:blip r:embed="rId4"/>
          <a:srcRect l="8595" r="62382"/>
          <a:stretch>
            <a:fillRect/>
          </a:stretch>
        </p:blipFill>
        <p:spPr>
          <a:xfrm>
            <a:off x="11440954" y="27677"/>
            <a:ext cx="933626" cy="327062"/>
          </a:xfrm>
          <a:prstGeom prst="rect">
            <a:avLst/>
          </a:prstGeom>
        </p:spPr>
      </p:pic>
      <p:pic>
        <p:nvPicPr>
          <p:cNvPr id="31" name="PHẠM DUYÊN 12 - 9Slide.vn">
            <a:extLst>
              <a:ext uri="{FF2B5EF4-FFF2-40B4-BE49-F238E27FC236}">
                <a16:creationId xmlns:a16="http://schemas.microsoft.com/office/drawing/2014/main" id="{21B0741C-37BA-9789-2FF6-C4DCF04BC91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8026" y="5190297"/>
            <a:ext cx="900112" cy="1410432"/>
          </a:xfrm>
          <a:prstGeom prst="rect">
            <a:avLst/>
          </a:prstGeom>
        </p:spPr>
      </p:pic>
    </p:spTree>
    <p:extLst>
      <p:ext uri="{BB962C8B-B14F-4D97-AF65-F5344CB8AC3E}">
        <p14:creationId xmlns:p14="http://schemas.microsoft.com/office/powerpoint/2010/main" val="965279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74CCD631-236C-2763-E1BF-42412385E775}"/>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Picture 15">
            <a:extLst>
              <a:ext uri="{FF2B5EF4-FFF2-40B4-BE49-F238E27FC236}">
                <a16:creationId xmlns:a16="http://schemas.microsoft.com/office/drawing/2014/main" id="{E087055F-46BD-9869-5A1F-DE78E8138CCF}"/>
              </a:ext>
            </a:extLst>
          </p:cNvPr>
          <p:cNvPicPr>
            <a:picLocks noChangeAspect="1"/>
          </p:cNvPicPr>
          <p:nvPr userDrawn="1"/>
        </p:nvPicPr>
        <p:blipFill rotWithShape="1">
          <a:blip r:embed="rId2"/>
          <a:srcRect r="19265" b="22975"/>
          <a:stretch/>
        </p:blipFill>
        <p:spPr>
          <a:xfrm>
            <a:off x="9525000" y="4285760"/>
            <a:ext cx="2667000" cy="2572240"/>
          </a:xfrm>
          <a:prstGeom prst="rect">
            <a:avLst/>
          </a:prstGeom>
        </p:spPr>
      </p:pic>
      <p:pic>
        <p:nvPicPr>
          <p:cNvPr id="6" name="PHẠM DUYÊN 3 - 9Slide.vn">
            <a:extLst>
              <a:ext uri="{FF2B5EF4-FFF2-40B4-BE49-F238E27FC236}">
                <a16:creationId xmlns:a16="http://schemas.microsoft.com/office/drawing/2014/main" id="{D37C3DC5-2B09-A6AC-BB3D-6453D7A5661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141" y="6575487"/>
            <a:ext cx="6278068" cy="282513"/>
          </a:xfrm>
          <a:prstGeom prst="rect">
            <a:avLst/>
          </a:prstGeom>
        </p:spPr>
      </p:pic>
      <p:pic>
        <p:nvPicPr>
          <p:cNvPr id="7" name="PHẠM DUYÊN 4 - 9Slide.vn">
            <a:extLst>
              <a:ext uri="{FF2B5EF4-FFF2-40B4-BE49-F238E27FC236}">
                <a16:creationId xmlns:a16="http://schemas.microsoft.com/office/drawing/2014/main" id="{FFD3B4EB-EA1D-85E5-4F47-C569CA0B1DE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05658" y="6575487"/>
            <a:ext cx="6278068" cy="282513"/>
          </a:xfrm>
          <a:prstGeom prst="rect">
            <a:avLst/>
          </a:prstGeom>
        </p:spPr>
      </p:pic>
      <p:pic>
        <p:nvPicPr>
          <p:cNvPr id="10" name="PHẠM DUYÊN 7 - 9Slide.vn">
            <a:extLst>
              <a:ext uri="{FF2B5EF4-FFF2-40B4-BE49-F238E27FC236}">
                <a16:creationId xmlns:a16="http://schemas.microsoft.com/office/drawing/2014/main" id="{787758AF-906A-55BB-B866-DD53CDCA7388}"/>
              </a:ext>
            </a:extLst>
          </p:cNvPr>
          <p:cNvPicPr>
            <a:picLocks noChangeAspect="1"/>
          </p:cNvPicPr>
          <p:nvPr userDrawn="1"/>
        </p:nvPicPr>
        <p:blipFill>
          <a:blip r:embed="rId4"/>
          <a:srcRect/>
          <a:stretch>
            <a:fillRect/>
          </a:stretch>
        </p:blipFill>
        <p:spPr>
          <a:xfrm>
            <a:off x="-300236" y="0"/>
            <a:ext cx="3217001" cy="327062"/>
          </a:xfrm>
          <a:prstGeom prst="rect">
            <a:avLst/>
          </a:prstGeom>
        </p:spPr>
      </p:pic>
      <p:pic>
        <p:nvPicPr>
          <p:cNvPr id="11" name="PHẠM DUYÊN 8 - 9Slide.vn">
            <a:extLst>
              <a:ext uri="{FF2B5EF4-FFF2-40B4-BE49-F238E27FC236}">
                <a16:creationId xmlns:a16="http://schemas.microsoft.com/office/drawing/2014/main" id="{206AA980-66FF-663D-689A-1AB90E4464FB}"/>
              </a:ext>
            </a:extLst>
          </p:cNvPr>
          <p:cNvPicPr>
            <a:picLocks noChangeAspect="1"/>
          </p:cNvPicPr>
          <p:nvPr userDrawn="1"/>
        </p:nvPicPr>
        <p:blipFill>
          <a:blip r:embed="rId4"/>
          <a:srcRect l="9087"/>
          <a:stretch>
            <a:fillRect/>
          </a:stretch>
        </p:blipFill>
        <p:spPr>
          <a:xfrm>
            <a:off x="2871099" y="0"/>
            <a:ext cx="2924665" cy="327062"/>
          </a:xfrm>
          <a:prstGeom prst="rect">
            <a:avLst/>
          </a:prstGeom>
        </p:spPr>
      </p:pic>
      <p:pic>
        <p:nvPicPr>
          <p:cNvPr id="12" name="PHẠM DUYÊN 9 - 9Slide.vn">
            <a:extLst>
              <a:ext uri="{FF2B5EF4-FFF2-40B4-BE49-F238E27FC236}">
                <a16:creationId xmlns:a16="http://schemas.microsoft.com/office/drawing/2014/main" id="{D47791EF-DDF8-46AE-E354-395FD6A93B34}"/>
              </a:ext>
            </a:extLst>
          </p:cNvPr>
          <p:cNvPicPr>
            <a:picLocks noChangeAspect="1"/>
          </p:cNvPicPr>
          <p:nvPr userDrawn="1"/>
        </p:nvPicPr>
        <p:blipFill>
          <a:blip r:embed="rId4"/>
          <a:srcRect l="9087"/>
          <a:stretch>
            <a:fillRect/>
          </a:stretch>
        </p:blipFill>
        <p:spPr>
          <a:xfrm>
            <a:off x="5759691" y="0"/>
            <a:ext cx="2924665" cy="327062"/>
          </a:xfrm>
          <a:prstGeom prst="rect">
            <a:avLst/>
          </a:prstGeom>
        </p:spPr>
      </p:pic>
      <p:pic>
        <p:nvPicPr>
          <p:cNvPr id="13" name="PHẠM DUYÊN 10 - 9Slide.vn">
            <a:extLst>
              <a:ext uri="{FF2B5EF4-FFF2-40B4-BE49-F238E27FC236}">
                <a16:creationId xmlns:a16="http://schemas.microsoft.com/office/drawing/2014/main" id="{0E46D37F-675E-FCFD-0DF2-AF1542F7FC62}"/>
              </a:ext>
            </a:extLst>
          </p:cNvPr>
          <p:cNvPicPr>
            <a:picLocks noChangeAspect="1"/>
          </p:cNvPicPr>
          <p:nvPr userDrawn="1"/>
        </p:nvPicPr>
        <p:blipFill>
          <a:blip r:embed="rId4"/>
          <a:srcRect l="8595"/>
          <a:stretch>
            <a:fillRect/>
          </a:stretch>
        </p:blipFill>
        <p:spPr>
          <a:xfrm>
            <a:off x="8623173" y="0"/>
            <a:ext cx="2940467" cy="327062"/>
          </a:xfrm>
          <a:prstGeom prst="rect">
            <a:avLst/>
          </a:prstGeom>
        </p:spPr>
      </p:pic>
      <p:pic>
        <p:nvPicPr>
          <p:cNvPr id="14" name="PHẠM DUYÊN 11 - 9Slide.vn">
            <a:extLst>
              <a:ext uri="{FF2B5EF4-FFF2-40B4-BE49-F238E27FC236}">
                <a16:creationId xmlns:a16="http://schemas.microsoft.com/office/drawing/2014/main" id="{D5ABCF93-DA38-9240-5C9B-236548B7DF79}"/>
              </a:ext>
            </a:extLst>
          </p:cNvPr>
          <p:cNvPicPr>
            <a:picLocks noChangeAspect="1"/>
          </p:cNvPicPr>
          <p:nvPr userDrawn="1"/>
        </p:nvPicPr>
        <p:blipFill>
          <a:blip r:embed="rId4"/>
          <a:srcRect l="8595" r="62382"/>
          <a:stretch>
            <a:fillRect/>
          </a:stretch>
        </p:blipFill>
        <p:spPr>
          <a:xfrm>
            <a:off x="11440954" y="27677"/>
            <a:ext cx="933626" cy="327062"/>
          </a:xfrm>
          <a:prstGeom prst="rect">
            <a:avLst/>
          </a:prstGeom>
        </p:spPr>
      </p:pic>
      <p:pic>
        <p:nvPicPr>
          <p:cNvPr id="15" name="PHẠM DUYÊN 12 - 9Slide.vn">
            <a:extLst>
              <a:ext uri="{FF2B5EF4-FFF2-40B4-BE49-F238E27FC236}">
                <a16:creationId xmlns:a16="http://schemas.microsoft.com/office/drawing/2014/main" id="{B2EEABC5-7207-4165-D776-963032695AD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8026" y="5190297"/>
            <a:ext cx="900112" cy="1410432"/>
          </a:xfrm>
          <a:prstGeom prst="rect">
            <a:avLst/>
          </a:prstGeom>
        </p:spPr>
      </p:pic>
      <p:pic>
        <p:nvPicPr>
          <p:cNvPr id="25" name="PHẠM DUYÊN 13 - 9Slide.vn">
            <a:extLst>
              <a:ext uri="{FF2B5EF4-FFF2-40B4-BE49-F238E27FC236}">
                <a16:creationId xmlns:a16="http://schemas.microsoft.com/office/drawing/2014/main" id="{D22EB11F-9E57-0D64-0143-052EEDD309D6}"/>
              </a:ext>
            </a:extLst>
          </p:cNvPr>
          <p:cNvPicPr>
            <a:picLocks noChangeAspect="1"/>
          </p:cNvPicPr>
          <p:nvPr userDrawn="1"/>
        </p:nvPicPr>
        <p:blipFill>
          <a:blip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87" y="5711863"/>
            <a:ext cx="1238385" cy="1120738"/>
          </a:xfrm>
          <a:prstGeom prst="rect">
            <a:avLst/>
          </a:prstGeom>
        </p:spPr>
      </p:pic>
    </p:spTree>
    <p:extLst>
      <p:ext uri="{BB962C8B-B14F-4D97-AF65-F5344CB8AC3E}">
        <p14:creationId xmlns:p14="http://schemas.microsoft.com/office/powerpoint/2010/main" val="373289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BCFAEF62-E8A1-94AE-D346-B60FFC655B32}"/>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6" name="PHẠM DUYÊN 3 - 9Slide.vn">
            <a:extLst>
              <a:ext uri="{FF2B5EF4-FFF2-40B4-BE49-F238E27FC236}">
                <a16:creationId xmlns:a16="http://schemas.microsoft.com/office/drawing/2014/main" id="{04897929-CA6A-DBB3-19AB-4D3B8B8BBF4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18141" y="6575487"/>
            <a:ext cx="6278068" cy="282513"/>
          </a:xfrm>
          <a:prstGeom prst="rect">
            <a:avLst/>
          </a:prstGeom>
        </p:spPr>
      </p:pic>
      <p:pic>
        <p:nvPicPr>
          <p:cNvPr id="7" name="PHẠM DUYÊN 4 - 9Slide.vn">
            <a:extLst>
              <a:ext uri="{FF2B5EF4-FFF2-40B4-BE49-F238E27FC236}">
                <a16:creationId xmlns:a16="http://schemas.microsoft.com/office/drawing/2014/main" id="{BBE38F84-8B19-6055-7194-1983816700E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005658" y="6575487"/>
            <a:ext cx="6278068" cy="282513"/>
          </a:xfrm>
          <a:prstGeom prst="rect">
            <a:avLst/>
          </a:prstGeom>
        </p:spPr>
      </p:pic>
      <p:pic>
        <p:nvPicPr>
          <p:cNvPr id="8" name="PHẠM DUYÊN 7 - 9Slide.vn">
            <a:extLst>
              <a:ext uri="{FF2B5EF4-FFF2-40B4-BE49-F238E27FC236}">
                <a16:creationId xmlns:a16="http://schemas.microsoft.com/office/drawing/2014/main" id="{B5CB01B4-EB5F-01BB-774C-89A617961B7E}"/>
              </a:ext>
            </a:extLst>
          </p:cNvPr>
          <p:cNvPicPr>
            <a:picLocks noChangeAspect="1"/>
          </p:cNvPicPr>
          <p:nvPr userDrawn="1"/>
        </p:nvPicPr>
        <p:blipFill>
          <a:blip r:embed="rId3"/>
          <a:srcRect/>
          <a:stretch>
            <a:fillRect/>
          </a:stretch>
        </p:blipFill>
        <p:spPr>
          <a:xfrm>
            <a:off x="-300236" y="0"/>
            <a:ext cx="3217001" cy="327062"/>
          </a:xfrm>
          <a:prstGeom prst="rect">
            <a:avLst/>
          </a:prstGeom>
        </p:spPr>
      </p:pic>
      <p:pic>
        <p:nvPicPr>
          <p:cNvPr id="9" name="PHẠM DUYÊN 8 - 9Slide.vn">
            <a:extLst>
              <a:ext uri="{FF2B5EF4-FFF2-40B4-BE49-F238E27FC236}">
                <a16:creationId xmlns:a16="http://schemas.microsoft.com/office/drawing/2014/main" id="{B361C8AF-ED8B-5E34-C29E-96986248DD75}"/>
              </a:ext>
            </a:extLst>
          </p:cNvPr>
          <p:cNvPicPr>
            <a:picLocks noChangeAspect="1"/>
          </p:cNvPicPr>
          <p:nvPr userDrawn="1"/>
        </p:nvPicPr>
        <p:blipFill>
          <a:blip r:embed="rId3"/>
          <a:srcRect l="9087"/>
          <a:stretch>
            <a:fillRect/>
          </a:stretch>
        </p:blipFill>
        <p:spPr>
          <a:xfrm>
            <a:off x="2871099" y="0"/>
            <a:ext cx="2924665" cy="327062"/>
          </a:xfrm>
          <a:prstGeom prst="rect">
            <a:avLst/>
          </a:prstGeom>
        </p:spPr>
      </p:pic>
      <p:pic>
        <p:nvPicPr>
          <p:cNvPr id="10" name="PHẠM DUYÊN 9 - 9Slide.vn">
            <a:extLst>
              <a:ext uri="{FF2B5EF4-FFF2-40B4-BE49-F238E27FC236}">
                <a16:creationId xmlns:a16="http://schemas.microsoft.com/office/drawing/2014/main" id="{A7EA3FBF-2C46-4D7E-A3AB-338B93E313FC}"/>
              </a:ext>
            </a:extLst>
          </p:cNvPr>
          <p:cNvPicPr>
            <a:picLocks noChangeAspect="1"/>
          </p:cNvPicPr>
          <p:nvPr userDrawn="1"/>
        </p:nvPicPr>
        <p:blipFill>
          <a:blip r:embed="rId3"/>
          <a:srcRect l="9087"/>
          <a:stretch>
            <a:fillRect/>
          </a:stretch>
        </p:blipFill>
        <p:spPr>
          <a:xfrm>
            <a:off x="5759691" y="0"/>
            <a:ext cx="2924665" cy="327062"/>
          </a:xfrm>
          <a:prstGeom prst="rect">
            <a:avLst/>
          </a:prstGeom>
        </p:spPr>
      </p:pic>
      <p:pic>
        <p:nvPicPr>
          <p:cNvPr id="11" name="PHẠM DUYÊN 10 - 9Slide.vn">
            <a:extLst>
              <a:ext uri="{FF2B5EF4-FFF2-40B4-BE49-F238E27FC236}">
                <a16:creationId xmlns:a16="http://schemas.microsoft.com/office/drawing/2014/main" id="{AC1305EE-EF91-E47B-199B-36ACD3A68B5E}"/>
              </a:ext>
            </a:extLst>
          </p:cNvPr>
          <p:cNvPicPr>
            <a:picLocks noChangeAspect="1"/>
          </p:cNvPicPr>
          <p:nvPr userDrawn="1"/>
        </p:nvPicPr>
        <p:blipFill>
          <a:blip r:embed="rId3"/>
          <a:srcRect l="8595"/>
          <a:stretch>
            <a:fillRect/>
          </a:stretch>
        </p:blipFill>
        <p:spPr>
          <a:xfrm>
            <a:off x="8623173" y="0"/>
            <a:ext cx="2940467" cy="327062"/>
          </a:xfrm>
          <a:prstGeom prst="rect">
            <a:avLst/>
          </a:prstGeom>
        </p:spPr>
      </p:pic>
      <p:pic>
        <p:nvPicPr>
          <p:cNvPr id="12" name="PHẠM DUYÊN 11 - 9Slide.vn">
            <a:extLst>
              <a:ext uri="{FF2B5EF4-FFF2-40B4-BE49-F238E27FC236}">
                <a16:creationId xmlns:a16="http://schemas.microsoft.com/office/drawing/2014/main" id="{C29F46AC-BB97-A169-B6E9-A325F0CC79A6}"/>
              </a:ext>
            </a:extLst>
          </p:cNvPr>
          <p:cNvPicPr>
            <a:picLocks noChangeAspect="1"/>
          </p:cNvPicPr>
          <p:nvPr userDrawn="1"/>
        </p:nvPicPr>
        <p:blipFill>
          <a:blip r:embed="rId3"/>
          <a:srcRect l="8595" r="62382"/>
          <a:stretch>
            <a:fillRect/>
          </a:stretch>
        </p:blipFill>
        <p:spPr>
          <a:xfrm>
            <a:off x="11440954" y="27677"/>
            <a:ext cx="933626" cy="327062"/>
          </a:xfrm>
          <a:prstGeom prst="rect">
            <a:avLst/>
          </a:prstGeom>
        </p:spPr>
      </p:pic>
    </p:spTree>
    <p:extLst>
      <p:ext uri="{BB962C8B-B14F-4D97-AF65-F5344CB8AC3E}">
        <p14:creationId xmlns:p14="http://schemas.microsoft.com/office/powerpoint/2010/main" val="879192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78000">
              <a:srgbClr val="B8D9FF"/>
            </a:gs>
            <a:gs pos="3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3F2AF678-AD54-52E9-732D-4F2B150CB7C3}"/>
              </a:ext>
            </a:extLst>
          </p:cNvPr>
          <p:cNvSpPr/>
          <p:nvPr userDrawn="1"/>
        </p:nvSpPr>
        <p:spPr>
          <a:xfrm>
            <a:off x="292100" y="298450"/>
            <a:ext cx="11607800" cy="6261100"/>
          </a:xfrm>
          <a:prstGeom prst="rect">
            <a:avLst/>
          </a:prstGeom>
          <a:solidFill>
            <a:schemeClr val="bg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3" name="Picture 2">
            <a:extLst>
              <a:ext uri="{FF2B5EF4-FFF2-40B4-BE49-F238E27FC236}">
                <a16:creationId xmlns:a16="http://schemas.microsoft.com/office/drawing/2014/main" id="{4999BB63-AA82-B535-27E3-07FD68AC04B0}"/>
              </a:ext>
            </a:extLst>
          </p:cNvPr>
          <p:cNvPicPr>
            <a:picLocks noChangeAspect="1"/>
          </p:cNvPicPr>
          <p:nvPr userDrawn="1"/>
        </p:nvPicPr>
        <p:blipFill rotWithShape="1">
          <a:blip r:embed="rId2"/>
          <a:srcRect r="19265" b="22975"/>
          <a:stretch/>
        </p:blipFill>
        <p:spPr>
          <a:xfrm>
            <a:off x="9525000" y="4285760"/>
            <a:ext cx="2667000" cy="2572240"/>
          </a:xfrm>
          <a:prstGeom prst="rect">
            <a:avLst/>
          </a:prstGeom>
        </p:spPr>
      </p:pic>
      <p:pic>
        <p:nvPicPr>
          <p:cNvPr id="4" name="PHẠM DUYÊN 3 - 9Slide.vn">
            <a:extLst>
              <a:ext uri="{FF2B5EF4-FFF2-40B4-BE49-F238E27FC236}">
                <a16:creationId xmlns:a16="http://schemas.microsoft.com/office/drawing/2014/main" id="{2071FB4A-8146-A4D4-5DF1-50C07A7B988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141" y="6575487"/>
            <a:ext cx="6278068" cy="282513"/>
          </a:xfrm>
          <a:prstGeom prst="rect">
            <a:avLst/>
          </a:prstGeom>
        </p:spPr>
      </p:pic>
      <p:pic>
        <p:nvPicPr>
          <p:cNvPr id="5" name="PHẠM DUYÊN 4 - 9Slide.vn">
            <a:extLst>
              <a:ext uri="{FF2B5EF4-FFF2-40B4-BE49-F238E27FC236}">
                <a16:creationId xmlns:a16="http://schemas.microsoft.com/office/drawing/2014/main" id="{59774C38-84EB-9521-DDE6-7754300C5AA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05658" y="6575487"/>
            <a:ext cx="6278068" cy="282513"/>
          </a:xfrm>
          <a:prstGeom prst="rect">
            <a:avLst/>
          </a:prstGeom>
        </p:spPr>
      </p:pic>
      <p:pic>
        <p:nvPicPr>
          <p:cNvPr id="6" name="PHẠM DUYÊN 7 - 9Slide.vn">
            <a:extLst>
              <a:ext uri="{FF2B5EF4-FFF2-40B4-BE49-F238E27FC236}">
                <a16:creationId xmlns:a16="http://schemas.microsoft.com/office/drawing/2014/main" id="{2053FAFD-FFA8-E098-48E1-56FF5B4C2ACA}"/>
              </a:ext>
            </a:extLst>
          </p:cNvPr>
          <p:cNvPicPr>
            <a:picLocks noChangeAspect="1"/>
          </p:cNvPicPr>
          <p:nvPr userDrawn="1"/>
        </p:nvPicPr>
        <p:blipFill>
          <a:blip r:embed="rId4"/>
          <a:srcRect/>
          <a:stretch>
            <a:fillRect/>
          </a:stretch>
        </p:blipFill>
        <p:spPr>
          <a:xfrm>
            <a:off x="-300236" y="0"/>
            <a:ext cx="3217001" cy="327062"/>
          </a:xfrm>
          <a:prstGeom prst="rect">
            <a:avLst/>
          </a:prstGeom>
        </p:spPr>
      </p:pic>
      <p:pic>
        <p:nvPicPr>
          <p:cNvPr id="7" name="PHẠM DUYÊN 8 - 9Slide.vn">
            <a:extLst>
              <a:ext uri="{FF2B5EF4-FFF2-40B4-BE49-F238E27FC236}">
                <a16:creationId xmlns:a16="http://schemas.microsoft.com/office/drawing/2014/main" id="{7E29DCC0-11E0-885A-5791-4FC60329D7CE}"/>
              </a:ext>
            </a:extLst>
          </p:cNvPr>
          <p:cNvPicPr>
            <a:picLocks noChangeAspect="1"/>
          </p:cNvPicPr>
          <p:nvPr userDrawn="1"/>
        </p:nvPicPr>
        <p:blipFill>
          <a:blip r:embed="rId4"/>
          <a:srcRect l="9087"/>
          <a:stretch>
            <a:fillRect/>
          </a:stretch>
        </p:blipFill>
        <p:spPr>
          <a:xfrm>
            <a:off x="2871099" y="0"/>
            <a:ext cx="2924665" cy="327062"/>
          </a:xfrm>
          <a:prstGeom prst="rect">
            <a:avLst/>
          </a:prstGeom>
        </p:spPr>
      </p:pic>
      <p:pic>
        <p:nvPicPr>
          <p:cNvPr id="8" name="PHẠM DUYÊN 9 - 9Slide.vn">
            <a:extLst>
              <a:ext uri="{FF2B5EF4-FFF2-40B4-BE49-F238E27FC236}">
                <a16:creationId xmlns:a16="http://schemas.microsoft.com/office/drawing/2014/main" id="{FD7A3AB2-21C7-493F-F5A5-335C34C3A485}"/>
              </a:ext>
            </a:extLst>
          </p:cNvPr>
          <p:cNvPicPr>
            <a:picLocks noChangeAspect="1"/>
          </p:cNvPicPr>
          <p:nvPr userDrawn="1"/>
        </p:nvPicPr>
        <p:blipFill>
          <a:blip r:embed="rId4"/>
          <a:srcRect l="9087"/>
          <a:stretch>
            <a:fillRect/>
          </a:stretch>
        </p:blipFill>
        <p:spPr>
          <a:xfrm>
            <a:off x="5759691" y="0"/>
            <a:ext cx="2924665" cy="327062"/>
          </a:xfrm>
          <a:prstGeom prst="rect">
            <a:avLst/>
          </a:prstGeom>
        </p:spPr>
      </p:pic>
      <p:pic>
        <p:nvPicPr>
          <p:cNvPr id="9" name="PHẠM DUYÊN 10 - 9Slide.vn">
            <a:extLst>
              <a:ext uri="{FF2B5EF4-FFF2-40B4-BE49-F238E27FC236}">
                <a16:creationId xmlns:a16="http://schemas.microsoft.com/office/drawing/2014/main" id="{D8B08725-F30E-9EFB-8782-B45FBA843E40}"/>
              </a:ext>
            </a:extLst>
          </p:cNvPr>
          <p:cNvPicPr>
            <a:picLocks noChangeAspect="1"/>
          </p:cNvPicPr>
          <p:nvPr userDrawn="1"/>
        </p:nvPicPr>
        <p:blipFill>
          <a:blip r:embed="rId4"/>
          <a:srcRect l="8595"/>
          <a:stretch>
            <a:fillRect/>
          </a:stretch>
        </p:blipFill>
        <p:spPr>
          <a:xfrm>
            <a:off x="8623173" y="0"/>
            <a:ext cx="2940467" cy="327062"/>
          </a:xfrm>
          <a:prstGeom prst="rect">
            <a:avLst/>
          </a:prstGeom>
        </p:spPr>
      </p:pic>
      <p:pic>
        <p:nvPicPr>
          <p:cNvPr id="10" name="PHẠM DUYÊN 11 - 9Slide.vn">
            <a:extLst>
              <a:ext uri="{FF2B5EF4-FFF2-40B4-BE49-F238E27FC236}">
                <a16:creationId xmlns:a16="http://schemas.microsoft.com/office/drawing/2014/main" id="{A12CBEEF-79AA-606E-EE74-DC7D3B9BBBE2}"/>
              </a:ext>
            </a:extLst>
          </p:cNvPr>
          <p:cNvPicPr>
            <a:picLocks noChangeAspect="1"/>
          </p:cNvPicPr>
          <p:nvPr userDrawn="1"/>
        </p:nvPicPr>
        <p:blipFill>
          <a:blip r:embed="rId4"/>
          <a:srcRect l="8595" r="62382"/>
          <a:stretch>
            <a:fillRect/>
          </a:stretch>
        </p:blipFill>
        <p:spPr>
          <a:xfrm>
            <a:off x="11440954" y="27677"/>
            <a:ext cx="933626" cy="327062"/>
          </a:xfrm>
          <a:prstGeom prst="rect">
            <a:avLst/>
          </a:prstGeom>
        </p:spPr>
      </p:pic>
      <p:pic>
        <p:nvPicPr>
          <p:cNvPr id="11" name="PHẠM DUYÊN 12 - 9Slide.vn">
            <a:extLst>
              <a:ext uri="{FF2B5EF4-FFF2-40B4-BE49-F238E27FC236}">
                <a16:creationId xmlns:a16="http://schemas.microsoft.com/office/drawing/2014/main" id="{5015F261-9CFF-1EA8-44C5-6EC3AD08246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8026" y="5190297"/>
            <a:ext cx="900112" cy="1410432"/>
          </a:xfrm>
          <a:prstGeom prst="rect">
            <a:avLst/>
          </a:prstGeom>
        </p:spPr>
      </p:pic>
      <p:pic>
        <p:nvPicPr>
          <p:cNvPr id="12" name="PHẠM DUYÊN 13 - 9Slide.vn">
            <a:extLst>
              <a:ext uri="{FF2B5EF4-FFF2-40B4-BE49-F238E27FC236}">
                <a16:creationId xmlns:a16="http://schemas.microsoft.com/office/drawing/2014/main" id="{06BBE4AA-8E00-D796-C873-53556E0653BC}"/>
              </a:ext>
            </a:extLst>
          </p:cNvPr>
          <p:cNvPicPr>
            <a:picLocks noChangeAspect="1"/>
          </p:cNvPicPr>
          <p:nvPr userDrawn="1"/>
        </p:nvPicPr>
        <p:blipFill>
          <a:blip cstate="print">
            <a:alphaModFix amt="89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87" y="5711863"/>
            <a:ext cx="1238385" cy="1120738"/>
          </a:xfrm>
          <a:prstGeom prst="rect">
            <a:avLst/>
          </a:prstGeom>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gradFill flip="none" rotWithShape="1">
          <a:gsLst>
            <a:gs pos="78000">
              <a:srgbClr val="B8D9FF"/>
            </a:gs>
            <a:gs pos="39000">
              <a:srgbClr val="85BFFF"/>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81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B8D9FF"/>
            </a:gs>
            <a:gs pos="91000">
              <a:srgbClr val="85BFFF"/>
            </a:gs>
          </a:gsLst>
          <a:lin ang="5400000" scaled="1"/>
          <a:tileRect/>
        </a:gradFill>
        <a:effectLst/>
      </p:bgPr>
    </p:bg>
    <p:spTree>
      <p:nvGrpSpPr>
        <p:cNvPr id="1" name=""/>
        <p:cNvGrpSpPr/>
        <p:nvPr/>
      </p:nvGrpSpPr>
      <p:grpSpPr>
        <a:xfrm>
          <a:off x="0" y="0"/>
          <a:ext cx="0" cy="0"/>
          <a:chOff x="0" y="0"/>
          <a:chExt cx="0" cy="0"/>
        </a:xfrm>
      </p:grpSpPr>
      <p:pic>
        <p:nvPicPr>
          <p:cNvPr id="2" name="PHẠM DUYÊN 7 - 9Slide.vn">
            <a:extLst>
              <a:ext uri="{FF2B5EF4-FFF2-40B4-BE49-F238E27FC236}">
                <a16:creationId xmlns:a16="http://schemas.microsoft.com/office/drawing/2014/main" id="{9FB539F1-4818-F0D1-47E7-F1AEA4FDF2B4}"/>
              </a:ext>
            </a:extLst>
          </p:cNvPr>
          <p:cNvPicPr>
            <a:picLocks noChangeAspect="1"/>
          </p:cNvPicPr>
          <p:nvPr userDrawn="1"/>
        </p:nvPicPr>
        <p:blipFill>
          <a:blip r:embed="rId13"/>
          <a:srcRect t="8022" r="560" b="8022"/>
          <a:stretch>
            <a:fillRect/>
          </a:stretch>
        </p:blipFill>
        <p:spPr>
          <a:xfrm>
            <a:off x="0" y="0"/>
            <a:ext cx="12192000" cy="6858000"/>
          </a:xfrm>
          <a:prstGeom prst="rect">
            <a:avLst/>
          </a:prstGeom>
        </p:spPr>
      </p:pic>
      <p:pic>
        <p:nvPicPr>
          <p:cNvPr id="10" name="PHẠM DUYÊN">
            <a:extLst>
              <a:ext uri="{FF2B5EF4-FFF2-40B4-BE49-F238E27FC236}">
                <a16:creationId xmlns:a16="http://schemas.microsoft.com/office/drawing/2014/main" id="{FDBCE925-9511-5A6B-C9CA-3701C5A8881C}"/>
              </a:ext>
            </a:extLst>
          </p:cNvPr>
          <p:cNvPicPr>
            <a:picLocks noChangeAspect="1"/>
          </p:cNvPicPr>
          <p:nvPr userDrawn="1"/>
        </p:nvPicPr>
        <p:blipFill>
          <a:blip r:embed="rId14"/>
          <a:stretch>
            <a:fillRect/>
          </a:stretch>
        </p:blipFill>
        <p:spPr>
          <a:xfrm>
            <a:off x="-11683019" y="2999195"/>
            <a:ext cx="810838" cy="859611"/>
          </a:xfrm>
          <a:prstGeom prst="rect">
            <a:avLst/>
          </a:prstGeom>
        </p:spPr>
      </p:pic>
      <p:pic>
        <p:nvPicPr>
          <p:cNvPr id="12" name="Picture 11">
            <a:extLst>
              <a:ext uri="{FF2B5EF4-FFF2-40B4-BE49-F238E27FC236}">
                <a16:creationId xmlns:a16="http://schemas.microsoft.com/office/drawing/2014/main" id="{BDDE539F-545C-B198-CD38-11FC140F7DAD}"/>
              </a:ext>
            </a:extLst>
          </p:cNvPr>
          <p:cNvPicPr>
            <a:picLocks noChangeAspect="1"/>
          </p:cNvPicPr>
          <p:nvPr userDrawn="1"/>
        </p:nvPicPr>
        <p:blipFill>
          <a:blip r:embed="rId14"/>
          <a:stretch>
            <a:fillRect/>
          </a:stretch>
        </p:blipFill>
        <p:spPr>
          <a:xfrm>
            <a:off x="23064181" y="2999195"/>
            <a:ext cx="810838" cy="859611"/>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5" r:id="rId3"/>
    <p:sldLayoutId id="2147483664" r:id="rId4"/>
    <p:sldLayoutId id="2147483668" r:id="rId5"/>
    <p:sldLayoutId id="2147483662" r:id="rId6"/>
    <p:sldLayoutId id="2147483667" r:id="rId7"/>
    <p:sldLayoutId id="2147483666" r:id="rId8"/>
    <p:sldLayoutId id="2147483669" r:id="rId9"/>
    <p:sldLayoutId id="2147483659" r:id="rId10"/>
    <p:sldLayoutId id="214748367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4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26.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28.png"/><Relationship Id="rId2" Type="http://schemas.openxmlformats.org/officeDocument/2006/relationships/image" Target="../media/image27.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0.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26.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28.png"/><Relationship Id="rId2" Type="http://schemas.openxmlformats.org/officeDocument/2006/relationships/image" Target="../media/image27.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0.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26.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28.png"/><Relationship Id="rId2" Type="http://schemas.openxmlformats.org/officeDocument/2006/relationships/image" Target="../media/image27.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5" Type="http://schemas.openxmlformats.org/officeDocument/2006/relationships/image" Target="../media/image350.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5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HẠM DUYÊN 1 - 9Slide.vn">
            <a:extLst>
              <a:ext uri="{FF2B5EF4-FFF2-40B4-BE49-F238E27FC236}">
                <a16:creationId xmlns:a16="http://schemas.microsoft.com/office/drawing/2014/main" id="{ABE2EB17-AABB-A718-B971-1DACCE15CA7B}"/>
              </a:ext>
            </a:extLst>
          </p:cNvPr>
          <p:cNvPicPr>
            <a:picLocks noChangeAspect="1"/>
          </p:cNvPicPr>
          <p:nvPr/>
        </p:nvPicPr>
        <p:blipFill>
          <a:blip r:embed="rId2"/>
          <a:stretch>
            <a:fillRect/>
          </a:stretch>
        </p:blipFill>
        <p:spPr>
          <a:xfrm>
            <a:off x="4510834" y="457200"/>
            <a:ext cx="3170332" cy="2835862"/>
          </a:xfrm>
          <a:prstGeom prst="rect">
            <a:avLst/>
          </a:prstGeom>
        </p:spPr>
      </p:pic>
      <p:pic>
        <p:nvPicPr>
          <p:cNvPr id="2" name="PHẠM DUYÊN 3 - 9Slide.vn">
            <a:extLst>
              <a:ext uri="{FF2B5EF4-FFF2-40B4-BE49-F238E27FC236}">
                <a16:creationId xmlns:a16="http://schemas.microsoft.com/office/drawing/2014/main" id="{A85B48AE-1B53-1D63-9D59-72A033AD052A}"/>
              </a:ext>
            </a:extLst>
          </p:cNvPr>
          <p:cNvPicPr>
            <a:picLocks noChangeAspect="1"/>
          </p:cNvPicPr>
          <p:nvPr/>
        </p:nvPicPr>
        <p:blipFill rotWithShape="1">
          <a:blip r:embed="rId3"/>
          <a:srcRect l="25926" t="32006" r="24078" b="34752"/>
          <a:stretch/>
        </p:blipFill>
        <p:spPr>
          <a:xfrm>
            <a:off x="465687" y="694330"/>
            <a:ext cx="1675494" cy="665946"/>
          </a:xfrm>
          <a:prstGeom prst="rect">
            <a:avLst/>
          </a:prstGeom>
        </p:spPr>
      </p:pic>
      <p:pic>
        <p:nvPicPr>
          <p:cNvPr id="3" name="Picture 2">
            <a:extLst>
              <a:ext uri="{FF2B5EF4-FFF2-40B4-BE49-F238E27FC236}">
                <a16:creationId xmlns:a16="http://schemas.microsoft.com/office/drawing/2014/main" id="{385B9991-D664-1665-6DF0-A34035F8AFB2}"/>
              </a:ext>
            </a:extLst>
          </p:cNvPr>
          <p:cNvPicPr>
            <a:picLocks noChangeAspect="1"/>
          </p:cNvPicPr>
          <p:nvPr/>
        </p:nvPicPr>
        <p:blipFill>
          <a:blip r:embed="rId4"/>
          <a:stretch>
            <a:fillRect/>
          </a:stretch>
        </p:blipFill>
        <p:spPr>
          <a:xfrm>
            <a:off x="1676017" y="2667000"/>
            <a:ext cx="8839966" cy="2493480"/>
          </a:xfrm>
          <a:prstGeom prst="rect">
            <a:avLst/>
          </a:prstGeom>
        </p:spPr>
      </p:pic>
    </p:spTree>
    <p:extLst>
      <p:ext uri="{BB962C8B-B14F-4D97-AF65-F5344CB8AC3E}">
        <p14:creationId xmlns:p14="http://schemas.microsoft.com/office/powerpoint/2010/main" val="108375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300E2B0A-0F05-1DE1-F918-763941EA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647" y="1447800"/>
            <a:ext cx="5840705" cy="2920353"/>
          </a:xfrm>
          <a:prstGeom prst="rect">
            <a:avLst/>
          </a:prstGeom>
        </p:spPr>
      </p:pic>
    </p:spTree>
    <p:extLst>
      <p:ext uri="{BB962C8B-B14F-4D97-AF65-F5344CB8AC3E}">
        <p14:creationId xmlns:p14="http://schemas.microsoft.com/office/powerpoint/2010/main" val="424634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F95A3858-12B7-DC98-9FAC-60EFA36E44CA}"/>
              </a:ext>
            </a:extLst>
          </p:cNvPr>
          <p:cNvGrpSpPr/>
          <p:nvPr/>
        </p:nvGrpSpPr>
        <p:grpSpPr>
          <a:xfrm>
            <a:off x="447583" y="364991"/>
            <a:ext cx="668922" cy="707886"/>
            <a:chOff x="1559434" y="1176116"/>
            <a:chExt cx="668922" cy="707886"/>
          </a:xfrm>
        </p:grpSpPr>
        <p:grpSp>
          <p:nvGrpSpPr>
            <p:cNvPr id="3" name="Group 2">
              <a:extLst>
                <a:ext uri="{FF2B5EF4-FFF2-40B4-BE49-F238E27FC236}">
                  <a16:creationId xmlns:a16="http://schemas.microsoft.com/office/drawing/2014/main" id="{D4FCD0C7-138C-6825-29E3-AFC9DDDFBA75}"/>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21E485B-87C0-13D1-1026-8FEEC6D7D013}"/>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DB33302-B9CF-B912-7C78-60630E5B1439}"/>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373DD8F-7BF6-7C88-424D-811D5057416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8" name="PHẠM DUYÊN 2 - 9Slide.vn">
            <a:extLst>
              <a:ext uri="{FF2B5EF4-FFF2-40B4-BE49-F238E27FC236}">
                <a16:creationId xmlns:a16="http://schemas.microsoft.com/office/drawing/2014/main" id="{ABA85FDD-F260-3FF7-6A62-8DCBE54A2F7A}"/>
              </a:ext>
            </a:extLst>
          </p:cNvPr>
          <p:cNvSpPr txBox="1"/>
          <p:nvPr/>
        </p:nvSpPr>
        <p:spPr>
          <a:xfrm>
            <a:off x="1295400" y="381000"/>
            <a:ext cx="10157620" cy="1754326"/>
          </a:xfrm>
          <a:prstGeom prst="rect">
            <a:avLst/>
          </a:prstGeom>
          <a:noFill/>
        </p:spPr>
        <p:txBody>
          <a:bodyPr wrap="square" rtlCol="0">
            <a:spAutoFit/>
          </a:bodyPr>
          <a:lstStyle/>
          <a:p>
            <a:pPr algn="just"/>
            <a:r>
              <a:rPr lang="vi-VN" sz="36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Để thực hiện kế hoạch nhỏ của lớp, các bạn lớp 3A đã góp một số đồ dùng học tập với số lượng được ghi chép lại như sau</a:t>
            </a:r>
            <a:r>
              <a:rPr lang="en-US" sz="36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a:t>
            </a:r>
          </a:p>
        </p:txBody>
      </p:sp>
      <p:sp>
        <p:nvSpPr>
          <p:cNvPr id="9" name="PHẠM DUYÊN 3 - 9Slide.vn">
            <a:extLst>
              <a:ext uri="{FF2B5EF4-FFF2-40B4-BE49-F238E27FC236}">
                <a16:creationId xmlns:a16="http://schemas.microsoft.com/office/drawing/2014/main" id="{8472C08A-3817-3175-5924-056D2C2B9D9D}"/>
              </a:ext>
            </a:extLst>
          </p:cNvPr>
          <p:cNvSpPr>
            <a:spLocks/>
          </p:cNvSpPr>
          <p:nvPr/>
        </p:nvSpPr>
        <p:spPr>
          <a:xfrm>
            <a:off x="685211" y="2313068"/>
            <a:ext cx="5993320" cy="2059362"/>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10" name="PHẠM DUYÊN 4 - 9Slide.vn">
            <a:extLst>
              <a:ext uri="{FF2B5EF4-FFF2-40B4-BE49-F238E27FC236}">
                <a16:creationId xmlns:a16="http://schemas.microsoft.com/office/drawing/2014/main" id="{7FA281E2-7A25-110A-E8FE-6AE402DAB9C4}"/>
              </a:ext>
            </a:extLst>
          </p:cNvPr>
          <p:cNvSpPr txBox="1"/>
          <p:nvPr/>
        </p:nvSpPr>
        <p:spPr>
          <a:xfrm>
            <a:off x="802956" y="2480856"/>
            <a:ext cx="1434464"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240">
                <a:solidFill>
                  <a:schemeClr val="tx1">
                    <a:lumMod val="75000"/>
                    <a:lumOff val="25000"/>
                  </a:schemeClr>
                </a:solidFill>
                <a:latin typeface="+mn-lt"/>
              </a:rPr>
              <a:t>Vở:</a:t>
            </a:r>
          </a:p>
        </p:txBody>
      </p:sp>
      <p:grpSp>
        <p:nvGrpSpPr>
          <p:cNvPr id="21" name="PHẠM DUYÊN 5 - 9Slide.vn">
            <a:extLst>
              <a:ext uri="{FF2B5EF4-FFF2-40B4-BE49-F238E27FC236}">
                <a16:creationId xmlns:a16="http://schemas.microsoft.com/office/drawing/2014/main" id="{02B1A360-60CC-4F62-555F-42B57D00DC61}"/>
              </a:ext>
            </a:extLst>
          </p:cNvPr>
          <p:cNvGrpSpPr/>
          <p:nvPr/>
        </p:nvGrpSpPr>
        <p:grpSpPr>
          <a:xfrm>
            <a:off x="2596561" y="2557542"/>
            <a:ext cx="273914" cy="306127"/>
            <a:chOff x="4559300" y="2959100"/>
            <a:chExt cx="603250" cy="457200"/>
          </a:xfrm>
        </p:grpSpPr>
        <p:cxnSp>
          <p:nvCxnSpPr>
            <p:cNvPr id="13" name="PHẠM DUYÊN 1 - 9Slide.vn">
              <a:extLst>
                <a:ext uri="{FF2B5EF4-FFF2-40B4-BE49-F238E27FC236}">
                  <a16:creationId xmlns:a16="http://schemas.microsoft.com/office/drawing/2014/main" id="{1E61E87D-511B-4BFF-A411-0F7001F9807D}"/>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PHẠM DUYÊN 2 - 9Slide.vn">
              <a:extLst>
                <a:ext uri="{FF2B5EF4-FFF2-40B4-BE49-F238E27FC236}">
                  <a16:creationId xmlns:a16="http://schemas.microsoft.com/office/drawing/2014/main" id="{36E33081-939B-171E-BED4-D051F6F37FDF}"/>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PHẠM DUYÊN 3 - 9Slide.vn">
              <a:extLst>
                <a:ext uri="{FF2B5EF4-FFF2-40B4-BE49-F238E27FC236}">
                  <a16:creationId xmlns:a16="http://schemas.microsoft.com/office/drawing/2014/main" id="{AD963F76-E188-4B05-D9F4-EC83E0236366}"/>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PHẠM DUYÊN 4 - 9Slide.vn">
              <a:extLst>
                <a:ext uri="{FF2B5EF4-FFF2-40B4-BE49-F238E27FC236}">
                  <a16:creationId xmlns:a16="http://schemas.microsoft.com/office/drawing/2014/main" id="{58561339-611A-D15B-6EBF-407AA56355C6}"/>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5 - 9Slide.vn">
              <a:extLst>
                <a:ext uri="{FF2B5EF4-FFF2-40B4-BE49-F238E27FC236}">
                  <a16:creationId xmlns:a16="http://schemas.microsoft.com/office/drawing/2014/main" id="{4BD0A0CD-A837-FF30-EE0C-5E710718AC35}"/>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PHẠM DUYÊN 6 - 9Slide.vn">
            <a:extLst>
              <a:ext uri="{FF2B5EF4-FFF2-40B4-BE49-F238E27FC236}">
                <a16:creationId xmlns:a16="http://schemas.microsoft.com/office/drawing/2014/main" id="{CCB3D4D6-FC25-4A64-DCB5-C14027B2C89F}"/>
              </a:ext>
            </a:extLst>
          </p:cNvPr>
          <p:cNvGrpSpPr/>
          <p:nvPr/>
        </p:nvGrpSpPr>
        <p:grpSpPr>
          <a:xfrm>
            <a:off x="3266972" y="2557542"/>
            <a:ext cx="273914" cy="306127"/>
            <a:chOff x="4559300" y="2959100"/>
            <a:chExt cx="603250" cy="457200"/>
          </a:xfrm>
        </p:grpSpPr>
        <p:cxnSp>
          <p:nvCxnSpPr>
            <p:cNvPr id="23" name="PHẠM DUYÊN 1 - 9Slide.vn">
              <a:extLst>
                <a:ext uri="{FF2B5EF4-FFF2-40B4-BE49-F238E27FC236}">
                  <a16:creationId xmlns:a16="http://schemas.microsoft.com/office/drawing/2014/main" id="{685FDB36-B692-8B46-B1E2-FF789590D921}"/>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2 - 9Slide.vn">
              <a:extLst>
                <a:ext uri="{FF2B5EF4-FFF2-40B4-BE49-F238E27FC236}">
                  <a16:creationId xmlns:a16="http://schemas.microsoft.com/office/drawing/2014/main" id="{7F2D460F-4043-B37A-228D-6677A4028F2C}"/>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3 - 9Slide.vn">
              <a:extLst>
                <a:ext uri="{FF2B5EF4-FFF2-40B4-BE49-F238E27FC236}">
                  <a16:creationId xmlns:a16="http://schemas.microsoft.com/office/drawing/2014/main" id="{8D859A3A-5F2C-3314-4ADE-02A9081229EF}"/>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PHẠM DUYÊN 4 - 9Slide.vn">
              <a:extLst>
                <a:ext uri="{FF2B5EF4-FFF2-40B4-BE49-F238E27FC236}">
                  <a16:creationId xmlns:a16="http://schemas.microsoft.com/office/drawing/2014/main" id="{BC820318-0BA4-4809-4E7C-D8931471241D}"/>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PHẠM DUYÊN 5 - 9Slide.vn">
              <a:extLst>
                <a:ext uri="{FF2B5EF4-FFF2-40B4-BE49-F238E27FC236}">
                  <a16:creationId xmlns:a16="http://schemas.microsoft.com/office/drawing/2014/main" id="{969F7D8D-D3DF-6C94-E1C2-A713B55D4977}"/>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 name="PHẠM DUYÊN 7 - 9Slide.vn">
            <a:extLst>
              <a:ext uri="{FF2B5EF4-FFF2-40B4-BE49-F238E27FC236}">
                <a16:creationId xmlns:a16="http://schemas.microsoft.com/office/drawing/2014/main" id="{6F206F23-4A3F-127E-5EDE-382065FA538D}"/>
              </a:ext>
            </a:extLst>
          </p:cNvPr>
          <p:cNvGrpSpPr/>
          <p:nvPr/>
        </p:nvGrpSpPr>
        <p:grpSpPr>
          <a:xfrm>
            <a:off x="4002988" y="2557542"/>
            <a:ext cx="273914" cy="306127"/>
            <a:chOff x="4559300" y="2959100"/>
            <a:chExt cx="603250" cy="457200"/>
          </a:xfrm>
        </p:grpSpPr>
        <p:cxnSp>
          <p:nvCxnSpPr>
            <p:cNvPr id="29" name="PHẠM DUYÊN 1 - 9Slide.vn">
              <a:extLst>
                <a:ext uri="{FF2B5EF4-FFF2-40B4-BE49-F238E27FC236}">
                  <a16:creationId xmlns:a16="http://schemas.microsoft.com/office/drawing/2014/main" id="{26D95E50-49FE-BDF7-2461-0053FC571D6D}"/>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2 - 9Slide.vn">
              <a:extLst>
                <a:ext uri="{FF2B5EF4-FFF2-40B4-BE49-F238E27FC236}">
                  <a16:creationId xmlns:a16="http://schemas.microsoft.com/office/drawing/2014/main" id="{51032075-E046-03DD-6799-F608C2F39C67}"/>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PHẠM DUYÊN 3 - 9Slide.vn">
              <a:extLst>
                <a:ext uri="{FF2B5EF4-FFF2-40B4-BE49-F238E27FC236}">
                  <a16:creationId xmlns:a16="http://schemas.microsoft.com/office/drawing/2014/main" id="{8090BCA1-5E72-3342-1F08-C4FEFE9D49D6}"/>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PHẠM DUYÊN 4 - 9Slide.vn">
              <a:extLst>
                <a:ext uri="{FF2B5EF4-FFF2-40B4-BE49-F238E27FC236}">
                  <a16:creationId xmlns:a16="http://schemas.microsoft.com/office/drawing/2014/main" id="{724935CB-C464-A354-AB89-C5D1F843061E}"/>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PHẠM DUYÊN 5 - 9Slide.vn">
              <a:extLst>
                <a:ext uri="{FF2B5EF4-FFF2-40B4-BE49-F238E27FC236}">
                  <a16:creationId xmlns:a16="http://schemas.microsoft.com/office/drawing/2014/main" id="{5022FD5D-2745-CA1A-964F-BBC139AF604E}"/>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4" name="PHẠM DUYÊN 8 - 9Slide.vn">
            <a:extLst>
              <a:ext uri="{FF2B5EF4-FFF2-40B4-BE49-F238E27FC236}">
                <a16:creationId xmlns:a16="http://schemas.microsoft.com/office/drawing/2014/main" id="{8240B245-2317-84BB-FE79-1D7A16715E11}"/>
              </a:ext>
            </a:extLst>
          </p:cNvPr>
          <p:cNvGrpSpPr/>
          <p:nvPr/>
        </p:nvGrpSpPr>
        <p:grpSpPr>
          <a:xfrm>
            <a:off x="4699866" y="2592919"/>
            <a:ext cx="115332" cy="306127"/>
            <a:chOff x="4673600" y="2959100"/>
            <a:chExt cx="254000" cy="457200"/>
          </a:xfrm>
        </p:grpSpPr>
        <p:cxnSp>
          <p:nvCxnSpPr>
            <p:cNvPr id="35" name="PHẠM DUYÊN 1 - 9Slide.vn">
              <a:extLst>
                <a:ext uri="{FF2B5EF4-FFF2-40B4-BE49-F238E27FC236}">
                  <a16:creationId xmlns:a16="http://schemas.microsoft.com/office/drawing/2014/main" id="{825001F5-1071-7E51-57F9-8BF81CAB4513}"/>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2 - 9Slide.vn">
              <a:extLst>
                <a:ext uri="{FF2B5EF4-FFF2-40B4-BE49-F238E27FC236}">
                  <a16:creationId xmlns:a16="http://schemas.microsoft.com/office/drawing/2014/main" id="{8865235B-3FAC-6819-6C34-6CDFC064C751}"/>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3 - 9Slide.vn">
              <a:extLst>
                <a:ext uri="{FF2B5EF4-FFF2-40B4-BE49-F238E27FC236}">
                  <a16:creationId xmlns:a16="http://schemas.microsoft.com/office/drawing/2014/main" id="{A844C325-F12F-8BA1-40FC-8A161E3220F8}"/>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8" name="PHẠM DUYÊN 9 - 9Slide.vn">
            <a:extLst>
              <a:ext uri="{FF2B5EF4-FFF2-40B4-BE49-F238E27FC236}">
                <a16:creationId xmlns:a16="http://schemas.microsoft.com/office/drawing/2014/main" id="{B1D5395B-EDB1-C726-AA74-D844FCF3C395}"/>
              </a:ext>
            </a:extLst>
          </p:cNvPr>
          <p:cNvSpPr txBox="1"/>
          <p:nvPr/>
        </p:nvSpPr>
        <p:spPr>
          <a:xfrm>
            <a:off x="802956" y="3024873"/>
            <a:ext cx="149845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240">
                <a:solidFill>
                  <a:schemeClr val="tx1">
                    <a:lumMod val="75000"/>
                    <a:lumOff val="25000"/>
                  </a:schemeClr>
                </a:solidFill>
                <a:latin typeface="+mn-lt"/>
              </a:rPr>
              <a:t>Bút chì:</a:t>
            </a:r>
          </a:p>
        </p:txBody>
      </p:sp>
      <p:grpSp>
        <p:nvGrpSpPr>
          <p:cNvPr id="89" name="PHẠM DUYÊN 10 - 9Slide.vn">
            <a:extLst>
              <a:ext uri="{FF2B5EF4-FFF2-40B4-BE49-F238E27FC236}">
                <a16:creationId xmlns:a16="http://schemas.microsoft.com/office/drawing/2014/main" id="{88EFF62F-529B-9C87-6064-728087B75DA8}"/>
              </a:ext>
            </a:extLst>
          </p:cNvPr>
          <p:cNvGrpSpPr/>
          <p:nvPr/>
        </p:nvGrpSpPr>
        <p:grpSpPr>
          <a:xfrm>
            <a:off x="2596561" y="3101559"/>
            <a:ext cx="273914" cy="306127"/>
            <a:chOff x="4559300" y="2959100"/>
            <a:chExt cx="603250" cy="457200"/>
          </a:xfrm>
        </p:grpSpPr>
        <p:cxnSp>
          <p:nvCxnSpPr>
            <p:cNvPr id="90" name="PHẠM DUYÊN 1 - 9Slide.vn">
              <a:extLst>
                <a:ext uri="{FF2B5EF4-FFF2-40B4-BE49-F238E27FC236}">
                  <a16:creationId xmlns:a16="http://schemas.microsoft.com/office/drawing/2014/main" id="{BC5D0A02-2F08-6995-7F45-47C3EBB6854C}"/>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PHẠM DUYÊN 2 - 9Slide.vn">
              <a:extLst>
                <a:ext uri="{FF2B5EF4-FFF2-40B4-BE49-F238E27FC236}">
                  <a16:creationId xmlns:a16="http://schemas.microsoft.com/office/drawing/2014/main" id="{1343D8B3-E588-B8F5-4E04-D8CE1627EF1A}"/>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PHẠM DUYÊN 3 - 9Slide.vn">
              <a:extLst>
                <a:ext uri="{FF2B5EF4-FFF2-40B4-BE49-F238E27FC236}">
                  <a16:creationId xmlns:a16="http://schemas.microsoft.com/office/drawing/2014/main" id="{72BC6CDF-0C71-D86B-D1F0-8D95DBD921EC}"/>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PHẠM DUYÊN 4 - 9Slide.vn">
              <a:extLst>
                <a:ext uri="{FF2B5EF4-FFF2-40B4-BE49-F238E27FC236}">
                  <a16:creationId xmlns:a16="http://schemas.microsoft.com/office/drawing/2014/main" id="{FCB58BA7-D987-C8CF-C6E9-3238914E5A18}"/>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PHẠM DUYÊN 5 - 9Slide.vn">
              <a:extLst>
                <a:ext uri="{FF2B5EF4-FFF2-40B4-BE49-F238E27FC236}">
                  <a16:creationId xmlns:a16="http://schemas.microsoft.com/office/drawing/2014/main" id="{539DBDEF-F5A6-2CA1-D506-687F1C6478B2}"/>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5" name="PHẠM DUYÊN 11 - 9Slide.vn">
            <a:extLst>
              <a:ext uri="{FF2B5EF4-FFF2-40B4-BE49-F238E27FC236}">
                <a16:creationId xmlns:a16="http://schemas.microsoft.com/office/drawing/2014/main" id="{7C6A87D3-B45F-5B27-BFCE-261896C7E796}"/>
              </a:ext>
            </a:extLst>
          </p:cNvPr>
          <p:cNvGrpSpPr/>
          <p:nvPr/>
        </p:nvGrpSpPr>
        <p:grpSpPr>
          <a:xfrm>
            <a:off x="3266972" y="3101559"/>
            <a:ext cx="273914" cy="306127"/>
            <a:chOff x="4559300" y="2959100"/>
            <a:chExt cx="603250" cy="457200"/>
          </a:xfrm>
        </p:grpSpPr>
        <p:cxnSp>
          <p:nvCxnSpPr>
            <p:cNvPr id="96" name="PHẠM DUYÊN 1 - 9Slide.vn">
              <a:extLst>
                <a:ext uri="{FF2B5EF4-FFF2-40B4-BE49-F238E27FC236}">
                  <a16:creationId xmlns:a16="http://schemas.microsoft.com/office/drawing/2014/main" id="{8B57C649-EAD3-5381-F664-FF2E83ECF6D8}"/>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PHẠM DUYÊN 2 - 9Slide.vn">
              <a:extLst>
                <a:ext uri="{FF2B5EF4-FFF2-40B4-BE49-F238E27FC236}">
                  <a16:creationId xmlns:a16="http://schemas.microsoft.com/office/drawing/2014/main" id="{BDD0F610-4E08-2FD5-FDCA-2114793592E0}"/>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PHẠM DUYÊN 3 - 9Slide.vn">
              <a:extLst>
                <a:ext uri="{FF2B5EF4-FFF2-40B4-BE49-F238E27FC236}">
                  <a16:creationId xmlns:a16="http://schemas.microsoft.com/office/drawing/2014/main" id="{24F030C4-1BDA-C973-C3FB-84C45D56E59C}"/>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PHẠM DUYÊN 4 - 9Slide.vn">
              <a:extLst>
                <a:ext uri="{FF2B5EF4-FFF2-40B4-BE49-F238E27FC236}">
                  <a16:creationId xmlns:a16="http://schemas.microsoft.com/office/drawing/2014/main" id="{7497256E-A24F-9791-358E-888A4540C38D}"/>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PHẠM DUYÊN 5 - 9Slide.vn">
              <a:extLst>
                <a:ext uri="{FF2B5EF4-FFF2-40B4-BE49-F238E27FC236}">
                  <a16:creationId xmlns:a16="http://schemas.microsoft.com/office/drawing/2014/main" id="{750A4883-4763-1C3E-339E-9F4805206F06}"/>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1" name="PHẠM DUYÊN 12 - 9Slide.vn">
            <a:extLst>
              <a:ext uri="{FF2B5EF4-FFF2-40B4-BE49-F238E27FC236}">
                <a16:creationId xmlns:a16="http://schemas.microsoft.com/office/drawing/2014/main" id="{3AF9E991-706E-91C7-3A2A-A594D90D708A}"/>
              </a:ext>
            </a:extLst>
          </p:cNvPr>
          <p:cNvGrpSpPr/>
          <p:nvPr/>
        </p:nvGrpSpPr>
        <p:grpSpPr>
          <a:xfrm>
            <a:off x="4002988" y="3101559"/>
            <a:ext cx="273914" cy="306127"/>
            <a:chOff x="4559300" y="2959100"/>
            <a:chExt cx="603250" cy="457200"/>
          </a:xfrm>
        </p:grpSpPr>
        <p:cxnSp>
          <p:nvCxnSpPr>
            <p:cNvPr id="102" name="PHẠM DUYÊN 1 - 9Slide.vn">
              <a:extLst>
                <a:ext uri="{FF2B5EF4-FFF2-40B4-BE49-F238E27FC236}">
                  <a16:creationId xmlns:a16="http://schemas.microsoft.com/office/drawing/2014/main" id="{2E21E7C0-11F0-2775-0084-430D08906D25}"/>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PHẠM DUYÊN 2 - 9Slide.vn">
              <a:extLst>
                <a:ext uri="{FF2B5EF4-FFF2-40B4-BE49-F238E27FC236}">
                  <a16:creationId xmlns:a16="http://schemas.microsoft.com/office/drawing/2014/main" id="{A8397A15-963C-4608-21F7-8D209941364B}"/>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PHẠM DUYÊN 3 - 9Slide.vn">
              <a:extLst>
                <a:ext uri="{FF2B5EF4-FFF2-40B4-BE49-F238E27FC236}">
                  <a16:creationId xmlns:a16="http://schemas.microsoft.com/office/drawing/2014/main" id="{F08C2CEA-4406-EE34-E6BF-DCF857AD517F}"/>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PHẠM DUYÊN 4 - 9Slide.vn">
              <a:extLst>
                <a:ext uri="{FF2B5EF4-FFF2-40B4-BE49-F238E27FC236}">
                  <a16:creationId xmlns:a16="http://schemas.microsoft.com/office/drawing/2014/main" id="{BCF0F0FE-D14A-D6E0-D7F2-361244623669}"/>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PHẠM DUYÊN 5 - 9Slide.vn">
              <a:extLst>
                <a:ext uri="{FF2B5EF4-FFF2-40B4-BE49-F238E27FC236}">
                  <a16:creationId xmlns:a16="http://schemas.microsoft.com/office/drawing/2014/main" id="{C02BA54D-0468-CFB1-4F70-7A60D7DD0101}"/>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7" name="PHẠM DUYÊN 13 - 9Slide.vn">
            <a:extLst>
              <a:ext uri="{FF2B5EF4-FFF2-40B4-BE49-F238E27FC236}">
                <a16:creationId xmlns:a16="http://schemas.microsoft.com/office/drawing/2014/main" id="{E6E61565-FE99-D7A4-A8A2-CBEC38525094}"/>
              </a:ext>
            </a:extLst>
          </p:cNvPr>
          <p:cNvGrpSpPr/>
          <p:nvPr/>
        </p:nvGrpSpPr>
        <p:grpSpPr>
          <a:xfrm>
            <a:off x="4585566" y="3136936"/>
            <a:ext cx="273914" cy="306127"/>
            <a:chOff x="4559300" y="2959100"/>
            <a:chExt cx="603250" cy="457200"/>
          </a:xfrm>
        </p:grpSpPr>
        <p:cxnSp>
          <p:nvCxnSpPr>
            <p:cNvPr id="108" name="PHẠM DUYÊN 1 - 9Slide.vn">
              <a:extLst>
                <a:ext uri="{FF2B5EF4-FFF2-40B4-BE49-F238E27FC236}">
                  <a16:creationId xmlns:a16="http://schemas.microsoft.com/office/drawing/2014/main" id="{D03C3244-E1EF-39CF-44AE-80C503700B4F}"/>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PHẠM DUYÊN 2 - 9Slide.vn">
              <a:extLst>
                <a:ext uri="{FF2B5EF4-FFF2-40B4-BE49-F238E27FC236}">
                  <a16:creationId xmlns:a16="http://schemas.microsoft.com/office/drawing/2014/main" id="{D22F5315-70D2-E65F-FF09-74D8D293E4C3}"/>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PHẠM DUYÊN 3 - 9Slide.vn">
              <a:extLst>
                <a:ext uri="{FF2B5EF4-FFF2-40B4-BE49-F238E27FC236}">
                  <a16:creationId xmlns:a16="http://schemas.microsoft.com/office/drawing/2014/main" id="{6CADF158-3DFD-4AD0-14BA-D0B347489229}"/>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PHẠM DUYÊN 4 - 9Slide.vn">
              <a:extLst>
                <a:ext uri="{FF2B5EF4-FFF2-40B4-BE49-F238E27FC236}">
                  <a16:creationId xmlns:a16="http://schemas.microsoft.com/office/drawing/2014/main" id="{91AFC391-5990-4E88-212F-30368AED6240}"/>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PHẠM DUYÊN 5 - 9Slide.vn">
              <a:extLst>
                <a:ext uri="{FF2B5EF4-FFF2-40B4-BE49-F238E27FC236}">
                  <a16:creationId xmlns:a16="http://schemas.microsoft.com/office/drawing/2014/main" id="{AAFBC672-87EC-660D-1ACE-6F08501D439F}"/>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3" name="PHẠM DUYÊN 14 - 9Slide.vn">
            <a:extLst>
              <a:ext uri="{FF2B5EF4-FFF2-40B4-BE49-F238E27FC236}">
                <a16:creationId xmlns:a16="http://schemas.microsoft.com/office/drawing/2014/main" id="{AC4688AD-26EF-89C9-CC2D-0295322C02BC}"/>
              </a:ext>
            </a:extLst>
          </p:cNvPr>
          <p:cNvGrpSpPr/>
          <p:nvPr/>
        </p:nvGrpSpPr>
        <p:grpSpPr>
          <a:xfrm>
            <a:off x="5174506" y="3113164"/>
            <a:ext cx="273914" cy="306127"/>
            <a:chOff x="4559300" y="2959100"/>
            <a:chExt cx="603250" cy="457200"/>
          </a:xfrm>
        </p:grpSpPr>
        <p:cxnSp>
          <p:nvCxnSpPr>
            <p:cNvPr id="114" name="PHẠM DUYÊN 1 - 9Slide.vn">
              <a:extLst>
                <a:ext uri="{FF2B5EF4-FFF2-40B4-BE49-F238E27FC236}">
                  <a16:creationId xmlns:a16="http://schemas.microsoft.com/office/drawing/2014/main" id="{35381EA4-5D0A-7A69-B05C-274DBC7B2BF7}"/>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PHẠM DUYÊN 2 - 9Slide.vn">
              <a:extLst>
                <a:ext uri="{FF2B5EF4-FFF2-40B4-BE49-F238E27FC236}">
                  <a16:creationId xmlns:a16="http://schemas.microsoft.com/office/drawing/2014/main" id="{5F99736C-B699-EEDC-FDDF-5D24B453BE77}"/>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PHẠM DUYÊN 3 - 9Slide.vn">
              <a:extLst>
                <a:ext uri="{FF2B5EF4-FFF2-40B4-BE49-F238E27FC236}">
                  <a16:creationId xmlns:a16="http://schemas.microsoft.com/office/drawing/2014/main" id="{DCABFCA9-D43B-A4A6-698C-ED5E91896C0A}"/>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PHẠM DUYÊN 4 - 9Slide.vn">
              <a:extLst>
                <a:ext uri="{FF2B5EF4-FFF2-40B4-BE49-F238E27FC236}">
                  <a16:creationId xmlns:a16="http://schemas.microsoft.com/office/drawing/2014/main" id="{C4CA2986-CB48-20C2-5486-B175C861BA46}"/>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PHẠM DUYÊN 5 - 9Slide.vn">
              <a:extLst>
                <a:ext uri="{FF2B5EF4-FFF2-40B4-BE49-F238E27FC236}">
                  <a16:creationId xmlns:a16="http://schemas.microsoft.com/office/drawing/2014/main" id="{BB286AB7-0726-827A-1040-58610E6A19E5}"/>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PHẠM DUYÊN 15 - 9Slide.vn">
            <a:extLst>
              <a:ext uri="{FF2B5EF4-FFF2-40B4-BE49-F238E27FC236}">
                <a16:creationId xmlns:a16="http://schemas.microsoft.com/office/drawing/2014/main" id="{5AD0CA8E-0175-92B3-EB11-DF5761084425}"/>
              </a:ext>
            </a:extLst>
          </p:cNvPr>
          <p:cNvGrpSpPr/>
          <p:nvPr/>
        </p:nvGrpSpPr>
        <p:grpSpPr>
          <a:xfrm>
            <a:off x="5843692" y="3097535"/>
            <a:ext cx="172998" cy="306127"/>
            <a:chOff x="4673600" y="2959100"/>
            <a:chExt cx="381000" cy="457200"/>
          </a:xfrm>
        </p:grpSpPr>
        <p:cxnSp>
          <p:nvCxnSpPr>
            <p:cNvPr id="120" name="PHẠM DUYÊN 1 - 9Slide.vn">
              <a:extLst>
                <a:ext uri="{FF2B5EF4-FFF2-40B4-BE49-F238E27FC236}">
                  <a16:creationId xmlns:a16="http://schemas.microsoft.com/office/drawing/2014/main" id="{7CB293DD-1B89-FD97-B974-2F4D30FDC903}"/>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PHẠM DUYÊN 2 - 9Slide.vn">
              <a:extLst>
                <a:ext uri="{FF2B5EF4-FFF2-40B4-BE49-F238E27FC236}">
                  <a16:creationId xmlns:a16="http://schemas.microsoft.com/office/drawing/2014/main" id="{8CCAA8B9-9E75-698D-C4E8-0FE40AE47A8B}"/>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PHẠM DUYÊN 3 - 9Slide.vn">
              <a:extLst>
                <a:ext uri="{FF2B5EF4-FFF2-40B4-BE49-F238E27FC236}">
                  <a16:creationId xmlns:a16="http://schemas.microsoft.com/office/drawing/2014/main" id="{F8041809-9A9B-C06F-33CD-9705E30F5F85}"/>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PHẠM DUYÊN 4 - 9Slide.vn">
              <a:extLst>
                <a:ext uri="{FF2B5EF4-FFF2-40B4-BE49-F238E27FC236}">
                  <a16:creationId xmlns:a16="http://schemas.microsoft.com/office/drawing/2014/main" id="{BD215516-EA34-33F0-7D1F-B0E5314C3F47}"/>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5" name="PHẠM DUYÊN 16 - 9Slide.vn">
            <a:extLst>
              <a:ext uri="{FF2B5EF4-FFF2-40B4-BE49-F238E27FC236}">
                <a16:creationId xmlns:a16="http://schemas.microsoft.com/office/drawing/2014/main" id="{12942829-A386-0255-3EF3-43F369D1BC99}"/>
              </a:ext>
            </a:extLst>
          </p:cNvPr>
          <p:cNvSpPr txBox="1"/>
          <p:nvPr/>
        </p:nvSpPr>
        <p:spPr>
          <a:xfrm>
            <a:off x="802956" y="3589659"/>
            <a:ext cx="193100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240">
                <a:solidFill>
                  <a:schemeClr val="tx1">
                    <a:lumMod val="75000"/>
                    <a:lumOff val="25000"/>
                  </a:schemeClr>
                </a:solidFill>
                <a:latin typeface="+mn-lt"/>
              </a:rPr>
              <a:t>Bút mực:</a:t>
            </a:r>
          </a:p>
        </p:txBody>
      </p:sp>
      <p:grpSp>
        <p:nvGrpSpPr>
          <p:cNvPr id="126" name="PHẠM DUYÊN 17 - 9Slide.vn">
            <a:extLst>
              <a:ext uri="{FF2B5EF4-FFF2-40B4-BE49-F238E27FC236}">
                <a16:creationId xmlns:a16="http://schemas.microsoft.com/office/drawing/2014/main" id="{A1C94403-912A-0CEF-5CC0-7BB523C10DD8}"/>
              </a:ext>
            </a:extLst>
          </p:cNvPr>
          <p:cNvGrpSpPr/>
          <p:nvPr/>
        </p:nvGrpSpPr>
        <p:grpSpPr>
          <a:xfrm>
            <a:off x="2596561" y="3666345"/>
            <a:ext cx="273914" cy="306127"/>
            <a:chOff x="4559300" y="2959100"/>
            <a:chExt cx="603250" cy="457200"/>
          </a:xfrm>
        </p:grpSpPr>
        <p:cxnSp>
          <p:nvCxnSpPr>
            <p:cNvPr id="127" name="PHẠM DUYÊN 1 - 9Slide.vn">
              <a:extLst>
                <a:ext uri="{FF2B5EF4-FFF2-40B4-BE49-F238E27FC236}">
                  <a16:creationId xmlns:a16="http://schemas.microsoft.com/office/drawing/2014/main" id="{FAE44727-E073-ACF2-03AB-B0F941CCB98E}"/>
                </a:ext>
              </a:extLst>
            </p:cNvPr>
            <p:cNvCxnSpPr>
              <a:cxnSpLocks/>
            </p:cNvCxnSpPr>
            <p:nvPr/>
          </p:nvCxnSpPr>
          <p:spPr>
            <a:xfrm>
              <a:off x="4673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PHẠM DUYÊN 2 - 9Slide.vn">
              <a:extLst>
                <a:ext uri="{FF2B5EF4-FFF2-40B4-BE49-F238E27FC236}">
                  <a16:creationId xmlns:a16="http://schemas.microsoft.com/office/drawing/2014/main" id="{41373664-224A-4D8D-E205-4E484C5B949B}"/>
                </a:ext>
              </a:extLst>
            </p:cNvPr>
            <p:cNvCxnSpPr>
              <a:cxnSpLocks/>
            </p:cNvCxnSpPr>
            <p:nvPr/>
          </p:nvCxnSpPr>
          <p:spPr>
            <a:xfrm>
              <a:off x="4800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PHẠM DUYÊN 3 - 9Slide.vn">
              <a:extLst>
                <a:ext uri="{FF2B5EF4-FFF2-40B4-BE49-F238E27FC236}">
                  <a16:creationId xmlns:a16="http://schemas.microsoft.com/office/drawing/2014/main" id="{F7F1FC75-0BA1-EE97-0B8B-50A3AF8523FD}"/>
                </a:ext>
              </a:extLst>
            </p:cNvPr>
            <p:cNvCxnSpPr>
              <a:cxnSpLocks/>
            </p:cNvCxnSpPr>
            <p:nvPr/>
          </p:nvCxnSpPr>
          <p:spPr>
            <a:xfrm>
              <a:off x="4927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PHẠM DUYÊN 4 - 9Slide.vn">
              <a:extLst>
                <a:ext uri="{FF2B5EF4-FFF2-40B4-BE49-F238E27FC236}">
                  <a16:creationId xmlns:a16="http://schemas.microsoft.com/office/drawing/2014/main" id="{E904ACDC-305C-AFC5-6E2B-C39FFED488D1}"/>
                </a:ext>
              </a:extLst>
            </p:cNvPr>
            <p:cNvCxnSpPr>
              <a:cxnSpLocks/>
            </p:cNvCxnSpPr>
            <p:nvPr/>
          </p:nvCxnSpPr>
          <p:spPr>
            <a:xfrm>
              <a:off x="5054600" y="2959100"/>
              <a:ext cx="0" cy="4572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PHẠM DUYÊN 5 - 9Slide.vn">
              <a:extLst>
                <a:ext uri="{FF2B5EF4-FFF2-40B4-BE49-F238E27FC236}">
                  <a16:creationId xmlns:a16="http://schemas.microsoft.com/office/drawing/2014/main" id="{99348BCD-D800-CC4F-DEE7-9E62D37AF57D}"/>
                </a:ext>
              </a:extLst>
            </p:cNvPr>
            <p:cNvCxnSpPr>
              <a:cxnSpLocks/>
            </p:cNvCxnSpPr>
            <p:nvPr/>
          </p:nvCxnSpPr>
          <p:spPr>
            <a:xfrm flipH="1">
              <a:off x="4559300" y="3035300"/>
              <a:ext cx="603250" cy="28575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33" name="PHẠM DUYÊN 18 - 9Slide.vn">
            <a:extLst>
              <a:ext uri="{FF2B5EF4-FFF2-40B4-BE49-F238E27FC236}">
                <a16:creationId xmlns:a16="http://schemas.microsoft.com/office/drawing/2014/main" id="{03B9D8EF-A275-3C61-8AF0-22C70160C787}"/>
              </a:ext>
            </a:extLst>
          </p:cNvPr>
          <p:cNvCxnSpPr>
            <a:cxnSpLocks/>
          </p:cNvCxnSpPr>
          <p:nvPr/>
        </p:nvCxnSpPr>
        <p:spPr>
          <a:xfrm>
            <a:off x="3381272" y="3666345"/>
            <a:ext cx="0" cy="30612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2E7CA30-09FA-D7B8-9B3E-B6E198031664}"/>
              </a:ext>
            </a:extLst>
          </p:cNvPr>
          <p:cNvPicPr>
            <a:picLocks noChangeAspect="1"/>
          </p:cNvPicPr>
          <p:nvPr/>
        </p:nvPicPr>
        <p:blipFill>
          <a:blip r:embed="rId2"/>
          <a:stretch>
            <a:fillRect/>
          </a:stretch>
        </p:blipFill>
        <p:spPr>
          <a:xfrm>
            <a:off x="6925260" y="1889388"/>
            <a:ext cx="4280644" cy="2314075"/>
          </a:xfrm>
          <a:prstGeom prst="rect">
            <a:avLst/>
          </a:prstGeom>
        </p:spPr>
      </p:pic>
      <p:sp>
        <p:nvSpPr>
          <p:cNvPr id="19" name="PHẠM DUYÊN 19 - 9Slide.vn">
            <a:extLst>
              <a:ext uri="{FF2B5EF4-FFF2-40B4-BE49-F238E27FC236}">
                <a16:creationId xmlns:a16="http://schemas.microsoft.com/office/drawing/2014/main" id="{23C61757-8D53-15D8-C994-5447AC3CC223}"/>
              </a:ext>
            </a:extLst>
          </p:cNvPr>
          <p:cNvSpPr txBox="1"/>
          <p:nvPr/>
        </p:nvSpPr>
        <p:spPr>
          <a:xfrm>
            <a:off x="691754" y="4427266"/>
            <a:ext cx="11033952" cy="584775"/>
          </a:xfrm>
          <a:prstGeom prst="rect">
            <a:avLst/>
          </a:prstGeom>
          <a:noFill/>
        </p:spPr>
        <p:txBody>
          <a:bodyPr wrap="square" rtlCol="0">
            <a:spAutoFit/>
          </a:bodyPr>
          <a:lstStyle/>
          <a:p>
            <a:r>
              <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a) Các bạn lớp 3A đã góp những loại đồ dùng học tập nào?</a:t>
            </a:r>
            <a:endParaRPr lang="en-US" sz="36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20" name="PHẠM DUYÊN 19 - 9Slide.vn">
            <a:extLst>
              <a:ext uri="{FF2B5EF4-FFF2-40B4-BE49-F238E27FC236}">
                <a16:creationId xmlns:a16="http://schemas.microsoft.com/office/drawing/2014/main" id="{363996C2-E6EC-9839-C513-7FEB3DCD37A4}"/>
              </a:ext>
            </a:extLst>
          </p:cNvPr>
          <p:cNvSpPr txBox="1"/>
          <p:nvPr/>
        </p:nvSpPr>
        <p:spPr>
          <a:xfrm>
            <a:off x="691754" y="4934974"/>
            <a:ext cx="10582447" cy="584775"/>
          </a:xfrm>
          <a:prstGeom prst="rect">
            <a:avLst/>
          </a:prstGeom>
          <a:noFill/>
        </p:spPr>
        <p:txBody>
          <a:bodyPr wrap="square" rtlCol="0">
            <a:spAutoFit/>
          </a:bodyPr>
          <a:lstStyle/>
          <a:p>
            <a:pPr algn="just"/>
            <a:r>
              <a:rPr lang="vi-VN"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b) Các bạn đã góp được bao nhiêu đồ vật mỗi loại?</a:t>
            </a:r>
            <a:endPar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38" name="PHẠM DUYÊN 18 - 9Slide.vn">
            <a:extLst>
              <a:ext uri="{FF2B5EF4-FFF2-40B4-BE49-F238E27FC236}">
                <a16:creationId xmlns:a16="http://schemas.microsoft.com/office/drawing/2014/main" id="{739BC4A4-36A5-7090-AF88-D0E9977D2BB6}"/>
              </a:ext>
            </a:extLst>
          </p:cNvPr>
          <p:cNvSpPr txBox="1"/>
          <p:nvPr/>
        </p:nvSpPr>
        <p:spPr>
          <a:xfrm>
            <a:off x="685211" y="5451025"/>
            <a:ext cx="10582447" cy="1077218"/>
          </a:xfrm>
          <a:prstGeom prst="rect">
            <a:avLst/>
          </a:prstGeom>
          <a:noFill/>
        </p:spPr>
        <p:txBody>
          <a:bodyPr wrap="square" rtlCol="0">
            <a:spAutoFit/>
          </a:bodyPr>
          <a:lstStyle/>
          <a:p>
            <a:pPr algn="just"/>
            <a:r>
              <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c) </a:t>
            </a:r>
            <a:r>
              <a:rPr lang="vi-VN"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Trong số đồ vật góp được, đồ vật nào có nhiều nhất? Đồ vật nào có ít nhất?</a:t>
            </a:r>
            <a:endParaRPr lang="en-US" sz="3200" spc="-3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39" name="Cloud 38">
            <a:extLst>
              <a:ext uri="{FF2B5EF4-FFF2-40B4-BE49-F238E27FC236}">
                <a16:creationId xmlns:a16="http://schemas.microsoft.com/office/drawing/2014/main" id="{33CDFDBA-165C-52E0-7AC7-C81E06F2F5F8}"/>
              </a:ext>
            </a:extLst>
          </p:cNvPr>
          <p:cNvSpPr/>
          <p:nvPr/>
        </p:nvSpPr>
        <p:spPr>
          <a:xfrm>
            <a:off x="8856696" y="3403662"/>
            <a:ext cx="2887417" cy="806018"/>
          </a:xfrm>
          <a:prstGeom prst="cloud">
            <a:avLst/>
          </a:prstGeom>
          <a:solidFill>
            <a:srgbClr val="8EFD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effectLst>
                  <a:glow rad="63500">
                    <a:srgbClr val="FFC000">
                      <a:satMod val="175000"/>
                      <a:alpha val="40000"/>
                    </a:srgbClr>
                  </a:glow>
                </a:effectLst>
                <a:latin typeface="Pacifico" panose="00000500000000000000" pitchFamily="2" charset="0"/>
              </a:rPr>
              <a:t>Nhóm đôi</a:t>
            </a:r>
            <a:endParaRPr lang="en-US" sz="2800" dirty="0">
              <a:solidFill>
                <a:srgbClr val="FF0000"/>
              </a:solidFill>
              <a:effectLst>
                <a:glow rad="63500">
                  <a:srgbClr val="FFC000">
                    <a:satMod val="175000"/>
                    <a:alpha val="40000"/>
                  </a:srgbClr>
                </a:glow>
              </a:effectLst>
              <a:latin typeface="Pacifico" panose="00000500000000000000" pitchFamily="2" charset="0"/>
            </a:endParaRPr>
          </a:p>
        </p:txBody>
      </p:sp>
      <p:cxnSp>
        <p:nvCxnSpPr>
          <p:cNvPr id="40" name="PHẠM DUYÊN 18 - 9Slide.vn">
            <a:extLst>
              <a:ext uri="{FF2B5EF4-FFF2-40B4-BE49-F238E27FC236}">
                <a16:creationId xmlns:a16="http://schemas.microsoft.com/office/drawing/2014/main" id="{D883511C-DFE5-A039-BBD4-9B9883B67600}"/>
              </a:ext>
            </a:extLst>
          </p:cNvPr>
          <p:cNvCxnSpPr>
            <a:cxnSpLocks/>
          </p:cNvCxnSpPr>
          <p:nvPr/>
        </p:nvCxnSpPr>
        <p:spPr>
          <a:xfrm>
            <a:off x="9852660" y="2241072"/>
            <a:ext cx="0" cy="30612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96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B37D3E3-0A62-5A08-0B96-7D7313FB2A6D}"/>
              </a:ext>
            </a:extLst>
          </p:cNvPr>
          <p:cNvGrpSpPr/>
          <p:nvPr/>
        </p:nvGrpSpPr>
        <p:grpSpPr>
          <a:xfrm>
            <a:off x="474652" y="488362"/>
            <a:ext cx="668922" cy="707886"/>
            <a:chOff x="1559434" y="1176116"/>
            <a:chExt cx="668922" cy="707886"/>
          </a:xfrm>
        </p:grpSpPr>
        <p:grpSp>
          <p:nvGrpSpPr>
            <p:cNvPr id="3" name="Group 2">
              <a:extLst>
                <a:ext uri="{FF2B5EF4-FFF2-40B4-BE49-F238E27FC236}">
                  <a16:creationId xmlns:a16="http://schemas.microsoft.com/office/drawing/2014/main" id="{B5A4E86B-D094-365E-0EF6-AFDDCB2ECD6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87161D-2C4D-2AAB-F38A-00548E9E6710}"/>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E3CE118D-D5A2-E673-A5D0-DA7AB086D891}"/>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122013F2-60B4-AC8C-02E5-84F7D4F5270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9246EC7D-97E3-B2E4-7164-91F71B208256}"/>
              </a:ext>
            </a:extLst>
          </p:cNvPr>
          <p:cNvSpPr>
            <a:spLocks/>
          </p:cNvSpPr>
          <p:nvPr/>
        </p:nvSpPr>
        <p:spPr>
          <a:xfrm>
            <a:off x="2495550" y="447675"/>
            <a:ext cx="7258050" cy="25431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8" name="PHẠM DUYÊN 3 - 9Slide.vn">
            <a:extLst>
              <a:ext uri="{FF2B5EF4-FFF2-40B4-BE49-F238E27FC236}">
                <a16:creationId xmlns:a16="http://schemas.microsoft.com/office/drawing/2014/main" id="{277AA4AD-6D65-B2EB-105F-A0DEB2F99330}"/>
              </a:ext>
            </a:extLst>
          </p:cNvPr>
          <p:cNvSpPr txBox="1"/>
          <p:nvPr/>
        </p:nvSpPr>
        <p:spPr>
          <a:xfrm>
            <a:off x="2613295" y="615464"/>
            <a:ext cx="1434464"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Vở:</a:t>
            </a:r>
          </a:p>
        </p:txBody>
      </p:sp>
      <p:grpSp>
        <p:nvGrpSpPr>
          <p:cNvPr id="9" name="PHẠM DUYÊN 4 - 9Slide.vn">
            <a:extLst>
              <a:ext uri="{FF2B5EF4-FFF2-40B4-BE49-F238E27FC236}">
                <a16:creationId xmlns:a16="http://schemas.microsoft.com/office/drawing/2014/main" id="{BE8E4240-274B-0437-72AF-2F59AF043102}"/>
              </a:ext>
            </a:extLst>
          </p:cNvPr>
          <p:cNvGrpSpPr/>
          <p:nvPr/>
        </p:nvGrpSpPr>
        <p:grpSpPr>
          <a:xfrm>
            <a:off x="4406900" y="692150"/>
            <a:ext cx="603250" cy="457200"/>
            <a:chOff x="4559300" y="2959100"/>
            <a:chExt cx="603250" cy="457200"/>
          </a:xfrm>
        </p:grpSpPr>
        <p:cxnSp>
          <p:nvCxnSpPr>
            <p:cNvPr id="10" name="PHẠM DUYÊN 1 - 9Slide.vn">
              <a:extLst>
                <a:ext uri="{FF2B5EF4-FFF2-40B4-BE49-F238E27FC236}">
                  <a16:creationId xmlns:a16="http://schemas.microsoft.com/office/drawing/2014/main" id="{890100BA-D6CD-2753-BA00-7C165BBED3E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PHẠM DUYÊN 2 - 9Slide.vn">
              <a:extLst>
                <a:ext uri="{FF2B5EF4-FFF2-40B4-BE49-F238E27FC236}">
                  <a16:creationId xmlns:a16="http://schemas.microsoft.com/office/drawing/2014/main" id="{5FF5CAAB-D2E1-C293-400F-5BB00CA08A8A}"/>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HẠM DUYÊN 3 - 9Slide.vn">
              <a:extLst>
                <a:ext uri="{FF2B5EF4-FFF2-40B4-BE49-F238E27FC236}">
                  <a16:creationId xmlns:a16="http://schemas.microsoft.com/office/drawing/2014/main" id="{BDFF8640-06E3-FDE5-AC57-79CB227ACAC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HẠM DUYÊN 4 - 9Slide.vn">
              <a:extLst>
                <a:ext uri="{FF2B5EF4-FFF2-40B4-BE49-F238E27FC236}">
                  <a16:creationId xmlns:a16="http://schemas.microsoft.com/office/drawing/2014/main" id="{BFE9CE76-691E-07A6-6C15-7C064A739E13}"/>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PHẠM DUYÊN 5 - 9Slide.vn">
              <a:extLst>
                <a:ext uri="{FF2B5EF4-FFF2-40B4-BE49-F238E27FC236}">
                  <a16:creationId xmlns:a16="http://schemas.microsoft.com/office/drawing/2014/main" id="{614A14B9-7B22-F30A-32FC-368EF00D585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PHẠM DUYÊN 5 - 9Slide.vn">
            <a:extLst>
              <a:ext uri="{FF2B5EF4-FFF2-40B4-BE49-F238E27FC236}">
                <a16:creationId xmlns:a16="http://schemas.microsoft.com/office/drawing/2014/main" id="{D2C1B54D-4FD1-22AE-E466-450F3C324157}"/>
              </a:ext>
            </a:extLst>
          </p:cNvPr>
          <p:cNvGrpSpPr/>
          <p:nvPr/>
        </p:nvGrpSpPr>
        <p:grpSpPr>
          <a:xfrm>
            <a:off x="5305298" y="692150"/>
            <a:ext cx="603250" cy="457200"/>
            <a:chOff x="4559300" y="2959100"/>
            <a:chExt cx="603250" cy="457200"/>
          </a:xfrm>
        </p:grpSpPr>
        <p:cxnSp>
          <p:nvCxnSpPr>
            <p:cNvPr id="16" name="PHẠM DUYÊN 1 - 9Slide.vn">
              <a:extLst>
                <a:ext uri="{FF2B5EF4-FFF2-40B4-BE49-F238E27FC236}">
                  <a16:creationId xmlns:a16="http://schemas.microsoft.com/office/drawing/2014/main" id="{0A038FFF-4D80-BE0F-2340-0D5EBACB3FC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PHẠM DUYÊN 2 - 9Slide.vn">
              <a:extLst>
                <a:ext uri="{FF2B5EF4-FFF2-40B4-BE49-F238E27FC236}">
                  <a16:creationId xmlns:a16="http://schemas.microsoft.com/office/drawing/2014/main" id="{0BE15E22-5B56-4BBA-83E7-C3ECE266577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3 - 9Slide.vn">
              <a:extLst>
                <a:ext uri="{FF2B5EF4-FFF2-40B4-BE49-F238E27FC236}">
                  <a16:creationId xmlns:a16="http://schemas.microsoft.com/office/drawing/2014/main" id="{B6A4CB9A-5D68-4D39-BB5C-CB2F93E8978D}"/>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PHẠM DUYÊN 4 - 9Slide.vn">
              <a:extLst>
                <a:ext uri="{FF2B5EF4-FFF2-40B4-BE49-F238E27FC236}">
                  <a16:creationId xmlns:a16="http://schemas.microsoft.com/office/drawing/2014/main" id="{4AA70B12-1E1D-7809-ED2A-0DEB28D00050}"/>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PHẠM DUYÊN 5 - 9Slide.vn">
              <a:extLst>
                <a:ext uri="{FF2B5EF4-FFF2-40B4-BE49-F238E27FC236}">
                  <a16:creationId xmlns:a16="http://schemas.microsoft.com/office/drawing/2014/main" id="{437E4207-17C0-4CFB-3021-A3ECC2ADA72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PHẠM DUYÊN 6 - 9Slide.vn">
            <a:extLst>
              <a:ext uri="{FF2B5EF4-FFF2-40B4-BE49-F238E27FC236}">
                <a16:creationId xmlns:a16="http://schemas.microsoft.com/office/drawing/2014/main" id="{EA530372-D1E6-0479-1073-F4B6B7FA42E9}"/>
              </a:ext>
            </a:extLst>
          </p:cNvPr>
          <p:cNvGrpSpPr/>
          <p:nvPr/>
        </p:nvGrpSpPr>
        <p:grpSpPr>
          <a:xfrm>
            <a:off x="6203696" y="692150"/>
            <a:ext cx="603250" cy="457200"/>
            <a:chOff x="4559300" y="2959100"/>
            <a:chExt cx="603250" cy="457200"/>
          </a:xfrm>
        </p:grpSpPr>
        <p:cxnSp>
          <p:nvCxnSpPr>
            <p:cNvPr id="22" name="PHẠM DUYÊN 1 - 9Slide.vn">
              <a:extLst>
                <a:ext uri="{FF2B5EF4-FFF2-40B4-BE49-F238E27FC236}">
                  <a16:creationId xmlns:a16="http://schemas.microsoft.com/office/drawing/2014/main" id="{D554021C-BE4B-FF3C-5BB9-2749CAB1B34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PHẠM DUYÊN 2 - 9Slide.vn">
              <a:extLst>
                <a:ext uri="{FF2B5EF4-FFF2-40B4-BE49-F238E27FC236}">
                  <a16:creationId xmlns:a16="http://schemas.microsoft.com/office/drawing/2014/main" id="{95FB1DDC-3B2B-4D61-0ECA-18DA1A4498F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3 - 9Slide.vn">
              <a:extLst>
                <a:ext uri="{FF2B5EF4-FFF2-40B4-BE49-F238E27FC236}">
                  <a16:creationId xmlns:a16="http://schemas.microsoft.com/office/drawing/2014/main" id="{75E5986B-FFB2-A1D6-D3F6-0065A5D51B65}"/>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4 - 9Slide.vn">
              <a:extLst>
                <a:ext uri="{FF2B5EF4-FFF2-40B4-BE49-F238E27FC236}">
                  <a16:creationId xmlns:a16="http://schemas.microsoft.com/office/drawing/2014/main" id="{9C6387BA-895D-7C80-46F7-12C9598A8A9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PHẠM DUYÊN 5 - 9Slide.vn">
              <a:extLst>
                <a:ext uri="{FF2B5EF4-FFF2-40B4-BE49-F238E27FC236}">
                  <a16:creationId xmlns:a16="http://schemas.microsoft.com/office/drawing/2014/main" id="{C922B034-C54A-6919-12D2-E5BF617B6E3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PHẠM DUYÊN 7 - 9Slide.vn">
            <a:extLst>
              <a:ext uri="{FF2B5EF4-FFF2-40B4-BE49-F238E27FC236}">
                <a16:creationId xmlns:a16="http://schemas.microsoft.com/office/drawing/2014/main" id="{2626C1C2-6123-C6EF-C909-AFEB75AA7FC4}"/>
              </a:ext>
            </a:extLst>
          </p:cNvPr>
          <p:cNvGrpSpPr/>
          <p:nvPr/>
        </p:nvGrpSpPr>
        <p:grpSpPr>
          <a:xfrm>
            <a:off x="7216394" y="692150"/>
            <a:ext cx="254000" cy="457200"/>
            <a:chOff x="4673600" y="2959100"/>
            <a:chExt cx="254000" cy="457200"/>
          </a:xfrm>
        </p:grpSpPr>
        <p:cxnSp>
          <p:nvCxnSpPr>
            <p:cNvPr id="28" name="PHẠM DUYÊN 1 - 9Slide.vn">
              <a:extLst>
                <a:ext uri="{FF2B5EF4-FFF2-40B4-BE49-F238E27FC236}">
                  <a16:creationId xmlns:a16="http://schemas.microsoft.com/office/drawing/2014/main" id="{516BA4E2-A452-FFC8-EE73-06DDA284F93D}"/>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HẠM DUYÊN 2 - 9Slide.vn">
              <a:extLst>
                <a:ext uri="{FF2B5EF4-FFF2-40B4-BE49-F238E27FC236}">
                  <a16:creationId xmlns:a16="http://schemas.microsoft.com/office/drawing/2014/main" id="{3439CE36-776E-6982-3855-55E6DE0F6AFF}"/>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3 - 9Slide.vn">
              <a:extLst>
                <a:ext uri="{FF2B5EF4-FFF2-40B4-BE49-F238E27FC236}">
                  <a16:creationId xmlns:a16="http://schemas.microsoft.com/office/drawing/2014/main" id="{A003E933-BAAD-4DCC-2FEB-A072BFE90C06}"/>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PHẠM DUYÊN 8 - 9Slide.vn">
            <a:extLst>
              <a:ext uri="{FF2B5EF4-FFF2-40B4-BE49-F238E27FC236}">
                <a16:creationId xmlns:a16="http://schemas.microsoft.com/office/drawing/2014/main" id="{E38F6E27-997E-8532-02AB-7585D37C5902}"/>
              </a:ext>
            </a:extLst>
          </p:cNvPr>
          <p:cNvSpPr txBox="1"/>
          <p:nvPr/>
        </p:nvSpPr>
        <p:spPr>
          <a:xfrm>
            <a:off x="2613295" y="1438424"/>
            <a:ext cx="14984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chì:</a:t>
            </a:r>
          </a:p>
        </p:txBody>
      </p:sp>
      <p:grpSp>
        <p:nvGrpSpPr>
          <p:cNvPr id="32" name="PHẠM DUYÊN 9 - 9Slide.vn">
            <a:extLst>
              <a:ext uri="{FF2B5EF4-FFF2-40B4-BE49-F238E27FC236}">
                <a16:creationId xmlns:a16="http://schemas.microsoft.com/office/drawing/2014/main" id="{C25D2CA3-B30C-D356-FC00-244186B7BDF9}"/>
              </a:ext>
            </a:extLst>
          </p:cNvPr>
          <p:cNvGrpSpPr/>
          <p:nvPr/>
        </p:nvGrpSpPr>
        <p:grpSpPr>
          <a:xfrm>
            <a:off x="4406900" y="1515110"/>
            <a:ext cx="603250" cy="457200"/>
            <a:chOff x="4559300" y="2959100"/>
            <a:chExt cx="603250" cy="457200"/>
          </a:xfrm>
        </p:grpSpPr>
        <p:cxnSp>
          <p:nvCxnSpPr>
            <p:cNvPr id="33" name="PHẠM DUYÊN 1 - 9Slide.vn">
              <a:extLst>
                <a:ext uri="{FF2B5EF4-FFF2-40B4-BE49-F238E27FC236}">
                  <a16:creationId xmlns:a16="http://schemas.microsoft.com/office/drawing/2014/main" id="{C2B36B2B-9974-2C1B-5927-CA574BB6B968}"/>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PHẠM DUYÊN 2 - 9Slide.vn">
              <a:extLst>
                <a:ext uri="{FF2B5EF4-FFF2-40B4-BE49-F238E27FC236}">
                  <a16:creationId xmlns:a16="http://schemas.microsoft.com/office/drawing/2014/main" id="{C95B66F6-7DB0-78D4-C3A4-0A3B7298CBE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PHẠM DUYÊN 3 - 9Slide.vn">
              <a:extLst>
                <a:ext uri="{FF2B5EF4-FFF2-40B4-BE49-F238E27FC236}">
                  <a16:creationId xmlns:a16="http://schemas.microsoft.com/office/drawing/2014/main" id="{CD54A9B7-6BFE-CC31-2879-C633948DE4C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4 - 9Slide.vn">
              <a:extLst>
                <a:ext uri="{FF2B5EF4-FFF2-40B4-BE49-F238E27FC236}">
                  <a16:creationId xmlns:a16="http://schemas.microsoft.com/office/drawing/2014/main" id="{B352C6FA-9387-B706-96F0-D796004EA81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5 - 9Slide.vn">
              <a:extLst>
                <a:ext uri="{FF2B5EF4-FFF2-40B4-BE49-F238E27FC236}">
                  <a16:creationId xmlns:a16="http://schemas.microsoft.com/office/drawing/2014/main" id="{FD88D404-CD12-9DF2-5A7C-E0C348BB28F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PHẠM DUYÊN 10 - 9Slide.vn">
            <a:extLst>
              <a:ext uri="{FF2B5EF4-FFF2-40B4-BE49-F238E27FC236}">
                <a16:creationId xmlns:a16="http://schemas.microsoft.com/office/drawing/2014/main" id="{484961EA-2EBB-63A0-C377-7890F83F1E1B}"/>
              </a:ext>
            </a:extLst>
          </p:cNvPr>
          <p:cNvGrpSpPr/>
          <p:nvPr/>
        </p:nvGrpSpPr>
        <p:grpSpPr>
          <a:xfrm>
            <a:off x="5305298" y="1515110"/>
            <a:ext cx="603250" cy="457200"/>
            <a:chOff x="4559300" y="2959100"/>
            <a:chExt cx="603250" cy="457200"/>
          </a:xfrm>
        </p:grpSpPr>
        <p:cxnSp>
          <p:nvCxnSpPr>
            <p:cNvPr id="39" name="PHẠM DUYÊN 1 - 9Slide.vn">
              <a:extLst>
                <a:ext uri="{FF2B5EF4-FFF2-40B4-BE49-F238E27FC236}">
                  <a16:creationId xmlns:a16="http://schemas.microsoft.com/office/drawing/2014/main" id="{7583AC06-DF0D-FDFE-1334-7084C00B817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PHẠM DUYÊN 2 - 9Slide.vn">
              <a:extLst>
                <a:ext uri="{FF2B5EF4-FFF2-40B4-BE49-F238E27FC236}">
                  <a16:creationId xmlns:a16="http://schemas.microsoft.com/office/drawing/2014/main" id="{2486D90E-24E1-4358-F323-47E787D750C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PHẠM DUYÊN 3 - 9Slide.vn">
              <a:extLst>
                <a:ext uri="{FF2B5EF4-FFF2-40B4-BE49-F238E27FC236}">
                  <a16:creationId xmlns:a16="http://schemas.microsoft.com/office/drawing/2014/main" id="{0A169B0E-DC36-F03D-E2C8-F67BA1B1C6BC}"/>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PHẠM DUYÊN 4 - 9Slide.vn">
              <a:extLst>
                <a:ext uri="{FF2B5EF4-FFF2-40B4-BE49-F238E27FC236}">
                  <a16:creationId xmlns:a16="http://schemas.microsoft.com/office/drawing/2014/main" id="{16284E7E-B06A-8C1F-6128-063C89FB632C}"/>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PHẠM DUYÊN 5 - 9Slide.vn">
              <a:extLst>
                <a:ext uri="{FF2B5EF4-FFF2-40B4-BE49-F238E27FC236}">
                  <a16:creationId xmlns:a16="http://schemas.microsoft.com/office/drawing/2014/main" id="{8A617360-E7B6-D35D-66B9-30DE6BEB82B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PHẠM DUYÊN 11 - 9Slide.vn">
            <a:extLst>
              <a:ext uri="{FF2B5EF4-FFF2-40B4-BE49-F238E27FC236}">
                <a16:creationId xmlns:a16="http://schemas.microsoft.com/office/drawing/2014/main" id="{A5791078-8262-F303-4F1F-55ED57FDDEF3}"/>
              </a:ext>
            </a:extLst>
          </p:cNvPr>
          <p:cNvGrpSpPr/>
          <p:nvPr/>
        </p:nvGrpSpPr>
        <p:grpSpPr>
          <a:xfrm>
            <a:off x="6203696" y="1515110"/>
            <a:ext cx="603250" cy="457200"/>
            <a:chOff x="4559300" y="2959100"/>
            <a:chExt cx="603250" cy="457200"/>
          </a:xfrm>
        </p:grpSpPr>
        <p:cxnSp>
          <p:nvCxnSpPr>
            <p:cNvPr id="45" name="PHẠM DUYÊN 1 - 9Slide.vn">
              <a:extLst>
                <a:ext uri="{FF2B5EF4-FFF2-40B4-BE49-F238E27FC236}">
                  <a16:creationId xmlns:a16="http://schemas.microsoft.com/office/drawing/2014/main" id="{E165929C-46AE-B380-6766-C28AE088F61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PHẠM DUYÊN 2 - 9Slide.vn">
              <a:extLst>
                <a:ext uri="{FF2B5EF4-FFF2-40B4-BE49-F238E27FC236}">
                  <a16:creationId xmlns:a16="http://schemas.microsoft.com/office/drawing/2014/main" id="{4B2DFDCB-A5A5-F5B2-47AD-0750498DB606}"/>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PHẠM DUYÊN 3 - 9Slide.vn">
              <a:extLst>
                <a:ext uri="{FF2B5EF4-FFF2-40B4-BE49-F238E27FC236}">
                  <a16:creationId xmlns:a16="http://schemas.microsoft.com/office/drawing/2014/main" id="{27500871-37A4-ECF8-4B05-C994C448275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PHẠM DUYÊN 4 - 9Slide.vn">
              <a:extLst>
                <a:ext uri="{FF2B5EF4-FFF2-40B4-BE49-F238E27FC236}">
                  <a16:creationId xmlns:a16="http://schemas.microsoft.com/office/drawing/2014/main" id="{3759AC18-09E0-3E44-7C08-174451B0BCC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PHẠM DUYÊN 5 - 9Slide.vn">
              <a:extLst>
                <a:ext uri="{FF2B5EF4-FFF2-40B4-BE49-F238E27FC236}">
                  <a16:creationId xmlns:a16="http://schemas.microsoft.com/office/drawing/2014/main" id="{8A70B6E4-7284-FBA7-1A61-C0404938990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PHẠM DUYÊN 12 - 9Slide.vn">
            <a:extLst>
              <a:ext uri="{FF2B5EF4-FFF2-40B4-BE49-F238E27FC236}">
                <a16:creationId xmlns:a16="http://schemas.microsoft.com/office/drawing/2014/main" id="{7DF60BAA-80D2-B87E-05AD-31C781600890}"/>
              </a:ext>
            </a:extLst>
          </p:cNvPr>
          <p:cNvGrpSpPr/>
          <p:nvPr/>
        </p:nvGrpSpPr>
        <p:grpSpPr>
          <a:xfrm>
            <a:off x="7102094" y="1515110"/>
            <a:ext cx="603250" cy="457200"/>
            <a:chOff x="4559300" y="2959100"/>
            <a:chExt cx="603250" cy="457200"/>
          </a:xfrm>
        </p:grpSpPr>
        <p:cxnSp>
          <p:nvCxnSpPr>
            <p:cNvPr id="51" name="PHẠM DUYÊN 1 - 9Slide.vn">
              <a:extLst>
                <a:ext uri="{FF2B5EF4-FFF2-40B4-BE49-F238E27FC236}">
                  <a16:creationId xmlns:a16="http://schemas.microsoft.com/office/drawing/2014/main" id="{A8D51B57-0578-3C22-267E-3AC18FB3349B}"/>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PHẠM DUYÊN 2 - 9Slide.vn">
              <a:extLst>
                <a:ext uri="{FF2B5EF4-FFF2-40B4-BE49-F238E27FC236}">
                  <a16:creationId xmlns:a16="http://schemas.microsoft.com/office/drawing/2014/main" id="{84C53734-6C72-093E-9FFC-A73362B7B239}"/>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PHẠM DUYÊN 3 - 9Slide.vn">
              <a:extLst>
                <a:ext uri="{FF2B5EF4-FFF2-40B4-BE49-F238E27FC236}">
                  <a16:creationId xmlns:a16="http://schemas.microsoft.com/office/drawing/2014/main" id="{5C3D9994-F66B-F435-615D-2DAEFA11066F}"/>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PHẠM DUYÊN 4 - 9Slide.vn">
              <a:extLst>
                <a:ext uri="{FF2B5EF4-FFF2-40B4-BE49-F238E27FC236}">
                  <a16:creationId xmlns:a16="http://schemas.microsoft.com/office/drawing/2014/main" id="{20132A65-1A42-25D2-1389-358C514567C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PHẠM DUYÊN 5 - 9Slide.vn">
              <a:extLst>
                <a:ext uri="{FF2B5EF4-FFF2-40B4-BE49-F238E27FC236}">
                  <a16:creationId xmlns:a16="http://schemas.microsoft.com/office/drawing/2014/main" id="{B8CF5DF9-BD44-11CA-2636-8C1ECC64677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PHẠM DUYÊN 13 - 9Slide.vn">
            <a:extLst>
              <a:ext uri="{FF2B5EF4-FFF2-40B4-BE49-F238E27FC236}">
                <a16:creationId xmlns:a16="http://schemas.microsoft.com/office/drawing/2014/main" id="{6354D87D-2FFC-1CFD-6032-AD5E69229975}"/>
              </a:ext>
            </a:extLst>
          </p:cNvPr>
          <p:cNvGrpSpPr/>
          <p:nvPr/>
        </p:nvGrpSpPr>
        <p:grpSpPr>
          <a:xfrm>
            <a:off x="8000492" y="1515110"/>
            <a:ext cx="603250" cy="457200"/>
            <a:chOff x="4559300" y="2959100"/>
            <a:chExt cx="603250" cy="457200"/>
          </a:xfrm>
        </p:grpSpPr>
        <p:cxnSp>
          <p:nvCxnSpPr>
            <p:cNvPr id="57" name="PHẠM DUYÊN 1 - 9Slide.vn">
              <a:extLst>
                <a:ext uri="{FF2B5EF4-FFF2-40B4-BE49-F238E27FC236}">
                  <a16:creationId xmlns:a16="http://schemas.microsoft.com/office/drawing/2014/main" id="{80D28A0B-7094-604F-3124-1609CC8DA4B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PHẠM DUYÊN 2 - 9Slide.vn">
              <a:extLst>
                <a:ext uri="{FF2B5EF4-FFF2-40B4-BE49-F238E27FC236}">
                  <a16:creationId xmlns:a16="http://schemas.microsoft.com/office/drawing/2014/main" id="{2E607484-0421-BD71-A74D-B9DC9FDEB06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PHẠM DUYÊN 3 - 9Slide.vn">
              <a:extLst>
                <a:ext uri="{FF2B5EF4-FFF2-40B4-BE49-F238E27FC236}">
                  <a16:creationId xmlns:a16="http://schemas.microsoft.com/office/drawing/2014/main" id="{31E05406-CC12-49EB-83FE-77F25CA2B39B}"/>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PHẠM DUYÊN 4 - 9Slide.vn">
              <a:extLst>
                <a:ext uri="{FF2B5EF4-FFF2-40B4-BE49-F238E27FC236}">
                  <a16:creationId xmlns:a16="http://schemas.microsoft.com/office/drawing/2014/main" id="{B49A0B97-AEC3-0FD4-FF0C-0B595F02C0A5}"/>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PHẠM DUYÊN 5 - 9Slide.vn">
              <a:extLst>
                <a:ext uri="{FF2B5EF4-FFF2-40B4-BE49-F238E27FC236}">
                  <a16:creationId xmlns:a16="http://schemas.microsoft.com/office/drawing/2014/main" id="{C31B1121-CA3C-5B2A-2D19-17BCFD93E7FE}"/>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PHẠM DUYÊN 14 - 9Slide.vn">
            <a:extLst>
              <a:ext uri="{FF2B5EF4-FFF2-40B4-BE49-F238E27FC236}">
                <a16:creationId xmlns:a16="http://schemas.microsoft.com/office/drawing/2014/main" id="{2DC485AF-7C7A-012B-F5CC-CC4193D3FABC}"/>
              </a:ext>
            </a:extLst>
          </p:cNvPr>
          <p:cNvGrpSpPr/>
          <p:nvPr/>
        </p:nvGrpSpPr>
        <p:grpSpPr>
          <a:xfrm>
            <a:off x="9013190" y="1515110"/>
            <a:ext cx="381000" cy="457200"/>
            <a:chOff x="4673600" y="2959100"/>
            <a:chExt cx="381000" cy="457200"/>
          </a:xfrm>
        </p:grpSpPr>
        <p:cxnSp>
          <p:nvCxnSpPr>
            <p:cNvPr id="63" name="PHẠM DUYÊN 1 - 9Slide.vn">
              <a:extLst>
                <a:ext uri="{FF2B5EF4-FFF2-40B4-BE49-F238E27FC236}">
                  <a16:creationId xmlns:a16="http://schemas.microsoft.com/office/drawing/2014/main" id="{C9ED335F-D713-F4D2-6AEF-CA9D30022AAF}"/>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PHẠM DUYÊN 2 - 9Slide.vn">
              <a:extLst>
                <a:ext uri="{FF2B5EF4-FFF2-40B4-BE49-F238E27FC236}">
                  <a16:creationId xmlns:a16="http://schemas.microsoft.com/office/drawing/2014/main" id="{78642953-4447-2008-B0A2-7700A20670D3}"/>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PHẠM DUYÊN 3 - 9Slide.vn">
              <a:extLst>
                <a:ext uri="{FF2B5EF4-FFF2-40B4-BE49-F238E27FC236}">
                  <a16:creationId xmlns:a16="http://schemas.microsoft.com/office/drawing/2014/main" id="{647C9857-41D5-5F4D-21E4-12FA4A3E4E7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PHẠM DUYÊN 4 - 9Slide.vn">
              <a:extLst>
                <a:ext uri="{FF2B5EF4-FFF2-40B4-BE49-F238E27FC236}">
                  <a16:creationId xmlns:a16="http://schemas.microsoft.com/office/drawing/2014/main" id="{9CA5B5B5-73F7-7930-3AD7-05AAC76CFCBD}"/>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7" name="PHẠM DUYÊN 15 - 9Slide.vn">
            <a:extLst>
              <a:ext uri="{FF2B5EF4-FFF2-40B4-BE49-F238E27FC236}">
                <a16:creationId xmlns:a16="http://schemas.microsoft.com/office/drawing/2014/main" id="{5422BB7D-566A-F424-5D0D-65871A7A3738}"/>
              </a:ext>
            </a:extLst>
          </p:cNvPr>
          <p:cNvSpPr txBox="1"/>
          <p:nvPr/>
        </p:nvSpPr>
        <p:spPr>
          <a:xfrm>
            <a:off x="2613295" y="2261384"/>
            <a:ext cx="193100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mực:</a:t>
            </a:r>
          </a:p>
        </p:txBody>
      </p:sp>
      <p:grpSp>
        <p:nvGrpSpPr>
          <p:cNvPr id="68" name="PHẠM DUYÊN 16 - 9Slide.vn">
            <a:extLst>
              <a:ext uri="{FF2B5EF4-FFF2-40B4-BE49-F238E27FC236}">
                <a16:creationId xmlns:a16="http://schemas.microsoft.com/office/drawing/2014/main" id="{CEEDF726-C665-D4B0-43C7-54686E1C2042}"/>
              </a:ext>
            </a:extLst>
          </p:cNvPr>
          <p:cNvGrpSpPr/>
          <p:nvPr/>
        </p:nvGrpSpPr>
        <p:grpSpPr>
          <a:xfrm>
            <a:off x="4406900" y="2338070"/>
            <a:ext cx="603250" cy="457200"/>
            <a:chOff x="4559300" y="2959100"/>
            <a:chExt cx="603250" cy="457200"/>
          </a:xfrm>
        </p:grpSpPr>
        <p:cxnSp>
          <p:nvCxnSpPr>
            <p:cNvPr id="69" name="PHẠM DUYÊN 1 - 9Slide.vn">
              <a:extLst>
                <a:ext uri="{FF2B5EF4-FFF2-40B4-BE49-F238E27FC236}">
                  <a16:creationId xmlns:a16="http://schemas.microsoft.com/office/drawing/2014/main" id="{7B8C0CC4-412B-1144-657D-4A3A11618C8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PHẠM DUYÊN 2 - 9Slide.vn">
              <a:extLst>
                <a:ext uri="{FF2B5EF4-FFF2-40B4-BE49-F238E27FC236}">
                  <a16:creationId xmlns:a16="http://schemas.microsoft.com/office/drawing/2014/main" id="{35B2253A-894D-760B-2F9B-B7D553455521}"/>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PHẠM DUYÊN 3 - 9Slide.vn">
              <a:extLst>
                <a:ext uri="{FF2B5EF4-FFF2-40B4-BE49-F238E27FC236}">
                  <a16:creationId xmlns:a16="http://schemas.microsoft.com/office/drawing/2014/main" id="{EE7E548D-02BB-75EB-FCD8-F485BD18A5A4}"/>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PHẠM DUYÊN 4 - 9Slide.vn">
              <a:extLst>
                <a:ext uri="{FF2B5EF4-FFF2-40B4-BE49-F238E27FC236}">
                  <a16:creationId xmlns:a16="http://schemas.microsoft.com/office/drawing/2014/main" id="{79F8DD89-C15D-8D91-FF6D-64767C41C8CA}"/>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PHẠM DUYÊN 5 - 9Slide.vn">
              <a:extLst>
                <a:ext uri="{FF2B5EF4-FFF2-40B4-BE49-F238E27FC236}">
                  <a16:creationId xmlns:a16="http://schemas.microsoft.com/office/drawing/2014/main" id="{F7520FE3-ACBD-6DE9-A4BD-32EC4CF615AC}"/>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4" name="PHẠM DUYÊN 17 - 9Slide.vn">
            <a:extLst>
              <a:ext uri="{FF2B5EF4-FFF2-40B4-BE49-F238E27FC236}">
                <a16:creationId xmlns:a16="http://schemas.microsoft.com/office/drawing/2014/main" id="{79DDDEF8-E7F5-4696-0720-53E51BAE797B}"/>
              </a:ext>
            </a:extLst>
          </p:cNvPr>
          <p:cNvCxnSpPr>
            <a:cxnSpLocks/>
          </p:cNvCxnSpPr>
          <p:nvPr/>
        </p:nvCxnSpPr>
        <p:spPr>
          <a:xfrm>
            <a:off x="5419598" y="233807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5" name="PHẠM DUYÊN 18 - 9Slide.vn">
            <a:extLst>
              <a:ext uri="{FF2B5EF4-FFF2-40B4-BE49-F238E27FC236}">
                <a16:creationId xmlns:a16="http://schemas.microsoft.com/office/drawing/2014/main" id="{19770A87-DAB8-E794-7E49-581E1D4DCF08}"/>
              </a:ext>
            </a:extLst>
          </p:cNvPr>
          <p:cNvSpPr/>
          <p:nvPr/>
        </p:nvSpPr>
        <p:spPr>
          <a:xfrm>
            <a:off x="513551" y="3283098"/>
            <a:ext cx="11164898" cy="3086539"/>
          </a:xfrm>
          <a:prstGeom prst="roundRect">
            <a:avLst>
              <a:gd name="adj" fmla="val 6103"/>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PHẠM DUYÊN 19 - 9Slide.vn">
            <a:extLst>
              <a:ext uri="{FF2B5EF4-FFF2-40B4-BE49-F238E27FC236}">
                <a16:creationId xmlns:a16="http://schemas.microsoft.com/office/drawing/2014/main" id="{90312204-DABF-D017-1DA6-01BABD4579F7}"/>
              </a:ext>
            </a:extLst>
          </p:cNvPr>
          <p:cNvSpPr txBox="1"/>
          <p:nvPr/>
        </p:nvSpPr>
        <p:spPr>
          <a:xfrm>
            <a:off x="847552" y="3314264"/>
            <a:ext cx="10582447" cy="1323439"/>
          </a:xfrm>
          <a:prstGeom prst="rect">
            <a:avLst/>
          </a:prstGeom>
          <a:noFill/>
        </p:spPr>
        <p:txBody>
          <a:bodyPr wrap="square" rtlCol="0">
            <a:spAutoFit/>
          </a:bodyPr>
          <a:lstStyle/>
          <a:p>
            <a:r>
              <a:rPr lang="en-US" sz="4000" b="1" spc="-40">
                <a:solidFill>
                  <a:schemeClr val="tx1">
                    <a:lumMod val="75000"/>
                    <a:lumOff val="25000"/>
                  </a:schemeClr>
                </a:solidFill>
                <a:ea typeface="Cambria" panose="02040503050406030204" pitchFamily="18" charset="0"/>
                <a:cs typeface="Arial" panose="020B0604020202020204" pitchFamily="34" charset="0"/>
              </a:rPr>
              <a:t>a) Các bạn lớp 3A đã góp những loại đồ dùng học tập nào?</a:t>
            </a:r>
          </a:p>
        </p:txBody>
      </p:sp>
      <p:sp>
        <p:nvSpPr>
          <p:cNvPr id="77" name="PHẠM DUYÊN 20 - 9Slide.vn">
            <a:extLst>
              <a:ext uri="{FF2B5EF4-FFF2-40B4-BE49-F238E27FC236}">
                <a16:creationId xmlns:a16="http://schemas.microsoft.com/office/drawing/2014/main" id="{C3207E9C-776E-0160-7881-74483B29FA38}"/>
              </a:ext>
            </a:extLst>
          </p:cNvPr>
          <p:cNvSpPr txBox="1"/>
          <p:nvPr/>
        </p:nvSpPr>
        <p:spPr>
          <a:xfrm>
            <a:off x="847552" y="4695389"/>
            <a:ext cx="10582447" cy="1323439"/>
          </a:xfrm>
          <a:prstGeom prst="rect">
            <a:avLst/>
          </a:prstGeom>
          <a:noFill/>
        </p:spPr>
        <p:txBody>
          <a:bodyPr wrap="square" rtlCol="0">
            <a:spAutoFit/>
          </a:bodyPr>
          <a:lstStyle/>
          <a:p>
            <a:pPr algn="just"/>
            <a:r>
              <a:rPr lang="en-US" sz="4000" spc="-40">
                <a:solidFill>
                  <a:schemeClr val="tx1">
                    <a:lumMod val="75000"/>
                    <a:lumOff val="25000"/>
                  </a:schemeClr>
                </a:solidFill>
                <a:ea typeface="Cambria" panose="02040503050406030204" pitchFamily="18" charset="0"/>
                <a:cs typeface="Arial" panose="020B0604020202020204" pitchFamily="34" charset="0"/>
              </a:rPr>
              <a:t>- Các bạn lớp 3A đã góp những loại đồ dùng học tập là: Vở, bút chì, bút mực.</a:t>
            </a:r>
          </a:p>
        </p:txBody>
      </p:sp>
      <p:sp>
        <p:nvSpPr>
          <p:cNvPr id="78" name="PHẠM DUYÊN 21 - 9Slide.vn">
            <a:extLst>
              <a:ext uri="{FF2B5EF4-FFF2-40B4-BE49-F238E27FC236}">
                <a16:creationId xmlns:a16="http://schemas.microsoft.com/office/drawing/2014/main" id="{C4C1A7F0-C8E2-B6B7-15AB-30DD7C83EE6B}"/>
              </a:ext>
            </a:extLst>
          </p:cNvPr>
          <p:cNvSpPr/>
          <p:nvPr/>
        </p:nvSpPr>
        <p:spPr>
          <a:xfrm>
            <a:off x="2571749" y="583482"/>
            <a:ext cx="1781175" cy="2331168"/>
          </a:xfrm>
          <a:prstGeom prst="roundRect">
            <a:avLst>
              <a:gd name="adj" fmla="val 8646"/>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HẠM DUYÊN 22 - 9Slide.vn">
            <a:extLst>
              <a:ext uri="{FF2B5EF4-FFF2-40B4-BE49-F238E27FC236}">
                <a16:creationId xmlns:a16="http://schemas.microsoft.com/office/drawing/2014/main" id="{262C68C2-3C38-5F30-EA26-E291DCAEA558}"/>
              </a:ext>
            </a:extLst>
          </p:cNvPr>
          <p:cNvSpPr/>
          <p:nvPr/>
        </p:nvSpPr>
        <p:spPr>
          <a:xfrm>
            <a:off x="4384416" y="638175"/>
            <a:ext cx="5235835" cy="2294113"/>
          </a:xfrm>
          <a:prstGeom prst="roundRect">
            <a:avLst>
              <a:gd name="adj" fmla="val 8778"/>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6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arn(inVertical)">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750"/>
                                        <p:tgtEl>
                                          <p:spTgt spid="7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 calcmode="lin" valueType="num">
                                      <p:cBhvr additive="base">
                                        <p:cTn id="18" dur="750"/>
                                        <p:tgtEl>
                                          <p:spTgt spid="79"/>
                                        </p:tgtEl>
                                        <p:attrNameLst>
                                          <p:attrName>ppt_y</p:attrName>
                                        </p:attrNameLst>
                                      </p:cBhvr>
                                      <p:tavLst>
                                        <p:tav tm="0">
                                          <p:val>
                                            <p:strVal val="#ppt_y+#ppt_h*1.125000"/>
                                          </p:val>
                                        </p:tav>
                                        <p:tav tm="100000">
                                          <p:val>
                                            <p:strVal val="#ppt_y"/>
                                          </p:val>
                                        </p:tav>
                                      </p:tavLst>
                                    </p:anim>
                                    <p:animEffect transition="in" filter="wipe(up)">
                                      <p:cBhvr>
                                        <p:cTn id="19" dur="75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arn(inVertical)">
                                      <p:cBhvr>
                                        <p:cTn id="2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animBg="1"/>
      <p:bldP spid="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B37D3E3-0A62-5A08-0B96-7D7313FB2A6D}"/>
              </a:ext>
            </a:extLst>
          </p:cNvPr>
          <p:cNvGrpSpPr/>
          <p:nvPr/>
        </p:nvGrpSpPr>
        <p:grpSpPr>
          <a:xfrm>
            <a:off x="474652" y="488362"/>
            <a:ext cx="668922" cy="707886"/>
            <a:chOff x="1559434" y="1176116"/>
            <a:chExt cx="668922" cy="707886"/>
          </a:xfrm>
        </p:grpSpPr>
        <p:grpSp>
          <p:nvGrpSpPr>
            <p:cNvPr id="3" name="Group 2">
              <a:extLst>
                <a:ext uri="{FF2B5EF4-FFF2-40B4-BE49-F238E27FC236}">
                  <a16:creationId xmlns:a16="http://schemas.microsoft.com/office/drawing/2014/main" id="{B5A4E86B-D094-365E-0EF6-AFDDCB2ECD6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87161D-2C4D-2AAB-F38A-00548E9E6710}"/>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E3CE118D-D5A2-E673-A5D0-DA7AB086D891}"/>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122013F2-60B4-AC8C-02E5-84F7D4F5270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9246EC7D-97E3-B2E4-7164-91F71B208256}"/>
              </a:ext>
            </a:extLst>
          </p:cNvPr>
          <p:cNvSpPr>
            <a:spLocks/>
          </p:cNvSpPr>
          <p:nvPr/>
        </p:nvSpPr>
        <p:spPr>
          <a:xfrm>
            <a:off x="2047875" y="447675"/>
            <a:ext cx="8153400" cy="25431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8" name="PHẠM DUYÊN 3 - 9Slide.vn">
            <a:extLst>
              <a:ext uri="{FF2B5EF4-FFF2-40B4-BE49-F238E27FC236}">
                <a16:creationId xmlns:a16="http://schemas.microsoft.com/office/drawing/2014/main" id="{277AA4AD-6D65-B2EB-105F-A0DEB2F99330}"/>
              </a:ext>
            </a:extLst>
          </p:cNvPr>
          <p:cNvSpPr txBox="1"/>
          <p:nvPr/>
        </p:nvSpPr>
        <p:spPr>
          <a:xfrm>
            <a:off x="2286000" y="615464"/>
            <a:ext cx="1434464"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Vở:</a:t>
            </a:r>
          </a:p>
        </p:txBody>
      </p:sp>
      <p:grpSp>
        <p:nvGrpSpPr>
          <p:cNvPr id="9" name="PHẠM DUYÊN 4 - 9Slide.vn">
            <a:extLst>
              <a:ext uri="{FF2B5EF4-FFF2-40B4-BE49-F238E27FC236}">
                <a16:creationId xmlns:a16="http://schemas.microsoft.com/office/drawing/2014/main" id="{BE8E4240-274B-0437-72AF-2F59AF043102}"/>
              </a:ext>
            </a:extLst>
          </p:cNvPr>
          <p:cNvGrpSpPr/>
          <p:nvPr/>
        </p:nvGrpSpPr>
        <p:grpSpPr>
          <a:xfrm>
            <a:off x="4079605" y="692150"/>
            <a:ext cx="603250" cy="457200"/>
            <a:chOff x="4559300" y="2959100"/>
            <a:chExt cx="603250" cy="457200"/>
          </a:xfrm>
        </p:grpSpPr>
        <p:cxnSp>
          <p:nvCxnSpPr>
            <p:cNvPr id="10" name="PHẠM DUYÊN 1 - 9Slide.vn">
              <a:extLst>
                <a:ext uri="{FF2B5EF4-FFF2-40B4-BE49-F238E27FC236}">
                  <a16:creationId xmlns:a16="http://schemas.microsoft.com/office/drawing/2014/main" id="{890100BA-D6CD-2753-BA00-7C165BBED3E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PHẠM DUYÊN 2 - 9Slide.vn">
              <a:extLst>
                <a:ext uri="{FF2B5EF4-FFF2-40B4-BE49-F238E27FC236}">
                  <a16:creationId xmlns:a16="http://schemas.microsoft.com/office/drawing/2014/main" id="{5FF5CAAB-D2E1-C293-400F-5BB00CA08A8A}"/>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HẠM DUYÊN 3 - 9Slide.vn">
              <a:extLst>
                <a:ext uri="{FF2B5EF4-FFF2-40B4-BE49-F238E27FC236}">
                  <a16:creationId xmlns:a16="http://schemas.microsoft.com/office/drawing/2014/main" id="{BDFF8640-06E3-FDE5-AC57-79CB227ACAC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HẠM DUYÊN 4 - 9Slide.vn">
              <a:extLst>
                <a:ext uri="{FF2B5EF4-FFF2-40B4-BE49-F238E27FC236}">
                  <a16:creationId xmlns:a16="http://schemas.microsoft.com/office/drawing/2014/main" id="{BFE9CE76-691E-07A6-6C15-7C064A739E13}"/>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PHẠM DUYÊN 5 - 9Slide.vn">
              <a:extLst>
                <a:ext uri="{FF2B5EF4-FFF2-40B4-BE49-F238E27FC236}">
                  <a16:creationId xmlns:a16="http://schemas.microsoft.com/office/drawing/2014/main" id="{614A14B9-7B22-F30A-32FC-368EF00D585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PHẠM DUYÊN 5 - 9Slide.vn">
            <a:extLst>
              <a:ext uri="{FF2B5EF4-FFF2-40B4-BE49-F238E27FC236}">
                <a16:creationId xmlns:a16="http://schemas.microsoft.com/office/drawing/2014/main" id="{D2C1B54D-4FD1-22AE-E466-450F3C324157}"/>
              </a:ext>
            </a:extLst>
          </p:cNvPr>
          <p:cNvGrpSpPr/>
          <p:nvPr/>
        </p:nvGrpSpPr>
        <p:grpSpPr>
          <a:xfrm>
            <a:off x="4978003" y="692150"/>
            <a:ext cx="603250" cy="457200"/>
            <a:chOff x="4559300" y="2959100"/>
            <a:chExt cx="603250" cy="457200"/>
          </a:xfrm>
        </p:grpSpPr>
        <p:cxnSp>
          <p:nvCxnSpPr>
            <p:cNvPr id="16" name="PHẠM DUYÊN 1 - 9Slide.vn">
              <a:extLst>
                <a:ext uri="{FF2B5EF4-FFF2-40B4-BE49-F238E27FC236}">
                  <a16:creationId xmlns:a16="http://schemas.microsoft.com/office/drawing/2014/main" id="{0A038FFF-4D80-BE0F-2340-0D5EBACB3FC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PHẠM DUYÊN 2 - 9Slide.vn">
              <a:extLst>
                <a:ext uri="{FF2B5EF4-FFF2-40B4-BE49-F238E27FC236}">
                  <a16:creationId xmlns:a16="http://schemas.microsoft.com/office/drawing/2014/main" id="{0BE15E22-5B56-4BBA-83E7-C3ECE266577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3 - 9Slide.vn">
              <a:extLst>
                <a:ext uri="{FF2B5EF4-FFF2-40B4-BE49-F238E27FC236}">
                  <a16:creationId xmlns:a16="http://schemas.microsoft.com/office/drawing/2014/main" id="{B6A4CB9A-5D68-4D39-BB5C-CB2F93E8978D}"/>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PHẠM DUYÊN 4 - 9Slide.vn">
              <a:extLst>
                <a:ext uri="{FF2B5EF4-FFF2-40B4-BE49-F238E27FC236}">
                  <a16:creationId xmlns:a16="http://schemas.microsoft.com/office/drawing/2014/main" id="{4AA70B12-1E1D-7809-ED2A-0DEB28D00050}"/>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PHẠM DUYÊN 5 - 9Slide.vn">
              <a:extLst>
                <a:ext uri="{FF2B5EF4-FFF2-40B4-BE49-F238E27FC236}">
                  <a16:creationId xmlns:a16="http://schemas.microsoft.com/office/drawing/2014/main" id="{437E4207-17C0-4CFB-3021-A3ECC2ADA72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PHẠM DUYÊN 6 - 9Slide.vn">
            <a:extLst>
              <a:ext uri="{FF2B5EF4-FFF2-40B4-BE49-F238E27FC236}">
                <a16:creationId xmlns:a16="http://schemas.microsoft.com/office/drawing/2014/main" id="{EA530372-D1E6-0479-1073-F4B6B7FA42E9}"/>
              </a:ext>
            </a:extLst>
          </p:cNvPr>
          <p:cNvGrpSpPr/>
          <p:nvPr/>
        </p:nvGrpSpPr>
        <p:grpSpPr>
          <a:xfrm>
            <a:off x="5876401" y="692150"/>
            <a:ext cx="603250" cy="457200"/>
            <a:chOff x="4559300" y="2959100"/>
            <a:chExt cx="603250" cy="457200"/>
          </a:xfrm>
        </p:grpSpPr>
        <p:cxnSp>
          <p:nvCxnSpPr>
            <p:cNvPr id="22" name="PHẠM DUYÊN 1 - 9Slide.vn">
              <a:extLst>
                <a:ext uri="{FF2B5EF4-FFF2-40B4-BE49-F238E27FC236}">
                  <a16:creationId xmlns:a16="http://schemas.microsoft.com/office/drawing/2014/main" id="{D554021C-BE4B-FF3C-5BB9-2749CAB1B34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PHẠM DUYÊN 2 - 9Slide.vn">
              <a:extLst>
                <a:ext uri="{FF2B5EF4-FFF2-40B4-BE49-F238E27FC236}">
                  <a16:creationId xmlns:a16="http://schemas.microsoft.com/office/drawing/2014/main" id="{95FB1DDC-3B2B-4D61-0ECA-18DA1A4498F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3 - 9Slide.vn">
              <a:extLst>
                <a:ext uri="{FF2B5EF4-FFF2-40B4-BE49-F238E27FC236}">
                  <a16:creationId xmlns:a16="http://schemas.microsoft.com/office/drawing/2014/main" id="{75E5986B-FFB2-A1D6-D3F6-0065A5D51B65}"/>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4 - 9Slide.vn">
              <a:extLst>
                <a:ext uri="{FF2B5EF4-FFF2-40B4-BE49-F238E27FC236}">
                  <a16:creationId xmlns:a16="http://schemas.microsoft.com/office/drawing/2014/main" id="{9C6387BA-895D-7C80-46F7-12C9598A8A9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PHẠM DUYÊN 5 - 9Slide.vn">
              <a:extLst>
                <a:ext uri="{FF2B5EF4-FFF2-40B4-BE49-F238E27FC236}">
                  <a16:creationId xmlns:a16="http://schemas.microsoft.com/office/drawing/2014/main" id="{C922B034-C54A-6919-12D2-E5BF617B6E3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PHẠM DUYÊN 7 - 9Slide.vn">
            <a:extLst>
              <a:ext uri="{FF2B5EF4-FFF2-40B4-BE49-F238E27FC236}">
                <a16:creationId xmlns:a16="http://schemas.microsoft.com/office/drawing/2014/main" id="{2626C1C2-6123-C6EF-C909-AFEB75AA7FC4}"/>
              </a:ext>
            </a:extLst>
          </p:cNvPr>
          <p:cNvGrpSpPr/>
          <p:nvPr/>
        </p:nvGrpSpPr>
        <p:grpSpPr>
          <a:xfrm>
            <a:off x="6889099" y="692150"/>
            <a:ext cx="254000" cy="457200"/>
            <a:chOff x="4673600" y="2959100"/>
            <a:chExt cx="254000" cy="457200"/>
          </a:xfrm>
        </p:grpSpPr>
        <p:cxnSp>
          <p:nvCxnSpPr>
            <p:cNvPr id="28" name="PHẠM DUYÊN 1 - 9Slide.vn">
              <a:extLst>
                <a:ext uri="{FF2B5EF4-FFF2-40B4-BE49-F238E27FC236}">
                  <a16:creationId xmlns:a16="http://schemas.microsoft.com/office/drawing/2014/main" id="{516BA4E2-A452-FFC8-EE73-06DDA284F93D}"/>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HẠM DUYÊN 2 - 9Slide.vn">
              <a:extLst>
                <a:ext uri="{FF2B5EF4-FFF2-40B4-BE49-F238E27FC236}">
                  <a16:creationId xmlns:a16="http://schemas.microsoft.com/office/drawing/2014/main" id="{3439CE36-776E-6982-3855-55E6DE0F6AFF}"/>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3 - 9Slide.vn">
              <a:extLst>
                <a:ext uri="{FF2B5EF4-FFF2-40B4-BE49-F238E27FC236}">
                  <a16:creationId xmlns:a16="http://schemas.microsoft.com/office/drawing/2014/main" id="{A003E933-BAAD-4DCC-2FEB-A072BFE90C06}"/>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PHẠM DUYÊN 8 - 9Slide.vn">
            <a:extLst>
              <a:ext uri="{FF2B5EF4-FFF2-40B4-BE49-F238E27FC236}">
                <a16:creationId xmlns:a16="http://schemas.microsoft.com/office/drawing/2014/main" id="{E38F6E27-997E-8532-02AB-7585D37C5902}"/>
              </a:ext>
            </a:extLst>
          </p:cNvPr>
          <p:cNvSpPr txBox="1"/>
          <p:nvPr/>
        </p:nvSpPr>
        <p:spPr>
          <a:xfrm>
            <a:off x="2286000" y="1438424"/>
            <a:ext cx="14984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chì:</a:t>
            </a:r>
          </a:p>
        </p:txBody>
      </p:sp>
      <p:grpSp>
        <p:nvGrpSpPr>
          <p:cNvPr id="32" name="PHẠM DUYÊN 9 - 9Slide.vn">
            <a:extLst>
              <a:ext uri="{FF2B5EF4-FFF2-40B4-BE49-F238E27FC236}">
                <a16:creationId xmlns:a16="http://schemas.microsoft.com/office/drawing/2014/main" id="{C25D2CA3-B30C-D356-FC00-244186B7BDF9}"/>
              </a:ext>
            </a:extLst>
          </p:cNvPr>
          <p:cNvGrpSpPr/>
          <p:nvPr/>
        </p:nvGrpSpPr>
        <p:grpSpPr>
          <a:xfrm>
            <a:off x="4079605" y="1515110"/>
            <a:ext cx="603250" cy="457200"/>
            <a:chOff x="4559300" y="2959100"/>
            <a:chExt cx="603250" cy="457200"/>
          </a:xfrm>
        </p:grpSpPr>
        <p:cxnSp>
          <p:nvCxnSpPr>
            <p:cNvPr id="33" name="PHẠM DUYÊN 1 - 9Slide.vn">
              <a:extLst>
                <a:ext uri="{FF2B5EF4-FFF2-40B4-BE49-F238E27FC236}">
                  <a16:creationId xmlns:a16="http://schemas.microsoft.com/office/drawing/2014/main" id="{C2B36B2B-9974-2C1B-5927-CA574BB6B968}"/>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PHẠM DUYÊN 2 - 9Slide.vn">
              <a:extLst>
                <a:ext uri="{FF2B5EF4-FFF2-40B4-BE49-F238E27FC236}">
                  <a16:creationId xmlns:a16="http://schemas.microsoft.com/office/drawing/2014/main" id="{C95B66F6-7DB0-78D4-C3A4-0A3B7298CBE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PHẠM DUYÊN 3 - 9Slide.vn">
              <a:extLst>
                <a:ext uri="{FF2B5EF4-FFF2-40B4-BE49-F238E27FC236}">
                  <a16:creationId xmlns:a16="http://schemas.microsoft.com/office/drawing/2014/main" id="{CD54A9B7-6BFE-CC31-2879-C633948DE4C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4 - 9Slide.vn">
              <a:extLst>
                <a:ext uri="{FF2B5EF4-FFF2-40B4-BE49-F238E27FC236}">
                  <a16:creationId xmlns:a16="http://schemas.microsoft.com/office/drawing/2014/main" id="{B352C6FA-9387-B706-96F0-D796004EA81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5 - 9Slide.vn">
              <a:extLst>
                <a:ext uri="{FF2B5EF4-FFF2-40B4-BE49-F238E27FC236}">
                  <a16:creationId xmlns:a16="http://schemas.microsoft.com/office/drawing/2014/main" id="{FD88D404-CD12-9DF2-5A7C-E0C348BB28F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PHẠM DUYÊN 10 - 9Slide.vn">
            <a:extLst>
              <a:ext uri="{FF2B5EF4-FFF2-40B4-BE49-F238E27FC236}">
                <a16:creationId xmlns:a16="http://schemas.microsoft.com/office/drawing/2014/main" id="{484961EA-2EBB-63A0-C377-7890F83F1E1B}"/>
              </a:ext>
            </a:extLst>
          </p:cNvPr>
          <p:cNvGrpSpPr/>
          <p:nvPr/>
        </p:nvGrpSpPr>
        <p:grpSpPr>
          <a:xfrm>
            <a:off x="4978003" y="1515110"/>
            <a:ext cx="603250" cy="457200"/>
            <a:chOff x="4559300" y="2959100"/>
            <a:chExt cx="603250" cy="457200"/>
          </a:xfrm>
        </p:grpSpPr>
        <p:cxnSp>
          <p:nvCxnSpPr>
            <p:cNvPr id="39" name="PHẠM DUYÊN 1 - 9Slide.vn">
              <a:extLst>
                <a:ext uri="{FF2B5EF4-FFF2-40B4-BE49-F238E27FC236}">
                  <a16:creationId xmlns:a16="http://schemas.microsoft.com/office/drawing/2014/main" id="{7583AC06-DF0D-FDFE-1334-7084C00B817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PHẠM DUYÊN 2 - 9Slide.vn">
              <a:extLst>
                <a:ext uri="{FF2B5EF4-FFF2-40B4-BE49-F238E27FC236}">
                  <a16:creationId xmlns:a16="http://schemas.microsoft.com/office/drawing/2014/main" id="{2486D90E-24E1-4358-F323-47E787D750C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PHẠM DUYÊN 3 - 9Slide.vn">
              <a:extLst>
                <a:ext uri="{FF2B5EF4-FFF2-40B4-BE49-F238E27FC236}">
                  <a16:creationId xmlns:a16="http://schemas.microsoft.com/office/drawing/2014/main" id="{0A169B0E-DC36-F03D-E2C8-F67BA1B1C6BC}"/>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PHẠM DUYÊN 4 - 9Slide.vn">
              <a:extLst>
                <a:ext uri="{FF2B5EF4-FFF2-40B4-BE49-F238E27FC236}">
                  <a16:creationId xmlns:a16="http://schemas.microsoft.com/office/drawing/2014/main" id="{16284E7E-B06A-8C1F-6128-063C89FB632C}"/>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PHẠM DUYÊN 5 - 9Slide.vn">
              <a:extLst>
                <a:ext uri="{FF2B5EF4-FFF2-40B4-BE49-F238E27FC236}">
                  <a16:creationId xmlns:a16="http://schemas.microsoft.com/office/drawing/2014/main" id="{8A617360-E7B6-D35D-66B9-30DE6BEB82BA}"/>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PHẠM DUYÊN 11 - 9Slide.vn">
            <a:extLst>
              <a:ext uri="{FF2B5EF4-FFF2-40B4-BE49-F238E27FC236}">
                <a16:creationId xmlns:a16="http://schemas.microsoft.com/office/drawing/2014/main" id="{A5791078-8262-F303-4F1F-55ED57FDDEF3}"/>
              </a:ext>
            </a:extLst>
          </p:cNvPr>
          <p:cNvGrpSpPr/>
          <p:nvPr/>
        </p:nvGrpSpPr>
        <p:grpSpPr>
          <a:xfrm>
            <a:off x="5876401" y="1515110"/>
            <a:ext cx="603250" cy="457200"/>
            <a:chOff x="4559300" y="2959100"/>
            <a:chExt cx="603250" cy="457200"/>
          </a:xfrm>
        </p:grpSpPr>
        <p:cxnSp>
          <p:nvCxnSpPr>
            <p:cNvPr id="45" name="PHẠM DUYÊN 1 - 9Slide.vn">
              <a:extLst>
                <a:ext uri="{FF2B5EF4-FFF2-40B4-BE49-F238E27FC236}">
                  <a16:creationId xmlns:a16="http://schemas.microsoft.com/office/drawing/2014/main" id="{E165929C-46AE-B380-6766-C28AE088F616}"/>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PHẠM DUYÊN 2 - 9Slide.vn">
              <a:extLst>
                <a:ext uri="{FF2B5EF4-FFF2-40B4-BE49-F238E27FC236}">
                  <a16:creationId xmlns:a16="http://schemas.microsoft.com/office/drawing/2014/main" id="{4B2DFDCB-A5A5-F5B2-47AD-0750498DB606}"/>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PHẠM DUYÊN 3 - 9Slide.vn">
              <a:extLst>
                <a:ext uri="{FF2B5EF4-FFF2-40B4-BE49-F238E27FC236}">
                  <a16:creationId xmlns:a16="http://schemas.microsoft.com/office/drawing/2014/main" id="{27500871-37A4-ECF8-4B05-C994C448275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PHẠM DUYÊN 4 - 9Slide.vn">
              <a:extLst>
                <a:ext uri="{FF2B5EF4-FFF2-40B4-BE49-F238E27FC236}">
                  <a16:creationId xmlns:a16="http://schemas.microsoft.com/office/drawing/2014/main" id="{3759AC18-09E0-3E44-7C08-174451B0BCCE}"/>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PHẠM DUYÊN 5 - 9Slide.vn">
              <a:extLst>
                <a:ext uri="{FF2B5EF4-FFF2-40B4-BE49-F238E27FC236}">
                  <a16:creationId xmlns:a16="http://schemas.microsoft.com/office/drawing/2014/main" id="{8A70B6E4-7284-FBA7-1A61-C0404938990F}"/>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PHẠM DUYÊN 12 - 9Slide.vn">
            <a:extLst>
              <a:ext uri="{FF2B5EF4-FFF2-40B4-BE49-F238E27FC236}">
                <a16:creationId xmlns:a16="http://schemas.microsoft.com/office/drawing/2014/main" id="{7DF60BAA-80D2-B87E-05AD-31C781600890}"/>
              </a:ext>
            </a:extLst>
          </p:cNvPr>
          <p:cNvGrpSpPr/>
          <p:nvPr/>
        </p:nvGrpSpPr>
        <p:grpSpPr>
          <a:xfrm>
            <a:off x="6774799" y="1515110"/>
            <a:ext cx="603250" cy="457200"/>
            <a:chOff x="4559300" y="2959100"/>
            <a:chExt cx="603250" cy="457200"/>
          </a:xfrm>
        </p:grpSpPr>
        <p:cxnSp>
          <p:nvCxnSpPr>
            <p:cNvPr id="51" name="PHẠM DUYÊN 1 - 9Slide.vn">
              <a:extLst>
                <a:ext uri="{FF2B5EF4-FFF2-40B4-BE49-F238E27FC236}">
                  <a16:creationId xmlns:a16="http://schemas.microsoft.com/office/drawing/2014/main" id="{A8D51B57-0578-3C22-267E-3AC18FB3349B}"/>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PHẠM DUYÊN 2 - 9Slide.vn">
              <a:extLst>
                <a:ext uri="{FF2B5EF4-FFF2-40B4-BE49-F238E27FC236}">
                  <a16:creationId xmlns:a16="http://schemas.microsoft.com/office/drawing/2014/main" id="{84C53734-6C72-093E-9FFC-A73362B7B239}"/>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PHẠM DUYÊN 3 - 9Slide.vn">
              <a:extLst>
                <a:ext uri="{FF2B5EF4-FFF2-40B4-BE49-F238E27FC236}">
                  <a16:creationId xmlns:a16="http://schemas.microsoft.com/office/drawing/2014/main" id="{5C3D9994-F66B-F435-615D-2DAEFA11066F}"/>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PHẠM DUYÊN 4 - 9Slide.vn">
              <a:extLst>
                <a:ext uri="{FF2B5EF4-FFF2-40B4-BE49-F238E27FC236}">
                  <a16:creationId xmlns:a16="http://schemas.microsoft.com/office/drawing/2014/main" id="{20132A65-1A42-25D2-1389-358C514567C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PHẠM DUYÊN 5 - 9Slide.vn">
              <a:extLst>
                <a:ext uri="{FF2B5EF4-FFF2-40B4-BE49-F238E27FC236}">
                  <a16:creationId xmlns:a16="http://schemas.microsoft.com/office/drawing/2014/main" id="{B8CF5DF9-BD44-11CA-2636-8C1ECC64677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 name="PHẠM DUYÊN 13 - 9Slide.vn">
            <a:extLst>
              <a:ext uri="{FF2B5EF4-FFF2-40B4-BE49-F238E27FC236}">
                <a16:creationId xmlns:a16="http://schemas.microsoft.com/office/drawing/2014/main" id="{6354D87D-2FFC-1CFD-6032-AD5E69229975}"/>
              </a:ext>
            </a:extLst>
          </p:cNvPr>
          <p:cNvGrpSpPr/>
          <p:nvPr/>
        </p:nvGrpSpPr>
        <p:grpSpPr>
          <a:xfrm>
            <a:off x="7673197" y="1515110"/>
            <a:ext cx="603250" cy="457200"/>
            <a:chOff x="4559300" y="2959100"/>
            <a:chExt cx="603250" cy="457200"/>
          </a:xfrm>
        </p:grpSpPr>
        <p:cxnSp>
          <p:nvCxnSpPr>
            <p:cNvPr id="57" name="PHẠM DUYÊN 1 - 9Slide.vn">
              <a:extLst>
                <a:ext uri="{FF2B5EF4-FFF2-40B4-BE49-F238E27FC236}">
                  <a16:creationId xmlns:a16="http://schemas.microsoft.com/office/drawing/2014/main" id="{80D28A0B-7094-604F-3124-1609CC8DA4B7}"/>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PHẠM DUYÊN 2 - 9Slide.vn">
              <a:extLst>
                <a:ext uri="{FF2B5EF4-FFF2-40B4-BE49-F238E27FC236}">
                  <a16:creationId xmlns:a16="http://schemas.microsoft.com/office/drawing/2014/main" id="{2E607484-0421-BD71-A74D-B9DC9FDEB06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PHẠM DUYÊN 3 - 9Slide.vn">
              <a:extLst>
                <a:ext uri="{FF2B5EF4-FFF2-40B4-BE49-F238E27FC236}">
                  <a16:creationId xmlns:a16="http://schemas.microsoft.com/office/drawing/2014/main" id="{31E05406-CC12-49EB-83FE-77F25CA2B39B}"/>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PHẠM DUYÊN 4 - 9Slide.vn">
              <a:extLst>
                <a:ext uri="{FF2B5EF4-FFF2-40B4-BE49-F238E27FC236}">
                  <a16:creationId xmlns:a16="http://schemas.microsoft.com/office/drawing/2014/main" id="{B49A0B97-AEC3-0FD4-FF0C-0B595F02C0A5}"/>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PHẠM DUYÊN 5 - 9Slide.vn">
              <a:extLst>
                <a:ext uri="{FF2B5EF4-FFF2-40B4-BE49-F238E27FC236}">
                  <a16:creationId xmlns:a16="http://schemas.microsoft.com/office/drawing/2014/main" id="{C31B1121-CA3C-5B2A-2D19-17BCFD93E7FE}"/>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PHẠM DUYÊN 14 - 9Slide.vn">
            <a:extLst>
              <a:ext uri="{FF2B5EF4-FFF2-40B4-BE49-F238E27FC236}">
                <a16:creationId xmlns:a16="http://schemas.microsoft.com/office/drawing/2014/main" id="{2DC485AF-7C7A-012B-F5CC-CC4193D3FABC}"/>
              </a:ext>
            </a:extLst>
          </p:cNvPr>
          <p:cNvGrpSpPr/>
          <p:nvPr/>
        </p:nvGrpSpPr>
        <p:grpSpPr>
          <a:xfrm>
            <a:off x="8685895" y="1515110"/>
            <a:ext cx="381000" cy="457200"/>
            <a:chOff x="4673600" y="2959100"/>
            <a:chExt cx="381000" cy="457200"/>
          </a:xfrm>
        </p:grpSpPr>
        <p:cxnSp>
          <p:nvCxnSpPr>
            <p:cNvPr id="63" name="PHẠM DUYÊN 1 - 9Slide.vn">
              <a:extLst>
                <a:ext uri="{FF2B5EF4-FFF2-40B4-BE49-F238E27FC236}">
                  <a16:creationId xmlns:a16="http://schemas.microsoft.com/office/drawing/2014/main" id="{C9ED335F-D713-F4D2-6AEF-CA9D30022AAF}"/>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PHẠM DUYÊN 2 - 9Slide.vn">
              <a:extLst>
                <a:ext uri="{FF2B5EF4-FFF2-40B4-BE49-F238E27FC236}">
                  <a16:creationId xmlns:a16="http://schemas.microsoft.com/office/drawing/2014/main" id="{78642953-4447-2008-B0A2-7700A20670D3}"/>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PHẠM DUYÊN 3 - 9Slide.vn">
              <a:extLst>
                <a:ext uri="{FF2B5EF4-FFF2-40B4-BE49-F238E27FC236}">
                  <a16:creationId xmlns:a16="http://schemas.microsoft.com/office/drawing/2014/main" id="{647C9857-41D5-5F4D-21E4-12FA4A3E4E7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PHẠM DUYÊN 4 - 9Slide.vn">
              <a:extLst>
                <a:ext uri="{FF2B5EF4-FFF2-40B4-BE49-F238E27FC236}">
                  <a16:creationId xmlns:a16="http://schemas.microsoft.com/office/drawing/2014/main" id="{9CA5B5B5-73F7-7930-3AD7-05AAC76CFCBD}"/>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7" name="PHẠM DUYÊN 15 - 9Slide.vn">
            <a:extLst>
              <a:ext uri="{FF2B5EF4-FFF2-40B4-BE49-F238E27FC236}">
                <a16:creationId xmlns:a16="http://schemas.microsoft.com/office/drawing/2014/main" id="{5422BB7D-566A-F424-5D0D-65871A7A3738}"/>
              </a:ext>
            </a:extLst>
          </p:cNvPr>
          <p:cNvSpPr txBox="1"/>
          <p:nvPr/>
        </p:nvSpPr>
        <p:spPr>
          <a:xfrm>
            <a:off x="2286000" y="2261384"/>
            <a:ext cx="193100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mực:</a:t>
            </a:r>
          </a:p>
        </p:txBody>
      </p:sp>
      <p:grpSp>
        <p:nvGrpSpPr>
          <p:cNvPr id="68" name="PHẠM DUYÊN 16 - 9Slide.vn">
            <a:extLst>
              <a:ext uri="{FF2B5EF4-FFF2-40B4-BE49-F238E27FC236}">
                <a16:creationId xmlns:a16="http://schemas.microsoft.com/office/drawing/2014/main" id="{CEEDF726-C665-D4B0-43C7-54686E1C2042}"/>
              </a:ext>
            </a:extLst>
          </p:cNvPr>
          <p:cNvGrpSpPr/>
          <p:nvPr/>
        </p:nvGrpSpPr>
        <p:grpSpPr>
          <a:xfrm>
            <a:off x="4079605" y="2338070"/>
            <a:ext cx="603250" cy="457200"/>
            <a:chOff x="4559300" y="2959100"/>
            <a:chExt cx="603250" cy="457200"/>
          </a:xfrm>
        </p:grpSpPr>
        <p:cxnSp>
          <p:nvCxnSpPr>
            <p:cNvPr id="69" name="PHẠM DUYÊN 1 - 9Slide.vn">
              <a:extLst>
                <a:ext uri="{FF2B5EF4-FFF2-40B4-BE49-F238E27FC236}">
                  <a16:creationId xmlns:a16="http://schemas.microsoft.com/office/drawing/2014/main" id="{7B8C0CC4-412B-1144-657D-4A3A11618C8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PHẠM DUYÊN 2 - 9Slide.vn">
              <a:extLst>
                <a:ext uri="{FF2B5EF4-FFF2-40B4-BE49-F238E27FC236}">
                  <a16:creationId xmlns:a16="http://schemas.microsoft.com/office/drawing/2014/main" id="{35B2253A-894D-760B-2F9B-B7D553455521}"/>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PHẠM DUYÊN 3 - 9Slide.vn">
              <a:extLst>
                <a:ext uri="{FF2B5EF4-FFF2-40B4-BE49-F238E27FC236}">
                  <a16:creationId xmlns:a16="http://schemas.microsoft.com/office/drawing/2014/main" id="{EE7E548D-02BB-75EB-FCD8-F485BD18A5A4}"/>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PHẠM DUYÊN 4 - 9Slide.vn">
              <a:extLst>
                <a:ext uri="{FF2B5EF4-FFF2-40B4-BE49-F238E27FC236}">
                  <a16:creationId xmlns:a16="http://schemas.microsoft.com/office/drawing/2014/main" id="{79F8DD89-C15D-8D91-FF6D-64767C41C8CA}"/>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PHẠM DUYÊN 5 - 9Slide.vn">
              <a:extLst>
                <a:ext uri="{FF2B5EF4-FFF2-40B4-BE49-F238E27FC236}">
                  <a16:creationId xmlns:a16="http://schemas.microsoft.com/office/drawing/2014/main" id="{F7520FE3-ACBD-6DE9-A4BD-32EC4CF615AC}"/>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4" name="PHẠM DUYÊN 17 - 9Slide.vn">
            <a:extLst>
              <a:ext uri="{FF2B5EF4-FFF2-40B4-BE49-F238E27FC236}">
                <a16:creationId xmlns:a16="http://schemas.microsoft.com/office/drawing/2014/main" id="{79DDDEF8-E7F5-4696-0720-53E51BAE797B}"/>
              </a:ext>
            </a:extLst>
          </p:cNvPr>
          <p:cNvCxnSpPr>
            <a:cxnSpLocks/>
          </p:cNvCxnSpPr>
          <p:nvPr/>
        </p:nvCxnSpPr>
        <p:spPr>
          <a:xfrm>
            <a:off x="5092303" y="233807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5" name="PHẠM DUYÊN 18 - 9Slide.vn">
            <a:extLst>
              <a:ext uri="{FF2B5EF4-FFF2-40B4-BE49-F238E27FC236}">
                <a16:creationId xmlns:a16="http://schemas.microsoft.com/office/drawing/2014/main" id="{19770A87-DAB8-E794-7E49-581E1D4DCF08}"/>
              </a:ext>
            </a:extLst>
          </p:cNvPr>
          <p:cNvSpPr/>
          <p:nvPr/>
        </p:nvSpPr>
        <p:spPr>
          <a:xfrm>
            <a:off x="513551" y="3283098"/>
            <a:ext cx="11164898" cy="3086539"/>
          </a:xfrm>
          <a:prstGeom prst="roundRect">
            <a:avLst>
              <a:gd name="adj" fmla="val 6103"/>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PHẠM DUYÊN 19 - 9Slide.vn">
            <a:extLst>
              <a:ext uri="{FF2B5EF4-FFF2-40B4-BE49-F238E27FC236}">
                <a16:creationId xmlns:a16="http://schemas.microsoft.com/office/drawing/2014/main" id="{90312204-DABF-D017-1DA6-01BABD4579F7}"/>
              </a:ext>
            </a:extLst>
          </p:cNvPr>
          <p:cNvSpPr txBox="1"/>
          <p:nvPr/>
        </p:nvSpPr>
        <p:spPr>
          <a:xfrm>
            <a:off x="847552" y="3314264"/>
            <a:ext cx="10582447" cy="1323439"/>
          </a:xfrm>
          <a:prstGeom prst="rect">
            <a:avLst/>
          </a:prstGeom>
          <a:noFill/>
        </p:spPr>
        <p:txBody>
          <a:bodyPr wrap="square" rtlCol="0">
            <a:spAutoFit/>
          </a:bodyPr>
          <a:lstStyle/>
          <a:p>
            <a:pPr algn="just"/>
            <a:r>
              <a:rPr lang="vi-VN" sz="4000" b="1">
                <a:solidFill>
                  <a:schemeClr val="tx1">
                    <a:lumMod val="75000"/>
                    <a:lumOff val="25000"/>
                  </a:schemeClr>
                </a:solidFill>
                <a:ea typeface="Cambria" panose="02040503050406030204" pitchFamily="18" charset="0"/>
                <a:cs typeface="Arial" panose="020B0604020202020204" pitchFamily="34" charset="0"/>
              </a:rPr>
              <a:t>b) Các bạn đã góp được bao nhiêu đồ vật mỗi loại?</a:t>
            </a:r>
            <a:endParaRPr lang="en-US" sz="4000" b="1">
              <a:solidFill>
                <a:schemeClr val="tx1">
                  <a:lumMod val="75000"/>
                  <a:lumOff val="25000"/>
                </a:schemeClr>
              </a:solidFill>
              <a:ea typeface="Cambria" panose="02040503050406030204" pitchFamily="18" charset="0"/>
              <a:cs typeface="Arial" panose="020B0604020202020204" pitchFamily="34" charset="0"/>
            </a:endParaRPr>
          </a:p>
        </p:txBody>
      </p:sp>
      <p:sp>
        <p:nvSpPr>
          <p:cNvPr id="77" name="PHẠM DUYÊN 20 - 9Slide.vn">
            <a:extLst>
              <a:ext uri="{FF2B5EF4-FFF2-40B4-BE49-F238E27FC236}">
                <a16:creationId xmlns:a16="http://schemas.microsoft.com/office/drawing/2014/main" id="{C3207E9C-776E-0160-7881-74483B29FA38}"/>
              </a:ext>
            </a:extLst>
          </p:cNvPr>
          <p:cNvSpPr txBox="1"/>
          <p:nvPr/>
        </p:nvSpPr>
        <p:spPr>
          <a:xfrm>
            <a:off x="847552" y="4695389"/>
            <a:ext cx="10582447" cy="1323439"/>
          </a:xfrm>
          <a:prstGeom prst="rect">
            <a:avLst/>
          </a:prstGeom>
          <a:noFill/>
        </p:spPr>
        <p:txBody>
          <a:bodyPr wrap="square" rtlCol="0">
            <a:spAutoFit/>
          </a:bodyPr>
          <a:lstStyle/>
          <a:p>
            <a:pPr algn="just"/>
            <a:r>
              <a:rPr lang="en-US"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tx1">
                    <a:lumMod val="75000"/>
                    <a:lumOff val="25000"/>
                  </a:schemeClr>
                </a:solidFill>
                <a:ea typeface="Cambria" panose="02040503050406030204" pitchFamily="18" charset="0"/>
                <a:cs typeface="Arial" panose="020B0604020202020204" pitchFamily="34" charset="0"/>
              </a:rPr>
              <a:t>Các bạn đã góp được </a:t>
            </a:r>
            <a:r>
              <a:rPr lang="vi-VN" sz="4000" spc="-40">
                <a:solidFill>
                  <a:srgbClr val="226E74"/>
                </a:solidFill>
                <a:latin typeface="+mj-lt"/>
                <a:ea typeface="Cambria" panose="02040503050406030204" pitchFamily="18" charset="0"/>
                <a:cs typeface="Arial" panose="020B0604020202020204" pitchFamily="34" charset="0"/>
              </a:rPr>
              <a:t>18 quyển vở</a:t>
            </a:r>
            <a:r>
              <a:rPr lang="vi-VN"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accent2"/>
                </a:solidFill>
                <a:latin typeface="+mj-lt"/>
                <a:ea typeface="Cambria" panose="02040503050406030204" pitchFamily="18" charset="0"/>
                <a:cs typeface="Arial" panose="020B0604020202020204" pitchFamily="34" charset="0"/>
              </a:rPr>
              <a:t>29 cái bút chì</a:t>
            </a:r>
            <a:r>
              <a:rPr lang="vi-VN"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accent5"/>
                </a:solidFill>
                <a:latin typeface="+mj-lt"/>
                <a:ea typeface="Cambria" panose="02040503050406030204" pitchFamily="18" charset="0"/>
                <a:cs typeface="Arial" panose="020B0604020202020204" pitchFamily="34" charset="0"/>
              </a:rPr>
              <a:t>6 cái bút mực</a:t>
            </a:r>
            <a:r>
              <a:rPr lang="vi-VN" sz="4000" spc="-40">
                <a:solidFill>
                  <a:schemeClr val="tx1">
                    <a:lumMod val="75000"/>
                    <a:lumOff val="25000"/>
                  </a:schemeClr>
                </a:solidFill>
                <a:ea typeface="Cambria" panose="02040503050406030204" pitchFamily="18" charset="0"/>
                <a:cs typeface="Arial" panose="020B0604020202020204" pitchFamily="34" charset="0"/>
              </a:rPr>
              <a:t>.</a:t>
            </a:r>
            <a:endParaRPr lang="en-US" sz="4000" spc="-40">
              <a:solidFill>
                <a:schemeClr val="tx1">
                  <a:lumMod val="75000"/>
                  <a:lumOff val="25000"/>
                </a:schemeClr>
              </a:solidFill>
              <a:ea typeface="Cambria" panose="02040503050406030204" pitchFamily="18" charset="0"/>
              <a:cs typeface="Arial" panose="020B0604020202020204" pitchFamily="34" charset="0"/>
            </a:endParaRPr>
          </a:p>
        </p:txBody>
      </p:sp>
      <p:sp>
        <p:nvSpPr>
          <p:cNvPr id="80" name="PHẠM DUYÊN 21 - 9Slide.vn">
            <a:extLst>
              <a:ext uri="{FF2B5EF4-FFF2-40B4-BE49-F238E27FC236}">
                <a16:creationId xmlns:a16="http://schemas.microsoft.com/office/drawing/2014/main" id="{5404D3AC-359A-1196-F878-062F6A920439}"/>
              </a:ext>
            </a:extLst>
          </p:cNvPr>
          <p:cNvSpPr/>
          <p:nvPr/>
        </p:nvSpPr>
        <p:spPr>
          <a:xfrm>
            <a:off x="4228925"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1" name="PHẠM DUYÊN 22 - 9Slide.vn">
            <a:extLst>
              <a:ext uri="{FF2B5EF4-FFF2-40B4-BE49-F238E27FC236}">
                <a16:creationId xmlns:a16="http://schemas.microsoft.com/office/drawing/2014/main" id="{F2AABCC9-776B-6C7C-A7DE-4E7D736ED0F9}"/>
              </a:ext>
            </a:extLst>
          </p:cNvPr>
          <p:cNvSpPr/>
          <p:nvPr/>
        </p:nvSpPr>
        <p:spPr>
          <a:xfrm>
            <a:off x="5110548"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2" name="PHẠM DUYÊN 23 - 9Slide.vn">
            <a:extLst>
              <a:ext uri="{FF2B5EF4-FFF2-40B4-BE49-F238E27FC236}">
                <a16:creationId xmlns:a16="http://schemas.microsoft.com/office/drawing/2014/main" id="{A066D4D9-F055-BEA8-9A88-064D584C6B5B}"/>
              </a:ext>
            </a:extLst>
          </p:cNvPr>
          <p:cNvSpPr/>
          <p:nvPr/>
        </p:nvSpPr>
        <p:spPr>
          <a:xfrm>
            <a:off x="5992171"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3" name="PHẠM DUYÊN 24 - 9Slide.vn">
            <a:extLst>
              <a:ext uri="{FF2B5EF4-FFF2-40B4-BE49-F238E27FC236}">
                <a16:creationId xmlns:a16="http://schemas.microsoft.com/office/drawing/2014/main" id="{CAD40598-1724-6D5C-AFB8-DE8A5FF61D1F}"/>
              </a:ext>
            </a:extLst>
          </p:cNvPr>
          <p:cNvSpPr/>
          <p:nvPr/>
        </p:nvSpPr>
        <p:spPr>
          <a:xfrm>
            <a:off x="6873795" y="35192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sp>
        <p:nvSpPr>
          <p:cNvPr id="84" name="PHẠM DUYÊN 25 - 9Slide.vn">
            <a:extLst>
              <a:ext uri="{FF2B5EF4-FFF2-40B4-BE49-F238E27FC236}">
                <a16:creationId xmlns:a16="http://schemas.microsoft.com/office/drawing/2014/main" id="{99BF1489-6ECF-A41E-B717-9DB8CBD2D03D}"/>
              </a:ext>
            </a:extLst>
          </p:cNvPr>
          <p:cNvSpPr/>
          <p:nvPr/>
        </p:nvSpPr>
        <p:spPr>
          <a:xfrm>
            <a:off x="9404620" y="711413"/>
            <a:ext cx="653780" cy="379378"/>
          </a:xfrm>
          <a:prstGeom prst="roundRect">
            <a:avLst/>
          </a:prstGeom>
          <a:solidFill>
            <a:srgbClr val="00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18</a:t>
            </a:r>
          </a:p>
        </p:txBody>
      </p:sp>
      <p:sp>
        <p:nvSpPr>
          <p:cNvPr id="86" name="PHẠM DUYÊN 26 - 9Slide.vn">
            <a:extLst>
              <a:ext uri="{FF2B5EF4-FFF2-40B4-BE49-F238E27FC236}">
                <a16:creationId xmlns:a16="http://schemas.microsoft.com/office/drawing/2014/main" id="{28C4B8F0-054E-F337-DE79-960E151DA77C}"/>
              </a:ext>
            </a:extLst>
          </p:cNvPr>
          <p:cNvSpPr/>
          <p:nvPr/>
        </p:nvSpPr>
        <p:spPr>
          <a:xfrm>
            <a:off x="4228925"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7" name="PHẠM DUYÊN 27 - 9Slide.vn">
            <a:extLst>
              <a:ext uri="{FF2B5EF4-FFF2-40B4-BE49-F238E27FC236}">
                <a16:creationId xmlns:a16="http://schemas.microsoft.com/office/drawing/2014/main" id="{CDFE8D09-D305-B581-5DEA-E95CDC1F0592}"/>
              </a:ext>
            </a:extLst>
          </p:cNvPr>
          <p:cNvSpPr/>
          <p:nvPr/>
        </p:nvSpPr>
        <p:spPr>
          <a:xfrm>
            <a:off x="5123659"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8" name="PHẠM DUYÊN 28 - 9Slide.vn">
            <a:extLst>
              <a:ext uri="{FF2B5EF4-FFF2-40B4-BE49-F238E27FC236}">
                <a16:creationId xmlns:a16="http://schemas.microsoft.com/office/drawing/2014/main" id="{00870E0E-F5EC-7A73-441D-15FC198C7A9B}"/>
              </a:ext>
            </a:extLst>
          </p:cNvPr>
          <p:cNvSpPr/>
          <p:nvPr/>
        </p:nvSpPr>
        <p:spPr>
          <a:xfrm>
            <a:off x="6018393"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89" name="PHẠM DUYÊN 29 - 9Slide.vn">
            <a:extLst>
              <a:ext uri="{FF2B5EF4-FFF2-40B4-BE49-F238E27FC236}">
                <a16:creationId xmlns:a16="http://schemas.microsoft.com/office/drawing/2014/main" id="{98C98CAC-A6F3-8343-1ABC-FAF917149721}"/>
              </a:ext>
            </a:extLst>
          </p:cNvPr>
          <p:cNvSpPr/>
          <p:nvPr/>
        </p:nvSpPr>
        <p:spPr>
          <a:xfrm>
            <a:off x="6913127"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90" name="PHẠM DUYÊN 30 - 9Slide.vn">
            <a:extLst>
              <a:ext uri="{FF2B5EF4-FFF2-40B4-BE49-F238E27FC236}">
                <a16:creationId xmlns:a16="http://schemas.microsoft.com/office/drawing/2014/main" id="{C3085569-EC87-407E-08F2-CDA092BFBC72}"/>
              </a:ext>
            </a:extLst>
          </p:cNvPr>
          <p:cNvSpPr/>
          <p:nvPr/>
        </p:nvSpPr>
        <p:spPr>
          <a:xfrm>
            <a:off x="7807861"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91" name="PHẠM DUYÊN 31 - 9Slide.vn">
            <a:extLst>
              <a:ext uri="{FF2B5EF4-FFF2-40B4-BE49-F238E27FC236}">
                <a16:creationId xmlns:a16="http://schemas.microsoft.com/office/drawing/2014/main" id="{7B4E4D02-17F0-2F74-D12A-0D1E446F4FD2}"/>
              </a:ext>
            </a:extLst>
          </p:cNvPr>
          <p:cNvSpPr/>
          <p:nvPr/>
        </p:nvSpPr>
        <p:spPr>
          <a:xfrm>
            <a:off x="8702595" y="12091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
        <p:nvSpPr>
          <p:cNvPr id="92" name="PHẠM DUYÊN 32 - 9Slide.vn">
            <a:extLst>
              <a:ext uri="{FF2B5EF4-FFF2-40B4-BE49-F238E27FC236}">
                <a16:creationId xmlns:a16="http://schemas.microsoft.com/office/drawing/2014/main" id="{F7D37300-D56C-4C0B-83A9-9B551DEC83BC}"/>
              </a:ext>
            </a:extLst>
          </p:cNvPr>
          <p:cNvSpPr/>
          <p:nvPr/>
        </p:nvSpPr>
        <p:spPr>
          <a:xfrm>
            <a:off x="9404620" y="1554375"/>
            <a:ext cx="653780" cy="379378"/>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29</a:t>
            </a:r>
          </a:p>
        </p:txBody>
      </p:sp>
      <p:sp>
        <p:nvSpPr>
          <p:cNvPr id="93" name="PHẠM DUYÊN 33 - 9Slide.vn">
            <a:extLst>
              <a:ext uri="{FF2B5EF4-FFF2-40B4-BE49-F238E27FC236}">
                <a16:creationId xmlns:a16="http://schemas.microsoft.com/office/drawing/2014/main" id="{2AA221EE-B539-3604-833F-37A74A63DAB7}"/>
              </a:ext>
            </a:extLst>
          </p:cNvPr>
          <p:cNvSpPr/>
          <p:nvPr/>
        </p:nvSpPr>
        <p:spPr>
          <a:xfrm>
            <a:off x="4228925" y="20473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a:t>
            </a:r>
          </a:p>
        </p:txBody>
      </p:sp>
      <p:sp>
        <p:nvSpPr>
          <p:cNvPr id="94" name="PHẠM DUYÊN 34 - 9Slide.vn">
            <a:extLst>
              <a:ext uri="{FF2B5EF4-FFF2-40B4-BE49-F238E27FC236}">
                <a16:creationId xmlns:a16="http://schemas.microsoft.com/office/drawing/2014/main" id="{7BC36272-C33B-A18B-03E7-6729C5BA4070}"/>
              </a:ext>
            </a:extLst>
          </p:cNvPr>
          <p:cNvSpPr/>
          <p:nvPr/>
        </p:nvSpPr>
        <p:spPr>
          <a:xfrm>
            <a:off x="4942684" y="2047374"/>
            <a:ext cx="304610" cy="3046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sp>
        <p:nvSpPr>
          <p:cNvPr id="95" name="PHẠM DUYÊN 35 - 9Slide.vn">
            <a:extLst>
              <a:ext uri="{FF2B5EF4-FFF2-40B4-BE49-F238E27FC236}">
                <a16:creationId xmlns:a16="http://schemas.microsoft.com/office/drawing/2014/main" id="{14C46BEC-22CB-9BB5-B85B-117D4E7079CC}"/>
              </a:ext>
            </a:extLst>
          </p:cNvPr>
          <p:cNvSpPr/>
          <p:nvPr/>
        </p:nvSpPr>
        <p:spPr>
          <a:xfrm>
            <a:off x="9404620" y="2397338"/>
            <a:ext cx="653780" cy="37937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118057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barn(inVertical)">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p:cTn id="15" dur="500" fill="hold"/>
                                        <p:tgtEl>
                                          <p:spTgt spid="80"/>
                                        </p:tgtEl>
                                        <p:attrNameLst>
                                          <p:attrName>ppt_w</p:attrName>
                                        </p:attrNameLst>
                                      </p:cBhvr>
                                      <p:tavLst>
                                        <p:tav tm="0">
                                          <p:val>
                                            <p:fltVal val="0"/>
                                          </p:val>
                                        </p:tav>
                                        <p:tav tm="100000">
                                          <p:val>
                                            <p:strVal val="#ppt_w"/>
                                          </p:val>
                                        </p:tav>
                                      </p:tavLst>
                                    </p:anim>
                                    <p:anim calcmode="lin" valueType="num">
                                      <p:cBhvr>
                                        <p:cTn id="16" dur="500" fill="hold"/>
                                        <p:tgtEl>
                                          <p:spTgt spid="80"/>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81"/>
                                        </p:tgtEl>
                                        <p:attrNameLst>
                                          <p:attrName>style.visibility</p:attrName>
                                        </p:attrNameLst>
                                      </p:cBhvr>
                                      <p:to>
                                        <p:strVal val="visible"/>
                                      </p:to>
                                    </p:set>
                                    <p:anim calcmode="lin" valueType="num">
                                      <p:cBhvr>
                                        <p:cTn id="20" dur="750" fill="hold"/>
                                        <p:tgtEl>
                                          <p:spTgt spid="81"/>
                                        </p:tgtEl>
                                        <p:attrNameLst>
                                          <p:attrName>ppt_w</p:attrName>
                                        </p:attrNameLst>
                                      </p:cBhvr>
                                      <p:tavLst>
                                        <p:tav tm="0">
                                          <p:val>
                                            <p:fltVal val="0"/>
                                          </p:val>
                                        </p:tav>
                                        <p:tav tm="100000">
                                          <p:val>
                                            <p:strVal val="#ppt_w"/>
                                          </p:val>
                                        </p:tav>
                                      </p:tavLst>
                                    </p:anim>
                                    <p:anim calcmode="lin" valueType="num">
                                      <p:cBhvr>
                                        <p:cTn id="21" dur="750" fill="hold"/>
                                        <p:tgtEl>
                                          <p:spTgt spid="81"/>
                                        </p:tgtEl>
                                        <p:attrNameLst>
                                          <p:attrName>ppt_h</p:attrName>
                                        </p:attrNameLst>
                                      </p:cBhvr>
                                      <p:tavLst>
                                        <p:tav tm="0">
                                          <p:val>
                                            <p:fltVal val="0"/>
                                          </p:val>
                                        </p:tav>
                                        <p:tav tm="100000">
                                          <p:val>
                                            <p:strVal val="#ppt_h"/>
                                          </p:val>
                                        </p:tav>
                                      </p:tavLst>
                                    </p:anim>
                                  </p:childTnLst>
                                </p:cTn>
                              </p:par>
                            </p:childTnLst>
                          </p:cTn>
                        </p:par>
                        <p:par>
                          <p:cTn id="22" fill="hold">
                            <p:stCondLst>
                              <p:cond delay="1250"/>
                            </p:stCondLst>
                            <p:childTnLst>
                              <p:par>
                                <p:cTn id="23" presetID="23" presetClass="entr" presetSubtype="16"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p:cTn id="25" dur="750" fill="hold"/>
                                        <p:tgtEl>
                                          <p:spTgt spid="82"/>
                                        </p:tgtEl>
                                        <p:attrNameLst>
                                          <p:attrName>ppt_w</p:attrName>
                                        </p:attrNameLst>
                                      </p:cBhvr>
                                      <p:tavLst>
                                        <p:tav tm="0">
                                          <p:val>
                                            <p:fltVal val="0"/>
                                          </p:val>
                                        </p:tav>
                                        <p:tav tm="100000">
                                          <p:val>
                                            <p:strVal val="#ppt_w"/>
                                          </p:val>
                                        </p:tav>
                                      </p:tavLst>
                                    </p:anim>
                                    <p:anim calcmode="lin" valueType="num">
                                      <p:cBhvr>
                                        <p:cTn id="26" dur="750" fill="hold"/>
                                        <p:tgtEl>
                                          <p:spTgt spid="82"/>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3" presetClass="entr" presetSubtype="16" fill="hold" grpId="0" nodeType="afterEffect">
                                  <p:stCondLst>
                                    <p:cond delay="0"/>
                                  </p:stCondLst>
                                  <p:childTnLst>
                                    <p:set>
                                      <p:cBhvr>
                                        <p:cTn id="29" dur="1" fill="hold">
                                          <p:stCondLst>
                                            <p:cond delay="0"/>
                                          </p:stCondLst>
                                        </p:cTn>
                                        <p:tgtEl>
                                          <p:spTgt spid="83"/>
                                        </p:tgtEl>
                                        <p:attrNameLst>
                                          <p:attrName>style.visibility</p:attrName>
                                        </p:attrNameLst>
                                      </p:cBhvr>
                                      <p:to>
                                        <p:strVal val="visible"/>
                                      </p:to>
                                    </p:set>
                                    <p:anim calcmode="lin" valueType="num">
                                      <p:cBhvr>
                                        <p:cTn id="30" dur="750" fill="hold"/>
                                        <p:tgtEl>
                                          <p:spTgt spid="83"/>
                                        </p:tgtEl>
                                        <p:attrNameLst>
                                          <p:attrName>ppt_w</p:attrName>
                                        </p:attrNameLst>
                                      </p:cBhvr>
                                      <p:tavLst>
                                        <p:tav tm="0">
                                          <p:val>
                                            <p:fltVal val="0"/>
                                          </p:val>
                                        </p:tav>
                                        <p:tav tm="100000">
                                          <p:val>
                                            <p:strVal val="#ppt_w"/>
                                          </p:val>
                                        </p:tav>
                                      </p:tavLst>
                                    </p:anim>
                                    <p:anim calcmode="lin" valueType="num">
                                      <p:cBhvr>
                                        <p:cTn id="31" dur="750" fill="hold"/>
                                        <p:tgtEl>
                                          <p:spTgt spid="83"/>
                                        </p:tgtEl>
                                        <p:attrNameLst>
                                          <p:attrName>ppt_h</p:attrName>
                                        </p:attrNameLst>
                                      </p:cBhvr>
                                      <p:tavLst>
                                        <p:tav tm="0">
                                          <p:val>
                                            <p:fltVal val="0"/>
                                          </p:val>
                                        </p:tav>
                                        <p:tav tm="100000">
                                          <p:val>
                                            <p:strVal val="#ppt_h"/>
                                          </p:val>
                                        </p:tav>
                                      </p:tavLst>
                                    </p:anim>
                                  </p:childTnLst>
                                </p:cTn>
                              </p:par>
                            </p:childTnLst>
                          </p:cTn>
                        </p:par>
                        <p:par>
                          <p:cTn id="32" fill="hold">
                            <p:stCondLst>
                              <p:cond delay="2750"/>
                            </p:stCondLst>
                            <p:childTnLst>
                              <p:par>
                                <p:cTn id="33" presetID="23" presetClass="entr" presetSubtype="16"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 calcmode="lin" valueType="num">
                                      <p:cBhvr>
                                        <p:cTn id="35" dur="750" fill="hold"/>
                                        <p:tgtEl>
                                          <p:spTgt spid="84"/>
                                        </p:tgtEl>
                                        <p:attrNameLst>
                                          <p:attrName>ppt_w</p:attrName>
                                        </p:attrNameLst>
                                      </p:cBhvr>
                                      <p:tavLst>
                                        <p:tav tm="0">
                                          <p:val>
                                            <p:fltVal val="0"/>
                                          </p:val>
                                        </p:tav>
                                        <p:tav tm="100000">
                                          <p:val>
                                            <p:strVal val="#ppt_w"/>
                                          </p:val>
                                        </p:tav>
                                      </p:tavLst>
                                    </p:anim>
                                    <p:anim calcmode="lin" valueType="num">
                                      <p:cBhvr>
                                        <p:cTn id="36" dur="750" fill="hold"/>
                                        <p:tgtEl>
                                          <p:spTgt spid="8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6" presetClass="exit" presetSubtype="32" fill="hold" grpId="1" nodeType="withEffect">
                                  <p:stCondLst>
                                    <p:cond delay="0"/>
                                  </p:stCondLst>
                                  <p:childTnLst>
                                    <p:animEffect transition="out" filter="circle(out)">
                                      <p:cBhvr>
                                        <p:cTn id="43" dur="500"/>
                                        <p:tgtEl>
                                          <p:spTgt spid="81"/>
                                        </p:tgtEl>
                                      </p:cBhvr>
                                    </p:animEffect>
                                    <p:set>
                                      <p:cBhvr>
                                        <p:cTn id="44" dur="1" fill="hold">
                                          <p:stCondLst>
                                            <p:cond delay="499"/>
                                          </p:stCondLst>
                                        </p:cTn>
                                        <p:tgtEl>
                                          <p:spTgt spid="81"/>
                                        </p:tgtEl>
                                        <p:attrNameLst>
                                          <p:attrName>style.visibility</p:attrName>
                                        </p:attrNameLst>
                                      </p:cBhvr>
                                      <p:to>
                                        <p:strVal val="hidden"/>
                                      </p:to>
                                    </p:set>
                                  </p:childTnLst>
                                </p:cTn>
                              </p:par>
                              <p:par>
                                <p:cTn id="45" presetID="6" presetClass="exit" presetSubtype="32" fill="hold" grpId="1" nodeType="withEffect">
                                  <p:stCondLst>
                                    <p:cond delay="0"/>
                                  </p:stCondLst>
                                  <p:childTnLst>
                                    <p:animEffect transition="out" filter="circle(out)">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6" presetClass="exit" presetSubtype="32" fill="hold" grpId="1" nodeType="withEffect">
                                  <p:stCondLst>
                                    <p:cond delay="0"/>
                                  </p:stCondLst>
                                  <p:childTnLst>
                                    <p:animEffect transition="out" filter="circle(out)">
                                      <p:cBhvr>
                                        <p:cTn id="49" dur="500"/>
                                        <p:tgtEl>
                                          <p:spTgt spid="83"/>
                                        </p:tgtEl>
                                      </p:cBhvr>
                                    </p:animEffect>
                                    <p:set>
                                      <p:cBhvr>
                                        <p:cTn id="50" dur="1" fill="hold">
                                          <p:stCondLst>
                                            <p:cond delay="499"/>
                                          </p:stCondLst>
                                        </p:cTn>
                                        <p:tgtEl>
                                          <p:spTgt spid="8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p:cTn id="55" dur="500" fill="hold"/>
                                        <p:tgtEl>
                                          <p:spTgt spid="86"/>
                                        </p:tgtEl>
                                        <p:attrNameLst>
                                          <p:attrName>ppt_w</p:attrName>
                                        </p:attrNameLst>
                                      </p:cBhvr>
                                      <p:tavLst>
                                        <p:tav tm="0">
                                          <p:val>
                                            <p:fltVal val="0"/>
                                          </p:val>
                                        </p:tav>
                                        <p:tav tm="100000">
                                          <p:val>
                                            <p:strVal val="#ppt_w"/>
                                          </p:val>
                                        </p:tav>
                                      </p:tavLst>
                                    </p:anim>
                                    <p:anim calcmode="lin" valueType="num">
                                      <p:cBhvr>
                                        <p:cTn id="56" dur="500" fill="hold"/>
                                        <p:tgtEl>
                                          <p:spTgt spid="86"/>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87"/>
                                        </p:tgtEl>
                                        <p:attrNameLst>
                                          <p:attrName>style.visibility</p:attrName>
                                        </p:attrNameLst>
                                      </p:cBhvr>
                                      <p:to>
                                        <p:strVal val="visible"/>
                                      </p:to>
                                    </p:set>
                                    <p:anim calcmode="lin" valueType="num">
                                      <p:cBhvr>
                                        <p:cTn id="60" dur="750" fill="hold"/>
                                        <p:tgtEl>
                                          <p:spTgt spid="87"/>
                                        </p:tgtEl>
                                        <p:attrNameLst>
                                          <p:attrName>ppt_w</p:attrName>
                                        </p:attrNameLst>
                                      </p:cBhvr>
                                      <p:tavLst>
                                        <p:tav tm="0">
                                          <p:val>
                                            <p:fltVal val="0"/>
                                          </p:val>
                                        </p:tav>
                                        <p:tav tm="100000">
                                          <p:val>
                                            <p:strVal val="#ppt_w"/>
                                          </p:val>
                                        </p:tav>
                                      </p:tavLst>
                                    </p:anim>
                                    <p:anim calcmode="lin" valueType="num">
                                      <p:cBhvr>
                                        <p:cTn id="61" dur="750" fill="hold"/>
                                        <p:tgtEl>
                                          <p:spTgt spid="87"/>
                                        </p:tgtEl>
                                        <p:attrNameLst>
                                          <p:attrName>ppt_h</p:attrName>
                                        </p:attrNameLst>
                                      </p:cBhvr>
                                      <p:tavLst>
                                        <p:tav tm="0">
                                          <p:val>
                                            <p:fltVal val="0"/>
                                          </p:val>
                                        </p:tav>
                                        <p:tav tm="100000">
                                          <p:val>
                                            <p:strVal val="#ppt_h"/>
                                          </p:val>
                                        </p:tav>
                                      </p:tavLst>
                                    </p:anim>
                                  </p:childTnLst>
                                </p:cTn>
                              </p:par>
                            </p:childTnLst>
                          </p:cTn>
                        </p:par>
                        <p:par>
                          <p:cTn id="62" fill="hold">
                            <p:stCondLst>
                              <p:cond delay="1250"/>
                            </p:stCondLst>
                            <p:childTnLst>
                              <p:par>
                                <p:cTn id="63" presetID="23" presetClass="entr" presetSubtype="16" fill="hold" grpId="0" nodeType="after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p:cTn id="65" dur="750" fill="hold"/>
                                        <p:tgtEl>
                                          <p:spTgt spid="88"/>
                                        </p:tgtEl>
                                        <p:attrNameLst>
                                          <p:attrName>ppt_w</p:attrName>
                                        </p:attrNameLst>
                                      </p:cBhvr>
                                      <p:tavLst>
                                        <p:tav tm="0">
                                          <p:val>
                                            <p:fltVal val="0"/>
                                          </p:val>
                                        </p:tav>
                                        <p:tav tm="100000">
                                          <p:val>
                                            <p:strVal val="#ppt_w"/>
                                          </p:val>
                                        </p:tav>
                                      </p:tavLst>
                                    </p:anim>
                                    <p:anim calcmode="lin" valueType="num">
                                      <p:cBhvr>
                                        <p:cTn id="66" dur="750" fill="hold"/>
                                        <p:tgtEl>
                                          <p:spTgt spid="88"/>
                                        </p:tgtEl>
                                        <p:attrNameLst>
                                          <p:attrName>ppt_h</p:attrName>
                                        </p:attrNameLst>
                                      </p:cBhvr>
                                      <p:tavLst>
                                        <p:tav tm="0">
                                          <p:val>
                                            <p:fltVal val="0"/>
                                          </p:val>
                                        </p:tav>
                                        <p:tav tm="100000">
                                          <p:val>
                                            <p:strVal val="#ppt_h"/>
                                          </p:val>
                                        </p:tav>
                                      </p:tavLst>
                                    </p:anim>
                                  </p:childTnLst>
                                </p:cTn>
                              </p:par>
                            </p:childTnLst>
                          </p:cTn>
                        </p:par>
                        <p:par>
                          <p:cTn id="67" fill="hold">
                            <p:stCondLst>
                              <p:cond delay="2000"/>
                            </p:stCondLst>
                            <p:childTnLst>
                              <p:par>
                                <p:cTn id="68" presetID="23" presetClass="entr" presetSubtype="16"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p:cTn id="70" dur="750" fill="hold"/>
                                        <p:tgtEl>
                                          <p:spTgt spid="89"/>
                                        </p:tgtEl>
                                        <p:attrNameLst>
                                          <p:attrName>ppt_w</p:attrName>
                                        </p:attrNameLst>
                                      </p:cBhvr>
                                      <p:tavLst>
                                        <p:tav tm="0">
                                          <p:val>
                                            <p:fltVal val="0"/>
                                          </p:val>
                                        </p:tav>
                                        <p:tav tm="100000">
                                          <p:val>
                                            <p:strVal val="#ppt_w"/>
                                          </p:val>
                                        </p:tav>
                                      </p:tavLst>
                                    </p:anim>
                                    <p:anim calcmode="lin" valueType="num">
                                      <p:cBhvr>
                                        <p:cTn id="71" dur="750" fill="hold"/>
                                        <p:tgtEl>
                                          <p:spTgt spid="89"/>
                                        </p:tgtEl>
                                        <p:attrNameLst>
                                          <p:attrName>ppt_h</p:attrName>
                                        </p:attrNameLst>
                                      </p:cBhvr>
                                      <p:tavLst>
                                        <p:tav tm="0">
                                          <p:val>
                                            <p:fltVal val="0"/>
                                          </p:val>
                                        </p:tav>
                                        <p:tav tm="100000">
                                          <p:val>
                                            <p:strVal val="#ppt_h"/>
                                          </p:val>
                                        </p:tav>
                                      </p:tavLst>
                                    </p:anim>
                                  </p:childTnLst>
                                </p:cTn>
                              </p:par>
                            </p:childTnLst>
                          </p:cTn>
                        </p:par>
                        <p:par>
                          <p:cTn id="72" fill="hold">
                            <p:stCondLst>
                              <p:cond delay="2750"/>
                            </p:stCondLst>
                            <p:childTnLst>
                              <p:par>
                                <p:cTn id="73" presetID="23" presetClass="entr" presetSubtype="16" fill="hold" grpId="0" nodeType="afterEffect">
                                  <p:stCondLst>
                                    <p:cond delay="0"/>
                                  </p:stCondLst>
                                  <p:childTnLst>
                                    <p:set>
                                      <p:cBhvr>
                                        <p:cTn id="74" dur="1" fill="hold">
                                          <p:stCondLst>
                                            <p:cond delay="0"/>
                                          </p:stCondLst>
                                        </p:cTn>
                                        <p:tgtEl>
                                          <p:spTgt spid="90"/>
                                        </p:tgtEl>
                                        <p:attrNameLst>
                                          <p:attrName>style.visibility</p:attrName>
                                        </p:attrNameLst>
                                      </p:cBhvr>
                                      <p:to>
                                        <p:strVal val="visible"/>
                                      </p:to>
                                    </p:set>
                                    <p:anim calcmode="lin" valueType="num">
                                      <p:cBhvr>
                                        <p:cTn id="75" dur="750" fill="hold"/>
                                        <p:tgtEl>
                                          <p:spTgt spid="90"/>
                                        </p:tgtEl>
                                        <p:attrNameLst>
                                          <p:attrName>ppt_w</p:attrName>
                                        </p:attrNameLst>
                                      </p:cBhvr>
                                      <p:tavLst>
                                        <p:tav tm="0">
                                          <p:val>
                                            <p:fltVal val="0"/>
                                          </p:val>
                                        </p:tav>
                                        <p:tav tm="100000">
                                          <p:val>
                                            <p:strVal val="#ppt_w"/>
                                          </p:val>
                                        </p:tav>
                                      </p:tavLst>
                                    </p:anim>
                                    <p:anim calcmode="lin" valueType="num">
                                      <p:cBhvr>
                                        <p:cTn id="76" dur="750" fill="hold"/>
                                        <p:tgtEl>
                                          <p:spTgt spid="90"/>
                                        </p:tgtEl>
                                        <p:attrNameLst>
                                          <p:attrName>ppt_h</p:attrName>
                                        </p:attrNameLst>
                                      </p:cBhvr>
                                      <p:tavLst>
                                        <p:tav tm="0">
                                          <p:val>
                                            <p:fltVal val="0"/>
                                          </p:val>
                                        </p:tav>
                                        <p:tav tm="100000">
                                          <p:val>
                                            <p:strVal val="#ppt_h"/>
                                          </p:val>
                                        </p:tav>
                                      </p:tavLst>
                                    </p:anim>
                                  </p:childTnLst>
                                </p:cTn>
                              </p:par>
                            </p:childTnLst>
                          </p:cTn>
                        </p:par>
                        <p:par>
                          <p:cTn id="77" fill="hold">
                            <p:stCondLst>
                              <p:cond delay="3500"/>
                            </p:stCondLst>
                            <p:childTnLst>
                              <p:par>
                                <p:cTn id="78" presetID="23" presetClass="entr" presetSubtype="16" fill="hold" grpId="0" nodeType="afterEffect">
                                  <p:stCondLst>
                                    <p:cond delay="0"/>
                                  </p:stCondLst>
                                  <p:childTnLst>
                                    <p:set>
                                      <p:cBhvr>
                                        <p:cTn id="79" dur="1" fill="hold">
                                          <p:stCondLst>
                                            <p:cond delay="0"/>
                                          </p:stCondLst>
                                        </p:cTn>
                                        <p:tgtEl>
                                          <p:spTgt spid="91"/>
                                        </p:tgtEl>
                                        <p:attrNameLst>
                                          <p:attrName>style.visibility</p:attrName>
                                        </p:attrNameLst>
                                      </p:cBhvr>
                                      <p:to>
                                        <p:strVal val="visible"/>
                                      </p:to>
                                    </p:set>
                                    <p:anim calcmode="lin" valueType="num">
                                      <p:cBhvr>
                                        <p:cTn id="80" dur="750" fill="hold"/>
                                        <p:tgtEl>
                                          <p:spTgt spid="91"/>
                                        </p:tgtEl>
                                        <p:attrNameLst>
                                          <p:attrName>ppt_w</p:attrName>
                                        </p:attrNameLst>
                                      </p:cBhvr>
                                      <p:tavLst>
                                        <p:tav tm="0">
                                          <p:val>
                                            <p:fltVal val="0"/>
                                          </p:val>
                                        </p:tav>
                                        <p:tav tm="100000">
                                          <p:val>
                                            <p:strVal val="#ppt_w"/>
                                          </p:val>
                                        </p:tav>
                                      </p:tavLst>
                                    </p:anim>
                                    <p:anim calcmode="lin" valueType="num">
                                      <p:cBhvr>
                                        <p:cTn id="81" dur="750" fill="hold"/>
                                        <p:tgtEl>
                                          <p:spTgt spid="91"/>
                                        </p:tgtEl>
                                        <p:attrNameLst>
                                          <p:attrName>ppt_h</p:attrName>
                                        </p:attrNameLst>
                                      </p:cBhvr>
                                      <p:tavLst>
                                        <p:tav tm="0">
                                          <p:val>
                                            <p:fltVal val="0"/>
                                          </p:val>
                                        </p:tav>
                                        <p:tav tm="100000">
                                          <p:val>
                                            <p:strVal val="#ppt_h"/>
                                          </p:val>
                                        </p:tav>
                                      </p:tavLst>
                                    </p:anim>
                                  </p:childTnLst>
                                </p:cTn>
                              </p:par>
                            </p:childTnLst>
                          </p:cTn>
                        </p:par>
                        <p:par>
                          <p:cTn id="82" fill="hold">
                            <p:stCondLst>
                              <p:cond delay="4250"/>
                            </p:stCondLst>
                            <p:childTnLst>
                              <p:par>
                                <p:cTn id="83" presetID="23" presetClass="entr" presetSubtype="16" fill="hold" grpId="0" nodeType="afterEffect">
                                  <p:stCondLst>
                                    <p:cond delay="0"/>
                                  </p:stCondLst>
                                  <p:childTnLst>
                                    <p:set>
                                      <p:cBhvr>
                                        <p:cTn id="84" dur="1" fill="hold">
                                          <p:stCondLst>
                                            <p:cond delay="0"/>
                                          </p:stCondLst>
                                        </p:cTn>
                                        <p:tgtEl>
                                          <p:spTgt spid="92"/>
                                        </p:tgtEl>
                                        <p:attrNameLst>
                                          <p:attrName>style.visibility</p:attrName>
                                        </p:attrNameLst>
                                      </p:cBhvr>
                                      <p:to>
                                        <p:strVal val="visible"/>
                                      </p:to>
                                    </p:set>
                                    <p:anim calcmode="lin" valueType="num">
                                      <p:cBhvr>
                                        <p:cTn id="85" dur="750" fill="hold"/>
                                        <p:tgtEl>
                                          <p:spTgt spid="92"/>
                                        </p:tgtEl>
                                        <p:attrNameLst>
                                          <p:attrName>ppt_w</p:attrName>
                                        </p:attrNameLst>
                                      </p:cBhvr>
                                      <p:tavLst>
                                        <p:tav tm="0">
                                          <p:val>
                                            <p:fltVal val="0"/>
                                          </p:val>
                                        </p:tav>
                                        <p:tav tm="100000">
                                          <p:val>
                                            <p:strVal val="#ppt_w"/>
                                          </p:val>
                                        </p:tav>
                                      </p:tavLst>
                                    </p:anim>
                                    <p:anim calcmode="lin" valueType="num">
                                      <p:cBhvr>
                                        <p:cTn id="86" dur="750" fill="hold"/>
                                        <p:tgtEl>
                                          <p:spTgt spid="92"/>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grpId="1" nodeType="clickEffect">
                                  <p:stCondLst>
                                    <p:cond delay="0"/>
                                  </p:stCondLst>
                                  <p:childTnLst>
                                    <p:animEffect transition="out" filter="circle(out)">
                                      <p:cBhvr>
                                        <p:cTn id="90" dur="500"/>
                                        <p:tgtEl>
                                          <p:spTgt spid="86"/>
                                        </p:tgtEl>
                                      </p:cBhvr>
                                    </p:animEffect>
                                    <p:set>
                                      <p:cBhvr>
                                        <p:cTn id="91" dur="1" fill="hold">
                                          <p:stCondLst>
                                            <p:cond delay="499"/>
                                          </p:stCondLst>
                                        </p:cTn>
                                        <p:tgtEl>
                                          <p:spTgt spid="86"/>
                                        </p:tgtEl>
                                        <p:attrNameLst>
                                          <p:attrName>style.visibility</p:attrName>
                                        </p:attrNameLst>
                                      </p:cBhvr>
                                      <p:to>
                                        <p:strVal val="hidden"/>
                                      </p:to>
                                    </p:set>
                                  </p:childTnLst>
                                </p:cTn>
                              </p:par>
                              <p:par>
                                <p:cTn id="92" presetID="6" presetClass="exit" presetSubtype="32" fill="hold" grpId="1" nodeType="withEffect">
                                  <p:stCondLst>
                                    <p:cond delay="0"/>
                                  </p:stCondLst>
                                  <p:childTnLst>
                                    <p:animEffect transition="out" filter="circle(out)">
                                      <p:cBhvr>
                                        <p:cTn id="93" dur="500"/>
                                        <p:tgtEl>
                                          <p:spTgt spid="87"/>
                                        </p:tgtEl>
                                      </p:cBhvr>
                                    </p:animEffect>
                                    <p:set>
                                      <p:cBhvr>
                                        <p:cTn id="94" dur="1" fill="hold">
                                          <p:stCondLst>
                                            <p:cond delay="499"/>
                                          </p:stCondLst>
                                        </p:cTn>
                                        <p:tgtEl>
                                          <p:spTgt spid="87"/>
                                        </p:tgtEl>
                                        <p:attrNameLst>
                                          <p:attrName>style.visibility</p:attrName>
                                        </p:attrNameLst>
                                      </p:cBhvr>
                                      <p:to>
                                        <p:strVal val="hidden"/>
                                      </p:to>
                                    </p:set>
                                  </p:childTnLst>
                                </p:cTn>
                              </p:par>
                              <p:par>
                                <p:cTn id="95" presetID="6" presetClass="exit" presetSubtype="32" fill="hold" grpId="1" nodeType="withEffect">
                                  <p:stCondLst>
                                    <p:cond delay="0"/>
                                  </p:stCondLst>
                                  <p:childTnLst>
                                    <p:animEffect transition="out" filter="circle(out)">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par>
                                <p:cTn id="98" presetID="6" presetClass="exit" presetSubtype="32" fill="hold" grpId="1" nodeType="withEffect">
                                  <p:stCondLst>
                                    <p:cond delay="0"/>
                                  </p:stCondLst>
                                  <p:childTnLst>
                                    <p:animEffect transition="out" filter="circle(out)">
                                      <p:cBhvr>
                                        <p:cTn id="99" dur="500"/>
                                        <p:tgtEl>
                                          <p:spTgt spid="89"/>
                                        </p:tgtEl>
                                      </p:cBhvr>
                                    </p:animEffect>
                                    <p:set>
                                      <p:cBhvr>
                                        <p:cTn id="100" dur="1" fill="hold">
                                          <p:stCondLst>
                                            <p:cond delay="499"/>
                                          </p:stCondLst>
                                        </p:cTn>
                                        <p:tgtEl>
                                          <p:spTgt spid="89"/>
                                        </p:tgtEl>
                                        <p:attrNameLst>
                                          <p:attrName>style.visibility</p:attrName>
                                        </p:attrNameLst>
                                      </p:cBhvr>
                                      <p:to>
                                        <p:strVal val="hidden"/>
                                      </p:to>
                                    </p:set>
                                  </p:childTnLst>
                                </p:cTn>
                              </p:par>
                              <p:par>
                                <p:cTn id="101" presetID="6" presetClass="exit" presetSubtype="32" fill="hold" grpId="1" nodeType="withEffect">
                                  <p:stCondLst>
                                    <p:cond delay="0"/>
                                  </p:stCondLst>
                                  <p:childTnLst>
                                    <p:animEffect transition="out" filter="circle(out)">
                                      <p:cBhvr>
                                        <p:cTn id="102" dur="500"/>
                                        <p:tgtEl>
                                          <p:spTgt spid="90"/>
                                        </p:tgtEl>
                                      </p:cBhvr>
                                    </p:animEffect>
                                    <p:set>
                                      <p:cBhvr>
                                        <p:cTn id="103" dur="1" fill="hold">
                                          <p:stCondLst>
                                            <p:cond delay="499"/>
                                          </p:stCondLst>
                                        </p:cTn>
                                        <p:tgtEl>
                                          <p:spTgt spid="90"/>
                                        </p:tgtEl>
                                        <p:attrNameLst>
                                          <p:attrName>style.visibility</p:attrName>
                                        </p:attrNameLst>
                                      </p:cBhvr>
                                      <p:to>
                                        <p:strVal val="hidden"/>
                                      </p:to>
                                    </p:set>
                                  </p:childTnLst>
                                </p:cTn>
                              </p:par>
                              <p:par>
                                <p:cTn id="104" presetID="6" presetClass="exit" presetSubtype="32" fill="hold" grpId="1" nodeType="withEffect">
                                  <p:stCondLst>
                                    <p:cond delay="0"/>
                                  </p:stCondLst>
                                  <p:childTnLst>
                                    <p:animEffect transition="out" filter="circle(out)">
                                      <p:cBhvr>
                                        <p:cTn id="105" dur="500"/>
                                        <p:tgtEl>
                                          <p:spTgt spid="91"/>
                                        </p:tgtEl>
                                      </p:cBhvr>
                                    </p:animEffect>
                                    <p:set>
                                      <p:cBhvr>
                                        <p:cTn id="106" dur="1" fill="hold">
                                          <p:stCondLst>
                                            <p:cond delay="499"/>
                                          </p:stCondLst>
                                        </p:cTn>
                                        <p:tgtEl>
                                          <p:spTgt spid="9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3" presetClass="entr" presetSubtype="16" fill="hold" grpId="0" nodeType="clickEffect">
                                  <p:stCondLst>
                                    <p:cond delay="0"/>
                                  </p:stCondLst>
                                  <p:childTnLst>
                                    <p:set>
                                      <p:cBhvr>
                                        <p:cTn id="110" dur="1" fill="hold">
                                          <p:stCondLst>
                                            <p:cond delay="0"/>
                                          </p:stCondLst>
                                        </p:cTn>
                                        <p:tgtEl>
                                          <p:spTgt spid="93"/>
                                        </p:tgtEl>
                                        <p:attrNameLst>
                                          <p:attrName>style.visibility</p:attrName>
                                        </p:attrNameLst>
                                      </p:cBhvr>
                                      <p:to>
                                        <p:strVal val="visible"/>
                                      </p:to>
                                    </p:set>
                                    <p:anim calcmode="lin" valueType="num">
                                      <p:cBhvr>
                                        <p:cTn id="111" dur="500" fill="hold"/>
                                        <p:tgtEl>
                                          <p:spTgt spid="93"/>
                                        </p:tgtEl>
                                        <p:attrNameLst>
                                          <p:attrName>ppt_w</p:attrName>
                                        </p:attrNameLst>
                                      </p:cBhvr>
                                      <p:tavLst>
                                        <p:tav tm="0">
                                          <p:val>
                                            <p:fltVal val="0"/>
                                          </p:val>
                                        </p:tav>
                                        <p:tav tm="100000">
                                          <p:val>
                                            <p:strVal val="#ppt_w"/>
                                          </p:val>
                                        </p:tav>
                                      </p:tavLst>
                                    </p:anim>
                                    <p:anim calcmode="lin" valueType="num">
                                      <p:cBhvr>
                                        <p:cTn id="112" dur="500" fill="hold"/>
                                        <p:tgtEl>
                                          <p:spTgt spid="93"/>
                                        </p:tgtEl>
                                        <p:attrNameLst>
                                          <p:attrName>ppt_h</p:attrName>
                                        </p:attrNameLst>
                                      </p:cBhvr>
                                      <p:tavLst>
                                        <p:tav tm="0">
                                          <p:val>
                                            <p:fltVal val="0"/>
                                          </p:val>
                                        </p:tav>
                                        <p:tav tm="100000">
                                          <p:val>
                                            <p:strVal val="#ppt_h"/>
                                          </p:val>
                                        </p:tav>
                                      </p:tavLst>
                                    </p:anim>
                                  </p:childTnLst>
                                </p:cTn>
                              </p:par>
                            </p:childTnLst>
                          </p:cTn>
                        </p:par>
                        <p:par>
                          <p:cTn id="113" fill="hold">
                            <p:stCondLst>
                              <p:cond delay="500"/>
                            </p:stCondLst>
                            <p:childTnLst>
                              <p:par>
                                <p:cTn id="114" presetID="23" presetClass="entr" presetSubtype="16" fill="hold" grpId="0" nodeType="afterEffect">
                                  <p:stCondLst>
                                    <p:cond delay="0"/>
                                  </p:stCondLst>
                                  <p:childTnLst>
                                    <p:set>
                                      <p:cBhvr>
                                        <p:cTn id="115" dur="1" fill="hold">
                                          <p:stCondLst>
                                            <p:cond delay="0"/>
                                          </p:stCondLst>
                                        </p:cTn>
                                        <p:tgtEl>
                                          <p:spTgt spid="94"/>
                                        </p:tgtEl>
                                        <p:attrNameLst>
                                          <p:attrName>style.visibility</p:attrName>
                                        </p:attrNameLst>
                                      </p:cBhvr>
                                      <p:to>
                                        <p:strVal val="visible"/>
                                      </p:to>
                                    </p:set>
                                    <p:anim calcmode="lin" valueType="num">
                                      <p:cBhvr>
                                        <p:cTn id="116" dur="500" fill="hold"/>
                                        <p:tgtEl>
                                          <p:spTgt spid="94"/>
                                        </p:tgtEl>
                                        <p:attrNameLst>
                                          <p:attrName>ppt_w</p:attrName>
                                        </p:attrNameLst>
                                      </p:cBhvr>
                                      <p:tavLst>
                                        <p:tav tm="0">
                                          <p:val>
                                            <p:fltVal val="0"/>
                                          </p:val>
                                        </p:tav>
                                        <p:tav tm="100000">
                                          <p:val>
                                            <p:strVal val="#ppt_w"/>
                                          </p:val>
                                        </p:tav>
                                      </p:tavLst>
                                    </p:anim>
                                    <p:anim calcmode="lin" valueType="num">
                                      <p:cBhvr>
                                        <p:cTn id="117" dur="500" fill="hold"/>
                                        <p:tgtEl>
                                          <p:spTgt spid="94"/>
                                        </p:tgtEl>
                                        <p:attrNameLst>
                                          <p:attrName>ppt_h</p:attrName>
                                        </p:attrNameLst>
                                      </p:cBhvr>
                                      <p:tavLst>
                                        <p:tav tm="0">
                                          <p:val>
                                            <p:fltVal val="0"/>
                                          </p:val>
                                        </p:tav>
                                        <p:tav tm="100000">
                                          <p:val>
                                            <p:strVal val="#ppt_h"/>
                                          </p:val>
                                        </p:tav>
                                      </p:tavLst>
                                    </p:anim>
                                  </p:childTnLst>
                                </p:cTn>
                              </p:par>
                            </p:childTnLst>
                          </p:cTn>
                        </p:par>
                        <p:par>
                          <p:cTn id="118" fill="hold">
                            <p:stCondLst>
                              <p:cond delay="1000"/>
                            </p:stCondLst>
                            <p:childTnLst>
                              <p:par>
                                <p:cTn id="119" presetID="23" presetClass="entr" presetSubtype="16" fill="hold" grpId="0" nodeType="afterEffect">
                                  <p:stCondLst>
                                    <p:cond delay="0"/>
                                  </p:stCondLst>
                                  <p:childTnLst>
                                    <p:set>
                                      <p:cBhvr>
                                        <p:cTn id="120" dur="1" fill="hold">
                                          <p:stCondLst>
                                            <p:cond delay="0"/>
                                          </p:stCondLst>
                                        </p:cTn>
                                        <p:tgtEl>
                                          <p:spTgt spid="95"/>
                                        </p:tgtEl>
                                        <p:attrNameLst>
                                          <p:attrName>style.visibility</p:attrName>
                                        </p:attrNameLst>
                                      </p:cBhvr>
                                      <p:to>
                                        <p:strVal val="visible"/>
                                      </p:to>
                                    </p:set>
                                    <p:anim calcmode="lin" valueType="num">
                                      <p:cBhvr>
                                        <p:cTn id="121" dur="500" fill="hold"/>
                                        <p:tgtEl>
                                          <p:spTgt spid="95"/>
                                        </p:tgtEl>
                                        <p:attrNameLst>
                                          <p:attrName>ppt_w</p:attrName>
                                        </p:attrNameLst>
                                      </p:cBhvr>
                                      <p:tavLst>
                                        <p:tav tm="0">
                                          <p:val>
                                            <p:fltVal val="0"/>
                                          </p:val>
                                        </p:tav>
                                        <p:tav tm="100000">
                                          <p:val>
                                            <p:strVal val="#ppt_w"/>
                                          </p:val>
                                        </p:tav>
                                      </p:tavLst>
                                    </p:anim>
                                    <p:anim calcmode="lin" valueType="num">
                                      <p:cBhvr>
                                        <p:cTn id="122" dur="500" fill="hold"/>
                                        <p:tgtEl>
                                          <p:spTgt spid="95"/>
                                        </p:tgtEl>
                                        <p:attrNameLst>
                                          <p:attrName>ppt_h</p:attrName>
                                        </p:attrNameLst>
                                      </p:cBhvr>
                                      <p:tavLst>
                                        <p:tav tm="0">
                                          <p:val>
                                            <p:flt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500"/>
                                        <p:tgtEl>
                                          <p:spTgt spid="93"/>
                                        </p:tgtEl>
                                      </p:cBhvr>
                                    </p:animEffect>
                                    <p:set>
                                      <p:cBhvr>
                                        <p:cTn id="127" dur="1" fill="hold">
                                          <p:stCondLst>
                                            <p:cond delay="499"/>
                                          </p:stCondLst>
                                        </p:cTn>
                                        <p:tgtEl>
                                          <p:spTgt spid="93"/>
                                        </p:tgtEl>
                                        <p:attrNameLst>
                                          <p:attrName>style.visibility</p:attrName>
                                        </p:attrNameLst>
                                      </p:cBhvr>
                                      <p:to>
                                        <p:strVal val="hidden"/>
                                      </p:to>
                                    </p:set>
                                  </p:childTnLst>
                                </p:cTn>
                              </p:par>
                              <p:par>
                                <p:cTn id="128" presetID="6" presetClass="exit" presetSubtype="32" fill="hold" grpId="1" nodeType="withEffect">
                                  <p:stCondLst>
                                    <p:cond delay="0"/>
                                  </p:stCondLst>
                                  <p:childTnLst>
                                    <p:animEffect transition="out" filter="circle(out)">
                                      <p:cBhvr>
                                        <p:cTn id="129" dur="500"/>
                                        <p:tgtEl>
                                          <p:spTgt spid="94"/>
                                        </p:tgtEl>
                                      </p:cBhvr>
                                    </p:animEffect>
                                    <p:set>
                                      <p:cBhvr>
                                        <p:cTn id="130" dur="1" fill="hold">
                                          <p:stCondLst>
                                            <p:cond delay="499"/>
                                          </p:stCondLst>
                                        </p:cTn>
                                        <p:tgtEl>
                                          <p:spTgt spid="9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77"/>
                                        </p:tgtEl>
                                        <p:attrNameLst>
                                          <p:attrName>style.visibility</p:attrName>
                                        </p:attrNameLst>
                                      </p:cBhvr>
                                      <p:to>
                                        <p:strVal val="visible"/>
                                      </p:to>
                                    </p:set>
                                    <p:animEffect transition="in" filter="barn(inVertical)">
                                      <p:cBhvr>
                                        <p:cTn id="13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80" grpId="0" animBg="1"/>
      <p:bldP spid="80" grpId="1" animBg="1"/>
      <p:bldP spid="81" grpId="0" animBg="1"/>
      <p:bldP spid="81" grpId="1" animBg="1"/>
      <p:bldP spid="82" grpId="0" animBg="1"/>
      <p:bldP spid="82" grpId="1" animBg="1"/>
      <p:bldP spid="83" grpId="0" animBg="1"/>
      <p:bldP spid="83" grpId="1" animBg="1"/>
      <p:bldP spid="84" grpId="0"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3" grpId="0" animBg="1"/>
      <p:bldP spid="93" grpId="1" animBg="1"/>
      <p:bldP spid="94" grpId="0" animBg="1"/>
      <p:bldP spid="94" grpId="1" animBg="1"/>
      <p:bldP spid="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6803C871-F35D-9E37-9C2C-F86092B63143}"/>
              </a:ext>
            </a:extLst>
          </p:cNvPr>
          <p:cNvSpPr>
            <a:spLocks/>
          </p:cNvSpPr>
          <p:nvPr/>
        </p:nvSpPr>
        <p:spPr>
          <a:xfrm>
            <a:off x="2047875" y="447675"/>
            <a:ext cx="8153400" cy="25431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3" name="PHẠM DUYÊN 2 - 9Slide.vn">
            <a:extLst>
              <a:ext uri="{FF2B5EF4-FFF2-40B4-BE49-F238E27FC236}">
                <a16:creationId xmlns:a16="http://schemas.microsoft.com/office/drawing/2014/main" id="{438ECDCC-B269-B739-15EB-078CA0D423E9}"/>
              </a:ext>
            </a:extLst>
          </p:cNvPr>
          <p:cNvSpPr txBox="1"/>
          <p:nvPr/>
        </p:nvSpPr>
        <p:spPr>
          <a:xfrm>
            <a:off x="2286000" y="615464"/>
            <a:ext cx="1434464"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Vở:</a:t>
            </a:r>
          </a:p>
        </p:txBody>
      </p:sp>
      <p:grpSp>
        <p:nvGrpSpPr>
          <p:cNvPr id="4" name="PHẠM DUYÊN 3 - 9Slide.vn">
            <a:extLst>
              <a:ext uri="{FF2B5EF4-FFF2-40B4-BE49-F238E27FC236}">
                <a16:creationId xmlns:a16="http://schemas.microsoft.com/office/drawing/2014/main" id="{3E26AC23-4ABD-1824-3491-072BE8A72AAE}"/>
              </a:ext>
            </a:extLst>
          </p:cNvPr>
          <p:cNvGrpSpPr/>
          <p:nvPr/>
        </p:nvGrpSpPr>
        <p:grpSpPr>
          <a:xfrm>
            <a:off x="4079605" y="692150"/>
            <a:ext cx="603250" cy="457200"/>
            <a:chOff x="4559300" y="2959100"/>
            <a:chExt cx="603250" cy="457200"/>
          </a:xfrm>
        </p:grpSpPr>
        <p:cxnSp>
          <p:nvCxnSpPr>
            <p:cNvPr id="5" name="PHẠM DUYÊN 1 - 9Slide.vn">
              <a:extLst>
                <a:ext uri="{FF2B5EF4-FFF2-40B4-BE49-F238E27FC236}">
                  <a16:creationId xmlns:a16="http://schemas.microsoft.com/office/drawing/2014/main" id="{6128B752-086B-4D18-607B-D47342BE2F3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PHẠM DUYÊN 2 - 9Slide.vn">
              <a:extLst>
                <a:ext uri="{FF2B5EF4-FFF2-40B4-BE49-F238E27FC236}">
                  <a16:creationId xmlns:a16="http://schemas.microsoft.com/office/drawing/2014/main" id="{69680524-E669-4670-E751-913A303E514F}"/>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PHẠM DUYÊN 3 - 9Slide.vn">
              <a:extLst>
                <a:ext uri="{FF2B5EF4-FFF2-40B4-BE49-F238E27FC236}">
                  <a16:creationId xmlns:a16="http://schemas.microsoft.com/office/drawing/2014/main" id="{66EC3F24-B6B9-AB11-2E37-F89E1A5C35F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PHẠM DUYÊN 4 - 9Slide.vn">
              <a:extLst>
                <a:ext uri="{FF2B5EF4-FFF2-40B4-BE49-F238E27FC236}">
                  <a16:creationId xmlns:a16="http://schemas.microsoft.com/office/drawing/2014/main" id="{1C570DD3-B1DE-0A25-B7FD-A46F6C0F8C73}"/>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PHẠM DUYÊN 5 - 9Slide.vn">
              <a:extLst>
                <a:ext uri="{FF2B5EF4-FFF2-40B4-BE49-F238E27FC236}">
                  <a16:creationId xmlns:a16="http://schemas.microsoft.com/office/drawing/2014/main" id="{41ED01EA-DA9F-6F4E-3B87-CD41A8DDD239}"/>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PHẠM DUYÊN 4 - 9Slide.vn">
            <a:extLst>
              <a:ext uri="{FF2B5EF4-FFF2-40B4-BE49-F238E27FC236}">
                <a16:creationId xmlns:a16="http://schemas.microsoft.com/office/drawing/2014/main" id="{8C0F99A4-EDBC-A76D-99A1-D395E2DCD0C2}"/>
              </a:ext>
            </a:extLst>
          </p:cNvPr>
          <p:cNvGrpSpPr/>
          <p:nvPr/>
        </p:nvGrpSpPr>
        <p:grpSpPr>
          <a:xfrm>
            <a:off x="4978003" y="692150"/>
            <a:ext cx="603250" cy="457200"/>
            <a:chOff x="4559300" y="2959100"/>
            <a:chExt cx="603250" cy="457200"/>
          </a:xfrm>
        </p:grpSpPr>
        <p:cxnSp>
          <p:nvCxnSpPr>
            <p:cNvPr id="11" name="PHẠM DUYÊN 1 - 9Slide.vn">
              <a:extLst>
                <a:ext uri="{FF2B5EF4-FFF2-40B4-BE49-F238E27FC236}">
                  <a16:creationId xmlns:a16="http://schemas.microsoft.com/office/drawing/2014/main" id="{08A9471E-6069-965A-31CD-9B5C12C6B835}"/>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PHẠM DUYÊN 2 - 9Slide.vn">
              <a:extLst>
                <a:ext uri="{FF2B5EF4-FFF2-40B4-BE49-F238E27FC236}">
                  <a16:creationId xmlns:a16="http://schemas.microsoft.com/office/drawing/2014/main" id="{80FC29A5-2748-4B04-FCAE-2470EBAAA628}"/>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HẠM DUYÊN 3 - 9Slide.vn">
              <a:extLst>
                <a:ext uri="{FF2B5EF4-FFF2-40B4-BE49-F238E27FC236}">
                  <a16:creationId xmlns:a16="http://schemas.microsoft.com/office/drawing/2014/main" id="{694D9D82-F58D-1A28-096C-FB745036216F}"/>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PHẠM DUYÊN 4 - 9Slide.vn">
              <a:extLst>
                <a:ext uri="{FF2B5EF4-FFF2-40B4-BE49-F238E27FC236}">
                  <a16:creationId xmlns:a16="http://schemas.microsoft.com/office/drawing/2014/main" id="{83F8C8C8-2B28-9DB7-C96A-933F1FC39299}"/>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PHẠM DUYÊN 5 - 9Slide.vn">
              <a:extLst>
                <a:ext uri="{FF2B5EF4-FFF2-40B4-BE49-F238E27FC236}">
                  <a16:creationId xmlns:a16="http://schemas.microsoft.com/office/drawing/2014/main" id="{0719F90B-C0A2-B9C4-2CBE-A7C8E4E4D70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PHẠM DUYÊN 5 - 9Slide.vn">
            <a:extLst>
              <a:ext uri="{FF2B5EF4-FFF2-40B4-BE49-F238E27FC236}">
                <a16:creationId xmlns:a16="http://schemas.microsoft.com/office/drawing/2014/main" id="{5486AEE0-F5CB-345E-A9C7-BEA0F23722DA}"/>
              </a:ext>
            </a:extLst>
          </p:cNvPr>
          <p:cNvGrpSpPr/>
          <p:nvPr/>
        </p:nvGrpSpPr>
        <p:grpSpPr>
          <a:xfrm>
            <a:off x="5876401" y="692150"/>
            <a:ext cx="603250" cy="457200"/>
            <a:chOff x="4559300" y="2959100"/>
            <a:chExt cx="603250" cy="457200"/>
          </a:xfrm>
        </p:grpSpPr>
        <p:cxnSp>
          <p:nvCxnSpPr>
            <p:cNvPr id="17" name="PHẠM DUYÊN 1 - 9Slide.vn">
              <a:extLst>
                <a:ext uri="{FF2B5EF4-FFF2-40B4-BE49-F238E27FC236}">
                  <a16:creationId xmlns:a16="http://schemas.microsoft.com/office/drawing/2014/main" id="{4578F439-946B-10ED-10F4-74944A53233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PHẠM DUYÊN 2 - 9Slide.vn">
              <a:extLst>
                <a:ext uri="{FF2B5EF4-FFF2-40B4-BE49-F238E27FC236}">
                  <a16:creationId xmlns:a16="http://schemas.microsoft.com/office/drawing/2014/main" id="{3C7C596E-3D34-FCA4-517B-DE496FA5160D}"/>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PHẠM DUYÊN 3 - 9Slide.vn">
              <a:extLst>
                <a:ext uri="{FF2B5EF4-FFF2-40B4-BE49-F238E27FC236}">
                  <a16:creationId xmlns:a16="http://schemas.microsoft.com/office/drawing/2014/main" id="{335EF755-8F95-4818-51B1-CC593D78DF4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PHẠM DUYÊN 4 - 9Slide.vn">
              <a:extLst>
                <a:ext uri="{FF2B5EF4-FFF2-40B4-BE49-F238E27FC236}">
                  <a16:creationId xmlns:a16="http://schemas.microsoft.com/office/drawing/2014/main" id="{129A31FA-DAEE-9EE9-0D04-DC2ED69FBE84}"/>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PHẠM DUYÊN 5 - 9Slide.vn">
              <a:extLst>
                <a:ext uri="{FF2B5EF4-FFF2-40B4-BE49-F238E27FC236}">
                  <a16:creationId xmlns:a16="http://schemas.microsoft.com/office/drawing/2014/main" id="{2DF54877-CE5D-F8FD-4358-12AA3D10A1E8}"/>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PHẠM DUYÊN 6 - 9Slide.vn">
            <a:extLst>
              <a:ext uri="{FF2B5EF4-FFF2-40B4-BE49-F238E27FC236}">
                <a16:creationId xmlns:a16="http://schemas.microsoft.com/office/drawing/2014/main" id="{63B01799-7741-1E73-5844-58FBFB5F1ABF}"/>
              </a:ext>
            </a:extLst>
          </p:cNvPr>
          <p:cNvGrpSpPr/>
          <p:nvPr/>
        </p:nvGrpSpPr>
        <p:grpSpPr>
          <a:xfrm>
            <a:off x="6889099" y="692150"/>
            <a:ext cx="254000" cy="457200"/>
            <a:chOff x="4673600" y="2959100"/>
            <a:chExt cx="254000" cy="457200"/>
          </a:xfrm>
        </p:grpSpPr>
        <p:cxnSp>
          <p:nvCxnSpPr>
            <p:cNvPr id="23" name="PHẠM DUYÊN 1 - 9Slide.vn">
              <a:extLst>
                <a:ext uri="{FF2B5EF4-FFF2-40B4-BE49-F238E27FC236}">
                  <a16:creationId xmlns:a16="http://schemas.microsoft.com/office/drawing/2014/main" id="{4A753841-6E43-DDBB-3078-7B03CEBD4BC8}"/>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PHẠM DUYÊN 2 - 9Slide.vn">
              <a:extLst>
                <a:ext uri="{FF2B5EF4-FFF2-40B4-BE49-F238E27FC236}">
                  <a16:creationId xmlns:a16="http://schemas.microsoft.com/office/drawing/2014/main" id="{0C2CFB31-814C-38AD-8582-90E3498C9B89}"/>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PHẠM DUYÊN 3 - 9Slide.vn">
              <a:extLst>
                <a:ext uri="{FF2B5EF4-FFF2-40B4-BE49-F238E27FC236}">
                  <a16:creationId xmlns:a16="http://schemas.microsoft.com/office/drawing/2014/main" id="{CAF1C752-571C-D22C-F7D5-699129BF25F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PHẠM DUYÊN 7 - 9Slide.vn">
            <a:extLst>
              <a:ext uri="{FF2B5EF4-FFF2-40B4-BE49-F238E27FC236}">
                <a16:creationId xmlns:a16="http://schemas.microsoft.com/office/drawing/2014/main" id="{5288B7B5-E5C1-A17E-D541-8D6A85F68651}"/>
              </a:ext>
            </a:extLst>
          </p:cNvPr>
          <p:cNvSpPr txBox="1"/>
          <p:nvPr/>
        </p:nvSpPr>
        <p:spPr>
          <a:xfrm>
            <a:off x="2286000" y="1438424"/>
            <a:ext cx="14984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chì:</a:t>
            </a:r>
          </a:p>
        </p:txBody>
      </p:sp>
      <p:grpSp>
        <p:nvGrpSpPr>
          <p:cNvPr id="27" name="PHẠM DUYÊN 8 - 9Slide.vn">
            <a:extLst>
              <a:ext uri="{FF2B5EF4-FFF2-40B4-BE49-F238E27FC236}">
                <a16:creationId xmlns:a16="http://schemas.microsoft.com/office/drawing/2014/main" id="{C9AB044B-310C-3A2E-37E3-531DDCD07036}"/>
              </a:ext>
            </a:extLst>
          </p:cNvPr>
          <p:cNvGrpSpPr/>
          <p:nvPr/>
        </p:nvGrpSpPr>
        <p:grpSpPr>
          <a:xfrm>
            <a:off x="4079605" y="1515110"/>
            <a:ext cx="603250" cy="457200"/>
            <a:chOff x="4559300" y="2959100"/>
            <a:chExt cx="603250" cy="457200"/>
          </a:xfrm>
        </p:grpSpPr>
        <p:cxnSp>
          <p:nvCxnSpPr>
            <p:cNvPr id="28" name="PHẠM DUYÊN 1 - 9Slide.vn">
              <a:extLst>
                <a:ext uri="{FF2B5EF4-FFF2-40B4-BE49-F238E27FC236}">
                  <a16:creationId xmlns:a16="http://schemas.microsoft.com/office/drawing/2014/main" id="{C9A54235-DC6E-F94A-91F4-DCB251A83195}"/>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HẠM DUYÊN 2 - 9Slide.vn">
              <a:extLst>
                <a:ext uri="{FF2B5EF4-FFF2-40B4-BE49-F238E27FC236}">
                  <a16:creationId xmlns:a16="http://schemas.microsoft.com/office/drawing/2014/main" id="{680888B9-BA9D-06BD-1E45-18939B46C56C}"/>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PHẠM DUYÊN 3 - 9Slide.vn">
              <a:extLst>
                <a:ext uri="{FF2B5EF4-FFF2-40B4-BE49-F238E27FC236}">
                  <a16:creationId xmlns:a16="http://schemas.microsoft.com/office/drawing/2014/main" id="{74B56CCD-857B-6863-047C-EB8FC5E3869A}"/>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PHẠM DUYÊN 4 - 9Slide.vn">
              <a:extLst>
                <a:ext uri="{FF2B5EF4-FFF2-40B4-BE49-F238E27FC236}">
                  <a16:creationId xmlns:a16="http://schemas.microsoft.com/office/drawing/2014/main" id="{AD02E91C-262D-2559-13BA-EE60BC2AC2F6}"/>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PHẠM DUYÊN 5 - 9Slide.vn">
              <a:extLst>
                <a:ext uri="{FF2B5EF4-FFF2-40B4-BE49-F238E27FC236}">
                  <a16:creationId xmlns:a16="http://schemas.microsoft.com/office/drawing/2014/main" id="{9F3CE828-8AB5-1894-8A71-5984A9647AC3}"/>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PHẠM DUYÊN 9 - 9Slide.vn">
            <a:extLst>
              <a:ext uri="{FF2B5EF4-FFF2-40B4-BE49-F238E27FC236}">
                <a16:creationId xmlns:a16="http://schemas.microsoft.com/office/drawing/2014/main" id="{01237C00-6071-CE4D-0494-DCD1C38141B4}"/>
              </a:ext>
            </a:extLst>
          </p:cNvPr>
          <p:cNvGrpSpPr/>
          <p:nvPr/>
        </p:nvGrpSpPr>
        <p:grpSpPr>
          <a:xfrm>
            <a:off x="4978003" y="1515110"/>
            <a:ext cx="603250" cy="457200"/>
            <a:chOff x="4559300" y="2959100"/>
            <a:chExt cx="603250" cy="457200"/>
          </a:xfrm>
        </p:grpSpPr>
        <p:cxnSp>
          <p:nvCxnSpPr>
            <p:cNvPr id="34" name="PHẠM DUYÊN 1 - 9Slide.vn">
              <a:extLst>
                <a:ext uri="{FF2B5EF4-FFF2-40B4-BE49-F238E27FC236}">
                  <a16:creationId xmlns:a16="http://schemas.microsoft.com/office/drawing/2014/main" id="{67F04BD6-5197-01BD-A6F3-03AFA2ACE8BC}"/>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PHẠM DUYÊN 2 - 9Slide.vn">
              <a:extLst>
                <a:ext uri="{FF2B5EF4-FFF2-40B4-BE49-F238E27FC236}">
                  <a16:creationId xmlns:a16="http://schemas.microsoft.com/office/drawing/2014/main" id="{DA96ECCC-2A5F-C5A3-586A-0E167FC9168C}"/>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PHẠM DUYÊN 3 - 9Slide.vn">
              <a:extLst>
                <a:ext uri="{FF2B5EF4-FFF2-40B4-BE49-F238E27FC236}">
                  <a16:creationId xmlns:a16="http://schemas.microsoft.com/office/drawing/2014/main" id="{933BC0DC-AA26-055B-8770-F5253A0A86A1}"/>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PHẠM DUYÊN 4 - 9Slide.vn">
              <a:extLst>
                <a:ext uri="{FF2B5EF4-FFF2-40B4-BE49-F238E27FC236}">
                  <a16:creationId xmlns:a16="http://schemas.microsoft.com/office/drawing/2014/main" id="{7668D077-CA0D-CF29-7E9A-C362DB2136A8}"/>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PHẠM DUYÊN 5 - 9Slide.vn">
              <a:extLst>
                <a:ext uri="{FF2B5EF4-FFF2-40B4-BE49-F238E27FC236}">
                  <a16:creationId xmlns:a16="http://schemas.microsoft.com/office/drawing/2014/main" id="{AF102806-B99F-D4B1-EA39-7558E5223D92}"/>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PHẠM DUYÊN 10 - 9Slide.vn">
            <a:extLst>
              <a:ext uri="{FF2B5EF4-FFF2-40B4-BE49-F238E27FC236}">
                <a16:creationId xmlns:a16="http://schemas.microsoft.com/office/drawing/2014/main" id="{73E41038-9CE1-46F3-C41D-98CAE73553F2}"/>
              </a:ext>
            </a:extLst>
          </p:cNvPr>
          <p:cNvGrpSpPr/>
          <p:nvPr/>
        </p:nvGrpSpPr>
        <p:grpSpPr>
          <a:xfrm>
            <a:off x="5876401" y="1515110"/>
            <a:ext cx="603250" cy="457200"/>
            <a:chOff x="4559300" y="2959100"/>
            <a:chExt cx="603250" cy="457200"/>
          </a:xfrm>
        </p:grpSpPr>
        <p:cxnSp>
          <p:nvCxnSpPr>
            <p:cNvPr id="40" name="PHẠM DUYÊN 1 - 9Slide.vn">
              <a:extLst>
                <a:ext uri="{FF2B5EF4-FFF2-40B4-BE49-F238E27FC236}">
                  <a16:creationId xmlns:a16="http://schemas.microsoft.com/office/drawing/2014/main" id="{918D9BC9-AC66-2F14-063B-0995BFC973EE}"/>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PHẠM DUYÊN 2 - 9Slide.vn">
              <a:extLst>
                <a:ext uri="{FF2B5EF4-FFF2-40B4-BE49-F238E27FC236}">
                  <a16:creationId xmlns:a16="http://schemas.microsoft.com/office/drawing/2014/main" id="{E7FAE994-0FF2-11C0-0D5A-71C37575BE7E}"/>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PHẠM DUYÊN 3 - 9Slide.vn">
              <a:extLst>
                <a:ext uri="{FF2B5EF4-FFF2-40B4-BE49-F238E27FC236}">
                  <a16:creationId xmlns:a16="http://schemas.microsoft.com/office/drawing/2014/main" id="{E53DA0F2-9BBD-E847-9095-4B00004AFF53}"/>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PHẠM DUYÊN 4 - 9Slide.vn">
              <a:extLst>
                <a:ext uri="{FF2B5EF4-FFF2-40B4-BE49-F238E27FC236}">
                  <a16:creationId xmlns:a16="http://schemas.microsoft.com/office/drawing/2014/main" id="{3B96708F-B3A2-DBA1-B81D-B7887FB6D3E9}"/>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PHẠM DUYÊN 5 - 9Slide.vn">
              <a:extLst>
                <a:ext uri="{FF2B5EF4-FFF2-40B4-BE49-F238E27FC236}">
                  <a16:creationId xmlns:a16="http://schemas.microsoft.com/office/drawing/2014/main" id="{3DDACAB3-2FB4-17EB-3BC7-EDA16D10B09E}"/>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PHẠM DUYÊN 11 - 9Slide.vn">
            <a:extLst>
              <a:ext uri="{FF2B5EF4-FFF2-40B4-BE49-F238E27FC236}">
                <a16:creationId xmlns:a16="http://schemas.microsoft.com/office/drawing/2014/main" id="{A473BDA6-2A80-34CB-F7F4-8E3F5F51ACDB}"/>
              </a:ext>
            </a:extLst>
          </p:cNvPr>
          <p:cNvGrpSpPr/>
          <p:nvPr/>
        </p:nvGrpSpPr>
        <p:grpSpPr>
          <a:xfrm>
            <a:off x="6774799" y="1515110"/>
            <a:ext cx="603250" cy="457200"/>
            <a:chOff x="4559300" y="2959100"/>
            <a:chExt cx="603250" cy="457200"/>
          </a:xfrm>
        </p:grpSpPr>
        <p:cxnSp>
          <p:nvCxnSpPr>
            <p:cNvPr id="46" name="PHẠM DUYÊN 1 - 9Slide.vn">
              <a:extLst>
                <a:ext uri="{FF2B5EF4-FFF2-40B4-BE49-F238E27FC236}">
                  <a16:creationId xmlns:a16="http://schemas.microsoft.com/office/drawing/2014/main" id="{D8D3D315-2E1C-EAF1-5091-8123140073B2}"/>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PHẠM DUYÊN 2 - 9Slide.vn">
              <a:extLst>
                <a:ext uri="{FF2B5EF4-FFF2-40B4-BE49-F238E27FC236}">
                  <a16:creationId xmlns:a16="http://schemas.microsoft.com/office/drawing/2014/main" id="{8A2FECD2-86BD-5B88-C464-47D4D402CE1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PHẠM DUYÊN 3 - 9Slide.vn">
              <a:extLst>
                <a:ext uri="{FF2B5EF4-FFF2-40B4-BE49-F238E27FC236}">
                  <a16:creationId xmlns:a16="http://schemas.microsoft.com/office/drawing/2014/main" id="{E887AB3F-7EE0-6C96-7411-9757086A242E}"/>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PHẠM DUYÊN 4 - 9Slide.vn">
              <a:extLst>
                <a:ext uri="{FF2B5EF4-FFF2-40B4-BE49-F238E27FC236}">
                  <a16:creationId xmlns:a16="http://schemas.microsoft.com/office/drawing/2014/main" id="{AF157BC2-C8DA-EAA0-ADCF-DEE11821F2F2}"/>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PHẠM DUYÊN 5 - 9Slide.vn">
              <a:extLst>
                <a:ext uri="{FF2B5EF4-FFF2-40B4-BE49-F238E27FC236}">
                  <a16:creationId xmlns:a16="http://schemas.microsoft.com/office/drawing/2014/main" id="{3486FC52-333C-74BB-4B6E-D5A206F385F1}"/>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1" name="PHẠM DUYÊN 12 - 9Slide.vn">
            <a:extLst>
              <a:ext uri="{FF2B5EF4-FFF2-40B4-BE49-F238E27FC236}">
                <a16:creationId xmlns:a16="http://schemas.microsoft.com/office/drawing/2014/main" id="{98463AD2-20A6-DFB0-400A-ED75F736CB40}"/>
              </a:ext>
            </a:extLst>
          </p:cNvPr>
          <p:cNvGrpSpPr/>
          <p:nvPr/>
        </p:nvGrpSpPr>
        <p:grpSpPr>
          <a:xfrm>
            <a:off x="7673197" y="1515110"/>
            <a:ext cx="603250" cy="457200"/>
            <a:chOff x="4559300" y="2959100"/>
            <a:chExt cx="603250" cy="457200"/>
          </a:xfrm>
        </p:grpSpPr>
        <p:cxnSp>
          <p:nvCxnSpPr>
            <p:cNvPr id="52" name="PHẠM DUYÊN 1 - 9Slide.vn">
              <a:extLst>
                <a:ext uri="{FF2B5EF4-FFF2-40B4-BE49-F238E27FC236}">
                  <a16:creationId xmlns:a16="http://schemas.microsoft.com/office/drawing/2014/main" id="{298D57BB-6194-5277-E65A-37B2A9A0C923}"/>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PHẠM DUYÊN 2 - 9Slide.vn">
              <a:extLst>
                <a:ext uri="{FF2B5EF4-FFF2-40B4-BE49-F238E27FC236}">
                  <a16:creationId xmlns:a16="http://schemas.microsoft.com/office/drawing/2014/main" id="{3FEF2085-5BF2-D897-F551-14696340259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PHẠM DUYÊN 3 - 9Slide.vn">
              <a:extLst>
                <a:ext uri="{FF2B5EF4-FFF2-40B4-BE49-F238E27FC236}">
                  <a16:creationId xmlns:a16="http://schemas.microsoft.com/office/drawing/2014/main" id="{4827C26A-607F-4B54-CA64-7018F7F2CDAB}"/>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PHẠM DUYÊN 4 - 9Slide.vn">
              <a:extLst>
                <a:ext uri="{FF2B5EF4-FFF2-40B4-BE49-F238E27FC236}">
                  <a16:creationId xmlns:a16="http://schemas.microsoft.com/office/drawing/2014/main" id="{9C510A6C-3BCE-4BF3-0831-DBC6A2266D2B}"/>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PHẠM DUYÊN 5 - 9Slide.vn">
              <a:extLst>
                <a:ext uri="{FF2B5EF4-FFF2-40B4-BE49-F238E27FC236}">
                  <a16:creationId xmlns:a16="http://schemas.microsoft.com/office/drawing/2014/main" id="{202156B9-67CC-C3B9-954D-E45644A8AD65}"/>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PHẠM DUYÊN 13 - 9Slide.vn">
            <a:extLst>
              <a:ext uri="{FF2B5EF4-FFF2-40B4-BE49-F238E27FC236}">
                <a16:creationId xmlns:a16="http://schemas.microsoft.com/office/drawing/2014/main" id="{87419572-A0A3-62F6-257E-1D2CE111D26E}"/>
              </a:ext>
            </a:extLst>
          </p:cNvPr>
          <p:cNvGrpSpPr/>
          <p:nvPr/>
        </p:nvGrpSpPr>
        <p:grpSpPr>
          <a:xfrm>
            <a:off x="8685895" y="1515110"/>
            <a:ext cx="381000" cy="457200"/>
            <a:chOff x="4673600" y="2959100"/>
            <a:chExt cx="381000" cy="457200"/>
          </a:xfrm>
        </p:grpSpPr>
        <p:cxnSp>
          <p:nvCxnSpPr>
            <p:cNvPr id="58" name="PHẠM DUYÊN 1 - 9Slide.vn">
              <a:extLst>
                <a:ext uri="{FF2B5EF4-FFF2-40B4-BE49-F238E27FC236}">
                  <a16:creationId xmlns:a16="http://schemas.microsoft.com/office/drawing/2014/main" id="{7B433B94-783A-A859-8C3E-9527E02C1F8C}"/>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PHẠM DUYÊN 2 - 9Slide.vn">
              <a:extLst>
                <a:ext uri="{FF2B5EF4-FFF2-40B4-BE49-F238E27FC236}">
                  <a16:creationId xmlns:a16="http://schemas.microsoft.com/office/drawing/2014/main" id="{6542FFA6-C0A6-E384-4777-1232DECAECFE}"/>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PHẠM DUYÊN 3 - 9Slide.vn">
              <a:extLst>
                <a:ext uri="{FF2B5EF4-FFF2-40B4-BE49-F238E27FC236}">
                  <a16:creationId xmlns:a16="http://schemas.microsoft.com/office/drawing/2014/main" id="{7B8E5B20-1A61-8F62-C7F0-9DDE369DCFC6}"/>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PHẠM DUYÊN 4 - 9Slide.vn">
              <a:extLst>
                <a:ext uri="{FF2B5EF4-FFF2-40B4-BE49-F238E27FC236}">
                  <a16:creationId xmlns:a16="http://schemas.microsoft.com/office/drawing/2014/main" id="{0C8D37AC-483F-E0A4-2769-622337C761BB}"/>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2" name="PHẠM DUYÊN 14 - 9Slide.vn">
            <a:extLst>
              <a:ext uri="{FF2B5EF4-FFF2-40B4-BE49-F238E27FC236}">
                <a16:creationId xmlns:a16="http://schemas.microsoft.com/office/drawing/2014/main" id="{1D9A61AB-77C8-F2C4-FB47-CC23EBDA3629}"/>
              </a:ext>
            </a:extLst>
          </p:cNvPr>
          <p:cNvSpPr txBox="1"/>
          <p:nvPr/>
        </p:nvSpPr>
        <p:spPr>
          <a:xfrm>
            <a:off x="2286000" y="2261384"/>
            <a:ext cx="193100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Bút mực:</a:t>
            </a:r>
          </a:p>
        </p:txBody>
      </p:sp>
      <p:grpSp>
        <p:nvGrpSpPr>
          <p:cNvPr id="63" name="PHẠM DUYÊN 15 - 9Slide.vn">
            <a:extLst>
              <a:ext uri="{FF2B5EF4-FFF2-40B4-BE49-F238E27FC236}">
                <a16:creationId xmlns:a16="http://schemas.microsoft.com/office/drawing/2014/main" id="{51B041F1-BC5E-6651-C53E-F41BE3268AE1}"/>
              </a:ext>
            </a:extLst>
          </p:cNvPr>
          <p:cNvGrpSpPr/>
          <p:nvPr/>
        </p:nvGrpSpPr>
        <p:grpSpPr>
          <a:xfrm>
            <a:off x="4079605" y="2338070"/>
            <a:ext cx="603250" cy="457200"/>
            <a:chOff x="4559300" y="2959100"/>
            <a:chExt cx="603250" cy="457200"/>
          </a:xfrm>
        </p:grpSpPr>
        <p:cxnSp>
          <p:nvCxnSpPr>
            <p:cNvPr id="64" name="PHẠM DUYÊN 1 - 9Slide.vn">
              <a:extLst>
                <a:ext uri="{FF2B5EF4-FFF2-40B4-BE49-F238E27FC236}">
                  <a16:creationId xmlns:a16="http://schemas.microsoft.com/office/drawing/2014/main" id="{BF2C1063-5C79-202E-65E8-B96A7C343AAA}"/>
                </a:ext>
              </a:extLst>
            </p:cNvPr>
            <p:cNvCxnSpPr>
              <a:cxnSpLocks/>
            </p:cNvCxnSpPr>
            <p:nvPr/>
          </p:nvCxnSpPr>
          <p:spPr>
            <a:xfrm>
              <a:off x="4673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PHẠM DUYÊN 2 - 9Slide.vn">
              <a:extLst>
                <a:ext uri="{FF2B5EF4-FFF2-40B4-BE49-F238E27FC236}">
                  <a16:creationId xmlns:a16="http://schemas.microsoft.com/office/drawing/2014/main" id="{40A5A53B-F2C2-5269-6E3E-F065E3BE90E4}"/>
                </a:ext>
              </a:extLst>
            </p:cNvPr>
            <p:cNvCxnSpPr>
              <a:cxnSpLocks/>
            </p:cNvCxnSpPr>
            <p:nvPr/>
          </p:nvCxnSpPr>
          <p:spPr>
            <a:xfrm>
              <a:off x="4800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PHẠM DUYÊN 3 - 9Slide.vn">
              <a:extLst>
                <a:ext uri="{FF2B5EF4-FFF2-40B4-BE49-F238E27FC236}">
                  <a16:creationId xmlns:a16="http://schemas.microsoft.com/office/drawing/2014/main" id="{BC94EFD7-7D31-C5A0-3087-45444D2A2811}"/>
                </a:ext>
              </a:extLst>
            </p:cNvPr>
            <p:cNvCxnSpPr>
              <a:cxnSpLocks/>
            </p:cNvCxnSpPr>
            <p:nvPr/>
          </p:nvCxnSpPr>
          <p:spPr>
            <a:xfrm>
              <a:off x="4927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PHẠM DUYÊN 4 - 9Slide.vn">
              <a:extLst>
                <a:ext uri="{FF2B5EF4-FFF2-40B4-BE49-F238E27FC236}">
                  <a16:creationId xmlns:a16="http://schemas.microsoft.com/office/drawing/2014/main" id="{6CD56DD1-B7B4-56F8-7A24-98B378E0B04A}"/>
                </a:ext>
              </a:extLst>
            </p:cNvPr>
            <p:cNvCxnSpPr>
              <a:cxnSpLocks/>
            </p:cNvCxnSpPr>
            <p:nvPr/>
          </p:nvCxnSpPr>
          <p:spPr>
            <a:xfrm>
              <a:off x="5054600" y="295910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PHẠM DUYÊN 5 - 9Slide.vn">
              <a:extLst>
                <a:ext uri="{FF2B5EF4-FFF2-40B4-BE49-F238E27FC236}">
                  <a16:creationId xmlns:a16="http://schemas.microsoft.com/office/drawing/2014/main" id="{FBCC083F-9550-D654-CDD7-75A284B0852D}"/>
                </a:ext>
              </a:extLst>
            </p:cNvPr>
            <p:cNvCxnSpPr>
              <a:cxnSpLocks/>
            </p:cNvCxnSpPr>
            <p:nvPr/>
          </p:nvCxnSpPr>
          <p:spPr>
            <a:xfrm flipH="1">
              <a:off x="4559300" y="3035300"/>
              <a:ext cx="603250" cy="28575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9" name="PHẠM DUYÊN 16 - 9Slide.vn">
            <a:extLst>
              <a:ext uri="{FF2B5EF4-FFF2-40B4-BE49-F238E27FC236}">
                <a16:creationId xmlns:a16="http://schemas.microsoft.com/office/drawing/2014/main" id="{8E70EB43-0874-702D-9A15-98F2CDF076EA}"/>
              </a:ext>
            </a:extLst>
          </p:cNvPr>
          <p:cNvCxnSpPr>
            <a:cxnSpLocks/>
          </p:cNvCxnSpPr>
          <p:nvPr/>
        </p:nvCxnSpPr>
        <p:spPr>
          <a:xfrm>
            <a:off x="5092303" y="2338070"/>
            <a:ext cx="0" cy="457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0" name="PHẠM DUYÊN 17 - 9Slide.vn">
            <a:extLst>
              <a:ext uri="{FF2B5EF4-FFF2-40B4-BE49-F238E27FC236}">
                <a16:creationId xmlns:a16="http://schemas.microsoft.com/office/drawing/2014/main" id="{C7611920-272D-A418-C19A-4BE673963CC8}"/>
              </a:ext>
            </a:extLst>
          </p:cNvPr>
          <p:cNvSpPr/>
          <p:nvPr/>
        </p:nvSpPr>
        <p:spPr>
          <a:xfrm>
            <a:off x="513551" y="3283098"/>
            <a:ext cx="11164898" cy="3086539"/>
          </a:xfrm>
          <a:prstGeom prst="roundRect">
            <a:avLst>
              <a:gd name="adj" fmla="val 6103"/>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71" name="PHẠM DUYÊN 18 - 9Slide.vn">
            <a:extLst>
              <a:ext uri="{FF2B5EF4-FFF2-40B4-BE49-F238E27FC236}">
                <a16:creationId xmlns:a16="http://schemas.microsoft.com/office/drawing/2014/main" id="{DFFDA7E0-A2DF-FFE8-CC73-814E0101D1A8}"/>
              </a:ext>
            </a:extLst>
          </p:cNvPr>
          <p:cNvSpPr txBox="1"/>
          <p:nvPr/>
        </p:nvSpPr>
        <p:spPr>
          <a:xfrm>
            <a:off x="847552" y="3314264"/>
            <a:ext cx="10582447" cy="1323439"/>
          </a:xfrm>
          <a:prstGeom prst="rect">
            <a:avLst/>
          </a:prstGeom>
          <a:noFill/>
        </p:spPr>
        <p:txBody>
          <a:bodyPr wrap="square" rtlCol="0">
            <a:spAutoFit/>
          </a:bodyPr>
          <a:lstStyle/>
          <a:p>
            <a:pPr algn="just"/>
            <a:r>
              <a:rPr lang="vi-VN" sz="4000" b="1">
                <a:solidFill>
                  <a:schemeClr val="tx1">
                    <a:lumMod val="75000"/>
                    <a:lumOff val="25000"/>
                  </a:schemeClr>
                </a:solidFill>
                <a:ea typeface="Cambria" panose="02040503050406030204" pitchFamily="18" charset="0"/>
                <a:cs typeface="Arial" panose="020B0604020202020204" pitchFamily="34" charset="0"/>
              </a:rPr>
              <a:t>c) Trong số đồ vật góp được, đồ vật nào có nhiều nhất? Đồ vật nào có ít nhất?</a:t>
            </a:r>
            <a:endParaRPr lang="en-US" sz="4000" b="1">
              <a:solidFill>
                <a:schemeClr val="tx1">
                  <a:lumMod val="75000"/>
                  <a:lumOff val="25000"/>
                </a:schemeClr>
              </a:solidFill>
              <a:ea typeface="Cambria" panose="02040503050406030204" pitchFamily="18" charset="0"/>
              <a:cs typeface="Arial" panose="020B0604020202020204" pitchFamily="34" charset="0"/>
            </a:endParaRPr>
          </a:p>
        </p:txBody>
      </p:sp>
      <p:sp>
        <p:nvSpPr>
          <p:cNvPr id="72" name="PHẠM DUYÊN 19 - 9Slide.vn">
            <a:extLst>
              <a:ext uri="{FF2B5EF4-FFF2-40B4-BE49-F238E27FC236}">
                <a16:creationId xmlns:a16="http://schemas.microsoft.com/office/drawing/2014/main" id="{AAE9FAD7-BCBC-BC8B-BAE9-C1D496A8511D}"/>
              </a:ext>
            </a:extLst>
          </p:cNvPr>
          <p:cNvSpPr txBox="1"/>
          <p:nvPr/>
        </p:nvSpPr>
        <p:spPr>
          <a:xfrm>
            <a:off x="847552" y="4695389"/>
            <a:ext cx="10582447" cy="1323439"/>
          </a:xfrm>
          <a:prstGeom prst="rect">
            <a:avLst/>
          </a:prstGeom>
          <a:noFill/>
        </p:spPr>
        <p:txBody>
          <a:bodyPr wrap="square" rtlCol="0">
            <a:spAutoFit/>
          </a:bodyPr>
          <a:lstStyle/>
          <a:p>
            <a:pPr algn="just"/>
            <a:r>
              <a:rPr lang="en-US"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chemeClr val="tx1">
                    <a:lumMod val="75000"/>
                    <a:lumOff val="25000"/>
                  </a:schemeClr>
                </a:solidFill>
                <a:ea typeface="Cambria" panose="02040503050406030204" pitchFamily="18" charset="0"/>
                <a:cs typeface="Arial" panose="020B0604020202020204" pitchFamily="34" charset="0"/>
              </a:rPr>
              <a:t>Trong số đồ vậ</a:t>
            </a:r>
            <a:r>
              <a:rPr lang="en-US" sz="4000" spc="-40">
                <a:solidFill>
                  <a:schemeClr val="tx1">
                    <a:lumMod val="75000"/>
                    <a:lumOff val="25000"/>
                  </a:schemeClr>
                </a:solidFill>
                <a:ea typeface="Cambria" panose="02040503050406030204" pitchFamily="18" charset="0"/>
                <a:cs typeface="Arial" panose="020B0604020202020204" pitchFamily="34" charset="0"/>
              </a:rPr>
              <a:t>t</a:t>
            </a:r>
            <a:r>
              <a:rPr lang="vi-VN" sz="4000" spc="-40">
                <a:solidFill>
                  <a:schemeClr val="tx1">
                    <a:lumMod val="75000"/>
                    <a:lumOff val="25000"/>
                  </a:schemeClr>
                </a:solidFill>
                <a:ea typeface="Cambria" panose="02040503050406030204" pitchFamily="18" charset="0"/>
                <a:cs typeface="Arial" panose="020B0604020202020204" pitchFamily="34" charset="0"/>
              </a:rPr>
              <a:t> góp được</a:t>
            </a:r>
            <a:r>
              <a:rPr lang="en-US" sz="4000" spc="-40">
                <a:solidFill>
                  <a:schemeClr val="tx1">
                    <a:lumMod val="75000"/>
                    <a:lumOff val="25000"/>
                  </a:schemeClr>
                </a:solidFill>
                <a:ea typeface="Cambria" panose="02040503050406030204" pitchFamily="18" charset="0"/>
                <a:cs typeface="Arial" panose="020B0604020202020204" pitchFamily="34" charset="0"/>
              </a:rPr>
              <a:t>, </a:t>
            </a:r>
            <a:r>
              <a:rPr lang="vi-VN" sz="4000" spc="-40">
                <a:solidFill>
                  <a:srgbClr val="ED7D31"/>
                </a:solidFill>
                <a:latin typeface="+mj-lt"/>
                <a:ea typeface="Cambria" panose="02040503050406030204" pitchFamily="18" charset="0"/>
                <a:cs typeface="Arial" panose="020B0604020202020204" pitchFamily="34" charset="0"/>
              </a:rPr>
              <a:t>bút chì có nhiều nhất</a:t>
            </a:r>
            <a:r>
              <a:rPr lang="vi-VN" sz="4000" spc="-40">
                <a:solidFill>
                  <a:schemeClr val="tx1">
                    <a:lumMod val="75000"/>
                    <a:lumOff val="25000"/>
                  </a:schemeClr>
                </a:solidFill>
                <a:ea typeface="Cambria" panose="02040503050406030204" pitchFamily="18" charset="0"/>
                <a:cs typeface="Arial" panose="020B0604020202020204" pitchFamily="34" charset="0"/>
              </a:rPr>
              <a:t> và </a:t>
            </a:r>
            <a:r>
              <a:rPr lang="vi-VN" sz="4000" spc="-40">
                <a:solidFill>
                  <a:schemeClr val="accent5"/>
                </a:solidFill>
                <a:latin typeface="+mj-lt"/>
                <a:ea typeface="Cambria" panose="02040503050406030204" pitchFamily="18" charset="0"/>
                <a:cs typeface="Arial" panose="020B0604020202020204" pitchFamily="34" charset="0"/>
              </a:rPr>
              <a:t>bút mực có ít nhất</a:t>
            </a:r>
            <a:r>
              <a:rPr lang="vi-VN" sz="4000" spc="-40">
                <a:solidFill>
                  <a:schemeClr val="tx1">
                    <a:lumMod val="75000"/>
                    <a:lumOff val="25000"/>
                  </a:schemeClr>
                </a:solidFill>
                <a:ea typeface="Cambria" panose="02040503050406030204" pitchFamily="18" charset="0"/>
                <a:cs typeface="Arial" panose="020B0604020202020204" pitchFamily="34" charset="0"/>
              </a:rPr>
              <a:t>.</a:t>
            </a:r>
            <a:endParaRPr lang="en-US" sz="4000" spc="-40">
              <a:solidFill>
                <a:schemeClr val="tx1">
                  <a:lumMod val="75000"/>
                  <a:lumOff val="25000"/>
                </a:schemeClr>
              </a:solidFill>
              <a:ea typeface="Cambria" panose="02040503050406030204" pitchFamily="18" charset="0"/>
              <a:cs typeface="Arial" panose="020B0604020202020204" pitchFamily="34" charset="0"/>
            </a:endParaRPr>
          </a:p>
        </p:txBody>
      </p:sp>
      <p:sp>
        <p:nvSpPr>
          <p:cNvPr id="77" name="PHẠM DUYÊN 20 - 9Slide.vn">
            <a:extLst>
              <a:ext uri="{FF2B5EF4-FFF2-40B4-BE49-F238E27FC236}">
                <a16:creationId xmlns:a16="http://schemas.microsoft.com/office/drawing/2014/main" id="{AA304B94-6331-37CF-E0E9-D9CFE7BDB6FE}"/>
              </a:ext>
            </a:extLst>
          </p:cNvPr>
          <p:cNvSpPr/>
          <p:nvPr/>
        </p:nvSpPr>
        <p:spPr>
          <a:xfrm>
            <a:off x="9404620" y="711413"/>
            <a:ext cx="653780" cy="379378"/>
          </a:xfrm>
          <a:prstGeom prst="roundRect">
            <a:avLst/>
          </a:prstGeom>
          <a:solidFill>
            <a:srgbClr val="00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18</a:t>
            </a:r>
          </a:p>
        </p:txBody>
      </p:sp>
      <p:sp>
        <p:nvSpPr>
          <p:cNvPr id="84" name="PHẠM DUYÊN 21 - 9Slide.vn">
            <a:extLst>
              <a:ext uri="{FF2B5EF4-FFF2-40B4-BE49-F238E27FC236}">
                <a16:creationId xmlns:a16="http://schemas.microsoft.com/office/drawing/2014/main" id="{35D4D8BD-847E-7528-FCE9-9EB4FB20486D}"/>
              </a:ext>
            </a:extLst>
          </p:cNvPr>
          <p:cNvSpPr/>
          <p:nvPr/>
        </p:nvSpPr>
        <p:spPr>
          <a:xfrm>
            <a:off x="9404620" y="1554375"/>
            <a:ext cx="653780" cy="379378"/>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29</a:t>
            </a:r>
          </a:p>
        </p:txBody>
      </p:sp>
      <p:sp>
        <p:nvSpPr>
          <p:cNvPr id="87" name="PHẠM DUYÊN 22 - 9Slide.vn">
            <a:extLst>
              <a:ext uri="{FF2B5EF4-FFF2-40B4-BE49-F238E27FC236}">
                <a16:creationId xmlns:a16="http://schemas.microsoft.com/office/drawing/2014/main" id="{1AED1422-26BA-A984-586F-48C81BD4CA88}"/>
              </a:ext>
            </a:extLst>
          </p:cNvPr>
          <p:cNvSpPr/>
          <p:nvPr/>
        </p:nvSpPr>
        <p:spPr>
          <a:xfrm>
            <a:off x="9404620" y="2397338"/>
            <a:ext cx="653780" cy="37937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6</a:t>
            </a:r>
          </a:p>
        </p:txBody>
      </p:sp>
      <p:grpSp>
        <p:nvGrpSpPr>
          <p:cNvPr id="88" name="PHẠM DUYÊN 23 - 9Slide.vn">
            <a:extLst>
              <a:ext uri="{FF2B5EF4-FFF2-40B4-BE49-F238E27FC236}">
                <a16:creationId xmlns:a16="http://schemas.microsoft.com/office/drawing/2014/main" id="{E36A6AF7-D50C-B308-1D73-CBD8F70ED5DA}"/>
              </a:ext>
            </a:extLst>
          </p:cNvPr>
          <p:cNvGrpSpPr/>
          <p:nvPr/>
        </p:nvGrpSpPr>
        <p:grpSpPr>
          <a:xfrm>
            <a:off x="474652" y="488362"/>
            <a:ext cx="668922" cy="707886"/>
            <a:chOff x="1559434" y="1176116"/>
            <a:chExt cx="668922" cy="707886"/>
          </a:xfrm>
        </p:grpSpPr>
        <p:grpSp>
          <p:nvGrpSpPr>
            <p:cNvPr id="89" name="Group 88">
              <a:extLst>
                <a:ext uri="{FF2B5EF4-FFF2-40B4-BE49-F238E27FC236}">
                  <a16:creationId xmlns:a16="http://schemas.microsoft.com/office/drawing/2014/main" id="{83D80CAF-6028-037A-C13E-9093E7B29730}"/>
                </a:ext>
              </a:extLst>
            </p:cNvPr>
            <p:cNvGrpSpPr/>
            <p:nvPr/>
          </p:nvGrpSpPr>
          <p:grpSpPr>
            <a:xfrm>
              <a:off x="1559434" y="1197548"/>
              <a:ext cx="668922" cy="668922"/>
              <a:chOff x="1959266" y="1758940"/>
              <a:chExt cx="668922" cy="668922"/>
            </a:xfrm>
          </p:grpSpPr>
          <p:sp>
            <p:nvSpPr>
              <p:cNvPr id="91" name="Oval 90">
                <a:extLst>
                  <a:ext uri="{FF2B5EF4-FFF2-40B4-BE49-F238E27FC236}">
                    <a16:creationId xmlns:a16="http://schemas.microsoft.com/office/drawing/2014/main" id="{61F86E2D-374B-8FD0-DB0A-4485B27730F7}"/>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92" name="Oval 91">
                <a:extLst>
                  <a:ext uri="{FF2B5EF4-FFF2-40B4-BE49-F238E27FC236}">
                    <a16:creationId xmlns:a16="http://schemas.microsoft.com/office/drawing/2014/main" id="{F5A6EEBC-E716-0895-3587-FE8106F68FC4}"/>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90" name="TextBox 89">
              <a:extLst>
                <a:ext uri="{FF2B5EF4-FFF2-40B4-BE49-F238E27FC236}">
                  <a16:creationId xmlns:a16="http://schemas.microsoft.com/office/drawing/2014/main" id="{268FCF54-4A29-1485-4791-E477C757C00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4020257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barn(inVertical)">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46E7A77F-D825-6416-62FA-DA4C4809C13D}"/>
              </a:ext>
            </a:extLst>
          </p:cNvPr>
          <p:cNvGrpSpPr/>
          <p:nvPr/>
        </p:nvGrpSpPr>
        <p:grpSpPr>
          <a:xfrm>
            <a:off x="474652" y="488362"/>
            <a:ext cx="668922" cy="707886"/>
            <a:chOff x="1559434" y="1176116"/>
            <a:chExt cx="668922" cy="707886"/>
          </a:xfrm>
        </p:grpSpPr>
        <p:grpSp>
          <p:nvGrpSpPr>
            <p:cNvPr id="3" name="Group 2">
              <a:extLst>
                <a:ext uri="{FF2B5EF4-FFF2-40B4-BE49-F238E27FC236}">
                  <a16:creationId xmlns:a16="http://schemas.microsoft.com/office/drawing/2014/main" id="{614E6816-DD39-E96B-5F1A-220EDC3E18C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34ECA291-B3AC-7AD5-DCC3-238186F700E6}"/>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45AD7760-35D2-8666-BC16-5B7FE196E785}"/>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BC3AD7E4-46DC-8F70-3D87-A2C5C52FFA4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pic>
        <p:nvPicPr>
          <p:cNvPr id="8" name="PHẠM DUYÊN 2 - 9Slide.vn">
            <a:extLst>
              <a:ext uri="{FF2B5EF4-FFF2-40B4-BE49-F238E27FC236}">
                <a16:creationId xmlns:a16="http://schemas.microsoft.com/office/drawing/2014/main" id="{84E1AB96-4551-EACD-7FAD-B6553E10049D}"/>
              </a:ext>
            </a:extLst>
          </p:cNvPr>
          <p:cNvPicPr>
            <a:picLocks noChangeAspect="1"/>
          </p:cNvPicPr>
          <p:nvPr/>
        </p:nvPicPr>
        <p:blipFill>
          <a:blip r:embed="rId2"/>
          <a:stretch>
            <a:fillRect/>
          </a:stretch>
        </p:blipFill>
        <p:spPr>
          <a:xfrm>
            <a:off x="3867150" y="2750640"/>
            <a:ext cx="4457700" cy="3726360"/>
          </a:xfrm>
          <a:prstGeom prst="rect">
            <a:avLst/>
          </a:prstGeom>
          <a:ln>
            <a:noFill/>
          </a:ln>
          <a:effectLst>
            <a:softEdge rad="112500"/>
          </a:effectLst>
        </p:spPr>
      </p:pic>
      <p:sp>
        <p:nvSpPr>
          <p:cNvPr id="9" name="PHẠM DUYÊN 3 - 9Slide.vn">
            <a:extLst>
              <a:ext uri="{FF2B5EF4-FFF2-40B4-BE49-F238E27FC236}">
                <a16:creationId xmlns:a16="http://schemas.microsoft.com/office/drawing/2014/main" id="{24810B7F-8213-51CC-6AF2-85452CC568DE}"/>
              </a:ext>
            </a:extLst>
          </p:cNvPr>
          <p:cNvSpPr txBox="1"/>
          <p:nvPr/>
        </p:nvSpPr>
        <p:spPr>
          <a:xfrm>
            <a:off x="1322468" y="504371"/>
            <a:ext cx="10259219" cy="2308324"/>
          </a:xfrm>
          <a:prstGeom prst="rect">
            <a:avLst/>
          </a:prstGeom>
          <a:noFill/>
        </p:spPr>
        <p:txBody>
          <a:bodyPr wrap="square" rtlCol="0">
            <a:spAutoFit/>
          </a:bodyPr>
          <a:lstStyle/>
          <a:p>
            <a:pPr algn="just"/>
            <a:r>
              <a:rPr lang="vi-VN"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Quan sát, phân loại, đếm và ghi chép số lượng đồ vật trong phòng học theo dạng hình tròn, hình tam giác, hình vuông. Cho biết dạng hình nào có nhiều nhất, dạng hình nào có ít nhất.</a:t>
            </a:r>
            <a:endParaRPr lang="en-US"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2051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44733B18-611F-B00A-7AA9-14BEF01AFB4F}"/>
              </a:ext>
            </a:extLst>
          </p:cNvPr>
          <p:cNvSpPr>
            <a:spLocks/>
          </p:cNvSpPr>
          <p:nvPr/>
        </p:nvSpPr>
        <p:spPr>
          <a:xfrm>
            <a:off x="4038601" y="3830135"/>
            <a:ext cx="7678747" cy="2119157"/>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3" name="PHẠM DUYÊN 2 - 9Slide.vn">
            <a:extLst>
              <a:ext uri="{FF2B5EF4-FFF2-40B4-BE49-F238E27FC236}">
                <a16:creationId xmlns:a16="http://schemas.microsoft.com/office/drawing/2014/main" id="{0A3C95A1-BD3A-5C59-025B-D6ED6CCE6E66}"/>
              </a:ext>
            </a:extLst>
          </p:cNvPr>
          <p:cNvSpPr txBox="1"/>
          <p:nvPr/>
        </p:nvSpPr>
        <p:spPr>
          <a:xfrm>
            <a:off x="4265296" y="3963780"/>
            <a:ext cx="2057400"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Hình tròn:</a:t>
            </a:r>
          </a:p>
        </p:txBody>
      </p:sp>
      <p:sp>
        <p:nvSpPr>
          <p:cNvPr id="4" name="PHẠM DUYÊN 3 - 9Slide.vn">
            <a:extLst>
              <a:ext uri="{FF2B5EF4-FFF2-40B4-BE49-F238E27FC236}">
                <a16:creationId xmlns:a16="http://schemas.microsoft.com/office/drawing/2014/main" id="{FB006CB3-3F9B-4AEA-B507-E826788684FD}"/>
              </a:ext>
            </a:extLst>
          </p:cNvPr>
          <p:cNvSpPr txBox="1"/>
          <p:nvPr/>
        </p:nvSpPr>
        <p:spPr>
          <a:xfrm>
            <a:off x="4265296" y="4539966"/>
            <a:ext cx="2819400"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Hình tam giác:</a:t>
            </a:r>
          </a:p>
        </p:txBody>
      </p:sp>
      <p:sp>
        <p:nvSpPr>
          <p:cNvPr id="5" name="PHẠM DUYÊN 4 - 9Slide.vn">
            <a:extLst>
              <a:ext uri="{FF2B5EF4-FFF2-40B4-BE49-F238E27FC236}">
                <a16:creationId xmlns:a16="http://schemas.microsoft.com/office/drawing/2014/main" id="{B4C0E5EE-3D2E-8E6C-31E9-BA6FEEDFCFAF}"/>
              </a:ext>
            </a:extLst>
          </p:cNvPr>
          <p:cNvSpPr txBox="1"/>
          <p:nvPr/>
        </p:nvSpPr>
        <p:spPr>
          <a:xfrm>
            <a:off x="4265296" y="5116152"/>
            <a:ext cx="2514600"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240">
                <a:solidFill>
                  <a:schemeClr val="tx1">
                    <a:lumMod val="75000"/>
                    <a:lumOff val="25000"/>
                  </a:schemeClr>
                </a:solidFill>
                <a:latin typeface="+mn-lt"/>
              </a:rPr>
              <a:t>Hình vuông:</a:t>
            </a:r>
          </a:p>
        </p:txBody>
      </p:sp>
      <p:grpSp>
        <p:nvGrpSpPr>
          <p:cNvPr id="6" name="PHẠM DUYÊN 5 - 9Slide.vn">
            <a:extLst>
              <a:ext uri="{FF2B5EF4-FFF2-40B4-BE49-F238E27FC236}">
                <a16:creationId xmlns:a16="http://schemas.microsoft.com/office/drawing/2014/main" id="{606964B0-A796-BFB6-645B-BFB0DD616D82}"/>
              </a:ext>
            </a:extLst>
          </p:cNvPr>
          <p:cNvGrpSpPr/>
          <p:nvPr/>
        </p:nvGrpSpPr>
        <p:grpSpPr>
          <a:xfrm>
            <a:off x="474652" y="488362"/>
            <a:ext cx="668922" cy="707886"/>
            <a:chOff x="1559434" y="1176116"/>
            <a:chExt cx="668922" cy="707886"/>
          </a:xfrm>
        </p:grpSpPr>
        <p:grpSp>
          <p:nvGrpSpPr>
            <p:cNvPr id="7" name="Group 6">
              <a:extLst>
                <a:ext uri="{FF2B5EF4-FFF2-40B4-BE49-F238E27FC236}">
                  <a16:creationId xmlns:a16="http://schemas.microsoft.com/office/drawing/2014/main" id="{3AFC1B5A-3339-7A68-A8A3-D62E99E076C0}"/>
                </a:ext>
              </a:extLst>
            </p:cNvPr>
            <p:cNvGrpSpPr/>
            <p:nvPr/>
          </p:nvGrpSpPr>
          <p:grpSpPr>
            <a:xfrm>
              <a:off x="1559434" y="1197548"/>
              <a:ext cx="668922" cy="668922"/>
              <a:chOff x="1959266" y="1758940"/>
              <a:chExt cx="668922" cy="668922"/>
            </a:xfrm>
          </p:grpSpPr>
          <p:sp>
            <p:nvSpPr>
              <p:cNvPr id="9" name="Oval 8">
                <a:extLst>
                  <a:ext uri="{FF2B5EF4-FFF2-40B4-BE49-F238E27FC236}">
                    <a16:creationId xmlns:a16="http://schemas.microsoft.com/office/drawing/2014/main" id="{F6038601-BD17-A8BA-16D1-86C465D836E6}"/>
                  </a:ext>
                </a:extLst>
              </p:cNvPr>
              <p:cNvSpPr/>
              <p:nvPr/>
            </p:nvSpPr>
            <p:spPr>
              <a:xfrm>
                <a:off x="2001384" y="1801058"/>
                <a:ext cx="590719" cy="590719"/>
              </a:xfrm>
              <a:prstGeom prst="ellipse">
                <a:avLst/>
              </a:prstGeom>
              <a:solidFill>
                <a:srgbClr val="226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0" name="Oval 9">
                <a:extLst>
                  <a:ext uri="{FF2B5EF4-FFF2-40B4-BE49-F238E27FC236}">
                    <a16:creationId xmlns:a16="http://schemas.microsoft.com/office/drawing/2014/main" id="{7D1EAA73-F9D4-28EE-3025-80F37E6AD172}"/>
                  </a:ext>
                </a:extLst>
              </p:cNvPr>
              <p:cNvSpPr/>
              <p:nvPr/>
            </p:nvSpPr>
            <p:spPr>
              <a:xfrm>
                <a:off x="1959266" y="1758940"/>
                <a:ext cx="668922" cy="668922"/>
              </a:xfrm>
              <a:prstGeom prst="ellipse">
                <a:avLst/>
              </a:prstGeom>
              <a:noFill/>
              <a:ln w="28575">
                <a:solidFill>
                  <a:srgbClr val="00C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FCAC0AFC-7BC5-29F4-6195-39C9B1910D1B}"/>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11" name="PHẠM DUYÊN 6 - 9Slide.vn">
            <a:extLst>
              <a:ext uri="{FF2B5EF4-FFF2-40B4-BE49-F238E27FC236}">
                <a16:creationId xmlns:a16="http://schemas.microsoft.com/office/drawing/2014/main" id="{6A6AA8B2-5C96-1C5B-2DC7-766396E380BC}"/>
              </a:ext>
            </a:extLst>
          </p:cNvPr>
          <p:cNvSpPr txBox="1"/>
          <p:nvPr/>
        </p:nvSpPr>
        <p:spPr>
          <a:xfrm>
            <a:off x="1322468" y="504371"/>
            <a:ext cx="10259219" cy="2308324"/>
          </a:xfrm>
          <a:prstGeom prst="rect">
            <a:avLst/>
          </a:prstGeom>
          <a:noFill/>
        </p:spPr>
        <p:txBody>
          <a:bodyPr wrap="square" rtlCol="0">
            <a:spAutoFit/>
          </a:bodyPr>
          <a:lstStyle/>
          <a:p>
            <a:pPr algn="just"/>
            <a:r>
              <a:rPr lang="vi-VN"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rPr>
              <a:t>Quan sát, phân loại, đếm và ghi chép số lượng đồ vật trong phòng học theo dạng hình tròn, hình tam giác, hình vuông. Cho biết dạng hình nào có nhiều nhất, dạng hình nào có ít nhất.</a:t>
            </a:r>
            <a:endParaRPr lang="en-US" sz="3600" spc="-93">
              <a:solidFill>
                <a:srgbClr val="226E74"/>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pic>
        <p:nvPicPr>
          <p:cNvPr id="12" name="PHẠM DUYÊN 7 - 9Slide.vn">
            <a:extLst>
              <a:ext uri="{FF2B5EF4-FFF2-40B4-BE49-F238E27FC236}">
                <a16:creationId xmlns:a16="http://schemas.microsoft.com/office/drawing/2014/main" id="{89E0E81C-BE55-708E-01F2-F8A288EAF335}"/>
              </a:ext>
            </a:extLst>
          </p:cNvPr>
          <p:cNvPicPr>
            <a:picLocks noChangeAspect="1"/>
          </p:cNvPicPr>
          <p:nvPr/>
        </p:nvPicPr>
        <p:blipFill>
          <a:blip r:embed="rId2"/>
          <a:stretch>
            <a:fillRect/>
          </a:stretch>
        </p:blipFill>
        <p:spPr>
          <a:xfrm>
            <a:off x="486082" y="3280205"/>
            <a:ext cx="3352800" cy="2802732"/>
          </a:xfrm>
          <a:prstGeom prst="rect">
            <a:avLst/>
          </a:prstGeom>
          <a:ln>
            <a:noFill/>
          </a:ln>
          <a:effectLst>
            <a:softEdge rad="112500"/>
          </a:effectLst>
        </p:spPr>
      </p:pic>
      <p:grpSp>
        <p:nvGrpSpPr>
          <p:cNvPr id="17" name="Group 16">
            <a:extLst>
              <a:ext uri="{FF2B5EF4-FFF2-40B4-BE49-F238E27FC236}">
                <a16:creationId xmlns:a16="http://schemas.microsoft.com/office/drawing/2014/main" id="{9C003E6A-5E91-30B6-418C-F1F9056E55B1}"/>
              </a:ext>
            </a:extLst>
          </p:cNvPr>
          <p:cNvGrpSpPr/>
          <p:nvPr/>
        </p:nvGrpSpPr>
        <p:grpSpPr>
          <a:xfrm>
            <a:off x="6926987" y="2581390"/>
            <a:ext cx="4790361" cy="1397630"/>
            <a:chOff x="6513020" y="2562614"/>
            <a:chExt cx="4790361" cy="1397630"/>
          </a:xfrm>
        </p:grpSpPr>
        <p:sp>
          <p:nvSpPr>
            <p:cNvPr id="16" name="Thought Bubble: Cloud 15">
              <a:extLst>
                <a:ext uri="{FF2B5EF4-FFF2-40B4-BE49-F238E27FC236}">
                  <a16:creationId xmlns:a16="http://schemas.microsoft.com/office/drawing/2014/main" id="{17F37E9F-3A17-4EAD-8E99-E06BD3E861BA}"/>
                </a:ext>
              </a:extLst>
            </p:cNvPr>
            <p:cNvSpPr/>
            <p:nvPr/>
          </p:nvSpPr>
          <p:spPr>
            <a:xfrm>
              <a:off x="6513020" y="2562614"/>
              <a:ext cx="4790361" cy="1397630"/>
            </a:xfrm>
            <a:prstGeom prst="cloudCallout">
              <a:avLst/>
            </a:prstGeom>
            <a:solidFill>
              <a:srgbClr val="8EFD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274C58-711E-F670-7E13-585C3297792F}"/>
                </a:ext>
              </a:extLst>
            </p:cNvPr>
            <p:cNvSpPr txBox="1"/>
            <p:nvPr/>
          </p:nvSpPr>
          <p:spPr>
            <a:xfrm>
              <a:off x="6630114" y="2898864"/>
              <a:ext cx="4333875" cy="707886"/>
            </a:xfrm>
            <a:prstGeom prst="rect">
              <a:avLst/>
            </a:prstGeom>
            <a:noFill/>
          </p:spPr>
          <p:txBody>
            <a:bodyPr wrap="square" rtlCol="0">
              <a:spAutoFit/>
            </a:bodyPr>
            <a:lstStyle/>
            <a:p>
              <a:pPr algn="just" defTabSz="1219170">
                <a:defRPr/>
              </a:pPr>
              <a:r>
                <a:rPr lang="en-US" sz="4000" b="1">
                  <a:solidFill>
                    <a:srgbClr val="FF0000"/>
                  </a:solidFill>
                  <a:latin typeface="UTM Cookies" panose="02040603050506020204" pitchFamily="18" charset="0"/>
                </a:rPr>
                <a:t>   </a:t>
              </a:r>
              <a:r>
                <a:rPr lang="en-US" sz="4000">
                  <a:solidFill>
                    <a:srgbClr val="FF0000"/>
                  </a:solidFill>
                  <a:effectLst>
                    <a:glow rad="63500">
                      <a:srgbClr val="FFC000">
                        <a:satMod val="175000"/>
                        <a:alpha val="40000"/>
                      </a:srgbClr>
                    </a:glow>
                  </a:effectLst>
                  <a:latin typeface="Pacifico" panose="00000500000000000000" pitchFamily="2" charset="0"/>
                </a:rPr>
                <a:t>Thảo luận nhóm 3</a:t>
              </a:r>
            </a:p>
          </p:txBody>
        </p:sp>
      </p:grpSp>
    </p:spTree>
    <p:extLst>
      <p:ext uri="{BB962C8B-B14F-4D97-AF65-F5344CB8AC3E}">
        <p14:creationId xmlns:p14="http://schemas.microsoft.com/office/powerpoint/2010/main" val="256867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8A54A643-E9F9-BF62-F7BA-4C12366F45B6}"/>
              </a:ext>
            </a:extLst>
          </p:cNvPr>
          <p:cNvPicPr>
            <a:picLocks noChangeAspect="1"/>
          </p:cNvPicPr>
          <p:nvPr/>
        </p:nvPicPr>
        <p:blipFill>
          <a:blip r:embed="rId2"/>
          <a:stretch>
            <a:fillRect/>
          </a:stretch>
        </p:blipFill>
        <p:spPr>
          <a:xfrm>
            <a:off x="2783301" y="1371600"/>
            <a:ext cx="6625399" cy="33229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3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83000">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8DBC508E-4135-F9B5-D353-10AB03347B39}"/>
              </a:ext>
            </a:extLst>
          </p:cNvPr>
          <p:cNvSpPr txBox="1"/>
          <p:nvPr/>
        </p:nvSpPr>
        <p:spPr>
          <a:xfrm>
            <a:off x="5562600" y="4572000"/>
            <a:ext cx="2146742" cy="830997"/>
          </a:xfrm>
          <a:prstGeom prst="rect">
            <a:avLst/>
          </a:prstGeom>
          <a:noFill/>
        </p:spPr>
        <p:txBody>
          <a:bodyPr wrap="none" rtlCol="0">
            <a:spAutoFit/>
          </a:bodyPr>
          <a:lstStyle/>
          <a:p>
            <a:r>
              <a:rPr lang="en-US" sz="4800">
                <a:solidFill>
                  <a:schemeClr val="tx1">
                    <a:lumMod val="65000"/>
                    <a:lumOff val="35000"/>
                  </a:schemeClr>
                </a:solidFill>
                <a:latin typeface="+mj-lt"/>
              </a:rPr>
              <a:t>(Tiết 1) </a:t>
            </a:r>
          </a:p>
        </p:txBody>
      </p:sp>
      <p:pic>
        <p:nvPicPr>
          <p:cNvPr id="8" name="PHẠM DUYÊN 2 - 9Slide.vn">
            <a:extLst>
              <a:ext uri="{FF2B5EF4-FFF2-40B4-BE49-F238E27FC236}">
                <a16:creationId xmlns:a16="http://schemas.microsoft.com/office/drawing/2014/main" id="{061B7D47-0F45-3E4B-057C-3EC136A12D9C}"/>
              </a:ext>
            </a:extLst>
          </p:cNvPr>
          <p:cNvPicPr>
            <a:picLocks noChangeAspect="1"/>
          </p:cNvPicPr>
          <p:nvPr/>
        </p:nvPicPr>
        <p:blipFill>
          <a:blip r:embed="rId2"/>
          <a:stretch>
            <a:fillRect/>
          </a:stretch>
        </p:blipFill>
        <p:spPr>
          <a:xfrm>
            <a:off x="4172955" y="899315"/>
            <a:ext cx="3846090" cy="1627998"/>
          </a:xfrm>
          <a:prstGeom prst="rect">
            <a:avLst/>
          </a:prstGeom>
        </p:spPr>
      </p:pic>
      <p:pic>
        <p:nvPicPr>
          <p:cNvPr id="4" name="PHẠM DUYÊN 3 - 9Slide.vn">
            <a:extLst>
              <a:ext uri="{FF2B5EF4-FFF2-40B4-BE49-F238E27FC236}">
                <a16:creationId xmlns:a16="http://schemas.microsoft.com/office/drawing/2014/main" id="{3FAA62B0-E582-6131-EC04-E6C3D468EE59}"/>
              </a:ext>
            </a:extLst>
          </p:cNvPr>
          <p:cNvPicPr>
            <a:picLocks noChangeAspect="1"/>
          </p:cNvPicPr>
          <p:nvPr/>
        </p:nvPicPr>
        <p:blipFill rotWithShape="1">
          <a:blip r:embed="rId3"/>
          <a:srcRect l="25926" t="32006" r="24078" b="34752"/>
          <a:stretch/>
        </p:blipFill>
        <p:spPr>
          <a:xfrm>
            <a:off x="465687" y="694330"/>
            <a:ext cx="1675494" cy="665946"/>
          </a:xfrm>
          <a:prstGeom prst="rect">
            <a:avLst/>
          </a:prstGeom>
        </p:spPr>
      </p:pic>
      <p:pic>
        <p:nvPicPr>
          <p:cNvPr id="7" name="PHẠM DUYÊN 4 - 9Slide.vn">
            <a:extLst>
              <a:ext uri="{FF2B5EF4-FFF2-40B4-BE49-F238E27FC236}">
                <a16:creationId xmlns:a16="http://schemas.microsoft.com/office/drawing/2014/main" id="{3C04FE97-C650-24D9-3B28-16C71162515E}"/>
              </a:ext>
            </a:extLst>
          </p:cNvPr>
          <p:cNvPicPr>
            <a:picLocks noChangeAspect="1"/>
          </p:cNvPicPr>
          <p:nvPr/>
        </p:nvPicPr>
        <p:blipFill>
          <a:blip r:embed="rId4"/>
          <a:stretch>
            <a:fillRect/>
          </a:stretch>
        </p:blipFill>
        <p:spPr>
          <a:xfrm>
            <a:off x="1231490" y="2490853"/>
            <a:ext cx="9969910" cy="2270008"/>
          </a:xfrm>
          <a:prstGeom prst="rect">
            <a:avLst/>
          </a:prstGeom>
        </p:spPr>
      </p:pic>
    </p:spTree>
    <p:extLst>
      <p:ext uri="{BB962C8B-B14F-4D97-AF65-F5344CB8AC3E}">
        <p14:creationId xmlns:p14="http://schemas.microsoft.com/office/powerpoint/2010/main" val="290493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iterate type="lt">
                                    <p:tmPct val="12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350"/>
                                        <p:tgtEl>
                                          <p:spTgt spid="8"/>
                                        </p:tgtEl>
                                      </p:cBhvr>
                                    </p:animEffect>
                                    <p:anim calcmode="lin" valueType="num">
                                      <p:cBhvr>
                                        <p:cTn id="8" dur="350" fill="hold"/>
                                        <p:tgtEl>
                                          <p:spTgt spid="8"/>
                                        </p:tgtEl>
                                        <p:attrNameLst>
                                          <p:attrName>ppt_x</p:attrName>
                                        </p:attrNameLst>
                                      </p:cBhvr>
                                      <p:tavLst>
                                        <p:tav tm="0">
                                          <p:val>
                                            <p:strVal val="#ppt_x"/>
                                          </p:val>
                                        </p:tav>
                                        <p:tav tm="100000">
                                          <p:val>
                                            <p:strVal val="#ppt_x"/>
                                          </p:val>
                                        </p:tav>
                                      </p:tavLst>
                                    </p:anim>
                                    <p:anim calcmode="lin" valueType="num">
                                      <p:cBhvr>
                                        <p:cTn id="9" dur="3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1D45D70-BF16-405B-871F-CA45656E5F3B}"/>
              </a:ext>
            </a:extLst>
          </p:cNvPr>
          <p:cNvGrpSpPr/>
          <p:nvPr/>
        </p:nvGrpSpPr>
        <p:grpSpPr>
          <a:xfrm>
            <a:off x="922050" y="1656217"/>
            <a:ext cx="9362776" cy="1818370"/>
            <a:chOff x="816810" y="797324"/>
            <a:chExt cx="9716600" cy="181837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16810" y="87187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797324"/>
              <a:ext cx="8484588" cy="181837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kumimoji="0" lang="en-US" altLang="zh-CN" sz="28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a:t>
              </a: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Nhận biết được cách thu thập, phân loại, ghi chép số liệu thống kê (trong một số tình huống đơn giản) theo các tiêu chí cho trước.</a:t>
              </a:r>
              <a:r>
                <a:rPr lang="nl-NL" sz="28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endParaRPr lang="vi-VN" sz="28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61892" y="325511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13247">
            <a:off x="138849" y="424096"/>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5"/>
          <a:stretch>
            <a:fillRect/>
          </a:stretch>
        </p:blipFill>
        <p:spPr>
          <a:xfrm>
            <a:off x="3603029" y="428206"/>
            <a:ext cx="5168542" cy="1422700"/>
          </a:xfrm>
          <a:prstGeom prst="rect">
            <a:avLst/>
          </a:prstGeom>
        </p:spPr>
      </p:pic>
      <p:sp>
        <p:nvSpPr>
          <p:cNvPr id="2" name="TextBox 1">
            <a:extLst>
              <a:ext uri="{FF2B5EF4-FFF2-40B4-BE49-F238E27FC236}">
                <a16:creationId xmlns:a16="http://schemas.microsoft.com/office/drawing/2014/main" id="{4A0BC296-1384-5747-990A-DCB0FCB8942B}"/>
              </a:ext>
            </a:extLst>
          </p:cNvPr>
          <p:cNvSpPr txBox="1"/>
          <p:nvPr/>
        </p:nvSpPr>
        <p:spPr>
          <a:xfrm>
            <a:off x="2438401" y="3699576"/>
            <a:ext cx="8175628" cy="650391"/>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Đọc và mô tả được các số liệu ở dạng bảng.</a:t>
            </a:r>
            <a:endPar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 name="Picture 2" descr="Cute happy smiling book Royalty Free Vector Image">
            <a:extLst>
              <a:ext uri="{FF2B5EF4-FFF2-40B4-BE49-F238E27FC236}">
                <a16:creationId xmlns:a16="http://schemas.microsoft.com/office/drawing/2014/main" id="{10CB0719-7282-0287-1F7A-52A8810E6FB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784333" y="4428576"/>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5632C2-0544-9596-2528-7C0AADCEC5CE}"/>
              </a:ext>
            </a:extLst>
          </p:cNvPr>
          <p:cNvSpPr txBox="1"/>
          <p:nvPr/>
        </p:nvSpPr>
        <p:spPr>
          <a:xfrm>
            <a:off x="2925246" y="4878553"/>
            <a:ext cx="8175627" cy="633365"/>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lang="en-US" altLang="zh-C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Nêu được một số nhận xét đơn giản từ bảng số liệu</a:t>
            </a:r>
            <a:endPar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spTree>
    <p:extLst>
      <p:ext uri="{BB962C8B-B14F-4D97-AF65-F5344CB8AC3E}">
        <p14:creationId xmlns:p14="http://schemas.microsoft.com/office/powerpoint/2010/main" val="3142532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13F8F431-616F-0659-FE46-5C9E846A2BC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225800" y="1524000"/>
            <a:ext cx="5740400" cy="2870200"/>
          </a:xfrm>
          <a:prstGeom prst="rect">
            <a:avLst/>
          </a:prstGeom>
        </p:spPr>
      </p:pic>
    </p:spTree>
    <p:extLst>
      <p:ext uri="{BB962C8B-B14F-4D97-AF65-F5344CB8AC3E}">
        <p14:creationId xmlns:p14="http://schemas.microsoft.com/office/powerpoint/2010/main" val="1223284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407400"/>
            <a:ext cx="9841498" cy="6043200"/>
          </a:xfrm>
          <a:prstGeom prst="roundRect">
            <a:avLst>
              <a:gd name="adj" fmla="val 2703"/>
            </a:avLst>
          </a:prstGeom>
          <a:ln w="28575">
            <a:noFill/>
          </a:ln>
        </p:spPr>
      </p:pic>
      <p:pic>
        <p:nvPicPr>
          <p:cNvPr id="4" name="PHẠM DUYÊN 2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3 - 9Slide.vn">
            <a:extLst>
              <a:ext uri="{FF2B5EF4-FFF2-40B4-BE49-F238E27FC236}">
                <a16:creationId xmlns:a16="http://schemas.microsoft.com/office/drawing/2014/main" id="{C01EFCF0-A01D-5669-1A34-9CECF9FA726C}"/>
              </a:ext>
            </a:extLst>
          </p:cNvPr>
          <p:cNvSpPr txBox="1"/>
          <p:nvPr/>
        </p:nvSpPr>
        <p:spPr>
          <a:xfrm>
            <a:off x="609600" y="4800600"/>
            <a:ext cx="7696200" cy="1249573"/>
          </a:xfrm>
          <a:prstGeom prst="rect">
            <a:avLst/>
          </a:prstGeom>
          <a:noFill/>
        </p:spPr>
        <p:txBody>
          <a:bodyPr wrap="square" rtlCol="0">
            <a:spAutoFit/>
          </a:bodyPr>
          <a:lstStyle/>
          <a:p>
            <a:pPr algn="just">
              <a:lnSpc>
                <a:spcPct val="94000"/>
              </a:lnSpc>
            </a:pPr>
            <a:r>
              <a:rPr lang="en-US" sz="4000" spc="-40">
                <a:solidFill>
                  <a:srgbClr val="008F96"/>
                </a:solidFill>
                <a:latin typeface="+mj-lt"/>
              </a:rPr>
              <a:t>Các bạn Nam, Việt và Mai đang tập ném bóng vào rổ.</a:t>
            </a:r>
          </a:p>
        </p:txBody>
      </p:sp>
      <mc:AlternateContent xmlns:mc="http://schemas.openxmlformats.org/markup-compatibility/2006" xmlns:a14="http://schemas.microsoft.com/office/drawing/2010/main">
        <mc:Choice Requires="a14">
          <p:sp>
            <p:nvSpPr>
              <p:cNvPr id="6" name="PHẠM DUYÊN 4 - 9Slide.vn">
                <a:extLst>
                  <a:ext uri="{FF2B5EF4-FFF2-40B4-BE49-F238E27FC236}">
                    <a16:creationId xmlns:a16="http://schemas.microsoft.com/office/drawing/2014/main" id="{8C626C84-5116-5128-0970-898CF2869072}"/>
                  </a:ext>
                </a:extLst>
              </p:cNvPr>
              <p:cNvSpPr txBox="1"/>
              <p:nvPr/>
            </p:nvSpPr>
            <p:spPr>
              <a:xfrm>
                <a:off x="8871663" y="2538456"/>
                <a:ext cx="1998306" cy="830997"/>
              </a:xfrm>
              <a:prstGeom prst="rect">
                <a:avLst/>
              </a:prstGeom>
              <a:noFill/>
            </p:spPr>
            <p:txBody>
              <a:bodyPr wrap="square" rtlCol="0">
                <a:spAutoFit/>
              </a:bodyPr>
              <a:lstStyle/>
              <a:p>
                <a:pPr algn="ctr"/>
                <a:r>
                  <a:rPr lang="en-US" sz="1600" b="1" spc="-10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1600" b="1" i="1" spc="-10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1600" b="1" i="1" spc="-10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b="1" spc="-100">
                    <a:solidFill>
                      <a:srgbClr val="AE4B24"/>
                    </a:solidFill>
                    <a:latin typeface="+mj-lt"/>
                    <a:ea typeface="Cambria" panose="02040503050406030204" pitchFamily="18" charset="0"/>
                    <a:cs typeface="Arial" panose="020B0604020202020204" pitchFamily="34" charset="0"/>
                  </a:rPr>
                  <a:t>là 1 lần ném bóng vào rổ. Mỗi dấu</a:t>
                </a:r>
                <a:br>
                  <a:rPr lang="en-US" sz="1600" b="1" spc="-100">
                    <a:solidFill>
                      <a:srgbClr val="AE4B24"/>
                    </a:solidFill>
                    <a:latin typeface="+mj-lt"/>
                    <a:ea typeface="Cambria" panose="02040503050406030204" pitchFamily="18" charset="0"/>
                    <a:cs typeface="Arial" panose="020B0604020202020204" pitchFamily="34" charset="0"/>
                  </a:rPr>
                </a:br>
                <a:r>
                  <a:rPr lang="en-US" sz="1600" b="1" spc="-100">
                    <a:solidFill>
                      <a:srgbClr val="0070C0"/>
                    </a:solidFill>
                    <a:latin typeface="+mj-lt"/>
                    <a:ea typeface="Cambria" panose="02040503050406030204" pitchFamily="18" charset="0"/>
                    <a:cs typeface="Arial" panose="020B0604020202020204" pitchFamily="34" charset="0"/>
                  </a:rPr>
                  <a:t>O</a:t>
                </a:r>
                <a:r>
                  <a:rPr lang="en-US" sz="1600" b="1" spc="-100">
                    <a:solidFill>
                      <a:srgbClr val="AE4B24"/>
                    </a:solidFill>
                    <a:latin typeface="+mj-lt"/>
                    <a:ea typeface="Cambria" panose="02040503050406030204" pitchFamily="18" charset="0"/>
                    <a:cs typeface="Arial" panose="020B0604020202020204" pitchFamily="34" charset="0"/>
                  </a:rPr>
                  <a:t> là 1 lần ném trượt.</a:t>
                </a:r>
                <a:endParaRPr lang="en-US" sz="1600" b="1" spc="-10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4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8871663" y="2538456"/>
                <a:ext cx="1998306" cy="830997"/>
              </a:xfrm>
              <a:prstGeom prst="rect">
                <a:avLst/>
              </a:prstGeom>
              <a:blipFill>
                <a:blip r:embed="rId5"/>
                <a:stretch>
                  <a:fillRect l="-1220" t="-2190" r="-3659" b="-8029"/>
                </a:stretch>
              </a:blipFill>
            </p:spPr>
            <p:txBody>
              <a:bodyPr/>
              <a:lstStyle/>
              <a:p>
                <a:r>
                  <a:rPr lang="en-US">
                    <a:noFill/>
                  </a:rPr>
                  <a:t> </a:t>
                </a:r>
              </a:p>
            </p:txBody>
          </p:sp>
        </mc:Fallback>
      </mc:AlternateContent>
    </p:spTree>
    <p:extLst>
      <p:ext uri="{BB962C8B-B14F-4D97-AF65-F5344CB8AC3E}">
        <p14:creationId xmlns:p14="http://schemas.microsoft.com/office/powerpoint/2010/main" val="350299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4" name="PHẠM DUYÊN 2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3 - 9Slide.vn">
            <a:extLst>
              <a:ext uri="{FF2B5EF4-FFF2-40B4-BE49-F238E27FC236}">
                <a16:creationId xmlns:a16="http://schemas.microsoft.com/office/drawing/2014/main" id="{C01EFCF0-A01D-5669-1A34-9CECF9FA726C}"/>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6" name="PHẠM DUYÊN 4 - 9Slide.vn">
                <a:extLst>
                  <a:ext uri="{FF2B5EF4-FFF2-40B4-BE49-F238E27FC236}">
                    <a16:creationId xmlns:a16="http://schemas.microsoft.com/office/drawing/2014/main" id="{8C626C84-5116-5128-0970-898CF2869072}"/>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4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2" name="PHẠM DUYÊN 5 - 9Slide.vn">
            <a:extLst>
              <a:ext uri="{FF2B5EF4-FFF2-40B4-BE49-F238E27FC236}">
                <a16:creationId xmlns:a16="http://schemas.microsoft.com/office/drawing/2014/main" id="{AC22E129-F529-E6BD-D106-975067E251B8}"/>
              </a:ext>
            </a:extLst>
          </p:cNvPr>
          <p:cNvSpPr>
            <a:spLocks/>
          </p:cNvSpPr>
          <p:nvPr/>
        </p:nvSpPr>
        <p:spPr>
          <a:xfrm>
            <a:off x="2514600" y="2867025"/>
            <a:ext cx="7258050" cy="23907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6 - 9Slide.vn">
            <a:extLst>
              <a:ext uri="{FF2B5EF4-FFF2-40B4-BE49-F238E27FC236}">
                <a16:creationId xmlns:a16="http://schemas.microsoft.com/office/drawing/2014/main" id="{7FD08130-8D15-D626-CEC7-FD0D4A7A4AEB}"/>
              </a:ext>
            </a:extLst>
          </p:cNvPr>
          <p:cNvSpPr txBox="1"/>
          <p:nvPr/>
        </p:nvSpPr>
        <p:spPr>
          <a:xfrm>
            <a:off x="2746661" y="288241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Nam:</a:t>
            </a:r>
          </a:p>
        </p:txBody>
      </p:sp>
      <p:sp>
        <p:nvSpPr>
          <p:cNvPr id="8" name="PHẠM DUYÊN 7 - 9Slide.vn">
            <a:extLst>
              <a:ext uri="{FF2B5EF4-FFF2-40B4-BE49-F238E27FC236}">
                <a16:creationId xmlns:a16="http://schemas.microsoft.com/office/drawing/2014/main" id="{128F5650-7BC8-4077-E576-A463FC015A15}"/>
              </a:ext>
            </a:extLst>
          </p:cNvPr>
          <p:cNvSpPr txBox="1"/>
          <p:nvPr/>
        </p:nvSpPr>
        <p:spPr>
          <a:xfrm>
            <a:off x="2746661" y="3711089"/>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Việt:</a:t>
            </a:r>
          </a:p>
        </p:txBody>
      </p:sp>
      <p:sp>
        <p:nvSpPr>
          <p:cNvPr id="9" name="PHẠM DUYÊN 8 - 9Slide.vn">
            <a:extLst>
              <a:ext uri="{FF2B5EF4-FFF2-40B4-BE49-F238E27FC236}">
                <a16:creationId xmlns:a16="http://schemas.microsoft.com/office/drawing/2014/main" id="{D2A5E7E1-2732-C627-66F6-1829C1BD435C}"/>
              </a:ext>
            </a:extLst>
          </p:cNvPr>
          <p:cNvSpPr txBox="1"/>
          <p:nvPr/>
        </p:nvSpPr>
        <p:spPr>
          <a:xfrm>
            <a:off x="2746661" y="453976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Mai:</a:t>
            </a:r>
          </a:p>
        </p:txBody>
      </p:sp>
      <mc:AlternateContent xmlns:mc="http://schemas.openxmlformats.org/markup-compatibility/2006" xmlns:a14="http://schemas.microsoft.com/office/drawing/2010/main">
        <mc:Choice Requires="a14">
          <p:sp>
            <p:nvSpPr>
              <p:cNvPr id="10" name="PHẠM DUYÊN 9 - 9Slide.vn">
                <a:extLst>
                  <a:ext uri="{FF2B5EF4-FFF2-40B4-BE49-F238E27FC236}">
                    <a16:creationId xmlns:a16="http://schemas.microsoft.com/office/drawing/2014/main" id="{62D670A6-D950-0E59-074F-91F4FEC9EAB9}"/>
                  </a:ext>
                </a:extLst>
              </p:cNvPr>
              <p:cNvSpPr txBox="1"/>
              <p:nvPr/>
            </p:nvSpPr>
            <p:spPr>
              <a:xfrm>
                <a:off x="40325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0" name="PHẠM DUYÊN 9 - 9Slide.vn">
                <a:extLst>
                  <a:ext uri="{FF2B5EF4-FFF2-40B4-BE49-F238E27FC236}">
                    <a16:creationId xmlns:a16="http://schemas.microsoft.com/office/drawing/2014/main" id="{62D670A6-D950-0E59-074F-91F4FEC9EAB9}"/>
                  </a:ext>
                </a:extLst>
              </p:cNvPr>
              <p:cNvSpPr txBox="1">
                <a:spLocks noRot="1" noChangeAspect="1" noMove="1" noResize="1" noEditPoints="1" noAdjustHandles="1" noChangeArrowheads="1" noChangeShapeType="1" noTextEdit="1"/>
              </p:cNvSpPr>
              <p:nvPr/>
            </p:nvSpPr>
            <p:spPr>
              <a:xfrm>
                <a:off x="40325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10 - 9Slide.vn">
                <a:extLst>
                  <a:ext uri="{FF2B5EF4-FFF2-40B4-BE49-F238E27FC236}">
                    <a16:creationId xmlns:a16="http://schemas.microsoft.com/office/drawing/2014/main" id="{91381CD9-AB3B-37C3-FE0A-45A49FA126D0}"/>
                  </a:ext>
                </a:extLst>
              </p:cNvPr>
              <p:cNvSpPr txBox="1"/>
              <p:nvPr/>
            </p:nvSpPr>
            <p:spPr>
              <a:xfrm>
                <a:off x="4557470"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1" name="PHẠM DUYÊN 10 - 9Slide.vn">
                <a:extLst>
                  <a:ext uri="{FF2B5EF4-FFF2-40B4-BE49-F238E27FC236}">
                    <a16:creationId xmlns:a16="http://schemas.microsoft.com/office/drawing/2014/main" id="{91381CD9-AB3B-37C3-FE0A-45A49FA126D0}"/>
                  </a:ext>
                </a:extLst>
              </p:cNvPr>
              <p:cNvSpPr txBox="1">
                <a:spLocks noRot="1" noChangeAspect="1" noMove="1" noResize="1" noEditPoints="1" noAdjustHandles="1" noChangeArrowheads="1" noChangeShapeType="1" noTextEdit="1"/>
              </p:cNvSpPr>
              <p:nvPr/>
            </p:nvSpPr>
            <p:spPr>
              <a:xfrm>
                <a:off x="4557470" y="2844314"/>
                <a:ext cx="510887"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11 - 9Slide.vn">
                <a:extLst>
                  <a:ext uri="{FF2B5EF4-FFF2-40B4-BE49-F238E27FC236}">
                    <a16:creationId xmlns:a16="http://schemas.microsoft.com/office/drawing/2014/main" id="{AA542DC4-7E0E-671E-AE4F-DA9D9C7C17B3}"/>
                  </a:ext>
                </a:extLst>
              </p:cNvPr>
              <p:cNvSpPr txBox="1"/>
              <p:nvPr/>
            </p:nvSpPr>
            <p:spPr>
              <a:xfrm>
                <a:off x="5082403"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2" name="PHẠM DUYÊN 11 - 9Slide.vn">
                <a:extLst>
                  <a:ext uri="{FF2B5EF4-FFF2-40B4-BE49-F238E27FC236}">
                    <a16:creationId xmlns:a16="http://schemas.microsoft.com/office/drawing/2014/main" id="{AA542DC4-7E0E-671E-AE4F-DA9D9C7C17B3}"/>
                  </a:ext>
                </a:extLst>
              </p:cNvPr>
              <p:cNvSpPr txBox="1">
                <a:spLocks noRot="1" noChangeAspect="1" noMove="1" noResize="1" noEditPoints="1" noAdjustHandles="1" noChangeArrowheads="1" noChangeShapeType="1" noTextEdit="1"/>
              </p:cNvSpPr>
              <p:nvPr/>
            </p:nvSpPr>
            <p:spPr>
              <a:xfrm>
                <a:off x="5082403" y="2844314"/>
                <a:ext cx="510887"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HẠM DUYÊN 12 - 9Slide.vn">
                <a:extLst>
                  <a:ext uri="{FF2B5EF4-FFF2-40B4-BE49-F238E27FC236}">
                    <a16:creationId xmlns:a16="http://schemas.microsoft.com/office/drawing/2014/main" id="{B0017988-B385-3E16-67E0-B5C53719869F}"/>
                  </a:ext>
                </a:extLst>
              </p:cNvPr>
              <p:cNvSpPr txBox="1"/>
              <p:nvPr/>
            </p:nvSpPr>
            <p:spPr>
              <a:xfrm>
                <a:off x="5607336"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3" name="PHẠM DUYÊN 12 - 9Slide.vn">
                <a:extLst>
                  <a:ext uri="{FF2B5EF4-FFF2-40B4-BE49-F238E27FC236}">
                    <a16:creationId xmlns:a16="http://schemas.microsoft.com/office/drawing/2014/main" id="{B0017988-B385-3E16-67E0-B5C53719869F}"/>
                  </a:ext>
                </a:extLst>
              </p:cNvPr>
              <p:cNvSpPr txBox="1">
                <a:spLocks noRot="1" noChangeAspect="1" noMove="1" noResize="1" noEditPoints="1" noAdjustHandles="1" noChangeArrowheads="1" noChangeShapeType="1" noTextEdit="1"/>
              </p:cNvSpPr>
              <p:nvPr/>
            </p:nvSpPr>
            <p:spPr>
              <a:xfrm>
                <a:off x="5607336" y="2844314"/>
                <a:ext cx="510887"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HẠM DUYÊN 13 - 9Slide.vn">
                <a:extLst>
                  <a:ext uri="{FF2B5EF4-FFF2-40B4-BE49-F238E27FC236}">
                    <a16:creationId xmlns:a16="http://schemas.microsoft.com/office/drawing/2014/main" id="{60986B21-F39E-269B-B310-FE25A9C2511B}"/>
                  </a:ext>
                </a:extLst>
              </p:cNvPr>
              <p:cNvSpPr txBox="1"/>
              <p:nvPr/>
            </p:nvSpPr>
            <p:spPr>
              <a:xfrm>
                <a:off x="6132269"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4" name="PHẠM DUYÊN 13 - 9Slide.vn">
                <a:extLst>
                  <a:ext uri="{FF2B5EF4-FFF2-40B4-BE49-F238E27FC236}">
                    <a16:creationId xmlns:a16="http://schemas.microsoft.com/office/drawing/2014/main" id="{60986B21-F39E-269B-B310-FE25A9C2511B}"/>
                  </a:ext>
                </a:extLst>
              </p:cNvPr>
              <p:cNvSpPr txBox="1">
                <a:spLocks noRot="1" noChangeAspect="1" noMove="1" noResize="1" noEditPoints="1" noAdjustHandles="1" noChangeArrowheads="1" noChangeShapeType="1" noTextEdit="1"/>
              </p:cNvSpPr>
              <p:nvPr/>
            </p:nvSpPr>
            <p:spPr>
              <a:xfrm>
                <a:off x="6132269" y="2844314"/>
                <a:ext cx="510887"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HẠM DUYÊN 14 - 9Slide.vn">
                <a:extLst>
                  <a:ext uri="{FF2B5EF4-FFF2-40B4-BE49-F238E27FC236}">
                    <a16:creationId xmlns:a16="http://schemas.microsoft.com/office/drawing/2014/main" id="{181CB4CF-1BBB-3E64-C888-23B60BA2C490}"/>
                  </a:ext>
                </a:extLst>
              </p:cNvPr>
              <p:cNvSpPr txBox="1"/>
              <p:nvPr/>
            </p:nvSpPr>
            <p:spPr>
              <a:xfrm>
                <a:off x="6657202"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5" name="PHẠM DUYÊN 14 - 9Slide.vn">
                <a:extLst>
                  <a:ext uri="{FF2B5EF4-FFF2-40B4-BE49-F238E27FC236}">
                    <a16:creationId xmlns:a16="http://schemas.microsoft.com/office/drawing/2014/main" id="{181CB4CF-1BBB-3E64-C888-23B60BA2C490}"/>
                  </a:ext>
                </a:extLst>
              </p:cNvPr>
              <p:cNvSpPr txBox="1">
                <a:spLocks noRot="1" noChangeAspect="1" noMove="1" noResize="1" noEditPoints="1" noAdjustHandles="1" noChangeArrowheads="1" noChangeShapeType="1" noTextEdit="1"/>
              </p:cNvSpPr>
              <p:nvPr/>
            </p:nvSpPr>
            <p:spPr>
              <a:xfrm>
                <a:off x="6657202" y="2844314"/>
                <a:ext cx="510887"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HẠM DUYÊN 15 - 9Slide.vn">
                <a:extLst>
                  <a:ext uri="{FF2B5EF4-FFF2-40B4-BE49-F238E27FC236}">
                    <a16:creationId xmlns:a16="http://schemas.microsoft.com/office/drawing/2014/main" id="{3AEB29E2-1857-54AF-E540-6042B0E3A30F}"/>
                  </a:ext>
                </a:extLst>
              </p:cNvPr>
              <p:cNvSpPr txBox="1"/>
              <p:nvPr/>
            </p:nvSpPr>
            <p:spPr>
              <a:xfrm>
                <a:off x="7182135"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6" name="PHẠM DUYÊN 15 - 9Slide.vn">
                <a:extLst>
                  <a:ext uri="{FF2B5EF4-FFF2-40B4-BE49-F238E27FC236}">
                    <a16:creationId xmlns:a16="http://schemas.microsoft.com/office/drawing/2014/main" id="{3AEB29E2-1857-54AF-E540-6042B0E3A30F}"/>
                  </a:ext>
                </a:extLst>
              </p:cNvPr>
              <p:cNvSpPr txBox="1">
                <a:spLocks noRot="1" noChangeAspect="1" noMove="1" noResize="1" noEditPoints="1" noAdjustHandles="1" noChangeArrowheads="1" noChangeShapeType="1" noTextEdit="1"/>
              </p:cNvSpPr>
              <p:nvPr/>
            </p:nvSpPr>
            <p:spPr>
              <a:xfrm>
                <a:off x="7182135" y="2844314"/>
                <a:ext cx="51088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HẠM DUYÊN 16 - 9Slide.vn">
                <a:extLst>
                  <a:ext uri="{FF2B5EF4-FFF2-40B4-BE49-F238E27FC236}">
                    <a16:creationId xmlns:a16="http://schemas.microsoft.com/office/drawing/2014/main" id="{0AC205E5-2E65-7CE4-52AE-A1BDC9F536C9}"/>
                  </a:ext>
                </a:extLst>
              </p:cNvPr>
              <p:cNvSpPr txBox="1"/>
              <p:nvPr/>
            </p:nvSpPr>
            <p:spPr>
              <a:xfrm>
                <a:off x="7707068"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7" name="PHẠM DUYÊN 16 - 9Slide.vn">
                <a:extLst>
                  <a:ext uri="{FF2B5EF4-FFF2-40B4-BE49-F238E27FC236}">
                    <a16:creationId xmlns:a16="http://schemas.microsoft.com/office/drawing/2014/main" id="{0AC205E5-2E65-7CE4-52AE-A1BDC9F536C9}"/>
                  </a:ext>
                </a:extLst>
              </p:cNvPr>
              <p:cNvSpPr txBox="1">
                <a:spLocks noRot="1" noChangeAspect="1" noMove="1" noResize="1" noEditPoints="1" noAdjustHandles="1" noChangeArrowheads="1" noChangeShapeType="1" noTextEdit="1"/>
              </p:cNvSpPr>
              <p:nvPr/>
            </p:nvSpPr>
            <p:spPr>
              <a:xfrm>
                <a:off x="7707068" y="2844314"/>
                <a:ext cx="510887"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PHẠM DUYÊN 17 - 9Slide.vn">
                <a:extLst>
                  <a:ext uri="{FF2B5EF4-FFF2-40B4-BE49-F238E27FC236}">
                    <a16:creationId xmlns:a16="http://schemas.microsoft.com/office/drawing/2014/main" id="{0B6A4536-94D9-8F30-91BA-D47D5D4B9B4B}"/>
                  </a:ext>
                </a:extLst>
              </p:cNvPr>
              <p:cNvSpPr txBox="1"/>
              <p:nvPr/>
            </p:nvSpPr>
            <p:spPr>
              <a:xfrm>
                <a:off x="8232001"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8" name="PHẠM DUYÊN 17 - 9Slide.vn">
                <a:extLst>
                  <a:ext uri="{FF2B5EF4-FFF2-40B4-BE49-F238E27FC236}">
                    <a16:creationId xmlns:a16="http://schemas.microsoft.com/office/drawing/2014/main" id="{0B6A4536-94D9-8F30-91BA-D47D5D4B9B4B}"/>
                  </a:ext>
                </a:extLst>
              </p:cNvPr>
              <p:cNvSpPr txBox="1">
                <a:spLocks noRot="1" noChangeAspect="1" noMove="1" noResize="1" noEditPoints="1" noAdjustHandles="1" noChangeArrowheads="1" noChangeShapeType="1" noTextEdit="1"/>
              </p:cNvSpPr>
              <p:nvPr/>
            </p:nvSpPr>
            <p:spPr>
              <a:xfrm>
                <a:off x="8232001" y="2844314"/>
                <a:ext cx="51088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PHẠM DUYÊN 18 - 9Slide.vn">
                <a:extLst>
                  <a:ext uri="{FF2B5EF4-FFF2-40B4-BE49-F238E27FC236}">
                    <a16:creationId xmlns:a16="http://schemas.microsoft.com/office/drawing/2014/main" id="{7B6B1437-BAE5-61D3-E2AC-DCCF30DB5376}"/>
                  </a:ext>
                </a:extLst>
              </p:cNvPr>
              <p:cNvSpPr txBox="1"/>
              <p:nvPr/>
            </p:nvSpPr>
            <p:spPr>
              <a:xfrm>
                <a:off x="87569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9" name="PHẠM DUYÊN 18 - 9Slide.vn">
                <a:extLst>
                  <a:ext uri="{FF2B5EF4-FFF2-40B4-BE49-F238E27FC236}">
                    <a16:creationId xmlns:a16="http://schemas.microsoft.com/office/drawing/2014/main" id="{7B6B1437-BAE5-61D3-E2AC-DCCF30DB5376}"/>
                  </a:ext>
                </a:extLst>
              </p:cNvPr>
              <p:cNvSpPr txBox="1">
                <a:spLocks noRot="1" noChangeAspect="1" noMove="1" noResize="1" noEditPoints="1" noAdjustHandles="1" noChangeArrowheads="1" noChangeShapeType="1" noTextEdit="1"/>
              </p:cNvSpPr>
              <p:nvPr/>
            </p:nvSpPr>
            <p:spPr>
              <a:xfrm>
                <a:off x="87569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PHẠM DUYÊN 19 - 9Slide.vn">
                <a:extLst>
                  <a:ext uri="{FF2B5EF4-FFF2-40B4-BE49-F238E27FC236}">
                    <a16:creationId xmlns:a16="http://schemas.microsoft.com/office/drawing/2014/main" id="{37A496DA-D39A-0694-EEAB-4BDF8C2A96D7}"/>
                  </a:ext>
                </a:extLst>
              </p:cNvPr>
              <p:cNvSpPr txBox="1"/>
              <p:nvPr/>
            </p:nvSpPr>
            <p:spPr>
              <a:xfrm>
                <a:off x="40325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0" name="PHẠM DUYÊN 19 - 9Slide.vn">
                <a:extLst>
                  <a:ext uri="{FF2B5EF4-FFF2-40B4-BE49-F238E27FC236}">
                    <a16:creationId xmlns:a16="http://schemas.microsoft.com/office/drawing/2014/main" id="{37A496DA-D39A-0694-EEAB-4BDF8C2A96D7}"/>
                  </a:ext>
                </a:extLst>
              </p:cNvPr>
              <p:cNvSpPr txBox="1">
                <a:spLocks noRot="1" noChangeAspect="1" noMove="1" noResize="1" noEditPoints="1" noAdjustHandles="1" noChangeArrowheads="1" noChangeShapeType="1" noTextEdit="1"/>
              </p:cNvSpPr>
              <p:nvPr/>
            </p:nvSpPr>
            <p:spPr>
              <a:xfrm>
                <a:off x="4032537" y="3682514"/>
                <a:ext cx="51088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PHẠM DUYÊN 20 - 9Slide.vn">
                <a:extLst>
                  <a:ext uri="{FF2B5EF4-FFF2-40B4-BE49-F238E27FC236}">
                    <a16:creationId xmlns:a16="http://schemas.microsoft.com/office/drawing/2014/main" id="{CE4DADB2-D4EA-C954-5C27-DF2BAD23719C}"/>
                  </a:ext>
                </a:extLst>
              </p:cNvPr>
              <p:cNvSpPr txBox="1"/>
              <p:nvPr/>
            </p:nvSpPr>
            <p:spPr>
              <a:xfrm>
                <a:off x="4557470"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1" name="PHẠM DUYÊN 20 - 9Slide.vn">
                <a:extLst>
                  <a:ext uri="{FF2B5EF4-FFF2-40B4-BE49-F238E27FC236}">
                    <a16:creationId xmlns:a16="http://schemas.microsoft.com/office/drawing/2014/main" id="{CE4DADB2-D4EA-C954-5C27-DF2BAD23719C}"/>
                  </a:ext>
                </a:extLst>
              </p:cNvPr>
              <p:cNvSpPr txBox="1">
                <a:spLocks noRot="1" noChangeAspect="1" noMove="1" noResize="1" noEditPoints="1" noAdjustHandles="1" noChangeArrowheads="1" noChangeShapeType="1" noTextEdit="1"/>
              </p:cNvSpPr>
              <p:nvPr/>
            </p:nvSpPr>
            <p:spPr>
              <a:xfrm>
                <a:off x="4557470" y="3682514"/>
                <a:ext cx="510887"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HẠM DUYÊN 21 - 9Slide.vn">
                <a:extLst>
                  <a:ext uri="{FF2B5EF4-FFF2-40B4-BE49-F238E27FC236}">
                    <a16:creationId xmlns:a16="http://schemas.microsoft.com/office/drawing/2014/main" id="{79B376E8-BB8A-ADEB-6DB3-E4E8437E63F3}"/>
                  </a:ext>
                </a:extLst>
              </p:cNvPr>
              <p:cNvSpPr txBox="1"/>
              <p:nvPr/>
            </p:nvSpPr>
            <p:spPr>
              <a:xfrm>
                <a:off x="5082403"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2" name="PHẠM DUYÊN 21 - 9Slide.vn">
                <a:extLst>
                  <a:ext uri="{FF2B5EF4-FFF2-40B4-BE49-F238E27FC236}">
                    <a16:creationId xmlns:a16="http://schemas.microsoft.com/office/drawing/2014/main" id="{79B376E8-BB8A-ADEB-6DB3-E4E8437E63F3}"/>
                  </a:ext>
                </a:extLst>
              </p:cNvPr>
              <p:cNvSpPr txBox="1">
                <a:spLocks noRot="1" noChangeAspect="1" noMove="1" noResize="1" noEditPoints="1" noAdjustHandles="1" noChangeArrowheads="1" noChangeShapeType="1" noTextEdit="1"/>
              </p:cNvSpPr>
              <p:nvPr/>
            </p:nvSpPr>
            <p:spPr>
              <a:xfrm>
                <a:off x="5082403" y="3682514"/>
                <a:ext cx="51088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PHẠM DUYÊN 22 - 9Slide.vn">
                <a:extLst>
                  <a:ext uri="{FF2B5EF4-FFF2-40B4-BE49-F238E27FC236}">
                    <a16:creationId xmlns:a16="http://schemas.microsoft.com/office/drawing/2014/main" id="{F71CDB21-2C78-F9EF-C45D-C8F0F9600C7A}"/>
                  </a:ext>
                </a:extLst>
              </p:cNvPr>
              <p:cNvSpPr txBox="1"/>
              <p:nvPr/>
            </p:nvSpPr>
            <p:spPr>
              <a:xfrm>
                <a:off x="5607336"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3" name="PHẠM DUYÊN 22 - 9Slide.vn">
                <a:extLst>
                  <a:ext uri="{FF2B5EF4-FFF2-40B4-BE49-F238E27FC236}">
                    <a16:creationId xmlns:a16="http://schemas.microsoft.com/office/drawing/2014/main" id="{F71CDB21-2C78-F9EF-C45D-C8F0F9600C7A}"/>
                  </a:ext>
                </a:extLst>
              </p:cNvPr>
              <p:cNvSpPr txBox="1">
                <a:spLocks noRot="1" noChangeAspect="1" noMove="1" noResize="1" noEditPoints="1" noAdjustHandles="1" noChangeArrowheads="1" noChangeShapeType="1" noTextEdit="1"/>
              </p:cNvSpPr>
              <p:nvPr/>
            </p:nvSpPr>
            <p:spPr>
              <a:xfrm>
                <a:off x="5607336" y="3682514"/>
                <a:ext cx="51088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HẠM DUYÊN 23 - 9Slide.vn">
                <a:extLst>
                  <a:ext uri="{FF2B5EF4-FFF2-40B4-BE49-F238E27FC236}">
                    <a16:creationId xmlns:a16="http://schemas.microsoft.com/office/drawing/2014/main" id="{7F0DDDBB-031A-CF52-5902-EFFC984779BE}"/>
                  </a:ext>
                </a:extLst>
              </p:cNvPr>
              <p:cNvSpPr txBox="1"/>
              <p:nvPr/>
            </p:nvSpPr>
            <p:spPr>
              <a:xfrm>
                <a:off x="6132269"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4" name="PHẠM DUYÊN 23 - 9Slide.vn">
                <a:extLst>
                  <a:ext uri="{FF2B5EF4-FFF2-40B4-BE49-F238E27FC236}">
                    <a16:creationId xmlns:a16="http://schemas.microsoft.com/office/drawing/2014/main" id="{7F0DDDBB-031A-CF52-5902-EFFC984779BE}"/>
                  </a:ext>
                </a:extLst>
              </p:cNvPr>
              <p:cNvSpPr txBox="1">
                <a:spLocks noRot="1" noChangeAspect="1" noMove="1" noResize="1" noEditPoints="1" noAdjustHandles="1" noChangeArrowheads="1" noChangeShapeType="1" noTextEdit="1"/>
              </p:cNvSpPr>
              <p:nvPr/>
            </p:nvSpPr>
            <p:spPr>
              <a:xfrm>
                <a:off x="6132269" y="3682514"/>
                <a:ext cx="510887"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HẠM DUYÊN 24 - 9Slide.vn">
                <a:extLst>
                  <a:ext uri="{FF2B5EF4-FFF2-40B4-BE49-F238E27FC236}">
                    <a16:creationId xmlns:a16="http://schemas.microsoft.com/office/drawing/2014/main" id="{F389928C-6024-F93B-DB82-68EF80823CD4}"/>
                  </a:ext>
                </a:extLst>
              </p:cNvPr>
              <p:cNvSpPr txBox="1"/>
              <p:nvPr/>
            </p:nvSpPr>
            <p:spPr>
              <a:xfrm>
                <a:off x="6657202"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5" name="PHẠM DUYÊN 24 - 9Slide.vn">
                <a:extLst>
                  <a:ext uri="{FF2B5EF4-FFF2-40B4-BE49-F238E27FC236}">
                    <a16:creationId xmlns:a16="http://schemas.microsoft.com/office/drawing/2014/main" id="{F389928C-6024-F93B-DB82-68EF80823CD4}"/>
                  </a:ext>
                </a:extLst>
              </p:cNvPr>
              <p:cNvSpPr txBox="1">
                <a:spLocks noRot="1" noChangeAspect="1" noMove="1" noResize="1" noEditPoints="1" noAdjustHandles="1" noChangeArrowheads="1" noChangeShapeType="1" noTextEdit="1"/>
              </p:cNvSpPr>
              <p:nvPr/>
            </p:nvSpPr>
            <p:spPr>
              <a:xfrm>
                <a:off x="6657202" y="3682514"/>
                <a:ext cx="510887"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HẠM DUYÊN 25 - 9Slide.vn">
                <a:extLst>
                  <a:ext uri="{FF2B5EF4-FFF2-40B4-BE49-F238E27FC236}">
                    <a16:creationId xmlns:a16="http://schemas.microsoft.com/office/drawing/2014/main" id="{257E3D4F-6A0F-0BD4-F6E2-1497E4380345}"/>
                  </a:ext>
                </a:extLst>
              </p:cNvPr>
              <p:cNvSpPr txBox="1"/>
              <p:nvPr/>
            </p:nvSpPr>
            <p:spPr>
              <a:xfrm>
                <a:off x="7182135"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6" name="PHẠM DUYÊN 25 - 9Slide.vn">
                <a:extLst>
                  <a:ext uri="{FF2B5EF4-FFF2-40B4-BE49-F238E27FC236}">
                    <a16:creationId xmlns:a16="http://schemas.microsoft.com/office/drawing/2014/main" id="{257E3D4F-6A0F-0BD4-F6E2-1497E4380345}"/>
                  </a:ext>
                </a:extLst>
              </p:cNvPr>
              <p:cNvSpPr txBox="1">
                <a:spLocks noRot="1" noChangeAspect="1" noMove="1" noResize="1" noEditPoints="1" noAdjustHandles="1" noChangeArrowheads="1" noChangeShapeType="1" noTextEdit="1"/>
              </p:cNvSpPr>
              <p:nvPr/>
            </p:nvSpPr>
            <p:spPr>
              <a:xfrm>
                <a:off x="7182135" y="3682514"/>
                <a:ext cx="51088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HẠM DUYÊN 26 - 9Slide.vn">
                <a:extLst>
                  <a:ext uri="{FF2B5EF4-FFF2-40B4-BE49-F238E27FC236}">
                    <a16:creationId xmlns:a16="http://schemas.microsoft.com/office/drawing/2014/main" id="{2EA09FB9-61B9-FC5C-AA67-92D12D1C6FDF}"/>
                  </a:ext>
                </a:extLst>
              </p:cNvPr>
              <p:cNvSpPr txBox="1"/>
              <p:nvPr/>
            </p:nvSpPr>
            <p:spPr>
              <a:xfrm>
                <a:off x="7707068"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7" name="PHẠM DUYÊN 26 - 9Slide.vn">
                <a:extLst>
                  <a:ext uri="{FF2B5EF4-FFF2-40B4-BE49-F238E27FC236}">
                    <a16:creationId xmlns:a16="http://schemas.microsoft.com/office/drawing/2014/main" id="{2EA09FB9-61B9-FC5C-AA67-92D12D1C6FDF}"/>
                  </a:ext>
                </a:extLst>
              </p:cNvPr>
              <p:cNvSpPr txBox="1">
                <a:spLocks noRot="1" noChangeAspect="1" noMove="1" noResize="1" noEditPoints="1" noAdjustHandles="1" noChangeArrowheads="1" noChangeShapeType="1" noTextEdit="1"/>
              </p:cNvSpPr>
              <p:nvPr/>
            </p:nvSpPr>
            <p:spPr>
              <a:xfrm>
                <a:off x="7707068" y="3682514"/>
                <a:ext cx="510887"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HẠM DUYÊN 27 - 9Slide.vn">
                <a:extLst>
                  <a:ext uri="{FF2B5EF4-FFF2-40B4-BE49-F238E27FC236}">
                    <a16:creationId xmlns:a16="http://schemas.microsoft.com/office/drawing/2014/main" id="{1F70A6B4-61AE-44F0-82E7-5176BAB35B3B}"/>
                  </a:ext>
                </a:extLst>
              </p:cNvPr>
              <p:cNvSpPr txBox="1"/>
              <p:nvPr/>
            </p:nvSpPr>
            <p:spPr>
              <a:xfrm>
                <a:off x="8232001"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8" name="PHẠM DUYÊN 27 - 9Slide.vn">
                <a:extLst>
                  <a:ext uri="{FF2B5EF4-FFF2-40B4-BE49-F238E27FC236}">
                    <a16:creationId xmlns:a16="http://schemas.microsoft.com/office/drawing/2014/main" id="{1F70A6B4-61AE-44F0-82E7-5176BAB35B3B}"/>
                  </a:ext>
                </a:extLst>
              </p:cNvPr>
              <p:cNvSpPr txBox="1">
                <a:spLocks noRot="1" noChangeAspect="1" noMove="1" noResize="1" noEditPoints="1" noAdjustHandles="1" noChangeArrowheads="1" noChangeShapeType="1" noTextEdit="1"/>
              </p:cNvSpPr>
              <p:nvPr/>
            </p:nvSpPr>
            <p:spPr>
              <a:xfrm>
                <a:off x="8232001" y="3682514"/>
                <a:ext cx="510887"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HẠM DUYÊN 28 - 9Slide.vn">
                <a:extLst>
                  <a:ext uri="{FF2B5EF4-FFF2-40B4-BE49-F238E27FC236}">
                    <a16:creationId xmlns:a16="http://schemas.microsoft.com/office/drawing/2014/main" id="{E2649BEF-C44E-0BF7-20AB-108059B2854A}"/>
                  </a:ext>
                </a:extLst>
              </p:cNvPr>
              <p:cNvSpPr txBox="1"/>
              <p:nvPr/>
            </p:nvSpPr>
            <p:spPr>
              <a:xfrm>
                <a:off x="87569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9" name="PHẠM DUYÊN 28 - 9Slide.vn">
                <a:extLst>
                  <a:ext uri="{FF2B5EF4-FFF2-40B4-BE49-F238E27FC236}">
                    <a16:creationId xmlns:a16="http://schemas.microsoft.com/office/drawing/2014/main" id="{E2649BEF-C44E-0BF7-20AB-108059B2854A}"/>
                  </a:ext>
                </a:extLst>
              </p:cNvPr>
              <p:cNvSpPr txBox="1">
                <a:spLocks noRot="1" noChangeAspect="1" noMove="1" noResize="1" noEditPoints="1" noAdjustHandles="1" noChangeArrowheads="1" noChangeShapeType="1" noTextEdit="1"/>
              </p:cNvSpPr>
              <p:nvPr/>
            </p:nvSpPr>
            <p:spPr>
              <a:xfrm>
                <a:off x="8756937" y="3682514"/>
                <a:ext cx="510887" cy="707886"/>
              </a:xfrm>
              <a:prstGeom prst="rect">
                <a:avLst/>
              </a:prstGeom>
              <a:blipFill>
                <a:blip r:embed="rId15"/>
                <a:stretch>
                  <a:fillRect/>
                </a:stretch>
              </a:blipFill>
            </p:spPr>
            <p:txBody>
              <a:bodyPr/>
              <a:lstStyle/>
              <a:p>
                <a:r>
                  <a:rPr lang="en-US">
                    <a:noFill/>
                  </a:rPr>
                  <a:t> </a:t>
                </a:r>
              </a:p>
            </p:txBody>
          </p:sp>
        </mc:Fallback>
      </mc:AlternateContent>
      <p:sp>
        <p:nvSpPr>
          <p:cNvPr id="30" name="PHẠM DUYÊN 29 - 9Slide.vn">
            <a:extLst>
              <a:ext uri="{FF2B5EF4-FFF2-40B4-BE49-F238E27FC236}">
                <a16:creationId xmlns:a16="http://schemas.microsoft.com/office/drawing/2014/main" id="{F3BCEAF4-559D-69B3-2F70-7326EED6E0B5}"/>
              </a:ext>
            </a:extLst>
          </p:cNvPr>
          <p:cNvSpPr txBox="1"/>
          <p:nvPr/>
        </p:nvSpPr>
        <p:spPr>
          <a:xfrm>
            <a:off x="40325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4000" b="1" spc="-100">
                <a:solidFill>
                  <a:srgbClr val="0070C0"/>
                </a:solidFill>
                <a:latin typeface="+mn-lt"/>
                <a:ea typeface="Cambria" panose="02040503050406030204" pitchFamily="18" charset="0"/>
              </a:rPr>
              <a:t>O</a:t>
            </a:r>
          </a:p>
        </p:txBody>
      </p:sp>
      <mc:AlternateContent xmlns:mc="http://schemas.openxmlformats.org/markup-compatibility/2006" xmlns:a14="http://schemas.microsoft.com/office/drawing/2010/main">
        <mc:Choice Requires="a14">
          <p:sp>
            <p:nvSpPr>
              <p:cNvPr id="31" name="PHẠM DUYÊN 30 - 9Slide.vn">
                <a:extLst>
                  <a:ext uri="{FF2B5EF4-FFF2-40B4-BE49-F238E27FC236}">
                    <a16:creationId xmlns:a16="http://schemas.microsoft.com/office/drawing/2014/main" id="{CC0484BD-CE59-9CC5-CD7E-1950344F44CA}"/>
                  </a:ext>
                </a:extLst>
              </p:cNvPr>
              <p:cNvSpPr txBox="1"/>
              <p:nvPr/>
            </p:nvSpPr>
            <p:spPr>
              <a:xfrm>
                <a:off x="4557470"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1" name="PHẠM DUYÊN 30 - 9Slide.vn">
                <a:extLst>
                  <a:ext uri="{FF2B5EF4-FFF2-40B4-BE49-F238E27FC236}">
                    <a16:creationId xmlns:a16="http://schemas.microsoft.com/office/drawing/2014/main" id="{CC0484BD-CE59-9CC5-CD7E-1950344F44CA}"/>
                  </a:ext>
                </a:extLst>
              </p:cNvPr>
              <p:cNvSpPr txBox="1">
                <a:spLocks noRot="1" noChangeAspect="1" noMove="1" noResize="1" noEditPoints="1" noAdjustHandles="1" noChangeArrowheads="1" noChangeShapeType="1" noTextEdit="1"/>
              </p:cNvSpPr>
              <p:nvPr/>
            </p:nvSpPr>
            <p:spPr>
              <a:xfrm>
                <a:off x="4557470" y="4511189"/>
                <a:ext cx="510887" cy="70788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PHẠM DUYÊN 31 - 9Slide.vn">
                <a:extLst>
                  <a:ext uri="{FF2B5EF4-FFF2-40B4-BE49-F238E27FC236}">
                    <a16:creationId xmlns:a16="http://schemas.microsoft.com/office/drawing/2014/main" id="{2F7CCE89-4C21-C013-CBB0-561E5E209BDA}"/>
                  </a:ext>
                </a:extLst>
              </p:cNvPr>
              <p:cNvSpPr txBox="1"/>
              <p:nvPr/>
            </p:nvSpPr>
            <p:spPr>
              <a:xfrm>
                <a:off x="5082403"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2" name="PHẠM DUYÊN 31 - 9Slide.vn">
                <a:extLst>
                  <a:ext uri="{FF2B5EF4-FFF2-40B4-BE49-F238E27FC236}">
                    <a16:creationId xmlns:a16="http://schemas.microsoft.com/office/drawing/2014/main" id="{2F7CCE89-4C21-C013-CBB0-561E5E209BDA}"/>
                  </a:ext>
                </a:extLst>
              </p:cNvPr>
              <p:cNvSpPr txBox="1">
                <a:spLocks noRot="1" noChangeAspect="1" noMove="1" noResize="1" noEditPoints="1" noAdjustHandles="1" noChangeArrowheads="1" noChangeShapeType="1" noTextEdit="1"/>
              </p:cNvSpPr>
              <p:nvPr/>
            </p:nvSpPr>
            <p:spPr>
              <a:xfrm>
                <a:off x="5082403" y="4511189"/>
                <a:ext cx="510887" cy="70788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HẠM DUYÊN 32 - 9Slide.vn">
                <a:extLst>
                  <a:ext uri="{FF2B5EF4-FFF2-40B4-BE49-F238E27FC236}">
                    <a16:creationId xmlns:a16="http://schemas.microsoft.com/office/drawing/2014/main" id="{3F00A41D-FDF9-A342-FF76-1E5F8F033C3C}"/>
                  </a:ext>
                </a:extLst>
              </p:cNvPr>
              <p:cNvSpPr txBox="1"/>
              <p:nvPr/>
            </p:nvSpPr>
            <p:spPr>
              <a:xfrm>
                <a:off x="5607336"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3" name="PHẠM DUYÊN 32 - 9Slide.vn">
                <a:extLst>
                  <a:ext uri="{FF2B5EF4-FFF2-40B4-BE49-F238E27FC236}">
                    <a16:creationId xmlns:a16="http://schemas.microsoft.com/office/drawing/2014/main" id="{3F00A41D-FDF9-A342-FF76-1E5F8F033C3C}"/>
                  </a:ext>
                </a:extLst>
              </p:cNvPr>
              <p:cNvSpPr txBox="1">
                <a:spLocks noRot="1" noChangeAspect="1" noMove="1" noResize="1" noEditPoints="1" noAdjustHandles="1" noChangeArrowheads="1" noChangeShapeType="1" noTextEdit="1"/>
              </p:cNvSpPr>
              <p:nvPr/>
            </p:nvSpPr>
            <p:spPr>
              <a:xfrm>
                <a:off x="5607336" y="4511189"/>
                <a:ext cx="510887" cy="70788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HẠM DUYÊN 33 - 9Slide.vn">
                <a:extLst>
                  <a:ext uri="{FF2B5EF4-FFF2-40B4-BE49-F238E27FC236}">
                    <a16:creationId xmlns:a16="http://schemas.microsoft.com/office/drawing/2014/main" id="{B901CFB4-F43A-2B8F-E8E3-86C9E7E36CAD}"/>
                  </a:ext>
                </a:extLst>
              </p:cNvPr>
              <p:cNvSpPr txBox="1"/>
              <p:nvPr/>
            </p:nvSpPr>
            <p:spPr>
              <a:xfrm>
                <a:off x="6132269"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4" name="PHẠM DUYÊN 33 - 9Slide.vn">
                <a:extLst>
                  <a:ext uri="{FF2B5EF4-FFF2-40B4-BE49-F238E27FC236}">
                    <a16:creationId xmlns:a16="http://schemas.microsoft.com/office/drawing/2014/main" id="{B901CFB4-F43A-2B8F-E8E3-86C9E7E36CAD}"/>
                  </a:ext>
                </a:extLst>
              </p:cNvPr>
              <p:cNvSpPr txBox="1">
                <a:spLocks noRot="1" noChangeAspect="1" noMove="1" noResize="1" noEditPoints="1" noAdjustHandles="1" noChangeArrowheads="1" noChangeShapeType="1" noTextEdit="1"/>
              </p:cNvSpPr>
              <p:nvPr/>
            </p:nvSpPr>
            <p:spPr>
              <a:xfrm>
                <a:off x="6132269" y="4511189"/>
                <a:ext cx="510887" cy="70788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HẠM DUYÊN 34 - 9Slide.vn">
                <a:extLst>
                  <a:ext uri="{FF2B5EF4-FFF2-40B4-BE49-F238E27FC236}">
                    <a16:creationId xmlns:a16="http://schemas.microsoft.com/office/drawing/2014/main" id="{FB5FD3B7-38BD-CBA7-7C05-C89CF0F8B144}"/>
                  </a:ext>
                </a:extLst>
              </p:cNvPr>
              <p:cNvSpPr txBox="1"/>
              <p:nvPr/>
            </p:nvSpPr>
            <p:spPr>
              <a:xfrm>
                <a:off x="6657202"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5" name="PHẠM DUYÊN 34 - 9Slide.vn">
                <a:extLst>
                  <a:ext uri="{FF2B5EF4-FFF2-40B4-BE49-F238E27FC236}">
                    <a16:creationId xmlns:a16="http://schemas.microsoft.com/office/drawing/2014/main" id="{FB5FD3B7-38BD-CBA7-7C05-C89CF0F8B144}"/>
                  </a:ext>
                </a:extLst>
              </p:cNvPr>
              <p:cNvSpPr txBox="1">
                <a:spLocks noRot="1" noChangeAspect="1" noMove="1" noResize="1" noEditPoints="1" noAdjustHandles="1" noChangeArrowheads="1" noChangeShapeType="1" noTextEdit="1"/>
              </p:cNvSpPr>
              <p:nvPr/>
            </p:nvSpPr>
            <p:spPr>
              <a:xfrm>
                <a:off x="6657202" y="4511189"/>
                <a:ext cx="510887"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HẠM DUYÊN 35 - 9Slide.vn">
                <a:extLst>
                  <a:ext uri="{FF2B5EF4-FFF2-40B4-BE49-F238E27FC236}">
                    <a16:creationId xmlns:a16="http://schemas.microsoft.com/office/drawing/2014/main" id="{E6F00620-7CCD-0C7C-7F14-20B9D107DD7B}"/>
                  </a:ext>
                </a:extLst>
              </p:cNvPr>
              <p:cNvSpPr txBox="1"/>
              <p:nvPr/>
            </p:nvSpPr>
            <p:spPr>
              <a:xfrm>
                <a:off x="7182135"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6" name="PHẠM DUYÊN 35 - 9Slide.vn">
                <a:extLst>
                  <a:ext uri="{FF2B5EF4-FFF2-40B4-BE49-F238E27FC236}">
                    <a16:creationId xmlns:a16="http://schemas.microsoft.com/office/drawing/2014/main" id="{E6F00620-7CCD-0C7C-7F14-20B9D107DD7B}"/>
                  </a:ext>
                </a:extLst>
              </p:cNvPr>
              <p:cNvSpPr txBox="1">
                <a:spLocks noRot="1" noChangeAspect="1" noMove="1" noResize="1" noEditPoints="1" noAdjustHandles="1" noChangeArrowheads="1" noChangeShapeType="1" noTextEdit="1"/>
              </p:cNvSpPr>
              <p:nvPr/>
            </p:nvSpPr>
            <p:spPr>
              <a:xfrm>
                <a:off x="7182135" y="4511189"/>
                <a:ext cx="510887"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PHẠM DUYÊN 36 - 9Slide.vn">
                <a:extLst>
                  <a:ext uri="{FF2B5EF4-FFF2-40B4-BE49-F238E27FC236}">
                    <a16:creationId xmlns:a16="http://schemas.microsoft.com/office/drawing/2014/main" id="{7C1495C7-6A0E-633F-F1C3-33951C218A9C}"/>
                  </a:ext>
                </a:extLst>
              </p:cNvPr>
              <p:cNvSpPr txBox="1"/>
              <p:nvPr/>
            </p:nvSpPr>
            <p:spPr>
              <a:xfrm>
                <a:off x="7707068"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7" name="PHẠM DUYÊN 36 - 9Slide.vn">
                <a:extLst>
                  <a:ext uri="{FF2B5EF4-FFF2-40B4-BE49-F238E27FC236}">
                    <a16:creationId xmlns:a16="http://schemas.microsoft.com/office/drawing/2014/main" id="{7C1495C7-6A0E-633F-F1C3-33951C218A9C}"/>
                  </a:ext>
                </a:extLst>
              </p:cNvPr>
              <p:cNvSpPr txBox="1">
                <a:spLocks noRot="1" noChangeAspect="1" noMove="1" noResize="1" noEditPoints="1" noAdjustHandles="1" noChangeArrowheads="1" noChangeShapeType="1" noTextEdit="1"/>
              </p:cNvSpPr>
              <p:nvPr/>
            </p:nvSpPr>
            <p:spPr>
              <a:xfrm>
                <a:off x="7707068" y="4511189"/>
                <a:ext cx="510887"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PHẠM DUYÊN 37 - 9Slide.vn">
                <a:extLst>
                  <a:ext uri="{FF2B5EF4-FFF2-40B4-BE49-F238E27FC236}">
                    <a16:creationId xmlns:a16="http://schemas.microsoft.com/office/drawing/2014/main" id="{E72A5DE3-B749-87CC-69B7-E6BD95FDEB9F}"/>
                  </a:ext>
                </a:extLst>
              </p:cNvPr>
              <p:cNvSpPr txBox="1"/>
              <p:nvPr/>
            </p:nvSpPr>
            <p:spPr>
              <a:xfrm>
                <a:off x="8232001"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8" name="PHẠM DUYÊN 37 - 9Slide.vn">
                <a:extLst>
                  <a:ext uri="{FF2B5EF4-FFF2-40B4-BE49-F238E27FC236}">
                    <a16:creationId xmlns:a16="http://schemas.microsoft.com/office/drawing/2014/main" id="{E72A5DE3-B749-87CC-69B7-E6BD95FDEB9F}"/>
                  </a:ext>
                </a:extLst>
              </p:cNvPr>
              <p:cNvSpPr txBox="1">
                <a:spLocks noRot="1" noChangeAspect="1" noMove="1" noResize="1" noEditPoints="1" noAdjustHandles="1" noChangeArrowheads="1" noChangeShapeType="1" noTextEdit="1"/>
              </p:cNvSpPr>
              <p:nvPr/>
            </p:nvSpPr>
            <p:spPr>
              <a:xfrm>
                <a:off x="8232001" y="4511189"/>
                <a:ext cx="510887"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PHẠM DUYÊN 38 - 9Slide.vn">
                <a:extLst>
                  <a:ext uri="{FF2B5EF4-FFF2-40B4-BE49-F238E27FC236}">
                    <a16:creationId xmlns:a16="http://schemas.microsoft.com/office/drawing/2014/main" id="{3CD34E5B-6B84-8563-DC4F-65CF28E7B95C}"/>
                  </a:ext>
                </a:extLst>
              </p:cNvPr>
              <p:cNvSpPr txBox="1"/>
              <p:nvPr/>
            </p:nvSpPr>
            <p:spPr>
              <a:xfrm>
                <a:off x="87569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9" name="PHẠM DUYÊN 38 - 9Slide.vn">
                <a:extLst>
                  <a:ext uri="{FF2B5EF4-FFF2-40B4-BE49-F238E27FC236}">
                    <a16:creationId xmlns:a16="http://schemas.microsoft.com/office/drawing/2014/main" id="{3CD34E5B-6B84-8563-DC4F-65CF28E7B95C}"/>
                  </a:ext>
                </a:extLst>
              </p:cNvPr>
              <p:cNvSpPr txBox="1">
                <a:spLocks noRot="1" noChangeAspect="1" noMove="1" noResize="1" noEditPoints="1" noAdjustHandles="1" noChangeArrowheads="1" noChangeShapeType="1" noTextEdit="1"/>
              </p:cNvSpPr>
              <p:nvPr/>
            </p:nvSpPr>
            <p:spPr>
              <a:xfrm>
                <a:off x="8756937" y="4511189"/>
                <a:ext cx="510887" cy="707886"/>
              </a:xfrm>
              <a:prstGeom prst="rect">
                <a:avLst/>
              </a:prstGeom>
              <a:blipFill>
                <a:blip r:embed="rId32"/>
                <a:stretch>
                  <a:fillRect/>
                </a:stretch>
              </a:blipFill>
            </p:spPr>
            <p:txBody>
              <a:bodyPr/>
              <a:lstStyle/>
              <a:p>
                <a:r>
                  <a:rPr lang="en-US">
                    <a:noFill/>
                  </a:rPr>
                  <a:t> </a:t>
                </a:r>
              </a:p>
            </p:txBody>
          </p:sp>
        </mc:Fallback>
      </mc:AlternateContent>
      <p:pic>
        <p:nvPicPr>
          <p:cNvPr id="43" name="PHẠM DUYÊN 39 - 9Slide.vn">
            <a:extLst>
              <a:ext uri="{FF2B5EF4-FFF2-40B4-BE49-F238E27FC236}">
                <a16:creationId xmlns:a16="http://schemas.microsoft.com/office/drawing/2014/main" id="{C89185E1-C236-52B1-B3C9-65A4BC721E2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1505622" y="5523722"/>
            <a:ext cx="981580" cy="1138126"/>
          </a:xfrm>
          <a:prstGeom prst="rect">
            <a:avLst/>
          </a:prstGeom>
          <a:effectLst>
            <a:outerShdw blurRad="50800" dist="38100" dir="2700000" algn="tl" rotWithShape="0">
              <a:prstClr val="black">
                <a:alpha val="40000"/>
              </a:prstClr>
            </a:outerShdw>
          </a:effectLst>
        </p:spPr>
      </p:pic>
      <p:sp>
        <p:nvSpPr>
          <p:cNvPr id="44" name="PHẠM DUYÊN 40 - 9Slide.vn">
            <a:extLst>
              <a:ext uri="{FF2B5EF4-FFF2-40B4-BE49-F238E27FC236}">
                <a16:creationId xmlns:a16="http://schemas.microsoft.com/office/drawing/2014/main" id="{2E8A596B-D92D-79D9-D120-0CEB06032D6A}"/>
              </a:ext>
            </a:extLst>
          </p:cNvPr>
          <p:cNvSpPr txBox="1"/>
          <p:nvPr/>
        </p:nvSpPr>
        <p:spPr>
          <a:xfrm>
            <a:off x="2652901" y="5604541"/>
            <a:ext cx="7144242" cy="555217"/>
          </a:xfrm>
          <a:prstGeom prst="rect">
            <a:avLst/>
          </a:prstGeom>
          <a:noFill/>
        </p:spPr>
        <p:txBody>
          <a:bodyPr wrap="square" rtlCol="0">
            <a:spAutoFit/>
          </a:bodyPr>
          <a:lstStyle/>
          <a:p>
            <a:pPr algn="just">
              <a:lnSpc>
                <a:spcPct val="94000"/>
              </a:lnSpc>
            </a:pPr>
            <a:r>
              <a:rPr lang="en-US" sz="3200" spc="-40">
                <a:solidFill>
                  <a:srgbClr val="008F96"/>
                </a:solidFill>
                <a:latin typeface="+mj-lt"/>
              </a:rPr>
              <a:t>Nam có  </a:t>
            </a:r>
            <a:r>
              <a:rPr lang="en-US" sz="3200" spc="-40">
                <a:solidFill>
                  <a:schemeClr val="accent5">
                    <a:lumMod val="75000"/>
                  </a:schemeClr>
                </a:solidFill>
                <a:latin typeface="+mj-lt"/>
              </a:rPr>
              <a:t> 7</a:t>
            </a:r>
            <a:r>
              <a:rPr lang="en-US" sz="3200" spc="-40">
                <a:solidFill>
                  <a:srgbClr val="008F96"/>
                </a:solidFill>
                <a:latin typeface="+mj-lt"/>
              </a:rPr>
              <a:t>   lần đưa được bóng vào rổ.</a:t>
            </a:r>
          </a:p>
        </p:txBody>
      </p:sp>
      <p:sp>
        <p:nvSpPr>
          <p:cNvPr id="45" name="PHẠM DUYÊN 41 - 9Slide.vn">
            <a:extLst>
              <a:ext uri="{FF2B5EF4-FFF2-40B4-BE49-F238E27FC236}">
                <a16:creationId xmlns:a16="http://schemas.microsoft.com/office/drawing/2014/main" id="{6A15D581-4CF9-53EC-F37E-F21ED2046D8F}"/>
              </a:ext>
            </a:extLst>
          </p:cNvPr>
          <p:cNvSpPr/>
          <p:nvPr/>
        </p:nvSpPr>
        <p:spPr>
          <a:xfrm>
            <a:off x="4258142" y="5627113"/>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40">
                <a:solidFill>
                  <a:schemeClr val="accent5">
                    <a:lumMod val="75000"/>
                  </a:schemeClr>
                </a:solidFill>
                <a:latin typeface="+mj-lt"/>
              </a:rPr>
              <a:t>?</a:t>
            </a:r>
          </a:p>
        </p:txBody>
      </p:sp>
      <p:sp>
        <p:nvSpPr>
          <p:cNvPr id="46" name="PHẠM DUYÊN 42 - 9Slide.vn">
            <a:extLst>
              <a:ext uri="{FF2B5EF4-FFF2-40B4-BE49-F238E27FC236}">
                <a16:creationId xmlns:a16="http://schemas.microsoft.com/office/drawing/2014/main" id="{091D49F1-054E-5586-33BD-C87848E19958}"/>
              </a:ext>
            </a:extLst>
          </p:cNvPr>
          <p:cNvSpPr/>
          <p:nvPr/>
        </p:nvSpPr>
        <p:spPr>
          <a:xfrm>
            <a:off x="4230454" y="5601468"/>
            <a:ext cx="546820" cy="547974"/>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47" name="PHẠM DUYÊN 43 - 9Slide.vn">
            <a:extLst>
              <a:ext uri="{FF2B5EF4-FFF2-40B4-BE49-F238E27FC236}">
                <a16:creationId xmlns:a16="http://schemas.microsoft.com/office/drawing/2014/main" id="{16879653-F324-8AD0-DA34-79BFF854D82B}"/>
              </a:ext>
            </a:extLst>
          </p:cNvPr>
          <p:cNvSpPr/>
          <p:nvPr/>
        </p:nvSpPr>
        <p:spPr>
          <a:xfrm>
            <a:off x="2603241" y="3657600"/>
            <a:ext cx="7109926" cy="1548882"/>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68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p:tgtEl>
                                          <p:spTgt spid="2"/>
                                        </p:tgtEl>
                                        <p:attrNameLst>
                                          <p:attrName>ppt_x</p:attrName>
                                        </p:attrNameLst>
                                      </p:cBhvr>
                                      <p:tavLst>
                                        <p:tav tm="0">
                                          <p:val>
                                            <p:strVal val="#ppt_x+#ppt_w*1.125000"/>
                                          </p:val>
                                        </p:tav>
                                        <p:tav tm="100000">
                                          <p:val>
                                            <p:strVal val="#ppt_x"/>
                                          </p:val>
                                        </p:tav>
                                      </p:tavLst>
                                    </p:anim>
                                    <p:animEffect transition="in" filter="wipe(left)">
                                      <p:cBhvr>
                                        <p:cTn id="13" dur="7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p:tgtEl>
                                          <p:spTgt spid="7"/>
                                        </p:tgtEl>
                                        <p:attrNameLst>
                                          <p:attrName>ppt_x</p:attrName>
                                        </p:attrNameLst>
                                      </p:cBhvr>
                                      <p:tavLst>
                                        <p:tav tm="0">
                                          <p:val>
                                            <p:strVal val="#ppt_x+#ppt_w*1.125000"/>
                                          </p:val>
                                        </p:tav>
                                        <p:tav tm="100000">
                                          <p:val>
                                            <p:strVal val="#ppt_x"/>
                                          </p:val>
                                        </p:tav>
                                      </p:tavLst>
                                    </p:anim>
                                    <p:animEffect transition="in" filter="wipe(left)">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750"/>
                                        <p:tgtEl>
                                          <p:spTgt spid="8"/>
                                        </p:tgtEl>
                                        <p:attrNameLst>
                                          <p:attrName>ppt_x</p:attrName>
                                        </p:attrNameLst>
                                      </p:cBhvr>
                                      <p:tavLst>
                                        <p:tav tm="0">
                                          <p:val>
                                            <p:strVal val="#ppt_x+#ppt_w*1.125000"/>
                                          </p:val>
                                        </p:tav>
                                        <p:tav tm="100000">
                                          <p:val>
                                            <p:strVal val="#ppt_x"/>
                                          </p:val>
                                        </p:tav>
                                      </p:tavLst>
                                    </p:anim>
                                    <p:animEffect transition="in" filter="wipe(left)">
                                      <p:cBhvr>
                                        <p:cTn id="25" dur="7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750"/>
                                        <p:tgtEl>
                                          <p:spTgt spid="9"/>
                                        </p:tgtEl>
                                        <p:attrNameLst>
                                          <p:attrName>ppt_x</p:attrName>
                                        </p:attrNameLst>
                                      </p:cBhvr>
                                      <p:tavLst>
                                        <p:tav tm="0">
                                          <p:val>
                                            <p:strVal val="#ppt_x+#ppt_w*1.125000"/>
                                          </p:val>
                                        </p:tav>
                                        <p:tav tm="100000">
                                          <p:val>
                                            <p:strVal val="#ppt_x"/>
                                          </p:val>
                                        </p:tav>
                                      </p:tavLst>
                                    </p:anim>
                                    <p:animEffect transition="in" filter="wipe(left)">
                                      <p:cBhvr>
                                        <p:cTn id="31" dur="75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p:tgtEl>
                                          <p:spTgt spid="10"/>
                                        </p:tgtEl>
                                        <p:attrNameLst>
                                          <p:attrName>ppt_x</p:attrName>
                                        </p:attrNameLst>
                                      </p:cBhvr>
                                      <p:tavLst>
                                        <p:tav tm="0">
                                          <p:val>
                                            <p:strVal val="#ppt_x+#ppt_w*1.125000"/>
                                          </p:val>
                                        </p:tav>
                                        <p:tav tm="100000">
                                          <p:val>
                                            <p:strVal val="#ppt_x"/>
                                          </p:val>
                                        </p:tav>
                                      </p:tavLst>
                                    </p:anim>
                                    <p:animEffect transition="in" filter="wipe(left)">
                                      <p:cBhvr>
                                        <p:cTn id="37" dur="750"/>
                                        <p:tgtEl>
                                          <p:spTgt spid="10"/>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750"/>
                                        <p:tgtEl>
                                          <p:spTgt spid="11"/>
                                        </p:tgtEl>
                                        <p:attrNameLst>
                                          <p:attrName>ppt_x</p:attrName>
                                        </p:attrNameLst>
                                      </p:cBhvr>
                                      <p:tavLst>
                                        <p:tav tm="0">
                                          <p:val>
                                            <p:strVal val="#ppt_x+#ppt_w*1.125000"/>
                                          </p:val>
                                        </p:tav>
                                        <p:tav tm="100000">
                                          <p:val>
                                            <p:strVal val="#ppt_x"/>
                                          </p:val>
                                        </p:tav>
                                      </p:tavLst>
                                    </p:anim>
                                    <p:animEffect transition="in" filter="wipe(left)">
                                      <p:cBhvr>
                                        <p:cTn id="41" dur="750"/>
                                        <p:tgtEl>
                                          <p:spTgt spid="11"/>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750"/>
                                        <p:tgtEl>
                                          <p:spTgt spid="12"/>
                                        </p:tgtEl>
                                        <p:attrNameLst>
                                          <p:attrName>ppt_x</p:attrName>
                                        </p:attrNameLst>
                                      </p:cBhvr>
                                      <p:tavLst>
                                        <p:tav tm="0">
                                          <p:val>
                                            <p:strVal val="#ppt_x+#ppt_w*1.125000"/>
                                          </p:val>
                                        </p:tav>
                                        <p:tav tm="100000">
                                          <p:val>
                                            <p:strVal val="#ppt_x"/>
                                          </p:val>
                                        </p:tav>
                                      </p:tavLst>
                                    </p:anim>
                                    <p:animEffect transition="in" filter="wipe(left)">
                                      <p:cBhvr>
                                        <p:cTn id="45" dur="750"/>
                                        <p:tgtEl>
                                          <p:spTgt spid="12"/>
                                        </p:tgtEl>
                                      </p:cBhvr>
                                    </p:animEffect>
                                  </p:childTnLst>
                                </p:cTn>
                              </p:par>
                              <p:par>
                                <p:cTn id="46" presetID="12" presetClass="entr" presetSubtype="2"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750"/>
                                        <p:tgtEl>
                                          <p:spTgt spid="13"/>
                                        </p:tgtEl>
                                        <p:attrNameLst>
                                          <p:attrName>ppt_x</p:attrName>
                                        </p:attrNameLst>
                                      </p:cBhvr>
                                      <p:tavLst>
                                        <p:tav tm="0">
                                          <p:val>
                                            <p:strVal val="#ppt_x+#ppt_w*1.125000"/>
                                          </p:val>
                                        </p:tav>
                                        <p:tav tm="100000">
                                          <p:val>
                                            <p:strVal val="#ppt_x"/>
                                          </p:val>
                                        </p:tav>
                                      </p:tavLst>
                                    </p:anim>
                                    <p:animEffect transition="in" filter="wipe(left)">
                                      <p:cBhvr>
                                        <p:cTn id="49" dur="750"/>
                                        <p:tgtEl>
                                          <p:spTgt spid="13"/>
                                        </p:tgtEl>
                                      </p:cBhvr>
                                    </p:animEffect>
                                  </p:childTnLst>
                                </p:cTn>
                              </p:par>
                              <p:par>
                                <p:cTn id="50" presetID="12" presetClass="entr" presetSubtype="2"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750"/>
                                        <p:tgtEl>
                                          <p:spTgt spid="14"/>
                                        </p:tgtEl>
                                        <p:attrNameLst>
                                          <p:attrName>ppt_x</p:attrName>
                                        </p:attrNameLst>
                                      </p:cBhvr>
                                      <p:tavLst>
                                        <p:tav tm="0">
                                          <p:val>
                                            <p:strVal val="#ppt_x+#ppt_w*1.125000"/>
                                          </p:val>
                                        </p:tav>
                                        <p:tav tm="100000">
                                          <p:val>
                                            <p:strVal val="#ppt_x"/>
                                          </p:val>
                                        </p:tav>
                                      </p:tavLst>
                                    </p:anim>
                                    <p:animEffect transition="in" filter="wipe(left)">
                                      <p:cBhvr>
                                        <p:cTn id="53" dur="750"/>
                                        <p:tgtEl>
                                          <p:spTgt spid="14"/>
                                        </p:tgtEl>
                                      </p:cBhvr>
                                    </p:animEffect>
                                  </p:childTnLst>
                                </p:cTn>
                              </p:par>
                              <p:par>
                                <p:cTn id="54" presetID="12" presetClass="entr" presetSubtype="2"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p:tgtEl>
                                          <p:spTgt spid="15"/>
                                        </p:tgtEl>
                                        <p:attrNameLst>
                                          <p:attrName>ppt_x</p:attrName>
                                        </p:attrNameLst>
                                      </p:cBhvr>
                                      <p:tavLst>
                                        <p:tav tm="0">
                                          <p:val>
                                            <p:strVal val="#ppt_x+#ppt_w*1.125000"/>
                                          </p:val>
                                        </p:tav>
                                        <p:tav tm="100000">
                                          <p:val>
                                            <p:strVal val="#ppt_x"/>
                                          </p:val>
                                        </p:tav>
                                      </p:tavLst>
                                    </p:anim>
                                    <p:animEffect transition="in" filter="wipe(left)">
                                      <p:cBhvr>
                                        <p:cTn id="57" dur="750"/>
                                        <p:tgtEl>
                                          <p:spTgt spid="15"/>
                                        </p:tgtEl>
                                      </p:cBhvr>
                                    </p:animEffect>
                                  </p:childTnLst>
                                </p:cTn>
                              </p:par>
                              <p:par>
                                <p:cTn id="58" presetID="12" presetClass="entr" presetSubtype="2"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750"/>
                                        <p:tgtEl>
                                          <p:spTgt spid="16"/>
                                        </p:tgtEl>
                                        <p:attrNameLst>
                                          <p:attrName>ppt_x</p:attrName>
                                        </p:attrNameLst>
                                      </p:cBhvr>
                                      <p:tavLst>
                                        <p:tav tm="0">
                                          <p:val>
                                            <p:strVal val="#ppt_x+#ppt_w*1.125000"/>
                                          </p:val>
                                        </p:tav>
                                        <p:tav tm="100000">
                                          <p:val>
                                            <p:strVal val="#ppt_x"/>
                                          </p:val>
                                        </p:tav>
                                      </p:tavLst>
                                    </p:anim>
                                    <p:animEffect transition="in" filter="wipe(left)">
                                      <p:cBhvr>
                                        <p:cTn id="61" dur="750"/>
                                        <p:tgtEl>
                                          <p:spTgt spid="16"/>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750"/>
                                        <p:tgtEl>
                                          <p:spTgt spid="17"/>
                                        </p:tgtEl>
                                        <p:attrNameLst>
                                          <p:attrName>ppt_x</p:attrName>
                                        </p:attrNameLst>
                                      </p:cBhvr>
                                      <p:tavLst>
                                        <p:tav tm="0">
                                          <p:val>
                                            <p:strVal val="#ppt_x+#ppt_w*1.125000"/>
                                          </p:val>
                                        </p:tav>
                                        <p:tav tm="100000">
                                          <p:val>
                                            <p:strVal val="#ppt_x"/>
                                          </p:val>
                                        </p:tav>
                                      </p:tavLst>
                                    </p:anim>
                                    <p:animEffect transition="in" filter="wipe(left)">
                                      <p:cBhvr>
                                        <p:cTn id="65" dur="75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750"/>
                                        <p:tgtEl>
                                          <p:spTgt spid="18"/>
                                        </p:tgtEl>
                                        <p:attrNameLst>
                                          <p:attrName>ppt_x</p:attrName>
                                        </p:attrNameLst>
                                      </p:cBhvr>
                                      <p:tavLst>
                                        <p:tav tm="0">
                                          <p:val>
                                            <p:strVal val="#ppt_x+#ppt_w*1.125000"/>
                                          </p:val>
                                        </p:tav>
                                        <p:tav tm="100000">
                                          <p:val>
                                            <p:strVal val="#ppt_x"/>
                                          </p:val>
                                        </p:tav>
                                      </p:tavLst>
                                    </p:anim>
                                    <p:animEffect transition="in" filter="wipe(left)">
                                      <p:cBhvr>
                                        <p:cTn id="69" dur="750"/>
                                        <p:tgtEl>
                                          <p:spTgt spid="18"/>
                                        </p:tgtEl>
                                      </p:cBhvr>
                                    </p:animEffect>
                                  </p:childTnLst>
                                </p:cTn>
                              </p:par>
                              <p:par>
                                <p:cTn id="70" presetID="12" presetClass="entr" presetSubtype="2"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750"/>
                                        <p:tgtEl>
                                          <p:spTgt spid="19"/>
                                        </p:tgtEl>
                                        <p:attrNameLst>
                                          <p:attrName>ppt_x</p:attrName>
                                        </p:attrNameLst>
                                      </p:cBhvr>
                                      <p:tavLst>
                                        <p:tav tm="0">
                                          <p:val>
                                            <p:strVal val="#ppt_x+#ppt_w*1.125000"/>
                                          </p:val>
                                        </p:tav>
                                        <p:tav tm="100000">
                                          <p:val>
                                            <p:strVal val="#ppt_x"/>
                                          </p:val>
                                        </p:tav>
                                      </p:tavLst>
                                    </p:anim>
                                    <p:animEffect transition="in" filter="wipe(left)">
                                      <p:cBhvr>
                                        <p:cTn id="73" dur="75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2"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750"/>
                                        <p:tgtEl>
                                          <p:spTgt spid="20"/>
                                        </p:tgtEl>
                                        <p:attrNameLst>
                                          <p:attrName>ppt_x</p:attrName>
                                        </p:attrNameLst>
                                      </p:cBhvr>
                                      <p:tavLst>
                                        <p:tav tm="0">
                                          <p:val>
                                            <p:strVal val="#ppt_x+#ppt_w*1.125000"/>
                                          </p:val>
                                        </p:tav>
                                        <p:tav tm="100000">
                                          <p:val>
                                            <p:strVal val="#ppt_x"/>
                                          </p:val>
                                        </p:tav>
                                      </p:tavLst>
                                    </p:anim>
                                    <p:animEffect transition="in" filter="wipe(left)">
                                      <p:cBhvr>
                                        <p:cTn id="79" dur="750"/>
                                        <p:tgtEl>
                                          <p:spTgt spid="20"/>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750"/>
                                        <p:tgtEl>
                                          <p:spTgt spid="21"/>
                                        </p:tgtEl>
                                        <p:attrNameLst>
                                          <p:attrName>ppt_x</p:attrName>
                                        </p:attrNameLst>
                                      </p:cBhvr>
                                      <p:tavLst>
                                        <p:tav tm="0">
                                          <p:val>
                                            <p:strVal val="#ppt_x+#ppt_w*1.125000"/>
                                          </p:val>
                                        </p:tav>
                                        <p:tav tm="100000">
                                          <p:val>
                                            <p:strVal val="#ppt_x"/>
                                          </p:val>
                                        </p:tav>
                                      </p:tavLst>
                                    </p:anim>
                                    <p:animEffect transition="in" filter="wipe(left)">
                                      <p:cBhvr>
                                        <p:cTn id="83" dur="750"/>
                                        <p:tgtEl>
                                          <p:spTgt spid="21"/>
                                        </p:tgtEl>
                                      </p:cBhvr>
                                    </p:animEffect>
                                  </p:childTnLst>
                                </p:cTn>
                              </p:par>
                              <p:par>
                                <p:cTn id="84" presetID="12" presetClass="entr" presetSubtype="2"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750"/>
                                        <p:tgtEl>
                                          <p:spTgt spid="22"/>
                                        </p:tgtEl>
                                        <p:attrNameLst>
                                          <p:attrName>ppt_x</p:attrName>
                                        </p:attrNameLst>
                                      </p:cBhvr>
                                      <p:tavLst>
                                        <p:tav tm="0">
                                          <p:val>
                                            <p:strVal val="#ppt_x+#ppt_w*1.125000"/>
                                          </p:val>
                                        </p:tav>
                                        <p:tav tm="100000">
                                          <p:val>
                                            <p:strVal val="#ppt_x"/>
                                          </p:val>
                                        </p:tav>
                                      </p:tavLst>
                                    </p:anim>
                                    <p:animEffect transition="in" filter="wipe(left)">
                                      <p:cBhvr>
                                        <p:cTn id="87" dur="750"/>
                                        <p:tgtEl>
                                          <p:spTgt spid="22"/>
                                        </p:tgtEl>
                                      </p:cBhvr>
                                    </p:animEffect>
                                  </p:childTnLst>
                                </p:cTn>
                              </p:par>
                              <p:par>
                                <p:cTn id="88" presetID="12" presetClass="entr" presetSubtype="2"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750"/>
                                        <p:tgtEl>
                                          <p:spTgt spid="23"/>
                                        </p:tgtEl>
                                        <p:attrNameLst>
                                          <p:attrName>ppt_x</p:attrName>
                                        </p:attrNameLst>
                                      </p:cBhvr>
                                      <p:tavLst>
                                        <p:tav tm="0">
                                          <p:val>
                                            <p:strVal val="#ppt_x+#ppt_w*1.125000"/>
                                          </p:val>
                                        </p:tav>
                                        <p:tav tm="100000">
                                          <p:val>
                                            <p:strVal val="#ppt_x"/>
                                          </p:val>
                                        </p:tav>
                                      </p:tavLst>
                                    </p:anim>
                                    <p:animEffect transition="in" filter="wipe(left)">
                                      <p:cBhvr>
                                        <p:cTn id="91" dur="750"/>
                                        <p:tgtEl>
                                          <p:spTgt spid="23"/>
                                        </p:tgtEl>
                                      </p:cBhvr>
                                    </p:animEffect>
                                  </p:childTnLst>
                                </p:cTn>
                              </p:par>
                              <p:par>
                                <p:cTn id="92" presetID="12" presetClass="entr" presetSubtype="2"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750"/>
                                        <p:tgtEl>
                                          <p:spTgt spid="24"/>
                                        </p:tgtEl>
                                        <p:attrNameLst>
                                          <p:attrName>ppt_x</p:attrName>
                                        </p:attrNameLst>
                                      </p:cBhvr>
                                      <p:tavLst>
                                        <p:tav tm="0">
                                          <p:val>
                                            <p:strVal val="#ppt_x+#ppt_w*1.125000"/>
                                          </p:val>
                                        </p:tav>
                                        <p:tav tm="100000">
                                          <p:val>
                                            <p:strVal val="#ppt_x"/>
                                          </p:val>
                                        </p:tav>
                                      </p:tavLst>
                                    </p:anim>
                                    <p:animEffect transition="in" filter="wipe(left)">
                                      <p:cBhvr>
                                        <p:cTn id="95" dur="750"/>
                                        <p:tgtEl>
                                          <p:spTgt spid="24"/>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p:tgtEl>
                                          <p:spTgt spid="25"/>
                                        </p:tgtEl>
                                        <p:attrNameLst>
                                          <p:attrName>ppt_x</p:attrName>
                                        </p:attrNameLst>
                                      </p:cBhvr>
                                      <p:tavLst>
                                        <p:tav tm="0">
                                          <p:val>
                                            <p:strVal val="#ppt_x+#ppt_w*1.125000"/>
                                          </p:val>
                                        </p:tav>
                                        <p:tav tm="100000">
                                          <p:val>
                                            <p:strVal val="#ppt_x"/>
                                          </p:val>
                                        </p:tav>
                                      </p:tavLst>
                                    </p:anim>
                                    <p:animEffect transition="in" filter="wipe(left)">
                                      <p:cBhvr>
                                        <p:cTn id="99" dur="750"/>
                                        <p:tgtEl>
                                          <p:spTgt spid="25"/>
                                        </p:tgtEl>
                                      </p:cBhvr>
                                    </p:animEffect>
                                  </p:childTnLst>
                                </p:cTn>
                              </p:par>
                              <p:par>
                                <p:cTn id="100" presetID="12" presetClass="entr" presetSubtype="2"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750"/>
                                        <p:tgtEl>
                                          <p:spTgt spid="26"/>
                                        </p:tgtEl>
                                        <p:attrNameLst>
                                          <p:attrName>ppt_x</p:attrName>
                                        </p:attrNameLst>
                                      </p:cBhvr>
                                      <p:tavLst>
                                        <p:tav tm="0">
                                          <p:val>
                                            <p:strVal val="#ppt_x+#ppt_w*1.125000"/>
                                          </p:val>
                                        </p:tav>
                                        <p:tav tm="100000">
                                          <p:val>
                                            <p:strVal val="#ppt_x"/>
                                          </p:val>
                                        </p:tav>
                                      </p:tavLst>
                                    </p:anim>
                                    <p:animEffect transition="in" filter="wipe(left)">
                                      <p:cBhvr>
                                        <p:cTn id="103" dur="750"/>
                                        <p:tgtEl>
                                          <p:spTgt spid="26"/>
                                        </p:tgtEl>
                                      </p:cBhvr>
                                    </p:animEffect>
                                  </p:childTnLst>
                                </p:cTn>
                              </p:par>
                              <p:par>
                                <p:cTn id="104" presetID="12" presetClass="entr" presetSubtype="2"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750"/>
                                        <p:tgtEl>
                                          <p:spTgt spid="27"/>
                                        </p:tgtEl>
                                        <p:attrNameLst>
                                          <p:attrName>ppt_x</p:attrName>
                                        </p:attrNameLst>
                                      </p:cBhvr>
                                      <p:tavLst>
                                        <p:tav tm="0">
                                          <p:val>
                                            <p:strVal val="#ppt_x+#ppt_w*1.125000"/>
                                          </p:val>
                                        </p:tav>
                                        <p:tav tm="100000">
                                          <p:val>
                                            <p:strVal val="#ppt_x"/>
                                          </p:val>
                                        </p:tav>
                                      </p:tavLst>
                                    </p:anim>
                                    <p:animEffect transition="in" filter="wipe(left)">
                                      <p:cBhvr>
                                        <p:cTn id="107" dur="750"/>
                                        <p:tgtEl>
                                          <p:spTgt spid="27"/>
                                        </p:tgtEl>
                                      </p:cBhvr>
                                    </p:animEffect>
                                  </p:childTnLst>
                                </p:cTn>
                              </p:par>
                              <p:par>
                                <p:cTn id="108" presetID="12" presetClass="entr" presetSubtype="2"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750"/>
                                        <p:tgtEl>
                                          <p:spTgt spid="28"/>
                                        </p:tgtEl>
                                        <p:attrNameLst>
                                          <p:attrName>ppt_x</p:attrName>
                                        </p:attrNameLst>
                                      </p:cBhvr>
                                      <p:tavLst>
                                        <p:tav tm="0">
                                          <p:val>
                                            <p:strVal val="#ppt_x+#ppt_w*1.125000"/>
                                          </p:val>
                                        </p:tav>
                                        <p:tav tm="100000">
                                          <p:val>
                                            <p:strVal val="#ppt_x"/>
                                          </p:val>
                                        </p:tav>
                                      </p:tavLst>
                                    </p:anim>
                                    <p:animEffect transition="in" filter="wipe(left)">
                                      <p:cBhvr>
                                        <p:cTn id="111" dur="750"/>
                                        <p:tgtEl>
                                          <p:spTgt spid="28"/>
                                        </p:tgtEl>
                                      </p:cBhvr>
                                    </p:animEffect>
                                  </p:childTnLst>
                                </p:cTn>
                              </p:par>
                              <p:par>
                                <p:cTn id="112" presetID="12" presetClass="entr" presetSubtype="2" fill="hold" grpId="0" nodeType="with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additive="base">
                                        <p:cTn id="114" dur="750"/>
                                        <p:tgtEl>
                                          <p:spTgt spid="29"/>
                                        </p:tgtEl>
                                        <p:attrNameLst>
                                          <p:attrName>ppt_x</p:attrName>
                                        </p:attrNameLst>
                                      </p:cBhvr>
                                      <p:tavLst>
                                        <p:tav tm="0">
                                          <p:val>
                                            <p:strVal val="#ppt_x+#ppt_w*1.125000"/>
                                          </p:val>
                                        </p:tav>
                                        <p:tav tm="100000">
                                          <p:val>
                                            <p:strVal val="#ppt_x"/>
                                          </p:val>
                                        </p:tav>
                                      </p:tavLst>
                                    </p:anim>
                                    <p:animEffect transition="in" filter="wipe(left)">
                                      <p:cBhvr>
                                        <p:cTn id="115" dur="750"/>
                                        <p:tgtEl>
                                          <p:spTgt spid="29"/>
                                        </p:tgtEl>
                                      </p:cBhvr>
                                    </p:animEffect>
                                  </p:childTnLst>
                                </p:cTn>
                              </p:par>
                            </p:childTnLst>
                          </p:cTn>
                        </p:par>
                      </p:childTnLst>
                    </p:cTn>
                  </p:par>
                  <p:par>
                    <p:cTn id="116" fill="hold">
                      <p:stCondLst>
                        <p:cond delay="indefinite"/>
                      </p:stCondLst>
                      <p:childTnLst>
                        <p:par>
                          <p:cTn id="117" fill="hold">
                            <p:stCondLst>
                              <p:cond delay="0"/>
                            </p:stCondLst>
                            <p:childTnLst>
                              <p:par>
                                <p:cTn id="118" presetID="12" presetClass="entr" presetSubtype="2"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750"/>
                                        <p:tgtEl>
                                          <p:spTgt spid="30"/>
                                        </p:tgtEl>
                                        <p:attrNameLst>
                                          <p:attrName>ppt_x</p:attrName>
                                        </p:attrNameLst>
                                      </p:cBhvr>
                                      <p:tavLst>
                                        <p:tav tm="0">
                                          <p:val>
                                            <p:strVal val="#ppt_x+#ppt_w*1.125000"/>
                                          </p:val>
                                        </p:tav>
                                        <p:tav tm="100000">
                                          <p:val>
                                            <p:strVal val="#ppt_x"/>
                                          </p:val>
                                        </p:tav>
                                      </p:tavLst>
                                    </p:anim>
                                    <p:animEffect transition="in" filter="wipe(left)">
                                      <p:cBhvr>
                                        <p:cTn id="121" dur="750"/>
                                        <p:tgtEl>
                                          <p:spTgt spid="30"/>
                                        </p:tgtEl>
                                      </p:cBhvr>
                                    </p:animEffect>
                                  </p:childTnLst>
                                </p:cTn>
                              </p:par>
                              <p:par>
                                <p:cTn id="122" presetID="12" presetClass="entr" presetSubtype="2"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 calcmode="lin" valueType="num">
                                      <p:cBhvr additive="base">
                                        <p:cTn id="124" dur="750"/>
                                        <p:tgtEl>
                                          <p:spTgt spid="31"/>
                                        </p:tgtEl>
                                        <p:attrNameLst>
                                          <p:attrName>ppt_x</p:attrName>
                                        </p:attrNameLst>
                                      </p:cBhvr>
                                      <p:tavLst>
                                        <p:tav tm="0">
                                          <p:val>
                                            <p:strVal val="#ppt_x+#ppt_w*1.125000"/>
                                          </p:val>
                                        </p:tav>
                                        <p:tav tm="100000">
                                          <p:val>
                                            <p:strVal val="#ppt_x"/>
                                          </p:val>
                                        </p:tav>
                                      </p:tavLst>
                                    </p:anim>
                                    <p:animEffect transition="in" filter="wipe(left)">
                                      <p:cBhvr>
                                        <p:cTn id="125" dur="750"/>
                                        <p:tgtEl>
                                          <p:spTgt spid="31"/>
                                        </p:tgtEl>
                                      </p:cBhvr>
                                    </p:animEffect>
                                  </p:childTnLst>
                                </p:cTn>
                              </p:par>
                              <p:par>
                                <p:cTn id="126" presetID="12" presetClass="entr" presetSubtype="2"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 calcmode="lin" valueType="num">
                                      <p:cBhvr additive="base">
                                        <p:cTn id="128" dur="750"/>
                                        <p:tgtEl>
                                          <p:spTgt spid="32"/>
                                        </p:tgtEl>
                                        <p:attrNameLst>
                                          <p:attrName>ppt_x</p:attrName>
                                        </p:attrNameLst>
                                      </p:cBhvr>
                                      <p:tavLst>
                                        <p:tav tm="0">
                                          <p:val>
                                            <p:strVal val="#ppt_x+#ppt_w*1.125000"/>
                                          </p:val>
                                        </p:tav>
                                        <p:tav tm="100000">
                                          <p:val>
                                            <p:strVal val="#ppt_x"/>
                                          </p:val>
                                        </p:tav>
                                      </p:tavLst>
                                    </p:anim>
                                    <p:animEffect transition="in" filter="wipe(left)">
                                      <p:cBhvr>
                                        <p:cTn id="129" dur="750"/>
                                        <p:tgtEl>
                                          <p:spTgt spid="32"/>
                                        </p:tgtEl>
                                      </p:cBhvr>
                                    </p:animEffect>
                                  </p:childTnLst>
                                </p:cTn>
                              </p:par>
                              <p:par>
                                <p:cTn id="130" presetID="12" presetClass="entr" presetSubtype="2" fill="hold" grpId="0" nodeType="withEffect">
                                  <p:stCondLst>
                                    <p:cond delay="0"/>
                                  </p:stCondLst>
                                  <p:childTnLst>
                                    <p:set>
                                      <p:cBhvr>
                                        <p:cTn id="131" dur="1" fill="hold">
                                          <p:stCondLst>
                                            <p:cond delay="0"/>
                                          </p:stCondLst>
                                        </p:cTn>
                                        <p:tgtEl>
                                          <p:spTgt spid="33"/>
                                        </p:tgtEl>
                                        <p:attrNameLst>
                                          <p:attrName>style.visibility</p:attrName>
                                        </p:attrNameLst>
                                      </p:cBhvr>
                                      <p:to>
                                        <p:strVal val="visible"/>
                                      </p:to>
                                    </p:set>
                                    <p:anim calcmode="lin" valueType="num">
                                      <p:cBhvr additive="base">
                                        <p:cTn id="132" dur="750"/>
                                        <p:tgtEl>
                                          <p:spTgt spid="33"/>
                                        </p:tgtEl>
                                        <p:attrNameLst>
                                          <p:attrName>ppt_x</p:attrName>
                                        </p:attrNameLst>
                                      </p:cBhvr>
                                      <p:tavLst>
                                        <p:tav tm="0">
                                          <p:val>
                                            <p:strVal val="#ppt_x+#ppt_w*1.125000"/>
                                          </p:val>
                                        </p:tav>
                                        <p:tav tm="100000">
                                          <p:val>
                                            <p:strVal val="#ppt_x"/>
                                          </p:val>
                                        </p:tav>
                                      </p:tavLst>
                                    </p:anim>
                                    <p:animEffect transition="in" filter="wipe(left)">
                                      <p:cBhvr>
                                        <p:cTn id="133" dur="750"/>
                                        <p:tgtEl>
                                          <p:spTgt spid="33"/>
                                        </p:tgtEl>
                                      </p:cBhvr>
                                    </p:animEffect>
                                  </p:childTnLst>
                                </p:cTn>
                              </p:par>
                              <p:par>
                                <p:cTn id="134" presetID="12" presetClass="entr" presetSubtype="2" fill="hold" grpId="0" nodeType="withEffect">
                                  <p:stCondLst>
                                    <p:cond delay="0"/>
                                  </p:stCondLst>
                                  <p:childTnLst>
                                    <p:set>
                                      <p:cBhvr>
                                        <p:cTn id="135" dur="1" fill="hold">
                                          <p:stCondLst>
                                            <p:cond delay="0"/>
                                          </p:stCondLst>
                                        </p:cTn>
                                        <p:tgtEl>
                                          <p:spTgt spid="34"/>
                                        </p:tgtEl>
                                        <p:attrNameLst>
                                          <p:attrName>style.visibility</p:attrName>
                                        </p:attrNameLst>
                                      </p:cBhvr>
                                      <p:to>
                                        <p:strVal val="visible"/>
                                      </p:to>
                                    </p:set>
                                    <p:anim calcmode="lin" valueType="num">
                                      <p:cBhvr additive="base">
                                        <p:cTn id="136" dur="750"/>
                                        <p:tgtEl>
                                          <p:spTgt spid="34"/>
                                        </p:tgtEl>
                                        <p:attrNameLst>
                                          <p:attrName>ppt_x</p:attrName>
                                        </p:attrNameLst>
                                      </p:cBhvr>
                                      <p:tavLst>
                                        <p:tav tm="0">
                                          <p:val>
                                            <p:strVal val="#ppt_x+#ppt_w*1.125000"/>
                                          </p:val>
                                        </p:tav>
                                        <p:tav tm="100000">
                                          <p:val>
                                            <p:strVal val="#ppt_x"/>
                                          </p:val>
                                        </p:tav>
                                      </p:tavLst>
                                    </p:anim>
                                    <p:animEffect transition="in" filter="wipe(left)">
                                      <p:cBhvr>
                                        <p:cTn id="137" dur="750"/>
                                        <p:tgtEl>
                                          <p:spTgt spid="34"/>
                                        </p:tgtEl>
                                      </p:cBhvr>
                                    </p:animEffect>
                                  </p:childTnLst>
                                </p:cTn>
                              </p:par>
                              <p:par>
                                <p:cTn id="138" presetID="12" presetClass="entr" presetSubtype="2" fill="hold" grpId="0" nodeType="withEffect">
                                  <p:stCondLst>
                                    <p:cond delay="0"/>
                                  </p:stCondLst>
                                  <p:childTnLst>
                                    <p:set>
                                      <p:cBhvr>
                                        <p:cTn id="139" dur="1" fill="hold">
                                          <p:stCondLst>
                                            <p:cond delay="0"/>
                                          </p:stCondLst>
                                        </p:cTn>
                                        <p:tgtEl>
                                          <p:spTgt spid="35"/>
                                        </p:tgtEl>
                                        <p:attrNameLst>
                                          <p:attrName>style.visibility</p:attrName>
                                        </p:attrNameLst>
                                      </p:cBhvr>
                                      <p:to>
                                        <p:strVal val="visible"/>
                                      </p:to>
                                    </p:set>
                                    <p:anim calcmode="lin" valueType="num">
                                      <p:cBhvr additive="base">
                                        <p:cTn id="140" dur="750"/>
                                        <p:tgtEl>
                                          <p:spTgt spid="35"/>
                                        </p:tgtEl>
                                        <p:attrNameLst>
                                          <p:attrName>ppt_x</p:attrName>
                                        </p:attrNameLst>
                                      </p:cBhvr>
                                      <p:tavLst>
                                        <p:tav tm="0">
                                          <p:val>
                                            <p:strVal val="#ppt_x+#ppt_w*1.125000"/>
                                          </p:val>
                                        </p:tav>
                                        <p:tav tm="100000">
                                          <p:val>
                                            <p:strVal val="#ppt_x"/>
                                          </p:val>
                                        </p:tav>
                                      </p:tavLst>
                                    </p:anim>
                                    <p:animEffect transition="in" filter="wipe(left)">
                                      <p:cBhvr>
                                        <p:cTn id="141" dur="750"/>
                                        <p:tgtEl>
                                          <p:spTgt spid="35"/>
                                        </p:tgtEl>
                                      </p:cBhvr>
                                    </p:animEffect>
                                  </p:childTnLst>
                                </p:cTn>
                              </p:par>
                              <p:par>
                                <p:cTn id="142" presetID="12" presetClass="entr" presetSubtype="2" fill="hold" grpId="0" nodeType="withEffect">
                                  <p:stCondLst>
                                    <p:cond delay="0"/>
                                  </p:stCondLst>
                                  <p:childTnLst>
                                    <p:set>
                                      <p:cBhvr>
                                        <p:cTn id="143" dur="1" fill="hold">
                                          <p:stCondLst>
                                            <p:cond delay="0"/>
                                          </p:stCondLst>
                                        </p:cTn>
                                        <p:tgtEl>
                                          <p:spTgt spid="36"/>
                                        </p:tgtEl>
                                        <p:attrNameLst>
                                          <p:attrName>style.visibility</p:attrName>
                                        </p:attrNameLst>
                                      </p:cBhvr>
                                      <p:to>
                                        <p:strVal val="visible"/>
                                      </p:to>
                                    </p:set>
                                    <p:anim calcmode="lin" valueType="num">
                                      <p:cBhvr additive="base">
                                        <p:cTn id="144" dur="750"/>
                                        <p:tgtEl>
                                          <p:spTgt spid="36"/>
                                        </p:tgtEl>
                                        <p:attrNameLst>
                                          <p:attrName>ppt_x</p:attrName>
                                        </p:attrNameLst>
                                      </p:cBhvr>
                                      <p:tavLst>
                                        <p:tav tm="0">
                                          <p:val>
                                            <p:strVal val="#ppt_x+#ppt_w*1.125000"/>
                                          </p:val>
                                        </p:tav>
                                        <p:tav tm="100000">
                                          <p:val>
                                            <p:strVal val="#ppt_x"/>
                                          </p:val>
                                        </p:tav>
                                      </p:tavLst>
                                    </p:anim>
                                    <p:animEffect transition="in" filter="wipe(left)">
                                      <p:cBhvr>
                                        <p:cTn id="145" dur="750"/>
                                        <p:tgtEl>
                                          <p:spTgt spid="36"/>
                                        </p:tgtEl>
                                      </p:cBhvr>
                                    </p:animEffect>
                                  </p:childTnLst>
                                </p:cTn>
                              </p:par>
                              <p:par>
                                <p:cTn id="146" presetID="12" presetClass="entr" presetSubtype="2" fill="hold" grpId="0" nodeType="withEffect">
                                  <p:stCondLst>
                                    <p:cond delay="0"/>
                                  </p:stCondLst>
                                  <p:childTnLst>
                                    <p:set>
                                      <p:cBhvr>
                                        <p:cTn id="147" dur="1" fill="hold">
                                          <p:stCondLst>
                                            <p:cond delay="0"/>
                                          </p:stCondLst>
                                        </p:cTn>
                                        <p:tgtEl>
                                          <p:spTgt spid="37"/>
                                        </p:tgtEl>
                                        <p:attrNameLst>
                                          <p:attrName>style.visibility</p:attrName>
                                        </p:attrNameLst>
                                      </p:cBhvr>
                                      <p:to>
                                        <p:strVal val="visible"/>
                                      </p:to>
                                    </p:set>
                                    <p:anim calcmode="lin" valueType="num">
                                      <p:cBhvr additive="base">
                                        <p:cTn id="148" dur="750"/>
                                        <p:tgtEl>
                                          <p:spTgt spid="37"/>
                                        </p:tgtEl>
                                        <p:attrNameLst>
                                          <p:attrName>ppt_x</p:attrName>
                                        </p:attrNameLst>
                                      </p:cBhvr>
                                      <p:tavLst>
                                        <p:tav tm="0">
                                          <p:val>
                                            <p:strVal val="#ppt_x+#ppt_w*1.125000"/>
                                          </p:val>
                                        </p:tav>
                                        <p:tav tm="100000">
                                          <p:val>
                                            <p:strVal val="#ppt_x"/>
                                          </p:val>
                                        </p:tav>
                                      </p:tavLst>
                                    </p:anim>
                                    <p:animEffect transition="in" filter="wipe(left)">
                                      <p:cBhvr>
                                        <p:cTn id="149" dur="750"/>
                                        <p:tgtEl>
                                          <p:spTgt spid="37"/>
                                        </p:tgtEl>
                                      </p:cBhvr>
                                    </p:animEffect>
                                  </p:childTnLst>
                                </p:cTn>
                              </p:par>
                              <p:par>
                                <p:cTn id="150" presetID="12" presetClass="entr" presetSubtype="2" fill="hold" grpId="0" nodeType="withEffect">
                                  <p:stCondLst>
                                    <p:cond delay="0"/>
                                  </p:stCondLst>
                                  <p:childTnLst>
                                    <p:set>
                                      <p:cBhvr>
                                        <p:cTn id="151" dur="1" fill="hold">
                                          <p:stCondLst>
                                            <p:cond delay="0"/>
                                          </p:stCondLst>
                                        </p:cTn>
                                        <p:tgtEl>
                                          <p:spTgt spid="38"/>
                                        </p:tgtEl>
                                        <p:attrNameLst>
                                          <p:attrName>style.visibility</p:attrName>
                                        </p:attrNameLst>
                                      </p:cBhvr>
                                      <p:to>
                                        <p:strVal val="visible"/>
                                      </p:to>
                                    </p:set>
                                    <p:anim calcmode="lin" valueType="num">
                                      <p:cBhvr additive="base">
                                        <p:cTn id="152" dur="750"/>
                                        <p:tgtEl>
                                          <p:spTgt spid="38"/>
                                        </p:tgtEl>
                                        <p:attrNameLst>
                                          <p:attrName>ppt_x</p:attrName>
                                        </p:attrNameLst>
                                      </p:cBhvr>
                                      <p:tavLst>
                                        <p:tav tm="0">
                                          <p:val>
                                            <p:strVal val="#ppt_x+#ppt_w*1.125000"/>
                                          </p:val>
                                        </p:tav>
                                        <p:tav tm="100000">
                                          <p:val>
                                            <p:strVal val="#ppt_x"/>
                                          </p:val>
                                        </p:tav>
                                      </p:tavLst>
                                    </p:anim>
                                    <p:animEffect transition="in" filter="wipe(left)">
                                      <p:cBhvr>
                                        <p:cTn id="153" dur="750"/>
                                        <p:tgtEl>
                                          <p:spTgt spid="38"/>
                                        </p:tgtEl>
                                      </p:cBhvr>
                                    </p:animEffect>
                                  </p:childTnLst>
                                </p:cTn>
                              </p:par>
                              <p:par>
                                <p:cTn id="154" presetID="12" presetClass="entr" presetSubtype="2" fill="hold" grpId="0" nodeType="withEffect">
                                  <p:stCondLst>
                                    <p:cond delay="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p:tgtEl>
                                          <p:spTgt spid="39"/>
                                        </p:tgtEl>
                                        <p:attrNameLst>
                                          <p:attrName>ppt_x</p:attrName>
                                        </p:attrNameLst>
                                      </p:cBhvr>
                                      <p:tavLst>
                                        <p:tav tm="0">
                                          <p:val>
                                            <p:strVal val="#ppt_x+#ppt_w*1.125000"/>
                                          </p:val>
                                        </p:tav>
                                        <p:tav tm="100000">
                                          <p:val>
                                            <p:strVal val="#ppt_x"/>
                                          </p:val>
                                        </p:tav>
                                      </p:tavLst>
                                    </p:anim>
                                    <p:animEffect transition="in" filter="wipe(left)">
                                      <p:cBhvr>
                                        <p:cTn id="157" dur="750"/>
                                        <p:tgtEl>
                                          <p:spTgt spid="39"/>
                                        </p:tgtEl>
                                      </p:cBhvr>
                                    </p:animEffect>
                                  </p:childTnLst>
                                </p:cTn>
                              </p:par>
                            </p:childTnLst>
                          </p:cTn>
                        </p:par>
                      </p:childTnLst>
                    </p:cTn>
                  </p:par>
                  <p:par>
                    <p:cTn id="158" fill="hold">
                      <p:stCondLst>
                        <p:cond delay="indefinite"/>
                      </p:stCondLst>
                      <p:childTnLst>
                        <p:par>
                          <p:cTn id="159" fill="hold">
                            <p:stCondLst>
                              <p:cond delay="0"/>
                            </p:stCondLst>
                            <p:childTnLst>
                              <p:par>
                                <p:cTn id="160" presetID="12" presetClass="entr" presetSubtype="8" fill="hold" nodeType="clickEffect">
                                  <p:stCondLst>
                                    <p:cond delay="0"/>
                                  </p:stCondLst>
                                  <p:childTnLst>
                                    <p:set>
                                      <p:cBhvr>
                                        <p:cTn id="161" dur="1" fill="hold">
                                          <p:stCondLst>
                                            <p:cond delay="0"/>
                                          </p:stCondLst>
                                        </p:cTn>
                                        <p:tgtEl>
                                          <p:spTgt spid="43"/>
                                        </p:tgtEl>
                                        <p:attrNameLst>
                                          <p:attrName>style.visibility</p:attrName>
                                        </p:attrNameLst>
                                      </p:cBhvr>
                                      <p:to>
                                        <p:strVal val="visible"/>
                                      </p:to>
                                    </p:set>
                                    <p:anim calcmode="lin" valueType="num">
                                      <p:cBhvr additive="base">
                                        <p:cTn id="162" dur="1500"/>
                                        <p:tgtEl>
                                          <p:spTgt spid="43"/>
                                        </p:tgtEl>
                                        <p:attrNameLst>
                                          <p:attrName>ppt_x</p:attrName>
                                        </p:attrNameLst>
                                      </p:cBhvr>
                                      <p:tavLst>
                                        <p:tav tm="0">
                                          <p:val>
                                            <p:strVal val="#ppt_x-#ppt_w*1.125000"/>
                                          </p:val>
                                        </p:tav>
                                        <p:tav tm="100000">
                                          <p:val>
                                            <p:strVal val="#ppt_x"/>
                                          </p:val>
                                        </p:tav>
                                      </p:tavLst>
                                    </p:anim>
                                    <p:animEffect transition="in" filter="wipe(right)">
                                      <p:cBhvr>
                                        <p:cTn id="163" dur="1500"/>
                                        <p:tgtEl>
                                          <p:spTgt spid="43"/>
                                        </p:tgtEl>
                                      </p:cBhvr>
                                    </p:animEffect>
                                  </p:childTnLst>
                                </p:cTn>
                              </p:par>
                              <p:par>
                                <p:cTn id="164" presetID="12" presetClass="entr" presetSubtype="4" fill="hold" grpId="0" nodeType="withEffect">
                                  <p:stCondLst>
                                    <p:cond delay="0"/>
                                  </p:stCondLst>
                                  <p:childTnLst>
                                    <p:set>
                                      <p:cBhvr>
                                        <p:cTn id="165" dur="1" fill="hold">
                                          <p:stCondLst>
                                            <p:cond delay="0"/>
                                          </p:stCondLst>
                                        </p:cTn>
                                        <p:tgtEl>
                                          <p:spTgt spid="47"/>
                                        </p:tgtEl>
                                        <p:attrNameLst>
                                          <p:attrName>style.visibility</p:attrName>
                                        </p:attrNameLst>
                                      </p:cBhvr>
                                      <p:to>
                                        <p:strVal val="visible"/>
                                      </p:to>
                                    </p:set>
                                    <p:anim calcmode="lin" valueType="num">
                                      <p:cBhvr additive="base">
                                        <p:cTn id="166" dur="750"/>
                                        <p:tgtEl>
                                          <p:spTgt spid="47"/>
                                        </p:tgtEl>
                                        <p:attrNameLst>
                                          <p:attrName>ppt_y</p:attrName>
                                        </p:attrNameLst>
                                      </p:cBhvr>
                                      <p:tavLst>
                                        <p:tav tm="0">
                                          <p:val>
                                            <p:strVal val="#ppt_y+#ppt_h*1.125000"/>
                                          </p:val>
                                        </p:tav>
                                        <p:tav tm="100000">
                                          <p:val>
                                            <p:strVal val="#ppt_y"/>
                                          </p:val>
                                        </p:tav>
                                      </p:tavLst>
                                    </p:anim>
                                    <p:animEffect transition="in" filter="wipe(up)">
                                      <p:cBhvr>
                                        <p:cTn id="167" dur="750"/>
                                        <p:tgtEl>
                                          <p:spTgt spid="47"/>
                                        </p:tgtEl>
                                      </p:cBhvr>
                                    </p:animEffect>
                                  </p:childTnLst>
                                </p:cTn>
                              </p:par>
                            </p:childTnLst>
                          </p:cTn>
                        </p:par>
                        <p:par>
                          <p:cTn id="168" fill="hold">
                            <p:stCondLst>
                              <p:cond delay="1500"/>
                            </p:stCondLst>
                            <p:childTnLst>
                              <p:par>
                                <p:cTn id="169" presetID="2" presetClass="entr" presetSubtype="4" fill="hold" grpId="0" nodeType="afterEffect">
                                  <p:stCondLst>
                                    <p:cond delay="0"/>
                                  </p:stCondLst>
                                  <p:childTnLst>
                                    <p:set>
                                      <p:cBhvr>
                                        <p:cTn id="170" dur="1" fill="hold">
                                          <p:stCondLst>
                                            <p:cond delay="0"/>
                                          </p:stCondLst>
                                        </p:cTn>
                                        <p:tgtEl>
                                          <p:spTgt spid="45"/>
                                        </p:tgtEl>
                                        <p:attrNameLst>
                                          <p:attrName>style.visibility</p:attrName>
                                        </p:attrNameLst>
                                      </p:cBhvr>
                                      <p:to>
                                        <p:strVal val="visible"/>
                                      </p:to>
                                    </p:set>
                                    <p:anim calcmode="lin" valueType="num">
                                      <p:cBhvr additive="base">
                                        <p:cTn id="171" dur="500" fill="hold"/>
                                        <p:tgtEl>
                                          <p:spTgt spid="45"/>
                                        </p:tgtEl>
                                        <p:attrNameLst>
                                          <p:attrName>ppt_x</p:attrName>
                                        </p:attrNameLst>
                                      </p:cBhvr>
                                      <p:tavLst>
                                        <p:tav tm="0">
                                          <p:val>
                                            <p:strVal val="#ppt_x"/>
                                          </p:val>
                                        </p:tav>
                                        <p:tav tm="100000">
                                          <p:val>
                                            <p:strVal val="#ppt_x"/>
                                          </p:val>
                                        </p:tav>
                                      </p:tavLst>
                                    </p:anim>
                                    <p:anim calcmode="lin" valueType="num">
                                      <p:cBhvr additive="base">
                                        <p:cTn id="172" dur="500" fill="hold"/>
                                        <p:tgtEl>
                                          <p:spTgt spid="45"/>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6"/>
                                        </p:tgtEl>
                                        <p:attrNameLst>
                                          <p:attrName>style.visibility</p:attrName>
                                        </p:attrNameLst>
                                      </p:cBhvr>
                                      <p:to>
                                        <p:strVal val="visible"/>
                                      </p:to>
                                    </p:set>
                                    <p:anim calcmode="lin" valueType="num">
                                      <p:cBhvr additive="base">
                                        <p:cTn id="175" dur="500" fill="hold"/>
                                        <p:tgtEl>
                                          <p:spTgt spid="46"/>
                                        </p:tgtEl>
                                        <p:attrNameLst>
                                          <p:attrName>ppt_x</p:attrName>
                                        </p:attrNameLst>
                                      </p:cBhvr>
                                      <p:tavLst>
                                        <p:tav tm="0">
                                          <p:val>
                                            <p:strVal val="#ppt_x"/>
                                          </p:val>
                                        </p:tav>
                                        <p:tav tm="100000">
                                          <p:val>
                                            <p:strVal val="#ppt_x"/>
                                          </p:val>
                                        </p:tav>
                                      </p:tavLst>
                                    </p:anim>
                                    <p:anim calcmode="lin" valueType="num">
                                      <p:cBhvr additive="base">
                                        <p:cTn id="176" dur="500" fill="hold"/>
                                        <p:tgtEl>
                                          <p:spTgt spid="46"/>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4"/>
                                        </p:tgtEl>
                                        <p:attrNameLst>
                                          <p:attrName>style.visibility</p:attrName>
                                        </p:attrNameLst>
                                      </p:cBhvr>
                                      <p:to>
                                        <p:strVal val="visible"/>
                                      </p:to>
                                    </p:set>
                                    <p:anim calcmode="lin" valueType="num">
                                      <p:cBhvr additive="base">
                                        <p:cTn id="179" dur="500" fill="hold"/>
                                        <p:tgtEl>
                                          <p:spTgt spid="44"/>
                                        </p:tgtEl>
                                        <p:attrNameLst>
                                          <p:attrName>ppt_x</p:attrName>
                                        </p:attrNameLst>
                                      </p:cBhvr>
                                      <p:tavLst>
                                        <p:tav tm="0">
                                          <p:val>
                                            <p:strVal val="#ppt_x"/>
                                          </p:val>
                                        </p:tav>
                                        <p:tav tm="100000">
                                          <p:val>
                                            <p:strVal val="#ppt_x"/>
                                          </p:val>
                                        </p:tav>
                                      </p:tavLst>
                                    </p:anim>
                                    <p:anim calcmode="lin" valueType="num">
                                      <p:cBhvr additive="base">
                                        <p:cTn id="18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6" presetClass="exit" presetSubtype="21" fill="hold" grpId="1" nodeType="clickEffect">
                                  <p:stCondLst>
                                    <p:cond delay="0"/>
                                  </p:stCondLst>
                                  <p:childTnLst>
                                    <p:animEffect transition="out" filter="barn(inVertical)">
                                      <p:cBhvr>
                                        <p:cTn id="184" dur="500"/>
                                        <p:tgtEl>
                                          <p:spTgt spid="45"/>
                                        </p:tgtEl>
                                      </p:cBhvr>
                                    </p:animEffect>
                                    <p:set>
                                      <p:cBhvr>
                                        <p:cTn id="185"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4" grpId="0"/>
      <p:bldP spid="45" grpId="0" animBg="1"/>
      <p:bldP spid="45" grpId="1"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HẠM DUYÊN 1 - 9Slide.vn">
            <a:extLst>
              <a:ext uri="{FF2B5EF4-FFF2-40B4-BE49-F238E27FC236}">
                <a16:creationId xmlns:a16="http://schemas.microsoft.com/office/drawing/2014/main" id="{2E8A596B-D92D-79D9-D120-0CEB06032D6A}"/>
              </a:ext>
            </a:extLst>
          </p:cNvPr>
          <p:cNvSpPr txBox="1"/>
          <p:nvPr/>
        </p:nvSpPr>
        <p:spPr>
          <a:xfrm>
            <a:off x="2652901" y="5604541"/>
            <a:ext cx="7144242" cy="555217"/>
          </a:xfrm>
          <a:prstGeom prst="rect">
            <a:avLst/>
          </a:prstGeom>
          <a:noFill/>
        </p:spPr>
        <p:txBody>
          <a:bodyPr wrap="square" rtlCol="0">
            <a:spAutoFit/>
          </a:bodyPr>
          <a:lstStyle/>
          <a:p>
            <a:pPr algn="just">
              <a:lnSpc>
                <a:spcPct val="94000"/>
              </a:lnSpc>
            </a:pPr>
            <a:r>
              <a:rPr lang="en-US" sz="3200" spc="-40">
                <a:solidFill>
                  <a:srgbClr val="008F96"/>
                </a:solidFill>
                <a:latin typeface="+mj-lt"/>
              </a:rPr>
              <a:t>Việt có  </a:t>
            </a:r>
            <a:r>
              <a:rPr lang="en-US" sz="3200" spc="-40">
                <a:solidFill>
                  <a:schemeClr val="accent5">
                    <a:lumMod val="75000"/>
                  </a:schemeClr>
                </a:solidFill>
                <a:latin typeface="+mj-lt"/>
              </a:rPr>
              <a:t> 10</a:t>
            </a:r>
            <a:r>
              <a:rPr lang="en-US" sz="3200" spc="-40">
                <a:solidFill>
                  <a:srgbClr val="008F96"/>
                </a:solidFill>
                <a:latin typeface="+mj-lt"/>
              </a:rPr>
              <a:t>   lần đưa được bóng vào rổ.</a:t>
            </a:r>
          </a:p>
        </p:txBody>
      </p:sp>
      <p:pic>
        <p:nvPicPr>
          <p:cNvPr id="3" name="PHẠM DUYÊN 2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4" name="PHẠM DUYÊN 3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4 - 9Slide.vn">
            <a:extLst>
              <a:ext uri="{FF2B5EF4-FFF2-40B4-BE49-F238E27FC236}">
                <a16:creationId xmlns:a16="http://schemas.microsoft.com/office/drawing/2014/main" id="{C01EFCF0-A01D-5669-1A34-9CECF9FA726C}"/>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6" name="PHẠM DUYÊN 5 - 9Slide.vn">
                <a:extLst>
                  <a:ext uri="{FF2B5EF4-FFF2-40B4-BE49-F238E27FC236}">
                    <a16:creationId xmlns:a16="http://schemas.microsoft.com/office/drawing/2014/main" id="{8C626C84-5116-5128-0970-898CF2869072}"/>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5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2" name="PHẠM DUYÊN 6 - 9Slide.vn">
            <a:extLst>
              <a:ext uri="{FF2B5EF4-FFF2-40B4-BE49-F238E27FC236}">
                <a16:creationId xmlns:a16="http://schemas.microsoft.com/office/drawing/2014/main" id="{AC22E129-F529-E6BD-D106-975067E251B8}"/>
              </a:ext>
            </a:extLst>
          </p:cNvPr>
          <p:cNvSpPr>
            <a:spLocks/>
          </p:cNvSpPr>
          <p:nvPr/>
        </p:nvSpPr>
        <p:spPr>
          <a:xfrm>
            <a:off x="2514600" y="2867025"/>
            <a:ext cx="7258050" cy="23907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7 - 9Slide.vn">
            <a:extLst>
              <a:ext uri="{FF2B5EF4-FFF2-40B4-BE49-F238E27FC236}">
                <a16:creationId xmlns:a16="http://schemas.microsoft.com/office/drawing/2014/main" id="{7FD08130-8D15-D626-CEC7-FD0D4A7A4AEB}"/>
              </a:ext>
            </a:extLst>
          </p:cNvPr>
          <p:cNvSpPr txBox="1"/>
          <p:nvPr/>
        </p:nvSpPr>
        <p:spPr>
          <a:xfrm>
            <a:off x="2746661" y="288241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Nam:</a:t>
            </a:r>
          </a:p>
        </p:txBody>
      </p:sp>
      <p:sp>
        <p:nvSpPr>
          <p:cNvPr id="8" name="PHẠM DUYÊN 8 - 9Slide.vn">
            <a:extLst>
              <a:ext uri="{FF2B5EF4-FFF2-40B4-BE49-F238E27FC236}">
                <a16:creationId xmlns:a16="http://schemas.microsoft.com/office/drawing/2014/main" id="{128F5650-7BC8-4077-E576-A463FC015A15}"/>
              </a:ext>
            </a:extLst>
          </p:cNvPr>
          <p:cNvSpPr txBox="1"/>
          <p:nvPr/>
        </p:nvSpPr>
        <p:spPr>
          <a:xfrm>
            <a:off x="2746661" y="3711089"/>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Việt:</a:t>
            </a:r>
          </a:p>
        </p:txBody>
      </p:sp>
      <p:sp>
        <p:nvSpPr>
          <p:cNvPr id="9" name="PHẠM DUYÊN 9 - 9Slide.vn">
            <a:extLst>
              <a:ext uri="{FF2B5EF4-FFF2-40B4-BE49-F238E27FC236}">
                <a16:creationId xmlns:a16="http://schemas.microsoft.com/office/drawing/2014/main" id="{D2A5E7E1-2732-C627-66F6-1829C1BD435C}"/>
              </a:ext>
            </a:extLst>
          </p:cNvPr>
          <p:cNvSpPr txBox="1"/>
          <p:nvPr/>
        </p:nvSpPr>
        <p:spPr>
          <a:xfrm>
            <a:off x="2746661" y="453976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Mai:</a:t>
            </a:r>
          </a:p>
        </p:txBody>
      </p:sp>
      <mc:AlternateContent xmlns:mc="http://schemas.openxmlformats.org/markup-compatibility/2006" xmlns:a14="http://schemas.microsoft.com/office/drawing/2010/main">
        <mc:Choice Requires="a14">
          <p:sp>
            <p:nvSpPr>
              <p:cNvPr id="10" name="PHẠM DUYÊN 10 - 9Slide.vn">
                <a:extLst>
                  <a:ext uri="{FF2B5EF4-FFF2-40B4-BE49-F238E27FC236}">
                    <a16:creationId xmlns:a16="http://schemas.microsoft.com/office/drawing/2014/main" id="{62D670A6-D950-0E59-074F-91F4FEC9EAB9}"/>
                  </a:ext>
                </a:extLst>
              </p:cNvPr>
              <p:cNvSpPr txBox="1"/>
              <p:nvPr/>
            </p:nvSpPr>
            <p:spPr>
              <a:xfrm>
                <a:off x="40325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0" name="PHẠM DUYÊN 10 - 9Slide.vn">
                <a:extLst>
                  <a:ext uri="{FF2B5EF4-FFF2-40B4-BE49-F238E27FC236}">
                    <a16:creationId xmlns:a16="http://schemas.microsoft.com/office/drawing/2014/main" id="{62D670A6-D950-0E59-074F-91F4FEC9EAB9}"/>
                  </a:ext>
                </a:extLst>
              </p:cNvPr>
              <p:cNvSpPr txBox="1">
                <a:spLocks noRot="1" noChangeAspect="1" noMove="1" noResize="1" noEditPoints="1" noAdjustHandles="1" noChangeArrowheads="1" noChangeShapeType="1" noTextEdit="1"/>
              </p:cNvSpPr>
              <p:nvPr/>
            </p:nvSpPr>
            <p:spPr>
              <a:xfrm>
                <a:off x="40325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11 - 9Slide.vn">
                <a:extLst>
                  <a:ext uri="{FF2B5EF4-FFF2-40B4-BE49-F238E27FC236}">
                    <a16:creationId xmlns:a16="http://schemas.microsoft.com/office/drawing/2014/main" id="{91381CD9-AB3B-37C3-FE0A-45A49FA126D0}"/>
                  </a:ext>
                </a:extLst>
              </p:cNvPr>
              <p:cNvSpPr txBox="1"/>
              <p:nvPr/>
            </p:nvSpPr>
            <p:spPr>
              <a:xfrm>
                <a:off x="4557470"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1" name="PHẠM DUYÊN 11 - 9Slide.vn">
                <a:extLst>
                  <a:ext uri="{FF2B5EF4-FFF2-40B4-BE49-F238E27FC236}">
                    <a16:creationId xmlns:a16="http://schemas.microsoft.com/office/drawing/2014/main" id="{91381CD9-AB3B-37C3-FE0A-45A49FA126D0}"/>
                  </a:ext>
                </a:extLst>
              </p:cNvPr>
              <p:cNvSpPr txBox="1">
                <a:spLocks noRot="1" noChangeAspect="1" noMove="1" noResize="1" noEditPoints="1" noAdjustHandles="1" noChangeArrowheads="1" noChangeShapeType="1" noTextEdit="1"/>
              </p:cNvSpPr>
              <p:nvPr/>
            </p:nvSpPr>
            <p:spPr>
              <a:xfrm>
                <a:off x="4557470" y="2844314"/>
                <a:ext cx="510887"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12 - 9Slide.vn">
                <a:extLst>
                  <a:ext uri="{FF2B5EF4-FFF2-40B4-BE49-F238E27FC236}">
                    <a16:creationId xmlns:a16="http://schemas.microsoft.com/office/drawing/2014/main" id="{AA542DC4-7E0E-671E-AE4F-DA9D9C7C17B3}"/>
                  </a:ext>
                </a:extLst>
              </p:cNvPr>
              <p:cNvSpPr txBox="1"/>
              <p:nvPr/>
            </p:nvSpPr>
            <p:spPr>
              <a:xfrm>
                <a:off x="5082403"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2" name="PHẠM DUYÊN 12 - 9Slide.vn">
                <a:extLst>
                  <a:ext uri="{FF2B5EF4-FFF2-40B4-BE49-F238E27FC236}">
                    <a16:creationId xmlns:a16="http://schemas.microsoft.com/office/drawing/2014/main" id="{AA542DC4-7E0E-671E-AE4F-DA9D9C7C17B3}"/>
                  </a:ext>
                </a:extLst>
              </p:cNvPr>
              <p:cNvSpPr txBox="1">
                <a:spLocks noRot="1" noChangeAspect="1" noMove="1" noResize="1" noEditPoints="1" noAdjustHandles="1" noChangeArrowheads="1" noChangeShapeType="1" noTextEdit="1"/>
              </p:cNvSpPr>
              <p:nvPr/>
            </p:nvSpPr>
            <p:spPr>
              <a:xfrm>
                <a:off x="5082403" y="2844314"/>
                <a:ext cx="510887"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HẠM DUYÊN 13 - 9Slide.vn">
                <a:extLst>
                  <a:ext uri="{FF2B5EF4-FFF2-40B4-BE49-F238E27FC236}">
                    <a16:creationId xmlns:a16="http://schemas.microsoft.com/office/drawing/2014/main" id="{B0017988-B385-3E16-67E0-B5C53719869F}"/>
                  </a:ext>
                </a:extLst>
              </p:cNvPr>
              <p:cNvSpPr txBox="1"/>
              <p:nvPr/>
            </p:nvSpPr>
            <p:spPr>
              <a:xfrm>
                <a:off x="5607336"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3" name="PHẠM DUYÊN 13 - 9Slide.vn">
                <a:extLst>
                  <a:ext uri="{FF2B5EF4-FFF2-40B4-BE49-F238E27FC236}">
                    <a16:creationId xmlns:a16="http://schemas.microsoft.com/office/drawing/2014/main" id="{B0017988-B385-3E16-67E0-B5C53719869F}"/>
                  </a:ext>
                </a:extLst>
              </p:cNvPr>
              <p:cNvSpPr txBox="1">
                <a:spLocks noRot="1" noChangeAspect="1" noMove="1" noResize="1" noEditPoints="1" noAdjustHandles="1" noChangeArrowheads="1" noChangeShapeType="1" noTextEdit="1"/>
              </p:cNvSpPr>
              <p:nvPr/>
            </p:nvSpPr>
            <p:spPr>
              <a:xfrm>
                <a:off x="5607336" y="2844314"/>
                <a:ext cx="510887"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HẠM DUYÊN 14 - 9Slide.vn">
                <a:extLst>
                  <a:ext uri="{FF2B5EF4-FFF2-40B4-BE49-F238E27FC236}">
                    <a16:creationId xmlns:a16="http://schemas.microsoft.com/office/drawing/2014/main" id="{60986B21-F39E-269B-B310-FE25A9C2511B}"/>
                  </a:ext>
                </a:extLst>
              </p:cNvPr>
              <p:cNvSpPr txBox="1"/>
              <p:nvPr/>
            </p:nvSpPr>
            <p:spPr>
              <a:xfrm>
                <a:off x="6132269"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4" name="PHẠM DUYÊN 14 - 9Slide.vn">
                <a:extLst>
                  <a:ext uri="{FF2B5EF4-FFF2-40B4-BE49-F238E27FC236}">
                    <a16:creationId xmlns:a16="http://schemas.microsoft.com/office/drawing/2014/main" id="{60986B21-F39E-269B-B310-FE25A9C2511B}"/>
                  </a:ext>
                </a:extLst>
              </p:cNvPr>
              <p:cNvSpPr txBox="1">
                <a:spLocks noRot="1" noChangeAspect="1" noMove="1" noResize="1" noEditPoints="1" noAdjustHandles="1" noChangeArrowheads="1" noChangeShapeType="1" noTextEdit="1"/>
              </p:cNvSpPr>
              <p:nvPr/>
            </p:nvSpPr>
            <p:spPr>
              <a:xfrm>
                <a:off x="6132269" y="2844314"/>
                <a:ext cx="510887"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HẠM DUYÊN 15 - 9Slide.vn">
                <a:extLst>
                  <a:ext uri="{FF2B5EF4-FFF2-40B4-BE49-F238E27FC236}">
                    <a16:creationId xmlns:a16="http://schemas.microsoft.com/office/drawing/2014/main" id="{181CB4CF-1BBB-3E64-C888-23B60BA2C490}"/>
                  </a:ext>
                </a:extLst>
              </p:cNvPr>
              <p:cNvSpPr txBox="1"/>
              <p:nvPr/>
            </p:nvSpPr>
            <p:spPr>
              <a:xfrm>
                <a:off x="6657202"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5" name="PHẠM DUYÊN 15 - 9Slide.vn">
                <a:extLst>
                  <a:ext uri="{FF2B5EF4-FFF2-40B4-BE49-F238E27FC236}">
                    <a16:creationId xmlns:a16="http://schemas.microsoft.com/office/drawing/2014/main" id="{181CB4CF-1BBB-3E64-C888-23B60BA2C490}"/>
                  </a:ext>
                </a:extLst>
              </p:cNvPr>
              <p:cNvSpPr txBox="1">
                <a:spLocks noRot="1" noChangeAspect="1" noMove="1" noResize="1" noEditPoints="1" noAdjustHandles="1" noChangeArrowheads="1" noChangeShapeType="1" noTextEdit="1"/>
              </p:cNvSpPr>
              <p:nvPr/>
            </p:nvSpPr>
            <p:spPr>
              <a:xfrm>
                <a:off x="6657202" y="2844314"/>
                <a:ext cx="510887"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HẠM DUYÊN 16 - 9Slide.vn">
                <a:extLst>
                  <a:ext uri="{FF2B5EF4-FFF2-40B4-BE49-F238E27FC236}">
                    <a16:creationId xmlns:a16="http://schemas.microsoft.com/office/drawing/2014/main" id="{3AEB29E2-1857-54AF-E540-6042B0E3A30F}"/>
                  </a:ext>
                </a:extLst>
              </p:cNvPr>
              <p:cNvSpPr txBox="1"/>
              <p:nvPr/>
            </p:nvSpPr>
            <p:spPr>
              <a:xfrm>
                <a:off x="7182135"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6" name="PHẠM DUYÊN 16 - 9Slide.vn">
                <a:extLst>
                  <a:ext uri="{FF2B5EF4-FFF2-40B4-BE49-F238E27FC236}">
                    <a16:creationId xmlns:a16="http://schemas.microsoft.com/office/drawing/2014/main" id="{3AEB29E2-1857-54AF-E540-6042B0E3A30F}"/>
                  </a:ext>
                </a:extLst>
              </p:cNvPr>
              <p:cNvSpPr txBox="1">
                <a:spLocks noRot="1" noChangeAspect="1" noMove="1" noResize="1" noEditPoints="1" noAdjustHandles="1" noChangeArrowheads="1" noChangeShapeType="1" noTextEdit="1"/>
              </p:cNvSpPr>
              <p:nvPr/>
            </p:nvSpPr>
            <p:spPr>
              <a:xfrm>
                <a:off x="7182135" y="2844314"/>
                <a:ext cx="51088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HẠM DUYÊN 17 - 9Slide.vn">
                <a:extLst>
                  <a:ext uri="{FF2B5EF4-FFF2-40B4-BE49-F238E27FC236}">
                    <a16:creationId xmlns:a16="http://schemas.microsoft.com/office/drawing/2014/main" id="{0AC205E5-2E65-7CE4-52AE-A1BDC9F536C9}"/>
                  </a:ext>
                </a:extLst>
              </p:cNvPr>
              <p:cNvSpPr txBox="1"/>
              <p:nvPr/>
            </p:nvSpPr>
            <p:spPr>
              <a:xfrm>
                <a:off x="7707068"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7" name="PHẠM DUYÊN 17 - 9Slide.vn">
                <a:extLst>
                  <a:ext uri="{FF2B5EF4-FFF2-40B4-BE49-F238E27FC236}">
                    <a16:creationId xmlns:a16="http://schemas.microsoft.com/office/drawing/2014/main" id="{0AC205E5-2E65-7CE4-52AE-A1BDC9F536C9}"/>
                  </a:ext>
                </a:extLst>
              </p:cNvPr>
              <p:cNvSpPr txBox="1">
                <a:spLocks noRot="1" noChangeAspect="1" noMove="1" noResize="1" noEditPoints="1" noAdjustHandles="1" noChangeArrowheads="1" noChangeShapeType="1" noTextEdit="1"/>
              </p:cNvSpPr>
              <p:nvPr/>
            </p:nvSpPr>
            <p:spPr>
              <a:xfrm>
                <a:off x="7707068" y="2844314"/>
                <a:ext cx="510887"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PHẠM DUYÊN 18 - 9Slide.vn">
                <a:extLst>
                  <a:ext uri="{FF2B5EF4-FFF2-40B4-BE49-F238E27FC236}">
                    <a16:creationId xmlns:a16="http://schemas.microsoft.com/office/drawing/2014/main" id="{0B6A4536-94D9-8F30-91BA-D47D5D4B9B4B}"/>
                  </a:ext>
                </a:extLst>
              </p:cNvPr>
              <p:cNvSpPr txBox="1"/>
              <p:nvPr/>
            </p:nvSpPr>
            <p:spPr>
              <a:xfrm>
                <a:off x="8232001"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8" name="PHẠM DUYÊN 18 - 9Slide.vn">
                <a:extLst>
                  <a:ext uri="{FF2B5EF4-FFF2-40B4-BE49-F238E27FC236}">
                    <a16:creationId xmlns:a16="http://schemas.microsoft.com/office/drawing/2014/main" id="{0B6A4536-94D9-8F30-91BA-D47D5D4B9B4B}"/>
                  </a:ext>
                </a:extLst>
              </p:cNvPr>
              <p:cNvSpPr txBox="1">
                <a:spLocks noRot="1" noChangeAspect="1" noMove="1" noResize="1" noEditPoints="1" noAdjustHandles="1" noChangeArrowheads="1" noChangeShapeType="1" noTextEdit="1"/>
              </p:cNvSpPr>
              <p:nvPr/>
            </p:nvSpPr>
            <p:spPr>
              <a:xfrm>
                <a:off x="8232001" y="2844314"/>
                <a:ext cx="51088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PHẠM DUYÊN 19 - 9Slide.vn">
                <a:extLst>
                  <a:ext uri="{FF2B5EF4-FFF2-40B4-BE49-F238E27FC236}">
                    <a16:creationId xmlns:a16="http://schemas.microsoft.com/office/drawing/2014/main" id="{7B6B1437-BAE5-61D3-E2AC-DCCF30DB5376}"/>
                  </a:ext>
                </a:extLst>
              </p:cNvPr>
              <p:cNvSpPr txBox="1"/>
              <p:nvPr/>
            </p:nvSpPr>
            <p:spPr>
              <a:xfrm>
                <a:off x="87569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9" name="PHẠM DUYÊN 19 - 9Slide.vn">
                <a:extLst>
                  <a:ext uri="{FF2B5EF4-FFF2-40B4-BE49-F238E27FC236}">
                    <a16:creationId xmlns:a16="http://schemas.microsoft.com/office/drawing/2014/main" id="{7B6B1437-BAE5-61D3-E2AC-DCCF30DB5376}"/>
                  </a:ext>
                </a:extLst>
              </p:cNvPr>
              <p:cNvSpPr txBox="1">
                <a:spLocks noRot="1" noChangeAspect="1" noMove="1" noResize="1" noEditPoints="1" noAdjustHandles="1" noChangeArrowheads="1" noChangeShapeType="1" noTextEdit="1"/>
              </p:cNvSpPr>
              <p:nvPr/>
            </p:nvSpPr>
            <p:spPr>
              <a:xfrm>
                <a:off x="87569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PHẠM DUYÊN 20 - 9Slide.vn">
                <a:extLst>
                  <a:ext uri="{FF2B5EF4-FFF2-40B4-BE49-F238E27FC236}">
                    <a16:creationId xmlns:a16="http://schemas.microsoft.com/office/drawing/2014/main" id="{37A496DA-D39A-0694-EEAB-4BDF8C2A96D7}"/>
                  </a:ext>
                </a:extLst>
              </p:cNvPr>
              <p:cNvSpPr txBox="1"/>
              <p:nvPr/>
            </p:nvSpPr>
            <p:spPr>
              <a:xfrm>
                <a:off x="40325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0" name="PHẠM DUYÊN 20 - 9Slide.vn">
                <a:extLst>
                  <a:ext uri="{FF2B5EF4-FFF2-40B4-BE49-F238E27FC236}">
                    <a16:creationId xmlns:a16="http://schemas.microsoft.com/office/drawing/2014/main" id="{37A496DA-D39A-0694-EEAB-4BDF8C2A96D7}"/>
                  </a:ext>
                </a:extLst>
              </p:cNvPr>
              <p:cNvSpPr txBox="1">
                <a:spLocks noRot="1" noChangeAspect="1" noMove="1" noResize="1" noEditPoints="1" noAdjustHandles="1" noChangeArrowheads="1" noChangeShapeType="1" noTextEdit="1"/>
              </p:cNvSpPr>
              <p:nvPr/>
            </p:nvSpPr>
            <p:spPr>
              <a:xfrm>
                <a:off x="4032537" y="3682514"/>
                <a:ext cx="51088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PHẠM DUYÊN 21 - 9Slide.vn">
                <a:extLst>
                  <a:ext uri="{FF2B5EF4-FFF2-40B4-BE49-F238E27FC236}">
                    <a16:creationId xmlns:a16="http://schemas.microsoft.com/office/drawing/2014/main" id="{CE4DADB2-D4EA-C954-5C27-DF2BAD23719C}"/>
                  </a:ext>
                </a:extLst>
              </p:cNvPr>
              <p:cNvSpPr txBox="1"/>
              <p:nvPr/>
            </p:nvSpPr>
            <p:spPr>
              <a:xfrm>
                <a:off x="4557470"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1" name="PHẠM DUYÊN 21 - 9Slide.vn">
                <a:extLst>
                  <a:ext uri="{FF2B5EF4-FFF2-40B4-BE49-F238E27FC236}">
                    <a16:creationId xmlns:a16="http://schemas.microsoft.com/office/drawing/2014/main" id="{CE4DADB2-D4EA-C954-5C27-DF2BAD23719C}"/>
                  </a:ext>
                </a:extLst>
              </p:cNvPr>
              <p:cNvSpPr txBox="1">
                <a:spLocks noRot="1" noChangeAspect="1" noMove="1" noResize="1" noEditPoints="1" noAdjustHandles="1" noChangeArrowheads="1" noChangeShapeType="1" noTextEdit="1"/>
              </p:cNvSpPr>
              <p:nvPr/>
            </p:nvSpPr>
            <p:spPr>
              <a:xfrm>
                <a:off x="4557470" y="3682514"/>
                <a:ext cx="510887"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HẠM DUYÊN 22 - 9Slide.vn">
                <a:extLst>
                  <a:ext uri="{FF2B5EF4-FFF2-40B4-BE49-F238E27FC236}">
                    <a16:creationId xmlns:a16="http://schemas.microsoft.com/office/drawing/2014/main" id="{79B376E8-BB8A-ADEB-6DB3-E4E8437E63F3}"/>
                  </a:ext>
                </a:extLst>
              </p:cNvPr>
              <p:cNvSpPr txBox="1"/>
              <p:nvPr/>
            </p:nvSpPr>
            <p:spPr>
              <a:xfrm>
                <a:off x="5082403"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2" name="PHẠM DUYÊN 22 - 9Slide.vn">
                <a:extLst>
                  <a:ext uri="{FF2B5EF4-FFF2-40B4-BE49-F238E27FC236}">
                    <a16:creationId xmlns:a16="http://schemas.microsoft.com/office/drawing/2014/main" id="{79B376E8-BB8A-ADEB-6DB3-E4E8437E63F3}"/>
                  </a:ext>
                </a:extLst>
              </p:cNvPr>
              <p:cNvSpPr txBox="1">
                <a:spLocks noRot="1" noChangeAspect="1" noMove="1" noResize="1" noEditPoints="1" noAdjustHandles="1" noChangeArrowheads="1" noChangeShapeType="1" noTextEdit="1"/>
              </p:cNvSpPr>
              <p:nvPr/>
            </p:nvSpPr>
            <p:spPr>
              <a:xfrm>
                <a:off x="5082403" y="3682514"/>
                <a:ext cx="51088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PHẠM DUYÊN 23 - 9Slide.vn">
                <a:extLst>
                  <a:ext uri="{FF2B5EF4-FFF2-40B4-BE49-F238E27FC236}">
                    <a16:creationId xmlns:a16="http://schemas.microsoft.com/office/drawing/2014/main" id="{F71CDB21-2C78-F9EF-C45D-C8F0F9600C7A}"/>
                  </a:ext>
                </a:extLst>
              </p:cNvPr>
              <p:cNvSpPr txBox="1"/>
              <p:nvPr/>
            </p:nvSpPr>
            <p:spPr>
              <a:xfrm>
                <a:off x="5607336"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3" name="PHẠM DUYÊN 23 - 9Slide.vn">
                <a:extLst>
                  <a:ext uri="{FF2B5EF4-FFF2-40B4-BE49-F238E27FC236}">
                    <a16:creationId xmlns:a16="http://schemas.microsoft.com/office/drawing/2014/main" id="{F71CDB21-2C78-F9EF-C45D-C8F0F9600C7A}"/>
                  </a:ext>
                </a:extLst>
              </p:cNvPr>
              <p:cNvSpPr txBox="1">
                <a:spLocks noRot="1" noChangeAspect="1" noMove="1" noResize="1" noEditPoints="1" noAdjustHandles="1" noChangeArrowheads="1" noChangeShapeType="1" noTextEdit="1"/>
              </p:cNvSpPr>
              <p:nvPr/>
            </p:nvSpPr>
            <p:spPr>
              <a:xfrm>
                <a:off x="5607336" y="3682514"/>
                <a:ext cx="51088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HẠM DUYÊN 24 - 9Slide.vn">
                <a:extLst>
                  <a:ext uri="{FF2B5EF4-FFF2-40B4-BE49-F238E27FC236}">
                    <a16:creationId xmlns:a16="http://schemas.microsoft.com/office/drawing/2014/main" id="{7F0DDDBB-031A-CF52-5902-EFFC984779BE}"/>
                  </a:ext>
                </a:extLst>
              </p:cNvPr>
              <p:cNvSpPr txBox="1"/>
              <p:nvPr/>
            </p:nvSpPr>
            <p:spPr>
              <a:xfrm>
                <a:off x="6132269"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4" name="PHẠM DUYÊN 24 - 9Slide.vn">
                <a:extLst>
                  <a:ext uri="{FF2B5EF4-FFF2-40B4-BE49-F238E27FC236}">
                    <a16:creationId xmlns:a16="http://schemas.microsoft.com/office/drawing/2014/main" id="{7F0DDDBB-031A-CF52-5902-EFFC984779BE}"/>
                  </a:ext>
                </a:extLst>
              </p:cNvPr>
              <p:cNvSpPr txBox="1">
                <a:spLocks noRot="1" noChangeAspect="1" noMove="1" noResize="1" noEditPoints="1" noAdjustHandles="1" noChangeArrowheads="1" noChangeShapeType="1" noTextEdit="1"/>
              </p:cNvSpPr>
              <p:nvPr/>
            </p:nvSpPr>
            <p:spPr>
              <a:xfrm>
                <a:off x="6132269" y="3682514"/>
                <a:ext cx="510887"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HẠM DUYÊN 25 - 9Slide.vn">
                <a:extLst>
                  <a:ext uri="{FF2B5EF4-FFF2-40B4-BE49-F238E27FC236}">
                    <a16:creationId xmlns:a16="http://schemas.microsoft.com/office/drawing/2014/main" id="{F389928C-6024-F93B-DB82-68EF80823CD4}"/>
                  </a:ext>
                </a:extLst>
              </p:cNvPr>
              <p:cNvSpPr txBox="1"/>
              <p:nvPr/>
            </p:nvSpPr>
            <p:spPr>
              <a:xfrm>
                <a:off x="6657202"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5" name="PHẠM DUYÊN 25 - 9Slide.vn">
                <a:extLst>
                  <a:ext uri="{FF2B5EF4-FFF2-40B4-BE49-F238E27FC236}">
                    <a16:creationId xmlns:a16="http://schemas.microsoft.com/office/drawing/2014/main" id="{F389928C-6024-F93B-DB82-68EF80823CD4}"/>
                  </a:ext>
                </a:extLst>
              </p:cNvPr>
              <p:cNvSpPr txBox="1">
                <a:spLocks noRot="1" noChangeAspect="1" noMove="1" noResize="1" noEditPoints="1" noAdjustHandles="1" noChangeArrowheads="1" noChangeShapeType="1" noTextEdit="1"/>
              </p:cNvSpPr>
              <p:nvPr/>
            </p:nvSpPr>
            <p:spPr>
              <a:xfrm>
                <a:off x="6657202" y="3682514"/>
                <a:ext cx="510887"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HẠM DUYÊN 26 - 9Slide.vn">
                <a:extLst>
                  <a:ext uri="{FF2B5EF4-FFF2-40B4-BE49-F238E27FC236}">
                    <a16:creationId xmlns:a16="http://schemas.microsoft.com/office/drawing/2014/main" id="{257E3D4F-6A0F-0BD4-F6E2-1497E4380345}"/>
                  </a:ext>
                </a:extLst>
              </p:cNvPr>
              <p:cNvSpPr txBox="1"/>
              <p:nvPr/>
            </p:nvSpPr>
            <p:spPr>
              <a:xfrm>
                <a:off x="7182135"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6" name="PHẠM DUYÊN 26 - 9Slide.vn">
                <a:extLst>
                  <a:ext uri="{FF2B5EF4-FFF2-40B4-BE49-F238E27FC236}">
                    <a16:creationId xmlns:a16="http://schemas.microsoft.com/office/drawing/2014/main" id="{257E3D4F-6A0F-0BD4-F6E2-1497E4380345}"/>
                  </a:ext>
                </a:extLst>
              </p:cNvPr>
              <p:cNvSpPr txBox="1">
                <a:spLocks noRot="1" noChangeAspect="1" noMove="1" noResize="1" noEditPoints="1" noAdjustHandles="1" noChangeArrowheads="1" noChangeShapeType="1" noTextEdit="1"/>
              </p:cNvSpPr>
              <p:nvPr/>
            </p:nvSpPr>
            <p:spPr>
              <a:xfrm>
                <a:off x="7182135" y="3682514"/>
                <a:ext cx="51088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HẠM DUYÊN 27 - 9Slide.vn">
                <a:extLst>
                  <a:ext uri="{FF2B5EF4-FFF2-40B4-BE49-F238E27FC236}">
                    <a16:creationId xmlns:a16="http://schemas.microsoft.com/office/drawing/2014/main" id="{2EA09FB9-61B9-FC5C-AA67-92D12D1C6FDF}"/>
                  </a:ext>
                </a:extLst>
              </p:cNvPr>
              <p:cNvSpPr txBox="1"/>
              <p:nvPr/>
            </p:nvSpPr>
            <p:spPr>
              <a:xfrm>
                <a:off x="7707068"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7" name="PHẠM DUYÊN 27 - 9Slide.vn">
                <a:extLst>
                  <a:ext uri="{FF2B5EF4-FFF2-40B4-BE49-F238E27FC236}">
                    <a16:creationId xmlns:a16="http://schemas.microsoft.com/office/drawing/2014/main" id="{2EA09FB9-61B9-FC5C-AA67-92D12D1C6FDF}"/>
                  </a:ext>
                </a:extLst>
              </p:cNvPr>
              <p:cNvSpPr txBox="1">
                <a:spLocks noRot="1" noChangeAspect="1" noMove="1" noResize="1" noEditPoints="1" noAdjustHandles="1" noChangeArrowheads="1" noChangeShapeType="1" noTextEdit="1"/>
              </p:cNvSpPr>
              <p:nvPr/>
            </p:nvSpPr>
            <p:spPr>
              <a:xfrm>
                <a:off x="7707068" y="3682514"/>
                <a:ext cx="510887"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HẠM DUYÊN 28 - 9Slide.vn">
                <a:extLst>
                  <a:ext uri="{FF2B5EF4-FFF2-40B4-BE49-F238E27FC236}">
                    <a16:creationId xmlns:a16="http://schemas.microsoft.com/office/drawing/2014/main" id="{1F70A6B4-61AE-44F0-82E7-5176BAB35B3B}"/>
                  </a:ext>
                </a:extLst>
              </p:cNvPr>
              <p:cNvSpPr txBox="1"/>
              <p:nvPr/>
            </p:nvSpPr>
            <p:spPr>
              <a:xfrm>
                <a:off x="8232001"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8" name="PHẠM DUYÊN 28 - 9Slide.vn">
                <a:extLst>
                  <a:ext uri="{FF2B5EF4-FFF2-40B4-BE49-F238E27FC236}">
                    <a16:creationId xmlns:a16="http://schemas.microsoft.com/office/drawing/2014/main" id="{1F70A6B4-61AE-44F0-82E7-5176BAB35B3B}"/>
                  </a:ext>
                </a:extLst>
              </p:cNvPr>
              <p:cNvSpPr txBox="1">
                <a:spLocks noRot="1" noChangeAspect="1" noMove="1" noResize="1" noEditPoints="1" noAdjustHandles="1" noChangeArrowheads="1" noChangeShapeType="1" noTextEdit="1"/>
              </p:cNvSpPr>
              <p:nvPr/>
            </p:nvSpPr>
            <p:spPr>
              <a:xfrm>
                <a:off x="8232001" y="3682514"/>
                <a:ext cx="510887"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HẠM DUYÊN 29 - 9Slide.vn">
                <a:extLst>
                  <a:ext uri="{FF2B5EF4-FFF2-40B4-BE49-F238E27FC236}">
                    <a16:creationId xmlns:a16="http://schemas.microsoft.com/office/drawing/2014/main" id="{E2649BEF-C44E-0BF7-20AB-108059B2854A}"/>
                  </a:ext>
                </a:extLst>
              </p:cNvPr>
              <p:cNvSpPr txBox="1"/>
              <p:nvPr/>
            </p:nvSpPr>
            <p:spPr>
              <a:xfrm>
                <a:off x="87569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9" name="PHẠM DUYÊN 29 - 9Slide.vn">
                <a:extLst>
                  <a:ext uri="{FF2B5EF4-FFF2-40B4-BE49-F238E27FC236}">
                    <a16:creationId xmlns:a16="http://schemas.microsoft.com/office/drawing/2014/main" id="{E2649BEF-C44E-0BF7-20AB-108059B2854A}"/>
                  </a:ext>
                </a:extLst>
              </p:cNvPr>
              <p:cNvSpPr txBox="1">
                <a:spLocks noRot="1" noChangeAspect="1" noMove="1" noResize="1" noEditPoints="1" noAdjustHandles="1" noChangeArrowheads="1" noChangeShapeType="1" noTextEdit="1"/>
              </p:cNvSpPr>
              <p:nvPr/>
            </p:nvSpPr>
            <p:spPr>
              <a:xfrm>
                <a:off x="8756937" y="3682514"/>
                <a:ext cx="510887" cy="707886"/>
              </a:xfrm>
              <a:prstGeom prst="rect">
                <a:avLst/>
              </a:prstGeom>
              <a:blipFill>
                <a:blip r:embed="rId15"/>
                <a:stretch>
                  <a:fillRect/>
                </a:stretch>
              </a:blipFill>
            </p:spPr>
            <p:txBody>
              <a:bodyPr/>
              <a:lstStyle/>
              <a:p>
                <a:r>
                  <a:rPr lang="en-US">
                    <a:noFill/>
                  </a:rPr>
                  <a:t> </a:t>
                </a:r>
              </a:p>
            </p:txBody>
          </p:sp>
        </mc:Fallback>
      </mc:AlternateContent>
      <p:sp>
        <p:nvSpPr>
          <p:cNvPr id="30" name="PHẠM DUYÊN 30 - 9Slide.vn">
            <a:extLst>
              <a:ext uri="{FF2B5EF4-FFF2-40B4-BE49-F238E27FC236}">
                <a16:creationId xmlns:a16="http://schemas.microsoft.com/office/drawing/2014/main" id="{F3BCEAF4-559D-69B3-2F70-7326EED6E0B5}"/>
              </a:ext>
            </a:extLst>
          </p:cNvPr>
          <p:cNvSpPr txBox="1"/>
          <p:nvPr/>
        </p:nvSpPr>
        <p:spPr>
          <a:xfrm>
            <a:off x="40325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4000" b="1" spc="-100">
                <a:solidFill>
                  <a:srgbClr val="0070C0"/>
                </a:solidFill>
                <a:latin typeface="+mn-lt"/>
                <a:ea typeface="Cambria" panose="02040503050406030204" pitchFamily="18" charset="0"/>
              </a:rPr>
              <a:t>O</a:t>
            </a:r>
          </a:p>
        </p:txBody>
      </p:sp>
      <mc:AlternateContent xmlns:mc="http://schemas.openxmlformats.org/markup-compatibility/2006" xmlns:a14="http://schemas.microsoft.com/office/drawing/2010/main">
        <mc:Choice Requires="a14">
          <p:sp>
            <p:nvSpPr>
              <p:cNvPr id="31" name="PHẠM DUYÊN 31 - 9Slide.vn">
                <a:extLst>
                  <a:ext uri="{FF2B5EF4-FFF2-40B4-BE49-F238E27FC236}">
                    <a16:creationId xmlns:a16="http://schemas.microsoft.com/office/drawing/2014/main" id="{CC0484BD-CE59-9CC5-CD7E-1950344F44CA}"/>
                  </a:ext>
                </a:extLst>
              </p:cNvPr>
              <p:cNvSpPr txBox="1"/>
              <p:nvPr/>
            </p:nvSpPr>
            <p:spPr>
              <a:xfrm>
                <a:off x="4557470"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1" name="PHẠM DUYÊN 31 - 9Slide.vn">
                <a:extLst>
                  <a:ext uri="{FF2B5EF4-FFF2-40B4-BE49-F238E27FC236}">
                    <a16:creationId xmlns:a16="http://schemas.microsoft.com/office/drawing/2014/main" id="{CC0484BD-CE59-9CC5-CD7E-1950344F44CA}"/>
                  </a:ext>
                </a:extLst>
              </p:cNvPr>
              <p:cNvSpPr txBox="1">
                <a:spLocks noRot="1" noChangeAspect="1" noMove="1" noResize="1" noEditPoints="1" noAdjustHandles="1" noChangeArrowheads="1" noChangeShapeType="1" noTextEdit="1"/>
              </p:cNvSpPr>
              <p:nvPr/>
            </p:nvSpPr>
            <p:spPr>
              <a:xfrm>
                <a:off x="4557470" y="4511189"/>
                <a:ext cx="510887" cy="70788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PHẠM DUYÊN 32 - 9Slide.vn">
                <a:extLst>
                  <a:ext uri="{FF2B5EF4-FFF2-40B4-BE49-F238E27FC236}">
                    <a16:creationId xmlns:a16="http://schemas.microsoft.com/office/drawing/2014/main" id="{2F7CCE89-4C21-C013-CBB0-561E5E209BDA}"/>
                  </a:ext>
                </a:extLst>
              </p:cNvPr>
              <p:cNvSpPr txBox="1"/>
              <p:nvPr/>
            </p:nvSpPr>
            <p:spPr>
              <a:xfrm>
                <a:off x="5082403"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2" name="PHẠM DUYÊN 32 - 9Slide.vn">
                <a:extLst>
                  <a:ext uri="{FF2B5EF4-FFF2-40B4-BE49-F238E27FC236}">
                    <a16:creationId xmlns:a16="http://schemas.microsoft.com/office/drawing/2014/main" id="{2F7CCE89-4C21-C013-CBB0-561E5E209BDA}"/>
                  </a:ext>
                </a:extLst>
              </p:cNvPr>
              <p:cNvSpPr txBox="1">
                <a:spLocks noRot="1" noChangeAspect="1" noMove="1" noResize="1" noEditPoints="1" noAdjustHandles="1" noChangeArrowheads="1" noChangeShapeType="1" noTextEdit="1"/>
              </p:cNvSpPr>
              <p:nvPr/>
            </p:nvSpPr>
            <p:spPr>
              <a:xfrm>
                <a:off x="5082403" y="4511189"/>
                <a:ext cx="510887" cy="70788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HẠM DUYÊN 33 - 9Slide.vn">
                <a:extLst>
                  <a:ext uri="{FF2B5EF4-FFF2-40B4-BE49-F238E27FC236}">
                    <a16:creationId xmlns:a16="http://schemas.microsoft.com/office/drawing/2014/main" id="{3F00A41D-FDF9-A342-FF76-1E5F8F033C3C}"/>
                  </a:ext>
                </a:extLst>
              </p:cNvPr>
              <p:cNvSpPr txBox="1"/>
              <p:nvPr/>
            </p:nvSpPr>
            <p:spPr>
              <a:xfrm>
                <a:off x="5607336"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3" name="PHẠM DUYÊN 33 - 9Slide.vn">
                <a:extLst>
                  <a:ext uri="{FF2B5EF4-FFF2-40B4-BE49-F238E27FC236}">
                    <a16:creationId xmlns:a16="http://schemas.microsoft.com/office/drawing/2014/main" id="{3F00A41D-FDF9-A342-FF76-1E5F8F033C3C}"/>
                  </a:ext>
                </a:extLst>
              </p:cNvPr>
              <p:cNvSpPr txBox="1">
                <a:spLocks noRot="1" noChangeAspect="1" noMove="1" noResize="1" noEditPoints="1" noAdjustHandles="1" noChangeArrowheads="1" noChangeShapeType="1" noTextEdit="1"/>
              </p:cNvSpPr>
              <p:nvPr/>
            </p:nvSpPr>
            <p:spPr>
              <a:xfrm>
                <a:off x="5607336" y="4511189"/>
                <a:ext cx="510887" cy="70788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HẠM DUYÊN 34 - 9Slide.vn">
                <a:extLst>
                  <a:ext uri="{FF2B5EF4-FFF2-40B4-BE49-F238E27FC236}">
                    <a16:creationId xmlns:a16="http://schemas.microsoft.com/office/drawing/2014/main" id="{B901CFB4-F43A-2B8F-E8E3-86C9E7E36CAD}"/>
                  </a:ext>
                </a:extLst>
              </p:cNvPr>
              <p:cNvSpPr txBox="1"/>
              <p:nvPr/>
            </p:nvSpPr>
            <p:spPr>
              <a:xfrm>
                <a:off x="6132269"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4" name="PHẠM DUYÊN 34 - 9Slide.vn">
                <a:extLst>
                  <a:ext uri="{FF2B5EF4-FFF2-40B4-BE49-F238E27FC236}">
                    <a16:creationId xmlns:a16="http://schemas.microsoft.com/office/drawing/2014/main" id="{B901CFB4-F43A-2B8F-E8E3-86C9E7E36CAD}"/>
                  </a:ext>
                </a:extLst>
              </p:cNvPr>
              <p:cNvSpPr txBox="1">
                <a:spLocks noRot="1" noChangeAspect="1" noMove="1" noResize="1" noEditPoints="1" noAdjustHandles="1" noChangeArrowheads="1" noChangeShapeType="1" noTextEdit="1"/>
              </p:cNvSpPr>
              <p:nvPr/>
            </p:nvSpPr>
            <p:spPr>
              <a:xfrm>
                <a:off x="6132269" y="4511189"/>
                <a:ext cx="510887" cy="70788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HẠM DUYÊN 35 - 9Slide.vn">
                <a:extLst>
                  <a:ext uri="{FF2B5EF4-FFF2-40B4-BE49-F238E27FC236}">
                    <a16:creationId xmlns:a16="http://schemas.microsoft.com/office/drawing/2014/main" id="{FB5FD3B7-38BD-CBA7-7C05-C89CF0F8B144}"/>
                  </a:ext>
                </a:extLst>
              </p:cNvPr>
              <p:cNvSpPr txBox="1"/>
              <p:nvPr/>
            </p:nvSpPr>
            <p:spPr>
              <a:xfrm>
                <a:off x="6657202"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5" name="PHẠM DUYÊN 35 - 9Slide.vn">
                <a:extLst>
                  <a:ext uri="{FF2B5EF4-FFF2-40B4-BE49-F238E27FC236}">
                    <a16:creationId xmlns:a16="http://schemas.microsoft.com/office/drawing/2014/main" id="{FB5FD3B7-38BD-CBA7-7C05-C89CF0F8B144}"/>
                  </a:ext>
                </a:extLst>
              </p:cNvPr>
              <p:cNvSpPr txBox="1">
                <a:spLocks noRot="1" noChangeAspect="1" noMove="1" noResize="1" noEditPoints="1" noAdjustHandles="1" noChangeArrowheads="1" noChangeShapeType="1" noTextEdit="1"/>
              </p:cNvSpPr>
              <p:nvPr/>
            </p:nvSpPr>
            <p:spPr>
              <a:xfrm>
                <a:off x="6657202" y="4511189"/>
                <a:ext cx="510887"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HẠM DUYÊN 36 - 9Slide.vn">
                <a:extLst>
                  <a:ext uri="{FF2B5EF4-FFF2-40B4-BE49-F238E27FC236}">
                    <a16:creationId xmlns:a16="http://schemas.microsoft.com/office/drawing/2014/main" id="{E6F00620-7CCD-0C7C-7F14-20B9D107DD7B}"/>
                  </a:ext>
                </a:extLst>
              </p:cNvPr>
              <p:cNvSpPr txBox="1"/>
              <p:nvPr/>
            </p:nvSpPr>
            <p:spPr>
              <a:xfrm>
                <a:off x="7182135"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6" name="PHẠM DUYÊN 36 - 9Slide.vn">
                <a:extLst>
                  <a:ext uri="{FF2B5EF4-FFF2-40B4-BE49-F238E27FC236}">
                    <a16:creationId xmlns:a16="http://schemas.microsoft.com/office/drawing/2014/main" id="{E6F00620-7CCD-0C7C-7F14-20B9D107DD7B}"/>
                  </a:ext>
                </a:extLst>
              </p:cNvPr>
              <p:cNvSpPr txBox="1">
                <a:spLocks noRot="1" noChangeAspect="1" noMove="1" noResize="1" noEditPoints="1" noAdjustHandles="1" noChangeArrowheads="1" noChangeShapeType="1" noTextEdit="1"/>
              </p:cNvSpPr>
              <p:nvPr/>
            </p:nvSpPr>
            <p:spPr>
              <a:xfrm>
                <a:off x="7182135" y="4511189"/>
                <a:ext cx="510887"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PHẠM DUYÊN 37 - 9Slide.vn">
                <a:extLst>
                  <a:ext uri="{FF2B5EF4-FFF2-40B4-BE49-F238E27FC236}">
                    <a16:creationId xmlns:a16="http://schemas.microsoft.com/office/drawing/2014/main" id="{7C1495C7-6A0E-633F-F1C3-33951C218A9C}"/>
                  </a:ext>
                </a:extLst>
              </p:cNvPr>
              <p:cNvSpPr txBox="1"/>
              <p:nvPr/>
            </p:nvSpPr>
            <p:spPr>
              <a:xfrm>
                <a:off x="7707068"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7" name="PHẠM DUYÊN 37 - 9Slide.vn">
                <a:extLst>
                  <a:ext uri="{FF2B5EF4-FFF2-40B4-BE49-F238E27FC236}">
                    <a16:creationId xmlns:a16="http://schemas.microsoft.com/office/drawing/2014/main" id="{7C1495C7-6A0E-633F-F1C3-33951C218A9C}"/>
                  </a:ext>
                </a:extLst>
              </p:cNvPr>
              <p:cNvSpPr txBox="1">
                <a:spLocks noRot="1" noChangeAspect="1" noMove="1" noResize="1" noEditPoints="1" noAdjustHandles="1" noChangeArrowheads="1" noChangeShapeType="1" noTextEdit="1"/>
              </p:cNvSpPr>
              <p:nvPr/>
            </p:nvSpPr>
            <p:spPr>
              <a:xfrm>
                <a:off x="7707068" y="4511189"/>
                <a:ext cx="510887"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PHẠM DUYÊN 38 - 9Slide.vn">
                <a:extLst>
                  <a:ext uri="{FF2B5EF4-FFF2-40B4-BE49-F238E27FC236}">
                    <a16:creationId xmlns:a16="http://schemas.microsoft.com/office/drawing/2014/main" id="{E72A5DE3-B749-87CC-69B7-E6BD95FDEB9F}"/>
                  </a:ext>
                </a:extLst>
              </p:cNvPr>
              <p:cNvSpPr txBox="1"/>
              <p:nvPr/>
            </p:nvSpPr>
            <p:spPr>
              <a:xfrm>
                <a:off x="8232001"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8" name="PHẠM DUYÊN 38 - 9Slide.vn">
                <a:extLst>
                  <a:ext uri="{FF2B5EF4-FFF2-40B4-BE49-F238E27FC236}">
                    <a16:creationId xmlns:a16="http://schemas.microsoft.com/office/drawing/2014/main" id="{E72A5DE3-B749-87CC-69B7-E6BD95FDEB9F}"/>
                  </a:ext>
                </a:extLst>
              </p:cNvPr>
              <p:cNvSpPr txBox="1">
                <a:spLocks noRot="1" noChangeAspect="1" noMove="1" noResize="1" noEditPoints="1" noAdjustHandles="1" noChangeArrowheads="1" noChangeShapeType="1" noTextEdit="1"/>
              </p:cNvSpPr>
              <p:nvPr/>
            </p:nvSpPr>
            <p:spPr>
              <a:xfrm>
                <a:off x="8232001" y="4511189"/>
                <a:ext cx="510887"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PHẠM DUYÊN 39 - 9Slide.vn">
                <a:extLst>
                  <a:ext uri="{FF2B5EF4-FFF2-40B4-BE49-F238E27FC236}">
                    <a16:creationId xmlns:a16="http://schemas.microsoft.com/office/drawing/2014/main" id="{3CD34E5B-6B84-8563-DC4F-65CF28E7B95C}"/>
                  </a:ext>
                </a:extLst>
              </p:cNvPr>
              <p:cNvSpPr txBox="1"/>
              <p:nvPr/>
            </p:nvSpPr>
            <p:spPr>
              <a:xfrm>
                <a:off x="87569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9" name="PHẠM DUYÊN 39 - 9Slide.vn">
                <a:extLst>
                  <a:ext uri="{FF2B5EF4-FFF2-40B4-BE49-F238E27FC236}">
                    <a16:creationId xmlns:a16="http://schemas.microsoft.com/office/drawing/2014/main" id="{3CD34E5B-6B84-8563-DC4F-65CF28E7B95C}"/>
                  </a:ext>
                </a:extLst>
              </p:cNvPr>
              <p:cNvSpPr txBox="1">
                <a:spLocks noRot="1" noChangeAspect="1" noMove="1" noResize="1" noEditPoints="1" noAdjustHandles="1" noChangeArrowheads="1" noChangeShapeType="1" noTextEdit="1"/>
              </p:cNvSpPr>
              <p:nvPr/>
            </p:nvSpPr>
            <p:spPr>
              <a:xfrm>
                <a:off x="8756937" y="4511189"/>
                <a:ext cx="510887" cy="707886"/>
              </a:xfrm>
              <a:prstGeom prst="rect">
                <a:avLst/>
              </a:prstGeom>
              <a:blipFill>
                <a:blip r:embed="rId32"/>
                <a:stretch>
                  <a:fillRect/>
                </a:stretch>
              </a:blipFill>
            </p:spPr>
            <p:txBody>
              <a:bodyPr/>
              <a:lstStyle/>
              <a:p>
                <a:r>
                  <a:rPr lang="en-US">
                    <a:noFill/>
                  </a:rPr>
                  <a:t> </a:t>
                </a:r>
              </a:p>
            </p:txBody>
          </p:sp>
        </mc:Fallback>
      </mc:AlternateContent>
      <p:pic>
        <p:nvPicPr>
          <p:cNvPr id="43" name="PHẠM DUYÊN 40 - 9Slide.vn">
            <a:extLst>
              <a:ext uri="{FF2B5EF4-FFF2-40B4-BE49-F238E27FC236}">
                <a16:creationId xmlns:a16="http://schemas.microsoft.com/office/drawing/2014/main" id="{C89185E1-C236-52B1-B3C9-65A4BC721E2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1505622" y="5523722"/>
            <a:ext cx="981580" cy="1138126"/>
          </a:xfrm>
          <a:prstGeom prst="rect">
            <a:avLst/>
          </a:prstGeom>
          <a:effectLst>
            <a:outerShdw blurRad="50800" dist="38100" dir="2700000" algn="tl" rotWithShape="0">
              <a:prstClr val="black">
                <a:alpha val="40000"/>
              </a:prstClr>
            </a:outerShdw>
          </a:effectLst>
        </p:spPr>
      </p:pic>
      <p:sp>
        <p:nvSpPr>
          <p:cNvPr id="45" name="PHẠM DUYÊN 41 - 9Slide.vn">
            <a:extLst>
              <a:ext uri="{FF2B5EF4-FFF2-40B4-BE49-F238E27FC236}">
                <a16:creationId xmlns:a16="http://schemas.microsoft.com/office/drawing/2014/main" id="{6A15D581-4CF9-53EC-F37E-F21ED2046D8F}"/>
              </a:ext>
            </a:extLst>
          </p:cNvPr>
          <p:cNvSpPr/>
          <p:nvPr/>
        </p:nvSpPr>
        <p:spPr>
          <a:xfrm>
            <a:off x="4151819" y="5627113"/>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40">
                <a:solidFill>
                  <a:schemeClr val="accent5">
                    <a:lumMod val="75000"/>
                  </a:schemeClr>
                </a:solidFill>
                <a:latin typeface="+mj-lt"/>
              </a:rPr>
              <a:t>?</a:t>
            </a:r>
          </a:p>
        </p:txBody>
      </p:sp>
      <p:sp>
        <p:nvSpPr>
          <p:cNvPr id="46" name="PHẠM DUYÊN 42 - 9Slide.vn">
            <a:extLst>
              <a:ext uri="{FF2B5EF4-FFF2-40B4-BE49-F238E27FC236}">
                <a16:creationId xmlns:a16="http://schemas.microsoft.com/office/drawing/2014/main" id="{091D49F1-054E-5586-33BD-C87848E19958}"/>
              </a:ext>
            </a:extLst>
          </p:cNvPr>
          <p:cNvSpPr/>
          <p:nvPr/>
        </p:nvSpPr>
        <p:spPr>
          <a:xfrm>
            <a:off x="4124131" y="5601468"/>
            <a:ext cx="546820" cy="547974"/>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40" name="PHẠM DUYÊN 43 - 9Slide.vn">
            <a:extLst>
              <a:ext uri="{FF2B5EF4-FFF2-40B4-BE49-F238E27FC236}">
                <a16:creationId xmlns:a16="http://schemas.microsoft.com/office/drawing/2014/main" id="{71083A8E-AAB1-326F-82B9-712D64ED3606}"/>
              </a:ext>
            </a:extLst>
          </p:cNvPr>
          <p:cNvSpPr/>
          <p:nvPr/>
        </p:nvSpPr>
        <p:spPr>
          <a:xfrm>
            <a:off x="2603241" y="2912706"/>
            <a:ext cx="7109926" cy="821094"/>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HẠM DUYÊN 44 - 9Slide.vn">
            <a:extLst>
              <a:ext uri="{FF2B5EF4-FFF2-40B4-BE49-F238E27FC236}">
                <a16:creationId xmlns:a16="http://schemas.microsoft.com/office/drawing/2014/main" id="{CAE73BBB-C523-4EE1-CA7D-841E383F4FC5}"/>
              </a:ext>
            </a:extLst>
          </p:cNvPr>
          <p:cNvSpPr/>
          <p:nvPr/>
        </p:nvSpPr>
        <p:spPr>
          <a:xfrm>
            <a:off x="2603241" y="4368282"/>
            <a:ext cx="7109926" cy="821094"/>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48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p:tgtEl>
                                          <p:spTgt spid="41"/>
                                        </p:tgtEl>
                                        <p:attrNameLst>
                                          <p:attrName>ppt_y</p:attrName>
                                        </p:attrNameLst>
                                      </p:cBhvr>
                                      <p:tavLst>
                                        <p:tav tm="0">
                                          <p:val>
                                            <p:strVal val="#ppt_y+#ppt_h*1.125000"/>
                                          </p:val>
                                        </p:tav>
                                        <p:tav tm="100000">
                                          <p:val>
                                            <p:strVal val="#ppt_y"/>
                                          </p:val>
                                        </p:tav>
                                      </p:tavLst>
                                    </p:anim>
                                    <p:animEffect transition="in" filter="wipe(up)">
                                      <p:cBhvr>
                                        <p:cTn id="8" dur="75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5" grpId="1" animBg="1"/>
      <p:bldP spid="46"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HẠM DUYÊN 1 - 9Slide.vn">
            <a:extLst>
              <a:ext uri="{FF2B5EF4-FFF2-40B4-BE49-F238E27FC236}">
                <a16:creationId xmlns:a16="http://schemas.microsoft.com/office/drawing/2014/main" id="{2E8A596B-D92D-79D9-D120-0CEB06032D6A}"/>
              </a:ext>
            </a:extLst>
          </p:cNvPr>
          <p:cNvSpPr txBox="1"/>
          <p:nvPr/>
        </p:nvSpPr>
        <p:spPr>
          <a:xfrm>
            <a:off x="2652901" y="5604541"/>
            <a:ext cx="7144242" cy="555217"/>
          </a:xfrm>
          <a:prstGeom prst="rect">
            <a:avLst/>
          </a:prstGeom>
          <a:noFill/>
        </p:spPr>
        <p:txBody>
          <a:bodyPr wrap="square" rtlCol="0">
            <a:spAutoFit/>
          </a:bodyPr>
          <a:lstStyle/>
          <a:p>
            <a:pPr algn="just">
              <a:lnSpc>
                <a:spcPct val="94000"/>
              </a:lnSpc>
            </a:pPr>
            <a:r>
              <a:rPr lang="en-US" sz="3200" spc="-40">
                <a:solidFill>
                  <a:srgbClr val="008F96"/>
                </a:solidFill>
                <a:latin typeface="+mj-lt"/>
              </a:rPr>
              <a:t>Mai có  </a:t>
            </a:r>
            <a:r>
              <a:rPr lang="en-US" sz="3200" spc="-40">
                <a:solidFill>
                  <a:schemeClr val="accent5">
                    <a:lumMod val="75000"/>
                  </a:schemeClr>
                </a:solidFill>
                <a:latin typeface="+mj-lt"/>
              </a:rPr>
              <a:t> 5</a:t>
            </a:r>
            <a:r>
              <a:rPr lang="en-US" sz="3200" spc="-40">
                <a:solidFill>
                  <a:srgbClr val="008F96"/>
                </a:solidFill>
                <a:latin typeface="+mj-lt"/>
              </a:rPr>
              <a:t>   lần đưa được bóng vào rổ.</a:t>
            </a:r>
          </a:p>
        </p:txBody>
      </p:sp>
      <p:pic>
        <p:nvPicPr>
          <p:cNvPr id="3" name="PHẠM DUYÊN 2 - 9Slide.vn">
            <a:extLst>
              <a:ext uri="{FF2B5EF4-FFF2-40B4-BE49-F238E27FC236}">
                <a16:creationId xmlns:a16="http://schemas.microsoft.com/office/drawing/2014/main" id="{18A888E0-FD47-638A-DD40-61C04D0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4" name="PHẠM DUYÊN 3 - 9Slide.vn">
            <a:extLst>
              <a:ext uri="{FF2B5EF4-FFF2-40B4-BE49-F238E27FC236}">
                <a16:creationId xmlns:a16="http://schemas.microsoft.com/office/drawing/2014/main" id="{CD9EBE5A-B2EC-530B-0E81-70C9E9F69C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5" name="PHẠM DUYÊN 4 - 9Slide.vn">
            <a:extLst>
              <a:ext uri="{FF2B5EF4-FFF2-40B4-BE49-F238E27FC236}">
                <a16:creationId xmlns:a16="http://schemas.microsoft.com/office/drawing/2014/main" id="{C01EFCF0-A01D-5669-1A34-9CECF9FA726C}"/>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6" name="PHẠM DUYÊN 5 - 9Slide.vn">
                <a:extLst>
                  <a:ext uri="{FF2B5EF4-FFF2-40B4-BE49-F238E27FC236}">
                    <a16:creationId xmlns:a16="http://schemas.microsoft.com/office/drawing/2014/main" id="{8C626C84-5116-5128-0970-898CF2869072}"/>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6" name="PHẠM DUYÊN 5 - 9Slide.vn">
                <a:extLst>
                  <a:ext uri="{FF2B5EF4-FFF2-40B4-BE49-F238E27FC236}">
                    <a16:creationId xmlns:a16="http://schemas.microsoft.com/office/drawing/2014/main" id="{8C626C84-5116-5128-0970-898CF2869072}"/>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2" name="PHẠM DUYÊN 6 - 9Slide.vn">
            <a:extLst>
              <a:ext uri="{FF2B5EF4-FFF2-40B4-BE49-F238E27FC236}">
                <a16:creationId xmlns:a16="http://schemas.microsoft.com/office/drawing/2014/main" id="{AC22E129-F529-E6BD-D106-975067E251B8}"/>
              </a:ext>
            </a:extLst>
          </p:cNvPr>
          <p:cNvSpPr>
            <a:spLocks/>
          </p:cNvSpPr>
          <p:nvPr/>
        </p:nvSpPr>
        <p:spPr>
          <a:xfrm>
            <a:off x="2514600" y="2867025"/>
            <a:ext cx="7258050" cy="2390775"/>
          </a:xfrm>
          <a:prstGeom prst="roundRect">
            <a:avLst>
              <a:gd name="adj" fmla="val 6263"/>
            </a:avLst>
          </a:prstGeom>
          <a:solidFill>
            <a:srgbClr val="FFFFC5"/>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7 - 9Slide.vn">
            <a:extLst>
              <a:ext uri="{FF2B5EF4-FFF2-40B4-BE49-F238E27FC236}">
                <a16:creationId xmlns:a16="http://schemas.microsoft.com/office/drawing/2014/main" id="{7FD08130-8D15-D626-CEC7-FD0D4A7A4AEB}"/>
              </a:ext>
            </a:extLst>
          </p:cNvPr>
          <p:cNvSpPr txBox="1"/>
          <p:nvPr/>
        </p:nvSpPr>
        <p:spPr>
          <a:xfrm>
            <a:off x="2746661" y="288241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Nam:</a:t>
            </a:r>
          </a:p>
        </p:txBody>
      </p:sp>
      <p:sp>
        <p:nvSpPr>
          <p:cNvPr id="8" name="PHẠM DUYÊN 8 - 9Slide.vn">
            <a:extLst>
              <a:ext uri="{FF2B5EF4-FFF2-40B4-BE49-F238E27FC236}">
                <a16:creationId xmlns:a16="http://schemas.microsoft.com/office/drawing/2014/main" id="{128F5650-7BC8-4077-E576-A463FC015A15}"/>
              </a:ext>
            </a:extLst>
          </p:cNvPr>
          <p:cNvSpPr txBox="1"/>
          <p:nvPr/>
        </p:nvSpPr>
        <p:spPr>
          <a:xfrm>
            <a:off x="2746661" y="3711089"/>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Việt:</a:t>
            </a:r>
          </a:p>
        </p:txBody>
      </p:sp>
      <p:sp>
        <p:nvSpPr>
          <p:cNvPr id="9" name="PHẠM DUYÊN 9 - 9Slide.vn">
            <a:extLst>
              <a:ext uri="{FF2B5EF4-FFF2-40B4-BE49-F238E27FC236}">
                <a16:creationId xmlns:a16="http://schemas.microsoft.com/office/drawing/2014/main" id="{D2A5E7E1-2732-C627-66F6-1829C1BD435C}"/>
              </a:ext>
            </a:extLst>
          </p:cNvPr>
          <p:cNvSpPr txBox="1"/>
          <p:nvPr/>
        </p:nvSpPr>
        <p:spPr>
          <a:xfrm>
            <a:off x="2746661" y="4539764"/>
            <a:ext cx="1358613"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Mai:</a:t>
            </a:r>
          </a:p>
        </p:txBody>
      </p:sp>
      <mc:AlternateContent xmlns:mc="http://schemas.openxmlformats.org/markup-compatibility/2006" xmlns:a14="http://schemas.microsoft.com/office/drawing/2010/main">
        <mc:Choice Requires="a14">
          <p:sp>
            <p:nvSpPr>
              <p:cNvPr id="10" name="PHẠM DUYÊN 10 - 9Slide.vn">
                <a:extLst>
                  <a:ext uri="{FF2B5EF4-FFF2-40B4-BE49-F238E27FC236}">
                    <a16:creationId xmlns:a16="http://schemas.microsoft.com/office/drawing/2014/main" id="{62D670A6-D950-0E59-074F-91F4FEC9EAB9}"/>
                  </a:ext>
                </a:extLst>
              </p:cNvPr>
              <p:cNvSpPr txBox="1"/>
              <p:nvPr/>
            </p:nvSpPr>
            <p:spPr>
              <a:xfrm>
                <a:off x="40325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0" name="PHẠM DUYÊN 10 - 9Slide.vn">
                <a:extLst>
                  <a:ext uri="{FF2B5EF4-FFF2-40B4-BE49-F238E27FC236}">
                    <a16:creationId xmlns:a16="http://schemas.microsoft.com/office/drawing/2014/main" id="{62D670A6-D950-0E59-074F-91F4FEC9EAB9}"/>
                  </a:ext>
                </a:extLst>
              </p:cNvPr>
              <p:cNvSpPr txBox="1">
                <a:spLocks noRot="1" noChangeAspect="1" noMove="1" noResize="1" noEditPoints="1" noAdjustHandles="1" noChangeArrowheads="1" noChangeShapeType="1" noTextEdit="1"/>
              </p:cNvSpPr>
              <p:nvPr/>
            </p:nvSpPr>
            <p:spPr>
              <a:xfrm>
                <a:off x="40325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HẠM DUYÊN 11 - 9Slide.vn">
                <a:extLst>
                  <a:ext uri="{FF2B5EF4-FFF2-40B4-BE49-F238E27FC236}">
                    <a16:creationId xmlns:a16="http://schemas.microsoft.com/office/drawing/2014/main" id="{91381CD9-AB3B-37C3-FE0A-45A49FA126D0}"/>
                  </a:ext>
                </a:extLst>
              </p:cNvPr>
              <p:cNvSpPr txBox="1"/>
              <p:nvPr/>
            </p:nvSpPr>
            <p:spPr>
              <a:xfrm>
                <a:off x="4557470"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1" name="PHẠM DUYÊN 11 - 9Slide.vn">
                <a:extLst>
                  <a:ext uri="{FF2B5EF4-FFF2-40B4-BE49-F238E27FC236}">
                    <a16:creationId xmlns:a16="http://schemas.microsoft.com/office/drawing/2014/main" id="{91381CD9-AB3B-37C3-FE0A-45A49FA126D0}"/>
                  </a:ext>
                </a:extLst>
              </p:cNvPr>
              <p:cNvSpPr txBox="1">
                <a:spLocks noRot="1" noChangeAspect="1" noMove="1" noResize="1" noEditPoints="1" noAdjustHandles="1" noChangeArrowheads="1" noChangeShapeType="1" noTextEdit="1"/>
              </p:cNvSpPr>
              <p:nvPr/>
            </p:nvSpPr>
            <p:spPr>
              <a:xfrm>
                <a:off x="4557470" y="2844314"/>
                <a:ext cx="510887"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HẠM DUYÊN 12 - 9Slide.vn">
                <a:extLst>
                  <a:ext uri="{FF2B5EF4-FFF2-40B4-BE49-F238E27FC236}">
                    <a16:creationId xmlns:a16="http://schemas.microsoft.com/office/drawing/2014/main" id="{AA542DC4-7E0E-671E-AE4F-DA9D9C7C17B3}"/>
                  </a:ext>
                </a:extLst>
              </p:cNvPr>
              <p:cNvSpPr txBox="1"/>
              <p:nvPr/>
            </p:nvSpPr>
            <p:spPr>
              <a:xfrm>
                <a:off x="5082403"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2" name="PHẠM DUYÊN 12 - 9Slide.vn">
                <a:extLst>
                  <a:ext uri="{FF2B5EF4-FFF2-40B4-BE49-F238E27FC236}">
                    <a16:creationId xmlns:a16="http://schemas.microsoft.com/office/drawing/2014/main" id="{AA542DC4-7E0E-671E-AE4F-DA9D9C7C17B3}"/>
                  </a:ext>
                </a:extLst>
              </p:cNvPr>
              <p:cNvSpPr txBox="1">
                <a:spLocks noRot="1" noChangeAspect="1" noMove="1" noResize="1" noEditPoints="1" noAdjustHandles="1" noChangeArrowheads="1" noChangeShapeType="1" noTextEdit="1"/>
              </p:cNvSpPr>
              <p:nvPr/>
            </p:nvSpPr>
            <p:spPr>
              <a:xfrm>
                <a:off x="5082403" y="2844314"/>
                <a:ext cx="510887"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HẠM DUYÊN 13 - 9Slide.vn">
                <a:extLst>
                  <a:ext uri="{FF2B5EF4-FFF2-40B4-BE49-F238E27FC236}">
                    <a16:creationId xmlns:a16="http://schemas.microsoft.com/office/drawing/2014/main" id="{B0017988-B385-3E16-67E0-B5C53719869F}"/>
                  </a:ext>
                </a:extLst>
              </p:cNvPr>
              <p:cNvSpPr txBox="1"/>
              <p:nvPr/>
            </p:nvSpPr>
            <p:spPr>
              <a:xfrm>
                <a:off x="5607336"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3" name="PHẠM DUYÊN 13 - 9Slide.vn">
                <a:extLst>
                  <a:ext uri="{FF2B5EF4-FFF2-40B4-BE49-F238E27FC236}">
                    <a16:creationId xmlns:a16="http://schemas.microsoft.com/office/drawing/2014/main" id="{B0017988-B385-3E16-67E0-B5C53719869F}"/>
                  </a:ext>
                </a:extLst>
              </p:cNvPr>
              <p:cNvSpPr txBox="1">
                <a:spLocks noRot="1" noChangeAspect="1" noMove="1" noResize="1" noEditPoints="1" noAdjustHandles="1" noChangeArrowheads="1" noChangeShapeType="1" noTextEdit="1"/>
              </p:cNvSpPr>
              <p:nvPr/>
            </p:nvSpPr>
            <p:spPr>
              <a:xfrm>
                <a:off x="5607336" y="2844314"/>
                <a:ext cx="510887"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HẠM DUYÊN 14 - 9Slide.vn">
                <a:extLst>
                  <a:ext uri="{FF2B5EF4-FFF2-40B4-BE49-F238E27FC236}">
                    <a16:creationId xmlns:a16="http://schemas.microsoft.com/office/drawing/2014/main" id="{60986B21-F39E-269B-B310-FE25A9C2511B}"/>
                  </a:ext>
                </a:extLst>
              </p:cNvPr>
              <p:cNvSpPr txBox="1"/>
              <p:nvPr/>
            </p:nvSpPr>
            <p:spPr>
              <a:xfrm>
                <a:off x="6132269"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4" name="PHẠM DUYÊN 14 - 9Slide.vn">
                <a:extLst>
                  <a:ext uri="{FF2B5EF4-FFF2-40B4-BE49-F238E27FC236}">
                    <a16:creationId xmlns:a16="http://schemas.microsoft.com/office/drawing/2014/main" id="{60986B21-F39E-269B-B310-FE25A9C2511B}"/>
                  </a:ext>
                </a:extLst>
              </p:cNvPr>
              <p:cNvSpPr txBox="1">
                <a:spLocks noRot="1" noChangeAspect="1" noMove="1" noResize="1" noEditPoints="1" noAdjustHandles="1" noChangeArrowheads="1" noChangeShapeType="1" noTextEdit="1"/>
              </p:cNvSpPr>
              <p:nvPr/>
            </p:nvSpPr>
            <p:spPr>
              <a:xfrm>
                <a:off x="6132269" y="2844314"/>
                <a:ext cx="510887"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HẠM DUYÊN 15 - 9Slide.vn">
                <a:extLst>
                  <a:ext uri="{FF2B5EF4-FFF2-40B4-BE49-F238E27FC236}">
                    <a16:creationId xmlns:a16="http://schemas.microsoft.com/office/drawing/2014/main" id="{181CB4CF-1BBB-3E64-C888-23B60BA2C490}"/>
                  </a:ext>
                </a:extLst>
              </p:cNvPr>
              <p:cNvSpPr txBox="1"/>
              <p:nvPr/>
            </p:nvSpPr>
            <p:spPr>
              <a:xfrm>
                <a:off x="6657202"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5" name="PHẠM DUYÊN 15 - 9Slide.vn">
                <a:extLst>
                  <a:ext uri="{FF2B5EF4-FFF2-40B4-BE49-F238E27FC236}">
                    <a16:creationId xmlns:a16="http://schemas.microsoft.com/office/drawing/2014/main" id="{181CB4CF-1BBB-3E64-C888-23B60BA2C490}"/>
                  </a:ext>
                </a:extLst>
              </p:cNvPr>
              <p:cNvSpPr txBox="1">
                <a:spLocks noRot="1" noChangeAspect="1" noMove="1" noResize="1" noEditPoints="1" noAdjustHandles="1" noChangeArrowheads="1" noChangeShapeType="1" noTextEdit="1"/>
              </p:cNvSpPr>
              <p:nvPr/>
            </p:nvSpPr>
            <p:spPr>
              <a:xfrm>
                <a:off x="6657202" y="2844314"/>
                <a:ext cx="510887"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HẠM DUYÊN 16 - 9Slide.vn">
                <a:extLst>
                  <a:ext uri="{FF2B5EF4-FFF2-40B4-BE49-F238E27FC236}">
                    <a16:creationId xmlns:a16="http://schemas.microsoft.com/office/drawing/2014/main" id="{3AEB29E2-1857-54AF-E540-6042B0E3A30F}"/>
                  </a:ext>
                </a:extLst>
              </p:cNvPr>
              <p:cNvSpPr txBox="1"/>
              <p:nvPr/>
            </p:nvSpPr>
            <p:spPr>
              <a:xfrm>
                <a:off x="7182135"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6" name="PHẠM DUYÊN 16 - 9Slide.vn">
                <a:extLst>
                  <a:ext uri="{FF2B5EF4-FFF2-40B4-BE49-F238E27FC236}">
                    <a16:creationId xmlns:a16="http://schemas.microsoft.com/office/drawing/2014/main" id="{3AEB29E2-1857-54AF-E540-6042B0E3A30F}"/>
                  </a:ext>
                </a:extLst>
              </p:cNvPr>
              <p:cNvSpPr txBox="1">
                <a:spLocks noRot="1" noChangeAspect="1" noMove="1" noResize="1" noEditPoints="1" noAdjustHandles="1" noChangeArrowheads="1" noChangeShapeType="1" noTextEdit="1"/>
              </p:cNvSpPr>
              <p:nvPr/>
            </p:nvSpPr>
            <p:spPr>
              <a:xfrm>
                <a:off x="7182135" y="2844314"/>
                <a:ext cx="51088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PHẠM DUYÊN 17 - 9Slide.vn">
                <a:extLst>
                  <a:ext uri="{FF2B5EF4-FFF2-40B4-BE49-F238E27FC236}">
                    <a16:creationId xmlns:a16="http://schemas.microsoft.com/office/drawing/2014/main" id="{0AC205E5-2E65-7CE4-52AE-A1BDC9F536C9}"/>
                  </a:ext>
                </a:extLst>
              </p:cNvPr>
              <p:cNvSpPr txBox="1"/>
              <p:nvPr/>
            </p:nvSpPr>
            <p:spPr>
              <a:xfrm>
                <a:off x="7707068"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7" name="PHẠM DUYÊN 17 - 9Slide.vn">
                <a:extLst>
                  <a:ext uri="{FF2B5EF4-FFF2-40B4-BE49-F238E27FC236}">
                    <a16:creationId xmlns:a16="http://schemas.microsoft.com/office/drawing/2014/main" id="{0AC205E5-2E65-7CE4-52AE-A1BDC9F536C9}"/>
                  </a:ext>
                </a:extLst>
              </p:cNvPr>
              <p:cNvSpPr txBox="1">
                <a:spLocks noRot="1" noChangeAspect="1" noMove="1" noResize="1" noEditPoints="1" noAdjustHandles="1" noChangeArrowheads="1" noChangeShapeType="1" noTextEdit="1"/>
              </p:cNvSpPr>
              <p:nvPr/>
            </p:nvSpPr>
            <p:spPr>
              <a:xfrm>
                <a:off x="7707068" y="2844314"/>
                <a:ext cx="510887"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PHẠM DUYÊN 18 - 9Slide.vn">
                <a:extLst>
                  <a:ext uri="{FF2B5EF4-FFF2-40B4-BE49-F238E27FC236}">
                    <a16:creationId xmlns:a16="http://schemas.microsoft.com/office/drawing/2014/main" id="{0B6A4536-94D9-8F30-91BA-D47D5D4B9B4B}"/>
                  </a:ext>
                </a:extLst>
              </p:cNvPr>
              <p:cNvSpPr txBox="1"/>
              <p:nvPr/>
            </p:nvSpPr>
            <p:spPr>
              <a:xfrm>
                <a:off x="8232001"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18" name="PHẠM DUYÊN 18 - 9Slide.vn">
                <a:extLst>
                  <a:ext uri="{FF2B5EF4-FFF2-40B4-BE49-F238E27FC236}">
                    <a16:creationId xmlns:a16="http://schemas.microsoft.com/office/drawing/2014/main" id="{0B6A4536-94D9-8F30-91BA-D47D5D4B9B4B}"/>
                  </a:ext>
                </a:extLst>
              </p:cNvPr>
              <p:cNvSpPr txBox="1">
                <a:spLocks noRot="1" noChangeAspect="1" noMove="1" noResize="1" noEditPoints="1" noAdjustHandles="1" noChangeArrowheads="1" noChangeShapeType="1" noTextEdit="1"/>
              </p:cNvSpPr>
              <p:nvPr/>
            </p:nvSpPr>
            <p:spPr>
              <a:xfrm>
                <a:off x="8232001" y="2844314"/>
                <a:ext cx="510887"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PHẠM DUYÊN 19 - 9Slide.vn">
                <a:extLst>
                  <a:ext uri="{FF2B5EF4-FFF2-40B4-BE49-F238E27FC236}">
                    <a16:creationId xmlns:a16="http://schemas.microsoft.com/office/drawing/2014/main" id="{7B6B1437-BAE5-61D3-E2AC-DCCF30DB5376}"/>
                  </a:ext>
                </a:extLst>
              </p:cNvPr>
              <p:cNvSpPr txBox="1"/>
              <p:nvPr/>
            </p:nvSpPr>
            <p:spPr>
              <a:xfrm>
                <a:off x="8756937" y="28443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19" name="PHẠM DUYÊN 19 - 9Slide.vn">
                <a:extLst>
                  <a:ext uri="{FF2B5EF4-FFF2-40B4-BE49-F238E27FC236}">
                    <a16:creationId xmlns:a16="http://schemas.microsoft.com/office/drawing/2014/main" id="{7B6B1437-BAE5-61D3-E2AC-DCCF30DB5376}"/>
                  </a:ext>
                </a:extLst>
              </p:cNvPr>
              <p:cNvSpPr txBox="1">
                <a:spLocks noRot="1" noChangeAspect="1" noMove="1" noResize="1" noEditPoints="1" noAdjustHandles="1" noChangeArrowheads="1" noChangeShapeType="1" noTextEdit="1"/>
              </p:cNvSpPr>
              <p:nvPr/>
            </p:nvSpPr>
            <p:spPr>
              <a:xfrm>
                <a:off x="8756937" y="2844314"/>
                <a:ext cx="510887"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PHẠM DUYÊN 20 - 9Slide.vn">
                <a:extLst>
                  <a:ext uri="{FF2B5EF4-FFF2-40B4-BE49-F238E27FC236}">
                    <a16:creationId xmlns:a16="http://schemas.microsoft.com/office/drawing/2014/main" id="{37A496DA-D39A-0694-EEAB-4BDF8C2A96D7}"/>
                  </a:ext>
                </a:extLst>
              </p:cNvPr>
              <p:cNvSpPr txBox="1"/>
              <p:nvPr/>
            </p:nvSpPr>
            <p:spPr>
              <a:xfrm>
                <a:off x="40325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0" name="PHẠM DUYÊN 20 - 9Slide.vn">
                <a:extLst>
                  <a:ext uri="{FF2B5EF4-FFF2-40B4-BE49-F238E27FC236}">
                    <a16:creationId xmlns:a16="http://schemas.microsoft.com/office/drawing/2014/main" id="{37A496DA-D39A-0694-EEAB-4BDF8C2A96D7}"/>
                  </a:ext>
                </a:extLst>
              </p:cNvPr>
              <p:cNvSpPr txBox="1">
                <a:spLocks noRot="1" noChangeAspect="1" noMove="1" noResize="1" noEditPoints="1" noAdjustHandles="1" noChangeArrowheads="1" noChangeShapeType="1" noTextEdit="1"/>
              </p:cNvSpPr>
              <p:nvPr/>
            </p:nvSpPr>
            <p:spPr>
              <a:xfrm>
                <a:off x="4032537" y="3682514"/>
                <a:ext cx="51088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PHẠM DUYÊN 21 - 9Slide.vn">
                <a:extLst>
                  <a:ext uri="{FF2B5EF4-FFF2-40B4-BE49-F238E27FC236}">
                    <a16:creationId xmlns:a16="http://schemas.microsoft.com/office/drawing/2014/main" id="{CE4DADB2-D4EA-C954-5C27-DF2BAD23719C}"/>
                  </a:ext>
                </a:extLst>
              </p:cNvPr>
              <p:cNvSpPr txBox="1"/>
              <p:nvPr/>
            </p:nvSpPr>
            <p:spPr>
              <a:xfrm>
                <a:off x="4557470"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1" name="PHẠM DUYÊN 21 - 9Slide.vn">
                <a:extLst>
                  <a:ext uri="{FF2B5EF4-FFF2-40B4-BE49-F238E27FC236}">
                    <a16:creationId xmlns:a16="http://schemas.microsoft.com/office/drawing/2014/main" id="{CE4DADB2-D4EA-C954-5C27-DF2BAD23719C}"/>
                  </a:ext>
                </a:extLst>
              </p:cNvPr>
              <p:cNvSpPr txBox="1">
                <a:spLocks noRot="1" noChangeAspect="1" noMove="1" noResize="1" noEditPoints="1" noAdjustHandles="1" noChangeArrowheads="1" noChangeShapeType="1" noTextEdit="1"/>
              </p:cNvSpPr>
              <p:nvPr/>
            </p:nvSpPr>
            <p:spPr>
              <a:xfrm>
                <a:off x="4557470" y="3682514"/>
                <a:ext cx="510887"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HẠM DUYÊN 22 - 9Slide.vn">
                <a:extLst>
                  <a:ext uri="{FF2B5EF4-FFF2-40B4-BE49-F238E27FC236}">
                    <a16:creationId xmlns:a16="http://schemas.microsoft.com/office/drawing/2014/main" id="{79B376E8-BB8A-ADEB-6DB3-E4E8437E63F3}"/>
                  </a:ext>
                </a:extLst>
              </p:cNvPr>
              <p:cNvSpPr txBox="1"/>
              <p:nvPr/>
            </p:nvSpPr>
            <p:spPr>
              <a:xfrm>
                <a:off x="5082403"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2" name="PHẠM DUYÊN 22 - 9Slide.vn">
                <a:extLst>
                  <a:ext uri="{FF2B5EF4-FFF2-40B4-BE49-F238E27FC236}">
                    <a16:creationId xmlns:a16="http://schemas.microsoft.com/office/drawing/2014/main" id="{79B376E8-BB8A-ADEB-6DB3-E4E8437E63F3}"/>
                  </a:ext>
                </a:extLst>
              </p:cNvPr>
              <p:cNvSpPr txBox="1">
                <a:spLocks noRot="1" noChangeAspect="1" noMove="1" noResize="1" noEditPoints="1" noAdjustHandles="1" noChangeArrowheads="1" noChangeShapeType="1" noTextEdit="1"/>
              </p:cNvSpPr>
              <p:nvPr/>
            </p:nvSpPr>
            <p:spPr>
              <a:xfrm>
                <a:off x="5082403" y="3682514"/>
                <a:ext cx="51088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PHẠM DUYÊN 23 - 9Slide.vn">
                <a:extLst>
                  <a:ext uri="{FF2B5EF4-FFF2-40B4-BE49-F238E27FC236}">
                    <a16:creationId xmlns:a16="http://schemas.microsoft.com/office/drawing/2014/main" id="{F71CDB21-2C78-F9EF-C45D-C8F0F9600C7A}"/>
                  </a:ext>
                </a:extLst>
              </p:cNvPr>
              <p:cNvSpPr txBox="1"/>
              <p:nvPr/>
            </p:nvSpPr>
            <p:spPr>
              <a:xfrm>
                <a:off x="5607336"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3" name="PHẠM DUYÊN 23 - 9Slide.vn">
                <a:extLst>
                  <a:ext uri="{FF2B5EF4-FFF2-40B4-BE49-F238E27FC236}">
                    <a16:creationId xmlns:a16="http://schemas.microsoft.com/office/drawing/2014/main" id="{F71CDB21-2C78-F9EF-C45D-C8F0F9600C7A}"/>
                  </a:ext>
                </a:extLst>
              </p:cNvPr>
              <p:cNvSpPr txBox="1">
                <a:spLocks noRot="1" noChangeAspect="1" noMove="1" noResize="1" noEditPoints="1" noAdjustHandles="1" noChangeArrowheads="1" noChangeShapeType="1" noTextEdit="1"/>
              </p:cNvSpPr>
              <p:nvPr/>
            </p:nvSpPr>
            <p:spPr>
              <a:xfrm>
                <a:off x="5607336" y="3682514"/>
                <a:ext cx="51088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HẠM DUYÊN 24 - 9Slide.vn">
                <a:extLst>
                  <a:ext uri="{FF2B5EF4-FFF2-40B4-BE49-F238E27FC236}">
                    <a16:creationId xmlns:a16="http://schemas.microsoft.com/office/drawing/2014/main" id="{7F0DDDBB-031A-CF52-5902-EFFC984779BE}"/>
                  </a:ext>
                </a:extLst>
              </p:cNvPr>
              <p:cNvSpPr txBox="1"/>
              <p:nvPr/>
            </p:nvSpPr>
            <p:spPr>
              <a:xfrm>
                <a:off x="6132269"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4" name="PHẠM DUYÊN 24 - 9Slide.vn">
                <a:extLst>
                  <a:ext uri="{FF2B5EF4-FFF2-40B4-BE49-F238E27FC236}">
                    <a16:creationId xmlns:a16="http://schemas.microsoft.com/office/drawing/2014/main" id="{7F0DDDBB-031A-CF52-5902-EFFC984779BE}"/>
                  </a:ext>
                </a:extLst>
              </p:cNvPr>
              <p:cNvSpPr txBox="1">
                <a:spLocks noRot="1" noChangeAspect="1" noMove="1" noResize="1" noEditPoints="1" noAdjustHandles="1" noChangeArrowheads="1" noChangeShapeType="1" noTextEdit="1"/>
              </p:cNvSpPr>
              <p:nvPr/>
            </p:nvSpPr>
            <p:spPr>
              <a:xfrm>
                <a:off x="6132269" y="3682514"/>
                <a:ext cx="510887"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HẠM DUYÊN 25 - 9Slide.vn">
                <a:extLst>
                  <a:ext uri="{FF2B5EF4-FFF2-40B4-BE49-F238E27FC236}">
                    <a16:creationId xmlns:a16="http://schemas.microsoft.com/office/drawing/2014/main" id="{F389928C-6024-F93B-DB82-68EF80823CD4}"/>
                  </a:ext>
                </a:extLst>
              </p:cNvPr>
              <p:cNvSpPr txBox="1"/>
              <p:nvPr/>
            </p:nvSpPr>
            <p:spPr>
              <a:xfrm>
                <a:off x="6657202"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5" name="PHẠM DUYÊN 25 - 9Slide.vn">
                <a:extLst>
                  <a:ext uri="{FF2B5EF4-FFF2-40B4-BE49-F238E27FC236}">
                    <a16:creationId xmlns:a16="http://schemas.microsoft.com/office/drawing/2014/main" id="{F389928C-6024-F93B-DB82-68EF80823CD4}"/>
                  </a:ext>
                </a:extLst>
              </p:cNvPr>
              <p:cNvSpPr txBox="1">
                <a:spLocks noRot="1" noChangeAspect="1" noMove="1" noResize="1" noEditPoints="1" noAdjustHandles="1" noChangeArrowheads="1" noChangeShapeType="1" noTextEdit="1"/>
              </p:cNvSpPr>
              <p:nvPr/>
            </p:nvSpPr>
            <p:spPr>
              <a:xfrm>
                <a:off x="6657202" y="3682514"/>
                <a:ext cx="510887"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HẠM DUYÊN 26 - 9Slide.vn">
                <a:extLst>
                  <a:ext uri="{FF2B5EF4-FFF2-40B4-BE49-F238E27FC236}">
                    <a16:creationId xmlns:a16="http://schemas.microsoft.com/office/drawing/2014/main" id="{257E3D4F-6A0F-0BD4-F6E2-1497E4380345}"/>
                  </a:ext>
                </a:extLst>
              </p:cNvPr>
              <p:cNvSpPr txBox="1"/>
              <p:nvPr/>
            </p:nvSpPr>
            <p:spPr>
              <a:xfrm>
                <a:off x="7182135"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6" name="PHẠM DUYÊN 26 - 9Slide.vn">
                <a:extLst>
                  <a:ext uri="{FF2B5EF4-FFF2-40B4-BE49-F238E27FC236}">
                    <a16:creationId xmlns:a16="http://schemas.microsoft.com/office/drawing/2014/main" id="{257E3D4F-6A0F-0BD4-F6E2-1497E4380345}"/>
                  </a:ext>
                </a:extLst>
              </p:cNvPr>
              <p:cNvSpPr txBox="1">
                <a:spLocks noRot="1" noChangeAspect="1" noMove="1" noResize="1" noEditPoints="1" noAdjustHandles="1" noChangeArrowheads="1" noChangeShapeType="1" noTextEdit="1"/>
              </p:cNvSpPr>
              <p:nvPr/>
            </p:nvSpPr>
            <p:spPr>
              <a:xfrm>
                <a:off x="7182135" y="3682514"/>
                <a:ext cx="51088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HẠM DUYÊN 27 - 9Slide.vn">
                <a:extLst>
                  <a:ext uri="{FF2B5EF4-FFF2-40B4-BE49-F238E27FC236}">
                    <a16:creationId xmlns:a16="http://schemas.microsoft.com/office/drawing/2014/main" id="{2EA09FB9-61B9-FC5C-AA67-92D12D1C6FDF}"/>
                  </a:ext>
                </a:extLst>
              </p:cNvPr>
              <p:cNvSpPr txBox="1"/>
              <p:nvPr/>
            </p:nvSpPr>
            <p:spPr>
              <a:xfrm>
                <a:off x="7707068"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7" name="PHẠM DUYÊN 27 - 9Slide.vn">
                <a:extLst>
                  <a:ext uri="{FF2B5EF4-FFF2-40B4-BE49-F238E27FC236}">
                    <a16:creationId xmlns:a16="http://schemas.microsoft.com/office/drawing/2014/main" id="{2EA09FB9-61B9-FC5C-AA67-92D12D1C6FDF}"/>
                  </a:ext>
                </a:extLst>
              </p:cNvPr>
              <p:cNvSpPr txBox="1">
                <a:spLocks noRot="1" noChangeAspect="1" noMove="1" noResize="1" noEditPoints="1" noAdjustHandles="1" noChangeArrowheads="1" noChangeShapeType="1" noTextEdit="1"/>
              </p:cNvSpPr>
              <p:nvPr/>
            </p:nvSpPr>
            <p:spPr>
              <a:xfrm>
                <a:off x="7707068" y="3682514"/>
                <a:ext cx="510887" cy="70788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HẠM DUYÊN 28 - 9Slide.vn">
                <a:extLst>
                  <a:ext uri="{FF2B5EF4-FFF2-40B4-BE49-F238E27FC236}">
                    <a16:creationId xmlns:a16="http://schemas.microsoft.com/office/drawing/2014/main" id="{1F70A6B4-61AE-44F0-82E7-5176BAB35B3B}"/>
                  </a:ext>
                </a:extLst>
              </p:cNvPr>
              <p:cNvSpPr txBox="1"/>
              <p:nvPr/>
            </p:nvSpPr>
            <p:spPr>
              <a:xfrm>
                <a:off x="8232001"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8" name="PHẠM DUYÊN 28 - 9Slide.vn">
                <a:extLst>
                  <a:ext uri="{FF2B5EF4-FFF2-40B4-BE49-F238E27FC236}">
                    <a16:creationId xmlns:a16="http://schemas.microsoft.com/office/drawing/2014/main" id="{1F70A6B4-61AE-44F0-82E7-5176BAB35B3B}"/>
                  </a:ext>
                </a:extLst>
              </p:cNvPr>
              <p:cNvSpPr txBox="1">
                <a:spLocks noRot="1" noChangeAspect="1" noMove="1" noResize="1" noEditPoints="1" noAdjustHandles="1" noChangeArrowheads="1" noChangeShapeType="1" noTextEdit="1"/>
              </p:cNvSpPr>
              <p:nvPr/>
            </p:nvSpPr>
            <p:spPr>
              <a:xfrm>
                <a:off x="8232001" y="3682514"/>
                <a:ext cx="510887" cy="70788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HẠM DUYÊN 29 - 9Slide.vn">
                <a:extLst>
                  <a:ext uri="{FF2B5EF4-FFF2-40B4-BE49-F238E27FC236}">
                    <a16:creationId xmlns:a16="http://schemas.microsoft.com/office/drawing/2014/main" id="{E2649BEF-C44E-0BF7-20AB-108059B2854A}"/>
                  </a:ext>
                </a:extLst>
              </p:cNvPr>
              <p:cNvSpPr txBox="1"/>
              <p:nvPr/>
            </p:nvSpPr>
            <p:spPr>
              <a:xfrm>
                <a:off x="8756937" y="3682514"/>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29" name="PHẠM DUYÊN 29 - 9Slide.vn">
                <a:extLst>
                  <a:ext uri="{FF2B5EF4-FFF2-40B4-BE49-F238E27FC236}">
                    <a16:creationId xmlns:a16="http://schemas.microsoft.com/office/drawing/2014/main" id="{E2649BEF-C44E-0BF7-20AB-108059B2854A}"/>
                  </a:ext>
                </a:extLst>
              </p:cNvPr>
              <p:cNvSpPr txBox="1">
                <a:spLocks noRot="1" noChangeAspect="1" noMove="1" noResize="1" noEditPoints="1" noAdjustHandles="1" noChangeArrowheads="1" noChangeShapeType="1" noTextEdit="1"/>
              </p:cNvSpPr>
              <p:nvPr/>
            </p:nvSpPr>
            <p:spPr>
              <a:xfrm>
                <a:off x="8756937" y="3682514"/>
                <a:ext cx="510887" cy="707886"/>
              </a:xfrm>
              <a:prstGeom prst="rect">
                <a:avLst/>
              </a:prstGeom>
              <a:blipFill>
                <a:blip r:embed="rId15"/>
                <a:stretch>
                  <a:fillRect/>
                </a:stretch>
              </a:blipFill>
            </p:spPr>
            <p:txBody>
              <a:bodyPr/>
              <a:lstStyle/>
              <a:p>
                <a:r>
                  <a:rPr lang="en-US">
                    <a:noFill/>
                  </a:rPr>
                  <a:t> </a:t>
                </a:r>
              </a:p>
            </p:txBody>
          </p:sp>
        </mc:Fallback>
      </mc:AlternateContent>
      <p:sp>
        <p:nvSpPr>
          <p:cNvPr id="30" name="PHẠM DUYÊN 30 - 9Slide.vn">
            <a:extLst>
              <a:ext uri="{FF2B5EF4-FFF2-40B4-BE49-F238E27FC236}">
                <a16:creationId xmlns:a16="http://schemas.microsoft.com/office/drawing/2014/main" id="{F3BCEAF4-559D-69B3-2F70-7326EED6E0B5}"/>
              </a:ext>
            </a:extLst>
          </p:cNvPr>
          <p:cNvSpPr txBox="1"/>
          <p:nvPr/>
        </p:nvSpPr>
        <p:spPr>
          <a:xfrm>
            <a:off x="40325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4000" b="1" spc="-100">
                <a:solidFill>
                  <a:srgbClr val="0070C0"/>
                </a:solidFill>
                <a:latin typeface="+mn-lt"/>
                <a:ea typeface="Cambria" panose="02040503050406030204" pitchFamily="18" charset="0"/>
              </a:rPr>
              <a:t>O</a:t>
            </a:r>
          </a:p>
        </p:txBody>
      </p:sp>
      <mc:AlternateContent xmlns:mc="http://schemas.openxmlformats.org/markup-compatibility/2006" xmlns:a14="http://schemas.microsoft.com/office/drawing/2010/main">
        <mc:Choice Requires="a14">
          <p:sp>
            <p:nvSpPr>
              <p:cNvPr id="31" name="PHẠM DUYÊN 31 - 9Slide.vn">
                <a:extLst>
                  <a:ext uri="{FF2B5EF4-FFF2-40B4-BE49-F238E27FC236}">
                    <a16:creationId xmlns:a16="http://schemas.microsoft.com/office/drawing/2014/main" id="{CC0484BD-CE59-9CC5-CD7E-1950344F44CA}"/>
                  </a:ext>
                </a:extLst>
              </p:cNvPr>
              <p:cNvSpPr txBox="1"/>
              <p:nvPr/>
            </p:nvSpPr>
            <p:spPr>
              <a:xfrm>
                <a:off x="4557470"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1" name="PHẠM DUYÊN 31 - 9Slide.vn">
                <a:extLst>
                  <a:ext uri="{FF2B5EF4-FFF2-40B4-BE49-F238E27FC236}">
                    <a16:creationId xmlns:a16="http://schemas.microsoft.com/office/drawing/2014/main" id="{CC0484BD-CE59-9CC5-CD7E-1950344F44CA}"/>
                  </a:ext>
                </a:extLst>
              </p:cNvPr>
              <p:cNvSpPr txBox="1">
                <a:spLocks noRot="1" noChangeAspect="1" noMove="1" noResize="1" noEditPoints="1" noAdjustHandles="1" noChangeArrowheads="1" noChangeShapeType="1" noTextEdit="1"/>
              </p:cNvSpPr>
              <p:nvPr/>
            </p:nvSpPr>
            <p:spPr>
              <a:xfrm>
                <a:off x="4557470" y="4511189"/>
                <a:ext cx="510887" cy="70788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PHẠM DUYÊN 32 - 9Slide.vn">
                <a:extLst>
                  <a:ext uri="{FF2B5EF4-FFF2-40B4-BE49-F238E27FC236}">
                    <a16:creationId xmlns:a16="http://schemas.microsoft.com/office/drawing/2014/main" id="{2F7CCE89-4C21-C013-CBB0-561E5E209BDA}"/>
                  </a:ext>
                </a:extLst>
              </p:cNvPr>
              <p:cNvSpPr txBox="1"/>
              <p:nvPr/>
            </p:nvSpPr>
            <p:spPr>
              <a:xfrm>
                <a:off x="5082403"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2" name="PHẠM DUYÊN 32 - 9Slide.vn">
                <a:extLst>
                  <a:ext uri="{FF2B5EF4-FFF2-40B4-BE49-F238E27FC236}">
                    <a16:creationId xmlns:a16="http://schemas.microsoft.com/office/drawing/2014/main" id="{2F7CCE89-4C21-C013-CBB0-561E5E209BDA}"/>
                  </a:ext>
                </a:extLst>
              </p:cNvPr>
              <p:cNvSpPr txBox="1">
                <a:spLocks noRot="1" noChangeAspect="1" noMove="1" noResize="1" noEditPoints="1" noAdjustHandles="1" noChangeArrowheads="1" noChangeShapeType="1" noTextEdit="1"/>
              </p:cNvSpPr>
              <p:nvPr/>
            </p:nvSpPr>
            <p:spPr>
              <a:xfrm>
                <a:off x="5082403" y="4511189"/>
                <a:ext cx="510887" cy="70788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HẠM DUYÊN 33 - 9Slide.vn">
                <a:extLst>
                  <a:ext uri="{FF2B5EF4-FFF2-40B4-BE49-F238E27FC236}">
                    <a16:creationId xmlns:a16="http://schemas.microsoft.com/office/drawing/2014/main" id="{3F00A41D-FDF9-A342-FF76-1E5F8F033C3C}"/>
                  </a:ext>
                </a:extLst>
              </p:cNvPr>
              <p:cNvSpPr txBox="1"/>
              <p:nvPr/>
            </p:nvSpPr>
            <p:spPr>
              <a:xfrm>
                <a:off x="5607336"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3" name="PHẠM DUYÊN 33 - 9Slide.vn">
                <a:extLst>
                  <a:ext uri="{FF2B5EF4-FFF2-40B4-BE49-F238E27FC236}">
                    <a16:creationId xmlns:a16="http://schemas.microsoft.com/office/drawing/2014/main" id="{3F00A41D-FDF9-A342-FF76-1E5F8F033C3C}"/>
                  </a:ext>
                </a:extLst>
              </p:cNvPr>
              <p:cNvSpPr txBox="1">
                <a:spLocks noRot="1" noChangeAspect="1" noMove="1" noResize="1" noEditPoints="1" noAdjustHandles="1" noChangeArrowheads="1" noChangeShapeType="1" noTextEdit="1"/>
              </p:cNvSpPr>
              <p:nvPr/>
            </p:nvSpPr>
            <p:spPr>
              <a:xfrm>
                <a:off x="5607336" y="4511189"/>
                <a:ext cx="510887" cy="70788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HẠM DUYÊN 34 - 9Slide.vn">
                <a:extLst>
                  <a:ext uri="{FF2B5EF4-FFF2-40B4-BE49-F238E27FC236}">
                    <a16:creationId xmlns:a16="http://schemas.microsoft.com/office/drawing/2014/main" id="{B901CFB4-F43A-2B8F-E8E3-86C9E7E36CAD}"/>
                  </a:ext>
                </a:extLst>
              </p:cNvPr>
              <p:cNvSpPr txBox="1"/>
              <p:nvPr/>
            </p:nvSpPr>
            <p:spPr>
              <a:xfrm>
                <a:off x="6132269"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4" name="PHẠM DUYÊN 34 - 9Slide.vn">
                <a:extLst>
                  <a:ext uri="{FF2B5EF4-FFF2-40B4-BE49-F238E27FC236}">
                    <a16:creationId xmlns:a16="http://schemas.microsoft.com/office/drawing/2014/main" id="{B901CFB4-F43A-2B8F-E8E3-86C9E7E36CAD}"/>
                  </a:ext>
                </a:extLst>
              </p:cNvPr>
              <p:cNvSpPr txBox="1">
                <a:spLocks noRot="1" noChangeAspect="1" noMove="1" noResize="1" noEditPoints="1" noAdjustHandles="1" noChangeArrowheads="1" noChangeShapeType="1" noTextEdit="1"/>
              </p:cNvSpPr>
              <p:nvPr/>
            </p:nvSpPr>
            <p:spPr>
              <a:xfrm>
                <a:off x="6132269" y="4511189"/>
                <a:ext cx="510887" cy="70788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HẠM DUYÊN 35 - 9Slide.vn">
                <a:extLst>
                  <a:ext uri="{FF2B5EF4-FFF2-40B4-BE49-F238E27FC236}">
                    <a16:creationId xmlns:a16="http://schemas.microsoft.com/office/drawing/2014/main" id="{FB5FD3B7-38BD-CBA7-7C05-C89CF0F8B144}"/>
                  </a:ext>
                </a:extLst>
              </p:cNvPr>
              <p:cNvSpPr txBox="1"/>
              <p:nvPr/>
            </p:nvSpPr>
            <p:spPr>
              <a:xfrm>
                <a:off x="6657202"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5" name="PHẠM DUYÊN 35 - 9Slide.vn">
                <a:extLst>
                  <a:ext uri="{FF2B5EF4-FFF2-40B4-BE49-F238E27FC236}">
                    <a16:creationId xmlns:a16="http://schemas.microsoft.com/office/drawing/2014/main" id="{FB5FD3B7-38BD-CBA7-7C05-C89CF0F8B144}"/>
                  </a:ext>
                </a:extLst>
              </p:cNvPr>
              <p:cNvSpPr txBox="1">
                <a:spLocks noRot="1" noChangeAspect="1" noMove="1" noResize="1" noEditPoints="1" noAdjustHandles="1" noChangeArrowheads="1" noChangeShapeType="1" noTextEdit="1"/>
              </p:cNvSpPr>
              <p:nvPr/>
            </p:nvSpPr>
            <p:spPr>
              <a:xfrm>
                <a:off x="6657202" y="4511189"/>
                <a:ext cx="510887"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HẠM DUYÊN 36 - 9Slide.vn">
                <a:extLst>
                  <a:ext uri="{FF2B5EF4-FFF2-40B4-BE49-F238E27FC236}">
                    <a16:creationId xmlns:a16="http://schemas.microsoft.com/office/drawing/2014/main" id="{E6F00620-7CCD-0C7C-7F14-20B9D107DD7B}"/>
                  </a:ext>
                </a:extLst>
              </p:cNvPr>
              <p:cNvSpPr txBox="1"/>
              <p:nvPr/>
            </p:nvSpPr>
            <p:spPr>
              <a:xfrm>
                <a:off x="7182135"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6" name="PHẠM DUYÊN 36 - 9Slide.vn">
                <a:extLst>
                  <a:ext uri="{FF2B5EF4-FFF2-40B4-BE49-F238E27FC236}">
                    <a16:creationId xmlns:a16="http://schemas.microsoft.com/office/drawing/2014/main" id="{E6F00620-7CCD-0C7C-7F14-20B9D107DD7B}"/>
                  </a:ext>
                </a:extLst>
              </p:cNvPr>
              <p:cNvSpPr txBox="1">
                <a:spLocks noRot="1" noChangeAspect="1" noMove="1" noResize="1" noEditPoints="1" noAdjustHandles="1" noChangeArrowheads="1" noChangeShapeType="1" noTextEdit="1"/>
              </p:cNvSpPr>
              <p:nvPr/>
            </p:nvSpPr>
            <p:spPr>
              <a:xfrm>
                <a:off x="7182135" y="4511189"/>
                <a:ext cx="510887"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PHẠM DUYÊN 37 - 9Slide.vn">
                <a:extLst>
                  <a:ext uri="{FF2B5EF4-FFF2-40B4-BE49-F238E27FC236}">
                    <a16:creationId xmlns:a16="http://schemas.microsoft.com/office/drawing/2014/main" id="{7C1495C7-6A0E-633F-F1C3-33951C218A9C}"/>
                  </a:ext>
                </a:extLst>
              </p:cNvPr>
              <p:cNvSpPr txBox="1"/>
              <p:nvPr/>
            </p:nvSpPr>
            <p:spPr>
              <a:xfrm>
                <a:off x="7707068"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7" name="PHẠM DUYÊN 37 - 9Slide.vn">
                <a:extLst>
                  <a:ext uri="{FF2B5EF4-FFF2-40B4-BE49-F238E27FC236}">
                    <a16:creationId xmlns:a16="http://schemas.microsoft.com/office/drawing/2014/main" id="{7C1495C7-6A0E-633F-F1C3-33951C218A9C}"/>
                  </a:ext>
                </a:extLst>
              </p:cNvPr>
              <p:cNvSpPr txBox="1">
                <a:spLocks noRot="1" noChangeAspect="1" noMove="1" noResize="1" noEditPoints="1" noAdjustHandles="1" noChangeArrowheads="1" noChangeShapeType="1" noTextEdit="1"/>
              </p:cNvSpPr>
              <p:nvPr/>
            </p:nvSpPr>
            <p:spPr>
              <a:xfrm>
                <a:off x="7707068" y="4511189"/>
                <a:ext cx="510887"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PHẠM DUYÊN 38 - 9Slide.vn">
                <a:extLst>
                  <a:ext uri="{FF2B5EF4-FFF2-40B4-BE49-F238E27FC236}">
                    <a16:creationId xmlns:a16="http://schemas.microsoft.com/office/drawing/2014/main" id="{E72A5DE3-B749-87CC-69B7-E6BD95FDEB9F}"/>
                  </a:ext>
                </a:extLst>
              </p:cNvPr>
              <p:cNvSpPr txBox="1"/>
              <p:nvPr/>
            </p:nvSpPr>
            <p:spPr>
              <a:xfrm>
                <a:off x="8232001"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a:rPr lang="en-US" sz="4000" b="0" i="1" spc="-6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4000" spc="-100">
                  <a:solidFill>
                    <a:schemeClr val="tx1">
                      <a:lumMod val="75000"/>
                      <a:lumOff val="25000"/>
                    </a:schemeClr>
                  </a:solidFill>
                </a:endParaRPr>
              </a:p>
            </p:txBody>
          </p:sp>
        </mc:Choice>
        <mc:Fallback xmlns="">
          <p:sp>
            <p:nvSpPr>
              <p:cNvPr id="38" name="PHẠM DUYÊN 38 - 9Slide.vn">
                <a:extLst>
                  <a:ext uri="{FF2B5EF4-FFF2-40B4-BE49-F238E27FC236}">
                    <a16:creationId xmlns:a16="http://schemas.microsoft.com/office/drawing/2014/main" id="{E72A5DE3-B749-87CC-69B7-E6BD95FDEB9F}"/>
                  </a:ext>
                </a:extLst>
              </p:cNvPr>
              <p:cNvSpPr txBox="1">
                <a:spLocks noRot="1" noChangeAspect="1" noMove="1" noResize="1" noEditPoints="1" noAdjustHandles="1" noChangeArrowheads="1" noChangeShapeType="1" noTextEdit="1"/>
              </p:cNvSpPr>
              <p:nvPr/>
            </p:nvSpPr>
            <p:spPr>
              <a:xfrm>
                <a:off x="8232001" y="4511189"/>
                <a:ext cx="510887"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PHẠM DUYÊN 39 - 9Slide.vn">
                <a:extLst>
                  <a:ext uri="{FF2B5EF4-FFF2-40B4-BE49-F238E27FC236}">
                    <a16:creationId xmlns:a16="http://schemas.microsoft.com/office/drawing/2014/main" id="{3CD34E5B-6B84-8563-DC4F-65CF28E7B95C}"/>
                  </a:ext>
                </a:extLst>
              </p:cNvPr>
              <p:cNvSpPr txBox="1"/>
              <p:nvPr/>
            </p:nvSpPr>
            <p:spPr>
              <a:xfrm>
                <a:off x="8756937" y="4511189"/>
                <a:ext cx="510887" cy="70788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14:m>
                  <m:oMathPara xmlns:m="http://schemas.openxmlformats.org/officeDocument/2006/math">
                    <m:oMathParaPr>
                      <m:jc m:val="centerGroup"/>
                    </m:oMathParaPr>
                    <m:oMath xmlns:m="http://schemas.openxmlformats.org/officeDocument/2006/math">
                      <m:r>
                        <m:rPr>
                          <m:nor/>
                        </m:rPr>
                        <a:rPr lang="en-US" sz="4000" b="1" spc="-100">
                          <a:solidFill>
                            <a:srgbClr val="0070C0"/>
                          </a:solidFill>
                          <a:latin typeface="+mn-lt"/>
                          <a:ea typeface="Cambria" panose="02040503050406030204" pitchFamily="18" charset="0"/>
                        </a:rPr>
                        <m:t>O</m:t>
                      </m:r>
                    </m:oMath>
                  </m:oMathPara>
                </a14:m>
                <a:endParaRPr lang="en-US" sz="4000" b="1" spc="-100">
                  <a:solidFill>
                    <a:srgbClr val="0070C0"/>
                  </a:solidFill>
                  <a:latin typeface="+mn-lt"/>
                  <a:ea typeface="Cambria" panose="02040503050406030204" pitchFamily="18" charset="0"/>
                </a:endParaRPr>
              </a:p>
            </p:txBody>
          </p:sp>
        </mc:Choice>
        <mc:Fallback xmlns="">
          <p:sp>
            <p:nvSpPr>
              <p:cNvPr id="39" name="PHẠM DUYÊN 39 - 9Slide.vn">
                <a:extLst>
                  <a:ext uri="{FF2B5EF4-FFF2-40B4-BE49-F238E27FC236}">
                    <a16:creationId xmlns:a16="http://schemas.microsoft.com/office/drawing/2014/main" id="{3CD34E5B-6B84-8563-DC4F-65CF28E7B95C}"/>
                  </a:ext>
                </a:extLst>
              </p:cNvPr>
              <p:cNvSpPr txBox="1">
                <a:spLocks noRot="1" noChangeAspect="1" noMove="1" noResize="1" noEditPoints="1" noAdjustHandles="1" noChangeArrowheads="1" noChangeShapeType="1" noTextEdit="1"/>
              </p:cNvSpPr>
              <p:nvPr/>
            </p:nvSpPr>
            <p:spPr>
              <a:xfrm>
                <a:off x="8756937" y="4511189"/>
                <a:ext cx="510887" cy="707886"/>
              </a:xfrm>
              <a:prstGeom prst="rect">
                <a:avLst/>
              </a:prstGeom>
              <a:blipFill>
                <a:blip r:embed="rId32"/>
                <a:stretch>
                  <a:fillRect/>
                </a:stretch>
              </a:blipFill>
            </p:spPr>
            <p:txBody>
              <a:bodyPr/>
              <a:lstStyle/>
              <a:p>
                <a:r>
                  <a:rPr lang="en-US">
                    <a:noFill/>
                  </a:rPr>
                  <a:t> </a:t>
                </a:r>
              </a:p>
            </p:txBody>
          </p:sp>
        </mc:Fallback>
      </mc:AlternateContent>
      <p:pic>
        <p:nvPicPr>
          <p:cNvPr id="43" name="PHẠM DUYÊN 40 - 9Slide.vn">
            <a:extLst>
              <a:ext uri="{FF2B5EF4-FFF2-40B4-BE49-F238E27FC236}">
                <a16:creationId xmlns:a16="http://schemas.microsoft.com/office/drawing/2014/main" id="{C89185E1-C236-52B1-B3C9-65A4BC721E2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flipH="1">
            <a:off x="1505622" y="5523722"/>
            <a:ext cx="981580" cy="1138126"/>
          </a:xfrm>
          <a:prstGeom prst="rect">
            <a:avLst/>
          </a:prstGeom>
          <a:effectLst>
            <a:outerShdw blurRad="50800" dist="38100" dir="2700000" algn="tl" rotWithShape="0">
              <a:prstClr val="black">
                <a:alpha val="40000"/>
              </a:prstClr>
            </a:outerShdw>
          </a:effectLst>
        </p:spPr>
      </p:pic>
      <p:sp>
        <p:nvSpPr>
          <p:cNvPr id="45" name="PHẠM DUYÊN 41 - 9Slide.vn">
            <a:extLst>
              <a:ext uri="{FF2B5EF4-FFF2-40B4-BE49-F238E27FC236}">
                <a16:creationId xmlns:a16="http://schemas.microsoft.com/office/drawing/2014/main" id="{6A15D581-4CF9-53EC-F37E-F21ED2046D8F}"/>
              </a:ext>
            </a:extLst>
          </p:cNvPr>
          <p:cNvSpPr/>
          <p:nvPr/>
        </p:nvSpPr>
        <p:spPr>
          <a:xfrm>
            <a:off x="4114800" y="5638800"/>
            <a:ext cx="481774" cy="514350"/>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40">
                <a:solidFill>
                  <a:schemeClr val="accent5">
                    <a:lumMod val="75000"/>
                  </a:schemeClr>
                </a:solidFill>
                <a:latin typeface="+mj-lt"/>
              </a:rPr>
              <a:t>?</a:t>
            </a:r>
          </a:p>
        </p:txBody>
      </p:sp>
      <p:sp>
        <p:nvSpPr>
          <p:cNvPr id="46" name="PHẠM DUYÊN 42 - 9Slide.vn">
            <a:extLst>
              <a:ext uri="{FF2B5EF4-FFF2-40B4-BE49-F238E27FC236}">
                <a16:creationId xmlns:a16="http://schemas.microsoft.com/office/drawing/2014/main" id="{091D49F1-054E-5586-33BD-C87848E19958}"/>
              </a:ext>
            </a:extLst>
          </p:cNvPr>
          <p:cNvSpPr/>
          <p:nvPr/>
        </p:nvSpPr>
        <p:spPr>
          <a:xfrm>
            <a:off x="4094584" y="5601468"/>
            <a:ext cx="546820" cy="547974"/>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40" name="PHẠM DUYÊN 43 - 9Slide.vn">
            <a:extLst>
              <a:ext uri="{FF2B5EF4-FFF2-40B4-BE49-F238E27FC236}">
                <a16:creationId xmlns:a16="http://schemas.microsoft.com/office/drawing/2014/main" id="{71083A8E-AAB1-326F-82B9-712D64ED3606}"/>
              </a:ext>
            </a:extLst>
          </p:cNvPr>
          <p:cNvSpPr/>
          <p:nvPr/>
        </p:nvSpPr>
        <p:spPr>
          <a:xfrm>
            <a:off x="2603241" y="2912705"/>
            <a:ext cx="7109926" cy="1416851"/>
          </a:xfrm>
          <a:prstGeom prst="roundRect">
            <a:avLst/>
          </a:prstGeom>
          <a:solidFill>
            <a:srgbClr val="FFFF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57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5" grpId="1"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21322CEA-AF7A-1F18-D372-5EDF469E5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880" y="407400"/>
            <a:ext cx="5293030" cy="3250200"/>
          </a:xfrm>
          <a:prstGeom prst="roundRect">
            <a:avLst>
              <a:gd name="adj" fmla="val 2703"/>
            </a:avLst>
          </a:prstGeom>
          <a:ln w="28575">
            <a:noFill/>
          </a:ln>
        </p:spPr>
      </p:pic>
      <p:pic>
        <p:nvPicPr>
          <p:cNvPr id="3" name="PHẠM DUYÊN 2 - 9Slide.vn">
            <a:extLst>
              <a:ext uri="{FF2B5EF4-FFF2-40B4-BE49-F238E27FC236}">
                <a16:creationId xmlns:a16="http://schemas.microsoft.com/office/drawing/2014/main" id="{EE1203B5-6E9C-0613-3167-D1CF935AC8BA}"/>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59972" y="295340"/>
            <a:ext cx="1655440" cy="827720"/>
          </a:xfrm>
          <a:prstGeom prst="rect">
            <a:avLst/>
          </a:prstGeom>
          <a:effectLst>
            <a:outerShdw blurRad="50800" dist="38100" dir="2700000" algn="tl" rotWithShape="0">
              <a:prstClr val="black">
                <a:alpha val="40000"/>
              </a:prstClr>
            </a:outerShdw>
          </a:effectLst>
        </p:spPr>
      </p:pic>
      <p:sp>
        <p:nvSpPr>
          <p:cNvPr id="4" name="PHẠM DUYÊN 3 - 9Slide.vn">
            <a:extLst>
              <a:ext uri="{FF2B5EF4-FFF2-40B4-BE49-F238E27FC236}">
                <a16:creationId xmlns:a16="http://schemas.microsoft.com/office/drawing/2014/main" id="{87901864-D874-C01B-C0EB-AD5914EBFE13}"/>
              </a:ext>
            </a:extLst>
          </p:cNvPr>
          <p:cNvSpPr txBox="1"/>
          <p:nvPr/>
        </p:nvSpPr>
        <p:spPr>
          <a:xfrm>
            <a:off x="441546" y="1066800"/>
            <a:ext cx="6035454" cy="1480983"/>
          </a:xfrm>
          <a:prstGeom prst="rect">
            <a:avLst/>
          </a:prstGeom>
          <a:noFill/>
        </p:spPr>
        <p:txBody>
          <a:bodyPr wrap="square" rtlCol="0">
            <a:spAutoFit/>
          </a:bodyPr>
          <a:lstStyle/>
          <a:p>
            <a:pPr algn="just">
              <a:lnSpc>
                <a:spcPct val="94000"/>
              </a:lnSpc>
            </a:pPr>
            <a:r>
              <a:rPr lang="en-US" sz="3200" spc="-40">
                <a:solidFill>
                  <a:srgbClr val="008F96"/>
                </a:solidFill>
                <a:latin typeface="+mj-lt"/>
              </a:rPr>
              <a:t>Rô-bốt đã ghi chép lại kết quả ném bóng vào rổ của các bạn Nam, Việt và Mai như sau:</a:t>
            </a:r>
          </a:p>
        </p:txBody>
      </p:sp>
      <mc:AlternateContent xmlns:mc="http://schemas.openxmlformats.org/markup-compatibility/2006" xmlns:a14="http://schemas.microsoft.com/office/drawing/2010/main">
        <mc:Choice Requires="a14">
          <p:sp>
            <p:nvSpPr>
              <p:cNvPr id="5" name="PHẠM DUYÊN 4 - 9Slide.vn">
                <a:extLst>
                  <a:ext uri="{FF2B5EF4-FFF2-40B4-BE49-F238E27FC236}">
                    <a16:creationId xmlns:a16="http://schemas.microsoft.com/office/drawing/2014/main" id="{F4368F28-2599-93B1-5602-99E8D52A277F}"/>
                  </a:ext>
                </a:extLst>
              </p:cNvPr>
              <p:cNvSpPr txBox="1"/>
              <p:nvPr/>
            </p:nvSpPr>
            <p:spPr>
              <a:xfrm>
                <a:off x="10186986" y="1557337"/>
                <a:ext cx="1154907" cy="461665"/>
              </a:xfrm>
              <a:prstGeom prst="rect">
                <a:avLst/>
              </a:prstGeom>
              <a:noFill/>
            </p:spPr>
            <p:txBody>
              <a:bodyPr wrap="square" rtlCol="0">
                <a:spAutoFit/>
              </a:bodyPr>
              <a:lstStyle/>
              <a:p>
                <a:pPr algn="ctr"/>
                <a:r>
                  <a:rPr lang="en-US" sz="800" b="1" spc="-60">
                    <a:solidFill>
                      <a:srgbClr val="AE4B24"/>
                    </a:solidFill>
                    <a:latin typeface="+mj-lt"/>
                    <a:ea typeface="Cambria" panose="02040503050406030204" pitchFamily="18" charset="0"/>
                    <a:cs typeface="Arial" panose="020B0604020202020204" pitchFamily="34" charset="0"/>
                  </a:rPr>
                  <a:t>Mỗi dấu </a:t>
                </a:r>
                <a14:m>
                  <m:oMath xmlns:m="http://schemas.openxmlformats.org/officeDocument/2006/math">
                    <m:r>
                      <a:rPr lang="en-US" sz="800" b="1" i="1" spc="-6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r>
                      <a:rPr lang="en-US" sz="800" b="1" i="1" spc="-60"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 </m:t>
                    </m:r>
                  </m:oMath>
                </a14:m>
                <a:r>
                  <a:rPr lang="en-US" sz="800" b="1" spc="-60">
                    <a:solidFill>
                      <a:srgbClr val="AE4B24"/>
                    </a:solidFill>
                    <a:latin typeface="+mj-lt"/>
                    <a:ea typeface="Cambria" panose="02040503050406030204" pitchFamily="18" charset="0"/>
                    <a:cs typeface="Arial" panose="020B0604020202020204" pitchFamily="34" charset="0"/>
                  </a:rPr>
                  <a:t>là 1 lần ném bóng vào rổ. Mỗi dấu </a:t>
                </a:r>
                <a:br>
                  <a:rPr lang="en-US" sz="800" b="1" spc="-60">
                    <a:solidFill>
                      <a:srgbClr val="AE4B24"/>
                    </a:solidFill>
                    <a:latin typeface="+mj-lt"/>
                    <a:ea typeface="Cambria" panose="02040503050406030204" pitchFamily="18" charset="0"/>
                    <a:cs typeface="Arial" panose="020B0604020202020204" pitchFamily="34" charset="0"/>
                  </a:rPr>
                </a:br>
                <a:r>
                  <a:rPr lang="en-US" sz="800" b="1" spc="-60">
                    <a:solidFill>
                      <a:srgbClr val="0070C0"/>
                    </a:solidFill>
                    <a:latin typeface="+mj-lt"/>
                    <a:ea typeface="Cambria" panose="02040503050406030204" pitchFamily="18" charset="0"/>
                    <a:cs typeface="Arial" panose="020B0604020202020204" pitchFamily="34" charset="0"/>
                  </a:rPr>
                  <a:t>O</a:t>
                </a:r>
                <a:r>
                  <a:rPr lang="en-US" sz="800" b="1" spc="-60">
                    <a:solidFill>
                      <a:srgbClr val="AE4B24"/>
                    </a:solidFill>
                    <a:latin typeface="+mj-lt"/>
                    <a:ea typeface="Cambria" panose="02040503050406030204" pitchFamily="18" charset="0"/>
                    <a:cs typeface="Arial" panose="020B0604020202020204" pitchFamily="34" charset="0"/>
                  </a:rPr>
                  <a:t> là 1 lần ném trượt.</a:t>
                </a:r>
                <a:endParaRPr lang="en-US" sz="800" b="1" spc="-60">
                  <a:solidFill>
                    <a:srgbClr val="FF0000"/>
                  </a:solidFill>
                  <a:latin typeface="+mj-lt"/>
                  <a:ea typeface="Cambria" panose="02040503050406030204" pitchFamily="18" charset="0"/>
                  <a:cs typeface="Arial" panose="020B0604020202020204" pitchFamily="34" charset="0"/>
                </a:endParaRPr>
              </a:p>
            </p:txBody>
          </p:sp>
        </mc:Choice>
        <mc:Fallback xmlns="">
          <p:sp>
            <p:nvSpPr>
              <p:cNvPr id="5" name="PHẠM DUYÊN 4 - 9Slide.vn">
                <a:extLst>
                  <a:ext uri="{FF2B5EF4-FFF2-40B4-BE49-F238E27FC236}">
                    <a16:creationId xmlns:a16="http://schemas.microsoft.com/office/drawing/2014/main" id="{F4368F28-2599-93B1-5602-99E8D52A277F}"/>
                  </a:ext>
                </a:extLst>
              </p:cNvPr>
              <p:cNvSpPr txBox="1">
                <a:spLocks noRot="1" noChangeAspect="1" noMove="1" noResize="1" noEditPoints="1" noAdjustHandles="1" noChangeArrowheads="1" noChangeShapeType="1" noTextEdit="1"/>
              </p:cNvSpPr>
              <p:nvPr/>
            </p:nvSpPr>
            <p:spPr>
              <a:xfrm>
                <a:off x="10186986" y="1557337"/>
                <a:ext cx="1154907" cy="461665"/>
              </a:xfrm>
              <a:prstGeom prst="rect">
                <a:avLst/>
              </a:prstGeom>
              <a:blipFill>
                <a:blip r:embed="rId5"/>
                <a:stretch>
                  <a:fillRect b="-2632"/>
                </a:stretch>
              </a:blipFill>
            </p:spPr>
            <p:txBody>
              <a:bodyPr/>
              <a:lstStyle/>
              <a:p>
                <a:r>
                  <a:rPr lang="en-US">
                    <a:noFill/>
                  </a:rPr>
                  <a:t> </a:t>
                </a:r>
              </a:p>
            </p:txBody>
          </p:sp>
        </mc:Fallback>
      </mc:AlternateContent>
      <p:sp>
        <p:nvSpPr>
          <p:cNvPr id="6" name="PHẠM DUYÊN 5 - 9Slide.vn">
            <a:extLst>
              <a:ext uri="{FF2B5EF4-FFF2-40B4-BE49-F238E27FC236}">
                <a16:creationId xmlns:a16="http://schemas.microsoft.com/office/drawing/2014/main" id="{F9D4B4B4-DB59-CA3E-C4ED-0A9B0BF1DB23}"/>
              </a:ext>
            </a:extLst>
          </p:cNvPr>
          <p:cNvSpPr>
            <a:spLocks/>
          </p:cNvSpPr>
          <p:nvPr/>
        </p:nvSpPr>
        <p:spPr>
          <a:xfrm>
            <a:off x="1485900" y="3810000"/>
            <a:ext cx="9220200" cy="1676400"/>
          </a:xfrm>
          <a:prstGeom prst="roundRect">
            <a:avLst>
              <a:gd name="adj" fmla="val 6263"/>
            </a:avLst>
          </a:prstGeom>
          <a:solidFill>
            <a:srgbClr val="FFFF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7" name="PHẠM DUYÊN 6 - 9Slide.vn">
            <a:extLst>
              <a:ext uri="{FF2B5EF4-FFF2-40B4-BE49-F238E27FC236}">
                <a16:creationId xmlns:a16="http://schemas.microsoft.com/office/drawing/2014/main" id="{CCC722FF-08C1-3F82-6EEC-F702059E9CB6}"/>
              </a:ext>
            </a:extLst>
          </p:cNvPr>
          <p:cNvSpPr txBox="1"/>
          <p:nvPr/>
        </p:nvSpPr>
        <p:spPr>
          <a:xfrm>
            <a:off x="1971921" y="4081250"/>
            <a:ext cx="8248158" cy="1133900"/>
          </a:xfrm>
          <a:prstGeom prst="rect">
            <a:avLst/>
          </a:prstGeom>
          <a:noFill/>
        </p:spPr>
        <p:txBody>
          <a:bodyPr wrap="square" rtlCol="0">
            <a:spAutoFit/>
          </a:bodyPr>
          <a:lstStyle/>
          <a:p>
            <a:pPr algn="just">
              <a:lnSpc>
                <a:spcPct val="94000"/>
              </a:lnSpc>
            </a:pPr>
            <a:r>
              <a:rPr lang="en-US" sz="3600" spc="-40">
                <a:solidFill>
                  <a:schemeClr val="tx1">
                    <a:lumMod val="85000"/>
                    <a:lumOff val="15000"/>
                  </a:schemeClr>
                </a:solidFill>
                <a:latin typeface="+mj-lt"/>
              </a:rPr>
              <a:t>Vậy là </a:t>
            </a:r>
            <a:r>
              <a:rPr lang="en-US" sz="3600" spc="-40">
                <a:solidFill>
                  <a:schemeClr val="accent1">
                    <a:lumMod val="75000"/>
                  </a:schemeClr>
                </a:solidFill>
                <a:latin typeface="+mj-lt"/>
              </a:rPr>
              <a:t>Nam có 7 lần</a:t>
            </a:r>
            <a:r>
              <a:rPr lang="en-US" sz="3600" spc="-40">
                <a:solidFill>
                  <a:schemeClr val="tx1">
                    <a:lumMod val="85000"/>
                    <a:lumOff val="15000"/>
                  </a:schemeClr>
                </a:solidFill>
                <a:latin typeface="+mj-lt"/>
              </a:rPr>
              <a:t>, </a:t>
            </a:r>
            <a:r>
              <a:rPr lang="en-US" sz="3600" spc="-40">
                <a:solidFill>
                  <a:srgbClr val="008F96"/>
                </a:solidFill>
                <a:latin typeface="+mj-lt"/>
              </a:rPr>
              <a:t>Việt có 10 lần</a:t>
            </a:r>
            <a:r>
              <a:rPr lang="en-US" sz="3600" spc="-40">
                <a:solidFill>
                  <a:schemeClr val="tx1">
                    <a:lumMod val="85000"/>
                    <a:lumOff val="15000"/>
                  </a:schemeClr>
                </a:solidFill>
                <a:latin typeface="+mj-lt"/>
              </a:rPr>
              <a:t> và </a:t>
            </a:r>
            <a:r>
              <a:rPr lang="en-US" sz="3600" spc="-40">
                <a:solidFill>
                  <a:schemeClr val="accent5">
                    <a:lumMod val="75000"/>
                  </a:schemeClr>
                </a:solidFill>
                <a:latin typeface="+mj-lt"/>
              </a:rPr>
              <a:t>Mai có 5 lần</a:t>
            </a:r>
            <a:r>
              <a:rPr lang="en-US" sz="3600" spc="-40">
                <a:solidFill>
                  <a:schemeClr val="tx1">
                    <a:lumMod val="85000"/>
                    <a:lumOff val="15000"/>
                  </a:schemeClr>
                </a:solidFill>
                <a:latin typeface="+mj-lt"/>
              </a:rPr>
              <a:t> đưa được bóng vào rổ.</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2161</TotalTime>
  <Words>801</Words>
  <Application>Microsoft Office PowerPoint</Application>
  <PresentationFormat>Màn hình rộng</PresentationFormat>
  <Paragraphs>173</Paragraphs>
  <Slides>17</Slides>
  <Notes>0</Notes>
  <HiddenSlides>1</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17</vt:i4>
      </vt:variant>
    </vt:vector>
  </HeadingPairs>
  <TitlesOfParts>
    <vt:vector size="29" baseType="lpstr">
      <vt:lpstr>#9Slide03 Sofia Pro Soft Bold</vt:lpstr>
      <vt:lpstr>Pacifico</vt:lpstr>
      <vt:lpstr>#9Slide03 Ralewayv4020 Black</vt:lpstr>
      <vt:lpstr>Calibri</vt:lpstr>
      <vt:lpstr>#9Slide03 IcielPanton Black</vt:lpstr>
      <vt:lpstr>#9Slide03 Arima Madurai ExtraBo</vt:lpstr>
      <vt:lpstr>#9Slide04 Taviraj ExtraBold</vt:lpstr>
      <vt:lpstr>Cambria Math</vt:lpstr>
      <vt:lpstr>Arial</vt:lpstr>
      <vt:lpstr>Cambria</vt:lpstr>
      <vt:lpstr>UTM Cookies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Huyền Nguyễn</cp:lastModifiedBy>
  <cp:revision>965</cp:revision>
  <dcterms:created xsi:type="dcterms:W3CDTF">2021-11-18T08:18:08Z</dcterms:created>
  <dcterms:modified xsi:type="dcterms:W3CDTF">2026-04-27T15:32:42Z</dcterms:modified>
  <cp:category>9Slide.vn</cp:category>
</cp:coreProperties>
</file>