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Lst>
  <p:notesMasterIdLst>
    <p:notesMasterId r:id="rId19"/>
  </p:notesMasterIdLst>
  <p:sldIdLst>
    <p:sldId id="3572" r:id="rId3"/>
    <p:sldId id="3573" r:id="rId4"/>
    <p:sldId id="3574" r:id="rId5"/>
    <p:sldId id="3579" r:id="rId6"/>
    <p:sldId id="3588" r:id="rId7"/>
    <p:sldId id="3575" r:id="rId8"/>
    <p:sldId id="3583" r:id="rId9"/>
    <p:sldId id="3592" r:id="rId10"/>
    <p:sldId id="3577" r:id="rId11"/>
    <p:sldId id="3580" r:id="rId12"/>
    <p:sldId id="3581" r:id="rId13"/>
    <p:sldId id="3590" r:id="rId14"/>
    <p:sldId id="2647" r:id="rId15"/>
    <p:sldId id="3576" r:id="rId16"/>
    <p:sldId id="3591" r:id="rId17"/>
    <p:sldId id="3587" r:id="rId18"/>
  </p:sldIdLst>
  <p:sldSz cx="12192000" cy="6858000"/>
  <p:notesSz cx="6858000" cy="9144000"/>
  <p:embeddedFontLst>
    <p:embeddedFont>
      <p:font typeface="#9Slide07 HoneyCream" panose="020B0604020202020204" charset="0"/>
      <p:regular r:id="rId20"/>
    </p:embeddedFon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ambria" panose="02040503050406030204" pitchFamily="18" charset="0"/>
      <p:regular r:id="rId27"/>
      <p:bold r:id="rId28"/>
      <p:italic r:id="rId29"/>
      <p:boldItalic r:id="rId30"/>
    </p:embeddedFont>
    <p:embeddedFont>
      <p:font typeface="Vogue-ExtraBold" panose="020B0500000000000000"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588C"/>
    <a:srgbClr val="D1CDD9"/>
    <a:srgbClr val="437530"/>
    <a:srgbClr val="F8FBF3"/>
    <a:srgbClr val="8CBF41"/>
    <a:srgbClr val="F572AA"/>
    <a:srgbClr val="599B3F"/>
    <a:srgbClr val="6F9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94660"/>
  </p:normalViewPr>
  <p:slideViewPr>
    <p:cSldViewPr snapToGrid="0">
      <p:cViewPr varScale="1">
        <p:scale>
          <a:sx n="60" d="100"/>
          <a:sy n="60" d="100"/>
        </p:scale>
        <p:origin x="73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44BB73-AF26-473D-AA5E-CE2E331DFEE3}" type="datetimeFigureOut">
              <a:rPr lang="en-US" smtClean="0"/>
              <a:t>4/27/2026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99CEA-7549-4B6E-A42B-CFA2946F7066}" type="slidenum">
              <a:rPr lang="en-US" smtClean="0"/>
              <a:t>‹#›</a:t>
            </a:fld>
            <a:endParaRPr lang="en-US"/>
          </a:p>
        </p:txBody>
      </p:sp>
    </p:spTree>
    <p:extLst>
      <p:ext uri="{BB962C8B-B14F-4D97-AF65-F5344CB8AC3E}">
        <p14:creationId xmlns:p14="http://schemas.microsoft.com/office/powerpoint/2010/main" val="2091684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37834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47D1-960E-D19E-4FF5-12F82B9BB2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4C3D20-3B37-F463-DC57-BF5B9CA092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AC6CA9-22DB-5696-ED47-8D28C6613300}"/>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1B8825D9-344C-B3EC-A5F5-519F275570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FFCFCC-2524-7F09-42C1-2C93C21695F7}"/>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6523857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E9E84-A139-5DEF-402F-BF54E2C9E0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E3B16A-C71A-D04F-C19E-96E8A2ACEE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F8CD5-1BBE-CBB4-4FA3-D7B81A634456}"/>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0E46104A-C5D0-3005-0584-3D5C45C49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ED65DD-8164-5F1C-B806-3E7B03D71610}"/>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85425243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CFA09B-219B-0834-A5C1-A0D2338BF6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839B56-BA7F-81A0-F433-3CB718E99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EF137-382B-1D1F-2A14-DEF6AF925FCD}"/>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FC266F1F-DD8F-0C2A-3CB0-9574C8B86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9D355E-3E6D-E7F1-114E-917CDEF00039}"/>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2902238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grpSp>
        <p:nvGrpSpPr>
          <p:cNvPr id="2" name="组合 16">
            <a:extLst>
              <a:ext uri="{FF2B5EF4-FFF2-40B4-BE49-F238E27FC236}">
                <a16:creationId xmlns:a16="http://schemas.microsoft.com/office/drawing/2014/main" id="{5C561442-6543-284D-ECD6-6ADAAADBC370}"/>
              </a:ext>
            </a:extLst>
          </p:cNvPr>
          <p:cNvGrpSpPr/>
          <p:nvPr userDrawn="1"/>
        </p:nvGrpSpPr>
        <p:grpSpPr>
          <a:xfrm flipH="1">
            <a:off x="-535655" y="-414551"/>
            <a:ext cx="13091595" cy="7687102"/>
            <a:chOff x="-363940" y="-414551"/>
            <a:chExt cx="13091595" cy="7687102"/>
          </a:xfrm>
        </p:grpSpPr>
        <p:pic>
          <p:nvPicPr>
            <p:cNvPr id="3" name="图片 4">
              <a:extLst>
                <a:ext uri="{FF2B5EF4-FFF2-40B4-BE49-F238E27FC236}">
                  <a16:creationId xmlns:a16="http://schemas.microsoft.com/office/drawing/2014/main" id="{107A13DA-CE12-2572-CEF4-FE5D87EF4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5">
              <a:extLst>
                <a:ext uri="{FF2B5EF4-FFF2-40B4-BE49-F238E27FC236}">
                  <a16:creationId xmlns:a16="http://schemas.microsoft.com/office/drawing/2014/main" id="{B68382F8-73A1-BE43-3735-B864722FF6EA}"/>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363940" y="-414551"/>
              <a:ext cx="13091595" cy="7687102"/>
            </a:xfrm>
            <a:prstGeom prst="rect">
              <a:avLst/>
            </a:prstGeom>
          </p:spPr>
        </p:pic>
        <p:pic>
          <p:nvPicPr>
            <p:cNvPr id="5" name="图片 6">
              <a:extLst>
                <a:ext uri="{FF2B5EF4-FFF2-40B4-BE49-F238E27FC236}">
                  <a16:creationId xmlns:a16="http://schemas.microsoft.com/office/drawing/2014/main" id="{9C707BF3-C210-7795-3BD5-5773BB2091D5}"/>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grpSp>
      <p:sp>
        <p:nvSpPr>
          <p:cNvPr id="6" name="TextBox 3">
            <a:extLst>
              <a:ext uri="{FF2B5EF4-FFF2-40B4-BE49-F238E27FC236}">
                <a16:creationId xmlns:a16="http://schemas.microsoft.com/office/drawing/2014/main" id="{E7CF6A32-4BB5-827D-87F2-1CA2FC13A00A}"/>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4375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437530"/>
                </a:solidFill>
                <a:latin typeface="Times New Roman" panose="02020603050405020304" pitchFamily="18" charset="0"/>
                <a:cs typeface="Times New Roman" panose="02020603050405020304" pitchFamily="18" charset="0"/>
              </a:rPr>
              <a:t>Mời </a:t>
            </a:r>
            <a:r>
              <a:rPr lang="en-US" b="1" dirty="0" err="1">
                <a:solidFill>
                  <a:srgbClr val="437530"/>
                </a:solidFill>
                <a:latin typeface="Times New Roman" panose="02020603050405020304" pitchFamily="18" charset="0"/>
                <a:cs typeface="Times New Roman" panose="02020603050405020304" pitchFamily="18" charset="0"/>
              </a:rPr>
              <a:t>truy</a:t>
            </a:r>
            <a:r>
              <a:rPr lang="en-US" b="1" dirty="0">
                <a:solidFill>
                  <a:srgbClr val="437530"/>
                </a:solidFill>
                <a:latin typeface="Times New Roman" panose="02020603050405020304" pitchFamily="18" charset="0"/>
                <a:cs typeface="Times New Roman" panose="02020603050405020304" pitchFamily="18" charset="0"/>
              </a:rPr>
              <a:t> </a:t>
            </a:r>
            <a:r>
              <a:rPr lang="en-US" b="1" dirty="0" err="1">
                <a:solidFill>
                  <a:srgbClr val="437530"/>
                </a:solidFill>
                <a:latin typeface="Times New Roman" panose="02020603050405020304" pitchFamily="18" charset="0"/>
                <a:cs typeface="Times New Roman" panose="02020603050405020304" pitchFamily="18" charset="0"/>
              </a:rPr>
              <a:t>cập</a:t>
            </a:r>
            <a:r>
              <a:rPr lang="en-US" b="1" dirty="0">
                <a:solidFill>
                  <a:srgbClr val="437530"/>
                </a:solidFill>
                <a:latin typeface="Times New Roman" panose="02020603050405020304" pitchFamily="18" charset="0"/>
                <a:cs typeface="Times New Roman" panose="02020603050405020304" pitchFamily="18" charset="0"/>
              </a:rPr>
              <a:t>: </a:t>
            </a:r>
            <a:r>
              <a:rPr lang="en-US" dirty="0">
                <a:solidFill>
                  <a:srgbClr val="43753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437530"/>
              </a:solidFill>
              <a:latin typeface="SVN-Newton" panose="02040603050506020204" pitchFamily="18" charset="0"/>
              <a:cs typeface="Times New Roman" panose="02020603050405020304" pitchFamily="18" charset="0"/>
            </a:endParaRPr>
          </a:p>
          <a:p>
            <a:pPr algn="ctr"/>
            <a:r>
              <a:rPr lang="en-US" sz="1800" b="1" dirty="0">
                <a:solidFill>
                  <a:srgbClr val="437530"/>
                </a:solidFill>
                <a:latin typeface="SVN-Newton" panose="02040603050506020204" pitchFamily="18" charset="0"/>
                <a:cs typeface="Times New Roman" panose="02020603050405020304" pitchFamily="18" charset="0"/>
              </a:rPr>
              <a:t>SĐT ZALO : </a:t>
            </a:r>
            <a:r>
              <a:rPr lang="en-US" sz="1800" b="1" u="sng" dirty="0">
                <a:solidFill>
                  <a:srgbClr val="437530"/>
                </a:solidFill>
                <a:latin typeface="SVN-Newton" panose="02040603050506020204" pitchFamily="18" charset="0"/>
              </a:rPr>
              <a:t>0382348780</a:t>
            </a:r>
            <a:r>
              <a:rPr lang="en-US" sz="1800" b="1" dirty="0">
                <a:solidFill>
                  <a:srgbClr val="437530"/>
                </a:solidFill>
                <a:latin typeface="SVN-Newton" panose="02040603050506020204" pitchFamily="18" charset="0"/>
              </a:rPr>
              <a:t> - </a:t>
            </a:r>
            <a:r>
              <a:rPr lang="en-US" sz="1800" b="1" u="sng" dirty="0">
                <a:solidFill>
                  <a:srgbClr val="437530"/>
                </a:solidFill>
                <a:latin typeface="SVN-Newton" panose="02040603050506020204" pitchFamily="18" charset="0"/>
              </a:rPr>
              <a:t>0984848929</a:t>
            </a:r>
            <a:endParaRPr lang="en-US" sz="1800" b="1" dirty="0">
              <a:solidFill>
                <a:srgbClr val="43753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30D3DAF8-7622-0257-4D58-87284AB7AE5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437530"/>
                </a:solidFill>
                <a:latin typeface="#9Slide07 HoneyCream" pitchFamily="2" charset="0"/>
              </a:rPr>
              <a:t>Măng</a:t>
            </a:r>
            <a:r>
              <a:rPr lang="en-US" sz="2000" b="0" dirty="0">
                <a:solidFill>
                  <a:srgbClr val="437530"/>
                </a:solidFill>
                <a:latin typeface="#9Slide07 HoneyCream" pitchFamily="2" charset="0"/>
              </a:rPr>
              <a:t> Non</a:t>
            </a:r>
          </a:p>
        </p:txBody>
      </p:sp>
      <p:pic>
        <p:nvPicPr>
          <p:cNvPr id="8" name="Picture 7">
            <a:extLst>
              <a:ext uri="{FF2B5EF4-FFF2-40B4-BE49-F238E27FC236}">
                <a16:creationId xmlns:a16="http://schemas.microsoft.com/office/drawing/2014/main" id="{0D1FB525-1948-6BD8-EB09-11FF1AD1941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id="{663E12FC-BE25-7E83-CBE5-BA37928195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id="{7E5D2AE6-47EB-6D07-40D6-787FEA404AB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id="{DA5A85F3-C5F5-FEC8-313E-9BC31493FE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2" name="Title 1">
            <a:extLst>
              <a:ext uri="{FF2B5EF4-FFF2-40B4-BE49-F238E27FC236}">
                <a16:creationId xmlns:a16="http://schemas.microsoft.com/office/drawing/2014/main" id="{4310B9C0-6FFB-365B-FAF3-5C9127E25005}"/>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437530"/>
                </a:solidFill>
                <a:latin typeface="SVN-Ready" panose="02040603050506020204" pitchFamily="18" charset="0"/>
              </a:rPr>
              <a:t>By </a:t>
            </a:r>
            <a:r>
              <a:rPr lang="en-US" sz="1600" b="0" dirty="0" err="1">
                <a:solidFill>
                  <a:srgbClr val="437530"/>
                </a:solidFill>
                <a:latin typeface="SVN-Ready" panose="02040603050506020204" pitchFamily="18" charset="0"/>
              </a:rPr>
              <a:t>Khánh</a:t>
            </a:r>
            <a:r>
              <a:rPr lang="en-US" sz="1600" b="0" dirty="0">
                <a:solidFill>
                  <a:srgbClr val="437530"/>
                </a:solidFill>
                <a:latin typeface="SVN-Ready" panose="02040603050506020204" pitchFamily="18" charset="0"/>
              </a:rPr>
              <a:t> </a:t>
            </a:r>
            <a:r>
              <a:rPr lang="en-US" sz="1600" b="0" dirty="0" err="1">
                <a:solidFill>
                  <a:srgbClr val="437530"/>
                </a:solidFill>
                <a:latin typeface="SVN-Ready" panose="02040603050506020204" pitchFamily="18" charset="0"/>
              </a:rPr>
              <a:t>Huyền</a:t>
            </a:r>
            <a:endParaRPr lang="en-US" sz="1600" b="0" dirty="0">
              <a:solidFill>
                <a:srgbClr val="437530"/>
              </a:solidFill>
              <a:latin typeface="SVN-Ready" panose="02040603050506020204" pitchFamily="18" charset="0"/>
            </a:endParaRPr>
          </a:p>
        </p:txBody>
      </p:sp>
      <p:sp>
        <p:nvSpPr>
          <p:cNvPr id="13" name="Title 1">
            <a:extLst>
              <a:ext uri="{FF2B5EF4-FFF2-40B4-BE49-F238E27FC236}">
                <a16:creationId xmlns:a16="http://schemas.microsoft.com/office/drawing/2014/main" id="{22B6127C-734E-4D3A-46A4-ACA3E932C12C}"/>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rgbClr val="437530"/>
                </a:solidFill>
                <a:latin typeface="#9Slide07 HoneyCream" pitchFamily="2" charset="0"/>
              </a:rPr>
              <a:t>Măng</a:t>
            </a:r>
            <a:r>
              <a:rPr lang="en-US" sz="1800" b="0" dirty="0">
                <a:solidFill>
                  <a:srgbClr val="437530"/>
                </a:solidFill>
                <a:latin typeface="#9Slide07 HoneyCream" pitchFamily="2" charset="0"/>
              </a:rPr>
              <a:t> Non</a:t>
            </a:r>
          </a:p>
        </p:txBody>
      </p:sp>
      <p:pic>
        <p:nvPicPr>
          <p:cNvPr id="14" name="Picture 13">
            <a:extLst>
              <a:ext uri="{FF2B5EF4-FFF2-40B4-BE49-F238E27FC236}">
                <a16:creationId xmlns:a16="http://schemas.microsoft.com/office/drawing/2014/main" id="{0E523589-31B0-6299-EC71-993EE4BC8348}"/>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15" name="Picture 14">
            <a:extLst>
              <a:ext uri="{FF2B5EF4-FFF2-40B4-BE49-F238E27FC236}">
                <a16:creationId xmlns:a16="http://schemas.microsoft.com/office/drawing/2014/main" id="{F5A31626-64FE-8B49-9FF9-50AD16C15DBF}"/>
              </a:ext>
            </a:extLst>
          </p:cNvPr>
          <p:cNvPicPr>
            <a:picLocks noChangeAspect="1"/>
          </p:cNvPicPr>
          <p:nvPr userDrawn="1"/>
        </p:nvPicPr>
        <p:blipFill>
          <a:blip r:embed="rId7"/>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3159996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05050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135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46760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60355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665496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830517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67764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8B2D8-F6D6-7B9F-9AF7-EEF246AE16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FF7633-09D3-0708-E740-3760EC2985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11E46-5EF5-6A32-9488-0B0BEB8B6B70}"/>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6871FB8D-0362-56B8-19A8-2B944A2E7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FD001-EC75-987A-F965-E6EC36580DD2}"/>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11539097"/>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225787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554549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570945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2026/4/27</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72622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1C526-50FE-B8BF-C1E0-0D190A3EF0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214A26-5728-2FD5-FED6-CD6153AD35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D9FAE0-E003-7E40-6430-3968B4CB055F}"/>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E9417DAC-3C51-B002-7FBA-1B8E1CB11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9447AC-A9AF-601C-7C7C-86952B0E0D4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196681854"/>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3CFA6-A48E-32E2-FB7F-DCE4993B2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553801-2F00-9800-A561-E2E83D58C7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755EDA-0724-69CC-CE5A-E29D4AFDA3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6D3612-5463-DDC9-BEC6-D3C234211045}"/>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6" name="Footer Placeholder 5">
            <a:extLst>
              <a:ext uri="{FF2B5EF4-FFF2-40B4-BE49-F238E27FC236}">
                <a16:creationId xmlns:a16="http://schemas.microsoft.com/office/drawing/2014/main" id="{104272A4-4DBD-653F-6416-1BBF5F0E87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037EC-418B-445D-0AB1-6AC0E1A4425B}"/>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193282986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2CCDF-69FF-C85B-08CE-4A6DB60225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F3CF4F-F91F-A04D-07D4-3EFA5153E8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50E9AB-AE71-AFEA-BD6A-0668329FD8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5354B4-5B00-FC44-4CA4-865C430ED2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3B480F-6A38-FDE6-CE8E-BE8250D78C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F5D64F-0A45-D711-9002-9DFB1E020B5A}"/>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8" name="Footer Placeholder 7">
            <a:extLst>
              <a:ext uri="{FF2B5EF4-FFF2-40B4-BE49-F238E27FC236}">
                <a16:creationId xmlns:a16="http://schemas.microsoft.com/office/drawing/2014/main" id="{B35B0F8D-C9DC-60C6-314A-3CE938FD00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245E61-C38C-31BA-E38D-864D2F900468}"/>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5526753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DCB55-972C-CD4F-5236-2A599AEEBF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1D35B8-AD7E-71ED-A1E9-B861E6205B35}"/>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4" name="Footer Placeholder 3">
            <a:extLst>
              <a:ext uri="{FF2B5EF4-FFF2-40B4-BE49-F238E27FC236}">
                <a16:creationId xmlns:a16="http://schemas.microsoft.com/office/drawing/2014/main" id="{E2BE44EA-913F-E459-3AC6-EBBD7A54A5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EEE708-7F1F-5E2D-F2A6-00C3AFEF8E6A}"/>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76366531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816C57-9480-A171-C176-E3FD0E0AF1AA}"/>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3" name="Footer Placeholder 2">
            <a:extLst>
              <a:ext uri="{FF2B5EF4-FFF2-40B4-BE49-F238E27FC236}">
                <a16:creationId xmlns:a16="http://schemas.microsoft.com/office/drawing/2014/main" id="{A6D7F36C-B8C3-7EE5-4FAB-66FF118C6E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CB8B5F-CB1D-0D49-2F53-1933B0B8737C}"/>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204191300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9C58-5504-9DEA-F94E-5766A0259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1CE600-DA5F-F28E-B142-00E8C1198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7E112-6BBD-5ACB-CA84-C41E1B574A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0B35B8-1055-0BE2-2959-5405B04B3C71}"/>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6" name="Footer Placeholder 5">
            <a:extLst>
              <a:ext uri="{FF2B5EF4-FFF2-40B4-BE49-F238E27FC236}">
                <a16:creationId xmlns:a16="http://schemas.microsoft.com/office/drawing/2014/main" id="{3AB1BA50-B3F6-1488-C0E8-8DA5AC8D2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5CAC7-ABF7-6ACC-E956-DBD5A06E8C06}"/>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42269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7C08-3346-9AB3-C939-A078D6D3BC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9626D2-1402-64DA-51E3-FAFA10CD2B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BB03DB-09A2-7DB8-2462-79034DC7D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F8FDB-6BC1-4D53-5B12-2E13701F13DD}"/>
              </a:ext>
            </a:extLst>
          </p:cNvPr>
          <p:cNvSpPr>
            <a:spLocks noGrp="1"/>
          </p:cNvSpPr>
          <p:nvPr>
            <p:ph type="dt" sz="half" idx="10"/>
          </p:nvPr>
        </p:nvSpPr>
        <p:spPr/>
        <p:txBody>
          <a:bodyPr/>
          <a:lstStyle/>
          <a:p>
            <a:fld id="{182F6D7F-7B40-42B7-BE90-D3E544BDAB29}" type="datetimeFigureOut">
              <a:rPr lang="en-US" smtClean="0"/>
              <a:t>4/27/2026</a:t>
            </a:fld>
            <a:endParaRPr lang="en-US"/>
          </a:p>
        </p:txBody>
      </p:sp>
      <p:sp>
        <p:nvSpPr>
          <p:cNvPr id="6" name="Footer Placeholder 5">
            <a:extLst>
              <a:ext uri="{FF2B5EF4-FFF2-40B4-BE49-F238E27FC236}">
                <a16:creationId xmlns:a16="http://schemas.microsoft.com/office/drawing/2014/main" id="{81465A30-F6E4-1C8E-AA44-7D3638AC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E8E68E-A7C4-860C-90DB-A57061E003AD}"/>
              </a:ext>
            </a:extLst>
          </p:cNvPr>
          <p:cNvSpPr>
            <a:spLocks noGrp="1"/>
          </p:cNvSpPr>
          <p:nvPr>
            <p:ph type="sldNum" sz="quarter" idx="12"/>
          </p:nvPr>
        </p:nvSpPr>
        <p:spPr/>
        <p:txBody>
          <a:bodyPr/>
          <a:lstStyle/>
          <a:p>
            <a:fld id="{8C26D01C-8341-4948-9B2E-882058AA5264}" type="slidenum">
              <a:rPr lang="en-US" smtClean="0"/>
              <a:t>‹#›</a:t>
            </a:fld>
            <a:endParaRPr lang="en-US"/>
          </a:p>
        </p:txBody>
      </p:sp>
    </p:spTree>
    <p:extLst>
      <p:ext uri="{BB962C8B-B14F-4D97-AF65-F5344CB8AC3E}">
        <p14:creationId xmlns:p14="http://schemas.microsoft.com/office/powerpoint/2010/main" val="368479587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A2F21F-4D76-A6A2-8B48-6A4411E9E6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7F2937-DAFA-5ABE-F576-212A6BDC8A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1F870C-2E5A-8C41-88B2-A1DC57854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F6D7F-7B40-42B7-BE90-D3E544BDAB29}" type="datetimeFigureOut">
              <a:rPr lang="en-US" smtClean="0"/>
              <a:t>4/27/2026</a:t>
            </a:fld>
            <a:endParaRPr lang="en-US"/>
          </a:p>
        </p:txBody>
      </p:sp>
      <p:sp>
        <p:nvSpPr>
          <p:cNvPr id="5" name="Footer Placeholder 4">
            <a:extLst>
              <a:ext uri="{FF2B5EF4-FFF2-40B4-BE49-F238E27FC236}">
                <a16:creationId xmlns:a16="http://schemas.microsoft.com/office/drawing/2014/main" id="{AD4BCD75-F78E-E043-9C68-0FFF50770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477B26-E423-2482-202C-86E57B7A4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26D01C-8341-4948-9B2E-882058AA5264}" type="slidenum">
              <a:rPr lang="en-US" smtClean="0"/>
              <a:t>‹#›</a:t>
            </a:fld>
            <a:endParaRPr lang="en-US"/>
          </a:p>
        </p:txBody>
      </p:sp>
      <p:sp>
        <p:nvSpPr>
          <p:cNvPr id="7" name="TextBox 3">
            <a:extLst>
              <a:ext uri="{FF2B5EF4-FFF2-40B4-BE49-F238E27FC236}">
                <a16:creationId xmlns:a16="http://schemas.microsoft.com/office/drawing/2014/main" id="{6B3DB71C-D578-65ED-5660-118423B2D66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B8262EE9-E7D1-EFFE-95E0-FC377E747E75}"/>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9" name="Picture 8">
            <a:extLst>
              <a:ext uri="{FF2B5EF4-FFF2-40B4-BE49-F238E27FC236}">
                <a16:creationId xmlns:a16="http://schemas.microsoft.com/office/drawing/2014/main" id="{1C4A50AD-51FB-F888-88C0-3A4B8DA0A183}"/>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9">
            <a:extLst>
              <a:ext uri="{FF2B5EF4-FFF2-40B4-BE49-F238E27FC236}">
                <a16:creationId xmlns:a16="http://schemas.microsoft.com/office/drawing/2014/main" id="{2B5E8519-65EC-A348-587C-08979E9978C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1" name="Picture 10">
            <a:extLst>
              <a:ext uri="{FF2B5EF4-FFF2-40B4-BE49-F238E27FC236}">
                <a16:creationId xmlns:a16="http://schemas.microsoft.com/office/drawing/2014/main" id="{4BCAAFC8-6233-EFFF-9C79-353058B4CBE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2" name="Picture 11">
            <a:extLst>
              <a:ext uri="{FF2B5EF4-FFF2-40B4-BE49-F238E27FC236}">
                <a16:creationId xmlns:a16="http://schemas.microsoft.com/office/drawing/2014/main" id="{2CA0C136-ACF1-1633-762F-1375B7F0C702}"/>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37427AE3-907B-E575-ABF2-1A36FEAF3E27}"/>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AE341765-CD89-82D2-D64F-9CCC74B5E928}"/>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18C5CBF5-81CC-EF87-F867-4B05481472F8}"/>
              </a:ext>
            </a:extLst>
          </p:cNvPr>
          <p:cNvPicPr>
            <a:picLocks noChangeAspect="1"/>
          </p:cNvPicPr>
          <p:nvPr userDrawn="1"/>
        </p:nvPicPr>
        <p:blipFill>
          <a:blip r:embed="rId16"/>
          <a:stretch>
            <a:fillRect/>
          </a:stretch>
        </p:blipFill>
        <p:spPr>
          <a:xfrm>
            <a:off x="523006" y="7903349"/>
            <a:ext cx="2188654" cy="2658086"/>
          </a:xfrm>
          <a:prstGeom prst="rect">
            <a:avLst/>
          </a:prstGeom>
        </p:spPr>
      </p:pic>
      <p:pic>
        <p:nvPicPr>
          <p:cNvPr id="16" name="Picture 15">
            <a:extLst>
              <a:ext uri="{FF2B5EF4-FFF2-40B4-BE49-F238E27FC236}">
                <a16:creationId xmlns:a16="http://schemas.microsoft.com/office/drawing/2014/main" id="{168F2980-7B6D-8328-831F-070E6FAA0833}"/>
              </a:ext>
            </a:extLst>
          </p:cNvPr>
          <p:cNvPicPr>
            <a:picLocks noChangeAspect="1"/>
          </p:cNvPicPr>
          <p:nvPr userDrawn="1"/>
        </p:nvPicPr>
        <p:blipFill>
          <a:blip r:embed="rId16"/>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1169164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54537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45848CD6-1887-C000-124F-9A2C4D9B3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C1A08A9F-573B-4685-851E-B8254C2F61AA}"/>
              </a:ext>
            </a:extLst>
          </p:cNvPr>
          <p:cNvPicPr>
            <a:picLocks noChangeAspect="1"/>
          </p:cNvPicPr>
          <p:nvPr/>
        </p:nvPicPr>
        <p:blipFill rotWithShape="1">
          <a:blip r:embed="rId4">
            <a:extLst>
              <a:ext uri="{28A0092B-C50C-407E-A947-70E740481C1C}">
                <a14:useLocalDpi xmlns:a14="http://schemas.microsoft.com/office/drawing/2010/main" val="0"/>
              </a:ext>
            </a:extLst>
          </a:blip>
          <a:srcRect l="12375" r="11625"/>
          <a:stretch/>
        </p:blipFill>
        <p:spPr>
          <a:xfrm>
            <a:off x="304800" y="194310"/>
            <a:ext cx="11468100" cy="5581650"/>
          </a:xfrm>
          <a:prstGeom prst="rect">
            <a:avLst/>
          </a:prstGeom>
        </p:spPr>
      </p:pic>
      <p:pic>
        <p:nvPicPr>
          <p:cNvPr id="17" name="图片 16">
            <a:extLst>
              <a:ext uri="{FF2B5EF4-FFF2-40B4-BE49-F238E27FC236}">
                <a16:creationId xmlns:a16="http://schemas.microsoft.com/office/drawing/2014/main" id="{5A614CCE-BA6F-888D-C98D-A2B9A4F799D6}"/>
              </a:ext>
            </a:extLst>
          </p:cNvPr>
          <p:cNvPicPr>
            <a:picLocks noChangeAspect="1"/>
          </p:cNvPicPr>
          <p:nvPr/>
        </p:nvPicPr>
        <p:blipFill rotWithShape="1">
          <a:blip r:embed="rId5">
            <a:extLst>
              <a:ext uri="{28A0092B-C50C-407E-A947-70E740481C1C}">
                <a14:useLocalDpi xmlns:a14="http://schemas.microsoft.com/office/drawing/2010/main" val="0"/>
              </a:ext>
            </a:extLst>
          </a:blip>
          <a:srcRect l="48500" b="50000"/>
          <a:stretch/>
        </p:blipFill>
        <p:spPr>
          <a:xfrm>
            <a:off x="7193280" y="0"/>
            <a:ext cx="4998720" cy="3291840"/>
          </a:xfrm>
          <a:prstGeom prst="rect">
            <a:avLst/>
          </a:prstGeom>
        </p:spPr>
      </p:pic>
      <p:pic>
        <p:nvPicPr>
          <p:cNvPr id="19" name="图片 18">
            <a:extLst>
              <a:ext uri="{FF2B5EF4-FFF2-40B4-BE49-F238E27FC236}">
                <a16:creationId xmlns:a16="http://schemas.microsoft.com/office/drawing/2014/main" id="{11C75013-2044-E289-98E5-6BFD82FE6819}"/>
              </a:ext>
            </a:extLst>
          </p:cNvPr>
          <p:cNvPicPr>
            <a:picLocks noChangeAspect="1"/>
          </p:cNvPicPr>
          <p:nvPr/>
        </p:nvPicPr>
        <p:blipFill rotWithShape="1">
          <a:blip r:embed="rId5">
            <a:extLst>
              <a:ext uri="{28A0092B-C50C-407E-A947-70E740481C1C}">
                <a14:useLocalDpi xmlns:a14="http://schemas.microsoft.com/office/drawing/2010/main" val="0"/>
              </a:ext>
            </a:extLst>
          </a:blip>
          <a:srcRect l="11375" t="75200" r="59875"/>
          <a:stretch/>
        </p:blipFill>
        <p:spPr>
          <a:xfrm>
            <a:off x="1554480" y="5249161"/>
            <a:ext cx="3916680" cy="1608839"/>
          </a:xfrm>
          <a:prstGeom prst="rect">
            <a:avLst/>
          </a:prstGeom>
        </p:spPr>
      </p:pic>
      <p:pic>
        <p:nvPicPr>
          <p:cNvPr id="22" name="图片 21">
            <a:extLst>
              <a:ext uri="{FF2B5EF4-FFF2-40B4-BE49-F238E27FC236}">
                <a16:creationId xmlns:a16="http://schemas.microsoft.com/office/drawing/2014/main" id="{D9103F28-5EB0-A3E0-396C-D8C5AD36FAB4}"/>
              </a:ext>
            </a:extLst>
          </p:cNvPr>
          <p:cNvPicPr>
            <a:picLocks noChangeAspect="1"/>
          </p:cNvPicPr>
          <p:nvPr/>
        </p:nvPicPr>
        <p:blipFill rotWithShape="1">
          <a:blip r:embed="rId6">
            <a:extLst>
              <a:ext uri="{28A0092B-C50C-407E-A947-70E740481C1C}">
                <a14:useLocalDpi xmlns:a14="http://schemas.microsoft.com/office/drawing/2010/main" val="0"/>
              </a:ext>
            </a:extLst>
          </a:blip>
          <a:srcRect t="21125" r="56875"/>
          <a:stretch/>
        </p:blipFill>
        <p:spPr>
          <a:xfrm>
            <a:off x="15240" y="2484120"/>
            <a:ext cx="5021991" cy="4373880"/>
          </a:xfrm>
          <a:prstGeom prst="rect">
            <a:avLst/>
          </a:prstGeom>
        </p:spPr>
      </p:pic>
      <p:pic>
        <p:nvPicPr>
          <p:cNvPr id="24" name="图片 23">
            <a:extLst>
              <a:ext uri="{FF2B5EF4-FFF2-40B4-BE49-F238E27FC236}">
                <a16:creationId xmlns:a16="http://schemas.microsoft.com/office/drawing/2014/main" id="{54187C8D-74C2-B661-6418-771DE534CE65}"/>
              </a:ext>
            </a:extLst>
          </p:cNvPr>
          <p:cNvPicPr>
            <a:picLocks noChangeAspect="1"/>
          </p:cNvPicPr>
          <p:nvPr/>
        </p:nvPicPr>
        <p:blipFill rotWithShape="1">
          <a:blip r:embed="rId6">
            <a:extLst>
              <a:ext uri="{28A0092B-C50C-407E-A947-70E740481C1C}">
                <a14:useLocalDpi xmlns:a14="http://schemas.microsoft.com/office/drawing/2010/main" val="0"/>
              </a:ext>
            </a:extLst>
          </a:blip>
          <a:srcRect l="67875" b="52362"/>
          <a:stretch/>
        </p:blipFill>
        <p:spPr>
          <a:xfrm>
            <a:off x="7940280" y="0"/>
            <a:ext cx="4251720" cy="3002280"/>
          </a:xfrm>
          <a:prstGeom prst="rect">
            <a:avLst/>
          </a:prstGeom>
        </p:spPr>
      </p:pic>
      <p:sp>
        <p:nvSpPr>
          <p:cNvPr id="2" name="圆角矩形 27">
            <a:extLst>
              <a:ext uri="{FF2B5EF4-FFF2-40B4-BE49-F238E27FC236}">
                <a16:creationId xmlns:a16="http://schemas.microsoft.com/office/drawing/2014/main" id="{5C895D0E-EAFF-F87E-B745-31F5BFB8B159}"/>
              </a:ext>
            </a:extLst>
          </p:cNvPr>
          <p:cNvSpPr/>
          <p:nvPr/>
        </p:nvSpPr>
        <p:spPr>
          <a:xfrm>
            <a:off x="4421875" y="1265861"/>
            <a:ext cx="3143367" cy="547458"/>
          </a:xfrm>
          <a:prstGeom prst="roundRect">
            <a:avLst>
              <a:gd name="adj" fmla="val 50000"/>
            </a:avLst>
          </a:prstGeom>
          <a:gradFill>
            <a:gsLst>
              <a:gs pos="21000">
                <a:srgbClr val="599B3F"/>
              </a:gs>
              <a:gs pos="80000">
                <a:srgbClr val="8CBF4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pc="300" dirty="0">
                <a:solidFill>
                  <a:schemeClr val="bg1"/>
                </a:solidFill>
                <a:latin typeface="Vogue-ExtraBold" panose="020B0500000000000000" pitchFamily="34" charset="0"/>
                <a:ea typeface="Vogue-ExtraBold" panose="020B0500000000000000" pitchFamily="34" charset="0"/>
                <a:cs typeface="Vogue-ExtraBold" panose="020B0500000000000000" pitchFamily="34" charset="0"/>
              </a:rPr>
              <a:t>TIẾNG VIỆT</a:t>
            </a:r>
          </a:p>
        </p:txBody>
      </p:sp>
      <p:pic>
        <p:nvPicPr>
          <p:cNvPr id="7" name="Picture 6">
            <a:extLst>
              <a:ext uri="{FF2B5EF4-FFF2-40B4-BE49-F238E27FC236}">
                <a16:creationId xmlns:a16="http://schemas.microsoft.com/office/drawing/2014/main" id="{7C1DC971-B57F-3355-FC96-2E151D60182F}"/>
              </a:ext>
            </a:extLst>
          </p:cNvPr>
          <p:cNvPicPr>
            <a:picLocks noChangeAspect="1"/>
          </p:cNvPicPr>
          <p:nvPr/>
        </p:nvPicPr>
        <p:blipFill>
          <a:blip r:embed="rId7"/>
          <a:stretch>
            <a:fillRect/>
          </a:stretch>
        </p:blipFill>
        <p:spPr>
          <a:xfrm>
            <a:off x="1343756" y="1897238"/>
            <a:ext cx="9504488" cy="3292125"/>
          </a:xfrm>
          <a:prstGeom prst="rect">
            <a:avLst/>
          </a:prstGeom>
        </p:spPr>
      </p:pic>
    </p:spTree>
    <p:custDataLst>
      <p:tags r:id="rId1"/>
    </p:custDataLst>
    <p:extLst>
      <p:ext uri="{BB962C8B-B14F-4D97-AF65-F5344CB8AC3E}">
        <p14:creationId xmlns:p14="http://schemas.microsoft.com/office/powerpoint/2010/main" val="28878170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80">
                                          <p:stCondLst>
                                            <p:cond delay="0"/>
                                          </p:stCondLst>
                                        </p:cTn>
                                        <p:tgtEl>
                                          <p:spTgt spid="7"/>
                                        </p:tgtEl>
                                      </p:cBhvr>
                                    </p:animEffect>
                                    <p:anim calcmode="lin" valueType="num">
                                      <p:cBhvr>
                                        <p:cTn id="1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7" dur="26">
                                          <p:stCondLst>
                                            <p:cond delay="650"/>
                                          </p:stCondLst>
                                        </p:cTn>
                                        <p:tgtEl>
                                          <p:spTgt spid="7"/>
                                        </p:tgtEl>
                                      </p:cBhvr>
                                      <p:to x="100000" y="60000"/>
                                    </p:animScale>
                                    <p:animScale>
                                      <p:cBhvr>
                                        <p:cTn id="18" dur="166" decel="50000">
                                          <p:stCondLst>
                                            <p:cond delay="676"/>
                                          </p:stCondLst>
                                        </p:cTn>
                                        <p:tgtEl>
                                          <p:spTgt spid="7"/>
                                        </p:tgtEl>
                                      </p:cBhvr>
                                      <p:to x="100000" y="100000"/>
                                    </p:animScale>
                                    <p:animScale>
                                      <p:cBhvr>
                                        <p:cTn id="19" dur="26">
                                          <p:stCondLst>
                                            <p:cond delay="1312"/>
                                          </p:stCondLst>
                                        </p:cTn>
                                        <p:tgtEl>
                                          <p:spTgt spid="7"/>
                                        </p:tgtEl>
                                      </p:cBhvr>
                                      <p:to x="100000" y="80000"/>
                                    </p:animScale>
                                    <p:animScale>
                                      <p:cBhvr>
                                        <p:cTn id="20" dur="166" decel="50000">
                                          <p:stCondLst>
                                            <p:cond delay="1338"/>
                                          </p:stCondLst>
                                        </p:cTn>
                                        <p:tgtEl>
                                          <p:spTgt spid="7"/>
                                        </p:tgtEl>
                                      </p:cBhvr>
                                      <p:to x="100000" y="100000"/>
                                    </p:animScale>
                                    <p:animScale>
                                      <p:cBhvr>
                                        <p:cTn id="21" dur="26">
                                          <p:stCondLst>
                                            <p:cond delay="1642"/>
                                          </p:stCondLst>
                                        </p:cTn>
                                        <p:tgtEl>
                                          <p:spTgt spid="7"/>
                                        </p:tgtEl>
                                      </p:cBhvr>
                                      <p:to x="100000" y="90000"/>
                                    </p:animScale>
                                    <p:animScale>
                                      <p:cBhvr>
                                        <p:cTn id="22" dur="166" decel="50000">
                                          <p:stCondLst>
                                            <p:cond delay="1668"/>
                                          </p:stCondLst>
                                        </p:cTn>
                                        <p:tgtEl>
                                          <p:spTgt spid="7"/>
                                        </p:tgtEl>
                                      </p:cBhvr>
                                      <p:to x="100000" y="100000"/>
                                    </p:animScale>
                                    <p:animScale>
                                      <p:cBhvr>
                                        <p:cTn id="23" dur="26">
                                          <p:stCondLst>
                                            <p:cond delay="1808"/>
                                          </p:stCondLst>
                                        </p:cTn>
                                        <p:tgtEl>
                                          <p:spTgt spid="7"/>
                                        </p:tgtEl>
                                      </p:cBhvr>
                                      <p:to x="100000" y="95000"/>
                                    </p:animScale>
                                    <p:animScale>
                                      <p:cBhvr>
                                        <p:cTn id="2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02CFA69-4605-CA55-C3DC-F5DB78F1F74C}"/>
              </a:ext>
            </a:extLst>
          </p:cNvPr>
          <p:cNvGrpSpPr/>
          <p:nvPr/>
        </p:nvGrpSpPr>
        <p:grpSpPr>
          <a:xfrm>
            <a:off x="767254" y="1131099"/>
            <a:ext cx="10834670" cy="5143577"/>
            <a:chOff x="867103" y="1986549"/>
            <a:chExt cx="10687116" cy="3957051"/>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986549"/>
              <a:ext cx="10625959" cy="3957051"/>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FD35DC1-23B8-D93E-BF17-D5187EC7B08D}"/>
                </a:ext>
              </a:extLst>
            </p:cNvPr>
            <p:cNvSpPr txBox="1"/>
            <p:nvPr/>
          </p:nvSpPr>
          <p:spPr>
            <a:xfrm>
              <a:off x="957886" y="1986549"/>
              <a:ext cx="10596333" cy="3847647"/>
            </a:xfrm>
            <a:prstGeom prst="rect">
              <a:avLst/>
            </a:prstGeom>
            <a:noFill/>
          </p:spPr>
          <p:txBody>
            <a:bodyPr wrap="square" rtlCol="0">
              <a:spAutoFit/>
            </a:bodyPr>
            <a:lstStyle/>
            <a:p>
              <a:pPr algn="ctr"/>
              <a:r>
                <a:rPr lang="vi-VN" sz="2900" dirty="0">
                  <a:solidFill>
                    <a:srgbClr val="437530"/>
                  </a:solidFill>
                  <a:latin typeface="Arial" panose="020B0604020202020204" pitchFamily="34" charset="0"/>
                  <a:cs typeface="Arial" panose="020B0604020202020204" pitchFamily="34" charset="0"/>
                </a:rPr>
                <a:t>Bản tin phong trào thi đua giữ gìn vệ sinh trường lớp</a:t>
              </a:r>
            </a:p>
            <a:p>
              <a:pPr algn="just"/>
              <a:r>
                <a:rPr lang="en-US" sz="2900" dirty="0">
                  <a:solidFill>
                    <a:srgbClr val="437530"/>
                  </a:solidFill>
                  <a:latin typeface="Arial" panose="020B0604020202020204" pitchFamily="34" charset="0"/>
                  <a:cs typeface="Arial" panose="020B0604020202020204" pitchFamily="34" charset="0"/>
                </a:rPr>
                <a:t>   </a:t>
              </a:r>
              <a:r>
                <a:rPr lang="vi-VN" sz="2900" dirty="0">
                  <a:latin typeface="Arial" panose="020B0604020202020204" pitchFamily="34" charset="0"/>
                  <a:cs typeface="Arial" panose="020B0604020202020204" pitchFamily="34" charset="0"/>
                </a:rPr>
                <a:t>Mỗi ngày, phong trào thi đua giữ gìn vệ sinh trường lớp đều diễn ra. Ngoài việc quét dọn lớp học, sắp xếp bàn ghế, vào mỗi tuần các bạn học sinh còn thay phiên quét dọn ở sân trường. Vì thế sân trường, lớp học luôn sạch sẽ thoáng mát. Bên cạnh đó, các bạn còn phân công chăm sóc, tưới nước cho các cây xanh, bồn hoa gần lớp học. Ngoài ra, các bạn còn được phụ trách thêm chăm sóc những cây con mới trồng để lấp đầy mảng xanh sân trường. Phong trào này được các bạn hưởng ứng rất tích cực, và đó là cách để mỗi ngày đến trường với mỗi một học sinh là một ngày vui vẻ và đầy ý nghĩa.</a:t>
              </a:r>
            </a:p>
          </p:txBody>
        </p:sp>
      </p:grpSp>
    </p:spTree>
    <p:extLst>
      <p:ext uri="{BB962C8B-B14F-4D97-AF65-F5344CB8AC3E}">
        <p14:creationId xmlns:p14="http://schemas.microsoft.com/office/powerpoint/2010/main" val="18966867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FDC14C-BAD2-C369-6D51-AED5A2250294}"/>
              </a:ext>
            </a:extLst>
          </p:cNvPr>
          <p:cNvSpPr txBox="1"/>
          <p:nvPr/>
        </p:nvSpPr>
        <p:spPr>
          <a:xfrm>
            <a:off x="2500752" y="687669"/>
            <a:ext cx="9260324" cy="1200329"/>
          </a:xfrm>
          <a:prstGeom prst="rect">
            <a:avLst/>
          </a:prstGeom>
          <a:noFill/>
        </p:spPr>
        <p:txBody>
          <a:bodyPr wrap="square" rtlCol="0">
            <a:spAutoFit/>
          </a:bodyPr>
          <a:lstStyle/>
          <a:p>
            <a:pPr algn="ctr"/>
            <a:r>
              <a:rPr lang="en-US" sz="3600" b="1" dirty="0" err="1">
                <a:latin typeface="Cambria" panose="02040503050406030204" pitchFamily="18" charset="0"/>
              </a:rPr>
              <a:t>Trao</a:t>
            </a:r>
            <a:r>
              <a:rPr lang="en-US" sz="3600" b="1" dirty="0">
                <a:latin typeface="Cambria" panose="02040503050406030204" pitchFamily="18" charset="0"/>
              </a:rPr>
              <a:t> </a:t>
            </a:r>
            <a:r>
              <a:rPr lang="en-US" sz="3600" b="1" dirty="0" err="1">
                <a:latin typeface="Cambria" panose="02040503050406030204" pitchFamily="18" charset="0"/>
              </a:rPr>
              <a:t>đổi</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em</a:t>
            </a:r>
            <a:r>
              <a:rPr lang="en-US" sz="3600" b="1" dirty="0">
                <a:latin typeface="Cambria" panose="02040503050406030204" pitchFamily="18" charset="0"/>
              </a:rPr>
              <a:t> </a:t>
            </a: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bạn</a:t>
            </a:r>
            <a:r>
              <a:rPr lang="en-US" sz="3600" b="1" dirty="0">
                <a:latin typeface="Cambria" panose="02040503050406030204" pitchFamily="18" charset="0"/>
              </a:rPr>
              <a:t>, </a:t>
            </a:r>
            <a:r>
              <a:rPr lang="en-US" sz="3600" b="1" dirty="0" err="1">
                <a:latin typeface="Cambria" panose="02040503050406030204" pitchFamily="18" charset="0"/>
              </a:rPr>
              <a:t>bổ</a:t>
            </a:r>
            <a:r>
              <a:rPr lang="en-US" sz="3600" b="1" dirty="0">
                <a:latin typeface="Cambria" panose="02040503050406030204" pitchFamily="18" charset="0"/>
              </a:rPr>
              <a:t> sung ý (</a:t>
            </a:r>
            <a:r>
              <a:rPr lang="en-US" sz="3600" b="1" dirty="0" err="1">
                <a:latin typeface="Cambria" panose="02040503050406030204" pitchFamily="18" charset="0"/>
              </a:rPr>
              <a:t>nếu</a:t>
            </a:r>
            <a:r>
              <a:rPr lang="en-US" sz="3600" b="1" dirty="0">
                <a:latin typeface="Cambria" panose="02040503050406030204" pitchFamily="18" charset="0"/>
              </a:rPr>
              <a:t> </a:t>
            </a:r>
            <a:r>
              <a:rPr lang="en-US" sz="3600" b="1" dirty="0" err="1">
                <a:latin typeface="Cambria" panose="02040503050406030204" pitchFamily="18" charset="0"/>
              </a:rPr>
              <a:t>cần</a:t>
            </a:r>
            <a:r>
              <a:rPr lang="en-US" sz="3600" b="1" dirty="0">
                <a:latin typeface="Cambria" panose="02040503050406030204" pitchFamily="18" charset="0"/>
              </a:rPr>
              <a:t>)</a:t>
            </a:r>
          </a:p>
        </p:txBody>
      </p:sp>
      <p:pic>
        <p:nvPicPr>
          <p:cNvPr id="7" name="Picture 6">
            <a:extLst>
              <a:ext uri="{FF2B5EF4-FFF2-40B4-BE49-F238E27FC236}">
                <a16:creationId xmlns:a16="http://schemas.microsoft.com/office/drawing/2014/main" id="{3D3E7959-50F8-1C03-C2A1-590C571C03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421" y="1910734"/>
            <a:ext cx="9209437" cy="4692734"/>
          </a:xfrm>
          <a:prstGeom prst="rect">
            <a:avLst/>
          </a:prstGeom>
        </p:spPr>
      </p:pic>
      <p:pic>
        <p:nvPicPr>
          <p:cNvPr id="6" name="Picture 5">
            <a:extLst>
              <a:ext uri="{FF2B5EF4-FFF2-40B4-BE49-F238E27FC236}">
                <a16:creationId xmlns:a16="http://schemas.microsoft.com/office/drawing/2014/main" id="{8CCF47DF-FA0C-ACB1-1F3E-2B194A4CDD6C}"/>
              </a:ext>
            </a:extLst>
          </p:cNvPr>
          <p:cNvPicPr>
            <a:picLocks noChangeAspect="1"/>
          </p:cNvPicPr>
          <p:nvPr/>
        </p:nvPicPr>
        <p:blipFill>
          <a:blip r:embed="rId3"/>
          <a:stretch>
            <a:fillRect/>
          </a:stretch>
        </p:blipFill>
        <p:spPr>
          <a:xfrm>
            <a:off x="538538" y="551564"/>
            <a:ext cx="2481287" cy="1225402"/>
          </a:xfrm>
          <a:prstGeom prst="rect">
            <a:avLst/>
          </a:prstGeom>
        </p:spPr>
      </p:pic>
    </p:spTree>
    <p:extLst>
      <p:ext uri="{BB962C8B-B14F-4D97-AF65-F5344CB8AC3E}">
        <p14:creationId xmlns:p14="http://schemas.microsoft.com/office/powerpoint/2010/main" val="27122750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lowers&#10;&#10;Description automatically generated with low confidence">
            <a:extLst>
              <a:ext uri="{FF2B5EF4-FFF2-40B4-BE49-F238E27FC236}">
                <a16:creationId xmlns:a16="http://schemas.microsoft.com/office/drawing/2014/main" id="{466ECA9E-CDD6-490C-A2E3-29EC79F1C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4" name="Group 3">
            <a:extLst>
              <a:ext uri="{FF2B5EF4-FFF2-40B4-BE49-F238E27FC236}">
                <a16:creationId xmlns:a16="http://schemas.microsoft.com/office/drawing/2014/main" id="{7FEF79B1-ED00-42DC-B9D8-BBF124A5F569}"/>
              </a:ext>
            </a:extLst>
          </p:cNvPr>
          <p:cNvGrpSpPr/>
          <p:nvPr/>
        </p:nvGrpSpPr>
        <p:grpSpPr>
          <a:xfrm>
            <a:off x="-996824" y="683016"/>
            <a:ext cx="6326086" cy="6326086"/>
            <a:chOff x="5380055" y="270730"/>
            <a:chExt cx="6326086" cy="6326086"/>
          </a:xfrm>
        </p:grpSpPr>
        <p:grpSp>
          <p:nvGrpSpPr>
            <p:cNvPr id="5" name="Group 4">
              <a:extLst>
                <a:ext uri="{FF2B5EF4-FFF2-40B4-BE49-F238E27FC236}">
                  <a16:creationId xmlns:a16="http://schemas.microsoft.com/office/drawing/2014/main" id="{7428DAEA-FFAD-47F8-A603-E8A7D35B4A38}"/>
                </a:ext>
              </a:extLst>
            </p:cNvPr>
            <p:cNvGrpSpPr/>
            <p:nvPr/>
          </p:nvGrpSpPr>
          <p:grpSpPr>
            <a:xfrm>
              <a:off x="5380055" y="270730"/>
              <a:ext cx="6326086" cy="6326086"/>
              <a:chOff x="5075255" y="-510734"/>
              <a:chExt cx="6326086" cy="6326086"/>
            </a:xfrm>
          </p:grpSpPr>
          <p:pic>
            <p:nvPicPr>
              <p:cNvPr id="7" name="Picture 6" descr="Shape&#10;&#10;Description automatically generated with medium confidence">
                <a:extLst>
                  <a:ext uri="{FF2B5EF4-FFF2-40B4-BE49-F238E27FC236}">
                    <a16:creationId xmlns:a16="http://schemas.microsoft.com/office/drawing/2014/main" id="{E5866D2A-5C6C-4251-A3A4-E55B7DFE0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5255" y="-510734"/>
                <a:ext cx="6326086" cy="6326086"/>
              </a:xfrm>
              <a:prstGeom prst="rect">
                <a:avLst/>
              </a:prstGeom>
            </p:spPr>
          </p:pic>
          <p:sp>
            <p:nvSpPr>
              <p:cNvPr id="8" name="TextBox 7">
                <a:extLst>
                  <a:ext uri="{FF2B5EF4-FFF2-40B4-BE49-F238E27FC236}">
                    <a16:creationId xmlns:a16="http://schemas.microsoft.com/office/drawing/2014/main" id="{D8C937BE-0494-48AF-83BD-6BB1DD90F12F}"/>
                  </a:ext>
                </a:extLst>
              </p:cNvPr>
              <p:cNvSpPr txBox="1"/>
              <p:nvPr/>
            </p:nvSpPr>
            <p:spPr>
              <a:xfrm>
                <a:off x="6452754" y="1151656"/>
                <a:ext cx="3668094"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Phát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hiện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dùng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r>
                  <a:rPr lang="en-US" sz="3500" b="1" dirty="0">
                    <a:solidFill>
                      <a:srgbClr val="FF0000"/>
                    </a:solidFill>
                    <a:latin typeface="Calibri" panose="020F0502020204030204"/>
                  </a:rPr>
                  <a:t> - S</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ửa</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6" name="Picture 5" descr="Icon&#10;&#10;Description automatically generated">
              <a:extLst>
                <a:ext uri="{FF2B5EF4-FFF2-40B4-BE49-F238E27FC236}">
                  <a16:creationId xmlns:a16="http://schemas.microsoft.com/office/drawing/2014/main" id="{22B2257C-410B-429A-97B5-058DE17012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9" name="Group 8">
            <a:extLst>
              <a:ext uri="{FF2B5EF4-FFF2-40B4-BE49-F238E27FC236}">
                <a16:creationId xmlns:a16="http://schemas.microsoft.com/office/drawing/2014/main" id="{5FD7DB23-52BF-4DF0-BCA3-DAD6A7435BEA}"/>
              </a:ext>
            </a:extLst>
          </p:cNvPr>
          <p:cNvGrpSpPr/>
          <p:nvPr/>
        </p:nvGrpSpPr>
        <p:grpSpPr>
          <a:xfrm>
            <a:off x="3399243" y="1812472"/>
            <a:ext cx="5520676" cy="5506142"/>
            <a:chOff x="5494074" y="-76580"/>
            <a:chExt cx="6577773" cy="6577773"/>
          </a:xfrm>
        </p:grpSpPr>
        <p:grpSp>
          <p:nvGrpSpPr>
            <p:cNvPr id="10" name="Group 9">
              <a:extLst>
                <a:ext uri="{FF2B5EF4-FFF2-40B4-BE49-F238E27FC236}">
                  <a16:creationId xmlns:a16="http://schemas.microsoft.com/office/drawing/2014/main" id="{950AC9F6-0DA6-46D9-A54B-183E37E3E6F3}"/>
                </a:ext>
              </a:extLst>
            </p:cNvPr>
            <p:cNvGrpSpPr/>
            <p:nvPr/>
          </p:nvGrpSpPr>
          <p:grpSpPr>
            <a:xfrm>
              <a:off x="5494074" y="-76580"/>
              <a:ext cx="6577773" cy="6577773"/>
              <a:chOff x="5189274" y="-858044"/>
              <a:chExt cx="6577773" cy="6577773"/>
            </a:xfrm>
          </p:grpSpPr>
          <p:pic>
            <p:nvPicPr>
              <p:cNvPr id="12" name="Picture 11" descr="Shape&#10;&#10;Description automatically generated with medium confidence">
                <a:extLst>
                  <a:ext uri="{FF2B5EF4-FFF2-40B4-BE49-F238E27FC236}">
                    <a16:creationId xmlns:a16="http://schemas.microsoft.com/office/drawing/2014/main" id="{82E080E9-0888-4D3C-93FA-653953AC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3" name="TextBox 12">
                <a:extLst>
                  <a:ext uri="{FF2B5EF4-FFF2-40B4-BE49-F238E27FC236}">
                    <a16:creationId xmlns:a16="http://schemas.microsoft.com/office/drawing/2014/main" id="{7FEF0D22-0685-4372-849A-D34EC1174ECF}"/>
                  </a:ext>
                </a:extLst>
              </p:cNvPr>
              <p:cNvSpPr txBox="1"/>
              <p:nvPr/>
            </p:nvSpPr>
            <p:spPr>
              <a:xfrm>
                <a:off x="6459896" y="872743"/>
                <a:ext cx="3942887" cy="13971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Phát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hiện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đặt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lang="en-US" sz="3500" b="1" dirty="0">
                    <a:solidFill>
                      <a:srgbClr val="FF0000"/>
                    </a:solidFill>
                    <a:latin typeface="Calibri" panose="020F0502020204030204"/>
                  </a:rPr>
                  <a:t> -</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500" b="1" dirty="0">
                    <a:solidFill>
                      <a:srgbClr val="FF0000"/>
                    </a:solidFill>
                    <a:latin typeface="Calibri" panose="020F0502020204030204"/>
                  </a:rPr>
                  <a:t>S</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ửa</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lỗi</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1" name="Picture 10" descr="Icon&#10;&#10;Description automatically generated">
              <a:extLst>
                <a:ext uri="{FF2B5EF4-FFF2-40B4-BE49-F238E27FC236}">
                  <a16:creationId xmlns:a16="http://schemas.microsoft.com/office/drawing/2014/main" id="{14881188-0B5A-47F1-B4E3-45AE86EC14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4" name="Group 13">
            <a:extLst>
              <a:ext uri="{FF2B5EF4-FFF2-40B4-BE49-F238E27FC236}">
                <a16:creationId xmlns:a16="http://schemas.microsoft.com/office/drawing/2014/main" id="{0BE71F93-B69A-451B-8CB5-989B92C4530C}"/>
              </a:ext>
            </a:extLst>
          </p:cNvPr>
          <p:cNvGrpSpPr/>
          <p:nvPr/>
        </p:nvGrpSpPr>
        <p:grpSpPr>
          <a:xfrm>
            <a:off x="7714299" y="1434691"/>
            <a:ext cx="4998075" cy="4983949"/>
            <a:chOff x="5494074" y="-76580"/>
            <a:chExt cx="6577773" cy="6577773"/>
          </a:xfrm>
        </p:grpSpPr>
        <p:grpSp>
          <p:nvGrpSpPr>
            <p:cNvPr id="15" name="Group 14">
              <a:extLst>
                <a:ext uri="{FF2B5EF4-FFF2-40B4-BE49-F238E27FC236}">
                  <a16:creationId xmlns:a16="http://schemas.microsoft.com/office/drawing/2014/main" id="{26E0E8A3-E0F9-4170-9DF5-5A99DFD91933}"/>
                </a:ext>
              </a:extLst>
            </p:cNvPr>
            <p:cNvGrpSpPr/>
            <p:nvPr/>
          </p:nvGrpSpPr>
          <p:grpSpPr>
            <a:xfrm>
              <a:off x="5494074" y="-76580"/>
              <a:ext cx="6577773" cy="6577773"/>
              <a:chOff x="5189274" y="-858044"/>
              <a:chExt cx="6577773" cy="6577773"/>
            </a:xfrm>
          </p:grpSpPr>
          <p:pic>
            <p:nvPicPr>
              <p:cNvPr id="17" name="Picture 16" descr="Shape&#10;&#10;Description automatically generated with medium confidence">
                <a:extLst>
                  <a:ext uri="{FF2B5EF4-FFF2-40B4-BE49-F238E27FC236}">
                    <a16:creationId xmlns:a16="http://schemas.microsoft.com/office/drawing/2014/main" id="{3F849837-6697-4737-8FFC-D661F9227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8" name="TextBox 17">
                <a:extLst>
                  <a:ext uri="{FF2B5EF4-FFF2-40B4-BE49-F238E27FC236}">
                    <a16:creationId xmlns:a16="http://schemas.microsoft.com/office/drawing/2014/main" id="{56343418-FF36-458C-9EEF-6C2655FFB509}"/>
                  </a:ext>
                </a:extLst>
              </p:cNvPr>
              <p:cNvSpPr txBox="1"/>
              <p:nvPr/>
            </p:nvSpPr>
            <p:spPr>
              <a:xfrm>
                <a:off x="6409704" y="780895"/>
                <a:ext cx="3942887" cy="15435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Nhận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xét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về</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cách</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sắp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xếp</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ý</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6" name="Picture 15" descr="Icon&#10;&#10;Description automatically generated">
              <a:extLst>
                <a:ext uri="{FF2B5EF4-FFF2-40B4-BE49-F238E27FC236}">
                  <a16:creationId xmlns:a16="http://schemas.microsoft.com/office/drawing/2014/main" id="{52F77E47-E51D-48D7-AF9B-3518516BE5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9" name="Group 18">
            <a:extLst>
              <a:ext uri="{FF2B5EF4-FFF2-40B4-BE49-F238E27FC236}">
                <a16:creationId xmlns:a16="http://schemas.microsoft.com/office/drawing/2014/main" id="{E328766F-553D-4EF9-89E1-429B8E11468F}"/>
              </a:ext>
            </a:extLst>
          </p:cNvPr>
          <p:cNvGrpSpPr/>
          <p:nvPr/>
        </p:nvGrpSpPr>
        <p:grpSpPr>
          <a:xfrm>
            <a:off x="4620897" y="133592"/>
            <a:ext cx="2602165" cy="1731611"/>
            <a:chOff x="84595" y="2353938"/>
            <a:chExt cx="2340000" cy="1620000"/>
          </a:xfrm>
        </p:grpSpPr>
        <p:sp>
          <p:nvSpPr>
            <p:cNvPr id="20" name="Speech Bubble: Oval 36">
              <a:extLst>
                <a:ext uri="{FF2B5EF4-FFF2-40B4-BE49-F238E27FC236}">
                  <a16:creationId xmlns:a16="http://schemas.microsoft.com/office/drawing/2014/main" id="{02C2FD81-4417-4739-84A9-38FE8F398FCF}"/>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4D40670-6FA5-4DAC-9069-97B090C78C3F}"/>
                </a:ext>
              </a:extLst>
            </p:cNvPr>
            <p:cNvSpPr txBox="1"/>
            <p:nvPr/>
          </p:nvSpPr>
          <p:spPr>
            <a:xfrm>
              <a:off x="159058" y="2566228"/>
              <a:ext cx="2116815" cy="112296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2" name="Group 21">
            <a:extLst>
              <a:ext uri="{FF2B5EF4-FFF2-40B4-BE49-F238E27FC236}">
                <a16:creationId xmlns:a16="http://schemas.microsoft.com/office/drawing/2014/main" id="{E6D75A42-4A6E-49E2-A9C3-0EF1690B0C1D}"/>
              </a:ext>
            </a:extLst>
          </p:cNvPr>
          <p:cNvGrpSpPr/>
          <p:nvPr/>
        </p:nvGrpSpPr>
        <p:grpSpPr>
          <a:xfrm>
            <a:off x="7154978" y="0"/>
            <a:ext cx="2340000" cy="1931485"/>
            <a:chOff x="0" y="2686369"/>
            <a:chExt cx="5455920" cy="4503431"/>
          </a:xfrm>
        </p:grpSpPr>
        <p:pic>
          <p:nvPicPr>
            <p:cNvPr id="23" name="Picture 22" descr="A picture containing icon&#10;&#10;Description automatically generated">
              <a:extLst>
                <a:ext uri="{FF2B5EF4-FFF2-40B4-BE49-F238E27FC236}">
                  <a16:creationId xmlns:a16="http://schemas.microsoft.com/office/drawing/2014/main" id="{385FBE54-6561-41A2-876E-5BE5C8B9BAE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4" name="Picture 23" descr="Icon&#10;&#10;Description automatically generated">
              <a:extLst>
                <a:ext uri="{FF2B5EF4-FFF2-40B4-BE49-F238E27FC236}">
                  <a16:creationId xmlns:a16="http://schemas.microsoft.com/office/drawing/2014/main" id="{30616BC2-BE45-40CE-8D96-A096FD1F3C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42576991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anim calcmode="lin" valueType="num">
                                      <p:cBhvr>
                                        <p:cTn id="27" dur="500" fill="hold"/>
                                        <p:tgtEl>
                                          <p:spTgt spid="19"/>
                                        </p:tgtEl>
                                        <p:attrNameLst>
                                          <p:attrName>ppt_x</p:attrName>
                                        </p:attrNameLst>
                                      </p:cBhvr>
                                      <p:tavLst>
                                        <p:tav tm="0">
                                          <p:val>
                                            <p:strVal val="#ppt_x"/>
                                          </p:val>
                                        </p:tav>
                                        <p:tav tm="100000">
                                          <p:val>
                                            <p:strVal val="#ppt_x"/>
                                          </p:val>
                                        </p:tav>
                                      </p:tavLst>
                                    </p:anim>
                                    <p:anim calcmode="lin" valueType="num">
                                      <p:cBhvr>
                                        <p:cTn id="2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E4C9BE-4DF5-447E-B834-F996ADE49FC8}"/>
              </a:ext>
            </a:extLst>
          </p:cNvPr>
          <p:cNvSpPr/>
          <p:nvPr/>
        </p:nvSpPr>
        <p:spPr>
          <a:xfrm>
            <a:off x="437036" y="284743"/>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12" name="Rectangle 11">
            <a:extLst>
              <a:ext uri="{FF2B5EF4-FFF2-40B4-BE49-F238E27FC236}">
                <a16:creationId xmlns:a16="http://schemas.microsoft.com/office/drawing/2014/main" id="{6D2BD6D3-DF7C-AA0C-DEAF-64DCD65DCE28}"/>
              </a:ext>
            </a:extLst>
          </p:cNvPr>
          <p:cNvSpPr/>
          <p:nvPr/>
        </p:nvSpPr>
        <p:spPr>
          <a:xfrm>
            <a:off x="3513371" y="1317149"/>
            <a:ext cx="5267261" cy="852710"/>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8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8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ounded Rectangle 13">
            <a:extLst>
              <a:ext uri="{FF2B5EF4-FFF2-40B4-BE49-F238E27FC236}">
                <a16:creationId xmlns:a16="http://schemas.microsoft.com/office/drawing/2014/main" id="{32A6F263-6A31-27D0-AF26-866E19508320}"/>
              </a:ext>
            </a:extLst>
          </p:cNvPr>
          <p:cNvSpPr/>
          <p:nvPr/>
        </p:nvSpPr>
        <p:spPr>
          <a:xfrm>
            <a:off x="2040835" y="2429650"/>
            <a:ext cx="7262414" cy="1072241"/>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14" name="Rectangle 13">
            <a:extLst>
              <a:ext uri="{FF2B5EF4-FFF2-40B4-BE49-F238E27FC236}">
                <a16:creationId xmlns:a16="http://schemas.microsoft.com/office/drawing/2014/main" id="{C07075F5-1CEB-BE5E-0720-12055596B455}"/>
              </a:ext>
            </a:extLst>
          </p:cNvPr>
          <p:cNvSpPr/>
          <p:nvPr/>
        </p:nvSpPr>
        <p:spPr>
          <a:xfrm>
            <a:off x="2595634" y="2454482"/>
            <a:ext cx="6866892" cy="1018396"/>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nội</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dung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bản</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tin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hoạt</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động</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giữ</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gìn</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vệ</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sinh</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môi</a:t>
            </a:r>
            <a:r>
              <a:rPr kumimoji="0" lang="en-US" altLang="zh-CN" sz="2800" b="0" i="0" u="none" strike="noStrike" kern="1200" cap="none" spc="0" normalizeH="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trường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a:t>
            </a:r>
          </a:p>
        </p:txBody>
      </p:sp>
      <p:sp>
        <p:nvSpPr>
          <p:cNvPr id="15" name="Oval 14">
            <a:extLst>
              <a:ext uri="{FF2B5EF4-FFF2-40B4-BE49-F238E27FC236}">
                <a16:creationId xmlns:a16="http://schemas.microsoft.com/office/drawing/2014/main" id="{A1409DF6-09DF-E413-DA19-85E2B715B817}"/>
              </a:ext>
            </a:extLst>
          </p:cNvPr>
          <p:cNvSpPr/>
          <p:nvPr/>
        </p:nvSpPr>
        <p:spPr>
          <a:xfrm>
            <a:off x="2127511" y="2796821"/>
            <a:ext cx="381447" cy="33371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cs typeface="+mn-cs"/>
              <a:sym typeface="Arial"/>
            </a:endParaRPr>
          </a:p>
        </p:txBody>
      </p:sp>
      <p:sp>
        <p:nvSpPr>
          <p:cNvPr id="19" name="Rounded Rectangle 9">
            <a:extLst>
              <a:ext uri="{FF2B5EF4-FFF2-40B4-BE49-F238E27FC236}">
                <a16:creationId xmlns:a16="http://schemas.microsoft.com/office/drawing/2014/main" id="{CFCE0F20-AA3E-42AF-0619-E06E3CBB641A}"/>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20" name="Rectangle 19">
            <a:extLst>
              <a:ext uri="{FF2B5EF4-FFF2-40B4-BE49-F238E27FC236}">
                <a16:creationId xmlns:a16="http://schemas.microsoft.com/office/drawing/2014/main" id="{0399F902-1397-2465-A3DD-D34DAF61D461}"/>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23" name="Oval 22">
            <a:extLst>
              <a:ext uri="{FF2B5EF4-FFF2-40B4-BE49-F238E27FC236}">
                <a16:creationId xmlns:a16="http://schemas.microsoft.com/office/drawing/2014/main" id="{E75C3E4E-0520-A1DA-1C75-9EFA2002176E}"/>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cs typeface="+mn-cs"/>
              <a:sym typeface="Arial"/>
            </a:endParaRPr>
          </a:p>
        </p:txBody>
      </p:sp>
      <p:sp>
        <p:nvSpPr>
          <p:cNvPr id="24" name="Rounded Rectangle 12">
            <a:extLst>
              <a:ext uri="{FF2B5EF4-FFF2-40B4-BE49-F238E27FC236}">
                <a16:creationId xmlns:a16="http://schemas.microsoft.com/office/drawing/2014/main" id="{6DC85524-D938-8B03-D5FD-207893A29BDB}"/>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cs typeface="+mn-cs"/>
              <a:sym typeface="Arial"/>
            </a:endParaRPr>
          </a:p>
        </p:txBody>
      </p:sp>
      <p:sp>
        <p:nvSpPr>
          <p:cNvPr id="25" name="Rectangle 24">
            <a:extLst>
              <a:ext uri="{FF2B5EF4-FFF2-40B4-BE49-F238E27FC236}">
                <a16:creationId xmlns:a16="http://schemas.microsoft.com/office/drawing/2014/main" id="{8A01DC8A-5A82-077C-6E95-1CCFA13F1B52}"/>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26" name="Oval 25">
            <a:extLst>
              <a:ext uri="{FF2B5EF4-FFF2-40B4-BE49-F238E27FC236}">
                <a16:creationId xmlns:a16="http://schemas.microsoft.com/office/drawing/2014/main" id="{0F8B866E-0AE0-0652-8CE4-95542B762FCE}"/>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cs typeface="+mn-cs"/>
              <a:sym typeface="Arial"/>
            </a:endParaRPr>
          </a:p>
        </p:txBody>
      </p:sp>
      <p:pic>
        <p:nvPicPr>
          <p:cNvPr id="27" name="Picture 2" descr="Star Cartoon Images, Stock Photos &amp;amp; Vectors | Shutterstock">
            <a:extLst>
              <a:ext uri="{FF2B5EF4-FFF2-40B4-BE49-F238E27FC236}">
                <a16:creationId xmlns:a16="http://schemas.microsoft.com/office/drawing/2014/main" id="{2E2B1B21-2159-D802-6AA2-079B2F019CCE}"/>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75134" y="260497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Star Cartoon Images, Stock Photos &amp;amp; Vectors | Shutterstock">
            <a:extLst>
              <a:ext uri="{FF2B5EF4-FFF2-40B4-BE49-F238E27FC236}">
                <a16:creationId xmlns:a16="http://schemas.microsoft.com/office/drawing/2014/main" id="{CCB83174-D662-A641-FF49-603873E998C3}"/>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FE07EC6-814C-04E4-0986-652252C90685}"/>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5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22" presetClass="entr" presetSubtype="4"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p:bldP spid="15" grpId="0" animBg="1"/>
      <p:bldP spid="19" grpId="0" animBg="1"/>
      <p:bldP spid="20" grpId="0"/>
      <p:bldP spid="23" grpId="0" animBg="1"/>
      <p:bldP spid="24" grpId="0" animBg="1"/>
      <p:bldP spid="2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DC4DAFED-291F-E7E5-63B6-B3BD4865FCCB}"/>
              </a:ext>
            </a:extLst>
          </p:cNvPr>
          <p:cNvPicPr>
            <a:picLocks noChangeAspect="1"/>
          </p:cNvPicPr>
          <p:nvPr/>
        </p:nvPicPr>
        <p:blipFill>
          <a:blip r:embed="rId6"/>
          <a:stretch>
            <a:fillRect/>
          </a:stretch>
        </p:blipFill>
        <p:spPr>
          <a:xfrm>
            <a:off x="1907406" y="1850747"/>
            <a:ext cx="8876545" cy="3084843"/>
          </a:xfrm>
          <a:prstGeom prst="rect">
            <a:avLst/>
          </a:prstGeom>
        </p:spPr>
      </p:pic>
    </p:spTree>
    <p:extLst>
      <p:ext uri="{BB962C8B-B14F-4D97-AF65-F5344CB8AC3E}">
        <p14:creationId xmlns:p14="http://schemas.microsoft.com/office/powerpoint/2010/main" val="835601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EA69FF-67C8-4456-BDD3-C6D2F1F8A43F}"/>
              </a:ext>
            </a:extLst>
          </p:cNvPr>
          <p:cNvSpPr txBox="1"/>
          <p:nvPr/>
        </p:nvSpPr>
        <p:spPr>
          <a:xfrm>
            <a:off x="2258036" y="1183128"/>
            <a:ext cx="8654001" cy="1077218"/>
          </a:xfrm>
          <a:prstGeom prst="rect">
            <a:avLst/>
          </a:prstGeom>
          <a:noFill/>
        </p:spPr>
        <p:txBody>
          <a:bodyPr wrap="square" rtlCol="0">
            <a:spAutoFit/>
          </a:bodyPr>
          <a:lstStyle/>
          <a:p>
            <a:pPr algn="ctr"/>
            <a:r>
              <a:rPr lang="vi-VN" sz="3200" b="1" dirty="0">
                <a:latin typeface="Cambria" panose="02040503050406030204" pitchFamily="18" charset="0"/>
              </a:rPr>
              <a:t>Tìm đọc bài văn, bài thơ về đồ vật thông minh giúp con người trong công việc.</a:t>
            </a:r>
          </a:p>
        </p:txBody>
      </p:sp>
      <p:pic>
        <p:nvPicPr>
          <p:cNvPr id="3" name="Picture 2">
            <a:extLst>
              <a:ext uri="{FF2B5EF4-FFF2-40B4-BE49-F238E27FC236}">
                <a16:creationId xmlns:a16="http://schemas.microsoft.com/office/drawing/2014/main" id="{3778DD4A-49B2-475B-B5C0-B533A4B70CCB}"/>
              </a:ext>
            </a:extLst>
          </p:cNvPr>
          <p:cNvPicPr>
            <a:picLocks noChangeAspect="1"/>
          </p:cNvPicPr>
          <p:nvPr/>
        </p:nvPicPr>
        <p:blipFill>
          <a:blip r:embed="rId2"/>
          <a:stretch>
            <a:fillRect/>
          </a:stretch>
        </p:blipFill>
        <p:spPr>
          <a:xfrm rot="737208" flipH="1">
            <a:off x="1065922" y="1100477"/>
            <a:ext cx="919996" cy="919996"/>
          </a:xfrm>
          <a:prstGeom prst="rect">
            <a:avLst/>
          </a:prstGeom>
        </p:spPr>
      </p:pic>
      <p:pic>
        <p:nvPicPr>
          <p:cNvPr id="6" name="Picture 5">
            <a:extLst>
              <a:ext uri="{FF2B5EF4-FFF2-40B4-BE49-F238E27FC236}">
                <a16:creationId xmlns:a16="http://schemas.microsoft.com/office/drawing/2014/main" id="{E77688EE-522C-49D9-B5F9-483F8F7B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321" y="2338341"/>
            <a:ext cx="6972299" cy="3969992"/>
          </a:xfrm>
          <a:prstGeom prst="rect">
            <a:avLst/>
          </a:prstGeom>
        </p:spPr>
      </p:pic>
    </p:spTree>
    <p:extLst>
      <p:ext uri="{BB962C8B-B14F-4D97-AF65-F5344CB8AC3E}">
        <p14:creationId xmlns:p14="http://schemas.microsoft.com/office/powerpoint/2010/main" val="2762789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742756B1-B271-FDE4-645F-7621C3EC211B}"/>
              </a:ext>
            </a:extLst>
          </p:cNvPr>
          <p:cNvPicPr>
            <a:picLocks noChangeAspect="1"/>
          </p:cNvPicPr>
          <p:nvPr/>
        </p:nvPicPr>
        <p:blipFill>
          <a:blip r:embed="rId6"/>
          <a:stretch>
            <a:fillRect/>
          </a:stretch>
        </p:blipFill>
        <p:spPr>
          <a:xfrm>
            <a:off x="4311233" y="1310747"/>
            <a:ext cx="3615241" cy="1390008"/>
          </a:xfrm>
          <a:prstGeom prst="rect">
            <a:avLst/>
          </a:prstGeom>
        </p:spPr>
      </p:pic>
      <p:sp>
        <p:nvSpPr>
          <p:cNvPr id="12" name="TextBox 11">
            <a:extLst>
              <a:ext uri="{FF2B5EF4-FFF2-40B4-BE49-F238E27FC236}">
                <a16:creationId xmlns:a16="http://schemas.microsoft.com/office/drawing/2014/main" id="{B4FDC190-962F-BE9D-9712-79573CDE0644}"/>
              </a:ext>
            </a:extLst>
          </p:cNvPr>
          <p:cNvSpPr txBox="1"/>
          <p:nvPr/>
        </p:nvSpPr>
        <p:spPr>
          <a:xfrm>
            <a:off x="2012512" y="2593214"/>
            <a:ext cx="8521464" cy="1200329"/>
          </a:xfrm>
          <a:prstGeom prst="rect">
            <a:avLst/>
          </a:prstGeom>
          <a:noFill/>
        </p:spPr>
        <p:txBody>
          <a:bodyPr wrap="square" rtlCol="0">
            <a:spAutoFit/>
          </a:bodyPr>
          <a:lstStyle/>
          <a:p>
            <a:pPr algn="just"/>
            <a:r>
              <a:rPr lang="vi-VN" sz="3600" b="1" dirty="0">
                <a:latin typeface="Cambria" panose="02040503050406030204" pitchFamily="18" charset="0"/>
              </a:rPr>
              <a:t>Tìm đọc bài văn, bài thơ về đồ vật thông minh giúp con người trong công việc.</a:t>
            </a:r>
          </a:p>
        </p:txBody>
      </p:sp>
      <p:sp>
        <p:nvSpPr>
          <p:cNvPr id="13" name="TextBox 12">
            <a:extLst>
              <a:ext uri="{FF2B5EF4-FFF2-40B4-BE49-F238E27FC236}">
                <a16:creationId xmlns:a16="http://schemas.microsoft.com/office/drawing/2014/main" id="{245E65A5-3297-DC1B-DDF0-01A4E5CA13F7}"/>
              </a:ext>
            </a:extLst>
          </p:cNvPr>
          <p:cNvSpPr txBox="1"/>
          <p:nvPr/>
        </p:nvSpPr>
        <p:spPr>
          <a:xfrm>
            <a:off x="1942462" y="4002043"/>
            <a:ext cx="9257773" cy="646331"/>
          </a:xfrm>
          <a:prstGeom prst="rect">
            <a:avLst/>
          </a:prstGeom>
          <a:noFill/>
        </p:spPr>
        <p:txBody>
          <a:bodyPr wrap="square" rtlCol="0">
            <a:spAutoFit/>
          </a:bodyPr>
          <a:lstStyle/>
          <a:p>
            <a:r>
              <a:rPr lang="en-US" sz="3600" b="1" dirty="0" err="1">
                <a:latin typeface="Cambria" panose="02040503050406030204" pitchFamily="18" charset="0"/>
              </a:rPr>
              <a:t>Chuẩn</a:t>
            </a:r>
            <a:r>
              <a:rPr lang="en-US" sz="3600" b="1" dirty="0">
                <a:latin typeface="Cambria" panose="02040503050406030204" pitchFamily="18" charset="0"/>
              </a:rPr>
              <a:t> </a:t>
            </a:r>
            <a:r>
              <a:rPr lang="en-US" sz="3600" b="1" dirty="0" err="1">
                <a:latin typeface="Cambria" panose="02040503050406030204" pitchFamily="18" charset="0"/>
              </a:rPr>
              <a:t>bị</a:t>
            </a:r>
            <a:r>
              <a:rPr lang="en-US" sz="3600" b="1" dirty="0">
                <a:latin typeface="Cambria" panose="02040503050406030204" pitchFamily="18" charset="0"/>
              </a:rPr>
              <a:t> </a:t>
            </a:r>
            <a:r>
              <a:rPr lang="en-US" sz="3600" b="1" dirty="0" err="1">
                <a:latin typeface="Cambria" panose="02040503050406030204" pitchFamily="18" charset="0"/>
              </a:rPr>
              <a:t>bài</a:t>
            </a:r>
            <a:r>
              <a:rPr lang="en-US" sz="3600" b="1" dirty="0">
                <a:latin typeface="Cambria" panose="02040503050406030204" pitchFamily="18" charset="0"/>
              </a:rPr>
              <a:t> </a:t>
            </a:r>
            <a:r>
              <a:rPr lang="en-US" sz="3600" b="1" dirty="0" err="1">
                <a:latin typeface="Cambria" panose="02040503050406030204" pitchFamily="18" charset="0"/>
              </a:rPr>
              <a:t>tiếp</a:t>
            </a:r>
            <a:r>
              <a:rPr lang="en-US" sz="3600" b="1" dirty="0">
                <a:latin typeface="Cambria" panose="02040503050406030204" pitchFamily="18" charset="0"/>
              </a:rPr>
              <a:t> </a:t>
            </a:r>
            <a:r>
              <a:rPr lang="en-US" sz="3600" b="1" dirty="0" err="1">
                <a:latin typeface="Cambria" panose="02040503050406030204" pitchFamily="18" charset="0"/>
              </a:rPr>
              <a:t>theo</a:t>
            </a:r>
            <a:endParaRPr lang="vi-VN" sz="3600" b="1" dirty="0">
              <a:latin typeface="Cambria" panose="02040503050406030204" pitchFamily="18" charset="0"/>
            </a:endParaRPr>
          </a:p>
        </p:txBody>
      </p:sp>
    </p:spTree>
    <p:extLst>
      <p:ext uri="{BB962C8B-B14F-4D97-AF65-F5344CB8AC3E}">
        <p14:creationId xmlns:p14="http://schemas.microsoft.com/office/powerpoint/2010/main" val="41272127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B010E39C-231B-86AC-2C13-D4C8CC43B6A1}"/>
              </a:ext>
            </a:extLst>
          </p:cNvPr>
          <p:cNvPicPr>
            <a:picLocks noChangeAspect="1"/>
          </p:cNvPicPr>
          <p:nvPr/>
        </p:nvPicPr>
        <p:blipFill>
          <a:blip r:embed="rId6"/>
          <a:stretch>
            <a:fillRect/>
          </a:stretch>
        </p:blipFill>
        <p:spPr>
          <a:xfrm>
            <a:off x="1492961" y="1985317"/>
            <a:ext cx="10236071" cy="3176291"/>
          </a:xfrm>
          <a:prstGeom prst="rect">
            <a:avLst/>
          </a:prstGeom>
        </p:spPr>
      </p:pic>
    </p:spTree>
    <p:extLst>
      <p:ext uri="{BB962C8B-B14F-4D97-AF65-F5344CB8AC3E}">
        <p14:creationId xmlns:p14="http://schemas.microsoft.com/office/powerpoint/2010/main" val="33367266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CFBE2F-78FA-54CF-1E98-53D01D60F511}"/>
              </a:ext>
            </a:extLst>
          </p:cNvPr>
          <p:cNvSpPr txBox="1"/>
          <p:nvPr/>
        </p:nvSpPr>
        <p:spPr>
          <a:xfrm>
            <a:off x="2500752" y="653565"/>
            <a:ext cx="8507880" cy="1200329"/>
          </a:xfrm>
          <a:prstGeom prst="rect">
            <a:avLst/>
          </a:prstGeom>
          <a:noFill/>
        </p:spPr>
        <p:txBody>
          <a:bodyPr wrap="square" rtlCol="0">
            <a:spAutoFit/>
          </a:bodyPr>
          <a:lstStyle/>
          <a:p>
            <a:pPr algn="ctr"/>
            <a:r>
              <a:rPr lang="en-US" sz="3600" b="1" dirty="0" err="1">
                <a:latin typeface="Cambria" panose="02040503050406030204" pitchFamily="18" charset="0"/>
              </a:rPr>
              <a:t>Đọc</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sau</a:t>
            </a:r>
            <a:r>
              <a:rPr lang="en-US" sz="3600" b="1" dirty="0">
                <a:latin typeface="Cambria" panose="02040503050406030204" pitchFamily="18" charset="0"/>
              </a:rPr>
              <a:t> </a:t>
            </a:r>
            <a:r>
              <a:rPr lang="en-US" sz="3600" b="1" dirty="0" err="1">
                <a:latin typeface="Cambria" panose="02040503050406030204" pitchFamily="18" charset="0"/>
              </a:rPr>
              <a:t>và</a:t>
            </a:r>
            <a:r>
              <a:rPr lang="en-US" sz="3600" b="1" dirty="0">
                <a:latin typeface="Cambria" panose="02040503050406030204" pitchFamily="18" charset="0"/>
              </a:rPr>
              <a:t> </a:t>
            </a:r>
            <a:r>
              <a:rPr lang="en-US" sz="3600" b="1" dirty="0" err="1">
                <a:latin typeface="Cambria" panose="02040503050406030204" pitchFamily="18" charset="0"/>
              </a:rPr>
              <a:t>tìm</a:t>
            </a:r>
            <a:r>
              <a:rPr lang="en-US" sz="3600" b="1" dirty="0">
                <a:latin typeface="Cambria" panose="02040503050406030204" pitchFamily="18" charset="0"/>
              </a:rPr>
              <a:t> </a:t>
            </a:r>
            <a:r>
              <a:rPr lang="en-US" sz="3600" b="1" dirty="0" err="1">
                <a:latin typeface="Cambria" panose="02040503050406030204" pitchFamily="18" charset="0"/>
              </a:rPr>
              <a:t>thông</a:t>
            </a:r>
            <a:r>
              <a:rPr lang="en-US" sz="3600" b="1" dirty="0">
                <a:latin typeface="Cambria" panose="02040503050406030204" pitchFamily="18" charset="0"/>
              </a:rPr>
              <a:t> tin </a:t>
            </a:r>
            <a:r>
              <a:rPr lang="en-US" sz="3600" b="1" dirty="0" err="1">
                <a:latin typeface="Cambria" panose="02040503050406030204" pitchFamily="18" charset="0"/>
              </a:rPr>
              <a:t>ứng</a:t>
            </a:r>
            <a:r>
              <a:rPr lang="en-US" sz="3600" b="1" dirty="0">
                <a:latin typeface="Cambria" panose="02040503050406030204" pitchFamily="18" charset="0"/>
              </a:rPr>
              <a:t> </a:t>
            </a:r>
            <a:r>
              <a:rPr lang="en-US" sz="3600" b="1" dirty="0" err="1">
                <a:latin typeface="Cambria" panose="02040503050406030204" pitchFamily="18" charset="0"/>
              </a:rPr>
              <a:t>với</a:t>
            </a:r>
            <a:r>
              <a:rPr lang="en-US" sz="3600" b="1" dirty="0">
                <a:latin typeface="Cambria" panose="02040503050406030204" pitchFamily="18" charset="0"/>
              </a:rPr>
              <a:t> </a:t>
            </a:r>
            <a:r>
              <a:rPr lang="en-US" sz="3600" b="1" dirty="0" err="1">
                <a:latin typeface="Cambria" panose="02040503050406030204" pitchFamily="18" charset="0"/>
              </a:rPr>
              <a:t>các</a:t>
            </a:r>
            <a:r>
              <a:rPr lang="en-US" sz="3600" b="1" dirty="0">
                <a:latin typeface="Cambria" panose="02040503050406030204" pitchFamily="18" charset="0"/>
              </a:rPr>
              <a:t> </a:t>
            </a:r>
            <a:r>
              <a:rPr lang="en-US" sz="3600" b="1" dirty="0" err="1">
                <a:latin typeface="Cambria" panose="02040503050406030204" pitchFamily="18" charset="0"/>
              </a:rPr>
              <a:t>mục</a:t>
            </a:r>
            <a:r>
              <a:rPr lang="en-US" sz="3600" b="1" dirty="0">
                <a:latin typeface="Cambria" panose="02040503050406030204" pitchFamily="18" charset="0"/>
              </a:rPr>
              <a:t> </a:t>
            </a:r>
            <a:r>
              <a:rPr lang="en-US" sz="3600" b="1" dirty="0" err="1">
                <a:latin typeface="Cambria" panose="02040503050406030204" pitchFamily="18" charset="0"/>
              </a:rPr>
              <a:t>tiêu</a:t>
            </a:r>
            <a:r>
              <a:rPr lang="en-US" sz="3600" b="1" dirty="0">
                <a:latin typeface="Cambria" panose="02040503050406030204" pitchFamily="18" charset="0"/>
              </a:rPr>
              <a:t> </a:t>
            </a:r>
            <a:r>
              <a:rPr lang="en-US" sz="3600" b="1" dirty="0" err="1">
                <a:latin typeface="Cambria" panose="02040503050406030204" pitchFamily="18" charset="0"/>
              </a:rPr>
              <a:t>nêu</a:t>
            </a:r>
            <a:r>
              <a:rPr lang="en-US" sz="3600" b="1" dirty="0">
                <a:latin typeface="Cambria" panose="02040503050406030204" pitchFamily="18" charset="0"/>
              </a:rPr>
              <a:t> </a:t>
            </a:r>
            <a:r>
              <a:rPr lang="en-US" sz="3600" b="1" dirty="0" err="1">
                <a:latin typeface="Cambria" panose="02040503050406030204" pitchFamily="18" charset="0"/>
              </a:rPr>
              <a:t>bên</a:t>
            </a:r>
            <a:r>
              <a:rPr lang="en-US" sz="3600" b="1" dirty="0">
                <a:latin typeface="Cambria" panose="02040503050406030204" pitchFamily="18" charset="0"/>
              </a:rPr>
              <a:t> </a:t>
            </a:r>
            <a:r>
              <a:rPr lang="en-US" sz="3600" b="1" dirty="0" err="1">
                <a:latin typeface="Cambria" panose="02040503050406030204" pitchFamily="18" charset="0"/>
              </a:rPr>
              <a:t>dưới</a:t>
            </a:r>
            <a:r>
              <a:rPr lang="en-US" sz="3600" b="1" dirty="0">
                <a:latin typeface="Cambria" panose="02040503050406030204" pitchFamily="18" charset="0"/>
              </a:rPr>
              <a:t>.</a:t>
            </a:r>
          </a:p>
        </p:txBody>
      </p:sp>
      <p:pic>
        <p:nvPicPr>
          <p:cNvPr id="9" name="Picture 8">
            <a:extLst>
              <a:ext uri="{FF2B5EF4-FFF2-40B4-BE49-F238E27FC236}">
                <a16:creationId xmlns:a16="http://schemas.microsoft.com/office/drawing/2014/main" id="{6FF4B069-172A-0C06-DDA9-A11A6BDF814D}"/>
              </a:ext>
            </a:extLst>
          </p:cNvPr>
          <p:cNvPicPr>
            <a:picLocks noChangeAspect="1"/>
          </p:cNvPicPr>
          <p:nvPr/>
        </p:nvPicPr>
        <p:blipFill rotWithShape="1">
          <a:blip r:embed="rId2">
            <a:extLst>
              <a:ext uri="{28A0092B-C50C-407E-A947-70E740481C1C}">
                <a14:useLocalDpi xmlns:a14="http://schemas.microsoft.com/office/drawing/2010/main" val="0"/>
              </a:ext>
            </a:extLst>
          </a:blip>
          <a:srcRect l="2835" t="2360" r="3033" b="43639"/>
          <a:stretch/>
        </p:blipFill>
        <p:spPr>
          <a:xfrm>
            <a:off x="477605" y="1842526"/>
            <a:ext cx="11236790" cy="4184089"/>
          </a:xfrm>
          <a:prstGeom prst="rect">
            <a:avLst/>
          </a:prstGeom>
        </p:spPr>
      </p:pic>
      <p:pic>
        <p:nvPicPr>
          <p:cNvPr id="5" name="Picture 4">
            <a:extLst>
              <a:ext uri="{FF2B5EF4-FFF2-40B4-BE49-F238E27FC236}">
                <a16:creationId xmlns:a16="http://schemas.microsoft.com/office/drawing/2014/main" id="{8F199635-17B0-8745-42BB-524DC9B2B164}"/>
              </a:ext>
            </a:extLst>
          </p:cNvPr>
          <p:cNvPicPr>
            <a:picLocks noChangeAspect="1"/>
          </p:cNvPicPr>
          <p:nvPr/>
        </p:nvPicPr>
        <p:blipFill>
          <a:blip r:embed="rId3"/>
          <a:stretch>
            <a:fillRect/>
          </a:stretch>
        </p:blipFill>
        <p:spPr>
          <a:xfrm>
            <a:off x="400314" y="629317"/>
            <a:ext cx="2481287" cy="1213209"/>
          </a:xfrm>
          <a:prstGeom prst="rect">
            <a:avLst/>
          </a:prstGeom>
        </p:spPr>
      </p:pic>
    </p:spTree>
    <p:extLst>
      <p:ext uri="{BB962C8B-B14F-4D97-AF65-F5344CB8AC3E}">
        <p14:creationId xmlns:p14="http://schemas.microsoft.com/office/powerpoint/2010/main" val="28804770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B04616-90EA-9F4E-E0DF-01BFB616A5BD}"/>
              </a:ext>
            </a:extLst>
          </p:cNvPr>
          <p:cNvPicPr>
            <a:picLocks noChangeAspect="1"/>
          </p:cNvPicPr>
          <p:nvPr/>
        </p:nvPicPr>
        <p:blipFill rotWithShape="1">
          <a:blip r:embed="rId3">
            <a:extLst>
              <a:ext uri="{28A0092B-C50C-407E-A947-70E740481C1C}">
                <a14:useLocalDpi xmlns:a14="http://schemas.microsoft.com/office/drawing/2010/main" val="0"/>
              </a:ext>
            </a:extLst>
          </a:blip>
          <a:srcRect l="2835" t="2360" r="3567" b="4830"/>
          <a:stretch/>
        </p:blipFill>
        <p:spPr>
          <a:xfrm>
            <a:off x="3047384" y="662151"/>
            <a:ext cx="8597917" cy="5533697"/>
          </a:xfrm>
          <a:prstGeom prst="rect">
            <a:avLst/>
          </a:prstGeom>
        </p:spPr>
      </p:pic>
      <p:sp>
        <p:nvSpPr>
          <p:cNvPr id="4" name="Rectangle: Rounded Corners 3">
            <a:extLst>
              <a:ext uri="{FF2B5EF4-FFF2-40B4-BE49-F238E27FC236}">
                <a16:creationId xmlns:a16="http://schemas.microsoft.com/office/drawing/2014/main" id="{BF0B0FAA-9F1B-06DE-AA66-15EED7BA4869}"/>
              </a:ext>
            </a:extLst>
          </p:cNvPr>
          <p:cNvSpPr/>
          <p:nvPr/>
        </p:nvSpPr>
        <p:spPr>
          <a:xfrm>
            <a:off x="4256690" y="993228"/>
            <a:ext cx="4887926" cy="488731"/>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peech Bubble: Rectangle with Corners Rounded 4">
            <a:extLst>
              <a:ext uri="{FF2B5EF4-FFF2-40B4-BE49-F238E27FC236}">
                <a16:creationId xmlns:a16="http://schemas.microsoft.com/office/drawing/2014/main" id="{282D162E-9A89-B0B8-9D2C-27EE8F1B3658}"/>
              </a:ext>
            </a:extLst>
          </p:cNvPr>
          <p:cNvSpPr/>
          <p:nvPr/>
        </p:nvSpPr>
        <p:spPr>
          <a:xfrm>
            <a:off x="204953" y="993227"/>
            <a:ext cx="2475185" cy="646387"/>
          </a:xfrm>
          <a:prstGeom prst="wedgeRoundRectCallout">
            <a:avLst>
              <a:gd name="adj1" fmla="val 112511"/>
              <a:gd name="adj2" fmla="val -1735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Tên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bản</a:t>
            </a:r>
            <a:r>
              <a:rPr lang="en-US" sz="3200" b="1" dirty="0">
                <a:solidFill>
                  <a:schemeClr val="tx1"/>
                </a:solidFill>
                <a:latin typeface="Cambria" panose="02040503050406030204" pitchFamily="18" charset="0"/>
              </a:rPr>
              <a:t> tin</a:t>
            </a:r>
          </a:p>
        </p:txBody>
      </p:sp>
      <p:cxnSp>
        <p:nvCxnSpPr>
          <p:cNvPr id="7" name="Straight Connector 6">
            <a:extLst>
              <a:ext uri="{FF2B5EF4-FFF2-40B4-BE49-F238E27FC236}">
                <a16:creationId xmlns:a16="http://schemas.microsoft.com/office/drawing/2014/main" id="{BD0398CB-4680-FEDA-4215-E6EAA2E66A2E}"/>
              </a:ext>
            </a:extLst>
          </p:cNvPr>
          <p:cNvCxnSpPr>
            <a:cxnSpLocks/>
          </p:cNvCxnSpPr>
          <p:nvPr/>
        </p:nvCxnSpPr>
        <p:spPr>
          <a:xfrm>
            <a:off x="5638337" y="1918138"/>
            <a:ext cx="1385201" cy="0"/>
          </a:xfrm>
          <a:prstGeom prst="line">
            <a:avLst/>
          </a:prstGeom>
          <a:ln/>
        </p:spPr>
        <p:style>
          <a:lnRef idx="3">
            <a:schemeClr val="accent6"/>
          </a:lnRef>
          <a:fillRef idx="0">
            <a:schemeClr val="accent6"/>
          </a:fillRef>
          <a:effectRef idx="2">
            <a:schemeClr val="accent6"/>
          </a:effectRef>
          <a:fontRef idx="minor">
            <a:schemeClr val="tx1"/>
          </a:fontRef>
        </p:style>
      </p:cxnSp>
      <p:sp>
        <p:nvSpPr>
          <p:cNvPr id="8" name="Speech Bubble: Rectangle with Corners Rounded 7">
            <a:extLst>
              <a:ext uri="{FF2B5EF4-FFF2-40B4-BE49-F238E27FC236}">
                <a16:creationId xmlns:a16="http://schemas.microsoft.com/office/drawing/2014/main" id="{4BACAA13-5A5A-5A03-3CB4-7BC37A44D0EA}"/>
              </a:ext>
            </a:extLst>
          </p:cNvPr>
          <p:cNvSpPr/>
          <p:nvPr/>
        </p:nvSpPr>
        <p:spPr>
          <a:xfrm flipH="1">
            <a:off x="10631214" y="677918"/>
            <a:ext cx="1355833" cy="961696"/>
          </a:xfrm>
          <a:prstGeom prst="wedgeRoundRectCallout">
            <a:avLst>
              <a:gd name="adj1" fmla="val 326504"/>
              <a:gd name="adj2" fmla="val 45094"/>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Hoạt</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động</a:t>
            </a:r>
            <a:endParaRPr lang="en-US" sz="3200" b="1" dirty="0">
              <a:solidFill>
                <a:schemeClr val="tx1"/>
              </a:solidFill>
              <a:latin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A3655FC8-6A90-E45C-C8BE-8CE268FB3FE3}"/>
              </a:ext>
            </a:extLst>
          </p:cNvPr>
          <p:cNvSpPr/>
          <p:nvPr/>
        </p:nvSpPr>
        <p:spPr>
          <a:xfrm>
            <a:off x="389044" y="2017985"/>
            <a:ext cx="2111642" cy="1426780"/>
          </a:xfrm>
          <a:prstGeom prst="wedgeRoundRectCallout">
            <a:avLst>
              <a:gd name="adj1" fmla="val 112302"/>
              <a:gd name="adj2" fmla="val -56647"/>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Thời</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gian</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địa</a:t>
            </a:r>
            <a:r>
              <a:rPr lang="en-US" sz="3200" b="1" dirty="0">
                <a:solidFill>
                  <a:schemeClr val="tx1"/>
                </a:solidFill>
                <a:latin typeface="Cambria" panose="02040503050406030204" pitchFamily="18" charset="0"/>
              </a:rPr>
              <a:t> </a:t>
            </a:r>
            <a:r>
              <a:rPr lang="en-US" sz="3200" b="1" dirty="0" err="1">
                <a:solidFill>
                  <a:schemeClr val="tx1"/>
                </a:solidFill>
                <a:latin typeface="Cambria" panose="02040503050406030204" pitchFamily="18" charset="0"/>
              </a:rPr>
              <a:t>điểm</a:t>
            </a:r>
            <a:endParaRPr lang="en-US" sz="3200" b="1" dirty="0">
              <a:solidFill>
                <a:schemeClr val="tx1"/>
              </a:solidFill>
              <a:latin typeface="Cambria" panose="02040503050406030204" pitchFamily="18" charset="0"/>
            </a:endParaRPr>
          </a:p>
        </p:txBody>
      </p:sp>
      <p:cxnSp>
        <p:nvCxnSpPr>
          <p:cNvPr id="10" name="Straight Connector 9">
            <a:extLst>
              <a:ext uri="{FF2B5EF4-FFF2-40B4-BE49-F238E27FC236}">
                <a16:creationId xmlns:a16="http://schemas.microsoft.com/office/drawing/2014/main" id="{0F907CA0-25C9-563A-FDE7-6193414AB9F4}"/>
              </a:ext>
            </a:extLst>
          </p:cNvPr>
          <p:cNvCxnSpPr>
            <a:cxnSpLocks/>
          </p:cNvCxnSpPr>
          <p:nvPr/>
        </p:nvCxnSpPr>
        <p:spPr>
          <a:xfrm>
            <a:off x="8179903" y="1918138"/>
            <a:ext cx="19294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33EF3A33-9DA1-A716-767B-E73B5E0CBD69}"/>
              </a:ext>
            </a:extLst>
          </p:cNvPr>
          <p:cNvCxnSpPr>
            <a:cxnSpLocks/>
          </p:cNvCxnSpPr>
          <p:nvPr/>
        </p:nvCxnSpPr>
        <p:spPr>
          <a:xfrm>
            <a:off x="4256690" y="2307020"/>
            <a:ext cx="553369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4" name="Speech Bubble: Rectangle with Corners Rounded 13">
            <a:extLst>
              <a:ext uri="{FF2B5EF4-FFF2-40B4-BE49-F238E27FC236}">
                <a16:creationId xmlns:a16="http://schemas.microsoft.com/office/drawing/2014/main" id="{34ECA412-4D52-AA18-9DF9-58B862B7B2BD}"/>
              </a:ext>
            </a:extLst>
          </p:cNvPr>
          <p:cNvSpPr/>
          <p:nvPr/>
        </p:nvSpPr>
        <p:spPr>
          <a:xfrm flipH="1">
            <a:off x="657058" y="3901968"/>
            <a:ext cx="1355833" cy="961696"/>
          </a:xfrm>
          <a:prstGeom prst="wedgeRoundRectCallout">
            <a:avLst>
              <a:gd name="adj1" fmla="val -204891"/>
              <a:gd name="adj2" fmla="val -90973"/>
              <a:gd name="adj3" fmla="val 16667"/>
            </a:avLst>
          </a:prstGeom>
          <a:solidFill>
            <a:schemeClr val="accent6">
              <a:lumMod val="20000"/>
              <a:lumOff val="80000"/>
            </a:schemeClr>
          </a:solidFill>
          <a:ln w="28575">
            <a:solidFill>
              <a:srgbClr val="599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rPr>
              <a:t>Nội</a:t>
            </a:r>
            <a:r>
              <a:rPr lang="en-US" sz="3200" b="1" dirty="0">
                <a:solidFill>
                  <a:schemeClr val="tx1"/>
                </a:solidFill>
                <a:latin typeface="Cambria" panose="02040503050406030204" pitchFamily="18" charset="0"/>
              </a:rPr>
              <a:t> dung</a:t>
            </a:r>
          </a:p>
        </p:txBody>
      </p:sp>
      <p:cxnSp>
        <p:nvCxnSpPr>
          <p:cNvPr id="15" name="Straight Connector 14">
            <a:extLst>
              <a:ext uri="{FF2B5EF4-FFF2-40B4-BE49-F238E27FC236}">
                <a16:creationId xmlns:a16="http://schemas.microsoft.com/office/drawing/2014/main" id="{CAB02DBD-C6DE-2121-7F04-5178F20AD8AF}"/>
              </a:ext>
            </a:extLst>
          </p:cNvPr>
          <p:cNvCxnSpPr>
            <a:cxnSpLocks/>
          </p:cNvCxnSpPr>
          <p:nvPr/>
        </p:nvCxnSpPr>
        <p:spPr>
          <a:xfrm>
            <a:off x="3617879" y="3053256"/>
            <a:ext cx="6377459"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C0E93077-02AD-2222-A89F-142B222131B5}"/>
              </a:ext>
            </a:extLst>
          </p:cNvPr>
          <p:cNvCxnSpPr>
            <a:cxnSpLocks/>
          </p:cNvCxnSpPr>
          <p:nvPr/>
        </p:nvCxnSpPr>
        <p:spPr>
          <a:xfrm>
            <a:off x="3617879" y="3444765"/>
            <a:ext cx="1411321"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id="{348FB63C-91FB-BC5B-2276-5C3B025F9092}"/>
              </a:ext>
            </a:extLst>
          </p:cNvPr>
          <p:cNvCxnSpPr>
            <a:cxnSpLocks/>
          </p:cNvCxnSpPr>
          <p:nvPr/>
        </p:nvCxnSpPr>
        <p:spPr>
          <a:xfrm>
            <a:off x="3815255" y="1918138"/>
            <a:ext cx="1702676"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id="{9A5EB087-2597-9005-E963-2CD3C8CFA63A}"/>
              </a:ext>
            </a:extLst>
          </p:cNvPr>
          <p:cNvCxnSpPr>
            <a:cxnSpLocks/>
          </p:cNvCxnSpPr>
          <p:nvPr/>
        </p:nvCxnSpPr>
        <p:spPr>
          <a:xfrm>
            <a:off x="5425497" y="2716925"/>
            <a:ext cx="4569841" cy="0"/>
          </a:xfrm>
          <a:prstGeom prst="line">
            <a:avLst/>
          </a:prstGeom>
          <a:ln>
            <a:solidFill>
              <a:srgbClr val="7030A0"/>
            </a:solidFill>
          </a:ln>
        </p:spPr>
        <p:style>
          <a:lnRef idx="3">
            <a:schemeClr val="accent2"/>
          </a:lnRef>
          <a:fillRef idx="0">
            <a:schemeClr val="accent2"/>
          </a:fillRef>
          <a:effectRef idx="2">
            <a:schemeClr val="accent2"/>
          </a:effectRef>
          <a:fontRef idx="minor">
            <a:schemeClr val="tx1"/>
          </a:fontRef>
        </p:style>
      </p:cxnSp>
      <p:sp>
        <p:nvSpPr>
          <p:cNvPr id="3" name="Rectangle 2">
            <a:extLst>
              <a:ext uri="{FF2B5EF4-FFF2-40B4-BE49-F238E27FC236}">
                <a16:creationId xmlns:a16="http://schemas.microsoft.com/office/drawing/2014/main" id="{DF1AC65F-0851-4EBC-8DE5-FB5BCA43FD6A}"/>
              </a:ext>
            </a:extLst>
          </p:cNvPr>
          <p:cNvSpPr/>
          <p:nvPr/>
        </p:nvSpPr>
        <p:spPr>
          <a:xfrm>
            <a:off x="3333325" y="3962403"/>
            <a:ext cx="6457061" cy="2372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734F00B-40A7-476C-9381-3EABCFAE7D68}"/>
              </a:ext>
            </a:extLst>
          </p:cNvPr>
          <p:cNvPicPr>
            <a:picLocks noChangeAspect="1"/>
          </p:cNvPicPr>
          <p:nvPr/>
        </p:nvPicPr>
        <p:blipFill>
          <a:blip r:embed="rId4"/>
          <a:stretch>
            <a:fillRect/>
          </a:stretch>
        </p:blipFill>
        <p:spPr>
          <a:xfrm>
            <a:off x="3846741" y="4606199"/>
            <a:ext cx="4974767" cy="2103302"/>
          </a:xfrm>
          <a:prstGeom prst="rect">
            <a:avLst/>
          </a:prstGeom>
        </p:spPr>
      </p:pic>
    </p:spTree>
    <p:extLst>
      <p:ext uri="{BB962C8B-B14F-4D97-AF65-F5344CB8AC3E}">
        <p14:creationId xmlns:p14="http://schemas.microsoft.com/office/powerpoint/2010/main" val="16274688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right)">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par>
                          <p:cTn id="38" fill="hold">
                            <p:stCondLst>
                              <p:cond delay="500"/>
                            </p:stCondLst>
                            <p:childTnLst>
                              <p:par>
                                <p:cTn id="39" presetID="2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right)">
                                      <p:cBhvr>
                                        <p:cTn id="50" dur="500"/>
                                        <p:tgtEl>
                                          <p:spTgt spid="9"/>
                                        </p:tgtEl>
                                      </p:cBhvr>
                                    </p:animEffec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par>
                                <p:cTn id="56" presetID="22" presetClass="entr" presetSubtype="8"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wipe(left)">
                                      <p:cBhvr>
                                        <p:cTn id="58" dur="500"/>
                                        <p:tgtEl>
                                          <p:spTgt spid="15"/>
                                        </p:tgtEl>
                                      </p:cBhvr>
                                    </p:animEffect>
                                  </p:childTnLst>
                                </p:cTn>
                              </p:par>
                              <p:par>
                                <p:cTn id="59" presetID="22" presetClass="entr" presetSubtype="8"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wipe(right)">
                                      <p:cBhvr>
                                        <p:cTn id="66" dur="500"/>
                                        <p:tgtEl>
                                          <p:spTgt spid="14"/>
                                        </p:tgtEl>
                                      </p:cBhvr>
                                    </p:animEffect>
                                  </p:childTnLst>
                                  <p:subTnLst>
                                    <p:audio>
                                      <p:cMediaNode>
                                        <p:cTn display="0" masterRel="sameClick">
                                          <p:stCondLst>
                                            <p:cond evt="begin" delay="0">
                                              <p:tn val="6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CC260B-FB00-D68C-CD1C-6F956619E280}"/>
              </a:ext>
            </a:extLst>
          </p:cNvPr>
          <p:cNvPicPr>
            <a:picLocks noChangeAspect="1"/>
          </p:cNvPicPr>
          <p:nvPr/>
        </p:nvPicPr>
        <p:blipFill>
          <a:blip r:embed="rId2"/>
          <a:stretch>
            <a:fillRect/>
          </a:stretch>
        </p:blipFill>
        <p:spPr>
          <a:xfrm flipH="1">
            <a:off x="1151906" y="2397110"/>
            <a:ext cx="3294016" cy="1312595"/>
          </a:xfrm>
          <a:prstGeom prst="rect">
            <a:avLst/>
          </a:prstGeom>
        </p:spPr>
      </p:pic>
      <p:pic>
        <p:nvPicPr>
          <p:cNvPr id="27" name="Picture 26">
            <a:extLst>
              <a:ext uri="{FF2B5EF4-FFF2-40B4-BE49-F238E27FC236}">
                <a16:creationId xmlns:a16="http://schemas.microsoft.com/office/drawing/2014/main" id="{36EA9356-84EC-4ED1-9E76-BE57E55C38CB}"/>
              </a:ext>
            </a:extLst>
          </p:cNvPr>
          <p:cNvPicPr>
            <a:picLocks noChangeAspect="1"/>
          </p:cNvPicPr>
          <p:nvPr/>
        </p:nvPicPr>
        <p:blipFill>
          <a:blip r:embed="rId2"/>
          <a:stretch>
            <a:fillRect/>
          </a:stretch>
        </p:blipFill>
        <p:spPr>
          <a:xfrm>
            <a:off x="7235067" y="2258294"/>
            <a:ext cx="3797171" cy="1312595"/>
          </a:xfrm>
          <a:prstGeom prst="rect">
            <a:avLst/>
          </a:prstGeom>
        </p:spPr>
      </p:pic>
      <p:sp>
        <p:nvSpPr>
          <p:cNvPr id="16" name="Rectangle: Rounded Corners 15">
            <a:extLst>
              <a:ext uri="{FF2B5EF4-FFF2-40B4-BE49-F238E27FC236}">
                <a16:creationId xmlns:a16="http://schemas.microsoft.com/office/drawing/2014/main" id="{EB14C918-1E63-43D7-A6C6-213E872A10E3}"/>
              </a:ext>
            </a:extLst>
          </p:cNvPr>
          <p:cNvSpPr/>
          <p:nvPr/>
        </p:nvSpPr>
        <p:spPr>
          <a:xfrm>
            <a:off x="3693401" y="1923065"/>
            <a:ext cx="380728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Nội</a:t>
            </a:r>
            <a:r>
              <a:rPr lang="en-US" sz="3200" dirty="0">
                <a:solidFill>
                  <a:srgbClr val="002060"/>
                </a:solidFill>
                <a:latin typeface="Arial" panose="020B0604020202020204" pitchFamily="34" charset="0"/>
                <a:cs typeface="Arial" panose="020B0604020202020204" pitchFamily="34" charset="0"/>
              </a:rPr>
              <a:t> dung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bản</a:t>
            </a:r>
            <a:r>
              <a:rPr lang="en-US" sz="3200" dirty="0">
                <a:solidFill>
                  <a:srgbClr val="002060"/>
                </a:solidFill>
                <a:latin typeface="Arial" panose="020B0604020202020204" pitchFamily="34" charset="0"/>
                <a:cs typeface="Arial" panose="020B0604020202020204" pitchFamily="34" charset="0"/>
              </a:rPr>
              <a:t> tin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02A6C822-78D6-4813-BB2B-0CB634C9DDCD}"/>
              </a:ext>
            </a:extLst>
          </p:cNvPr>
          <p:cNvSpPr/>
          <p:nvPr/>
        </p:nvSpPr>
        <p:spPr>
          <a:xfrm>
            <a:off x="124699" y="3570889"/>
            <a:ext cx="2751232"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1. </a:t>
            </a: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bảng</a:t>
            </a:r>
            <a:r>
              <a:rPr lang="en-US" sz="2800" dirty="0">
                <a:solidFill>
                  <a:srgbClr val="002060"/>
                </a:solidFill>
                <a:latin typeface="Arial" panose="020B0604020202020204" pitchFamily="34" charset="0"/>
                <a:cs typeface="Arial" panose="020B0604020202020204" pitchFamily="34" charset="0"/>
              </a:rPr>
              <a:t> tin</a:t>
            </a:r>
          </a:p>
        </p:txBody>
      </p:sp>
      <p:cxnSp>
        <p:nvCxnSpPr>
          <p:cNvPr id="21" name="Straight Arrow Connector 20">
            <a:extLst>
              <a:ext uri="{FF2B5EF4-FFF2-40B4-BE49-F238E27FC236}">
                <a16:creationId xmlns:a16="http://schemas.microsoft.com/office/drawing/2014/main" id="{2A36CA5E-2588-41CB-895C-763BBB17531A}"/>
              </a:ext>
            </a:extLst>
          </p:cNvPr>
          <p:cNvCxnSpPr>
            <a:cxnSpLocks/>
          </p:cNvCxnSpPr>
          <p:nvPr/>
        </p:nvCxnSpPr>
        <p:spPr>
          <a:xfrm flipH="1">
            <a:off x="4093451" y="2846990"/>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9E5F88A-D3BE-4489-A08B-060796A745AE}"/>
              </a:ext>
            </a:extLst>
          </p:cNvPr>
          <p:cNvSpPr/>
          <p:nvPr/>
        </p:nvSpPr>
        <p:spPr>
          <a:xfrm>
            <a:off x="2931400" y="3466115"/>
            <a:ext cx="3135407" cy="131259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2.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tin</a:t>
            </a:r>
          </a:p>
        </p:txBody>
      </p:sp>
      <p:cxnSp>
        <p:nvCxnSpPr>
          <p:cNvPr id="24" name="Straight Arrow Connector 23">
            <a:extLst>
              <a:ext uri="{FF2B5EF4-FFF2-40B4-BE49-F238E27FC236}">
                <a16:creationId xmlns:a16="http://schemas.microsoft.com/office/drawing/2014/main" id="{8BB3AB4A-477C-41B2-8E1B-AAC6B7F73D1A}"/>
              </a:ext>
            </a:extLst>
          </p:cNvPr>
          <p:cNvCxnSpPr>
            <a:cxnSpLocks/>
          </p:cNvCxnSpPr>
          <p:nvPr/>
        </p:nvCxnSpPr>
        <p:spPr>
          <a:xfrm>
            <a:off x="5674601" y="2846990"/>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E49097E-1C3E-4EAE-9A6C-3E0205585DF0}"/>
              </a:ext>
            </a:extLst>
          </p:cNvPr>
          <p:cNvSpPr/>
          <p:nvPr/>
        </p:nvSpPr>
        <p:spPr>
          <a:xfrm>
            <a:off x="6169900" y="3494690"/>
            <a:ext cx="3135407"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3.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811ED716-9D98-45DD-AD5D-1AA5622C747D}"/>
              </a:ext>
            </a:extLst>
          </p:cNvPr>
          <p:cNvSpPr/>
          <p:nvPr/>
        </p:nvSpPr>
        <p:spPr>
          <a:xfrm>
            <a:off x="9360775" y="3418490"/>
            <a:ext cx="2706525"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4.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0841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3"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E632B883-7130-0737-C889-68F7177560BF}"/>
              </a:ext>
            </a:extLst>
          </p:cNvPr>
          <p:cNvGrpSpPr/>
          <p:nvPr/>
        </p:nvGrpSpPr>
        <p:grpSpPr>
          <a:xfrm flipH="1">
            <a:off x="-1" y="-1"/>
            <a:ext cx="12225987" cy="6896101"/>
            <a:chOff x="-33986" y="-1"/>
            <a:chExt cx="12225987" cy="6896101"/>
          </a:xfrm>
        </p:grpSpPr>
        <p:pic>
          <p:nvPicPr>
            <p:cNvPr id="5" name="图片 4">
              <a:extLst>
                <a:ext uri="{FF2B5EF4-FFF2-40B4-BE49-F238E27FC236}">
                  <a16:creationId xmlns:a16="http://schemas.microsoft.com/office/drawing/2014/main" id="{2C1D6A3B-9C99-FEA2-1B23-1FA84D030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BCE589-5ED9-95C4-08C1-5A05402560C4}"/>
                </a:ext>
              </a:extLst>
            </p:cNvPr>
            <p:cNvPicPr>
              <a:picLocks noChangeAspect="1"/>
            </p:cNvPicPr>
            <p:nvPr/>
          </p:nvPicPr>
          <p:blipFill rotWithShape="1">
            <a:blip r:embed="rId3">
              <a:extLst>
                <a:ext uri="{28A0092B-C50C-407E-A947-70E740481C1C}">
                  <a14:useLocalDpi xmlns:a14="http://schemas.microsoft.com/office/drawing/2010/main" val="0"/>
                </a:ext>
              </a:extLst>
            </a:blip>
            <a:srcRect l="12375" r="11625"/>
            <a:stretch/>
          </p:blipFill>
          <p:spPr>
            <a:xfrm>
              <a:off x="705184" y="329291"/>
              <a:ext cx="10794332" cy="6053433"/>
            </a:xfrm>
            <a:prstGeom prst="rect">
              <a:avLst/>
            </a:prstGeom>
          </p:spPr>
        </p:pic>
        <p:pic>
          <p:nvPicPr>
            <p:cNvPr id="7" name="图片 6">
              <a:extLst>
                <a:ext uri="{FF2B5EF4-FFF2-40B4-BE49-F238E27FC236}">
                  <a16:creationId xmlns:a16="http://schemas.microsoft.com/office/drawing/2014/main" id="{E5395138-E163-CD09-FFA3-14058EF110FC}"/>
                </a:ext>
              </a:extLst>
            </p:cNvPr>
            <p:cNvPicPr>
              <a:picLocks noChangeAspect="1"/>
            </p:cNvPicPr>
            <p:nvPr/>
          </p:nvPicPr>
          <p:blipFill rotWithShape="1">
            <a:blip r:embed="rId4">
              <a:extLst>
                <a:ext uri="{28A0092B-C50C-407E-A947-70E740481C1C}">
                  <a14:useLocalDpi xmlns:a14="http://schemas.microsoft.com/office/drawing/2010/main" val="0"/>
                </a:ext>
              </a:extLst>
            </a:blip>
            <a:srcRect l="48500" b="50000"/>
            <a:stretch/>
          </p:blipFill>
          <p:spPr>
            <a:xfrm>
              <a:off x="6765630" y="-1"/>
              <a:ext cx="5426370" cy="3573463"/>
            </a:xfrm>
            <a:prstGeom prst="rect">
              <a:avLst/>
            </a:prstGeom>
          </p:spPr>
        </p:pic>
        <p:pic>
          <p:nvPicPr>
            <p:cNvPr id="8" name="图片 7">
              <a:extLst>
                <a:ext uri="{FF2B5EF4-FFF2-40B4-BE49-F238E27FC236}">
                  <a16:creationId xmlns:a16="http://schemas.microsoft.com/office/drawing/2014/main" id="{73D8A3C5-139D-F463-7FAE-5E50B8C3F53E}"/>
                </a:ext>
              </a:extLst>
            </p:cNvPr>
            <p:cNvPicPr>
              <a:picLocks noChangeAspect="1"/>
            </p:cNvPicPr>
            <p:nvPr/>
          </p:nvPicPr>
          <p:blipFill rotWithShape="1">
            <a:blip r:embed="rId4">
              <a:extLst>
                <a:ext uri="{28A0092B-C50C-407E-A947-70E740481C1C}">
                  <a14:useLocalDpi xmlns:a14="http://schemas.microsoft.com/office/drawing/2010/main" val="0"/>
                </a:ext>
              </a:extLst>
            </a:blip>
            <a:srcRect l="11375" t="75200" r="59875"/>
            <a:stretch/>
          </p:blipFill>
          <p:spPr>
            <a:xfrm>
              <a:off x="1554480" y="5059189"/>
              <a:ext cx="4379163" cy="1798811"/>
            </a:xfrm>
            <a:prstGeom prst="rect">
              <a:avLst/>
            </a:prstGeom>
          </p:spPr>
        </p:pic>
        <p:pic>
          <p:nvPicPr>
            <p:cNvPr id="9" name="图片 8">
              <a:extLst>
                <a:ext uri="{FF2B5EF4-FFF2-40B4-BE49-F238E27FC236}">
                  <a16:creationId xmlns:a16="http://schemas.microsoft.com/office/drawing/2014/main" id="{8F7E0CA7-3307-8BC3-6849-2471F8045A8B}"/>
                </a:ext>
              </a:extLst>
            </p:cNvPr>
            <p:cNvPicPr>
              <a:picLocks noChangeAspect="1"/>
            </p:cNvPicPr>
            <p:nvPr/>
          </p:nvPicPr>
          <p:blipFill rotWithShape="1">
            <a:blip r:embed="rId5">
              <a:extLst>
                <a:ext uri="{28A0092B-C50C-407E-A947-70E740481C1C}">
                  <a14:useLocalDpi xmlns:a14="http://schemas.microsoft.com/office/drawing/2010/main" val="0"/>
                </a:ext>
              </a:extLst>
            </a:blip>
            <a:srcRect t="21125" r="56875"/>
            <a:stretch/>
          </p:blipFill>
          <p:spPr>
            <a:xfrm>
              <a:off x="-33986" y="2005751"/>
              <a:ext cx="5614989" cy="4890349"/>
            </a:xfrm>
            <a:prstGeom prst="rect">
              <a:avLst/>
            </a:prstGeom>
          </p:spPr>
        </p:pic>
        <p:pic>
          <p:nvPicPr>
            <p:cNvPr id="10" name="图片 9">
              <a:extLst>
                <a:ext uri="{FF2B5EF4-FFF2-40B4-BE49-F238E27FC236}">
                  <a16:creationId xmlns:a16="http://schemas.microsoft.com/office/drawing/2014/main" id="{3983CD7B-C8E7-E90C-9486-955AFEEA9F0B}"/>
                </a:ext>
              </a:extLst>
            </p:cNvPr>
            <p:cNvPicPr>
              <a:picLocks noChangeAspect="1"/>
            </p:cNvPicPr>
            <p:nvPr/>
          </p:nvPicPr>
          <p:blipFill rotWithShape="1">
            <a:blip r:embed="rId5">
              <a:extLst>
                <a:ext uri="{28A0092B-C50C-407E-A947-70E740481C1C}">
                  <a14:useLocalDpi xmlns:a14="http://schemas.microsoft.com/office/drawing/2010/main" val="0"/>
                </a:ext>
              </a:extLst>
            </a:blip>
            <a:srcRect l="67875" b="52362"/>
            <a:stretch/>
          </p:blipFill>
          <p:spPr>
            <a:xfrm>
              <a:off x="7576538" y="-1"/>
              <a:ext cx="4615463" cy="3259131"/>
            </a:xfrm>
            <a:prstGeom prst="rect">
              <a:avLst/>
            </a:prstGeom>
          </p:spPr>
        </p:pic>
      </p:grpSp>
      <p:pic>
        <p:nvPicPr>
          <p:cNvPr id="11" name="Picture 10">
            <a:extLst>
              <a:ext uri="{FF2B5EF4-FFF2-40B4-BE49-F238E27FC236}">
                <a16:creationId xmlns:a16="http://schemas.microsoft.com/office/drawing/2014/main" id="{1DB7F5E0-3BF6-CAD5-3380-650FB5C67131}"/>
              </a:ext>
            </a:extLst>
          </p:cNvPr>
          <p:cNvPicPr>
            <a:picLocks noChangeAspect="1"/>
          </p:cNvPicPr>
          <p:nvPr/>
        </p:nvPicPr>
        <p:blipFill>
          <a:blip r:embed="rId6"/>
          <a:stretch>
            <a:fillRect/>
          </a:stretch>
        </p:blipFill>
        <p:spPr>
          <a:xfrm>
            <a:off x="1341507" y="1846780"/>
            <a:ext cx="9833700" cy="3182388"/>
          </a:xfrm>
          <a:prstGeom prst="rect">
            <a:avLst/>
          </a:prstGeom>
        </p:spPr>
      </p:pic>
    </p:spTree>
    <p:extLst>
      <p:ext uri="{BB962C8B-B14F-4D97-AF65-F5344CB8AC3E}">
        <p14:creationId xmlns:p14="http://schemas.microsoft.com/office/powerpoint/2010/main" val="35592679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9A029C-EE57-7951-7583-547BD3647D50}"/>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pic>
        <p:nvPicPr>
          <p:cNvPr id="6" name="Picture 5">
            <a:extLst>
              <a:ext uri="{FF2B5EF4-FFF2-40B4-BE49-F238E27FC236}">
                <a16:creationId xmlns:a16="http://schemas.microsoft.com/office/drawing/2014/main" id="{0A595B74-8174-F134-8270-66CFA2B8FB40}"/>
              </a:ext>
            </a:extLst>
          </p:cNvPr>
          <p:cNvPicPr>
            <a:picLocks noChangeAspect="1"/>
          </p:cNvPicPr>
          <p:nvPr/>
        </p:nvPicPr>
        <p:blipFill>
          <a:blip r:embed="rId2"/>
          <a:stretch>
            <a:fillRect/>
          </a:stretch>
        </p:blipFill>
        <p:spPr>
          <a:xfrm>
            <a:off x="5536640" y="1865262"/>
            <a:ext cx="5910001" cy="4164190"/>
          </a:xfrm>
          <a:prstGeom prst="rect">
            <a:avLst/>
          </a:prstGeom>
        </p:spPr>
      </p:pic>
      <p:pic>
        <p:nvPicPr>
          <p:cNvPr id="7" name="Picture 6">
            <a:extLst>
              <a:ext uri="{FF2B5EF4-FFF2-40B4-BE49-F238E27FC236}">
                <a16:creationId xmlns:a16="http://schemas.microsoft.com/office/drawing/2014/main" id="{75CDFBAF-B8FF-6C5E-9C35-628846AE7F48}"/>
              </a:ext>
            </a:extLst>
          </p:cNvPr>
          <p:cNvPicPr>
            <a:picLocks noChangeAspect="1"/>
          </p:cNvPicPr>
          <p:nvPr/>
        </p:nvPicPr>
        <p:blipFill>
          <a:blip r:embed="rId3"/>
          <a:stretch>
            <a:fillRect/>
          </a:stretch>
        </p:blipFill>
        <p:spPr>
          <a:xfrm>
            <a:off x="802737" y="1876629"/>
            <a:ext cx="4486982" cy="4164191"/>
          </a:xfrm>
          <a:prstGeom prst="rect">
            <a:avLst/>
          </a:prstGeom>
        </p:spPr>
      </p:pic>
      <p:pic>
        <p:nvPicPr>
          <p:cNvPr id="8" name="Picture 7">
            <a:extLst>
              <a:ext uri="{FF2B5EF4-FFF2-40B4-BE49-F238E27FC236}">
                <a16:creationId xmlns:a16="http://schemas.microsoft.com/office/drawing/2014/main" id="{49BB47B7-7674-BE3D-4E59-E7CAB8C00647}"/>
              </a:ext>
            </a:extLst>
          </p:cNvPr>
          <p:cNvPicPr>
            <a:picLocks noChangeAspect="1"/>
          </p:cNvPicPr>
          <p:nvPr/>
        </p:nvPicPr>
        <p:blipFill>
          <a:blip r:embed="rId4"/>
          <a:stretch>
            <a:fillRect/>
          </a:stretch>
        </p:blipFill>
        <p:spPr>
          <a:xfrm>
            <a:off x="442355" y="515129"/>
            <a:ext cx="2481287" cy="1213209"/>
          </a:xfrm>
          <a:prstGeom prst="rect">
            <a:avLst/>
          </a:prstGeom>
        </p:spPr>
      </p:pic>
    </p:spTree>
    <p:extLst>
      <p:ext uri="{BB962C8B-B14F-4D97-AF65-F5344CB8AC3E}">
        <p14:creationId xmlns:p14="http://schemas.microsoft.com/office/powerpoint/2010/main" val="2964450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CC260B-FB00-D68C-CD1C-6F956619E280}"/>
              </a:ext>
            </a:extLst>
          </p:cNvPr>
          <p:cNvPicPr>
            <a:picLocks noChangeAspect="1"/>
          </p:cNvPicPr>
          <p:nvPr/>
        </p:nvPicPr>
        <p:blipFill>
          <a:blip r:embed="rId2"/>
          <a:stretch>
            <a:fillRect/>
          </a:stretch>
        </p:blipFill>
        <p:spPr>
          <a:xfrm flipH="1">
            <a:off x="1181099" y="3209451"/>
            <a:ext cx="3294016" cy="1312595"/>
          </a:xfrm>
          <a:prstGeom prst="rect">
            <a:avLst/>
          </a:prstGeom>
        </p:spPr>
      </p:pic>
      <p:pic>
        <p:nvPicPr>
          <p:cNvPr id="27" name="Picture 26">
            <a:extLst>
              <a:ext uri="{FF2B5EF4-FFF2-40B4-BE49-F238E27FC236}">
                <a16:creationId xmlns:a16="http://schemas.microsoft.com/office/drawing/2014/main" id="{36EA9356-84EC-4ED1-9E76-BE57E55C38CB}"/>
              </a:ext>
            </a:extLst>
          </p:cNvPr>
          <p:cNvPicPr>
            <a:picLocks noChangeAspect="1"/>
          </p:cNvPicPr>
          <p:nvPr/>
        </p:nvPicPr>
        <p:blipFill>
          <a:blip r:embed="rId2"/>
          <a:stretch>
            <a:fillRect/>
          </a:stretch>
        </p:blipFill>
        <p:spPr>
          <a:xfrm>
            <a:off x="7264260" y="3070635"/>
            <a:ext cx="3797171" cy="1312595"/>
          </a:xfrm>
          <a:prstGeom prst="rect">
            <a:avLst/>
          </a:prstGeom>
        </p:spPr>
      </p:pic>
      <p:sp>
        <p:nvSpPr>
          <p:cNvPr id="16" name="Rectangle: Rounded Corners 15">
            <a:extLst>
              <a:ext uri="{FF2B5EF4-FFF2-40B4-BE49-F238E27FC236}">
                <a16:creationId xmlns:a16="http://schemas.microsoft.com/office/drawing/2014/main" id="{EB14C918-1E63-43D7-A6C6-213E872A10E3}"/>
              </a:ext>
            </a:extLst>
          </p:cNvPr>
          <p:cNvSpPr/>
          <p:nvPr/>
        </p:nvSpPr>
        <p:spPr>
          <a:xfrm>
            <a:off x="3722594" y="2735406"/>
            <a:ext cx="3807280" cy="923925"/>
          </a:xfrm>
          <a:prstGeom prst="roundRect">
            <a:avLst>
              <a:gd name="adj" fmla="val 34193"/>
            </a:avLst>
          </a:prstGeom>
          <a:solidFill>
            <a:srgbClr val="F2A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Arial" panose="020B0604020202020204" pitchFamily="34" charset="0"/>
                <a:cs typeface="Arial" panose="020B0604020202020204" pitchFamily="34" charset="0"/>
              </a:rPr>
              <a:t>Nội</a:t>
            </a:r>
            <a:r>
              <a:rPr lang="en-US" sz="3200" dirty="0">
                <a:solidFill>
                  <a:srgbClr val="002060"/>
                </a:solidFill>
                <a:latin typeface="Arial" panose="020B0604020202020204" pitchFamily="34" charset="0"/>
                <a:cs typeface="Arial" panose="020B0604020202020204" pitchFamily="34" charset="0"/>
              </a:rPr>
              <a:t> dung </a:t>
            </a:r>
            <a:r>
              <a:rPr lang="en-US" sz="3200" dirty="0" err="1">
                <a:solidFill>
                  <a:srgbClr val="002060"/>
                </a:solidFill>
                <a:latin typeface="Arial" panose="020B0604020202020204" pitchFamily="34" charset="0"/>
                <a:cs typeface="Arial" panose="020B0604020202020204" pitchFamily="34" charset="0"/>
              </a:rPr>
              <a:t>một</a:t>
            </a:r>
            <a:r>
              <a:rPr lang="en-US" sz="3200" dirty="0">
                <a:solidFill>
                  <a:srgbClr val="002060"/>
                </a:solidFill>
                <a:latin typeface="Arial" panose="020B0604020202020204" pitchFamily="34" charset="0"/>
                <a:cs typeface="Arial" panose="020B0604020202020204" pitchFamily="34" charset="0"/>
              </a:rPr>
              <a:t> </a:t>
            </a:r>
            <a:r>
              <a:rPr lang="en-US" sz="3200" dirty="0" err="1">
                <a:solidFill>
                  <a:srgbClr val="002060"/>
                </a:solidFill>
                <a:latin typeface="Arial" panose="020B0604020202020204" pitchFamily="34" charset="0"/>
                <a:cs typeface="Arial" panose="020B0604020202020204" pitchFamily="34" charset="0"/>
              </a:rPr>
              <a:t>bản</a:t>
            </a:r>
            <a:r>
              <a:rPr lang="en-US" sz="3200" dirty="0">
                <a:solidFill>
                  <a:srgbClr val="002060"/>
                </a:solidFill>
                <a:latin typeface="Arial" panose="020B0604020202020204" pitchFamily="34" charset="0"/>
                <a:cs typeface="Arial" panose="020B0604020202020204" pitchFamily="34" charset="0"/>
              </a:rPr>
              <a:t> tin </a:t>
            </a:r>
            <a:r>
              <a:rPr lang="en-US" sz="3200" dirty="0" err="1">
                <a:solidFill>
                  <a:srgbClr val="002060"/>
                </a:solidFill>
                <a:latin typeface="Arial" panose="020B0604020202020204" pitchFamily="34" charset="0"/>
                <a:cs typeface="Arial" panose="020B0604020202020204" pitchFamily="34" charset="0"/>
              </a:rPr>
              <a:t>có</a:t>
            </a:r>
            <a:r>
              <a:rPr lang="en-US" sz="3200" dirty="0">
                <a:solidFill>
                  <a:srgbClr val="002060"/>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02A6C822-78D6-4813-BB2B-0CB634C9DDCD}"/>
              </a:ext>
            </a:extLst>
          </p:cNvPr>
          <p:cNvSpPr/>
          <p:nvPr/>
        </p:nvSpPr>
        <p:spPr>
          <a:xfrm>
            <a:off x="153892" y="4383230"/>
            <a:ext cx="2751232" cy="92392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1. </a:t>
            </a:r>
            <a:r>
              <a:rPr lang="en-US" sz="2800" dirty="0" err="1">
                <a:solidFill>
                  <a:srgbClr val="002060"/>
                </a:solidFill>
                <a:latin typeface="Arial" panose="020B0604020202020204" pitchFamily="34" charset="0"/>
                <a:cs typeface="Arial" panose="020B0604020202020204" pitchFamily="34" charset="0"/>
              </a:rPr>
              <a:t>Tên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bảng</a:t>
            </a:r>
            <a:r>
              <a:rPr lang="en-US" sz="2800" dirty="0">
                <a:solidFill>
                  <a:srgbClr val="002060"/>
                </a:solidFill>
                <a:latin typeface="Arial" panose="020B0604020202020204" pitchFamily="34" charset="0"/>
                <a:cs typeface="Arial" panose="020B0604020202020204" pitchFamily="34" charset="0"/>
              </a:rPr>
              <a:t> tin</a:t>
            </a:r>
          </a:p>
        </p:txBody>
      </p:sp>
      <p:cxnSp>
        <p:nvCxnSpPr>
          <p:cNvPr id="21" name="Straight Arrow Connector 20">
            <a:extLst>
              <a:ext uri="{FF2B5EF4-FFF2-40B4-BE49-F238E27FC236}">
                <a16:creationId xmlns:a16="http://schemas.microsoft.com/office/drawing/2014/main" id="{2A36CA5E-2588-41CB-895C-763BBB17531A}"/>
              </a:ext>
            </a:extLst>
          </p:cNvPr>
          <p:cNvCxnSpPr>
            <a:cxnSpLocks/>
          </p:cNvCxnSpPr>
          <p:nvPr/>
        </p:nvCxnSpPr>
        <p:spPr>
          <a:xfrm flipH="1">
            <a:off x="4122644" y="3659331"/>
            <a:ext cx="1571625"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99E5F88A-D3BE-4489-A08B-060796A745AE}"/>
              </a:ext>
            </a:extLst>
          </p:cNvPr>
          <p:cNvSpPr/>
          <p:nvPr/>
        </p:nvSpPr>
        <p:spPr>
          <a:xfrm>
            <a:off x="2960593" y="4278456"/>
            <a:ext cx="3135407" cy="1312595"/>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2.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được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thông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báo</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trong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bản</a:t>
            </a:r>
            <a:r>
              <a:rPr lang="en-US" sz="2800" dirty="0">
                <a:solidFill>
                  <a:srgbClr val="002060"/>
                </a:solidFill>
                <a:latin typeface="Arial" panose="020B0604020202020204" pitchFamily="34" charset="0"/>
                <a:cs typeface="Arial" panose="020B0604020202020204" pitchFamily="34" charset="0"/>
              </a:rPr>
              <a:t> tin</a:t>
            </a:r>
          </a:p>
        </p:txBody>
      </p:sp>
      <p:cxnSp>
        <p:nvCxnSpPr>
          <p:cNvPr id="24" name="Straight Arrow Connector 23">
            <a:extLst>
              <a:ext uri="{FF2B5EF4-FFF2-40B4-BE49-F238E27FC236}">
                <a16:creationId xmlns:a16="http://schemas.microsoft.com/office/drawing/2014/main" id="{8BB3AB4A-477C-41B2-8E1B-AAC6B7F73D1A}"/>
              </a:ext>
            </a:extLst>
          </p:cNvPr>
          <p:cNvCxnSpPr>
            <a:cxnSpLocks/>
          </p:cNvCxnSpPr>
          <p:nvPr/>
        </p:nvCxnSpPr>
        <p:spPr>
          <a:xfrm>
            <a:off x="5703794" y="3659331"/>
            <a:ext cx="2085975" cy="619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0E49097E-1C3E-4EAE-9A6C-3E0205585DF0}"/>
              </a:ext>
            </a:extLst>
          </p:cNvPr>
          <p:cNvSpPr/>
          <p:nvPr/>
        </p:nvSpPr>
        <p:spPr>
          <a:xfrm>
            <a:off x="6199093" y="4307031"/>
            <a:ext cx="3135407"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3. </a:t>
            </a:r>
            <a:r>
              <a:rPr lang="en-US" sz="2800" dirty="0" err="1">
                <a:solidFill>
                  <a:srgbClr val="002060"/>
                </a:solidFill>
                <a:latin typeface="Arial" panose="020B0604020202020204" pitchFamily="34" charset="0"/>
                <a:cs typeface="Arial" panose="020B0604020202020204" pitchFamily="34" charset="0"/>
              </a:rPr>
              <a:t>Địa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điểm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và</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thời</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gian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811ED716-9D98-45DD-AD5D-1AA5622C747D}"/>
              </a:ext>
            </a:extLst>
          </p:cNvPr>
          <p:cNvSpPr/>
          <p:nvPr/>
        </p:nvSpPr>
        <p:spPr>
          <a:xfrm>
            <a:off x="9389968" y="4230831"/>
            <a:ext cx="2706525" cy="1276350"/>
          </a:xfrm>
          <a:prstGeom prst="roundRect">
            <a:avLst>
              <a:gd name="adj" fmla="val 341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 panose="020B0604020202020204" pitchFamily="34" charset="0"/>
                <a:cs typeface="Arial" panose="020B0604020202020204" pitchFamily="34" charset="0"/>
              </a:rPr>
              <a:t>4. </a:t>
            </a:r>
            <a:r>
              <a:rPr lang="en-US" sz="2800" dirty="0" err="1">
                <a:solidFill>
                  <a:srgbClr val="002060"/>
                </a:solidFill>
                <a:latin typeface="Arial" panose="020B0604020202020204" pitchFamily="34" charset="0"/>
                <a:cs typeface="Arial" panose="020B0604020202020204" pitchFamily="34" charset="0"/>
              </a:rPr>
              <a:t>Nội</a:t>
            </a:r>
            <a:r>
              <a:rPr lang="en-US" sz="2800" dirty="0">
                <a:solidFill>
                  <a:srgbClr val="002060"/>
                </a:solidFill>
                <a:latin typeface="Arial" panose="020B0604020202020204" pitchFamily="34" charset="0"/>
                <a:cs typeface="Arial" panose="020B0604020202020204" pitchFamily="34" charset="0"/>
              </a:rPr>
              <a:t> dung </a:t>
            </a:r>
            <a:r>
              <a:rPr lang="en-US" sz="2800" dirty="0" err="1">
                <a:solidFill>
                  <a:srgbClr val="002060"/>
                </a:solidFill>
                <a:latin typeface="Arial" panose="020B0604020202020204" pitchFamily="34" charset="0"/>
                <a:cs typeface="Arial" panose="020B0604020202020204" pitchFamily="34" charset="0"/>
              </a:rPr>
              <a:t>của</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hoạt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động</a:t>
            </a:r>
            <a:endParaRPr lang="en-US" sz="2800" dirty="0">
              <a:solidFill>
                <a:srgbClr val="00206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D11A259-9D50-26ED-4DF8-55A8304E7C9A}"/>
              </a:ext>
            </a:extLst>
          </p:cNvPr>
          <p:cNvSpPr txBox="1"/>
          <p:nvPr/>
        </p:nvSpPr>
        <p:spPr>
          <a:xfrm>
            <a:off x="2960593" y="1051538"/>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pic>
        <p:nvPicPr>
          <p:cNvPr id="3" name="Picture 2">
            <a:extLst>
              <a:ext uri="{FF2B5EF4-FFF2-40B4-BE49-F238E27FC236}">
                <a16:creationId xmlns:a16="http://schemas.microsoft.com/office/drawing/2014/main" id="{6E31EB88-B263-FA66-207B-BEDBDB11437D}"/>
              </a:ext>
            </a:extLst>
          </p:cNvPr>
          <p:cNvPicPr>
            <a:picLocks noChangeAspect="1"/>
          </p:cNvPicPr>
          <p:nvPr/>
        </p:nvPicPr>
        <p:blipFill>
          <a:blip r:embed="rId3"/>
          <a:stretch>
            <a:fillRect/>
          </a:stretch>
        </p:blipFill>
        <p:spPr>
          <a:xfrm>
            <a:off x="840827" y="802748"/>
            <a:ext cx="2481287" cy="1213209"/>
          </a:xfrm>
          <a:prstGeom prst="rect">
            <a:avLst/>
          </a:prstGeom>
        </p:spPr>
      </p:pic>
    </p:spTree>
    <p:extLst>
      <p:ext uri="{BB962C8B-B14F-4D97-AF65-F5344CB8AC3E}">
        <p14:creationId xmlns:p14="http://schemas.microsoft.com/office/powerpoint/2010/main" val="29452852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13510B-23D9-F10F-3421-B46F99B4A969}"/>
              </a:ext>
            </a:extLst>
          </p:cNvPr>
          <p:cNvSpPr txBox="1"/>
          <p:nvPr/>
        </p:nvSpPr>
        <p:spPr>
          <a:xfrm>
            <a:off x="2500752" y="653565"/>
            <a:ext cx="8188269" cy="1200329"/>
          </a:xfrm>
          <a:prstGeom prst="rect">
            <a:avLst/>
          </a:prstGeom>
          <a:noFill/>
        </p:spPr>
        <p:txBody>
          <a:bodyPr wrap="square" rtlCol="0">
            <a:spAutoFit/>
          </a:bodyPr>
          <a:lstStyle/>
          <a:p>
            <a:pPr algn="ctr"/>
            <a:r>
              <a:rPr lang="en-US" sz="3600" b="1" dirty="0" err="1">
                <a:latin typeface="Cambria" panose="02040503050406030204" pitchFamily="18" charset="0"/>
              </a:rPr>
              <a:t>Viết</a:t>
            </a:r>
            <a:r>
              <a:rPr lang="en-US" sz="3600" b="1" dirty="0">
                <a:latin typeface="Cambria" panose="02040503050406030204" pitchFamily="18" charset="0"/>
              </a:rPr>
              <a:t> </a:t>
            </a:r>
            <a:r>
              <a:rPr lang="en-US" sz="3600" b="1" dirty="0" err="1">
                <a:latin typeface="Cambria" panose="02040503050406030204" pitchFamily="18" charset="0"/>
              </a:rPr>
              <a:t>một</a:t>
            </a:r>
            <a:r>
              <a:rPr lang="en-US" sz="3600" b="1" dirty="0">
                <a:latin typeface="Cambria" panose="02040503050406030204" pitchFamily="18" charset="0"/>
              </a:rPr>
              <a:t> </a:t>
            </a:r>
            <a:r>
              <a:rPr lang="en-US" sz="3600" b="1" dirty="0" err="1">
                <a:latin typeface="Cambria" panose="02040503050406030204" pitchFamily="18" charset="0"/>
              </a:rPr>
              <a:t>bản</a:t>
            </a:r>
            <a:r>
              <a:rPr lang="en-US" sz="3600" b="1" dirty="0">
                <a:latin typeface="Cambria" panose="02040503050406030204" pitchFamily="18" charset="0"/>
              </a:rPr>
              <a:t> tin </a:t>
            </a:r>
            <a:r>
              <a:rPr lang="en-US" sz="3600" b="1" dirty="0" err="1">
                <a:latin typeface="Cambria" panose="02040503050406030204" pitchFamily="18" charset="0"/>
              </a:rPr>
              <a:t>về</a:t>
            </a:r>
            <a:r>
              <a:rPr lang="en-US" sz="3600" b="1" dirty="0">
                <a:latin typeface="Cambria" panose="02040503050406030204" pitchFamily="18" charset="0"/>
              </a:rPr>
              <a:t> </a:t>
            </a:r>
            <a:r>
              <a:rPr lang="en-US" sz="3600" b="1" dirty="0" err="1">
                <a:latin typeface="Cambria" panose="02040503050406030204" pitchFamily="18" charset="0"/>
              </a:rPr>
              <a:t>hoạt</a:t>
            </a:r>
            <a:r>
              <a:rPr lang="en-US" sz="3600" b="1" dirty="0">
                <a:latin typeface="Cambria" panose="02040503050406030204" pitchFamily="18" charset="0"/>
              </a:rPr>
              <a:t> </a:t>
            </a:r>
            <a:r>
              <a:rPr lang="en-US" sz="3600" b="1" dirty="0" err="1">
                <a:latin typeface="Cambria" panose="02040503050406030204" pitchFamily="18" charset="0"/>
              </a:rPr>
              <a:t>động</a:t>
            </a:r>
            <a:r>
              <a:rPr lang="en-US" sz="3600" b="1" dirty="0">
                <a:latin typeface="Cambria" panose="02040503050406030204" pitchFamily="18" charset="0"/>
              </a:rPr>
              <a:t> </a:t>
            </a:r>
            <a:r>
              <a:rPr lang="en-US" sz="3600" b="1" dirty="0" err="1">
                <a:latin typeface="Cambria" panose="02040503050406030204" pitchFamily="18" charset="0"/>
              </a:rPr>
              <a:t>giữ</a:t>
            </a:r>
            <a:r>
              <a:rPr lang="en-US" sz="3600" b="1" dirty="0">
                <a:latin typeface="Cambria" panose="02040503050406030204" pitchFamily="18" charset="0"/>
              </a:rPr>
              <a:t> </a:t>
            </a:r>
            <a:r>
              <a:rPr lang="en-US" sz="3600" b="1" dirty="0" err="1">
                <a:latin typeface="Cambria" panose="02040503050406030204" pitchFamily="18" charset="0"/>
              </a:rPr>
              <a:t>gìn</a:t>
            </a:r>
            <a:r>
              <a:rPr lang="en-US" sz="3600" b="1" dirty="0">
                <a:latin typeface="Cambria" panose="02040503050406030204" pitchFamily="18" charset="0"/>
              </a:rPr>
              <a:t> </a:t>
            </a:r>
            <a:r>
              <a:rPr lang="en-US" sz="3600" b="1" dirty="0" err="1">
                <a:latin typeface="Cambria" panose="02040503050406030204" pitchFamily="18" charset="0"/>
              </a:rPr>
              <a:t>vệ</a:t>
            </a:r>
            <a:r>
              <a:rPr lang="en-US" sz="3600" b="1" dirty="0">
                <a:latin typeface="Cambria" panose="02040503050406030204" pitchFamily="18" charset="0"/>
              </a:rPr>
              <a:t> </a:t>
            </a:r>
            <a:r>
              <a:rPr lang="en-US" sz="3600" b="1" dirty="0" err="1">
                <a:latin typeface="Cambria" panose="02040503050406030204" pitchFamily="18" charset="0"/>
              </a:rPr>
              <a:t>sinh</a:t>
            </a:r>
            <a:r>
              <a:rPr lang="en-US" sz="3600" b="1" dirty="0">
                <a:latin typeface="Cambria" panose="02040503050406030204" pitchFamily="18" charset="0"/>
              </a:rPr>
              <a:t> </a:t>
            </a:r>
            <a:r>
              <a:rPr lang="en-US" sz="3600" b="1" dirty="0" err="1">
                <a:latin typeface="Cambria" panose="02040503050406030204" pitchFamily="18" charset="0"/>
              </a:rPr>
              <a:t>môi</a:t>
            </a:r>
            <a:r>
              <a:rPr lang="en-US" sz="3600" b="1" dirty="0">
                <a:latin typeface="Cambria" panose="02040503050406030204" pitchFamily="18" charset="0"/>
              </a:rPr>
              <a:t> </a:t>
            </a:r>
            <a:r>
              <a:rPr lang="en-US" sz="3600" b="1" dirty="0" err="1">
                <a:latin typeface="Cambria" panose="02040503050406030204" pitchFamily="18" charset="0"/>
              </a:rPr>
              <a:t>trường</a:t>
            </a:r>
            <a:endParaRPr lang="en-US" sz="3600" b="1" dirty="0">
              <a:latin typeface="Cambria" panose="02040503050406030204" pitchFamily="18" charset="0"/>
            </a:endParaRPr>
          </a:p>
        </p:txBody>
      </p:sp>
      <p:grpSp>
        <p:nvGrpSpPr>
          <p:cNvPr id="8" name="Group 7">
            <a:extLst>
              <a:ext uri="{FF2B5EF4-FFF2-40B4-BE49-F238E27FC236}">
                <a16:creationId xmlns:a16="http://schemas.microsoft.com/office/drawing/2014/main" id="{B02CFA69-4605-CA55-C3DC-F5DB78F1F74C}"/>
              </a:ext>
            </a:extLst>
          </p:cNvPr>
          <p:cNvGrpSpPr/>
          <p:nvPr/>
        </p:nvGrpSpPr>
        <p:grpSpPr>
          <a:xfrm>
            <a:off x="867103" y="1824977"/>
            <a:ext cx="10330225" cy="4118623"/>
            <a:chOff x="867103" y="1824977"/>
            <a:chExt cx="10625959" cy="4118623"/>
          </a:xfrm>
        </p:grpSpPr>
        <p:sp>
          <p:nvSpPr>
            <p:cNvPr id="7" name="Rectangle: Rounded Corners 6">
              <a:extLst>
                <a:ext uri="{FF2B5EF4-FFF2-40B4-BE49-F238E27FC236}">
                  <a16:creationId xmlns:a16="http://schemas.microsoft.com/office/drawing/2014/main" id="{C63A1200-0A6F-A8E7-E06F-12754DC8D9BA}"/>
                </a:ext>
              </a:extLst>
            </p:cNvPr>
            <p:cNvSpPr/>
            <p:nvPr/>
          </p:nvSpPr>
          <p:spPr>
            <a:xfrm>
              <a:off x="867103" y="1842526"/>
              <a:ext cx="10625959" cy="4101074"/>
            </a:xfrm>
            <a:prstGeom prst="roundRect">
              <a:avLst/>
            </a:prstGeom>
            <a:solidFill>
              <a:srgbClr val="F8FBF3"/>
            </a:solidFill>
            <a:ln w="38100">
              <a:solidFill>
                <a:srgbClr val="43753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D35DC1-23B8-D93E-BF17-D5187EC7B08D}"/>
                </a:ext>
              </a:extLst>
            </p:cNvPr>
            <p:cNvSpPr txBox="1"/>
            <p:nvPr/>
          </p:nvSpPr>
          <p:spPr>
            <a:xfrm>
              <a:off x="998323" y="1824977"/>
              <a:ext cx="10329403" cy="4031873"/>
            </a:xfrm>
            <a:prstGeom prst="rect">
              <a:avLst/>
            </a:prstGeom>
            <a:noFill/>
          </p:spPr>
          <p:txBody>
            <a:bodyPr wrap="square" rtlCol="0">
              <a:spAutoFit/>
            </a:bodyPr>
            <a:lstStyle/>
            <a:p>
              <a:pPr algn="ctr"/>
              <a:r>
                <a:rPr lang="vi-VN" sz="3200" dirty="0">
                  <a:solidFill>
                    <a:srgbClr val="437530"/>
                  </a:solidFill>
                  <a:latin typeface="Arial" panose="020B0604020202020204" pitchFamily="34" charset="0"/>
                  <a:cs typeface="Arial" panose="020B0604020202020204" pitchFamily="34" charset="0"/>
                </a:rPr>
                <a:t>Bản tin phát động phong trào </a:t>
              </a:r>
              <a:endParaRPr lang="en-US" sz="3200" dirty="0">
                <a:solidFill>
                  <a:srgbClr val="437530"/>
                </a:solidFill>
                <a:latin typeface="Arial" panose="020B0604020202020204" pitchFamily="34" charset="0"/>
                <a:cs typeface="Arial" panose="020B0604020202020204" pitchFamily="34" charset="0"/>
              </a:endParaRPr>
            </a:p>
            <a:p>
              <a:pPr algn="ctr"/>
              <a:r>
                <a:rPr lang="vi-VN" sz="3200" dirty="0">
                  <a:solidFill>
                    <a:srgbClr val="437530"/>
                  </a:solidFill>
                  <a:latin typeface="Arial" panose="020B0604020202020204" pitchFamily="34" charset="0"/>
                  <a:cs typeface="Arial" panose="020B0604020202020204" pitchFamily="34" charset="0"/>
                </a:rPr>
                <a:t>“Làm sạch đường làng ngõ xóm”</a:t>
              </a:r>
            </a:p>
            <a:p>
              <a:pPr algn="just"/>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Chủ nhật, phong trào “Làm sạch đường làng ngõ xóm” bắt đầu từ 9 giờ đến 11 giờ, ngày 22 tháng 4 </a:t>
              </a:r>
              <a:r>
                <a:rPr lang="vi-VN" sz="3200">
                  <a:latin typeface="Arial" panose="020B0604020202020204" pitchFamily="34" charset="0"/>
                  <a:cs typeface="Arial" panose="020B0604020202020204" pitchFamily="34" charset="0"/>
                </a:rPr>
                <a:t>năm 202</a:t>
              </a:r>
              <a:r>
                <a:rPr lang="en-US" sz="3200">
                  <a:latin typeface="Arial" panose="020B0604020202020204" pitchFamily="34" charset="0"/>
                  <a:cs typeface="Arial" panose="020B0604020202020204" pitchFamily="34" charset="0"/>
                </a:rPr>
                <a:t>5</a:t>
              </a:r>
              <a:r>
                <a:rPr lang="vi-VN" sz="320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Mỗi hộ gia đình sẽ tiến hành dọn dẹp khu vực đường, ngõ trước cổng nhà mình. Hưởng ứng phong trào “Làm sạch đường làng ngõ xóm” giúp bảo vệ khu phố luôn sạch sẽ, góp phần bảo vệ môi trường.</a:t>
              </a:r>
            </a:p>
          </p:txBody>
        </p:sp>
      </p:grpSp>
      <p:pic>
        <p:nvPicPr>
          <p:cNvPr id="9" name="Picture 8">
            <a:extLst>
              <a:ext uri="{FF2B5EF4-FFF2-40B4-BE49-F238E27FC236}">
                <a16:creationId xmlns:a16="http://schemas.microsoft.com/office/drawing/2014/main" id="{E9E7F6C9-DE74-FF93-39E5-3018A7E15CDF}"/>
              </a:ext>
            </a:extLst>
          </p:cNvPr>
          <p:cNvPicPr>
            <a:picLocks noChangeAspect="1"/>
          </p:cNvPicPr>
          <p:nvPr/>
        </p:nvPicPr>
        <p:blipFill>
          <a:blip r:embed="rId2"/>
          <a:stretch>
            <a:fillRect/>
          </a:stretch>
        </p:blipFill>
        <p:spPr>
          <a:xfrm>
            <a:off x="443284" y="582852"/>
            <a:ext cx="2481287" cy="1213209"/>
          </a:xfrm>
          <a:prstGeom prst="rect">
            <a:avLst/>
          </a:prstGeom>
        </p:spPr>
      </p:pic>
    </p:spTree>
    <p:extLst>
      <p:ext uri="{BB962C8B-B14F-4D97-AF65-F5344CB8AC3E}">
        <p14:creationId xmlns:p14="http://schemas.microsoft.com/office/powerpoint/2010/main" val="351709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78618;#234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TotalTime>
  <Words>527</Words>
  <Application>Microsoft Office PowerPoint</Application>
  <PresentationFormat>Widescreen</PresentationFormat>
  <Paragraphs>40</Paragraphs>
  <Slides>16</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Calibri</vt:lpstr>
      <vt:lpstr>#9Slide07 HoneyCream</vt:lpstr>
      <vt:lpstr>SVN-Newton</vt:lpstr>
      <vt:lpstr>Calibri Light</vt:lpstr>
      <vt:lpstr>Cambria</vt:lpstr>
      <vt:lpstr>Arial</vt:lpstr>
      <vt:lpstr>Vogue-ExtraBold</vt:lpstr>
      <vt:lpstr>Times New Roman</vt:lpstr>
      <vt:lpstr>字魂27号-布丁体</vt:lpstr>
      <vt:lpstr>SVN-Ready</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a2</cp:lastModifiedBy>
  <cp:revision>47</cp:revision>
  <dcterms:created xsi:type="dcterms:W3CDTF">2023-03-10T14:33:03Z</dcterms:created>
  <dcterms:modified xsi:type="dcterms:W3CDTF">2026-04-27T14:15:54Z</dcterms:modified>
</cp:coreProperties>
</file>