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1" r:id="rId3"/>
    <p:sldId id="366" r:id="rId4"/>
    <p:sldId id="261" r:id="rId5"/>
    <p:sldId id="370" r:id="rId6"/>
    <p:sldId id="373" r:id="rId7"/>
    <p:sldId id="376" r:id="rId8"/>
    <p:sldId id="375" r:id="rId9"/>
    <p:sldId id="323" r:id="rId10"/>
  </p:sldIdLst>
  <p:sldSz cx="12192000" cy="6858000"/>
  <p:notesSz cx="6858000" cy="9144000"/>
  <p:embeddedFontLst>
    <p:embeddedFont>
      <p:font typeface="#9Slide03 IcielPanton Black" panose="00000A00000000000000" pitchFamily="2" charset="0"/>
      <p:bold r:id="rId13"/>
    </p:embeddedFont>
    <p:embeddedFont>
      <p:font typeface="#9Slide03 Sofia Pro Soft" panose="020B0000000000000000" pitchFamily="34" charset="0"/>
      <p:regular r:id="rId14"/>
    </p:embeddedFont>
    <p:embeddedFont>
      <p:font typeface="#9Slide03 Sofia Pro Soft Bold" panose="020B0000000000000000" pitchFamily="34" charset="0"/>
      <p:bold r:id="rId15"/>
    </p:embeddedFont>
    <p:embeddedFont>
      <p:font typeface="#9Slide04 Taviraj ExtraBold" panose="00000900000000000000" pitchFamily="2" charset="-34"/>
      <p:bold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ẠM DUYÊN" id="{6DC123F5-A65E-4B21-8D63-A08C7DCC59C8}">
          <p14:sldIdLst>
            <p14:sldId id="256"/>
            <p14:sldId id="371"/>
            <p14:sldId id="366"/>
            <p14:sldId id="261"/>
            <p14:sldId id="370"/>
            <p14:sldId id="373"/>
            <p14:sldId id="376"/>
            <p14:sldId id="375"/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E74"/>
    <a:srgbClr val="FDF9F5"/>
    <a:srgbClr val="FFFFFF"/>
    <a:srgbClr val="298289"/>
    <a:srgbClr val="42AAA2"/>
    <a:srgbClr val="8EFDF9"/>
    <a:srgbClr val="00C2CB"/>
    <a:srgbClr val="FEE2A2"/>
    <a:srgbClr val="2E5E5B"/>
    <a:srgbClr val="F4A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86410"/>
  </p:normalViewPr>
  <p:slideViewPr>
    <p:cSldViewPr>
      <p:cViewPr varScale="1">
        <p:scale>
          <a:sx n="57" d="100"/>
          <a:sy n="57" d="100"/>
        </p:scale>
        <p:origin x="264" y="44"/>
      </p:cViewPr>
      <p:guideLst/>
    </p:cSldViewPr>
  </p:slideViewPr>
  <p:outlineViewPr>
    <p:cViewPr>
      <p:scale>
        <a:sx n="100" d="100"/>
        <a:sy n="100" d="100"/>
      </p:scale>
      <p:origin x="0" y="-18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8F623-DFF0-40C4-8F9F-A0765A2663D4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26F0-995E-4B2A-AE39-0237B9F71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17.svg"/><Relationship Id="rId9" Type="http://schemas.openxmlformats.org/officeDocument/2006/relationships/image" Target="../media/image10.png"/><Relationship Id="rId14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ẠM DUYÊN 1 - 9Slide.vn">
            <a:extLst>
              <a:ext uri="{FF2B5EF4-FFF2-40B4-BE49-F238E27FC236}">
                <a16:creationId xmlns:a16="http://schemas.microsoft.com/office/drawing/2014/main" id="{B5C3F9A0-6742-A4FF-AF56-A06EDBCDC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0333" y="3714061"/>
            <a:ext cx="4001667" cy="3856607"/>
          </a:xfrm>
          <a:prstGeom prst="rect">
            <a:avLst/>
          </a:prstGeom>
        </p:spPr>
      </p:pic>
      <p:pic>
        <p:nvPicPr>
          <p:cNvPr id="6" name="PHẠM DUYÊN 2 - 9Slide.vn">
            <a:extLst>
              <a:ext uri="{FF2B5EF4-FFF2-40B4-BE49-F238E27FC236}">
                <a16:creationId xmlns:a16="http://schemas.microsoft.com/office/drawing/2014/main" id="{F0403D34-402F-9838-11DD-4D7853A894A2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1367" y="4460528"/>
            <a:ext cx="4057475" cy="2114959"/>
          </a:xfrm>
          <a:prstGeom prst="rect">
            <a:avLst/>
          </a:prstGeom>
        </p:spPr>
      </p:pic>
      <p:pic>
        <p:nvPicPr>
          <p:cNvPr id="8" name="PHẠM DUYÊN 3 - 9Slide.vn">
            <a:extLst>
              <a:ext uri="{FF2B5EF4-FFF2-40B4-BE49-F238E27FC236}">
                <a16:creationId xmlns:a16="http://schemas.microsoft.com/office/drawing/2014/main" id="{F13701E6-5436-7678-C0FA-8FBC82317FC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3A829D7F-0F6D-72C0-08C3-710D2FAABD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10" name="PHẠM DUYÊN 5 - 9Slide.vn">
            <a:extLst>
              <a:ext uri="{FF2B5EF4-FFF2-40B4-BE49-F238E27FC236}">
                <a16:creationId xmlns:a16="http://schemas.microsoft.com/office/drawing/2014/main" id="{D40422A3-FFA2-E179-2CAA-8D5B50D05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427362" y="4046373"/>
            <a:ext cx="4001667" cy="3856607"/>
          </a:xfrm>
          <a:prstGeom prst="rect">
            <a:avLst/>
          </a:prstGeom>
        </p:spPr>
      </p:pic>
      <p:pic>
        <p:nvPicPr>
          <p:cNvPr id="11" name="PHẠM DUYÊN 6 - 9Slide.vn">
            <a:extLst>
              <a:ext uri="{FF2B5EF4-FFF2-40B4-BE49-F238E27FC236}">
                <a16:creationId xmlns:a16="http://schemas.microsoft.com/office/drawing/2014/main" id="{4CCC3B29-64CD-C6E4-844E-63990EEC92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651179" y="4369690"/>
            <a:ext cx="4001667" cy="3856607"/>
          </a:xfrm>
          <a:prstGeom prst="rect">
            <a:avLst/>
          </a:prstGeom>
        </p:spPr>
      </p:pic>
      <p:pic>
        <p:nvPicPr>
          <p:cNvPr id="12" name="PHẠM DUYÊN 7 - 9Slide.vn">
            <a:extLst>
              <a:ext uri="{FF2B5EF4-FFF2-40B4-BE49-F238E27FC236}">
                <a16:creationId xmlns:a16="http://schemas.microsoft.com/office/drawing/2014/main" id="{7461FDF1-4E8B-8AD8-C964-3FBFA39DF9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64947" y="2950244"/>
            <a:ext cx="772188" cy="478757"/>
          </a:xfrm>
          <a:prstGeom prst="rect">
            <a:avLst/>
          </a:prstGeom>
        </p:spPr>
      </p:pic>
      <p:pic>
        <p:nvPicPr>
          <p:cNvPr id="13" name="PHẠM DUYÊN 8 - 9Slide.vn">
            <a:extLst>
              <a:ext uri="{FF2B5EF4-FFF2-40B4-BE49-F238E27FC236}">
                <a16:creationId xmlns:a16="http://schemas.microsoft.com/office/drawing/2014/main" id="{0599C320-6CEA-8536-3245-D3CA8CD4AC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1506200" y="1877565"/>
            <a:ext cx="573060" cy="416663"/>
          </a:xfrm>
          <a:prstGeom prst="rect">
            <a:avLst/>
          </a:prstGeom>
        </p:spPr>
      </p:pic>
      <p:pic>
        <p:nvPicPr>
          <p:cNvPr id="14" name="PHẠM DUYÊN 9 - 9Slide.vn">
            <a:extLst>
              <a:ext uri="{FF2B5EF4-FFF2-40B4-BE49-F238E27FC236}">
                <a16:creationId xmlns:a16="http://schemas.microsoft.com/office/drawing/2014/main" id="{729295A3-5823-DAB3-5137-6402394D68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2818419" y="4729600"/>
            <a:ext cx="448325" cy="409470"/>
          </a:xfrm>
          <a:prstGeom prst="rect">
            <a:avLst/>
          </a:prstGeom>
        </p:spPr>
      </p:pic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449C5F7F-315A-F9EB-8C3A-DDC5D91BE69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8111432" y="4792716"/>
            <a:ext cx="423377" cy="502028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801F1D6B-4898-179B-E826-A6B20D22931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5532446" y="5781206"/>
            <a:ext cx="263318" cy="394730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BDC35888-53AA-DE2B-21D5-B44C0614A4F2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762156" y="327062"/>
            <a:ext cx="2429845" cy="2199009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6E251707-C866-26E1-ACAF-DE919B4038EC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387081">
            <a:off x="642829" y="-63939"/>
            <a:ext cx="1425743" cy="2332503"/>
          </a:xfrm>
          <a:prstGeom prst="rect">
            <a:avLst/>
          </a:prstGeom>
        </p:spPr>
      </p:pic>
      <p:pic>
        <p:nvPicPr>
          <p:cNvPr id="19" name="PHẠM DUYÊN 14 - 9Slide.vn">
            <a:extLst>
              <a:ext uri="{FF2B5EF4-FFF2-40B4-BE49-F238E27FC236}">
                <a16:creationId xmlns:a16="http://schemas.microsoft.com/office/drawing/2014/main" id="{D3F2D657-043F-6C18-28AA-B835B5648C5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20" name="PHẠM DUYÊN 15 - 9Slide.vn">
            <a:extLst>
              <a:ext uri="{FF2B5EF4-FFF2-40B4-BE49-F238E27FC236}">
                <a16:creationId xmlns:a16="http://schemas.microsoft.com/office/drawing/2014/main" id="{3BA4220A-0CD4-948E-6320-66E297402D2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21" name="PHẠM DUYÊN 16 - 9Slide.vn">
            <a:extLst>
              <a:ext uri="{FF2B5EF4-FFF2-40B4-BE49-F238E27FC236}">
                <a16:creationId xmlns:a16="http://schemas.microsoft.com/office/drawing/2014/main" id="{566A9657-4AD1-A940-3093-70609B5B075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22" name="PHẠM DUYÊN 17 - 9Slide.vn">
            <a:extLst>
              <a:ext uri="{FF2B5EF4-FFF2-40B4-BE49-F238E27FC236}">
                <a16:creationId xmlns:a16="http://schemas.microsoft.com/office/drawing/2014/main" id="{9E75332B-A903-4FD8-CA6A-A2CACB490B7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23" name="PHẠM DUYÊN 18 - 9Slide.vn">
            <a:extLst>
              <a:ext uri="{FF2B5EF4-FFF2-40B4-BE49-F238E27FC236}">
                <a16:creationId xmlns:a16="http://schemas.microsoft.com/office/drawing/2014/main" id="{C385E99B-E00B-A415-FA1A-7C561D9423C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24" name="PHẠM DUYÊN 19 - 9Slide.vn">
            <a:extLst>
              <a:ext uri="{FF2B5EF4-FFF2-40B4-BE49-F238E27FC236}">
                <a16:creationId xmlns:a16="http://schemas.microsoft.com/office/drawing/2014/main" id="{0891FA90-5537-6A34-E24D-F498287407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0451632" y="3530600"/>
            <a:ext cx="772188" cy="478757"/>
          </a:xfrm>
          <a:prstGeom prst="rect">
            <a:avLst/>
          </a:prstGeom>
        </p:spPr>
      </p:pic>
      <p:pic>
        <p:nvPicPr>
          <p:cNvPr id="25" name="PHẠM DUYÊN 20 - 9Slide.vn">
            <a:extLst>
              <a:ext uri="{FF2B5EF4-FFF2-40B4-BE49-F238E27FC236}">
                <a16:creationId xmlns:a16="http://schemas.microsoft.com/office/drawing/2014/main" id="{C8D73DE4-72B0-920B-DD1A-70AA3105C0A6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53702" y="4480033"/>
            <a:ext cx="1337281" cy="2095455"/>
          </a:xfrm>
          <a:prstGeom prst="rect">
            <a:avLst/>
          </a:prstGeom>
        </p:spPr>
      </p:pic>
      <p:pic>
        <p:nvPicPr>
          <p:cNvPr id="26" name="PHẠM DUYÊN 21 - 9Slide.vn">
            <a:extLst>
              <a:ext uri="{FF2B5EF4-FFF2-40B4-BE49-F238E27FC236}">
                <a16:creationId xmlns:a16="http://schemas.microsoft.com/office/drawing/2014/main" id="{CFADF32C-3F4D-425A-0BBE-772E506B793F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53703" y="1909105"/>
            <a:ext cx="292315" cy="878543"/>
          </a:xfrm>
          <a:prstGeom prst="rect">
            <a:avLst/>
          </a:prstGeom>
        </p:spPr>
      </p:pic>
      <p:pic>
        <p:nvPicPr>
          <p:cNvPr id="27" name="PHẠM DUYÊN 22 - 9Slide.vn">
            <a:extLst>
              <a:ext uri="{FF2B5EF4-FFF2-40B4-BE49-F238E27FC236}">
                <a16:creationId xmlns:a16="http://schemas.microsoft.com/office/drawing/2014/main" id="{093DD637-CDA9-6903-183E-075A750BE661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770607" y="685801"/>
            <a:ext cx="292315" cy="8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ẠM DUYÊ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818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F6982AB5-691F-F5A7-BB3D-C803ABD55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0333" y="3714061"/>
            <a:ext cx="4001667" cy="3856607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D13120FE-61F5-9426-DDE0-655CAB09E7D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1367" y="4460528"/>
            <a:ext cx="4057475" cy="2114959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BAB4A97B-4FA0-384E-E7BC-6FC74339B1E9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63273" y="726613"/>
            <a:ext cx="6393308" cy="4169713"/>
          </a:xfrm>
          <a:prstGeom prst="rect">
            <a:avLst/>
          </a:prstGeom>
        </p:spPr>
      </p:pic>
      <p:pic>
        <p:nvPicPr>
          <p:cNvPr id="5" name="PHẠM DUYÊN 4 - 9Slide.vn">
            <a:extLst>
              <a:ext uri="{FF2B5EF4-FFF2-40B4-BE49-F238E27FC236}">
                <a16:creationId xmlns:a16="http://schemas.microsoft.com/office/drawing/2014/main" id="{DC5A5620-D93B-D5CF-1991-E43CE46B32F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6" name="PHẠM DUYÊN 5 - 9Slide.vn">
            <a:extLst>
              <a:ext uri="{FF2B5EF4-FFF2-40B4-BE49-F238E27FC236}">
                <a16:creationId xmlns:a16="http://schemas.microsoft.com/office/drawing/2014/main" id="{BF8ADF5C-B76D-3404-C000-D2385DB6EBC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7" name="PHẠM DUYÊN 6 - 9Slide.vn">
            <a:extLst>
              <a:ext uri="{FF2B5EF4-FFF2-40B4-BE49-F238E27FC236}">
                <a16:creationId xmlns:a16="http://schemas.microsoft.com/office/drawing/2014/main" id="{D986A7E0-14A3-4C41-D742-AB13B006D0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427362" y="4046373"/>
            <a:ext cx="4001667" cy="3856607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759C04EC-754E-739D-BB9B-6A5E4CA538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651179" y="4369690"/>
            <a:ext cx="4001667" cy="3856607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64F9CE5A-51F1-43D5-2751-F143D69D0F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764947" y="2950244"/>
            <a:ext cx="772188" cy="478757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406F0207-6A2F-293E-E4D9-687C2515B41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1506200" y="1877565"/>
            <a:ext cx="573060" cy="416663"/>
          </a:xfrm>
          <a:prstGeom prst="rect">
            <a:avLst/>
          </a:prstGeom>
        </p:spPr>
      </p:pic>
      <p:pic>
        <p:nvPicPr>
          <p:cNvPr id="11" name="PHẠM DUYÊN 10 - 9Slide.vn">
            <a:extLst>
              <a:ext uri="{FF2B5EF4-FFF2-40B4-BE49-F238E27FC236}">
                <a16:creationId xmlns:a16="http://schemas.microsoft.com/office/drawing/2014/main" id="{CAFBD540-87E6-3A6F-BEDA-E78C10A5909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2133535" y="949119"/>
            <a:ext cx="448325" cy="409470"/>
          </a:xfrm>
          <a:prstGeom prst="rect">
            <a:avLst/>
          </a:prstGeom>
        </p:spPr>
      </p:pic>
      <p:pic>
        <p:nvPicPr>
          <p:cNvPr id="12" name="PHẠM DUYÊN 11 - 9Slide.vn">
            <a:extLst>
              <a:ext uri="{FF2B5EF4-FFF2-40B4-BE49-F238E27FC236}">
                <a16:creationId xmlns:a16="http://schemas.microsoft.com/office/drawing/2014/main" id="{207DBED1-4677-5E17-96C5-9F660FE3264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>
          <a:xfrm>
            <a:off x="8111432" y="4792716"/>
            <a:ext cx="423377" cy="502028"/>
          </a:xfrm>
          <a:prstGeom prst="rect">
            <a:avLst/>
          </a:prstGeom>
        </p:spPr>
      </p:pic>
      <p:pic>
        <p:nvPicPr>
          <p:cNvPr id="13" name="PHẠM DUYÊN 12 - 9Slide.vn">
            <a:extLst>
              <a:ext uri="{FF2B5EF4-FFF2-40B4-BE49-F238E27FC236}">
                <a16:creationId xmlns:a16="http://schemas.microsoft.com/office/drawing/2014/main" id="{669D1373-0737-FEC0-402B-1DFC392DAF5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5532446" y="5781206"/>
            <a:ext cx="263318" cy="394730"/>
          </a:xfrm>
          <a:prstGeom prst="rect">
            <a:avLst/>
          </a:prstGeom>
        </p:spPr>
      </p:pic>
      <p:pic>
        <p:nvPicPr>
          <p:cNvPr id="14" name="PHẠM DUYÊN 13 - 9Slide.vn">
            <a:extLst>
              <a:ext uri="{FF2B5EF4-FFF2-40B4-BE49-F238E27FC236}">
                <a16:creationId xmlns:a16="http://schemas.microsoft.com/office/drawing/2014/main" id="{05B5D9EF-629A-FC01-3922-207EE38BE216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762156" y="327062"/>
            <a:ext cx="2429845" cy="2199009"/>
          </a:xfrm>
          <a:prstGeom prst="rect">
            <a:avLst/>
          </a:prstGeom>
        </p:spPr>
      </p:pic>
      <p:pic>
        <p:nvPicPr>
          <p:cNvPr id="16" name="PHẠM DUYÊN 15 - 9Slide.vn">
            <a:extLst>
              <a:ext uri="{FF2B5EF4-FFF2-40B4-BE49-F238E27FC236}">
                <a16:creationId xmlns:a16="http://schemas.microsoft.com/office/drawing/2014/main" id="{EABE791C-EAC7-2A51-69C7-1815B77353A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17" name="PHẠM DUYÊN 16 - 9Slide.vn">
            <a:extLst>
              <a:ext uri="{FF2B5EF4-FFF2-40B4-BE49-F238E27FC236}">
                <a16:creationId xmlns:a16="http://schemas.microsoft.com/office/drawing/2014/main" id="{E08D46AE-E1D9-1945-0CD4-C349301B58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18" name="PHẠM DUYÊN 17 - 9Slide.vn">
            <a:extLst>
              <a:ext uri="{FF2B5EF4-FFF2-40B4-BE49-F238E27FC236}">
                <a16:creationId xmlns:a16="http://schemas.microsoft.com/office/drawing/2014/main" id="{890ADC00-FDBD-5574-5D91-01D40711626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19" name="PHẠM DUYÊN 18 - 9Slide.vn">
            <a:extLst>
              <a:ext uri="{FF2B5EF4-FFF2-40B4-BE49-F238E27FC236}">
                <a16:creationId xmlns:a16="http://schemas.microsoft.com/office/drawing/2014/main" id="{766D8213-22EE-2292-F80C-6D8E17C899F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20" name="PHẠM DUYÊN 19 - 9Slide.vn">
            <a:extLst>
              <a:ext uri="{FF2B5EF4-FFF2-40B4-BE49-F238E27FC236}">
                <a16:creationId xmlns:a16="http://schemas.microsoft.com/office/drawing/2014/main" id="{1932888E-9BAF-134F-57BF-0F9552EFD9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21" name="PHẠM DUYÊN 20 - 9Slide.vn">
            <a:extLst>
              <a:ext uri="{FF2B5EF4-FFF2-40B4-BE49-F238E27FC236}">
                <a16:creationId xmlns:a16="http://schemas.microsoft.com/office/drawing/2014/main" id="{A2B275E5-6A66-A088-177D-3299DF7FEF2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204889" y="3429000"/>
            <a:ext cx="772188" cy="478757"/>
          </a:xfrm>
          <a:prstGeom prst="rect">
            <a:avLst/>
          </a:prstGeom>
        </p:spPr>
      </p:pic>
      <p:pic>
        <p:nvPicPr>
          <p:cNvPr id="22" name="PHẠM DUYÊN 21 - 9Slide.vn">
            <a:extLst>
              <a:ext uri="{FF2B5EF4-FFF2-40B4-BE49-F238E27FC236}">
                <a16:creationId xmlns:a16="http://schemas.microsoft.com/office/drawing/2014/main" id="{ED4CBE83-CFE9-F702-3D06-D1C78F3F45BE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53702" y="4480033"/>
            <a:ext cx="1337281" cy="2095455"/>
          </a:xfrm>
          <a:prstGeom prst="rect">
            <a:avLst/>
          </a:prstGeom>
        </p:spPr>
      </p:pic>
      <p:pic>
        <p:nvPicPr>
          <p:cNvPr id="23" name="PHẠM DUYÊN 22 - 9Slide.vn">
            <a:extLst>
              <a:ext uri="{FF2B5EF4-FFF2-40B4-BE49-F238E27FC236}">
                <a16:creationId xmlns:a16="http://schemas.microsoft.com/office/drawing/2014/main" id="{41BE9245-3381-B06D-3D21-2C2E96C25D0B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253703" y="1909105"/>
            <a:ext cx="292315" cy="878543"/>
          </a:xfrm>
          <a:prstGeom prst="rect">
            <a:avLst/>
          </a:prstGeom>
        </p:spPr>
      </p:pic>
      <p:pic>
        <p:nvPicPr>
          <p:cNvPr id="24" name="PHẠM DUYÊN 23 - 9Slide.vn">
            <a:extLst>
              <a:ext uri="{FF2B5EF4-FFF2-40B4-BE49-F238E27FC236}">
                <a16:creationId xmlns:a16="http://schemas.microsoft.com/office/drawing/2014/main" id="{4DE9A360-95B4-59C9-2ACA-9286E0631458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12170" y="574950"/>
            <a:ext cx="292315" cy="87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HẠM DUYÊN 1 - 9Slide.vn">
            <a:extLst>
              <a:ext uri="{FF2B5EF4-FFF2-40B4-BE49-F238E27FC236}">
                <a16:creationId xmlns:a16="http://schemas.microsoft.com/office/drawing/2014/main" id="{C95C84AB-439C-9433-A5D3-A1779F35925D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176730B2-3B69-334C-4AEB-A5A7FA189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0333" y="3714061"/>
            <a:ext cx="4001667" cy="3856607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124160BA-F18E-4876-B42D-84B3A37CA6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D688B685-BA42-F77A-DFD3-B8CFC67578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26FABCAD-728B-F92C-906A-478D34228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427362" y="4046373"/>
            <a:ext cx="4001667" cy="3856607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6245E521-1758-5187-3F8A-1C7BD556C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651179" y="4369690"/>
            <a:ext cx="4001667" cy="3856607"/>
          </a:xfrm>
          <a:prstGeom prst="rect">
            <a:avLst/>
          </a:prstGeom>
        </p:spPr>
      </p:pic>
      <p:pic>
        <p:nvPicPr>
          <p:cNvPr id="17" name="PHẠM DUYÊN 7 - 9Slide.vn">
            <a:extLst>
              <a:ext uri="{FF2B5EF4-FFF2-40B4-BE49-F238E27FC236}">
                <a16:creationId xmlns:a16="http://schemas.microsoft.com/office/drawing/2014/main" id="{3A69D8F4-B52A-E9B2-523D-983BFD5FED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23" name="PHẠM DUYÊN 8 - 9Slide.vn">
            <a:extLst>
              <a:ext uri="{FF2B5EF4-FFF2-40B4-BE49-F238E27FC236}">
                <a16:creationId xmlns:a16="http://schemas.microsoft.com/office/drawing/2014/main" id="{4E28B8B0-E7B2-BCD7-1A20-4BF26C30B1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24" name="PHẠM DUYÊN 9 - 9Slide.vn">
            <a:extLst>
              <a:ext uri="{FF2B5EF4-FFF2-40B4-BE49-F238E27FC236}">
                <a16:creationId xmlns:a16="http://schemas.microsoft.com/office/drawing/2014/main" id="{C19C6D6E-3854-21F1-B505-227FEFCD2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25" name="PHẠM DUYÊN 10 - 9Slide.vn">
            <a:extLst>
              <a:ext uri="{FF2B5EF4-FFF2-40B4-BE49-F238E27FC236}">
                <a16:creationId xmlns:a16="http://schemas.microsoft.com/office/drawing/2014/main" id="{DD728E8F-29F5-6788-B1CF-D93F6EE035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28" name="PHẠM DUYÊN 11 - 9Slide.vn">
            <a:extLst>
              <a:ext uri="{FF2B5EF4-FFF2-40B4-BE49-F238E27FC236}">
                <a16:creationId xmlns:a16="http://schemas.microsoft.com/office/drawing/2014/main" id="{EB8ADF81-F23B-A715-47E1-73E90BCAAF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33" name="PHẠM DUYÊN 12 - 9Slide.vn">
            <a:extLst>
              <a:ext uri="{FF2B5EF4-FFF2-40B4-BE49-F238E27FC236}">
                <a16:creationId xmlns:a16="http://schemas.microsoft.com/office/drawing/2014/main" id="{D6AA76D6-52FC-453A-A215-B2CFCA1ED0F8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8026" y="5190297"/>
            <a:ext cx="900112" cy="1410432"/>
          </a:xfrm>
          <a:prstGeom prst="rect">
            <a:avLst/>
          </a:prstGeom>
        </p:spPr>
      </p:pic>
      <p:pic>
        <p:nvPicPr>
          <p:cNvPr id="34" name="PHẠM DUYÊN 2 - 9Slide.vn">
            <a:extLst>
              <a:ext uri="{FF2B5EF4-FFF2-40B4-BE49-F238E27FC236}">
                <a16:creationId xmlns:a16="http://schemas.microsoft.com/office/drawing/2014/main" id="{5497A143-9864-0685-2729-85E2869D7F30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30738" y="4735285"/>
            <a:ext cx="3697433" cy="19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CD119871-B30D-80E7-05BF-4BA849327C7C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8" name="PHẠM DUYÊN 2 - 9Slide.vn">
            <a:extLst>
              <a:ext uri="{FF2B5EF4-FFF2-40B4-BE49-F238E27FC236}">
                <a16:creationId xmlns:a16="http://schemas.microsoft.com/office/drawing/2014/main" id="{BE845EDC-6061-89B6-ACA2-13EF3A34B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190333" y="3714061"/>
            <a:ext cx="4001667" cy="3856607"/>
          </a:xfrm>
          <a:prstGeom prst="rect">
            <a:avLst/>
          </a:prstGeom>
        </p:spPr>
      </p:pic>
      <p:pic>
        <p:nvPicPr>
          <p:cNvPr id="19" name="PHẠM DUYÊN 3 - 9Slide.vn">
            <a:extLst>
              <a:ext uri="{FF2B5EF4-FFF2-40B4-BE49-F238E27FC236}">
                <a16:creationId xmlns:a16="http://schemas.microsoft.com/office/drawing/2014/main" id="{4BFF902C-42D8-8192-EAC6-54CCEDE6F8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20" name="PHẠM DUYÊN 4 - 9Slide.vn">
            <a:extLst>
              <a:ext uri="{FF2B5EF4-FFF2-40B4-BE49-F238E27FC236}">
                <a16:creationId xmlns:a16="http://schemas.microsoft.com/office/drawing/2014/main" id="{D7BB9EDF-BC23-3CD4-B2A0-1F26353357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21" name="PHẠM DUYÊN 5 - 9Slide.vn">
            <a:extLst>
              <a:ext uri="{FF2B5EF4-FFF2-40B4-BE49-F238E27FC236}">
                <a16:creationId xmlns:a16="http://schemas.microsoft.com/office/drawing/2014/main" id="{AC72B74F-8257-C210-F5A7-25636704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427362" y="4046373"/>
            <a:ext cx="4001667" cy="3856607"/>
          </a:xfrm>
          <a:prstGeom prst="rect">
            <a:avLst/>
          </a:prstGeom>
        </p:spPr>
      </p:pic>
      <p:pic>
        <p:nvPicPr>
          <p:cNvPr id="22" name="PHẠM DUYÊN 6 - 9Slide.vn">
            <a:extLst>
              <a:ext uri="{FF2B5EF4-FFF2-40B4-BE49-F238E27FC236}">
                <a16:creationId xmlns:a16="http://schemas.microsoft.com/office/drawing/2014/main" id="{96434F2A-B45C-BD8D-5D3F-DFCA735CE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651179" y="4369690"/>
            <a:ext cx="4001667" cy="3856607"/>
          </a:xfrm>
          <a:prstGeom prst="rect">
            <a:avLst/>
          </a:prstGeom>
        </p:spPr>
      </p:pic>
      <p:pic>
        <p:nvPicPr>
          <p:cNvPr id="26" name="PHẠM DUYÊN 7 - 9Slide.vn">
            <a:extLst>
              <a:ext uri="{FF2B5EF4-FFF2-40B4-BE49-F238E27FC236}">
                <a16:creationId xmlns:a16="http://schemas.microsoft.com/office/drawing/2014/main" id="{03E935E2-5DBC-2E99-598E-3E5756E3B3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A2399429-70C2-3171-D7C7-2C0A97A84E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28" name="PHẠM DUYÊN 9 - 9Slide.vn">
            <a:extLst>
              <a:ext uri="{FF2B5EF4-FFF2-40B4-BE49-F238E27FC236}">
                <a16:creationId xmlns:a16="http://schemas.microsoft.com/office/drawing/2014/main" id="{21F3381C-8768-0892-D17D-DD50290EAD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7A824AE8-4413-C6D9-D685-7171C5EF18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30" name="PHẠM DUYÊN 11 - 9Slide.vn">
            <a:extLst>
              <a:ext uri="{FF2B5EF4-FFF2-40B4-BE49-F238E27FC236}">
                <a16:creationId xmlns:a16="http://schemas.microsoft.com/office/drawing/2014/main" id="{0B5F84BD-A193-0DC7-8615-5AF38229C6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31" name="PHẠM DUYÊN 12 - 9Slide.vn">
            <a:extLst>
              <a:ext uri="{FF2B5EF4-FFF2-40B4-BE49-F238E27FC236}">
                <a16:creationId xmlns:a16="http://schemas.microsoft.com/office/drawing/2014/main" id="{21B0741C-37BA-9789-2FF6-C4DCF04BC919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8026" y="5190297"/>
            <a:ext cx="900112" cy="141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79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74CCD631-236C-2763-E1BF-42412385E775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7055F-46BD-9869-5A1F-DE78E8138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265" b="22975"/>
          <a:stretch/>
        </p:blipFill>
        <p:spPr>
          <a:xfrm>
            <a:off x="9525000" y="4285760"/>
            <a:ext cx="2667000" cy="2572240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D37C3DC5-2B09-A6AC-BB3D-6453D7A5661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FFD3B4EB-EA1D-85E5-4F47-C569CA0B1D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787758AF-906A-55BB-B866-DD53CDCA73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206AA980-66FF-663D-689A-1AB90E4464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D47791EF-DDF8-46AE-E354-395FD6A93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0E46D37F-675E-FCFD-0DF2-AF1542F7FC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D5ABCF93-DA38-9240-5C9B-236548B7D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B2EEABC5-7207-4165-D776-963032695AD5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8026" y="5190297"/>
            <a:ext cx="900112" cy="1410432"/>
          </a:xfrm>
          <a:prstGeom prst="rect">
            <a:avLst/>
          </a:prstGeom>
        </p:spPr>
      </p:pic>
      <p:pic>
        <p:nvPicPr>
          <p:cNvPr id="25" name="PHẠM DUYÊN 13 - 9Slide.vn">
            <a:extLst>
              <a:ext uri="{FF2B5EF4-FFF2-40B4-BE49-F238E27FC236}">
                <a16:creationId xmlns:a16="http://schemas.microsoft.com/office/drawing/2014/main" id="{D22EB11F-9E57-0D64-0143-052EEDD309D6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87" y="5711863"/>
            <a:ext cx="1238385" cy="11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HẠM DUYÊN 1 - 9Slide.vn">
            <a:extLst>
              <a:ext uri="{FF2B5EF4-FFF2-40B4-BE49-F238E27FC236}">
                <a16:creationId xmlns:a16="http://schemas.microsoft.com/office/drawing/2014/main" id="{BCFAEF62-E8A1-94AE-D346-B60FFC655B32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34012-47C0-0A2D-0621-76BEF1EDC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265" b="22975"/>
          <a:stretch/>
        </p:blipFill>
        <p:spPr>
          <a:xfrm>
            <a:off x="9525000" y="4285760"/>
            <a:ext cx="2667000" cy="2572240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04897929-CA6A-DBB3-19AB-4D3B8B8BBF4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BBE38F84-8B19-6055-7194-1983816700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8" name="PHẠM DUYÊN 7 - 9Slide.vn">
            <a:extLst>
              <a:ext uri="{FF2B5EF4-FFF2-40B4-BE49-F238E27FC236}">
                <a16:creationId xmlns:a16="http://schemas.microsoft.com/office/drawing/2014/main" id="{B5CB01B4-EB5F-01BB-774C-89A617961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9" name="PHẠM DUYÊN 8 - 9Slide.vn">
            <a:extLst>
              <a:ext uri="{FF2B5EF4-FFF2-40B4-BE49-F238E27FC236}">
                <a16:creationId xmlns:a16="http://schemas.microsoft.com/office/drawing/2014/main" id="{B361C8AF-ED8B-5E34-C29E-96986248DD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10" name="PHẠM DUYÊN 9 - 9Slide.vn">
            <a:extLst>
              <a:ext uri="{FF2B5EF4-FFF2-40B4-BE49-F238E27FC236}">
                <a16:creationId xmlns:a16="http://schemas.microsoft.com/office/drawing/2014/main" id="{A7EA3FBF-2C46-4D7E-A3AB-338B93E313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11" name="PHẠM DUYÊN 10 - 9Slide.vn">
            <a:extLst>
              <a:ext uri="{FF2B5EF4-FFF2-40B4-BE49-F238E27FC236}">
                <a16:creationId xmlns:a16="http://schemas.microsoft.com/office/drawing/2014/main" id="{AC1305EE-EF91-E47B-199B-36ACD3A68B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12" name="PHẠM DUYÊN 11 - 9Slide.vn">
            <a:extLst>
              <a:ext uri="{FF2B5EF4-FFF2-40B4-BE49-F238E27FC236}">
                <a16:creationId xmlns:a16="http://schemas.microsoft.com/office/drawing/2014/main" id="{C29F46AC-BB97-A169-B6E9-A325F0CC79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13" name="PHẠM DUYÊN 12 - 9Slide.vn">
            <a:extLst>
              <a:ext uri="{FF2B5EF4-FFF2-40B4-BE49-F238E27FC236}">
                <a16:creationId xmlns:a16="http://schemas.microsoft.com/office/drawing/2014/main" id="{24D33709-0B91-4464-5FAE-4537DA3E703D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8026" y="5190297"/>
            <a:ext cx="900112" cy="1410432"/>
          </a:xfrm>
          <a:prstGeom prst="rect">
            <a:avLst/>
          </a:prstGeom>
        </p:spPr>
      </p:pic>
      <p:pic>
        <p:nvPicPr>
          <p:cNvPr id="14" name="PHẠM DUYÊN 13 - 9Slide.vn">
            <a:extLst>
              <a:ext uri="{FF2B5EF4-FFF2-40B4-BE49-F238E27FC236}">
                <a16:creationId xmlns:a16="http://schemas.microsoft.com/office/drawing/2014/main" id="{0BCF4BA2-7226-A746-AA09-83806513C3E5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87" y="5711863"/>
            <a:ext cx="1238385" cy="11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92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3F2AF678-AD54-52E9-732D-4F2B150CB7C3}"/>
              </a:ext>
            </a:extLst>
          </p:cNvPr>
          <p:cNvSpPr/>
          <p:nvPr userDrawn="1"/>
        </p:nvSpPr>
        <p:spPr>
          <a:xfrm>
            <a:off x="292100" y="298450"/>
            <a:ext cx="11607800" cy="6261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99BB63-AA82-B535-27E3-07FD68AC0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9265" b="22975"/>
          <a:stretch/>
        </p:blipFill>
        <p:spPr>
          <a:xfrm>
            <a:off x="9525000" y="4285760"/>
            <a:ext cx="2667000" cy="2572240"/>
          </a:xfrm>
          <a:prstGeom prst="rect">
            <a:avLst/>
          </a:prstGeom>
        </p:spPr>
      </p:pic>
      <p:pic>
        <p:nvPicPr>
          <p:cNvPr id="4" name="PHẠM DUYÊN 3 - 9Slide.vn">
            <a:extLst>
              <a:ext uri="{FF2B5EF4-FFF2-40B4-BE49-F238E27FC236}">
                <a16:creationId xmlns:a16="http://schemas.microsoft.com/office/drawing/2014/main" id="{2071FB4A-8146-A4D4-5DF1-50C07A7B988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141" y="6575487"/>
            <a:ext cx="6278068" cy="282513"/>
          </a:xfrm>
          <a:prstGeom prst="rect">
            <a:avLst/>
          </a:prstGeom>
        </p:spPr>
      </p:pic>
      <p:pic>
        <p:nvPicPr>
          <p:cNvPr id="5" name="PHẠM DUYÊN 4 - 9Slide.vn">
            <a:extLst>
              <a:ext uri="{FF2B5EF4-FFF2-40B4-BE49-F238E27FC236}">
                <a16:creationId xmlns:a16="http://schemas.microsoft.com/office/drawing/2014/main" id="{59774C38-84EB-9521-DDE6-7754300C5A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05658" y="6575487"/>
            <a:ext cx="6278068" cy="282513"/>
          </a:xfrm>
          <a:prstGeom prst="rect">
            <a:avLst/>
          </a:prstGeom>
        </p:spPr>
      </p:pic>
      <p:pic>
        <p:nvPicPr>
          <p:cNvPr id="6" name="PHẠM DUYÊN 7 - 9Slide.vn">
            <a:extLst>
              <a:ext uri="{FF2B5EF4-FFF2-40B4-BE49-F238E27FC236}">
                <a16:creationId xmlns:a16="http://schemas.microsoft.com/office/drawing/2014/main" id="{2053FAFD-FFA8-E098-48E1-56FF5B4C2A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-300236" y="0"/>
            <a:ext cx="3217001" cy="327062"/>
          </a:xfrm>
          <a:prstGeom prst="rect">
            <a:avLst/>
          </a:prstGeom>
        </p:spPr>
      </p:pic>
      <p:pic>
        <p:nvPicPr>
          <p:cNvPr id="7" name="PHẠM DUYÊN 8 - 9Slide.vn">
            <a:extLst>
              <a:ext uri="{FF2B5EF4-FFF2-40B4-BE49-F238E27FC236}">
                <a16:creationId xmlns:a16="http://schemas.microsoft.com/office/drawing/2014/main" id="{7E29DCC0-11E0-885A-5791-4FC60329D7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2871099" y="0"/>
            <a:ext cx="2924665" cy="327062"/>
          </a:xfrm>
          <a:prstGeom prst="rect">
            <a:avLst/>
          </a:prstGeom>
        </p:spPr>
      </p:pic>
      <p:pic>
        <p:nvPicPr>
          <p:cNvPr id="8" name="PHẠM DUYÊN 9 - 9Slide.vn">
            <a:extLst>
              <a:ext uri="{FF2B5EF4-FFF2-40B4-BE49-F238E27FC236}">
                <a16:creationId xmlns:a16="http://schemas.microsoft.com/office/drawing/2014/main" id="{FD7A3AB2-21C7-493F-F5A5-335C34C3A4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9087"/>
          <a:stretch>
            <a:fillRect/>
          </a:stretch>
        </p:blipFill>
        <p:spPr>
          <a:xfrm>
            <a:off x="5759691" y="0"/>
            <a:ext cx="2924665" cy="327062"/>
          </a:xfrm>
          <a:prstGeom prst="rect">
            <a:avLst/>
          </a:prstGeom>
        </p:spPr>
      </p:pic>
      <p:pic>
        <p:nvPicPr>
          <p:cNvPr id="9" name="PHẠM DUYÊN 10 - 9Slide.vn">
            <a:extLst>
              <a:ext uri="{FF2B5EF4-FFF2-40B4-BE49-F238E27FC236}">
                <a16:creationId xmlns:a16="http://schemas.microsoft.com/office/drawing/2014/main" id="{D8B08725-F30E-9EFB-8782-B45FBA843E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/>
          <a:stretch>
            <a:fillRect/>
          </a:stretch>
        </p:blipFill>
        <p:spPr>
          <a:xfrm>
            <a:off x="8623173" y="0"/>
            <a:ext cx="2940467" cy="327062"/>
          </a:xfrm>
          <a:prstGeom prst="rect">
            <a:avLst/>
          </a:prstGeom>
        </p:spPr>
      </p:pic>
      <p:pic>
        <p:nvPicPr>
          <p:cNvPr id="10" name="PHẠM DUYÊN 11 - 9Slide.vn">
            <a:extLst>
              <a:ext uri="{FF2B5EF4-FFF2-40B4-BE49-F238E27FC236}">
                <a16:creationId xmlns:a16="http://schemas.microsoft.com/office/drawing/2014/main" id="{A12CBEEF-79AA-606E-EE74-DC7D3B9BBB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8595" r="62382"/>
          <a:stretch>
            <a:fillRect/>
          </a:stretch>
        </p:blipFill>
        <p:spPr>
          <a:xfrm>
            <a:off x="11440954" y="27677"/>
            <a:ext cx="933626" cy="327062"/>
          </a:xfrm>
          <a:prstGeom prst="rect">
            <a:avLst/>
          </a:prstGeom>
        </p:spPr>
      </p:pic>
      <p:pic>
        <p:nvPicPr>
          <p:cNvPr id="11" name="PHẠM DUYÊN 12 - 9Slide.vn">
            <a:extLst>
              <a:ext uri="{FF2B5EF4-FFF2-40B4-BE49-F238E27FC236}">
                <a16:creationId xmlns:a16="http://schemas.microsoft.com/office/drawing/2014/main" id="{5015F261-9CFF-1EA8-44C5-6EC3AD082462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998026" y="5190297"/>
            <a:ext cx="900112" cy="1410432"/>
          </a:xfrm>
          <a:prstGeom prst="rect">
            <a:avLst/>
          </a:prstGeom>
        </p:spPr>
      </p:pic>
      <p:pic>
        <p:nvPicPr>
          <p:cNvPr id="12" name="PHẠM DUYÊN 13 - 9Slide.vn">
            <a:extLst>
              <a:ext uri="{FF2B5EF4-FFF2-40B4-BE49-F238E27FC236}">
                <a16:creationId xmlns:a16="http://schemas.microsoft.com/office/drawing/2014/main" id="{06BBE4AA-8E00-D796-C873-53556E0653BC}"/>
              </a:ext>
            </a:extLst>
          </p:cNvPr>
          <p:cNvPicPr>
            <a:picLocks noChangeAspect="1"/>
          </p:cNvPicPr>
          <p:nvPr userDrawn="1"/>
        </p:nvPicPr>
        <p:blipFill>
          <a:blip cstate="hq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387" y="5711863"/>
            <a:ext cx="1238385" cy="11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gradFill flip="none" rotWithShape="1">
          <a:gsLst>
            <a:gs pos="78000">
              <a:srgbClr val="B8D9FF"/>
            </a:gs>
            <a:gs pos="3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81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">
            <a:extLst>
              <a:ext uri="{FF2B5EF4-FFF2-40B4-BE49-F238E27FC236}">
                <a16:creationId xmlns:a16="http://schemas.microsoft.com/office/drawing/2014/main" id="{374A4033-F737-C673-0688-E34E09CE275C}"/>
              </a:ext>
            </a:extLst>
          </p:cNvPr>
          <p:cNvSpPr/>
          <p:nvPr userDrawn="1"/>
        </p:nvSpPr>
        <p:spPr>
          <a:xfrm>
            <a:off x="3276600" y="905779"/>
            <a:ext cx="52758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11500" kern="0">
                <a:ln w="47625" cap="rnd" cmpd="thinThick">
                  <a:gradFill>
                    <a:gsLst>
                      <a:gs pos="39000">
                        <a:srgbClr val="4CB380">
                          <a:lumMod val="94000"/>
                          <a:lumOff val="6000"/>
                        </a:srgbClr>
                      </a:gs>
                      <a:gs pos="67000">
                        <a:srgbClr val="9AE8E4"/>
                      </a:gs>
                      <a:gs pos="100000">
                        <a:srgbClr val="298289"/>
                      </a:gs>
                    </a:gsLst>
                    <a:lin ang="5400000" scaled="1"/>
                  </a:gradFill>
                  <a:miter lim="800000"/>
                </a:ln>
                <a:solidFill>
                  <a:srgbClr val="2E5E5B"/>
                </a:solidFill>
                <a:effectLst>
                  <a:glow rad="228600">
                    <a:srgbClr val="D7E6AA">
                      <a:alpha val="40000"/>
                    </a:srgbClr>
                  </a:glow>
                </a:effectLst>
                <a:latin typeface="#9Slide04 Taviraj ExtraBold" panose="00000900000000000000" pitchFamily="2" charset="-34"/>
                <a:ea typeface="字魂27号-布丁体" panose="00000505000000000000" pitchFamily="2" charset="-122"/>
                <a:cs typeface="#9Slide04 Taviraj ExtraBold" panose="00000900000000000000" pitchFamily="2" charset="-34"/>
                <a:sym typeface="Arial"/>
              </a:rPr>
              <a:t>BÀI 72</a:t>
            </a:r>
            <a:endParaRPr lang="zh-CN" altLang="en-US" sz="11500" kern="0" dirty="0">
              <a:ln w="47625" cap="rnd" cmpd="thinThick">
                <a:gradFill>
                  <a:gsLst>
                    <a:gs pos="39000">
                      <a:srgbClr val="4CB380">
                        <a:lumMod val="94000"/>
                        <a:lumOff val="6000"/>
                      </a:srgbClr>
                    </a:gs>
                    <a:gs pos="67000">
                      <a:srgbClr val="9AE8E4"/>
                    </a:gs>
                    <a:gs pos="100000">
                      <a:srgbClr val="298289"/>
                    </a:gs>
                  </a:gsLst>
                  <a:lin ang="5400000" scaled="1"/>
                </a:gradFill>
                <a:miter lim="800000"/>
              </a:ln>
              <a:solidFill>
                <a:srgbClr val="2E5E5B"/>
              </a:solidFill>
              <a:effectLst>
                <a:glow rad="228600">
                  <a:srgbClr val="D7E6AA">
                    <a:alpha val="40000"/>
                  </a:srgbClr>
                </a:glow>
              </a:effectLst>
              <a:latin typeface="#9Slide04 Taviraj ExtraBold" panose="00000900000000000000" pitchFamily="2" charset="-34"/>
              <a:ea typeface="字魂27号-布丁体" panose="00000505000000000000" pitchFamily="2" charset="-122"/>
              <a:cs typeface="#9Slide04 Taviraj ExtraBold" panose="00000900000000000000" pitchFamily="2" charset="-34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A8937-7CA6-B4C6-2711-0EA2A0A03DB6}"/>
              </a:ext>
            </a:extLst>
          </p:cNvPr>
          <p:cNvGrpSpPr/>
          <p:nvPr userDrawn="1"/>
        </p:nvGrpSpPr>
        <p:grpSpPr>
          <a:xfrm>
            <a:off x="2078036" y="4090173"/>
            <a:ext cx="8035935" cy="1334057"/>
            <a:chOff x="-482947" y="1894688"/>
            <a:chExt cx="8035935" cy="1334057"/>
          </a:xfrm>
        </p:grpSpPr>
        <p:sp>
          <p:nvSpPr>
            <p:cNvPr id="6" name="PHẠM DUYÊN 1 - 9Slide.vn">
              <a:extLst>
                <a:ext uri="{FF2B5EF4-FFF2-40B4-BE49-F238E27FC236}">
                  <a16:creationId xmlns:a16="http://schemas.microsoft.com/office/drawing/2014/main" id="{BD13B6E4-3501-5A6B-D499-CFC1D9AF381B}"/>
                </a:ext>
              </a:extLst>
            </p:cNvPr>
            <p:cNvSpPr/>
            <p:nvPr/>
          </p:nvSpPr>
          <p:spPr>
            <a:xfrm>
              <a:off x="-482947" y="1894688"/>
              <a:ext cx="802816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8000">
                  <a:ln w="152400">
                    <a:solidFill>
                      <a:schemeClr val="bg1"/>
                    </a:solidFill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Luyện tập chung</a:t>
              </a:r>
              <a:endParaRPr lang="zh-CN" altLang="en-US" sz="8000">
                <a:ln w="15240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  <p:sp>
          <p:nvSpPr>
            <p:cNvPr id="7" name="PHẠM DUYÊN 2 - 9Slide.vn">
              <a:extLst>
                <a:ext uri="{FF2B5EF4-FFF2-40B4-BE49-F238E27FC236}">
                  <a16:creationId xmlns:a16="http://schemas.microsoft.com/office/drawing/2014/main" id="{34BB47BA-D211-B41D-D721-B40E27278E4B}"/>
                </a:ext>
              </a:extLst>
            </p:cNvPr>
            <p:cNvSpPr/>
            <p:nvPr/>
          </p:nvSpPr>
          <p:spPr>
            <a:xfrm>
              <a:off x="-475172" y="1905306"/>
              <a:ext cx="802816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8000">
                  <a:solidFill>
                    <a:srgbClr val="226E74"/>
                  </a:solidFill>
                  <a:latin typeface="#9Slide03 IcielPanton Black" panose="00000A00000000000000" pitchFamily="2" charset="0"/>
                  <a:ea typeface="字魂27号-布丁体" panose="00000505000000000000" pitchFamily="2" charset="-122"/>
                </a:rPr>
                <a:t>Luyện tập chung</a:t>
              </a:r>
              <a:endParaRPr lang="zh-CN" altLang="en-US" sz="8000" dirty="0">
                <a:solidFill>
                  <a:srgbClr val="226E74"/>
                </a:solidFill>
                <a:latin typeface="#9Slide03 IcielPanton Black" panose="00000A00000000000000" pitchFamily="2" charset="0"/>
                <a:ea typeface="字魂27号-布丁体" panose="00000505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B8D9FF"/>
            </a:gs>
            <a:gs pos="91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0A01FCD8-678C-8631-55DD-7B10F73D747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HẠM DUYÊN 7 - 9Slide.vn">
            <a:extLst>
              <a:ext uri="{FF2B5EF4-FFF2-40B4-BE49-F238E27FC236}">
                <a16:creationId xmlns:a16="http://schemas.microsoft.com/office/drawing/2014/main" id="{9FB539F1-4818-F0D1-47E7-F1AEA4FDF2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t="8022" r="560" b="8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HẠM DUYÊN">
            <a:extLst>
              <a:ext uri="{FF2B5EF4-FFF2-40B4-BE49-F238E27FC236}">
                <a16:creationId xmlns:a16="http://schemas.microsoft.com/office/drawing/2014/main" id="{FDBCE925-9511-5A6B-C9CA-3701C5A888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D1822C-C67A-6565-EFA7-7922EEBCD7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E539F-545C-B198-CD38-11FC140F7D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650E1-6385-98BD-0FE6-7C77CC10A9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495598-50D6-7F9A-49A7-034955BA2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16707"/>
          <a:stretch/>
        </p:blipFill>
        <p:spPr>
          <a:xfrm>
            <a:off x="4919610" y="7398792"/>
            <a:ext cx="2352780" cy="706456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A49C1A-E776-168C-4F7A-65C0AC4494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16707"/>
          <a:stretch/>
        </p:blipFill>
        <p:spPr>
          <a:xfrm>
            <a:off x="4919610" y="-1676400"/>
            <a:ext cx="2352780" cy="706456"/>
          </a:xfrm>
          <a:prstGeom prst="round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8" r:id="rId4"/>
    <p:sldLayoutId id="2147483662" r:id="rId5"/>
    <p:sldLayoutId id="2147483667" r:id="rId6"/>
    <p:sldLayoutId id="2147483666" r:id="rId7"/>
    <p:sldLayoutId id="2147483669" r:id="rId8"/>
    <p:sldLayoutId id="2147483659" r:id="rId9"/>
    <p:sldLayoutId id="2147483670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8DBC508E-4135-F9B5-D353-10AB03347B39}"/>
              </a:ext>
            </a:extLst>
          </p:cNvPr>
          <p:cNvSpPr txBox="1"/>
          <p:nvPr/>
        </p:nvSpPr>
        <p:spPr>
          <a:xfrm>
            <a:off x="5345634" y="4724400"/>
            <a:ext cx="1500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Tiết 1 </a:t>
            </a:r>
          </a:p>
        </p:txBody>
      </p:sp>
      <p:pic>
        <p:nvPicPr>
          <p:cNvPr id="2" name="PHẠM DUYÊN 2 - 9Slide.vn">
            <a:extLst>
              <a:ext uri="{FF2B5EF4-FFF2-40B4-BE49-F238E27FC236}">
                <a16:creationId xmlns:a16="http://schemas.microsoft.com/office/drawing/2014/main" id="{0C70C79E-4157-67BE-7B56-1F41089A8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32006" r="24078" b="34752"/>
          <a:stretch/>
        </p:blipFill>
        <p:spPr>
          <a:xfrm>
            <a:off x="379962" y="770530"/>
            <a:ext cx="1675494" cy="665946"/>
          </a:xfrm>
          <a:prstGeom prst="rect">
            <a:avLst/>
          </a:prstGeom>
        </p:spPr>
      </p:pic>
      <p:pic>
        <p:nvPicPr>
          <p:cNvPr id="16" name="PHẠM DUYÊN 3 - 9Slide.vn">
            <a:extLst>
              <a:ext uri="{FF2B5EF4-FFF2-40B4-BE49-F238E27FC236}">
                <a16:creationId xmlns:a16="http://schemas.microsoft.com/office/drawing/2014/main" id="{3FCC6109-0F9E-A33E-4FE0-2818ABB2B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057" y="788950"/>
            <a:ext cx="4963886" cy="2101144"/>
          </a:xfrm>
          <a:prstGeom prst="rect">
            <a:avLst/>
          </a:prstGeom>
        </p:spPr>
      </p:pic>
      <p:pic>
        <p:nvPicPr>
          <p:cNvPr id="31" name="PHẠM DUYÊN 4 - 9Slide.vn">
            <a:extLst>
              <a:ext uri="{FF2B5EF4-FFF2-40B4-BE49-F238E27FC236}">
                <a16:creationId xmlns:a16="http://schemas.microsoft.com/office/drawing/2014/main" id="{3D74BC10-E34F-5EB8-54D4-08F911644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520" y="2670630"/>
            <a:ext cx="9494960" cy="22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27ADE17F-405D-D104-9C0B-B51CC2E946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35" y="1905000"/>
            <a:ext cx="4733730" cy="23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05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4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B4517325-9F1A-CAC9-AF44-DDBD342C64B7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BFF5B01-74DC-25C4-37C7-B739BE08E26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18F18E3-7C94-45AC-1F10-8D360D1A36C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87CE67A-0720-748F-2D36-3ED9FDF2DCF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795D20-9C5C-00EB-5C99-3034C4CD975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FCBD2CC7-3542-AA1E-6031-0E2DB4B15512}"/>
              </a:ext>
            </a:extLst>
          </p:cNvPr>
          <p:cNvSpPr txBox="1"/>
          <p:nvPr/>
        </p:nvSpPr>
        <p:spPr>
          <a:xfrm>
            <a:off x="1322469" y="504371"/>
            <a:ext cx="290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pc="-33">
                <a:solidFill>
                  <a:srgbClr val="226E74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HẠM DUYÊN 3 - 9Slide.vn">
                <a:extLst>
                  <a:ext uri="{FF2B5EF4-FFF2-40B4-BE49-F238E27FC236}">
                    <a16:creationId xmlns:a16="http://schemas.microsoft.com/office/drawing/2014/main" id="{86F8C442-7B65-4315-93A8-A2CF87755495}"/>
                  </a:ext>
                </a:extLst>
              </p:cNvPr>
              <p:cNvSpPr/>
              <p:nvPr/>
            </p:nvSpPr>
            <p:spPr>
              <a:xfrm>
                <a:off x="494737" y="1879336"/>
                <a:ext cx="2819400" cy="566475"/>
              </a:xfrm>
              <a:prstGeom prst="roundRect">
                <a:avLst>
                  <a:gd name="adj" fmla="val 23414"/>
                </a:avLst>
              </a:prstGeom>
              <a:solidFill>
                <a:srgbClr val="116B7D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2 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4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5</a:t>
                </a:r>
                <a:endParaRPr lang="vi-V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PHẠM DUYÊN 3 - 9Slide.vn">
                <a:extLst>
                  <a:ext uri="{FF2B5EF4-FFF2-40B4-BE49-F238E27FC236}">
                    <a16:creationId xmlns:a16="http://schemas.microsoft.com/office/drawing/2014/main" id="{86F8C442-7B65-4315-93A8-A2CF87755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7" y="1879336"/>
                <a:ext cx="2819400" cy="566475"/>
              </a:xfrm>
              <a:prstGeom prst="roundRect">
                <a:avLst>
                  <a:gd name="adj" fmla="val 23414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9164C01F-3D07-8E96-8BCD-80260A644F59}"/>
              </a:ext>
            </a:extLst>
          </p:cNvPr>
          <p:cNvSpPr/>
          <p:nvPr/>
        </p:nvSpPr>
        <p:spPr>
          <a:xfrm>
            <a:off x="3334510" y="1886105"/>
            <a:ext cx="2035076" cy="618127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40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596A9E9C-8BA1-3B7F-E404-9C843DC3823C}"/>
              </a:ext>
            </a:extLst>
          </p:cNvPr>
          <p:cNvSpPr/>
          <p:nvPr/>
        </p:nvSpPr>
        <p:spPr>
          <a:xfrm>
            <a:off x="1313412" y="2488587"/>
            <a:ext cx="1083105" cy="2620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400" spc="-8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r>
              <a:rPr lang="en-US" sz="2400" spc="-8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000</a:t>
            </a:r>
            <a:endParaRPr lang="vi-VN" sz="24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6A130D35-DF4F-38B6-BA53-988017E8A090}"/>
              </a:ext>
            </a:extLst>
          </p:cNvPr>
          <p:cNvCxnSpPr>
            <a:cxnSpLocks/>
          </p:cNvCxnSpPr>
          <p:nvPr/>
        </p:nvCxnSpPr>
        <p:spPr>
          <a:xfrm flipV="1">
            <a:off x="2396517" y="2382712"/>
            <a:ext cx="566043" cy="157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124E8039-A68A-530C-8060-90AC17A7D9C2}"/>
              </a:ext>
            </a:extLst>
          </p:cNvPr>
          <p:cNvSpPr/>
          <p:nvPr/>
        </p:nvSpPr>
        <p:spPr>
          <a:xfrm>
            <a:off x="494736" y="3203419"/>
            <a:ext cx="2749513" cy="618127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36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000 :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6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: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2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5A5D472C-2ED3-1847-08B9-94CCBF7BB24F}"/>
              </a:ext>
            </a:extLst>
          </p:cNvPr>
          <p:cNvSpPr/>
          <p:nvPr/>
        </p:nvSpPr>
        <p:spPr>
          <a:xfrm>
            <a:off x="3328083" y="3198295"/>
            <a:ext cx="2035076" cy="618127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3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5E7C50BA-B421-68AA-BBAE-2C2CB93E7797}"/>
              </a:ext>
            </a:extLst>
          </p:cNvPr>
          <p:cNvSpPr/>
          <p:nvPr/>
        </p:nvSpPr>
        <p:spPr>
          <a:xfrm>
            <a:off x="1440055" y="3843163"/>
            <a:ext cx="1038422" cy="282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400" spc="-8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6</a:t>
            </a:r>
            <a:r>
              <a:rPr lang="en-US" sz="2400" spc="-8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000</a:t>
            </a:r>
            <a:endParaRPr lang="vi-VN" sz="24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5" name="PHẠM DUYÊN 10 - 9Slide.vn">
            <a:extLst>
              <a:ext uri="{FF2B5EF4-FFF2-40B4-BE49-F238E27FC236}">
                <a16:creationId xmlns:a16="http://schemas.microsoft.com/office/drawing/2014/main" id="{6DD46ADC-0CCA-F7CA-713B-931772061F40}"/>
              </a:ext>
            </a:extLst>
          </p:cNvPr>
          <p:cNvCxnSpPr>
            <a:cxnSpLocks/>
          </p:cNvCxnSpPr>
          <p:nvPr/>
        </p:nvCxnSpPr>
        <p:spPr>
          <a:xfrm flipV="1">
            <a:off x="2508868" y="3866497"/>
            <a:ext cx="375271" cy="120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HẠM DUYÊN 11 - 9Slide.vn">
                <a:extLst>
                  <a:ext uri="{FF2B5EF4-FFF2-40B4-BE49-F238E27FC236}">
                    <a16:creationId xmlns:a16="http://schemas.microsoft.com/office/drawing/2014/main" id="{F3FBDA48-ABBE-50EC-1A2D-3090BEE32130}"/>
                  </a:ext>
                </a:extLst>
              </p:cNvPr>
              <p:cNvSpPr/>
              <p:nvPr/>
            </p:nvSpPr>
            <p:spPr>
              <a:xfrm>
                <a:off x="494737" y="4494427"/>
                <a:ext cx="2819400" cy="618127"/>
              </a:xfrm>
              <a:prstGeom prst="roundRect">
                <a:avLst>
                  <a:gd name="adj" fmla="val 23414"/>
                </a:avLst>
              </a:prstGeom>
              <a:solidFill>
                <a:srgbClr val="116B7D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30 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000 : </a:t>
                </a:r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3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mbria" panose="02040503050406030204" pitchFamily="18" charset="0"/>
                      </a:rPr>
                      <m:t>6</m:t>
                    </m:r>
                  </m:oMath>
                </a14:m>
                <a:endParaRPr lang="vi-VN" sz="3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PHẠM DUYÊN 11 - 9Slide.vn">
                <a:extLst>
                  <a:ext uri="{FF2B5EF4-FFF2-40B4-BE49-F238E27FC236}">
                    <a16:creationId xmlns:a16="http://schemas.microsoft.com/office/drawing/2014/main" id="{F3FBDA48-ABBE-50EC-1A2D-3090BEE32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37" y="4494427"/>
                <a:ext cx="2819400" cy="618127"/>
              </a:xfrm>
              <a:prstGeom prst="roundRect">
                <a:avLst>
                  <a:gd name="adj" fmla="val 234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0B1FF87D-6F13-EC03-B02F-307A78BD2D71}"/>
              </a:ext>
            </a:extLst>
          </p:cNvPr>
          <p:cNvSpPr/>
          <p:nvPr/>
        </p:nvSpPr>
        <p:spPr>
          <a:xfrm>
            <a:off x="3338182" y="4549113"/>
            <a:ext cx="2035076" cy="618127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60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863C126E-56D3-C0DE-AFD6-A3585BFEC52F}"/>
              </a:ext>
            </a:extLst>
          </p:cNvPr>
          <p:cNvSpPr/>
          <p:nvPr/>
        </p:nvSpPr>
        <p:spPr>
          <a:xfrm>
            <a:off x="1440055" y="5196476"/>
            <a:ext cx="1134364" cy="284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400" spc="-8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10</a:t>
            </a:r>
            <a:r>
              <a:rPr lang="en-US" sz="2400" spc="-80" dirty="0">
                <a:solidFill>
                  <a:schemeClr val="tx1"/>
                </a:solidFill>
                <a:latin typeface="+mj-lt"/>
                <a:ea typeface="Cambria" panose="02040503050406030204" pitchFamily="18" charset="0"/>
              </a:rPr>
              <a:t> 000</a:t>
            </a:r>
            <a:endParaRPr lang="vi-VN" sz="24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9" name="PHẠM DUYÊN 14 - 9Slide.vn">
            <a:extLst>
              <a:ext uri="{FF2B5EF4-FFF2-40B4-BE49-F238E27FC236}">
                <a16:creationId xmlns:a16="http://schemas.microsoft.com/office/drawing/2014/main" id="{53A5DFAA-B1BB-B4A2-F5AD-5DB6440B48EA}"/>
              </a:ext>
            </a:extLst>
          </p:cNvPr>
          <p:cNvCxnSpPr>
            <a:cxnSpLocks/>
          </p:cNvCxnSpPr>
          <p:nvPr/>
        </p:nvCxnSpPr>
        <p:spPr>
          <a:xfrm flipV="1">
            <a:off x="2574419" y="5112554"/>
            <a:ext cx="489017" cy="117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HẠM DUYÊN 15 - 9Slide.vn">
            <a:extLst>
              <a:ext uri="{FF2B5EF4-FFF2-40B4-BE49-F238E27FC236}">
                <a16:creationId xmlns:a16="http://schemas.microsoft.com/office/drawing/2014/main" id="{C8D5E380-432A-9201-5936-AEE38881FB08}"/>
              </a:ext>
            </a:extLst>
          </p:cNvPr>
          <p:cNvSpPr txBox="1"/>
          <p:nvPr/>
        </p:nvSpPr>
        <p:spPr>
          <a:xfrm>
            <a:off x="42075" y="1133716"/>
            <a:ext cx="108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E5E5B"/>
                </a:solidFill>
                <a:latin typeface="+mj-lt"/>
                <a:cs typeface="Arial" panose="020B0604020202020204" pitchFamily="34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HẠM DUYÊN 3 - 9Slide.vn">
                <a:extLst>
                  <a:ext uri="{FF2B5EF4-FFF2-40B4-BE49-F238E27FC236}">
                    <a16:creationId xmlns:a16="http://schemas.microsoft.com/office/drawing/2014/main" id="{CFD6471C-F8C6-A0A7-887A-8726D577A361}"/>
                  </a:ext>
                </a:extLst>
              </p:cNvPr>
              <p:cNvSpPr/>
              <p:nvPr/>
            </p:nvSpPr>
            <p:spPr>
              <a:xfrm>
                <a:off x="6186271" y="1917914"/>
                <a:ext cx="3389101" cy="618127"/>
              </a:xfrm>
              <a:prstGeom prst="roundRect">
                <a:avLst>
                  <a:gd name="adj" fmla="val 23414"/>
                </a:avLst>
              </a:prstGeom>
              <a:solidFill>
                <a:srgbClr val="116B7D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20 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000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(10 : 5)</a:t>
                </a:r>
                <a:endParaRPr lang="vi-V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PHẠM DUYÊN 3 - 9Slide.vn">
                <a:extLst>
                  <a:ext uri="{FF2B5EF4-FFF2-40B4-BE49-F238E27FC236}">
                    <a16:creationId xmlns:a16="http://schemas.microsoft.com/office/drawing/2014/main" id="{CFD6471C-F8C6-A0A7-887A-8726D577A3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71" y="1917914"/>
                <a:ext cx="3389101" cy="618127"/>
              </a:xfrm>
              <a:prstGeom prst="roundRect">
                <a:avLst>
                  <a:gd name="adj" fmla="val 23414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HẠM DUYÊN 4 - 9Slide.vn">
            <a:extLst>
              <a:ext uri="{FF2B5EF4-FFF2-40B4-BE49-F238E27FC236}">
                <a16:creationId xmlns:a16="http://schemas.microsoft.com/office/drawing/2014/main" id="{0AFB4669-1C21-4CD4-110A-EA543D6B983A}"/>
              </a:ext>
            </a:extLst>
          </p:cNvPr>
          <p:cNvSpPr/>
          <p:nvPr/>
        </p:nvSpPr>
        <p:spPr>
          <a:xfrm>
            <a:off x="9617581" y="1966208"/>
            <a:ext cx="2169901" cy="498953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40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28" name="PHẠM DUYÊN 5 - 9Slide.vn">
            <a:extLst>
              <a:ext uri="{FF2B5EF4-FFF2-40B4-BE49-F238E27FC236}">
                <a16:creationId xmlns:a16="http://schemas.microsoft.com/office/drawing/2014/main" id="{5EBE4631-FF2C-379A-CCFA-4A3E02D65CFE}"/>
              </a:ext>
            </a:extLst>
          </p:cNvPr>
          <p:cNvSpPr/>
          <p:nvPr/>
        </p:nvSpPr>
        <p:spPr>
          <a:xfrm>
            <a:off x="8576900" y="2536041"/>
            <a:ext cx="653156" cy="282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200" spc="-8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2</a:t>
            </a:r>
            <a:endParaRPr lang="vi-VN" sz="32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29" name="PHẠM DUYÊN 6 - 9Slide.vn">
            <a:extLst>
              <a:ext uri="{FF2B5EF4-FFF2-40B4-BE49-F238E27FC236}">
                <a16:creationId xmlns:a16="http://schemas.microsoft.com/office/drawing/2014/main" id="{DB2BE08F-8506-EBE6-C5C1-3A5B390D7109}"/>
              </a:ext>
            </a:extLst>
          </p:cNvPr>
          <p:cNvCxnSpPr>
            <a:cxnSpLocks/>
          </p:cNvCxnSpPr>
          <p:nvPr/>
        </p:nvCxnSpPr>
        <p:spPr>
          <a:xfrm>
            <a:off x="7152135" y="2518005"/>
            <a:ext cx="1229865" cy="159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HẠM DUYÊN 7 - 9Slide.vn">
                <a:extLst>
                  <a:ext uri="{FF2B5EF4-FFF2-40B4-BE49-F238E27FC236}">
                    <a16:creationId xmlns:a16="http://schemas.microsoft.com/office/drawing/2014/main" id="{034E2DEE-3F08-60B3-5C81-86B23D458E54}"/>
                  </a:ext>
                </a:extLst>
              </p:cNvPr>
              <p:cNvSpPr/>
              <p:nvPr/>
            </p:nvSpPr>
            <p:spPr>
              <a:xfrm>
                <a:off x="6186271" y="3208922"/>
                <a:ext cx="3389101" cy="618127"/>
              </a:xfrm>
              <a:prstGeom prst="roundRect">
                <a:avLst>
                  <a:gd name="adj" fmla="val 23414"/>
                </a:avLst>
              </a:prstGeom>
              <a:solidFill>
                <a:srgbClr val="116B7D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91440" tIns="45720" rIns="91440" bIns="45720" anchor="ctr"/>
              <a:lstStyle/>
              <a:p>
                <a:pPr algn="ctr"/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80 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000 :</a:t>
                </a:r>
                <a:r>
                  <a:rPr lang="en-US" sz="3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(2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</a:rPr>
                  <a:t> 4)</a:t>
                </a:r>
                <a:endParaRPr lang="vi-V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PHẠM DUYÊN 7 - 9Slide.vn">
                <a:extLst>
                  <a:ext uri="{FF2B5EF4-FFF2-40B4-BE49-F238E27FC236}">
                    <a16:creationId xmlns:a16="http://schemas.microsoft.com/office/drawing/2014/main" id="{034E2DEE-3F08-60B3-5C81-86B23D458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271" y="3208922"/>
                <a:ext cx="3389101" cy="618127"/>
              </a:xfrm>
              <a:prstGeom prst="roundRect">
                <a:avLst>
                  <a:gd name="adj" fmla="val 23414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HẠM DUYÊN 8 - 9Slide.vn">
            <a:extLst>
              <a:ext uri="{FF2B5EF4-FFF2-40B4-BE49-F238E27FC236}">
                <a16:creationId xmlns:a16="http://schemas.microsoft.com/office/drawing/2014/main" id="{33F39AA2-BA7F-6FAD-B5B7-DB307526694C}"/>
              </a:ext>
            </a:extLst>
          </p:cNvPr>
          <p:cNvSpPr/>
          <p:nvPr/>
        </p:nvSpPr>
        <p:spPr>
          <a:xfrm>
            <a:off x="9617581" y="3257216"/>
            <a:ext cx="2169901" cy="498953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10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33" name="PHẠM DUYÊN 9 - 9Slide.vn">
            <a:extLst>
              <a:ext uri="{FF2B5EF4-FFF2-40B4-BE49-F238E27FC236}">
                <a16:creationId xmlns:a16="http://schemas.microsoft.com/office/drawing/2014/main" id="{8B35B844-3F31-FC77-45A4-2C93BFA21C36}"/>
              </a:ext>
            </a:extLst>
          </p:cNvPr>
          <p:cNvSpPr/>
          <p:nvPr/>
        </p:nvSpPr>
        <p:spPr>
          <a:xfrm>
            <a:off x="8382000" y="3869644"/>
            <a:ext cx="653156" cy="282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200" spc="-8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8</a:t>
            </a:r>
            <a:endParaRPr lang="vi-VN" sz="32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34" name="PHẠM DUYÊN 10 - 9Slide.vn">
            <a:extLst>
              <a:ext uri="{FF2B5EF4-FFF2-40B4-BE49-F238E27FC236}">
                <a16:creationId xmlns:a16="http://schemas.microsoft.com/office/drawing/2014/main" id="{CBFAF97A-3FC9-35CA-B03D-7D7DD24D93A7}"/>
              </a:ext>
            </a:extLst>
          </p:cNvPr>
          <p:cNvCxnSpPr>
            <a:cxnSpLocks/>
          </p:cNvCxnSpPr>
          <p:nvPr/>
        </p:nvCxnSpPr>
        <p:spPr>
          <a:xfrm>
            <a:off x="7335941" y="3764354"/>
            <a:ext cx="903384" cy="157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HẠM DUYÊN 11 - 9Slide.vn">
            <a:extLst>
              <a:ext uri="{FF2B5EF4-FFF2-40B4-BE49-F238E27FC236}">
                <a16:creationId xmlns:a16="http://schemas.microsoft.com/office/drawing/2014/main" id="{616D7DA1-BEDF-3B14-7E0C-9964A7EA7B90}"/>
              </a:ext>
            </a:extLst>
          </p:cNvPr>
          <p:cNvSpPr/>
          <p:nvPr/>
        </p:nvSpPr>
        <p:spPr>
          <a:xfrm>
            <a:off x="6186271" y="4499930"/>
            <a:ext cx="3389101" cy="618127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15 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000 : (27 : 9)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36" name="PHẠM DUYÊN 12 - 9Slide.vn">
            <a:extLst>
              <a:ext uri="{FF2B5EF4-FFF2-40B4-BE49-F238E27FC236}">
                <a16:creationId xmlns:a16="http://schemas.microsoft.com/office/drawing/2014/main" id="{39250B7E-9486-3DC3-46E0-6BA08F3A435A}"/>
              </a:ext>
            </a:extLst>
          </p:cNvPr>
          <p:cNvSpPr/>
          <p:nvPr/>
        </p:nvSpPr>
        <p:spPr>
          <a:xfrm>
            <a:off x="9617581" y="4548224"/>
            <a:ext cx="2169901" cy="498953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=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5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ea"/>
              </a:rPr>
              <a:t> 000</a:t>
            </a:r>
          </a:p>
        </p:txBody>
      </p:sp>
      <p:sp>
        <p:nvSpPr>
          <p:cNvPr id="37" name="PHẠM DUYÊN 13 - 9Slide.vn">
            <a:extLst>
              <a:ext uri="{FF2B5EF4-FFF2-40B4-BE49-F238E27FC236}">
                <a16:creationId xmlns:a16="http://schemas.microsoft.com/office/drawing/2014/main" id="{624992E2-BB36-31DA-9DE9-F50D9578BF7E}"/>
              </a:ext>
            </a:extLst>
          </p:cNvPr>
          <p:cNvSpPr/>
          <p:nvPr/>
        </p:nvSpPr>
        <p:spPr>
          <a:xfrm>
            <a:off x="8250322" y="5167240"/>
            <a:ext cx="653156" cy="282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3200" spc="-8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3</a:t>
            </a:r>
            <a:endParaRPr lang="vi-VN" sz="3200" spc="-80" dirty="0">
              <a:solidFill>
                <a:schemeClr val="tx1"/>
              </a:solidFill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38" name="PHẠM DUYÊN 14 - 9Slide.vn">
            <a:extLst>
              <a:ext uri="{FF2B5EF4-FFF2-40B4-BE49-F238E27FC236}">
                <a16:creationId xmlns:a16="http://schemas.microsoft.com/office/drawing/2014/main" id="{331074AF-3347-D668-741C-73C8179DA17E}"/>
              </a:ext>
            </a:extLst>
          </p:cNvPr>
          <p:cNvCxnSpPr>
            <a:cxnSpLocks/>
          </p:cNvCxnSpPr>
          <p:nvPr/>
        </p:nvCxnSpPr>
        <p:spPr>
          <a:xfrm>
            <a:off x="7167950" y="5130824"/>
            <a:ext cx="910953" cy="131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HẠM DUYÊN 15 - 9Slide.vn">
            <a:extLst>
              <a:ext uri="{FF2B5EF4-FFF2-40B4-BE49-F238E27FC236}">
                <a16:creationId xmlns:a16="http://schemas.microsoft.com/office/drawing/2014/main" id="{744E666F-8394-59D0-ADD2-345A121645DE}"/>
              </a:ext>
            </a:extLst>
          </p:cNvPr>
          <p:cNvSpPr txBox="1"/>
          <p:nvPr/>
        </p:nvSpPr>
        <p:spPr>
          <a:xfrm>
            <a:off x="5715000" y="1164493"/>
            <a:ext cx="1083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E5E5B"/>
                </a:solidFill>
                <a:latin typeface="+mj-lt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0" name="Cloud 11">
            <a:extLst>
              <a:ext uri="{FF2B5EF4-FFF2-40B4-BE49-F238E27FC236}">
                <a16:creationId xmlns:a16="http://schemas.microsoft.com/office/drawing/2014/main" id="{4489B556-EC9B-8D48-CFBD-7F71BCE7B6A2}"/>
              </a:ext>
            </a:extLst>
          </p:cNvPr>
          <p:cNvSpPr/>
          <p:nvPr/>
        </p:nvSpPr>
        <p:spPr>
          <a:xfrm>
            <a:off x="8229600" y="609600"/>
            <a:ext cx="3200400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SGK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994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0" grpId="1" animBg="1"/>
      <p:bldP spid="12" grpId="0" animBg="1"/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8" grpId="1" animBg="1"/>
      <p:bldP spid="32" grpId="0"/>
      <p:bldP spid="26" grpId="0" animBg="1"/>
      <p:bldP spid="27" grpId="0" animBg="1"/>
      <p:bldP spid="28" grpId="0" animBg="1"/>
      <p:bldP spid="28" grpId="1" animBg="1"/>
      <p:bldP spid="30" grpId="0" animBg="1"/>
      <p:bldP spid="31" grpId="0" animBg="1"/>
      <p:bldP spid="33" grpId="0" animBg="1"/>
      <p:bldP spid="33" grpId="1" animBg="1"/>
      <p:bldP spid="35" grpId="0" animBg="1"/>
      <p:bldP spid="36" grpId="0" animBg="1"/>
      <p:bldP spid="37" grpId="0" animBg="1"/>
      <p:bldP spid="37" grpId="1" animBg="1"/>
      <p:bldP spid="3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PHẠM DUYÊN 2 - 9Slide.vn">
            <a:extLst>
              <a:ext uri="{FF2B5EF4-FFF2-40B4-BE49-F238E27FC236}">
                <a16:creationId xmlns:a16="http://schemas.microsoft.com/office/drawing/2014/main" id="{D1193F29-171D-2CAB-C097-B9C99522AB99}"/>
              </a:ext>
            </a:extLst>
          </p:cNvPr>
          <p:cNvGrpSpPr/>
          <p:nvPr/>
        </p:nvGrpSpPr>
        <p:grpSpPr>
          <a:xfrm>
            <a:off x="4306608" y="2159320"/>
            <a:ext cx="3468624" cy="2135381"/>
            <a:chOff x="1676400" y="3351019"/>
            <a:chExt cx="3468624" cy="2135381"/>
          </a:xfrm>
        </p:grpSpPr>
        <p:sp>
          <p:nvSpPr>
            <p:cNvPr id="63" name="PHẠM DUYÊN 8 - 9Slide.vn">
              <a:extLst>
                <a:ext uri="{FF2B5EF4-FFF2-40B4-BE49-F238E27FC236}">
                  <a16:creationId xmlns:a16="http://schemas.microsoft.com/office/drawing/2014/main" id="{A31DE7A5-5742-ED35-2065-E5BD6EB5C7C4}"/>
                </a:ext>
              </a:extLst>
            </p:cNvPr>
            <p:cNvSpPr/>
            <p:nvPr/>
          </p:nvSpPr>
          <p:spPr>
            <a:xfrm>
              <a:off x="4495800" y="4718286"/>
              <a:ext cx="649224" cy="650595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226E74"/>
                  </a:solidFill>
                  <a:latin typeface="+mj-lt"/>
                  <a:cs typeface="Arial" panose="020B0604020202020204" pitchFamily="34" charset="0"/>
                </a:rPr>
                <a:t>S</a:t>
              </a:r>
            </a:p>
          </p:txBody>
        </p:sp>
        <p:grpSp>
          <p:nvGrpSpPr>
            <p:cNvPr id="64" name="PHẠM DUYÊN 3 - 9Slide.vn">
              <a:extLst>
                <a:ext uri="{FF2B5EF4-FFF2-40B4-BE49-F238E27FC236}">
                  <a16:creationId xmlns:a16="http://schemas.microsoft.com/office/drawing/2014/main" id="{B936B1BF-7F75-09EB-3706-AA0751C836A0}"/>
                </a:ext>
              </a:extLst>
            </p:cNvPr>
            <p:cNvGrpSpPr/>
            <p:nvPr/>
          </p:nvGrpSpPr>
          <p:grpSpPr>
            <a:xfrm>
              <a:off x="1676400" y="3351019"/>
              <a:ext cx="2733675" cy="1369405"/>
              <a:chOff x="1181100" y="3953894"/>
              <a:chExt cx="4100513" cy="2054107"/>
            </a:xfrm>
          </p:grpSpPr>
          <p:sp>
            <p:nvSpPr>
              <p:cNvPr id="70" name="PHẠM DUYÊN 3 - 9Slide.vn">
                <a:extLst>
                  <a:ext uri="{FF2B5EF4-FFF2-40B4-BE49-F238E27FC236}">
                    <a16:creationId xmlns:a16="http://schemas.microsoft.com/office/drawing/2014/main" id="{CB84AEDF-F89C-0C3F-EF48-5A8561C379B7}"/>
                  </a:ext>
                </a:extLst>
              </p:cNvPr>
              <p:cNvSpPr txBox="1"/>
              <p:nvPr/>
            </p:nvSpPr>
            <p:spPr>
              <a:xfrm>
                <a:off x="2628530" y="3953894"/>
                <a:ext cx="57845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PHẠM DUYÊN 5 - 9Slide.vn">
                    <a:extLst>
                      <a:ext uri="{FF2B5EF4-FFF2-40B4-BE49-F238E27FC236}">
                        <a16:creationId xmlns:a16="http://schemas.microsoft.com/office/drawing/2014/main" id="{2A25C917-72AF-B4D7-F564-2EF29CDCFD8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1100" y="4325202"/>
                    <a:ext cx="692276" cy="11541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0" i="1" smtClean="0">
                              <a:solidFill>
                                <a:srgbClr val="226E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400">
                      <a:solidFill>
                        <a:srgbClr val="226E74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1" name="PHẠM DUYÊN 5 - 9Slide.vn">
                    <a:extLst>
                      <a:ext uri="{FF2B5EF4-FFF2-40B4-BE49-F238E27FC236}">
                        <a16:creationId xmlns:a16="http://schemas.microsoft.com/office/drawing/2014/main" id="{2A25C917-72AF-B4D7-F564-2EF29CDCFD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1100" y="4325202"/>
                    <a:ext cx="692276" cy="115416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2" name="PHẠM DUYÊN 6 - 9Slide.vn">
                <a:extLst>
                  <a:ext uri="{FF2B5EF4-FFF2-40B4-BE49-F238E27FC236}">
                    <a16:creationId xmlns:a16="http://schemas.microsoft.com/office/drawing/2014/main" id="{ED16F830-CE67-4571-DC38-7AD3F1A6B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2088" y="5905500"/>
                <a:ext cx="3819525" cy="0"/>
              </a:xfrm>
              <a:prstGeom prst="line">
                <a:avLst/>
              </a:prstGeom>
              <a:ln w="3492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PHẠM DUYÊN 7 - 9Slide.vn">
                <a:extLst>
                  <a:ext uri="{FF2B5EF4-FFF2-40B4-BE49-F238E27FC236}">
                    <a16:creationId xmlns:a16="http://schemas.microsoft.com/office/drawing/2014/main" id="{23153EAF-6A43-0A0F-C2FB-AEE926828D8E}"/>
                  </a:ext>
                </a:extLst>
              </p:cNvPr>
              <p:cNvSpPr txBox="1"/>
              <p:nvPr/>
            </p:nvSpPr>
            <p:spPr>
              <a:xfrm>
                <a:off x="3303926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4" name="PHẠM DUYÊN 9 - 9Slide.vn">
                <a:extLst>
                  <a:ext uri="{FF2B5EF4-FFF2-40B4-BE49-F238E27FC236}">
                    <a16:creationId xmlns:a16="http://schemas.microsoft.com/office/drawing/2014/main" id="{EB421234-1ADC-2E9B-962F-626C0F9786AF}"/>
                  </a:ext>
                </a:extLst>
              </p:cNvPr>
              <p:cNvSpPr txBox="1"/>
              <p:nvPr/>
            </p:nvSpPr>
            <p:spPr>
              <a:xfrm>
                <a:off x="3962132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5" name="PHẠM DUYÊN 10 - 9Slide.vn">
                <a:extLst>
                  <a:ext uri="{FF2B5EF4-FFF2-40B4-BE49-F238E27FC236}">
                    <a16:creationId xmlns:a16="http://schemas.microsoft.com/office/drawing/2014/main" id="{9CF4DA39-5579-DA95-D792-E1BF741F44F0}"/>
                  </a:ext>
                </a:extLst>
              </p:cNvPr>
              <p:cNvSpPr txBox="1"/>
              <p:nvPr/>
            </p:nvSpPr>
            <p:spPr>
              <a:xfrm>
                <a:off x="4620339" y="4853840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PHẠM DUYÊN 11 - 9Slide.vn">
                <a:extLst>
                  <a:ext uri="{FF2B5EF4-FFF2-40B4-BE49-F238E27FC236}">
                    <a16:creationId xmlns:a16="http://schemas.microsoft.com/office/drawing/2014/main" id="{6C597A38-57D7-4062-B3F2-BA0E0855C4C2}"/>
                  </a:ext>
                </a:extLst>
              </p:cNvPr>
              <p:cNvSpPr txBox="1"/>
              <p:nvPr/>
            </p:nvSpPr>
            <p:spPr>
              <a:xfrm>
                <a:off x="4620339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7" name="PHẠM DUYÊN 3 - 9Slide.vn">
                <a:extLst>
                  <a:ext uri="{FF2B5EF4-FFF2-40B4-BE49-F238E27FC236}">
                    <a16:creationId xmlns:a16="http://schemas.microsoft.com/office/drawing/2014/main" id="{B21AC25D-9813-EDB0-5EA0-18019637A5E0}"/>
                  </a:ext>
                </a:extLst>
              </p:cNvPr>
              <p:cNvSpPr txBox="1"/>
              <p:nvPr/>
            </p:nvSpPr>
            <p:spPr>
              <a:xfrm>
                <a:off x="1953134" y="3953894"/>
                <a:ext cx="57845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65" name="PHẠM DUYÊN 4 - 9Slide.vn">
              <a:extLst>
                <a:ext uri="{FF2B5EF4-FFF2-40B4-BE49-F238E27FC236}">
                  <a16:creationId xmlns:a16="http://schemas.microsoft.com/office/drawing/2014/main" id="{7CF3D2D5-8C35-0852-CF18-EEFAEE053C9F}"/>
                </a:ext>
              </a:extLst>
            </p:cNvPr>
            <p:cNvSpPr txBox="1"/>
            <p:nvPr/>
          </p:nvSpPr>
          <p:spPr>
            <a:xfrm>
              <a:off x="3969227" y="4715173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6" name="PHẠM DUYÊN 5 - 9Slide.vn">
              <a:extLst>
                <a:ext uri="{FF2B5EF4-FFF2-40B4-BE49-F238E27FC236}">
                  <a16:creationId xmlns:a16="http://schemas.microsoft.com/office/drawing/2014/main" id="{D390BBC4-1925-CFBB-93E2-D3BD054B813E}"/>
                </a:ext>
              </a:extLst>
            </p:cNvPr>
            <p:cNvSpPr txBox="1"/>
            <p:nvPr/>
          </p:nvSpPr>
          <p:spPr>
            <a:xfrm>
              <a:off x="3529178" y="4715768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7" name="PHẠM DUYÊN 6 - 9Slide.vn">
              <a:extLst>
                <a:ext uri="{FF2B5EF4-FFF2-40B4-BE49-F238E27FC236}">
                  <a16:creationId xmlns:a16="http://schemas.microsoft.com/office/drawing/2014/main" id="{248B06F8-57AB-787A-50DA-F44222BBCC1F}"/>
                </a:ext>
              </a:extLst>
            </p:cNvPr>
            <p:cNvSpPr txBox="1"/>
            <p:nvPr/>
          </p:nvSpPr>
          <p:spPr>
            <a:xfrm>
              <a:off x="3089131" y="4716363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8" name="PHẠM DUYÊN 7 - 9Slide.vn">
              <a:extLst>
                <a:ext uri="{FF2B5EF4-FFF2-40B4-BE49-F238E27FC236}">
                  <a16:creationId xmlns:a16="http://schemas.microsoft.com/office/drawing/2014/main" id="{985273D9-5BAF-C2ED-BEA7-9BAD5509306F}"/>
                </a:ext>
              </a:extLst>
            </p:cNvPr>
            <p:cNvSpPr txBox="1"/>
            <p:nvPr/>
          </p:nvSpPr>
          <p:spPr>
            <a:xfrm>
              <a:off x="2637624" y="4716959"/>
              <a:ext cx="3856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9" name="PHẠM DUYÊN 7 - 9Slide.vn">
              <a:extLst>
                <a:ext uri="{FF2B5EF4-FFF2-40B4-BE49-F238E27FC236}">
                  <a16:creationId xmlns:a16="http://schemas.microsoft.com/office/drawing/2014/main" id="{8B1F3349-740B-1090-C74F-E3C6D1ABE784}"/>
                </a:ext>
              </a:extLst>
            </p:cNvPr>
            <p:cNvSpPr txBox="1"/>
            <p:nvPr/>
          </p:nvSpPr>
          <p:spPr>
            <a:xfrm>
              <a:off x="2170264" y="4716959"/>
              <a:ext cx="3856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78" name="PHẠM DUYÊN 3 - 9Slide.vn">
            <a:extLst>
              <a:ext uri="{FF2B5EF4-FFF2-40B4-BE49-F238E27FC236}">
                <a16:creationId xmlns:a16="http://schemas.microsoft.com/office/drawing/2014/main" id="{945FBE43-36E2-EC90-867B-ECD386B1C52C}"/>
              </a:ext>
            </a:extLst>
          </p:cNvPr>
          <p:cNvSpPr/>
          <p:nvPr/>
        </p:nvSpPr>
        <p:spPr>
          <a:xfrm>
            <a:off x="7165632" y="3560037"/>
            <a:ext cx="568062" cy="591784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PHẠM DUYÊN 5 - 9Slide.vn">
            <a:extLst>
              <a:ext uri="{FF2B5EF4-FFF2-40B4-BE49-F238E27FC236}">
                <a16:creationId xmlns:a16="http://schemas.microsoft.com/office/drawing/2014/main" id="{AD316CEC-BD00-F243-6E2E-540E2F42D326}"/>
              </a:ext>
            </a:extLst>
          </p:cNvPr>
          <p:cNvGrpSpPr/>
          <p:nvPr/>
        </p:nvGrpSpPr>
        <p:grpSpPr>
          <a:xfrm>
            <a:off x="1219200" y="453415"/>
            <a:ext cx="1603815" cy="783193"/>
            <a:chOff x="1125954" y="457200"/>
            <a:chExt cx="1603815" cy="783193"/>
          </a:xfrm>
        </p:grpSpPr>
        <p:sp>
          <p:nvSpPr>
            <p:cNvPr id="8" name="PHẠM DUYÊN 1 - 9Slide.vn">
              <a:extLst>
                <a:ext uri="{FF2B5EF4-FFF2-40B4-BE49-F238E27FC236}">
                  <a16:creationId xmlns:a16="http://schemas.microsoft.com/office/drawing/2014/main" id="{81A90E89-511F-52B2-B3CE-F0DA57F25EDF}"/>
                </a:ext>
              </a:extLst>
            </p:cNvPr>
            <p:cNvSpPr/>
            <p:nvPr/>
          </p:nvSpPr>
          <p:spPr>
            <a:xfrm>
              <a:off x="1185988" y="510780"/>
              <a:ext cx="1086581" cy="668922"/>
            </a:xfrm>
            <a:prstGeom prst="roundRect">
              <a:avLst/>
            </a:prstGeom>
            <a:gradFill flip="none" rotWithShape="1">
              <a:gsLst>
                <a:gs pos="19000">
                  <a:srgbClr val="4C5F97"/>
                </a:gs>
                <a:gs pos="86000">
                  <a:srgbClr val="116B7D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PHẠM DUYÊN 3 - 9Slide.vn">
              <a:extLst>
                <a:ext uri="{FF2B5EF4-FFF2-40B4-BE49-F238E27FC236}">
                  <a16:creationId xmlns:a16="http://schemas.microsoft.com/office/drawing/2014/main" id="{83932D58-D103-3ABA-541D-758B4A5A19E4}"/>
                </a:ext>
              </a:extLst>
            </p:cNvPr>
            <p:cNvSpPr txBox="1"/>
            <p:nvPr/>
          </p:nvSpPr>
          <p:spPr>
            <a:xfrm>
              <a:off x="1125954" y="457200"/>
              <a:ext cx="1179583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Đ, S</a:t>
              </a:r>
            </a:p>
          </p:txBody>
        </p:sp>
        <p:sp>
          <p:nvSpPr>
            <p:cNvPr id="10" name="PHẠM DUYÊN 4 - 9Slide.vn">
              <a:extLst>
                <a:ext uri="{FF2B5EF4-FFF2-40B4-BE49-F238E27FC236}">
                  <a16:creationId xmlns:a16="http://schemas.microsoft.com/office/drawing/2014/main" id="{70B2302C-B507-5E36-13AD-29882F4A5CA8}"/>
                </a:ext>
              </a:extLst>
            </p:cNvPr>
            <p:cNvSpPr txBox="1"/>
            <p:nvPr/>
          </p:nvSpPr>
          <p:spPr>
            <a:xfrm>
              <a:off x="2248786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spc="-40">
                  <a:solidFill>
                    <a:srgbClr val="116B7D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1" name="PHẠM DUYÊN 6 - 9Slide.vn">
            <a:extLst>
              <a:ext uri="{FF2B5EF4-FFF2-40B4-BE49-F238E27FC236}">
                <a16:creationId xmlns:a16="http://schemas.microsoft.com/office/drawing/2014/main" id="{F6602A2A-DC33-CF7E-87AE-4B21400483C4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2665AB-393D-FAEB-140E-FC8031FDBDD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A0339FC-AFF0-947F-ADF5-21E9690AC39A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0953340-DC2B-EA23-B8FF-26F2F72D69A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6F5E2D-56BA-3042-E898-AE730220466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8" name="PHẠM DUYÊN 7 - 9Slide.vn">
            <a:extLst>
              <a:ext uri="{FF2B5EF4-FFF2-40B4-BE49-F238E27FC236}">
                <a16:creationId xmlns:a16="http://schemas.microsoft.com/office/drawing/2014/main" id="{949A41BE-9C6A-0C8D-44BD-9867BFB18514}"/>
              </a:ext>
            </a:extLst>
          </p:cNvPr>
          <p:cNvSpPr txBox="1"/>
          <p:nvPr/>
        </p:nvSpPr>
        <p:spPr>
          <a:xfrm>
            <a:off x="238085" y="1216956"/>
            <a:ext cx="70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116B7D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  <a:endParaRPr lang="en-US" sz="4000" spc="107" dirty="0">
              <a:solidFill>
                <a:srgbClr val="116B7D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PHẠM DUYÊN 8 - 9Slide.vn">
            <a:extLst>
              <a:ext uri="{FF2B5EF4-FFF2-40B4-BE49-F238E27FC236}">
                <a16:creationId xmlns:a16="http://schemas.microsoft.com/office/drawing/2014/main" id="{95183433-F7BA-EDA1-E24C-2A8CF1482F23}"/>
              </a:ext>
            </a:extLst>
          </p:cNvPr>
          <p:cNvGrpSpPr/>
          <p:nvPr/>
        </p:nvGrpSpPr>
        <p:grpSpPr>
          <a:xfrm>
            <a:off x="416838" y="2116119"/>
            <a:ext cx="3468624" cy="2135381"/>
            <a:chOff x="1676400" y="3351019"/>
            <a:chExt cx="3468624" cy="2135381"/>
          </a:xfrm>
        </p:grpSpPr>
        <p:sp>
          <p:nvSpPr>
            <p:cNvPr id="20" name="PHẠM DUYÊN 8 - 9Slide.vn">
              <a:extLst>
                <a:ext uri="{FF2B5EF4-FFF2-40B4-BE49-F238E27FC236}">
                  <a16:creationId xmlns:a16="http://schemas.microsoft.com/office/drawing/2014/main" id="{D6773736-E5C8-3000-9BBD-306CA7591069}"/>
                </a:ext>
              </a:extLst>
            </p:cNvPr>
            <p:cNvSpPr/>
            <p:nvPr/>
          </p:nvSpPr>
          <p:spPr>
            <a:xfrm>
              <a:off x="4495800" y="4718286"/>
              <a:ext cx="649224" cy="650595"/>
            </a:xfrm>
            <a:prstGeom prst="roundRect">
              <a:avLst>
                <a:gd name="adj" fmla="val 20983"/>
              </a:avLst>
            </a:prstGeom>
            <a:noFill/>
            <a:ln w="28575">
              <a:solidFill>
                <a:schemeClr val="accent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rgbClr val="226E74"/>
                  </a:solidFill>
                  <a:latin typeface="+mj-lt"/>
                  <a:cs typeface="Arial" panose="020B0604020202020204" pitchFamily="34" charset="0"/>
                </a:rPr>
                <a:t>Đ</a:t>
              </a:r>
            </a:p>
          </p:txBody>
        </p:sp>
        <p:grpSp>
          <p:nvGrpSpPr>
            <p:cNvPr id="21" name="PHẠM DUYÊN 3 - 9Slide.vn">
              <a:extLst>
                <a:ext uri="{FF2B5EF4-FFF2-40B4-BE49-F238E27FC236}">
                  <a16:creationId xmlns:a16="http://schemas.microsoft.com/office/drawing/2014/main" id="{9E4669E0-FB9E-78CB-2B83-A591353FDA4D}"/>
                </a:ext>
              </a:extLst>
            </p:cNvPr>
            <p:cNvGrpSpPr/>
            <p:nvPr/>
          </p:nvGrpSpPr>
          <p:grpSpPr>
            <a:xfrm>
              <a:off x="1676400" y="3351019"/>
              <a:ext cx="2733675" cy="1369405"/>
              <a:chOff x="1181100" y="3953894"/>
              <a:chExt cx="4100513" cy="2054107"/>
            </a:xfrm>
          </p:grpSpPr>
          <p:sp>
            <p:nvSpPr>
              <p:cNvPr id="28" name="PHẠM DUYÊN 3 - 9Slide.vn">
                <a:extLst>
                  <a:ext uri="{FF2B5EF4-FFF2-40B4-BE49-F238E27FC236}">
                    <a16:creationId xmlns:a16="http://schemas.microsoft.com/office/drawing/2014/main" id="{9D3B6021-8945-3B75-F826-2A7A58DF346C}"/>
                  </a:ext>
                </a:extLst>
              </p:cNvPr>
              <p:cNvSpPr txBox="1"/>
              <p:nvPr/>
            </p:nvSpPr>
            <p:spPr>
              <a:xfrm>
                <a:off x="2628530" y="3953894"/>
                <a:ext cx="57845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PHẠM DUYÊN 5 - 9Slide.vn">
                    <a:extLst>
                      <a:ext uri="{FF2B5EF4-FFF2-40B4-BE49-F238E27FC236}">
                        <a16:creationId xmlns:a16="http://schemas.microsoft.com/office/drawing/2014/main" id="{38D932C7-D289-8FC5-F31E-9F2356A2A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181100" y="4325202"/>
                    <a:ext cx="692276" cy="11541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0" i="1" smtClean="0">
                              <a:solidFill>
                                <a:srgbClr val="226E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4400">
                      <a:solidFill>
                        <a:srgbClr val="226E74"/>
                      </a:solidFill>
                      <a:latin typeface="+mj-lt"/>
                      <a:ea typeface="Cambria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PHẠM DUYÊN 5 - 9Slide.vn">
                    <a:extLst>
                      <a:ext uri="{FF2B5EF4-FFF2-40B4-BE49-F238E27FC236}">
                        <a16:creationId xmlns:a16="http://schemas.microsoft.com/office/drawing/2014/main" id="{38D932C7-D289-8FC5-F31E-9F2356A2A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1100" y="4325202"/>
                    <a:ext cx="692276" cy="115416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PHẠM DUYÊN 6 - 9Slide.vn">
                <a:extLst>
                  <a:ext uri="{FF2B5EF4-FFF2-40B4-BE49-F238E27FC236}">
                    <a16:creationId xmlns:a16="http://schemas.microsoft.com/office/drawing/2014/main" id="{6A122796-92DE-B33A-BBED-E924110A3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2088" y="5905500"/>
                <a:ext cx="3819525" cy="0"/>
              </a:xfrm>
              <a:prstGeom prst="line">
                <a:avLst/>
              </a:prstGeom>
              <a:ln w="34925" cap="rnd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PHẠM DUYÊN 7 - 9Slide.vn">
                <a:extLst>
                  <a:ext uri="{FF2B5EF4-FFF2-40B4-BE49-F238E27FC236}">
                    <a16:creationId xmlns:a16="http://schemas.microsoft.com/office/drawing/2014/main" id="{C0B776E5-71D4-040B-0075-2D82EE5C5881}"/>
                  </a:ext>
                </a:extLst>
              </p:cNvPr>
              <p:cNvSpPr txBox="1"/>
              <p:nvPr/>
            </p:nvSpPr>
            <p:spPr>
              <a:xfrm>
                <a:off x="3303926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4" name="PHẠM DUYÊN 9 - 9Slide.vn">
                <a:extLst>
                  <a:ext uri="{FF2B5EF4-FFF2-40B4-BE49-F238E27FC236}">
                    <a16:creationId xmlns:a16="http://schemas.microsoft.com/office/drawing/2014/main" id="{A021DA86-37DF-DC6B-74E9-C31036D433F4}"/>
                  </a:ext>
                </a:extLst>
              </p:cNvPr>
              <p:cNvSpPr txBox="1"/>
              <p:nvPr/>
            </p:nvSpPr>
            <p:spPr>
              <a:xfrm>
                <a:off x="3962132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5" name="PHẠM DUYÊN 10 - 9Slide.vn">
                <a:extLst>
                  <a:ext uri="{FF2B5EF4-FFF2-40B4-BE49-F238E27FC236}">
                    <a16:creationId xmlns:a16="http://schemas.microsoft.com/office/drawing/2014/main" id="{E6274932-3C35-F711-4A13-23B542C12C76}"/>
                  </a:ext>
                </a:extLst>
              </p:cNvPr>
              <p:cNvSpPr txBox="1"/>
              <p:nvPr/>
            </p:nvSpPr>
            <p:spPr>
              <a:xfrm>
                <a:off x="4620339" y="4853840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6" name="PHẠM DUYÊN 11 - 9Slide.vn">
                <a:extLst>
                  <a:ext uri="{FF2B5EF4-FFF2-40B4-BE49-F238E27FC236}">
                    <a16:creationId xmlns:a16="http://schemas.microsoft.com/office/drawing/2014/main" id="{0BEADCEB-18FC-3898-D3FA-6BF7CD0A8B47}"/>
                  </a:ext>
                </a:extLst>
              </p:cNvPr>
              <p:cNvSpPr txBox="1"/>
              <p:nvPr/>
            </p:nvSpPr>
            <p:spPr>
              <a:xfrm>
                <a:off x="4620339" y="3953894"/>
                <a:ext cx="56126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7" name="PHẠM DUYÊN 3 - 9Slide.vn">
                <a:extLst>
                  <a:ext uri="{FF2B5EF4-FFF2-40B4-BE49-F238E27FC236}">
                    <a16:creationId xmlns:a16="http://schemas.microsoft.com/office/drawing/2014/main" id="{C3ECF3A1-F21C-5F50-CE14-D2A45BACB615}"/>
                  </a:ext>
                </a:extLst>
              </p:cNvPr>
              <p:cNvSpPr txBox="1"/>
              <p:nvPr/>
            </p:nvSpPr>
            <p:spPr>
              <a:xfrm>
                <a:off x="1953134" y="3953894"/>
                <a:ext cx="578450" cy="1154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226E74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2" name="PHẠM DUYÊN 4 - 9Slide.vn">
              <a:extLst>
                <a:ext uri="{FF2B5EF4-FFF2-40B4-BE49-F238E27FC236}">
                  <a16:creationId xmlns:a16="http://schemas.microsoft.com/office/drawing/2014/main" id="{138FD313-5D67-30A8-F7D5-73F88390AE84}"/>
                </a:ext>
              </a:extLst>
            </p:cNvPr>
            <p:cNvSpPr txBox="1"/>
            <p:nvPr/>
          </p:nvSpPr>
          <p:spPr>
            <a:xfrm>
              <a:off x="3969227" y="4715173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3" name="PHẠM DUYÊN 5 - 9Slide.vn">
              <a:extLst>
                <a:ext uri="{FF2B5EF4-FFF2-40B4-BE49-F238E27FC236}">
                  <a16:creationId xmlns:a16="http://schemas.microsoft.com/office/drawing/2014/main" id="{AE4B8CF6-10B5-8355-7526-F6147B921247}"/>
                </a:ext>
              </a:extLst>
            </p:cNvPr>
            <p:cNvSpPr txBox="1"/>
            <p:nvPr/>
          </p:nvSpPr>
          <p:spPr>
            <a:xfrm>
              <a:off x="3529178" y="4715768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" name="PHẠM DUYÊN 6 - 9Slide.vn">
              <a:extLst>
                <a:ext uri="{FF2B5EF4-FFF2-40B4-BE49-F238E27FC236}">
                  <a16:creationId xmlns:a16="http://schemas.microsoft.com/office/drawing/2014/main" id="{BCDEE78D-B587-A561-B089-95FD08EF7CA2}"/>
                </a:ext>
              </a:extLst>
            </p:cNvPr>
            <p:cNvSpPr txBox="1"/>
            <p:nvPr/>
          </p:nvSpPr>
          <p:spPr>
            <a:xfrm>
              <a:off x="3089131" y="4716363"/>
              <a:ext cx="374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5" name="PHẠM DUYÊN 7 - 9Slide.vn">
              <a:extLst>
                <a:ext uri="{FF2B5EF4-FFF2-40B4-BE49-F238E27FC236}">
                  <a16:creationId xmlns:a16="http://schemas.microsoft.com/office/drawing/2014/main" id="{74C9039F-9B60-4FF9-6188-F0C264C0C007}"/>
                </a:ext>
              </a:extLst>
            </p:cNvPr>
            <p:cNvSpPr txBox="1"/>
            <p:nvPr/>
          </p:nvSpPr>
          <p:spPr>
            <a:xfrm>
              <a:off x="2637624" y="4716959"/>
              <a:ext cx="3856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6" name="PHẠM DUYÊN 7 - 9Slide.vn">
              <a:extLst>
                <a:ext uri="{FF2B5EF4-FFF2-40B4-BE49-F238E27FC236}">
                  <a16:creationId xmlns:a16="http://schemas.microsoft.com/office/drawing/2014/main" id="{CE1667B5-2CC8-06D9-3012-E0E680223A20}"/>
                </a:ext>
              </a:extLst>
            </p:cNvPr>
            <p:cNvSpPr txBox="1"/>
            <p:nvPr/>
          </p:nvSpPr>
          <p:spPr>
            <a:xfrm>
              <a:off x="2170264" y="4716959"/>
              <a:ext cx="3856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226E74"/>
                  </a:solidFill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59" name="PHẠM DUYÊN 9 - 9Slide.vn">
            <a:extLst>
              <a:ext uri="{FF2B5EF4-FFF2-40B4-BE49-F238E27FC236}">
                <a16:creationId xmlns:a16="http://schemas.microsoft.com/office/drawing/2014/main" id="{FA719092-F37D-813F-B0FB-91A6DC6E7BFE}"/>
              </a:ext>
            </a:extLst>
          </p:cNvPr>
          <p:cNvSpPr/>
          <p:nvPr/>
        </p:nvSpPr>
        <p:spPr>
          <a:xfrm>
            <a:off x="3275862" y="3516836"/>
            <a:ext cx="568062" cy="591784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" name="PHẠM DUYÊN 10 - 9Slide.vn">
            <a:extLst>
              <a:ext uri="{FF2B5EF4-FFF2-40B4-BE49-F238E27FC236}">
                <a16:creationId xmlns:a16="http://schemas.microsoft.com/office/drawing/2014/main" id="{DAB5DD42-1B59-B6EB-C60F-328E11750C5C}"/>
              </a:ext>
            </a:extLst>
          </p:cNvPr>
          <p:cNvSpPr txBox="1"/>
          <p:nvPr/>
        </p:nvSpPr>
        <p:spPr>
          <a:xfrm>
            <a:off x="4218085" y="1126658"/>
            <a:ext cx="70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 dirty="0">
                <a:solidFill>
                  <a:srgbClr val="116B7D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</a:t>
            </a:r>
            <a:endParaRPr lang="en-US" sz="4000" spc="107" dirty="0">
              <a:solidFill>
                <a:srgbClr val="116B7D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PHẠM DUYÊN 11 - 9Slide.vn">
            <a:extLst>
              <a:ext uri="{FF2B5EF4-FFF2-40B4-BE49-F238E27FC236}">
                <a16:creationId xmlns:a16="http://schemas.microsoft.com/office/drawing/2014/main" id="{ED5B3DD4-DDF6-BBF5-CBB6-BAE71C63F6D2}"/>
              </a:ext>
            </a:extLst>
          </p:cNvPr>
          <p:cNvSpPr/>
          <p:nvPr/>
        </p:nvSpPr>
        <p:spPr>
          <a:xfrm>
            <a:off x="5193239" y="3657343"/>
            <a:ext cx="551479" cy="5334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47E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6E74"/>
              </a:solidFill>
              <a:latin typeface="+mj-lt"/>
            </a:endParaRPr>
          </a:p>
        </p:txBody>
      </p:sp>
      <p:sp>
        <p:nvSpPr>
          <p:cNvPr id="50" name="PHẠM DUYÊN 5 - 9Slide.vn">
            <a:extLst>
              <a:ext uri="{FF2B5EF4-FFF2-40B4-BE49-F238E27FC236}">
                <a16:creationId xmlns:a16="http://schemas.microsoft.com/office/drawing/2014/main" id="{3811BF3A-AB23-CCAE-0979-C04B51968C89}"/>
              </a:ext>
            </a:extLst>
          </p:cNvPr>
          <p:cNvSpPr txBox="1"/>
          <p:nvPr/>
        </p:nvSpPr>
        <p:spPr>
          <a:xfrm>
            <a:off x="7603060" y="963591"/>
            <a:ext cx="703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116B7D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c)</a:t>
            </a:r>
            <a:endParaRPr lang="en-US" sz="4000" spc="107" dirty="0">
              <a:solidFill>
                <a:srgbClr val="116B7D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PHẠM DUYÊN 6 - 9Slide.vn">
            <a:extLst>
              <a:ext uri="{FF2B5EF4-FFF2-40B4-BE49-F238E27FC236}">
                <a16:creationId xmlns:a16="http://schemas.microsoft.com/office/drawing/2014/main" id="{7514650D-EBC5-EA15-28AD-43828D7045C5}"/>
              </a:ext>
            </a:extLst>
          </p:cNvPr>
          <p:cNvSpPr txBox="1"/>
          <p:nvPr/>
        </p:nvSpPr>
        <p:spPr>
          <a:xfrm>
            <a:off x="10186333" y="26117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2" name="PHẠM DUYÊN 7 - 9Slide.vn">
            <a:extLst>
              <a:ext uri="{FF2B5EF4-FFF2-40B4-BE49-F238E27FC236}">
                <a16:creationId xmlns:a16="http://schemas.microsoft.com/office/drawing/2014/main" id="{3C95C074-4378-99FB-AF45-7A772B912DE8}"/>
              </a:ext>
            </a:extLst>
          </p:cNvPr>
          <p:cNvCxnSpPr>
            <a:cxnSpLocks/>
          </p:cNvCxnSpPr>
          <p:nvPr/>
        </p:nvCxnSpPr>
        <p:spPr>
          <a:xfrm>
            <a:off x="10057698" y="2211412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HẠM DUYÊN 8 - 9Slide.vn">
            <a:extLst>
              <a:ext uri="{FF2B5EF4-FFF2-40B4-BE49-F238E27FC236}">
                <a16:creationId xmlns:a16="http://schemas.microsoft.com/office/drawing/2014/main" id="{22511CA6-21BC-522F-2D06-F1434B492DA0}"/>
              </a:ext>
            </a:extLst>
          </p:cNvPr>
          <p:cNvSpPr txBox="1"/>
          <p:nvPr/>
        </p:nvSpPr>
        <p:spPr>
          <a:xfrm>
            <a:off x="8510302" y="2599824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54" name="PHẠM DUYÊN 9 - 9Slide.vn">
            <a:extLst>
              <a:ext uri="{FF2B5EF4-FFF2-40B4-BE49-F238E27FC236}">
                <a16:creationId xmlns:a16="http://schemas.microsoft.com/office/drawing/2014/main" id="{BB09A4E7-DEF0-C8F3-A14F-66C07B5DEB9C}"/>
              </a:ext>
            </a:extLst>
          </p:cNvPr>
          <p:cNvCxnSpPr>
            <a:cxnSpLocks/>
          </p:cNvCxnSpPr>
          <p:nvPr/>
        </p:nvCxnSpPr>
        <p:spPr>
          <a:xfrm>
            <a:off x="10068433" y="2680866"/>
            <a:ext cx="1166958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HẠM DUYÊN 10 - 9Slide.vn">
            <a:extLst>
              <a:ext uri="{FF2B5EF4-FFF2-40B4-BE49-F238E27FC236}">
                <a16:creationId xmlns:a16="http://schemas.microsoft.com/office/drawing/2014/main" id="{02D8B9E5-B98A-73EA-46F6-9B91DC196E07}"/>
              </a:ext>
            </a:extLst>
          </p:cNvPr>
          <p:cNvSpPr txBox="1"/>
          <p:nvPr/>
        </p:nvSpPr>
        <p:spPr>
          <a:xfrm>
            <a:off x="10525633" y="2042145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6" name="PHẠM DUYÊN 11 - 9Slide.vn">
            <a:extLst>
              <a:ext uri="{FF2B5EF4-FFF2-40B4-BE49-F238E27FC236}">
                <a16:creationId xmlns:a16="http://schemas.microsoft.com/office/drawing/2014/main" id="{56C92AAA-18CE-55A3-8561-AC9FFC8D113A}"/>
              </a:ext>
            </a:extLst>
          </p:cNvPr>
          <p:cNvSpPr txBox="1"/>
          <p:nvPr/>
        </p:nvSpPr>
        <p:spPr>
          <a:xfrm>
            <a:off x="8855051" y="2042145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7" name="PHẠM DUYÊN 12 - 9Slide.vn">
            <a:extLst>
              <a:ext uri="{FF2B5EF4-FFF2-40B4-BE49-F238E27FC236}">
                <a16:creationId xmlns:a16="http://schemas.microsoft.com/office/drawing/2014/main" id="{415D7256-6B6E-CA5B-D90F-A25DBAD4AB82}"/>
              </a:ext>
            </a:extLst>
          </p:cNvPr>
          <p:cNvSpPr txBox="1"/>
          <p:nvPr/>
        </p:nvSpPr>
        <p:spPr>
          <a:xfrm>
            <a:off x="9200860" y="2042145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9" name="PHẠM DUYÊN 13 - 9Slide.vn">
            <a:extLst>
              <a:ext uri="{FF2B5EF4-FFF2-40B4-BE49-F238E27FC236}">
                <a16:creationId xmlns:a16="http://schemas.microsoft.com/office/drawing/2014/main" id="{54F0F121-F5F1-20EE-A05F-F639C593A35C}"/>
              </a:ext>
            </a:extLst>
          </p:cNvPr>
          <p:cNvSpPr txBox="1"/>
          <p:nvPr/>
        </p:nvSpPr>
        <p:spPr>
          <a:xfrm>
            <a:off x="8863191" y="2611700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PHẠM DUYÊN 14 - 9Slide.vn">
            <a:extLst>
              <a:ext uri="{FF2B5EF4-FFF2-40B4-BE49-F238E27FC236}">
                <a16:creationId xmlns:a16="http://schemas.microsoft.com/office/drawing/2014/main" id="{06396AFE-83AE-F667-2F20-6E7869C5DFA6}"/>
              </a:ext>
            </a:extLst>
          </p:cNvPr>
          <p:cNvSpPr txBox="1"/>
          <p:nvPr/>
        </p:nvSpPr>
        <p:spPr>
          <a:xfrm>
            <a:off x="9546668" y="2042145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1" name="PHẠM DUYÊN 15 - 9Slide.vn">
            <a:extLst>
              <a:ext uri="{FF2B5EF4-FFF2-40B4-BE49-F238E27FC236}">
                <a16:creationId xmlns:a16="http://schemas.microsoft.com/office/drawing/2014/main" id="{1E8C1270-8703-024C-4742-24E71EB7AA62}"/>
              </a:ext>
            </a:extLst>
          </p:cNvPr>
          <p:cNvSpPr txBox="1"/>
          <p:nvPr/>
        </p:nvSpPr>
        <p:spPr>
          <a:xfrm>
            <a:off x="8509242" y="2042145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PHẠM DUYÊN 16 - 9Slide.vn">
            <a:extLst>
              <a:ext uri="{FF2B5EF4-FFF2-40B4-BE49-F238E27FC236}">
                <a16:creationId xmlns:a16="http://schemas.microsoft.com/office/drawing/2014/main" id="{08F29DCA-1390-E301-0849-6273DF824243}"/>
              </a:ext>
            </a:extLst>
          </p:cNvPr>
          <p:cNvSpPr txBox="1"/>
          <p:nvPr/>
        </p:nvSpPr>
        <p:spPr>
          <a:xfrm>
            <a:off x="10525031" y="26117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3" name="PHẠM DUYÊN 17 - 9Slide.vn">
            <a:extLst>
              <a:ext uri="{FF2B5EF4-FFF2-40B4-BE49-F238E27FC236}">
                <a16:creationId xmlns:a16="http://schemas.microsoft.com/office/drawing/2014/main" id="{B10372D7-E0F9-E320-FD42-0F864D8BA4EF}"/>
              </a:ext>
            </a:extLst>
          </p:cNvPr>
          <p:cNvSpPr txBox="1"/>
          <p:nvPr/>
        </p:nvSpPr>
        <p:spPr>
          <a:xfrm>
            <a:off x="8863191" y="324286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4" name="PHẠM DUYÊN 18 - 9Slide.vn">
            <a:extLst>
              <a:ext uri="{FF2B5EF4-FFF2-40B4-BE49-F238E27FC236}">
                <a16:creationId xmlns:a16="http://schemas.microsoft.com/office/drawing/2014/main" id="{153075FA-05A4-EF2F-C2E2-2E4B9D7E5207}"/>
              </a:ext>
            </a:extLst>
          </p:cNvPr>
          <p:cNvSpPr txBox="1"/>
          <p:nvPr/>
        </p:nvSpPr>
        <p:spPr>
          <a:xfrm>
            <a:off x="10863729" y="2611700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PHẠM DUYÊN 19 - 9Slide.vn">
            <a:extLst>
              <a:ext uri="{FF2B5EF4-FFF2-40B4-BE49-F238E27FC236}">
                <a16:creationId xmlns:a16="http://schemas.microsoft.com/office/drawing/2014/main" id="{561F6F25-BD8A-0977-DF0F-081E19A55DCA}"/>
              </a:ext>
            </a:extLst>
          </p:cNvPr>
          <p:cNvSpPr txBox="1"/>
          <p:nvPr/>
        </p:nvSpPr>
        <p:spPr>
          <a:xfrm>
            <a:off x="9202731" y="324286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PHẠM DUYÊN 20 - 9Slide.vn">
            <a:extLst>
              <a:ext uri="{FF2B5EF4-FFF2-40B4-BE49-F238E27FC236}">
                <a16:creationId xmlns:a16="http://schemas.microsoft.com/office/drawing/2014/main" id="{3C650E5F-782C-5739-7B88-4D838F9862A7}"/>
              </a:ext>
            </a:extLst>
          </p:cNvPr>
          <p:cNvSpPr txBox="1"/>
          <p:nvPr/>
        </p:nvSpPr>
        <p:spPr>
          <a:xfrm>
            <a:off x="9546668" y="3242868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PHẠM DUYÊN 21 - 9Slide.vn">
            <a:extLst>
              <a:ext uri="{FF2B5EF4-FFF2-40B4-BE49-F238E27FC236}">
                <a16:creationId xmlns:a16="http://schemas.microsoft.com/office/drawing/2014/main" id="{CB4E154A-84F3-5CF8-7654-B90B0C1F6F39}"/>
              </a:ext>
            </a:extLst>
          </p:cNvPr>
          <p:cNvSpPr txBox="1"/>
          <p:nvPr/>
        </p:nvSpPr>
        <p:spPr>
          <a:xfrm>
            <a:off x="9546668" y="3852468"/>
            <a:ext cx="277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26E74"/>
                </a:solidFill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PHẠM DUYÊN 22 - 9Slide.vn">
            <a:extLst>
              <a:ext uri="{FF2B5EF4-FFF2-40B4-BE49-F238E27FC236}">
                <a16:creationId xmlns:a16="http://schemas.microsoft.com/office/drawing/2014/main" id="{7A4CBE44-1A59-110B-D733-FA9F653ADE78}"/>
              </a:ext>
            </a:extLst>
          </p:cNvPr>
          <p:cNvSpPr txBox="1"/>
          <p:nvPr/>
        </p:nvSpPr>
        <p:spPr>
          <a:xfrm>
            <a:off x="8163433" y="2042145"/>
            <a:ext cx="28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" name="PHẠM DUYÊN 23 - 9Slide.vn">
            <a:extLst>
              <a:ext uri="{FF2B5EF4-FFF2-40B4-BE49-F238E27FC236}">
                <a16:creationId xmlns:a16="http://schemas.microsoft.com/office/drawing/2014/main" id="{257A7ED5-6889-3441-B793-F55F31A42C2F}"/>
              </a:ext>
            </a:extLst>
          </p:cNvPr>
          <p:cNvSpPr/>
          <p:nvPr/>
        </p:nvSpPr>
        <p:spPr>
          <a:xfrm>
            <a:off x="10898961" y="3469572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90" name="PHẠM DUYÊN 24 - 9Slide.vn">
            <a:extLst>
              <a:ext uri="{FF2B5EF4-FFF2-40B4-BE49-F238E27FC236}">
                <a16:creationId xmlns:a16="http://schemas.microsoft.com/office/drawing/2014/main" id="{85F1D07D-B3C0-D776-8BA4-E0C6F777B01C}"/>
              </a:ext>
            </a:extLst>
          </p:cNvPr>
          <p:cNvSpPr/>
          <p:nvPr/>
        </p:nvSpPr>
        <p:spPr>
          <a:xfrm>
            <a:off x="10939542" y="3498977"/>
            <a:ext cx="568062" cy="591784"/>
          </a:xfrm>
          <a:prstGeom prst="roundRect">
            <a:avLst>
              <a:gd name="adj" fmla="val 17858"/>
            </a:avLst>
          </a:prstGeom>
          <a:solidFill>
            <a:srgbClr val="CCEE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226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1" name="PHẠM DUYÊN 25 - 9Slide.vn">
            <a:extLst>
              <a:ext uri="{FF2B5EF4-FFF2-40B4-BE49-F238E27FC236}">
                <a16:creationId xmlns:a16="http://schemas.microsoft.com/office/drawing/2014/main" id="{6F4B11EF-17B1-AD54-F524-1C019EB1F76B}"/>
              </a:ext>
            </a:extLst>
          </p:cNvPr>
          <p:cNvSpPr/>
          <p:nvPr/>
        </p:nvSpPr>
        <p:spPr>
          <a:xfrm>
            <a:off x="8772108" y="3326091"/>
            <a:ext cx="1129977" cy="533400"/>
          </a:xfrm>
          <a:prstGeom prst="roundRect">
            <a:avLst>
              <a:gd name="adj" fmla="val 3425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6E74"/>
              </a:solidFill>
            </a:endParaRPr>
          </a:p>
        </p:txBody>
      </p:sp>
      <p:sp>
        <p:nvSpPr>
          <p:cNvPr id="93" name="PHẠM DUYÊN 7 - 9Slide.vn">
            <a:extLst>
              <a:ext uri="{FF2B5EF4-FFF2-40B4-BE49-F238E27FC236}">
                <a16:creationId xmlns:a16="http://schemas.microsoft.com/office/drawing/2014/main" id="{32E46650-6973-AC38-6816-26968B2DD3A8}"/>
              </a:ext>
            </a:extLst>
          </p:cNvPr>
          <p:cNvSpPr txBox="1"/>
          <p:nvPr/>
        </p:nvSpPr>
        <p:spPr>
          <a:xfrm>
            <a:off x="5257506" y="411806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26E7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Cloud 11">
            <a:extLst>
              <a:ext uri="{FF2B5EF4-FFF2-40B4-BE49-F238E27FC236}">
                <a16:creationId xmlns:a16="http://schemas.microsoft.com/office/drawing/2014/main" id="{B623451C-47FB-3790-043C-B4FDBD25BA1F}"/>
              </a:ext>
            </a:extLst>
          </p:cNvPr>
          <p:cNvSpPr/>
          <p:nvPr/>
        </p:nvSpPr>
        <p:spPr>
          <a:xfrm>
            <a:off x="8229600" y="609600"/>
            <a:ext cx="3200400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SGK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9" grpId="0" animBg="1"/>
      <p:bldP spid="59" grpId="1" animBg="1"/>
      <p:bldP spid="2" grpId="0" animBg="1"/>
      <p:bldP spid="51" grpId="0"/>
      <p:bldP spid="53" grpId="0"/>
      <p:bldP spid="55" grpId="0"/>
      <p:bldP spid="56" grpId="0"/>
      <p:bldP spid="5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 animBg="1"/>
      <p:bldP spid="90" grpId="0" animBg="1"/>
      <p:bldP spid="90" grpId="1" animBg="1"/>
      <p:bldP spid="91" grpId="0" animBg="1"/>
      <p:bldP spid="9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46A4F0D7-6E13-7AD5-8F69-25172576717A}"/>
              </a:ext>
            </a:extLst>
          </p:cNvPr>
          <p:cNvSpPr/>
          <p:nvPr/>
        </p:nvSpPr>
        <p:spPr>
          <a:xfrm>
            <a:off x="9042606" y="2489778"/>
            <a:ext cx="2901564" cy="3118707"/>
          </a:xfrm>
          <a:prstGeom prst="roundRect">
            <a:avLst/>
          </a:prstGeom>
          <a:solidFill>
            <a:srgbClr val="FDF9F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B1E0A431-1D03-CA47-B401-632A70C63FD1}"/>
              </a:ext>
            </a:extLst>
          </p:cNvPr>
          <p:cNvSpPr/>
          <p:nvPr/>
        </p:nvSpPr>
        <p:spPr>
          <a:xfrm>
            <a:off x="6309315" y="2614726"/>
            <a:ext cx="2482614" cy="2515335"/>
          </a:xfrm>
          <a:prstGeom prst="roundRect">
            <a:avLst/>
          </a:prstGeom>
          <a:solidFill>
            <a:srgbClr val="FDF9F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AA6CA983-CFB0-258D-B08D-C0A2A6977120}"/>
              </a:ext>
            </a:extLst>
          </p:cNvPr>
          <p:cNvSpPr/>
          <p:nvPr/>
        </p:nvSpPr>
        <p:spPr>
          <a:xfrm>
            <a:off x="5875573" y="2489778"/>
            <a:ext cx="3009943" cy="3118707"/>
          </a:xfrm>
          <a:prstGeom prst="roundRect">
            <a:avLst/>
          </a:prstGeom>
          <a:solidFill>
            <a:srgbClr val="FDF9F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A6920B7D-84F3-0C61-6269-9D245C52D965}"/>
              </a:ext>
            </a:extLst>
          </p:cNvPr>
          <p:cNvSpPr/>
          <p:nvPr/>
        </p:nvSpPr>
        <p:spPr>
          <a:xfrm>
            <a:off x="3142283" y="2614726"/>
            <a:ext cx="2575344" cy="2515335"/>
          </a:xfrm>
          <a:prstGeom prst="roundRect">
            <a:avLst/>
          </a:prstGeom>
          <a:solidFill>
            <a:srgbClr val="FDF9F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8EC123E-DB78-BB2B-4EED-4BEF494678FA}"/>
              </a:ext>
            </a:extLst>
          </p:cNvPr>
          <p:cNvSpPr/>
          <p:nvPr/>
        </p:nvSpPr>
        <p:spPr>
          <a:xfrm>
            <a:off x="247831" y="2641643"/>
            <a:ext cx="2746859" cy="2515335"/>
          </a:xfrm>
          <a:prstGeom prst="roundRect">
            <a:avLst/>
          </a:prstGeom>
          <a:solidFill>
            <a:srgbClr val="FDF9F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0B4472D3-4785-9313-501E-F4CB0AA347B6}"/>
              </a:ext>
            </a:extLst>
          </p:cNvPr>
          <p:cNvSpPr txBox="1"/>
          <p:nvPr/>
        </p:nvSpPr>
        <p:spPr>
          <a:xfrm>
            <a:off x="1332341" y="488362"/>
            <a:ext cx="5144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226E74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tính rồi tính.</a:t>
            </a:r>
            <a:endParaRPr lang="en-US" sz="4000" spc="107" dirty="0">
              <a:solidFill>
                <a:srgbClr val="226E74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1 - 9Slide.vn">
            <a:extLst>
              <a:ext uri="{FF2B5EF4-FFF2-40B4-BE49-F238E27FC236}">
                <a16:creationId xmlns:a16="http://schemas.microsoft.com/office/drawing/2014/main" id="{142D84A5-C0B0-BAF4-DA3D-24A3375C9563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CBDB10-3BDD-B96E-FDC9-17547F5FDF7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7DA1DD9-7F86-16E6-CF61-FD004A7C5125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1A7D65B-A836-669D-323D-A779BD9902F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8D0B367-E3B3-D60F-0E73-083C113DA7E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A993C122-7817-E61F-0710-8E64D4227A1F}"/>
              </a:ext>
            </a:extLst>
          </p:cNvPr>
          <p:cNvSpPr/>
          <p:nvPr/>
        </p:nvSpPr>
        <p:spPr>
          <a:xfrm>
            <a:off x="476971" y="1701022"/>
            <a:ext cx="2457137" cy="708660"/>
          </a:xfrm>
          <a:prstGeom prst="roundRect">
            <a:avLst>
              <a:gd name="adj" fmla="val 40049"/>
            </a:avLst>
          </a:prstGeom>
          <a:solidFill>
            <a:srgbClr val="29828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HẠM DUYÊN 4 - 9Slide.vn">
                <a:extLst>
                  <a:ext uri="{FF2B5EF4-FFF2-40B4-BE49-F238E27FC236}">
                    <a16:creationId xmlns:a16="http://schemas.microsoft.com/office/drawing/2014/main" id="{5337727B-1B7E-07C1-726D-ECB8813739BA}"/>
                  </a:ext>
                </a:extLst>
              </p:cNvPr>
              <p:cNvSpPr txBox="1"/>
              <p:nvPr/>
            </p:nvSpPr>
            <p:spPr>
              <a:xfrm>
                <a:off x="303509" y="1730284"/>
                <a:ext cx="27278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24 132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9" name="PHẠM DUYÊN 4 - 9Slide.vn">
                <a:extLst>
                  <a:ext uri="{FF2B5EF4-FFF2-40B4-BE49-F238E27FC236}">
                    <a16:creationId xmlns:a16="http://schemas.microsoft.com/office/drawing/2014/main" id="{5337727B-1B7E-07C1-726D-ECB881373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09" y="1730284"/>
                <a:ext cx="2727870" cy="584775"/>
              </a:xfrm>
              <a:prstGeom prst="rect">
                <a:avLst/>
              </a:prstGeom>
              <a:blipFill>
                <a:blip r:embed="rId2"/>
                <a:stretch>
                  <a:fillRect t="-14583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E19C59E6-A829-765F-2E57-11134EED580A}"/>
              </a:ext>
            </a:extLst>
          </p:cNvPr>
          <p:cNvSpPr/>
          <p:nvPr/>
        </p:nvSpPr>
        <p:spPr>
          <a:xfrm>
            <a:off x="3189719" y="1714701"/>
            <a:ext cx="2594562" cy="615939"/>
          </a:xfrm>
          <a:prstGeom prst="roundRect">
            <a:avLst>
              <a:gd name="adj" fmla="val 40049"/>
            </a:avLst>
          </a:prstGeom>
          <a:solidFill>
            <a:srgbClr val="29828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HẠM DUYÊN 6 - 9Slide.vn">
                <a:extLst>
                  <a:ext uri="{FF2B5EF4-FFF2-40B4-BE49-F238E27FC236}">
                    <a16:creationId xmlns:a16="http://schemas.microsoft.com/office/drawing/2014/main" id="{E9ECE90D-396D-E594-EB3B-765011FCEE93}"/>
                  </a:ext>
                </a:extLst>
              </p:cNvPr>
              <p:cNvSpPr txBox="1"/>
              <p:nvPr/>
            </p:nvSpPr>
            <p:spPr>
              <a:xfrm>
                <a:off x="3231346" y="1730284"/>
                <a:ext cx="25669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7 148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1" name="PHẠM DUYÊN 6 - 9Slide.vn">
                <a:extLst>
                  <a:ext uri="{FF2B5EF4-FFF2-40B4-BE49-F238E27FC236}">
                    <a16:creationId xmlns:a16="http://schemas.microsoft.com/office/drawing/2014/main" id="{E9ECE90D-396D-E594-EB3B-765011FC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346" y="1730284"/>
                <a:ext cx="2566968" cy="646331"/>
              </a:xfrm>
              <a:prstGeom prst="rect">
                <a:avLst/>
              </a:prstGeom>
              <a:blipFill>
                <a:blip r:embed="rId3"/>
                <a:stretch>
                  <a:fillRect t="-16038" b="-40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PHẠM DUYÊN 3 - 9Slide.vn">
            <a:extLst>
              <a:ext uri="{FF2B5EF4-FFF2-40B4-BE49-F238E27FC236}">
                <a16:creationId xmlns:a16="http://schemas.microsoft.com/office/drawing/2014/main" id="{406C667C-9028-03C3-F52F-B3DC9FD25253}"/>
              </a:ext>
            </a:extLst>
          </p:cNvPr>
          <p:cNvGrpSpPr/>
          <p:nvPr/>
        </p:nvGrpSpPr>
        <p:grpSpPr>
          <a:xfrm>
            <a:off x="247831" y="2738070"/>
            <a:ext cx="2691364" cy="1428075"/>
            <a:chOff x="1244567" y="3763390"/>
            <a:chExt cx="4037046" cy="2142110"/>
          </a:xfrm>
        </p:grpSpPr>
        <p:sp>
          <p:nvSpPr>
            <p:cNvPr id="55" name="PHẠM DUYÊN 3 - 9Slide.vn">
              <a:extLst>
                <a:ext uri="{FF2B5EF4-FFF2-40B4-BE49-F238E27FC236}">
                  <a16:creationId xmlns:a16="http://schemas.microsoft.com/office/drawing/2014/main" id="{F442F1C3-B15D-44FE-CC7F-FFABE16D5E78}"/>
                </a:ext>
              </a:extLst>
            </p:cNvPr>
            <p:cNvSpPr txBox="1"/>
            <p:nvPr/>
          </p:nvSpPr>
          <p:spPr>
            <a:xfrm>
              <a:off x="2611455" y="3763390"/>
              <a:ext cx="57845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PHẠM DUYÊN 5 - 9Slide.vn">
                  <a:extLst>
                    <a:ext uri="{FF2B5EF4-FFF2-40B4-BE49-F238E27FC236}">
                      <a16:creationId xmlns:a16="http://schemas.microsoft.com/office/drawing/2014/main" id="{7D61AD28-F18B-8374-F146-10DBE1B12F8E}"/>
                    </a:ext>
                  </a:extLst>
                </p:cNvPr>
                <p:cNvSpPr txBox="1"/>
                <p:nvPr/>
              </p:nvSpPr>
              <p:spPr>
                <a:xfrm>
                  <a:off x="1244567" y="4325196"/>
                  <a:ext cx="692276" cy="877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b="1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PHẠM DUYÊN 5 - 9Slide.vn">
                  <a:extLst>
                    <a:ext uri="{FF2B5EF4-FFF2-40B4-BE49-F238E27FC236}">
                      <a16:creationId xmlns:a16="http://schemas.microsoft.com/office/drawing/2014/main" id="{7D61AD28-F18B-8374-F146-10DBE1B12F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4567" y="4325196"/>
                  <a:ext cx="692276" cy="8771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PHẠM DUYÊN 6 - 9Slide.vn">
              <a:extLst>
                <a:ext uri="{FF2B5EF4-FFF2-40B4-BE49-F238E27FC236}">
                  <a16:creationId xmlns:a16="http://schemas.microsoft.com/office/drawing/2014/main" id="{95276843-02DC-6016-7FC5-D0FD54DEEDE9}"/>
                </a:ext>
              </a:extLst>
            </p:cNvPr>
            <p:cNvCxnSpPr>
              <a:cxnSpLocks/>
            </p:cNvCxnSpPr>
            <p:nvPr/>
          </p:nvCxnSpPr>
          <p:spPr>
            <a:xfrm>
              <a:off x="1945407" y="5870837"/>
              <a:ext cx="3336206" cy="34663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PHẠM DUYÊN 7 - 9Slide.vn">
              <a:extLst>
                <a:ext uri="{FF2B5EF4-FFF2-40B4-BE49-F238E27FC236}">
                  <a16:creationId xmlns:a16="http://schemas.microsoft.com/office/drawing/2014/main" id="{869A8F8D-000A-9CE4-344F-B36045188BEC}"/>
                </a:ext>
              </a:extLst>
            </p:cNvPr>
            <p:cNvSpPr txBox="1"/>
            <p:nvPr/>
          </p:nvSpPr>
          <p:spPr>
            <a:xfrm>
              <a:off x="3292544" y="3763391"/>
              <a:ext cx="56126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9" name="PHẠM DUYÊN 9 - 9Slide.vn">
              <a:extLst>
                <a:ext uri="{FF2B5EF4-FFF2-40B4-BE49-F238E27FC236}">
                  <a16:creationId xmlns:a16="http://schemas.microsoft.com/office/drawing/2014/main" id="{48E4B8F9-D79C-6C09-E03D-0143025C5BAD}"/>
                </a:ext>
              </a:extLst>
            </p:cNvPr>
            <p:cNvSpPr txBox="1"/>
            <p:nvPr/>
          </p:nvSpPr>
          <p:spPr>
            <a:xfrm>
              <a:off x="3956443" y="3763391"/>
              <a:ext cx="56126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" name="PHẠM DUYÊN 11 - 9Slide.vn">
              <a:extLst>
                <a:ext uri="{FF2B5EF4-FFF2-40B4-BE49-F238E27FC236}">
                  <a16:creationId xmlns:a16="http://schemas.microsoft.com/office/drawing/2014/main" id="{E54A5643-366A-730E-EE97-64D5269C65DD}"/>
                </a:ext>
              </a:extLst>
            </p:cNvPr>
            <p:cNvSpPr txBox="1"/>
            <p:nvPr/>
          </p:nvSpPr>
          <p:spPr>
            <a:xfrm>
              <a:off x="4620340" y="3763393"/>
              <a:ext cx="56126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PHẠM DUYÊN 12 - 9Slide.vn">
              <a:extLst>
                <a:ext uri="{FF2B5EF4-FFF2-40B4-BE49-F238E27FC236}">
                  <a16:creationId xmlns:a16="http://schemas.microsoft.com/office/drawing/2014/main" id="{871488C2-E835-6EB9-ED92-CC892DC18D11}"/>
                </a:ext>
              </a:extLst>
            </p:cNvPr>
            <p:cNvSpPr txBox="1"/>
            <p:nvPr/>
          </p:nvSpPr>
          <p:spPr>
            <a:xfrm>
              <a:off x="4620340" y="4853838"/>
              <a:ext cx="56126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" name="PHẠM DUYÊN 3 - 9Slide.vn">
              <a:extLst>
                <a:ext uri="{FF2B5EF4-FFF2-40B4-BE49-F238E27FC236}">
                  <a16:creationId xmlns:a16="http://schemas.microsoft.com/office/drawing/2014/main" id="{7ED189AF-2476-6E79-BCE8-569049D5C856}"/>
                </a:ext>
              </a:extLst>
            </p:cNvPr>
            <p:cNvSpPr txBox="1"/>
            <p:nvPr/>
          </p:nvSpPr>
          <p:spPr>
            <a:xfrm>
              <a:off x="1930367" y="3763394"/>
              <a:ext cx="578450" cy="87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3" name="PHẠM DUYÊN 4 - 9Slide.vn">
            <a:extLst>
              <a:ext uri="{FF2B5EF4-FFF2-40B4-BE49-F238E27FC236}">
                <a16:creationId xmlns:a16="http://schemas.microsoft.com/office/drawing/2014/main" id="{FA211642-8C81-FEFC-E206-8E2FA97A0389}"/>
              </a:ext>
            </a:extLst>
          </p:cNvPr>
          <p:cNvSpPr txBox="1"/>
          <p:nvPr/>
        </p:nvSpPr>
        <p:spPr>
          <a:xfrm>
            <a:off x="2498347" y="4231010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PHẠM DUYÊN 5 - 9Slide.vn">
            <a:extLst>
              <a:ext uri="{FF2B5EF4-FFF2-40B4-BE49-F238E27FC236}">
                <a16:creationId xmlns:a16="http://schemas.microsoft.com/office/drawing/2014/main" id="{EB8D6482-E539-2B6F-B83E-281DAFB30C98}"/>
              </a:ext>
            </a:extLst>
          </p:cNvPr>
          <p:cNvSpPr txBox="1"/>
          <p:nvPr/>
        </p:nvSpPr>
        <p:spPr>
          <a:xfrm>
            <a:off x="2058254" y="4231010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PHẠM DUYÊN 6 - 9Slide.vn">
            <a:extLst>
              <a:ext uri="{FF2B5EF4-FFF2-40B4-BE49-F238E27FC236}">
                <a16:creationId xmlns:a16="http://schemas.microsoft.com/office/drawing/2014/main" id="{A4DBC2EF-9CAC-F38E-D8E7-554C4F728CE9}"/>
              </a:ext>
            </a:extLst>
          </p:cNvPr>
          <p:cNvSpPr txBox="1"/>
          <p:nvPr/>
        </p:nvSpPr>
        <p:spPr>
          <a:xfrm>
            <a:off x="1618162" y="4231010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PHẠM DUYÊN 7 - 9Slide.vn">
            <a:extLst>
              <a:ext uri="{FF2B5EF4-FFF2-40B4-BE49-F238E27FC236}">
                <a16:creationId xmlns:a16="http://schemas.microsoft.com/office/drawing/2014/main" id="{F389A31A-A784-C6B0-65A2-CD7DC793E477}"/>
              </a:ext>
            </a:extLst>
          </p:cNvPr>
          <p:cNvSpPr txBox="1"/>
          <p:nvPr/>
        </p:nvSpPr>
        <p:spPr>
          <a:xfrm>
            <a:off x="1166610" y="4231010"/>
            <a:ext cx="38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8" name="PHẠM DUYÊN 7 - 9Slide.vn">
            <a:extLst>
              <a:ext uri="{FF2B5EF4-FFF2-40B4-BE49-F238E27FC236}">
                <a16:creationId xmlns:a16="http://schemas.microsoft.com/office/drawing/2014/main" id="{43207776-9BC7-60A7-119F-AA2CBE27069B}"/>
              </a:ext>
            </a:extLst>
          </p:cNvPr>
          <p:cNvSpPr txBox="1"/>
          <p:nvPr/>
        </p:nvSpPr>
        <p:spPr>
          <a:xfrm>
            <a:off x="715058" y="4231010"/>
            <a:ext cx="38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86" name="PHẠM DUYÊN 3 - 9Slide.vn">
            <a:extLst>
              <a:ext uri="{FF2B5EF4-FFF2-40B4-BE49-F238E27FC236}">
                <a16:creationId xmlns:a16="http://schemas.microsoft.com/office/drawing/2014/main" id="{091FA881-CCD3-86F8-56B7-88ACF7561C76}"/>
              </a:ext>
            </a:extLst>
          </p:cNvPr>
          <p:cNvGrpSpPr/>
          <p:nvPr/>
        </p:nvGrpSpPr>
        <p:grpSpPr>
          <a:xfrm>
            <a:off x="3189719" y="2733863"/>
            <a:ext cx="2389179" cy="1428072"/>
            <a:chOff x="1697844" y="3763394"/>
            <a:chExt cx="3583769" cy="2142108"/>
          </a:xfrm>
        </p:grpSpPr>
        <p:sp>
          <p:nvSpPr>
            <p:cNvPr id="87" name="PHẠM DUYÊN 3 - 9Slide.vn">
              <a:extLst>
                <a:ext uri="{FF2B5EF4-FFF2-40B4-BE49-F238E27FC236}">
                  <a16:creationId xmlns:a16="http://schemas.microsoft.com/office/drawing/2014/main" id="{F7A68C36-DAA8-BB70-3D93-1474DAF64B53}"/>
                </a:ext>
              </a:extLst>
            </p:cNvPr>
            <p:cNvSpPr txBox="1"/>
            <p:nvPr/>
          </p:nvSpPr>
          <p:spPr>
            <a:xfrm>
              <a:off x="2611455" y="3763394"/>
              <a:ext cx="57845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PHẠM DUYÊN 5 - 9Slide.vn">
                  <a:extLst>
                    <a:ext uri="{FF2B5EF4-FFF2-40B4-BE49-F238E27FC236}">
                      <a16:creationId xmlns:a16="http://schemas.microsoft.com/office/drawing/2014/main" id="{1125E538-7EDC-8C1F-FAFC-172A35D149C3}"/>
                    </a:ext>
                  </a:extLst>
                </p:cNvPr>
                <p:cNvSpPr txBox="1"/>
                <p:nvPr/>
              </p:nvSpPr>
              <p:spPr>
                <a:xfrm>
                  <a:off x="1697844" y="4220551"/>
                  <a:ext cx="692276" cy="877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chemeClr val="tx1"/>
                    </a:solidFill>
                    <a:latin typeface="+mj-lt"/>
                    <a:ea typeface="Cambria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" name="PHẠM DUYÊN 5 - 9Slide.vn">
                  <a:extLst>
                    <a:ext uri="{FF2B5EF4-FFF2-40B4-BE49-F238E27FC236}">
                      <a16:creationId xmlns:a16="http://schemas.microsoft.com/office/drawing/2014/main" id="{1125E538-7EDC-8C1F-FAFC-172A35D14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844" y="4220551"/>
                  <a:ext cx="692276" cy="8771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PHẠM DUYÊN 6 - 9Slide.vn">
              <a:extLst>
                <a:ext uri="{FF2B5EF4-FFF2-40B4-BE49-F238E27FC236}">
                  <a16:creationId xmlns:a16="http://schemas.microsoft.com/office/drawing/2014/main" id="{59FD4855-C1BF-D44E-0FD9-1E1E8590066A}"/>
                </a:ext>
              </a:extLst>
            </p:cNvPr>
            <p:cNvCxnSpPr>
              <a:cxnSpLocks/>
            </p:cNvCxnSpPr>
            <p:nvPr/>
          </p:nvCxnSpPr>
          <p:spPr>
            <a:xfrm>
              <a:off x="1944153" y="5905502"/>
              <a:ext cx="3337460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PHẠM DUYÊN 7 - 9Slide.vn">
              <a:extLst>
                <a:ext uri="{FF2B5EF4-FFF2-40B4-BE49-F238E27FC236}">
                  <a16:creationId xmlns:a16="http://schemas.microsoft.com/office/drawing/2014/main" id="{281148C7-1258-B23D-1003-4764A5BAE12E}"/>
                </a:ext>
              </a:extLst>
            </p:cNvPr>
            <p:cNvSpPr txBox="1"/>
            <p:nvPr/>
          </p:nvSpPr>
          <p:spPr>
            <a:xfrm>
              <a:off x="3292544" y="3763394"/>
              <a:ext cx="56126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1" name="PHẠM DUYÊN 9 - 9Slide.vn">
              <a:extLst>
                <a:ext uri="{FF2B5EF4-FFF2-40B4-BE49-F238E27FC236}">
                  <a16:creationId xmlns:a16="http://schemas.microsoft.com/office/drawing/2014/main" id="{DBDCFBC3-7C9C-C5C7-E36E-64D32922730D}"/>
                </a:ext>
              </a:extLst>
            </p:cNvPr>
            <p:cNvSpPr txBox="1"/>
            <p:nvPr/>
          </p:nvSpPr>
          <p:spPr>
            <a:xfrm>
              <a:off x="3956442" y="3763394"/>
              <a:ext cx="56126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2" name="PHẠM DUYÊN 11 - 9Slide.vn">
              <a:extLst>
                <a:ext uri="{FF2B5EF4-FFF2-40B4-BE49-F238E27FC236}">
                  <a16:creationId xmlns:a16="http://schemas.microsoft.com/office/drawing/2014/main" id="{67089B9D-15A7-BA03-5DB8-951D864A7DC9}"/>
                </a:ext>
              </a:extLst>
            </p:cNvPr>
            <p:cNvSpPr txBox="1"/>
            <p:nvPr/>
          </p:nvSpPr>
          <p:spPr>
            <a:xfrm>
              <a:off x="4620339" y="3763394"/>
              <a:ext cx="56126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3" name="PHẠM DUYÊN 12 - 9Slide.vn">
              <a:extLst>
                <a:ext uri="{FF2B5EF4-FFF2-40B4-BE49-F238E27FC236}">
                  <a16:creationId xmlns:a16="http://schemas.microsoft.com/office/drawing/2014/main" id="{64714417-6560-B1C7-A65C-9F9AB3E85BB4}"/>
                </a:ext>
              </a:extLst>
            </p:cNvPr>
            <p:cNvSpPr txBox="1"/>
            <p:nvPr/>
          </p:nvSpPr>
          <p:spPr>
            <a:xfrm>
              <a:off x="4620339" y="4853840"/>
              <a:ext cx="56126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+mj-lt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5" name="PHẠM DUYÊN 4 - 9Slide.vn">
            <a:extLst>
              <a:ext uri="{FF2B5EF4-FFF2-40B4-BE49-F238E27FC236}">
                <a16:creationId xmlns:a16="http://schemas.microsoft.com/office/drawing/2014/main" id="{A9C4D115-7F1D-D590-7593-A68F29BFC938}"/>
              </a:ext>
            </a:extLst>
          </p:cNvPr>
          <p:cNvSpPr txBox="1"/>
          <p:nvPr/>
        </p:nvSpPr>
        <p:spPr>
          <a:xfrm>
            <a:off x="5137214" y="4226804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6" name="PHẠM DUYÊN 5 - 9Slide.vn">
            <a:extLst>
              <a:ext uri="{FF2B5EF4-FFF2-40B4-BE49-F238E27FC236}">
                <a16:creationId xmlns:a16="http://schemas.microsoft.com/office/drawing/2014/main" id="{3B170269-91F4-1A99-2814-F6485BB0CB9F}"/>
              </a:ext>
            </a:extLst>
          </p:cNvPr>
          <p:cNvSpPr txBox="1"/>
          <p:nvPr/>
        </p:nvSpPr>
        <p:spPr>
          <a:xfrm>
            <a:off x="4697121" y="4226804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7" name="PHẠM DUYÊN 6 - 9Slide.vn">
            <a:extLst>
              <a:ext uri="{FF2B5EF4-FFF2-40B4-BE49-F238E27FC236}">
                <a16:creationId xmlns:a16="http://schemas.microsoft.com/office/drawing/2014/main" id="{5C3DBA41-A8E5-9D54-5947-66950D4719CE}"/>
              </a:ext>
            </a:extLst>
          </p:cNvPr>
          <p:cNvSpPr txBox="1"/>
          <p:nvPr/>
        </p:nvSpPr>
        <p:spPr>
          <a:xfrm>
            <a:off x="4257029" y="4226804"/>
            <a:ext cx="37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PHẠM DUYÊN 7 - 9Slide.vn">
            <a:extLst>
              <a:ext uri="{FF2B5EF4-FFF2-40B4-BE49-F238E27FC236}">
                <a16:creationId xmlns:a16="http://schemas.microsoft.com/office/drawing/2014/main" id="{955CB87D-68E1-D024-536B-089D8E2C7BA5}"/>
              </a:ext>
            </a:extLst>
          </p:cNvPr>
          <p:cNvSpPr txBox="1"/>
          <p:nvPr/>
        </p:nvSpPr>
        <p:spPr>
          <a:xfrm>
            <a:off x="3805477" y="4226804"/>
            <a:ext cx="38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PHẠM DUYÊN 7 - 9Slide.vn">
            <a:extLst>
              <a:ext uri="{FF2B5EF4-FFF2-40B4-BE49-F238E27FC236}">
                <a16:creationId xmlns:a16="http://schemas.microsoft.com/office/drawing/2014/main" id="{F00B8661-CC26-083D-A061-29ED8CF3E774}"/>
              </a:ext>
            </a:extLst>
          </p:cNvPr>
          <p:cNvSpPr txBox="1"/>
          <p:nvPr/>
        </p:nvSpPr>
        <p:spPr>
          <a:xfrm>
            <a:off x="3353925" y="4226804"/>
            <a:ext cx="385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" name="PHẠM DUYÊN 3 - 9Slide.vn">
            <a:extLst>
              <a:ext uri="{FF2B5EF4-FFF2-40B4-BE49-F238E27FC236}">
                <a16:creationId xmlns:a16="http://schemas.microsoft.com/office/drawing/2014/main" id="{99E1431F-0FB9-D982-F12A-DF9DC4185E74}"/>
              </a:ext>
            </a:extLst>
          </p:cNvPr>
          <p:cNvSpPr/>
          <p:nvPr/>
        </p:nvSpPr>
        <p:spPr>
          <a:xfrm>
            <a:off x="6039892" y="1678139"/>
            <a:ext cx="2727870" cy="708660"/>
          </a:xfrm>
          <a:prstGeom prst="roundRect">
            <a:avLst>
              <a:gd name="adj" fmla="val 40049"/>
            </a:avLst>
          </a:prstGeom>
          <a:solidFill>
            <a:srgbClr val="29828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PHẠM DUYÊN 4 - 9Slide.vn">
            <a:extLst>
              <a:ext uri="{FF2B5EF4-FFF2-40B4-BE49-F238E27FC236}">
                <a16:creationId xmlns:a16="http://schemas.microsoft.com/office/drawing/2014/main" id="{CD973C4C-23FF-0CA3-D14C-1A40CA2DBF63}"/>
              </a:ext>
            </a:extLst>
          </p:cNvPr>
          <p:cNvSpPr txBox="1"/>
          <p:nvPr/>
        </p:nvSpPr>
        <p:spPr>
          <a:xfrm>
            <a:off x="6096000" y="1715907"/>
            <a:ext cx="272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63 854 : 7</a:t>
            </a:r>
          </a:p>
        </p:txBody>
      </p:sp>
      <p:sp>
        <p:nvSpPr>
          <p:cNvPr id="84" name="PHẠM DUYÊN 7 - 9Slide.vn">
            <a:extLst>
              <a:ext uri="{FF2B5EF4-FFF2-40B4-BE49-F238E27FC236}">
                <a16:creationId xmlns:a16="http://schemas.microsoft.com/office/drawing/2014/main" id="{411AEB89-55F4-73A5-621D-10E8302E2B67}"/>
              </a:ext>
            </a:extLst>
          </p:cNvPr>
          <p:cNvSpPr txBox="1"/>
          <p:nvPr/>
        </p:nvSpPr>
        <p:spPr>
          <a:xfrm>
            <a:off x="7647744" y="325708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5" name="PHẠM DUYÊN 8 - 9Slide.vn">
            <a:extLst>
              <a:ext uri="{FF2B5EF4-FFF2-40B4-BE49-F238E27FC236}">
                <a16:creationId xmlns:a16="http://schemas.microsoft.com/office/drawing/2014/main" id="{BDA288E2-C2A8-AF33-FCC7-398341A7F373}"/>
              </a:ext>
            </a:extLst>
          </p:cNvPr>
          <p:cNvCxnSpPr>
            <a:cxnSpLocks/>
          </p:cNvCxnSpPr>
          <p:nvPr/>
        </p:nvCxnSpPr>
        <p:spPr>
          <a:xfrm>
            <a:off x="7529556" y="2856795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HẠM DUYÊN 9 - 9Slide.vn">
            <a:extLst>
              <a:ext uri="{FF2B5EF4-FFF2-40B4-BE49-F238E27FC236}">
                <a16:creationId xmlns:a16="http://schemas.microsoft.com/office/drawing/2014/main" id="{880A8E37-3012-83A3-CCE9-9D5FF5A07C44}"/>
              </a:ext>
            </a:extLst>
          </p:cNvPr>
          <p:cNvSpPr txBox="1"/>
          <p:nvPr/>
        </p:nvSpPr>
        <p:spPr>
          <a:xfrm>
            <a:off x="6206893" y="325708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01" name="PHẠM DUYÊN 10 - 9Slide.vn">
            <a:extLst>
              <a:ext uri="{FF2B5EF4-FFF2-40B4-BE49-F238E27FC236}">
                <a16:creationId xmlns:a16="http://schemas.microsoft.com/office/drawing/2014/main" id="{145016FE-A82C-BFBF-3879-89EA67A52AB1}"/>
              </a:ext>
            </a:extLst>
          </p:cNvPr>
          <p:cNvCxnSpPr>
            <a:cxnSpLocks/>
          </p:cNvCxnSpPr>
          <p:nvPr/>
        </p:nvCxnSpPr>
        <p:spPr>
          <a:xfrm flipV="1">
            <a:off x="7554991" y="3208867"/>
            <a:ext cx="1123342" cy="1881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PHẠM DUYÊN 11 - 9Slide.vn">
            <a:extLst>
              <a:ext uri="{FF2B5EF4-FFF2-40B4-BE49-F238E27FC236}">
                <a16:creationId xmlns:a16="http://schemas.microsoft.com/office/drawing/2014/main" id="{27290DD3-5D82-CE00-7E45-8B3BBE3F80DF}"/>
              </a:ext>
            </a:extLst>
          </p:cNvPr>
          <p:cNvSpPr txBox="1"/>
          <p:nvPr/>
        </p:nvSpPr>
        <p:spPr>
          <a:xfrm>
            <a:off x="8032305" y="268752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3" name="PHẠM DUYÊN 12 - 9Slide.vn">
            <a:extLst>
              <a:ext uri="{FF2B5EF4-FFF2-40B4-BE49-F238E27FC236}">
                <a16:creationId xmlns:a16="http://schemas.microsoft.com/office/drawing/2014/main" id="{B213E4C1-D2E7-EAA8-1C60-5C39598DD325}"/>
              </a:ext>
            </a:extLst>
          </p:cNvPr>
          <p:cNvSpPr txBox="1"/>
          <p:nvPr/>
        </p:nvSpPr>
        <p:spPr>
          <a:xfrm>
            <a:off x="6495381" y="268752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4" name="PHẠM DUYÊN 13 - 9Slide.vn">
            <a:extLst>
              <a:ext uri="{FF2B5EF4-FFF2-40B4-BE49-F238E27FC236}">
                <a16:creationId xmlns:a16="http://schemas.microsoft.com/office/drawing/2014/main" id="{0ED7D387-20FC-5FF6-B09F-782F8D417044}"/>
              </a:ext>
            </a:extLst>
          </p:cNvPr>
          <p:cNvSpPr txBox="1"/>
          <p:nvPr/>
        </p:nvSpPr>
        <p:spPr>
          <a:xfrm>
            <a:off x="6783869" y="268752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5" name="PHẠM DUYÊN 14 - 9Slide.vn">
            <a:extLst>
              <a:ext uri="{FF2B5EF4-FFF2-40B4-BE49-F238E27FC236}">
                <a16:creationId xmlns:a16="http://schemas.microsoft.com/office/drawing/2014/main" id="{684F25DB-6968-DBA8-97CE-BDD5532F5FC6}"/>
              </a:ext>
            </a:extLst>
          </p:cNvPr>
          <p:cNvSpPr txBox="1"/>
          <p:nvPr/>
        </p:nvSpPr>
        <p:spPr>
          <a:xfrm>
            <a:off x="6495381" y="325708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6" name="PHẠM DUYÊN 15 - 9Slide.vn">
            <a:extLst>
              <a:ext uri="{FF2B5EF4-FFF2-40B4-BE49-F238E27FC236}">
                <a16:creationId xmlns:a16="http://schemas.microsoft.com/office/drawing/2014/main" id="{45C3187F-EBF2-0C04-D8CC-137C21C6F461}"/>
              </a:ext>
            </a:extLst>
          </p:cNvPr>
          <p:cNvSpPr txBox="1"/>
          <p:nvPr/>
        </p:nvSpPr>
        <p:spPr>
          <a:xfrm>
            <a:off x="7072356" y="268752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PHẠM DUYÊN 16 - 9Slide.vn">
            <a:extLst>
              <a:ext uri="{FF2B5EF4-FFF2-40B4-BE49-F238E27FC236}">
                <a16:creationId xmlns:a16="http://schemas.microsoft.com/office/drawing/2014/main" id="{9A0E04B7-B7CF-5D6F-53D6-8412EFF655EF}"/>
              </a:ext>
            </a:extLst>
          </p:cNvPr>
          <p:cNvSpPr txBox="1"/>
          <p:nvPr/>
        </p:nvSpPr>
        <p:spPr>
          <a:xfrm>
            <a:off x="6206893" y="268752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9" name="PHẠM DUYÊN 18 - 9Slide.vn">
            <a:extLst>
              <a:ext uri="{FF2B5EF4-FFF2-40B4-BE49-F238E27FC236}">
                <a16:creationId xmlns:a16="http://schemas.microsoft.com/office/drawing/2014/main" id="{2A8EA223-0402-FECD-AD41-6E3147DE8AB1}"/>
              </a:ext>
            </a:extLst>
          </p:cNvPr>
          <p:cNvSpPr txBox="1"/>
          <p:nvPr/>
        </p:nvSpPr>
        <p:spPr>
          <a:xfrm>
            <a:off x="7901839" y="3257083"/>
            <a:ext cx="28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PHẠM DUYÊN 19 - 9Slide.vn">
            <a:extLst>
              <a:ext uri="{FF2B5EF4-FFF2-40B4-BE49-F238E27FC236}">
                <a16:creationId xmlns:a16="http://schemas.microsoft.com/office/drawing/2014/main" id="{9852F337-01E1-066D-DC80-ACCD9785D594}"/>
              </a:ext>
            </a:extLst>
          </p:cNvPr>
          <p:cNvSpPr txBox="1"/>
          <p:nvPr/>
        </p:nvSpPr>
        <p:spPr>
          <a:xfrm>
            <a:off x="6495381" y="388825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" name="PHẠM DUYÊN 20 - 9Slide.vn">
            <a:extLst>
              <a:ext uri="{FF2B5EF4-FFF2-40B4-BE49-F238E27FC236}">
                <a16:creationId xmlns:a16="http://schemas.microsoft.com/office/drawing/2014/main" id="{45A426DC-4DD3-2A4E-2988-33D69072079D}"/>
              </a:ext>
            </a:extLst>
          </p:cNvPr>
          <p:cNvSpPr txBox="1"/>
          <p:nvPr/>
        </p:nvSpPr>
        <p:spPr>
          <a:xfrm>
            <a:off x="8171602" y="327600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2" name="PHẠM DUYÊN 21 - 9Slide.vn">
            <a:extLst>
              <a:ext uri="{FF2B5EF4-FFF2-40B4-BE49-F238E27FC236}">
                <a16:creationId xmlns:a16="http://schemas.microsoft.com/office/drawing/2014/main" id="{926A6871-26B3-D41D-C19C-4264F0DA256A}"/>
              </a:ext>
            </a:extLst>
          </p:cNvPr>
          <p:cNvSpPr txBox="1"/>
          <p:nvPr/>
        </p:nvSpPr>
        <p:spPr>
          <a:xfrm>
            <a:off x="6783869" y="388825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3" name="PHẠM DUYÊN 22 - 9Slide.vn">
            <a:extLst>
              <a:ext uri="{FF2B5EF4-FFF2-40B4-BE49-F238E27FC236}">
                <a16:creationId xmlns:a16="http://schemas.microsoft.com/office/drawing/2014/main" id="{5D3230AB-BCDC-4E0C-8312-7393B0120EC5}"/>
              </a:ext>
            </a:extLst>
          </p:cNvPr>
          <p:cNvSpPr txBox="1"/>
          <p:nvPr/>
        </p:nvSpPr>
        <p:spPr>
          <a:xfrm>
            <a:off x="6783869" y="4497851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PHẠM DUYÊN 23 - 9Slide.vn">
            <a:extLst>
              <a:ext uri="{FF2B5EF4-FFF2-40B4-BE49-F238E27FC236}">
                <a16:creationId xmlns:a16="http://schemas.microsoft.com/office/drawing/2014/main" id="{CBD1E082-80A1-1D97-2C2B-3D664403F6D0}"/>
              </a:ext>
            </a:extLst>
          </p:cNvPr>
          <p:cNvSpPr txBox="1"/>
          <p:nvPr/>
        </p:nvSpPr>
        <p:spPr>
          <a:xfrm>
            <a:off x="7072356" y="4497851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5" name="PHẠM DUYÊN 24 - 9Slide.vn">
            <a:extLst>
              <a:ext uri="{FF2B5EF4-FFF2-40B4-BE49-F238E27FC236}">
                <a16:creationId xmlns:a16="http://schemas.microsoft.com/office/drawing/2014/main" id="{BAD7A04B-119F-92A0-2D39-2E28B9787E79}"/>
              </a:ext>
            </a:extLst>
          </p:cNvPr>
          <p:cNvSpPr txBox="1"/>
          <p:nvPr/>
        </p:nvSpPr>
        <p:spPr>
          <a:xfrm>
            <a:off x="7072356" y="5085265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6" name="PHẠM DUYÊN 25 - 9Slide.vn">
            <a:extLst>
              <a:ext uri="{FF2B5EF4-FFF2-40B4-BE49-F238E27FC236}">
                <a16:creationId xmlns:a16="http://schemas.microsoft.com/office/drawing/2014/main" id="{421FCAFC-F10A-10CF-1E17-EC30A25E1BFC}"/>
              </a:ext>
            </a:extLst>
          </p:cNvPr>
          <p:cNvSpPr txBox="1"/>
          <p:nvPr/>
        </p:nvSpPr>
        <p:spPr>
          <a:xfrm>
            <a:off x="8407682" y="3260644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7" name="PHẠM DUYÊN 26 - 9Slide.vn">
            <a:extLst>
              <a:ext uri="{FF2B5EF4-FFF2-40B4-BE49-F238E27FC236}">
                <a16:creationId xmlns:a16="http://schemas.microsoft.com/office/drawing/2014/main" id="{E1D5F739-3A24-596F-D6DE-1E9016257911}"/>
              </a:ext>
            </a:extLst>
          </p:cNvPr>
          <p:cNvSpPr txBox="1"/>
          <p:nvPr/>
        </p:nvSpPr>
        <p:spPr>
          <a:xfrm>
            <a:off x="5918405" y="268752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9" name="PHẠM DUYÊN 5 - 9Slide.vn">
            <a:extLst>
              <a:ext uri="{FF2B5EF4-FFF2-40B4-BE49-F238E27FC236}">
                <a16:creationId xmlns:a16="http://schemas.microsoft.com/office/drawing/2014/main" id="{3FFAF347-E50B-77DD-6FD7-0A463968B855}"/>
              </a:ext>
            </a:extLst>
          </p:cNvPr>
          <p:cNvSpPr/>
          <p:nvPr/>
        </p:nvSpPr>
        <p:spPr>
          <a:xfrm>
            <a:off x="9009340" y="1674141"/>
            <a:ext cx="2727870" cy="616542"/>
          </a:xfrm>
          <a:prstGeom prst="roundRect">
            <a:avLst>
              <a:gd name="adj" fmla="val 40049"/>
            </a:avLst>
          </a:prstGeom>
          <a:solidFill>
            <a:srgbClr val="298289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0" name="PHẠM DUYÊN 6 - 9Slide.vn">
            <a:extLst>
              <a:ext uri="{FF2B5EF4-FFF2-40B4-BE49-F238E27FC236}">
                <a16:creationId xmlns:a16="http://schemas.microsoft.com/office/drawing/2014/main" id="{91C4119E-6167-C975-7EAE-5692B841C933}"/>
              </a:ext>
            </a:extLst>
          </p:cNvPr>
          <p:cNvSpPr txBox="1"/>
          <p:nvPr/>
        </p:nvSpPr>
        <p:spPr>
          <a:xfrm>
            <a:off x="9065448" y="1667045"/>
            <a:ext cx="2414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46 519 : 6</a:t>
            </a:r>
          </a:p>
        </p:txBody>
      </p:sp>
      <p:sp>
        <p:nvSpPr>
          <p:cNvPr id="121" name="PHẠM DUYÊN 27 - 9Slide.vn">
            <a:extLst>
              <a:ext uri="{FF2B5EF4-FFF2-40B4-BE49-F238E27FC236}">
                <a16:creationId xmlns:a16="http://schemas.microsoft.com/office/drawing/2014/main" id="{92A59BBA-1492-9B71-6608-F31088FB3853}"/>
              </a:ext>
            </a:extLst>
          </p:cNvPr>
          <p:cNvSpPr txBox="1"/>
          <p:nvPr/>
        </p:nvSpPr>
        <p:spPr>
          <a:xfrm>
            <a:off x="10771944" y="321119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122" name="PHẠM DUYÊN 28 - 9Slide.vn">
            <a:extLst>
              <a:ext uri="{FF2B5EF4-FFF2-40B4-BE49-F238E27FC236}">
                <a16:creationId xmlns:a16="http://schemas.microsoft.com/office/drawing/2014/main" id="{9B2A46A6-ACBA-ADF5-007A-7249EF04F857}"/>
              </a:ext>
            </a:extLst>
          </p:cNvPr>
          <p:cNvCxnSpPr>
            <a:cxnSpLocks/>
          </p:cNvCxnSpPr>
          <p:nvPr/>
        </p:nvCxnSpPr>
        <p:spPr>
          <a:xfrm>
            <a:off x="10653756" y="2810910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HẠM DUYÊN 29 - 9Slide.vn">
            <a:extLst>
              <a:ext uri="{FF2B5EF4-FFF2-40B4-BE49-F238E27FC236}">
                <a16:creationId xmlns:a16="http://schemas.microsoft.com/office/drawing/2014/main" id="{EE31A194-211B-D2F1-0C70-CDB12E3F2659}"/>
              </a:ext>
            </a:extLst>
          </p:cNvPr>
          <p:cNvSpPr txBox="1"/>
          <p:nvPr/>
        </p:nvSpPr>
        <p:spPr>
          <a:xfrm>
            <a:off x="9331093" y="321119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24" name="PHẠM DUYÊN 30 - 9Slide.vn">
            <a:extLst>
              <a:ext uri="{FF2B5EF4-FFF2-40B4-BE49-F238E27FC236}">
                <a16:creationId xmlns:a16="http://schemas.microsoft.com/office/drawing/2014/main" id="{2A3D2D8C-E994-4688-0DA3-031C9DF88E4F}"/>
              </a:ext>
            </a:extLst>
          </p:cNvPr>
          <p:cNvCxnSpPr>
            <a:cxnSpLocks/>
          </p:cNvCxnSpPr>
          <p:nvPr/>
        </p:nvCxnSpPr>
        <p:spPr>
          <a:xfrm>
            <a:off x="10664491" y="3242510"/>
            <a:ext cx="1107653" cy="14573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PHẠM DUYÊN 31 - 9Slide.vn">
            <a:extLst>
              <a:ext uri="{FF2B5EF4-FFF2-40B4-BE49-F238E27FC236}">
                <a16:creationId xmlns:a16="http://schemas.microsoft.com/office/drawing/2014/main" id="{B219B46C-FA5A-8F28-FE09-EA9DFE701E92}"/>
              </a:ext>
            </a:extLst>
          </p:cNvPr>
          <p:cNvSpPr txBox="1"/>
          <p:nvPr/>
        </p:nvSpPr>
        <p:spPr>
          <a:xfrm>
            <a:off x="11156505" y="2641643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6" name="PHẠM DUYÊN 32 - 9Slide.vn">
            <a:extLst>
              <a:ext uri="{FF2B5EF4-FFF2-40B4-BE49-F238E27FC236}">
                <a16:creationId xmlns:a16="http://schemas.microsoft.com/office/drawing/2014/main" id="{3E3D5A76-F190-46C6-7925-206F7767375A}"/>
              </a:ext>
            </a:extLst>
          </p:cNvPr>
          <p:cNvSpPr txBox="1"/>
          <p:nvPr/>
        </p:nvSpPr>
        <p:spPr>
          <a:xfrm>
            <a:off x="9619581" y="264164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7" name="PHẠM DUYÊN 33 - 9Slide.vn">
            <a:extLst>
              <a:ext uri="{FF2B5EF4-FFF2-40B4-BE49-F238E27FC236}">
                <a16:creationId xmlns:a16="http://schemas.microsoft.com/office/drawing/2014/main" id="{9CCF8868-FB60-9C0F-8BC0-4FEB9258079B}"/>
              </a:ext>
            </a:extLst>
          </p:cNvPr>
          <p:cNvSpPr txBox="1"/>
          <p:nvPr/>
        </p:nvSpPr>
        <p:spPr>
          <a:xfrm>
            <a:off x="9908069" y="264164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8" name="PHẠM DUYÊN 34 - 9Slide.vn">
            <a:extLst>
              <a:ext uri="{FF2B5EF4-FFF2-40B4-BE49-F238E27FC236}">
                <a16:creationId xmlns:a16="http://schemas.microsoft.com/office/drawing/2014/main" id="{9AE4A264-C919-B660-D36C-22A50B94C959}"/>
              </a:ext>
            </a:extLst>
          </p:cNvPr>
          <p:cNvSpPr txBox="1"/>
          <p:nvPr/>
        </p:nvSpPr>
        <p:spPr>
          <a:xfrm>
            <a:off x="9619581" y="3211198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9" name="PHẠM DUYÊN 35 - 9Slide.vn">
            <a:extLst>
              <a:ext uri="{FF2B5EF4-FFF2-40B4-BE49-F238E27FC236}">
                <a16:creationId xmlns:a16="http://schemas.microsoft.com/office/drawing/2014/main" id="{44375178-46DB-04F2-4FF3-F86701F44DA7}"/>
              </a:ext>
            </a:extLst>
          </p:cNvPr>
          <p:cNvSpPr txBox="1"/>
          <p:nvPr/>
        </p:nvSpPr>
        <p:spPr>
          <a:xfrm>
            <a:off x="10196556" y="264164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0" name="PHẠM DUYÊN 36 - 9Slide.vn">
            <a:extLst>
              <a:ext uri="{FF2B5EF4-FFF2-40B4-BE49-F238E27FC236}">
                <a16:creationId xmlns:a16="http://schemas.microsoft.com/office/drawing/2014/main" id="{F6083ECA-9BCA-EA8D-6A9C-AD6A6E0A6063}"/>
              </a:ext>
            </a:extLst>
          </p:cNvPr>
          <p:cNvSpPr txBox="1"/>
          <p:nvPr/>
        </p:nvSpPr>
        <p:spPr>
          <a:xfrm>
            <a:off x="9331093" y="264164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2" name="PHẠM DUYÊN 38 - 9Slide.vn">
            <a:extLst>
              <a:ext uri="{FF2B5EF4-FFF2-40B4-BE49-F238E27FC236}">
                <a16:creationId xmlns:a16="http://schemas.microsoft.com/office/drawing/2014/main" id="{D5736806-B0BD-2F19-BE8F-FA3AB58CB2DF}"/>
              </a:ext>
            </a:extLst>
          </p:cNvPr>
          <p:cNvSpPr txBox="1"/>
          <p:nvPr/>
        </p:nvSpPr>
        <p:spPr>
          <a:xfrm>
            <a:off x="11012992" y="321119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3" name="PHẠM DUYÊN 39 - 9Slide.vn">
            <a:extLst>
              <a:ext uri="{FF2B5EF4-FFF2-40B4-BE49-F238E27FC236}">
                <a16:creationId xmlns:a16="http://schemas.microsoft.com/office/drawing/2014/main" id="{49F820E7-9B71-D75C-AB81-1959CB698F67}"/>
              </a:ext>
            </a:extLst>
          </p:cNvPr>
          <p:cNvSpPr txBox="1"/>
          <p:nvPr/>
        </p:nvSpPr>
        <p:spPr>
          <a:xfrm>
            <a:off x="9619581" y="3842366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4" name="PHẠM DUYÊN 40 - 9Slide.vn">
            <a:extLst>
              <a:ext uri="{FF2B5EF4-FFF2-40B4-BE49-F238E27FC236}">
                <a16:creationId xmlns:a16="http://schemas.microsoft.com/office/drawing/2014/main" id="{03D4BF44-245C-FAF9-3014-134B54FCADAA}"/>
              </a:ext>
            </a:extLst>
          </p:cNvPr>
          <p:cNvSpPr txBox="1"/>
          <p:nvPr/>
        </p:nvSpPr>
        <p:spPr>
          <a:xfrm>
            <a:off x="11263862" y="321119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5" name="PHẠM DUYÊN 41 - 9Slide.vn">
            <a:extLst>
              <a:ext uri="{FF2B5EF4-FFF2-40B4-BE49-F238E27FC236}">
                <a16:creationId xmlns:a16="http://schemas.microsoft.com/office/drawing/2014/main" id="{E15434D8-89F1-6016-CA43-89B2EF410783}"/>
              </a:ext>
            </a:extLst>
          </p:cNvPr>
          <p:cNvSpPr txBox="1"/>
          <p:nvPr/>
        </p:nvSpPr>
        <p:spPr>
          <a:xfrm>
            <a:off x="9908069" y="3842366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6" name="PHẠM DUYÊN 42 - 9Slide.vn">
            <a:extLst>
              <a:ext uri="{FF2B5EF4-FFF2-40B4-BE49-F238E27FC236}">
                <a16:creationId xmlns:a16="http://schemas.microsoft.com/office/drawing/2014/main" id="{0D4DC4B7-BA3A-22C0-DA0B-3CFAFD99D91F}"/>
              </a:ext>
            </a:extLst>
          </p:cNvPr>
          <p:cNvSpPr txBox="1"/>
          <p:nvPr/>
        </p:nvSpPr>
        <p:spPr>
          <a:xfrm>
            <a:off x="9908069" y="4451966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7" name="PHẠM DUYÊN 43 - 9Slide.vn">
            <a:extLst>
              <a:ext uri="{FF2B5EF4-FFF2-40B4-BE49-F238E27FC236}">
                <a16:creationId xmlns:a16="http://schemas.microsoft.com/office/drawing/2014/main" id="{B54948EA-D08D-7243-5092-DB687108F196}"/>
              </a:ext>
            </a:extLst>
          </p:cNvPr>
          <p:cNvSpPr txBox="1"/>
          <p:nvPr/>
        </p:nvSpPr>
        <p:spPr>
          <a:xfrm>
            <a:off x="10196556" y="4451966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8" name="PHẠM DUYÊN 44 - 9Slide.vn">
            <a:extLst>
              <a:ext uri="{FF2B5EF4-FFF2-40B4-BE49-F238E27FC236}">
                <a16:creationId xmlns:a16="http://schemas.microsoft.com/office/drawing/2014/main" id="{DFFF96D0-36E6-95DB-A234-C7A010892F47}"/>
              </a:ext>
            </a:extLst>
          </p:cNvPr>
          <p:cNvSpPr txBox="1"/>
          <p:nvPr/>
        </p:nvSpPr>
        <p:spPr>
          <a:xfrm>
            <a:off x="10196556" y="5039380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9" name="PHẠM DUYÊN 45 - 9Slide.vn">
            <a:extLst>
              <a:ext uri="{FF2B5EF4-FFF2-40B4-BE49-F238E27FC236}">
                <a16:creationId xmlns:a16="http://schemas.microsoft.com/office/drawing/2014/main" id="{0EC36971-EBE7-9236-C67F-3A25F5FFE755}"/>
              </a:ext>
            </a:extLst>
          </p:cNvPr>
          <p:cNvSpPr txBox="1"/>
          <p:nvPr/>
        </p:nvSpPr>
        <p:spPr>
          <a:xfrm>
            <a:off x="11495088" y="3211198"/>
            <a:ext cx="277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0" name="PHẠM DUYÊN 46 - 9Slide.vn">
            <a:extLst>
              <a:ext uri="{FF2B5EF4-FFF2-40B4-BE49-F238E27FC236}">
                <a16:creationId xmlns:a16="http://schemas.microsoft.com/office/drawing/2014/main" id="{1596B4EF-1669-DE83-02A4-F82AE3F11606}"/>
              </a:ext>
            </a:extLst>
          </p:cNvPr>
          <p:cNvSpPr txBox="1"/>
          <p:nvPr/>
        </p:nvSpPr>
        <p:spPr>
          <a:xfrm>
            <a:off x="9042605" y="2641643"/>
            <a:ext cx="28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885CE1BB-9FE4-E75E-188C-A534565E9029}"/>
              </a:ext>
            </a:extLst>
          </p:cNvPr>
          <p:cNvSpPr/>
          <p:nvPr/>
        </p:nvSpPr>
        <p:spPr>
          <a:xfrm>
            <a:off x="8229600" y="609600"/>
            <a:ext cx="2895600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vở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784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8" grpId="0"/>
      <p:bldP spid="95" grpId="0"/>
      <p:bldP spid="96" grpId="0"/>
      <p:bldP spid="97" grpId="0"/>
      <p:bldP spid="98" grpId="0"/>
      <p:bldP spid="100" grpId="0"/>
      <p:bldP spid="84" grpId="0"/>
      <p:bldP spid="94" grpId="0"/>
      <p:bldP spid="102" grpId="0"/>
      <p:bldP spid="103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21" grpId="0"/>
      <p:bldP spid="123" grpId="0"/>
      <p:bldP spid="125" grpId="0"/>
      <p:bldP spid="126" grpId="0"/>
      <p:bldP spid="127" grpId="0"/>
      <p:bldP spid="128" grpId="0"/>
      <p:bldP spid="129" grpId="0"/>
      <p:bldP spid="130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0 - 9Slide.vn">
            <a:extLst>
              <a:ext uri="{FF2B5EF4-FFF2-40B4-BE49-F238E27FC236}">
                <a16:creationId xmlns:a16="http://schemas.microsoft.com/office/drawing/2014/main" id="{3BC3557A-9E43-9423-7EBE-801F2049CBA8}"/>
              </a:ext>
            </a:extLst>
          </p:cNvPr>
          <p:cNvSpPr txBox="1"/>
          <p:nvPr/>
        </p:nvSpPr>
        <p:spPr>
          <a:xfrm>
            <a:off x="610312" y="471693"/>
            <a:ext cx="1124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90563" algn="just"/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20 000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spc="-113" dirty="0" err="1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lang="en-US" sz="3600" b="1" spc="-113" dirty="0">
                <a:solidFill>
                  <a:srgbClr val="226E7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3" name="PHẠM DUYÊN 11 - 9Slide.vn">
            <a:extLst>
              <a:ext uri="{FF2B5EF4-FFF2-40B4-BE49-F238E27FC236}">
                <a16:creationId xmlns:a16="http://schemas.microsoft.com/office/drawing/2014/main" id="{C019852C-2BA6-FA9D-D1E4-1975D3300C34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F269B5-836C-3D7D-60F6-9FDBE22480E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457FB7-090A-2116-FCC9-30D11B4FFCEA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FE1D52C-2B09-F992-50CC-092ACD6584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9C6882-7D78-481E-4247-F9600E20771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DC9DCF6E-04A4-283E-59AD-9C2A9C577CCF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55537" y="2391470"/>
            <a:ext cx="6573848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 tờ tiền</a:t>
            </a:r>
            <a:r>
              <a:rPr lang="en-US" sz="3200" b="1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loại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20 000 đồng</a:t>
            </a:r>
            <a:r>
              <a:rPr lang="en-US" sz="3200" spc="-10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D1C1FAEF-AC0E-3B7A-20F0-24AFE9D23C44}"/>
              </a:ext>
            </a:extLst>
          </p:cNvPr>
          <p:cNvSpPr txBox="1"/>
          <p:nvPr/>
        </p:nvSpPr>
        <p:spPr>
          <a:xfrm>
            <a:off x="2667000" y="1736832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226E74"/>
                </a:solidFill>
                <a:latin typeface="+mj-lt"/>
              </a:rPr>
              <a:t>Tóm tắt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B9D7A869-1B99-A023-7D9A-4A059DCF17B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55537" y="2963684"/>
            <a:ext cx="265633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cuốn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vở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E6CBF100-FB8D-A6D3-C3B0-E025B726731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268468" y="2391470"/>
            <a:ext cx="265633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8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cuốn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vở</a:t>
            </a:r>
            <a:endParaRPr lang="en-US" sz="32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E51149AD-96D2-C00E-E52C-525F4E8BAF82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705100" y="2963684"/>
            <a:ext cx="19812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...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đồng</a:t>
            </a:r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</a:p>
        </p:txBody>
      </p:sp>
      <p:sp>
        <p:nvSpPr>
          <p:cNvPr id="9" name="Cloud 11">
            <a:extLst>
              <a:ext uri="{FF2B5EF4-FFF2-40B4-BE49-F238E27FC236}">
                <a16:creationId xmlns:a16="http://schemas.microsoft.com/office/drawing/2014/main" id="{786A655B-D001-7F73-0AA7-0B4CD70B5AB1}"/>
              </a:ext>
            </a:extLst>
          </p:cNvPr>
          <p:cNvSpPr/>
          <p:nvPr/>
        </p:nvSpPr>
        <p:spPr>
          <a:xfrm>
            <a:off x="6934200" y="3810000"/>
            <a:ext cx="2895600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vở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92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3" grpId="0"/>
      <p:bldP spid="14" grpId="0" animBg="1"/>
      <p:bldP spid="15" grpId="0" animBg="1"/>
      <p:bldP spid="1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ẠM DUYÊN 10 - 9Slide.vn">
            <a:extLst>
              <a:ext uri="{FF2B5EF4-FFF2-40B4-BE49-F238E27FC236}">
                <a16:creationId xmlns:a16="http://schemas.microsoft.com/office/drawing/2014/main" id="{3BC3557A-9E43-9423-7EBE-801F2049CBA8}"/>
              </a:ext>
            </a:extLst>
          </p:cNvPr>
          <p:cNvSpPr txBox="1"/>
          <p:nvPr/>
        </p:nvSpPr>
        <p:spPr>
          <a:xfrm>
            <a:off x="610312" y="226752"/>
            <a:ext cx="11242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9056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tờ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20 000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-113" normalizeH="0" baseline="0" noProof="0" dirty="0" err="1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tiền</a:t>
            </a:r>
            <a:r>
              <a:rPr kumimoji="0" lang="en-US" sz="3600" b="1" i="0" u="none" strike="noStrike" kern="1200" cap="none" spc="-113" normalizeH="0" baseline="0" noProof="0" dirty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3" name="PHẠM DUYÊN 11 - 9Slide.vn">
            <a:extLst>
              <a:ext uri="{FF2B5EF4-FFF2-40B4-BE49-F238E27FC236}">
                <a16:creationId xmlns:a16="http://schemas.microsoft.com/office/drawing/2014/main" id="{C019852C-2BA6-FA9D-D1E4-1975D3300C34}"/>
              </a:ext>
            </a:extLst>
          </p:cNvPr>
          <p:cNvGrpSpPr/>
          <p:nvPr/>
        </p:nvGrpSpPr>
        <p:grpSpPr>
          <a:xfrm>
            <a:off x="457200" y="152400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F269B5-836C-3D7D-60F6-9FDBE22480E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457FB7-090A-2116-FCC9-30D11B4FFCEA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FE1D52C-2B09-F992-50CC-092ACD6584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9C6882-7D78-481E-4247-F9600E20771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DC9DCF6E-04A4-283E-59AD-9C2A9C577CCF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10223" y="1893557"/>
            <a:ext cx="6573848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2 tờ tiền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6B60"/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loại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20 000 đồng</a:t>
            </a:r>
            <a:r>
              <a:rPr kumimoji="0" lang="en-US" sz="32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:</a:t>
            </a:r>
          </a:p>
        </p:txBody>
      </p:sp>
      <p:sp>
        <p:nvSpPr>
          <p:cNvPr id="13" name="PHẠM DUYÊN 3 - 9Slide.vn">
            <a:extLst>
              <a:ext uri="{FF2B5EF4-FFF2-40B4-BE49-F238E27FC236}">
                <a16:creationId xmlns:a16="http://schemas.microsoft.com/office/drawing/2014/main" id="{D1C1FAEF-AC0E-3B7A-20F0-24AFE9D23C44}"/>
              </a:ext>
            </a:extLst>
          </p:cNvPr>
          <p:cNvSpPr txBox="1"/>
          <p:nvPr/>
        </p:nvSpPr>
        <p:spPr>
          <a:xfrm>
            <a:off x="2821686" y="1238919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226E74"/>
                </a:solidFill>
                <a:effectLst/>
                <a:uLnTx/>
                <a:uFillTx/>
                <a:latin typeface="#9Slide03 Sofia Pro Soft Bold"/>
                <a:ea typeface="+mn-ea"/>
                <a:cs typeface="+mn-cs"/>
              </a:rPr>
              <a:t>Tóm tắt</a:t>
            </a:r>
          </a:p>
        </p:txBody>
      </p:sp>
      <p:sp>
        <p:nvSpPr>
          <p:cNvPr id="14" name="PHẠM DUYÊN 4 - 9Slide.vn">
            <a:extLst>
              <a:ext uri="{FF2B5EF4-FFF2-40B4-BE49-F238E27FC236}">
                <a16:creationId xmlns:a16="http://schemas.microsoft.com/office/drawing/2014/main" id="{B9D7A869-1B99-A023-7D9A-4A059DCF17B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510223" y="2465771"/>
            <a:ext cx="2656333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cuốn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vở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:</a:t>
            </a:r>
          </a:p>
        </p:txBody>
      </p:sp>
      <p:sp>
        <p:nvSpPr>
          <p:cNvPr id="15" name="PHẠM DUYÊN 5 - 9Slide.vn">
            <a:extLst>
              <a:ext uri="{FF2B5EF4-FFF2-40B4-BE49-F238E27FC236}">
                <a16:creationId xmlns:a16="http://schemas.microsoft.com/office/drawing/2014/main" id="{E6CBF100-FB8D-A6D3-C3B0-E025B7267313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423154" y="1893557"/>
            <a:ext cx="2656332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cuốn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vở</a:t>
            </a:r>
            <a:endParaRPr kumimoji="0" lang="en-US" sz="32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3 Sofia Pro Soft"/>
              <a:ea typeface="+mn-ea"/>
            </a:endParaRPr>
          </a:p>
        </p:txBody>
      </p: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E51149AD-96D2-C00E-E52C-525F4E8BAF82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2859786" y="2465771"/>
            <a:ext cx="1981200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2464E">
                    <a:lumMod val="75000"/>
                  </a:srgbClr>
                </a:solidFill>
                <a:effectLst/>
                <a:uLnTx/>
                <a:uFillTx/>
                <a:latin typeface="#9Slide03 Sofia Pro Soft Bold"/>
                <a:ea typeface="+mn-ea"/>
                <a:cs typeface="Arial" panose="020B0604020202020204" pitchFamily="34" charset="0"/>
              </a:rPr>
              <a:t>...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</a:t>
            </a:r>
            <a:r>
              <a:rPr kumimoji="0" lang="en-US" sz="32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đồng</a:t>
            </a: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3 Sofia Pro Soft"/>
                <a:ea typeface="+mn-ea"/>
              </a:rPr>
              <a:t> ?</a:t>
            </a:r>
          </a:p>
        </p:txBody>
      </p:sp>
      <p:sp>
        <p:nvSpPr>
          <p:cNvPr id="17" name="PHẠM DUYÊN 7 - 9Slide.vn">
            <a:extLst>
              <a:ext uri="{FF2B5EF4-FFF2-40B4-BE49-F238E27FC236}">
                <a16:creationId xmlns:a16="http://schemas.microsoft.com/office/drawing/2014/main" id="{FB2CEA28-EE6D-6BC3-00BF-698A1EFC012F}"/>
              </a:ext>
            </a:extLst>
          </p:cNvPr>
          <p:cNvSpPr txBox="1"/>
          <p:nvPr/>
        </p:nvSpPr>
        <p:spPr>
          <a:xfrm>
            <a:off x="7406301" y="2540543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>
                <a:solidFill>
                  <a:srgbClr val="226E74"/>
                </a:solidFill>
                <a:latin typeface="+mj-lt"/>
              </a:rPr>
              <a:t>Bài giải</a:t>
            </a:r>
          </a:p>
        </p:txBody>
      </p:sp>
      <p:sp>
        <p:nvSpPr>
          <p:cNvPr id="18" name="PHẠM DUYÊN 8 - 9Slide.vn">
            <a:extLst>
              <a:ext uri="{FF2B5EF4-FFF2-40B4-BE49-F238E27FC236}">
                <a16:creationId xmlns:a16="http://schemas.microsoft.com/office/drawing/2014/main" id="{03E8A826-F9A9-B10A-BEF6-85E112D68F3D}"/>
              </a:ext>
            </a:extLst>
          </p:cNvPr>
          <p:cNvSpPr txBox="1"/>
          <p:nvPr/>
        </p:nvSpPr>
        <p:spPr>
          <a:xfrm>
            <a:off x="5094838" y="3211699"/>
            <a:ext cx="652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Nam có số tiền là:</a:t>
            </a:r>
          </a:p>
        </p:txBody>
      </p:sp>
      <p:sp>
        <p:nvSpPr>
          <p:cNvPr id="19" name="PHẠM DUYÊN 9 - 9Slide.vn">
            <a:extLst>
              <a:ext uri="{FF2B5EF4-FFF2-40B4-BE49-F238E27FC236}">
                <a16:creationId xmlns:a16="http://schemas.microsoft.com/office/drawing/2014/main" id="{91A80199-A1D2-DE2D-3DE3-FFA6F01015FC}"/>
              </a:ext>
            </a:extLst>
          </p:cNvPr>
          <p:cNvSpPr txBox="1"/>
          <p:nvPr/>
        </p:nvSpPr>
        <p:spPr>
          <a:xfrm>
            <a:off x="7633089" y="5905297"/>
            <a:ext cx="16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spc="-14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Đáp số:</a:t>
            </a:r>
            <a:endParaRPr lang="vi-VN" sz="3200" spc="-14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" name="PHẠM DUYÊN 10 - 9Slide.vn">
            <a:extLst>
              <a:ext uri="{FF2B5EF4-FFF2-40B4-BE49-F238E27FC236}">
                <a16:creationId xmlns:a16="http://schemas.microsoft.com/office/drawing/2014/main" id="{4678E912-DD33-9B05-9FC6-87354EF69C2E}"/>
              </a:ext>
            </a:extLst>
          </p:cNvPr>
          <p:cNvSpPr txBox="1"/>
          <p:nvPr/>
        </p:nvSpPr>
        <p:spPr>
          <a:xfrm>
            <a:off x="9155060" y="5905297"/>
            <a:ext cx="287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5 000</a:t>
            </a:r>
            <a:r>
              <a:rPr lang="en-US" sz="32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+mn-lt"/>
              </a:rPr>
              <a:t>đồng</a:t>
            </a:r>
            <a:endParaRPr lang="vi-VN" sz="3200" dirty="0">
              <a:solidFill>
                <a:srgbClr val="333333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HẠM DUYÊN 11 - 9Slide.vn">
                <a:extLst>
                  <a:ext uri="{FF2B5EF4-FFF2-40B4-BE49-F238E27FC236}">
                    <a16:creationId xmlns:a16="http://schemas.microsoft.com/office/drawing/2014/main" id="{1DD2F770-1345-43A1-451A-E0D35D794513}"/>
                  </a:ext>
                </a:extLst>
              </p:cNvPr>
              <p:cNvSpPr txBox="1"/>
              <p:nvPr/>
            </p:nvSpPr>
            <p:spPr>
              <a:xfrm>
                <a:off x="5958501" y="3899989"/>
                <a:ext cx="53893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333333"/>
                    </a:solidFill>
                  </a:rPr>
                  <a:t>20 000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rgbClr val="333333"/>
                    </a:solidFill>
                  </a:rPr>
                  <a:t> 2 =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</a:t>
                </a:r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(</a:t>
                </a:r>
                <a:r>
                  <a:rPr lang="vi-VN" sz="3200" dirty="0"/>
                  <a:t>đồng</a:t>
                </a:r>
                <a:r>
                  <a:rPr 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PHẠM DUYÊN 11 - 9Slide.vn">
                <a:extLst>
                  <a:ext uri="{FF2B5EF4-FFF2-40B4-BE49-F238E27FC236}">
                    <a16:creationId xmlns:a16="http://schemas.microsoft.com/office/drawing/2014/main" id="{1DD2F770-1345-43A1-451A-E0D35D794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501" y="3899989"/>
                <a:ext cx="5389338" cy="584775"/>
              </a:xfrm>
              <a:prstGeom prst="rect">
                <a:avLst/>
              </a:prstGeom>
              <a:blipFill>
                <a:blip r:embed="rId6"/>
                <a:stretch>
                  <a:fillRect l="-2825" t="-13542" r="-33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PHẠM DUYÊN 12 - 9Slide.vn">
            <a:extLst>
              <a:ext uri="{FF2B5EF4-FFF2-40B4-BE49-F238E27FC236}">
                <a16:creationId xmlns:a16="http://schemas.microsoft.com/office/drawing/2014/main" id="{D5618A7D-2CD5-D80C-7D3C-2460222FD71B}"/>
              </a:ext>
            </a:extLst>
          </p:cNvPr>
          <p:cNvGrpSpPr/>
          <p:nvPr/>
        </p:nvGrpSpPr>
        <p:grpSpPr>
          <a:xfrm>
            <a:off x="8499022" y="3356931"/>
            <a:ext cx="1597904" cy="1157661"/>
            <a:chOff x="3309711" y="2923956"/>
            <a:chExt cx="1597904" cy="1157661"/>
          </a:xfrm>
        </p:grpSpPr>
        <p:sp>
          <p:nvSpPr>
            <p:cNvPr id="23" name="Rectangle: Rounded Corners 19">
              <a:extLst>
                <a:ext uri="{FF2B5EF4-FFF2-40B4-BE49-F238E27FC236}">
                  <a16:creationId xmlns:a16="http://schemas.microsoft.com/office/drawing/2014/main" id="{01AEE4F9-DD08-6DC6-F55B-9B904646DB69}"/>
                </a:ext>
              </a:extLst>
            </p:cNvPr>
            <p:cNvSpPr/>
            <p:nvPr/>
          </p:nvSpPr>
          <p:spPr>
            <a:xfrm>
              <a:off x="3513945" y="2923956"/>
              <a:ext cx="1393670" cy="426854"/>
            </a:xfrm>
            <a:prstGeom prst="roundRect">
              <a:avLst>
                <a:gd name="adj" fmla="val 932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53E5E3-287A-C390-7319-2DD036F2DF11}"/>
                </a:ext>
              </a:extLst>
            </p:cNvPr>
            <p:cNvSpPr txBox="1"/>
            <p:nvPr/>
          </p:nvSpPr>
          <p:spPr>
            <a:xfrm>
              <a:off x="3309711" y="3496842"/>
              <a:ext cx="15087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</a:rPr>
                <a:t>40 000</a:t>
              </a:r>
            </a:p>
          </p:txBody>
        </p:sp>
      </p:grp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A000E24F-63EE-C7AE-2789-92087F11352A}"/>
              </a:ext>
            </a:extLst>
          </p:cNvPr>
          <p:cNvSpPr txBox="1"/>
          <p:nvPr/>
        </p:nvSpPr>
        <p:spPr>
          <a:xfrm>
            <a:off x="5094838" y="4560190"/>
            <a:ext cx="652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Giá tiền mỗi cuốn vở là:</a:t>
            </a:r>
          </a:p>
        </p:txBody>
      </p:sp>
      <p:sp>
        <p:nvSpPr>
          <p:cNvPr id="26" name="PHẠM DUYÊN 14 - 9Slide.vn">
            <a:extLst>
              <a:ext uri="{FF2B5EF4-FFF2-40B4-BE49-F238E27FC236}">
                <a16:creationId xmlns:a16="http://schemas.microsoft.com/office/drawing/2014/main" id="{BF554D50-E672-CD1F-F875-E586CF8BE69A}"/>
              </a:ext>
            </a:extLst>
          </p:cNvPr>
          <p:cNvSpPr txBox="1"/>
          <p:nvPr/>
        </p:nvSpPr>
        <p:spPr>
          <a:xfrm>
            <a:off x="5958501" y="5232711"/>
            <a:ext cx="626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20" dirty="0">
                <a:solidFill>
                  <a:srgbClr val="333333"/>
                </a:solidFill>
              </a:rPr>
              <a:t>40 000  :  8 =</a:t>
            </a:r>
            <a:r>
              <a:rPr lang="en-US" sz="3200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(</a:t>
            </a:r>
            <a:r>
              <a:rPr lang="vi-VN" sz="3200" dirty="0"/>
              <a:t>đồng</a:t>
            </a:r>
            <a:r>
              <a:rPr lang="en-US" sz="3200" spc="-12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CC740-74F5-9E43-C7BE-A64E0B17B2D9}"/>
              </a:ext>
            </a:extLst>
          </p:cNvPr>
          <p:cNvSpPr txBox="1"/>
          <p:nvPr/>
        </p:nvSpPr>
        <p:spPr>
          <a:xfrm>
            <a:off x="8381762" y="5209068"/>
            <a:ext cx="1258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154515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6A38A21A-F1BB-77C7-5B12-3B6E8F70BCD7}"/>
              </a:ext>
            </a:extLst>
          </p:cNvPr>
          <p:cNvSpPr txBox="1"/>
          <p:nvPr/>
        </p:nvSpPr>
        <p:spPr>
          <a:xfrm>
            <a:off x="1332341" y="488362"/>
            <a:ext cx="804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spc="107">
                <a:solidFill>
                  <a:srgbClr val="226E74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giá trị của biểu thức.</a:t>
            </a:r>
            <a:endParaRPr lang="en-US" sz="4800" spc="107" dirty="0">
              <a:solidFill>
                <a:srgbClr val="226E74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PHẠM DUYÊN 2 - 9Slide.vn">
            <a:extLst>
              <a:ext uri="{FF2B5EF4-FFF2-40B4-BE49-F238E27FC236}">
                <a16:creationId xmlns:a16="http://schemas.microsoft.com/office/drawing/2014/main" id="{EF9EB0B3-7752-BB1C-34D9-E2E0D16F62A6}"/>
              </a:ext>
            </a:extLst>
          </p:cNvPr>
          <p:cNvGrpSpPr/>
          <p:nvPr/>
        </p:nvGrpSpPr>
        <p:grpSpPr>
          <a:xfrm>
            <a:off x="474652" y="488362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C005A7-E75F-24F9-D2C5-7C532B29331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F3307AB-658B-F119-9E8F-6FCDE4024B6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226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856405E-77EE-6A13-A3D6-97ACC5605BA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C2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D3EEEB-F00A-9DA9-ADE8-B1900812B1D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HẠM DUYÊN 3 - 9Slide.vn">
                <a:extLst>
                  <a:ext uri="{FF2B5EF4-FFF2-40B4-BE49-F238E27FC236}">
                    <a16:creationId xmlns:a16="http://schemas.microsoft.com/office/drawing/2014/main" id="{01CE728A-0BA7-146C-C5E5-BD096D5D0518}"/>
                  </a:ext>
                </a:extLst>
              </p:cNvPr>
              <p:cNvSpPr txBox="1"/>
              <p:nvPr/>
            </p:nvSpPr>
            <p:spPr>
              <a:xfrm>
                <a:off x="1348803" y="1752600"/>
                <a:ext cx="4443845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b="1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a) 36 459 : 9 </a:t>
                </a:r>
                <a14:m>
                  <m:oMath xmlns:m="http://schemas.openxmlformats.org/officeDocument/2006/math">
                    <m:r>
                      <a:rPr lang="en-US" sz="4500" b="1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b="1" i="1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</m:t>
                    </m:r>
                  </m:oMath>
                </a14:m>
                <a:r>
                  <a:rPr lang="en-US" sz="4500" b="1" spc="-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3</a:t>
                </a:r>
              </a:p>
            </p:txBody>
          </p:sp>
        </mc:Choice>
        <mc:Fallback xmlns="">
          <p:sp>
            <p:nvSpPr>
              <p:cNvPr id="8" name="PHẠM DUYÊN 3 - 9Slide.vn">
                <a:extLst>
                  <a:ext uri="{FF2B5EF4-FFF2-40B4-BE49-F238E27FC236}">
                    <a16:creationId xmlns:a16="http://schemas.microsoft.com/office/drawing/2014/main" id="{01CE728A-0BA7-146C-C5E5-BD096D5D0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03" y="1752600"/>
                <a:ext cx="4443845" cy="784830"/>
              </a:xfrm>
              <a:prstGeom prst="rect">
                <a:avLst/>
              </a:prstGeom>
              <a:blipFill>
                <a:blip r:embed="rId2"/>
                <a:stretch>
                  <a:fillRect l="-5761" t="-17188" r="-4252" b="-38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766BCDA3-B257-240F-BACC-08030C194C3F}"/>
              </a:ext>
            </a:extLst>
          </p:cNvPr>
          <p:cNvSpPr txBox="1"/>
          <p:nvPr/>
        </p:nvSpPr>
        <p:spPr>
          <a:xfrm>
            <a:off x="5791199" y="1752600"/>
            <a:ext cx="5273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>
                <a:latin typeface="+mj-lt"/>
              </a:rPr>
              <a:t>=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31E36992-FDF1-77E0-1E70-A5CCF802699B}"/>
              </a:ext>
            </a:extLst>
          </p:cNvPr>
          <p:cNvSpPr/>
          <p:nvPr/>
        </p:nvSpPr>
        <p:spPr>
          <a:xfrm rot="5400000" flipH="1">
            <a:off x="3198145" y="1397920"/>
            <a:ext cx="123571" cy="2338388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1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HẠM DUYÊN 6 - 9Slide.vn">
                <a:extLst>
                  <a:ext uri="{FF2B5EF4-FFF2-40B4-BE49-F238E27FC236}">
                    <a16:creationId xmlns:a16="http://schemas.microsoft.com/office/drawing/2014/main" id="{4F286969-7C74-5A67-E232-C7F29CA11861}"/>
                  </a:ext>
                </a:extLst>
              </p:cNvPr>
              <p:cNvSpPr txBox="1"/>
              <p:nvPr/>
            </p:nvSpPr>
            <p:spPr>
              <a:xfrm>
                <a:off x="8229600" y="1752600"/>
                <a:ext cx="113030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 spc="-1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 </m:t>
                    </m:r>
                  </m:oMath>
                </a14:m>
                <a:r>
                  <a:rPr lang="en-US" sz="4500" b="1" spc="-100" dirty="0">
                    <a:solidFill>
                      <a:schemeClr val="tx1"/>
                    </a:solidFill>
                    <a:latin typeface="+mj-lt"/>
                  </a:rPr>
                  <a:t> 3</a:t>
                </a:r>
                <a:endParaRPr lang="en-US" sz="4500" spc="-8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PHẠM DUYÊN 6 - 9Slide.vn">
                <a:extLst>
                  <a:ext uri="{FF2B5EF4-FFF2-40B4-BE49-F238E27FC236}">
                    <a16:creationId xmlns:a16="http://schemas.microsoft.com/office/drawing/2014/main" id="{4F286969-7C74-5A67-E232-C7F29CA1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1752600"/>
                <a:ext cx="1130300" cy="784830"/>
              </a:xfrm>
              <a:prstGeom prst="rect">
                <a:avLst/>
              </a:prstGeom>
              <a:blipFill>
                <a:blip r:embed="rId3"/>
                <a:stretch>
                  <a:fillRect t="-16406" r="-21081" b="-39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CD56ED5E-761A-1790-5DE5-5D3C8C4EA89E}"/>
              </a:ext>
            </a:extLst>
          </p:cNvPr>
          <p:cNvSpPr txBox="1"/>
          <p:nvPr/>
        </p:nvSpPr>
        <p:spPr>
          <a:xfrm>
            <a:off x="5791200" y="2644170"/>
            <a:ext cx="22360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>
                <a:latin typeface="+mj-lt"/>
              </a:rPr>
              <a:t>=  12 153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5F4FA6BA-8DBA-A03A-3A14-0E6FFE215581}"/>
              </a:ext>
            </a:extLst>
          </p:cNvPr>
          <p:cNvSpPr txBox="1"/>
          <p:nvPr/>
        </p:nvSpPr>
        <p:spPr>
          <a:xfrm>
            <a:off x="6400799" y="1752600"/>
            <a:ext cx="14940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 dirty="0">
                <a:latin typeface="+mj-lt"/>
              </a:rPr>
              <a:t>4 051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HẠM DUYÊN 9 - 9Slide.vn">
                <a:extLst>
                  <a:ext uri="{FF2B5EF4-FFF2-40B4-BE49-F238E27FC236}">
                    <a16:creationId xmlns:a16="http://schemas.microsoft.com/office/drawing/2014/main" id="{0DCF7771-A8D7-5422-D21F-E27CA31402DF}"/>
                  </a:ext>
                </a:extLst>
              </p:cNvPr>
              <p:cNvSpPr txBox="1"/>
              <p:nvPr/>
            </p:nvSpPr>
            <p:spPr>
              <a:xfrm>
                <a:off x="1348803" y="3790950"/>
                <a:ext cx="446468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500" b="1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b) 14 105</a:t>
                </a:r>
                <a14:m>
                  <m:oMath xmlns:m="http://schemas.openxmlformats.org/officeDocument/2006/math">
                    <m:r>
                      <a:rPr lang="en-US" sz="4500" b="1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b="1" i="1" spc="-1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b="1" i="1" spc="-1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sz="4500" b="1" i="1" spc="-10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4500" b="1" spc="-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6  :  5</a:t>
                </a:r>
              </a:p>
            </p:txBody>
          </p:sp>
        </mc:Choice>
        <mc:Fallback xmlns="">
          <p:sp>
            <p:nvSpPr>
              <p:cNvPr id="14" name="PHẠM DUYÊN 9 - 9Slide.vn">
                <a:extLst>
                  <a:ext uri="{FF2B5EF4-FFF2-40B4-BE49-F238E27FC236}">
                    <a16:creationId xmlns:a16="http://schemas.microsoft.com/office/drawing/2014/main" id="{0DCF7771-A8D7-5422-D21F-E27CA3140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03" y="3790950"/>
                <a:ext cx="4464684" cy="784830"/>
              </a:xfrm>
              <a:prstGeom prst="rect">
                <a:avLst/>
              </a:prstGeom>
              <a:blipFill>
                <a:blip r:embed="rId4"/>
                <a:stretch>
                  <a:fillRect l="-5730" t="-16279" r="-4775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FB0691DA-444C-8E71-BF8E-878709D16875}"/>
              </a:ext>
            </a:extLst>
          </p:cNvPr>
          <p:cNvSpPr txBox="1"/>
          <p:nvPr/>
        </p:nvSpPr>
        <p:spPr>
          <a:xfrm>
            <a:off x="5791199" y="3790950"/>
            <a:ext cx="5273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>
                <a:latin typeface="+mj-lt"/>
              </a:rPr>
              <a:t>=</a:t>
            </a: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13BB5E0-BABA-82F3-A197-284D904D13C9}"/>
              </a:ext>
            </a:extLst>
          </p:cNvPr>
          <p:cNvSpPr/>
          <p:nvPr/>
        </p:nvSpPr>
        <p:spPr>
          <a:xfrm rot="5400000" flipH="1">
            <a:off x="3198145" y="3436270"/>
            <a:ext cx="123571" cy="2338388"/>
          </a:xfrm>
          <a:prstGeom prst="leftBrace">
            <a:avLst>
              <a:gd name="adj1" fmla="val 83421"/>
              <a:gd name="adj2" fmla="val 50000"/>
            </a:avLst>
          </a:prstGeom>
          <a:ln w="19050" cap="rnd">
            <a:solidFill>
              <a:schemeClr val="accent1"/>
            </a:solidFill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500"/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E435E622-8C4A-4E21-DF9A-2AC919874E62}"/>
              </a:ext>
            </a:extLst>
          </p:cNvPr>
          <p:cNvSpPr txBox="1"/>
          <p:nvPr/>
        </p:nvSpPr>
        <p:spPr>
          <a:xfrm>
            <a:off x="8353718" y="3790950"/>
            <a:ext cx="927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80" dirty="0">
                <a:latin typeface="+mj-lt"/>
              </a:rPr>
              <a:t>:  5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0ECF17DB-1CFA-87E5-6469-03DD70C8CD68}"/>
              </a:ext>
            </a:extLst>
          </p:cNvPr>
          <p:cNvSpPr txBox="1"/>
          <p:nvPr/>
        </p:nvSpPr>
        <p:spPr>
          <a:xfrm>
            <a:off x="5791200" y="4682520"/>
            <a:ext cx="23863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>
                <a:latin typeface="+mj-lt"/>
              </a:rPr>
              <a:t>=  16 926</a:t>
            </a: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BB527E06-BE9D-2CCE-7865-B021699B8BA1}"/>
              </a:ext>
            </a:extLst>
          </p:cNvPr>
          <p:cNvSpPr txBox="1"/>
          <p:nvPr/>
        </p:nvSpPr>
        <p:spPr>
          <a:xfrm>
            <a:off x="6400800" y="3790950"/>
            <a:ext cx="19304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spc="-100" dirty="0">
                <a:latin typeface="+mj-lt"/>
              </a:rPr>
              <a:t>84 630</a:t>
            </a:r>
          </a:p>
        </p:txBody>
      </p:sp>
      <p:sp>
        <p:nvSpPr>
          <p:cNvPr id="20" name="Cloud 11">
            <a:extLst>
              <a:ext uri="{FF2B5EF4-FFF2-40B4-BE49-F238E27FC236}">
                <a16:creationId xmlns:a16="http://schemas.microsoft.com/office/drawing/2014/main" id="{B5D21279-E45E-99DD-8F96-CC5ED0B06471}"/>
              </a:ext>
            </a:extLst>
          </p:cNvPr>
          <p:cNvSpPr/>
          <p:nvPr/>
        </p:nvSpPr>
        <p:spPr>
          <a:xfrm>
            <a:off x="8915400" y="990600"/>
            <a:ext cx="2895600" cy="767283"/>
          </a:xfrm>
          <a:prstGeom prst="cloud">
            <a:avLst/>
          </a:prstGeom>
          <a:solidFill>
            <a:srgbClr val="EFFBFF"/>
          </a:solidFill>
          <a:ln>
            <a:solidFill>
              <a:srgbClr val="5BD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 vở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609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- 9Slide.vn">
            <a:extLst>
              <a:ext uri="{FF2B5EF4-FFF2-40B4-BE49-F238E27FC236}">
                <a16:creationId xmlns:a16="http://schemas.microsoft.com/office/drawing/2014/main" id="{8A54A643-E9F9-BF62-F7BA-4C12366F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301" y="1371600"/>
            <a:ext cx="6625399" cy="332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180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1916</TotalTime>
  <Words>408</Words>
  <Application>Microsoft Office PowerPoint</Application>
  <PresentationFormat>Màn hình rộng</PresentationFormat>
  <Paragraphs>178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8" baseType="lpstr">
      <vt:lpstr>#9Slide04 Taviraj ExtraBold</vt:lpstr>
      <vt:lpstr>#9Slide03 Sofia Pro Soft</vt:lpstr>
      <vt:lpstr>Cambria Math</vt:lpstr>
      <vt:lpstr>#9Slide03 Sofia Pro Soft Bold</vt:lpstr>
      <vt:lpstr>#9Slide03 IcielPanton Black</vt:lpstr>
      <vt:lpstr>Calibri</vt:lpstr>
      <vt:lpstr>Arial-Rounded</vt:lpstr>
      <vt:lpstr>Arial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Huyền Nguyễn</cp:lastModifiedBy>
  <cp:revision>974</cp:revision>
  <dcterms:created xsi:type="dcterms:W3CDTF">2021-11-18T08:18:08Z</dcterms:created>
  <dcterms:modified xsi:type="dcterms:W3CDTF">2026-04-19T12:40:27Z</dcterms:modified>
  <cp:category>9Slide.vn</cp:category>
</cp:coreProperties>
</file>