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697" r:id="rId5"/>
    <p:sldMasterId id="2147483709" r:id="rId6"/>
    <p:sldMasterId id="2147483733" r:id="rId7"/>
    <p:sldMasterId id="2147483745" r:id="rId8"/>
    <p:sldMasterId id="2147483748" r:id="rId9"/>
    <p:sldMasterId id="2147483769" r:id="rId10"/>
  </p:sldMasterIdLst>
  <p:notesMasterIdLst>
    <p:notesMasterId r:id="rId27"/>
  </p:notesMasterIdLst>
  <p:sldIdLst>
    <p:sldId id="257" r:id="rId11"/>
    <p:sldId id="2007577119" r:id="rId12"/>
    <p:sldId id="2007577113" r:id="rId13"/>
    <p:sldId id="2007577112" r:id="rId14"/>
    <p:sldId id="2007577126" r:id="rId15"/>
    <p:sldId id="2007577127" r:id="rId16"/>
    <p:sldId id="2007577089" r:id="rId17"/>
    <p:sldId id="2007577125" r:id="rId18"/>
    <p:sldId id="2007577085" r:id="rId19"/>
    <p:sldId id="2007577123" r:id="rId20"/>
    <p:sldId id="2007577122" r:id="rId21"/>
    <p:sldId id="2007577121" r:id="rId22"/>
    <p:sldId id="2007577086" r:id="rId23"/>
    <p:sldId id="271" r:id="rId24"/>
    <p:sldId id="2007577120" r:id="rId25"/>
    <p:sldId id="34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9.xml"/><Relationship Id="rId9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24/4/2026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75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1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0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86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2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5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2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82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2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1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50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516652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-114299"/>
            <a:ext cx="11838369" cy="6718300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139524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60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6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77" y="723014"/>
            <a:ext cx="9308464" cy="541197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86" y="1404704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556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9254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45891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56900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1334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77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0964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126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78497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55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8767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59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84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094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373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141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4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581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781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541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20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869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06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2449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33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9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56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2026/4/24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056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341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24/4/2026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6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7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6.xml"/><Relationship Id="rId5" Type="http://schemas.microsoft.com/office/2007/relationships/hdphoto" Target="../media/hdphoto3.wdp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68" y="699634"/>
            <a:ext cx="4976132" cy="53315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6514" y="6415314"/>
            <a:ext cx="1524000" cy="15965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F872D-EC48-4D2B-9E86-2912E51A36E0}"/>
              </a:ext>
            </a:extLst>
          </p:cNvPr>
          <p:cNvSpPr txBox="1"/>
          <p:nvPr/>
        </p:nvSpPr>
        <p:spPr>
          <a:xfrm>
            <a:off x="5712365" y="1694366"/>
            <a:ext cx="5811977" cy="39159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định cần tuân thủ khi đến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rạp hát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ần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hàng theo quy định.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 ồn ào, chen lấn, xô đẩy.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 sinh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Không đi lại quá nhiều.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46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895" y="854301"/>
            <a:ext cx="4714875" cy="50247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6514" y="6415314"/>
            <a:ext cx="1524000" cy="15965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46056" y="2089384"/>
            <a:ext cx="6096000" cy="3046988"/>
          </a:xfrm>
          <a:prstGeom prst="rect">
            <a:avLst/>
          </a:prstGeom>
          <a:solidFill>
            <a:schemeClr val="accent2"/>
          </a:solidFill>
          <a:ln w="3810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định cần tuân thủ ở nhà văn hóa: </a:t>
            </a:r>
          </a:p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Giữ vệ sinh chung, không tùy tiện xả rác</a:t>
            </a:r>
          </a:p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Giữ gìn, bảo vệ tài sản ở nhà văn hóa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575" y="688294"/>
            <a:ext cx="5055362" cy="54077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6514" y="6415314"/>
            <a:ext cx="1524000" cy="15965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531737" y="1868653"/>
            <a:ext cx="4934549" cy="3046988"/>
          </a:xfrm>
          <a:prstGeom prst="rect">
            <a:avLst/>
          </a:prstGeom>
          <a:solidFill>
            <a:schemeClr val="accent2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định cần tuân thủ ở bãi biển: 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iữ vệ sinh chun</a:t>
            </a: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g, k</a:t>
            </a:r>
            <a:r>
              <a:rPr lang="vi-V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hông tùy tiện xả rác</a:t>
            </a:r>
            <a:endParaRPr lang="en-US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Mặc áo phao khi đi bơi</a:t>
            </a:r>
          </a:p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Đi cùng người lớn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88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181728" y="-1"/>
            <a:ext cx="3110112" cy="1420837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2855716" y="10969"/>
            <a:ext cx="8531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EA4F4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với các bạn về những quy định ở nơi gia đình em đang sinh sống.</a:t>
            </a:r>
          </a:p>
        </p:txBody>
      </p:sp>
      <p:grpSp>
        <p:nvGrpSpPr>
          <p:cNvPr id="8" name="组合 9">
            <a:extLst>
              <a:ext uri="{FF2B5EF4-FFF2-40B4-BE49-F238E27FC236}">
                <a16:creationId xmlns:a16="http://schemas.microsoft.com/office/drawing/2014/main" id="{1175FC3D-1B3E-4129-A5C4-3EF523FFAC69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8262C60E-12CC-4D96-A995-DA863CD82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93258C78-8C4C-4F84-BA9A-4DF3788FC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FC4242B1-3A4B-4975-BDD3-210E14CD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C315F0DC-7E89-4DC0-A0AC-A01FE60D2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225FB3-0F6B-44D7-82DA-FBAB8DAE9F95}"/>
              </a:ext>
            </a:extLst>
          </p:cNvPr>
          <p:cNvSpPr/>
          <p:nvPr/>
        </p:nvSpPr>
        <p:spPr>
          <a:xfrm>
            <a:off x="362857" y="356260"/>
            <a:ext cx="11466286" cy="6353298"/>
          </a:xfrm>
          <a:custGeom>
            <a:avLst/>
            <a:gdLst>
              <a:gd name="connsiteX0" fmla="*/ 0 w 11466286"/>
              <a:gd name="connsiteY0" fmla="*/ 0 h 6353298"/>
              <a:gd name="connsiteX1" fmla="*/ 458651 w 11466286"/>
              <a:gd name="connsiteY1" fmla="*/ 0 h 6353298"/>
              <a:gd name="connsiteX2" fmla="*/ 1146629 w 11466286"/>
              <a:gd name="connsiteY2" fmla="*/ 0 h 6353298"/>
              <a:gd name="connsiteX3" fmla="*/ 1605280 w 11466286"/>
              <a:gd name="connsiteY3" fmla="*/ 0 h 6353298"/>
              <a:gd name="connsiteX4" fmla="*/ 1834606 w 11466286"/>
              <a:gd name="connsiteY4" fmla="*/ 0 h 6353298"/>
              <a:gd name="connsiteX5" fmla="*/ 2293257 w 11466286"/>
              <a:gd name="connsiteY5" fmla="*/ 0 h 6353298"/>
              <a:gd name="connsiteX6" fmla="*/ 2981234 w 11466286"/>
              <a:gd name="connsiteY6" fmla="*/ 0 h 6353298"/>
              <a:gd name="connsiteX7" fmla="*/ 3783874 w 11466286"/>
              <a:gd name="connsiteY7" fmla="*/ 0 h 6353298"/>
              <a:gd name="connsiteX8" fmla="*/ 4013200 w 11466286"/>
              <a:gd name="connsiteY8" fmla="*/ 0 h 6353298"/>
              <a:gd name="connsiteX9" fmla="*/ 4242526 w 11466286"/>
              <a:gd name="connsiteY9" fmla="*/ 0 h 6353298"/>
              <a:gd name="connsiteX10" fmla="*/ 5045166 w 11466286"/>
              <a:gd name="connsiteY10" fmla="*/ 0 h 6353298"/>
              <a:gd name="connsiteX11" fmla="*/ 5274492 w 11466286"/>
              <a:gd name="connsiteY11" fmla="*/ 0 h 6353298"/>
              <a:gd name="connsiteX12" fmla="*/ 5847806 w 11466286"/>
              <a:gd name="connsiteY12" fmla="*/ 0 h 6353298"/>
              <a:gd name="connsiteX13" fmla="*/ 6191794 w 11466286"/>
              <a:gd name="connsiteY13" fmla="*/ 0 h 6353298"/>
              <a:gd name="connsiteX14" fmla="*/ 6535783 w 11466286"/>
              <a:gd name="connsiteY14" fmla="*/ 0 h 6353298"/>
              <a:gd name="connsiteX15" fmla="*/ 6879772 w 11466286"/>
              <a:gd name="connsiteY15" fmla="*/ 0 h 6353298"/>
              <a:gd name="connsiteX16" fmla="*/ 7223760 w 11466286"/>
              <a:gd name="connsiteY16" fmla="*/ 0 h 6353298"/>
              <a:gd name="connsiteX17" fmla="*/ 7682412 w 11466286"/>
              <a:gd name="connsiteY17" fmla="*/ 0 h 6353298"/>
              <a:gd name="connsiteX18" fmla="*/ 8026400 w 11466286"/>
              <a:gd name="connsiteY18" fmla="*/ 0 h 6353298"/>
              <a:gd name="connsiteX19" fmla="*/ 8485052 w 11466286"/>
              <a:gd name="connsiteY19" fmla="*/ 0 h 6353298"/>
              <a:gd name="connsiteX20" fmla="*/ 9173029 w 11466286"/>
              <a:gd name="connsiteY20" fmla="*/ 0 h 6353298"/>
              <a:gd name="connsiteX21" fmla="*/ 9517017 w 11466286"/>
              <a:gd name="connsiteY21" fmla="*/ 0 h 6353298"/>
              <a:gd name="connsiteX22" fmla="*/ 9746343 w 11466286"/>
              <a:gd name="connsiteY22" fmla="*/ 0 h 6353298"/>
              <a:gd name="connsiteX23" fmla="*/ 10548983 w 11466286"/>
              <a:gd name="connsiteY23" fmla="*/ 0 h 6353298"/>
              <a:gd name="connsiteX24" fmla="*/ 10778309 w 11466286"/>
              <a:gd name="connsiteY24" fmla="*/ 0 h 6353298"/>
              <a:gd name="connsiteX25" fmla="*/ 11466286 w 11466286"/>
              <a:gd name="connsiteY25" fmla="*/ 0 h 6353298"/>
              <a:gd name="connsiteX26" fmla="*/ 11466286 w 11466286"/>
              <a:gd name="connsiteY26" fmla="*/ 386974 h 6353298"/>
              <a:gd name="connsiteX27" fmla="*/ 11466286 w 11466286"/>
              <a:gd name="connsiteY27" fmla="*/ 964546 h 6353298"/>
              <a:gd name="connsiteX28" fmla="*/ 11466286 w 11466286"/>
              <a:gd name="connsiteY28" fmla="*/ 1605652 h 6353298"/>
              <a:gd name="connsiteX29" fmla="*/ 11466286 w 11466286"/>
              <a:gd name="connsiteY29" fmla="*/ 2119691 h 6353298"/>
              <a:gd name="connsiteX30" fmla="*/ 11466286 w 11466286"/>
              <a:gd name="connsiteY30" fmla="*/ 2570198 h 6353298"/>
              <a:gd name="connsiteX31" fmla="*/ 11466286 w 11466286"/>
              <a:gd name="connsiteY31" fmla="*/ 3020704 h 6353298"/>
              <a:gd name="connsiteX32" fmla="*/ 11466286 w 11466286"/>
              <a:gd name="connsiteY32" fmla="*/ 3661810 h 6353298"/>
              <a:gd name="connsiteX33" fmla="*/ 11466286 w 11466286"/>
              <a:gd name="connsiteY33" fmla="*/ 4048784 h 6353298"/>
              <a:gd name="connsiteX34" fmla="*/ 11466286 w 11466286"/>
              <a:gd name="connsiteY34" fmla="*/ 4562823 h 6353298"/>
              <a:gd name="connsiteX35" fmla="*/ 11466286 w 11466286"/>
              <a:gd name="connsiteY35" fmla="*/ 5140396 h 6353298"/>
              <a:gd name="connsiteX36" fmla="*/ 11466286 w 11466286"/>
              <a:gd name="connsiteY36" fmla="*/ 5590902 h 6353298"/>
              <a:gd name="connsiteX37" fmla="*/ 11466286 w 11466286"/>
              <a:gd name="connsiteY37" fmla="*/ 6353298 h 6353298"/>
              <a:gd name="connsiteX38" fmla="*/ 11236960 w 11466286"/>
              <a:gd name="connsiteY38" fmla="*/ 6353298 h 6353298"/>
              <a:gd name="connsiteX39" fmla="*/ 11007635 w 11466286"/>
              <a:gd name="connsiteY39" fmla="*/ 6353298 h 6353298"/>
              <a:gd name="connsiteX40" fmla="*/ 10204995 w 11466286"/>
              <a:gd name="connsiteY40" fmla="*/ 6353298 h 6353298"/>
              <a:gd name="connsiteX41" fmla="*/ 9746343 w 11466286"/>
              <a:gd name="connsiteY41" fmla="*/ 6353298 h 6353298"/>
              <a:gd name="connsiteX42" fmla="*/ 8943703 w 11466286"/>
              <a:gd name="connsiteY42" fmla="*/ 6353298 h 6353298"/>
              <a:gd name="connsiteX43" fmla="*/ 8370389 w 11466286"/>
              <a:gd name="connsiteY43" fmla="*/ 6353298 h 6353298"/>
              <a:gd name="connsiteX44" fmla="*/ 8141063 w 11466286"/>
              <a:gd name="connsiteY44" fmla="*/ 6353298 h 6353298"/>
              <a:gd name="connsiteX45" fmla="*/ 7797074 w 11466286"/>
              <a:gd name="connsiteY45" fmla="*/ 6353298 h 6353298"/>
              <a:gd name="connsiteX46" fmla="*/ 7338423 w 11466286"/>
              <a:gd name="connsiteY46" fmla="*/ 6353298 h 6353298"/>
              <a:gd name="connsiteX47" fmla="*/ 6650446 w 11466286"/>
              <a:gd name="connsiteY47" fmla="*/ 6353298 h 6353298"/>
              <a:gd name="connsiteX48" fmla="*/ 5962469 w 11466286"/>
              <a:gd name="connsiteY48" fmla="*/ 6353298 h 6353298"/>
              <a:gd name="connsiteX49" fmla="*/ 5389154 w 11466286"/>
              <a:gd name="connsiteY49" fmla="*/ 6353298 h 6353298"/>
              <a:gd name="connsiteX50" fmla="*/ 4930503 w 11466286"/>
              <a:gd name="connsiteY50" fmla="*/ 6353298 h 6353298"/>
              <a:gd name="connsiteX51" fmla="*/ 4127863 w 11466286"/>
              <a:gd name="connsiteY51" fmla="*/ 6353298 h 6353298"/>
              <a:gd name="connsiteX52" fmla="*/ 3554549 w 11466286"/>
              <a:gd name="connsiteY52" fmla="*/ 6353298 h 6353298"/>
              <a:gd name="connsiteX53" fmla="*/ 3210560 w 11466286"/>
              <a:gd name="connsiteY53" fmla="*/ 6353298 h 6353298"/>
              <a:gd name="connsiteX54" fmla="*/ 2866571 w 11466286"/>
              <a:gd name="connsiteY54" fmla="*/ 6353298 h 6353298"/>
              <a:gd name="connsiteX55" fmla="*/ 2637246 w 11466286"/>
              <a:gd name="connsiteY55" fmla="*/ 6353298 h 6353298"/>
              <a:gd name="connsiteX56" fmla="*/ 2063931 w 11466286"/>
              <a:gd name="connsiteY56" fmla="*/ 6353298 h 6353298"/>
              <a:gd name="connsiteX57" fmla="*/ 1719943 w 11466286"/>
              <a:gd name="connsiteY57" fmla="*/ 6353298 h 6353298"/>
              <a:gd name="connsiteX58" fmla="*/ 917303 w 11466286"/>
              <a:gd name="connsiteY58" fmla="*/ 6353298 h 6353298"/>
              <a:gd name="connsiteX59" fmla="*/ 0 w 11466286"/>
              <a:gd name="connsiteY59" fmla="*/ 6353298 h 6353298"/>
              <a:gd name="connsiteX60" fmla="*/ 0 w 11466286"/>
              <a:gd name="connsiteY60" fmla="*/ 5839258 h 6353298"/>
              <a:gd name="connsiteX61" fmla="*/ 0 w 11466286"/>
              <a:gd name="connsiteY61" fmla="*/ 5198153 h 6353298"/>
              <a:gd name="connsiteX62" fmla="*/ 0 w 11466286"/>
              <a:gd name="connsiteY62" fmla="*/ 4811179 h 6353298"/>
              <a:gd name="connsiteX63" fmla="*/ 0 w 11466286"/>
              <a:gd name="connsiteY63" fmla="*/ 4360673 h 6353298"/>
              <a:gd name="connsiteX64" fmla="*/ 0 w 11466286"/>
              <a:gd name="connsiteY64" fmla="*/ 3719567 h 6353298"/>
              <a:gd name="connsiteX65" fmla="*/ 0 w 11466286"/>
              <a:gd name="connsiteY65" fmla="*/ 3014929 h 6353298"/>
              <a:gd name="connsiteX66" fmla="*/ 0 w 11466286"/>
              <a:gd name="connsiteY66" fmla="*/ 2310290 h 6353298"/>
              <a:gd name="connsiteX67" fmla="*/ 0 w 11466286"/>
              <a:gd name="connsiteY67" fmla="*/ 1732718 h 6353298"/>
              <a:gd name="connsiteX68" fmla="*/ 0 w 11466286"/>
              <a:gd name="connsiteY68" fmla="*/ 1218678 h 6353298"/>
              <a:gd name="connsiteX69" fmla="*/ 0 w 11466286"/>
              <a:gd name="connsiteY69" fmla="*/ 641106 h 6353298"/>
              <a:gd name="connsiteX70" fmla="*/ 0 w 11466286"/>
              <a:gd name="connsiteY70" fmla="*/ 0 h 635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1466286" h="6353298" fill="none" extrusionOk="0">
                <a:moveTo>
                  <a:pt x="0" y="0"/>
                </a:moveTo>
                <a:cubicBezTo>
                  <a:pt x="133122" y="-22042"/>
                  <a:pt x="293621" y="470"/>
                  <a:pt x="458651" y="0"/>
                </a:cubicBezTo>
                <a:cubicBezTo>
                  <a:pt x="623681" y="-470"/>
                  <a:pt x="857939" y="45282"/>
                  <a:pt x="1146629" y="0"/>
                </a:cubicBezTo>
                <a:cubicBezTo>
                  <a:pt x="1435319" y="-45282"/>
                  <a:pt x="1391952" y="37909"/>
                  <a:pt x="1605280" y="0"/>
                </a:cubicBezTo>
                <a:cubicBezTo>
                  <a:pt x="1818608" y="-37909"/>
                  <a:pt x="1747546" y="16933"/>
                  <a:pt x="1834606" y="0"/>
                </a:cubicBezTo>
                <a:cubicBezTo>
                  <a:pt x="1921666" y="-16933"/>
                  <a:pt x="2185721" y="15061"/>
                  <a:pt x="2293257" y="0"/>
                </a:cubicBezTo>
                <a:cubicBezTo>
                  <a:pt x="2400793" y="-15061"/>
                  <a:pt x="2812411" y="32985"/>
                  <a:pt x="2981234" y="0"/>
                </a:cubicBezTo>
                <a:cubicBezTo>
                  <a:pt x="3150057" y="-32985"/>
                  <a:pt x="3478290" y="84315"/>
                  <a:pt x="3783874" y="0"/>
                </a:cubicBezTo>
                <a:cubicBezTo>
                  <a:pt x="4089458" y="-84315"/>
                  <a:pt x="3954341" y="27053"/>
                  <a:pt x="4013200" y="0"/>
                </a:cubicBezTo>
                <a:cubicBezTo>
                  <a:pt x="4072059" y="-27053"/>
                  <a:pt x="4191530" y="14465"/>
                  <a:pt x="4242526" y="0"/>
                </a:cubicBezTo>
                <a:cubicBezTo>
                  <a:pt x="4293522" y="-14465"/>
                  <a:pt x="4884205" y="41945"/>
                  <a:pt x="5045166" y="0"/>
                </a:cubicBezTo>
                <a:cubicBezTo>
                  <a:pt x="5206127" y="-41945"/>
                  <a:pt x="5177774" y="19214"/>
                  <a:pt x="5274492" y="0"/>
                </a:cubicBezTo>
                <a:cubicBezTo>
                  <a:pt x="5371210" y="-19214"/>
                  <a:pt x="5614844" y="29531"/>
                  <a:pt x="5847806" y="0"/>
                </a:cubicBezTo>
                <a:cubicBezTo>
                  <a:pt x="6080768" y="-29531"/>
                  <a:pt x="6038683" y="40836"/>
                  <a:pt x="6191794" y="0"/>
                </a:cubicBezTo>
                <a:cubicBezTo>
                  <a:pt x="6344905" y="-40836"/>
                  <a:pt x="6417859" y="23541"/>
                  <a:pt x="6535783" y="0"/>
                </a:cubicBezTo>
                <a:cubicBezTo>
                  <a:pt x="6653707" y="-23541"/>
                  <a:pt x="6770967" y="22976"/>
                  <a:pt x="6879772" y="0"/>
                </a:cubicBezTo>
                <a:cubicBezTo>
                  <a:pt x="6988577" y="-22976"/>
                  <a:pt x="7143076" y="27409"/>
                  <a:pt x="7223760" y="0"/>
                </a:cubicBezTo>
                <a:cubicBezTo>
                  <a:pt x="7304444" y="-27409"/>
                  <a:pt x="7486342" y="8919"/>
                  <a:pt x="7682412" y="0"/>
                </a:cubicBezTo>
                <a:cubicBezTo>
                  <a:pt x="7878482" y="-8919"/>
                  <a:pt x="7878844" y="2782"/>
                  <a:pt x="8026400" y="0"/>
                </a:cubicBezTo>
                <a:cubicBezTo>
                  <a:pt x="8173956" y="-2782"/>
                  <a:pt x="8302798" y="10260"/>
                  <a:pt x="8485052" y="0"/>
                </a:cubicBezTo>
                <a:cubicBezTo>
                  <a:pt x="8667306" y="-10260"/>
                  <a:pt x="8866037" y="1018"/>
                  <a:pt x="9173029" y="0"/>
                </a:cubicBezTo>
                <a:cubicBezTo>
                  <a:pt x="9480021" y="-1018"/>
                  <a:pt x="9441907" y="37914"/>
                  <a:pt x="9517017" y="0"/>
                </a:cubicBezTo>
                <a:cubicBezTo>
                  <a:pt x="9592127" y="-37914"/>
                  <a:pt x="9633415" y="19672"/>
                  <a:pt x="9746343" y="0"/>
                </a:cubicBezTo>
                <a:cubicBezTo>
                  <a:pt x="9859271" y="-19672"/>
                  <a:pt x="10237455" y="47585"/>
                  <a:pt x="10548983" y="0"/>
                </a:cubicBezTo>
                <a:cubicBezTo>
                  <a:pt x="10860511" y="-47585"/>
                  <a:pt x="10721152" y="1220"/>
                  <a:pt x="10778309" y="0"/>
                </a:cubicBezTo>
                <a:cubicBezTo>
                  <a:pt x="10835466" y="-1220"/>
                  <a:pt x="11191921" y="51850"/>
                  <a:pt x="11466286" y="0"/>
                </a:cubicBezTo>
                <a:cubicBezTo>
                  <a:pt x="11490405" y="132389"/>
                  <a:pt x="11438775" y="210374"/>
                  <a:pt x="11466286" y="386974"/>
                </a:cubicBezTo>
                <a:cubicBezTo>
                  <a:pt x="11493797" y="563574"/>
                  <a:pt x="11450469" y="732860"/>
                  <a:pt x="11466286" y="964546"/>
                </a:cubicBezTo>
                <a:cubicBezTo>
                  <a:pt x="11482103" y="1196232"/>
                  <a:pt x="11395141" y="1442348"/>
                  <a:pt x="11466286" y="1605652"/>
                </a:cubicBezTo>
                <a:cubicBezTo>
                  <a:pt x="11537431" y="1768956"/>
                  <a:pt x="11435837" y="1945986"/>
                  <a:pt x="11466286" y="2119691"/>
                </a:cubicBezTo>
                <a:cubicBezTo>
                  <a:pt x="11496735" y="2293396"/>
                  <a:pt x="11455305" y="2372326"/>
                  <a:pt x="11466286" y="2570198"/>
                </a:cubicBezTo>
                <a:cubicBezTo>
                  <a:pt x="11477267" y="2768070"/>
                  <a:pt x="11458523" y="2881047"/>
                  <a:pt x="11466286" y="3020704"/>
                </a:cubicBezTo>
                <a:cubicBezTo>
                  <a:pt x="11474049" y="3160361"/>
                  <a:pt x="11396816" y="3453450"/>
                  <a:pt x="11466286" y="3661810"/>
                </a:cubicBezTo>
                <a:cubicBezTo>
                  <a:pt x="11535756" y="3870170"/>
                  <a:pt x="11443144" y="3963941"/>
                  <a:pt x="11466286" y="4048784"/>
                </a:cubicBezTo>
                <a:cubicBezTo>
                  <a:pt x="11489428" y="4133627"/>
                  <a:pt x="11444768" y="4431025"/>
                  <a:pt x="11466286" y="4562823"/>
                </a:cubicBezTo>
                <a:cubicBezTo>
                  <a:pt x="11487804" y="4694621"/>
                  <a:pt x="11433857" y="4975175"/>
                  <a:pt x="11466286" y="5140396"/>
                </a:cubicBezTo>
                <a:cubicBezTo>
                  <a:pt x="11498715" y="5305617"/>
                  <a:pt x="11447644" y="5486702"/>
                  <a:pt x="11466286" y="5590902"/>
                </a:cubicBezTo>
                <a:cubicBezTo>
                  <a:pt x="11484928" y="5695102"/>
                  <a:pt x="11397285" y="6016049"/>
                  <a:pt x="11466286" y="6353298"/>
                </a:cubicBezTo>
                <a:cubicBezTo>
                  <a:pt x="11352069" y="6355970"/>
                  <a:pt x="11337142" y="6330417"/>
                  <a:pt x="11236960" y="6353298"/>
                </a:cubicBezTo>
                <a:cubicBezTo>
                  <a:pt x="11136778" y="6376179"/>
                  <a:pt x="11083686" y="6335888"/>
                  <a:pt x="11007635" y="6353298"/>
                </a:cubicBezTo>
                <a:cubicBezTo>
                  <a:pt x="10931585" y="6370708"/>
                  <a:pt x="10499016" y="6348579"/>
                  <a:pt x="10204995" y="6353298"/>
                </a:cubicBezTo>
                <a:cubicBezTo>
                  <a:pt x="9910974" y="6358017"/>
                  <a:pt x="9862170" y="6317585"/>
                  <a:pt x="9746343" y="6353298"/>
                </a:cubicBezTo>
                <a:cubicBezTo>
                  <a:pt x="9630516" y="6389011"/>
                  <a:pt x="9169417" y="6305922"/>
                  <a:pt x="8943703" y="6353298"/>
                </a:cubicBezTo>
                <a:cubicBezTo>
                  <a:pt x="8717989" y="6400674"/>
                  <a:pt x="8510255" y="6299621"/>
                  <a:pt x="8370389" y="6353298"/>
                </a:cubicBezTo>
                <a:cubicBezTo>
                  <a:pt x="8230523" y="6406975"/>
                  <a:pt x="8191250" y="6332007"/>
                  <a:pt x="8141063" y="6353298"/>
                </a:cubicBezTo>
                <a:cubicBezTo>
                  <a:pt x="8090876" y="6374589"/>
                  <a:pt x="7880148" y="6346210"/>
                  <a:pt x="7797074" y="6353298"/>
                </a:cubicBezTo>
                <a:cubicBezTo>
                  <a:pt x="7714000" y="6360386"/>
                  <a:pt x="7567362" y="6326310"/>
                  <a:pt x="7338423" y="6353298"/>
                </a:cubicBezTo>
                <a:cubicBezTo>
                  <a:pt x="7109484" y="6380286"/>
                  <a:pt x="6875837" y="6275352"/>
                  <a:pt x="6650446" y="6353298"/>
                </a:cubicBezTo>
                <a:cubicBezTo>
                  <a:pt x="6425055" y="6431244"/>
                  <a:pt x="6107675" y="6352361"/>
                  <a:pt x="5962469" y="6353298"/>
                </a:cubicBezTo>
                <a:cubicBezTo>
                  <a:pt x="5817263" y="6354235"/>
                  <a:pt x="5531118" y="6290687"/>
                  <a:pt x="5389154" y="6353298"/>
                </a:cubicBezTo>
                <a:cubicBezTo>
                  <a:pt x="5247190" y="6415909"/>
                  <a:pt x="5066263" y="6346313"/>
                  <a:pt x="4930503" y="6353298"/>
                </a:cubicBezTo>
                <a:cubicBezTo>
                  <a:pt x="4794743" y="6360283"/>
                  <a:pt x="4319537" y="6338323"/>
                  <a:pt x="4127863" y="6353298"/>
                </a:cubicBezTo>
                <a:cubicBezTo>
                  <a:pt x="3936189" y="6368273"/>
                  <a:pt x="3839263" y="6287250"/>
                  <a:pt x="3554549" y="6353298"/>
                </a:cubicBezTo>
                <a:cubicBezTo>
                  <a:pt x="3269835" y="6419346"/>
                  <a:pt x="3344996" y="6320473"/>
                  <a:pt x="3210560" y="6353298"/>
                </a:cubicBezTo>
                <a:cubicBezTo>
                  <a:pt x="3076124" y="6386123"/>
                  <a:pt x="2997405" y="6324206"/>
                  <a:pt x="2866571" y="6353298"/>
                </a:cubicBezTo>
                <a:cubicBezTo>
                  <a:pt x="2735737" y="6382390"/>
                  <a:pt x="2722143" y="6337366"/>
                  <a:pt x="2637246" y="6353298"/>
                </a:cubicBezTo>
                <a:cubicBezTo>
                  <a:pt x="2552350" y="6369230"/>
                  <a:pt x="2272667" y="6322203"/>
                  <a:pt x="2063931" y="6353298"/>
                </a:cubicBezTo>
                <a:cubicBezTo>
                  <a:pt x="1855196" y="6384393"/>
                  <a:pt x="1856993" y="6352517"/>
                  <a:pt x="1719943" y="6353298"/>
                </a:cubicBezTo>
                <a:cubicBezTo>
                  <a:pt x="1582893" y="6354079"/>
                  <a:pt x="1256045" y="6290482"/>
                  <a:pt x="917303" y="6353298"/>
                </a:cubicBezTo>
                <a:cubicBezTo>
                  <a:pt x="578561" y="6416114"/>
                  <a:pt x="362263" y="6276833"/>
                  <a:pt x="0" y="6353298"/>
                </a:cubicBezTo>
                <a:cubicBezTo>
                  <a:pt x="-52678" y="6122793"/>
                  <a:pt x="25361" y="6025004"/>
                  <a:pt x="0" y="5839258"/>
                </a:cubicBezTo>
                <a:cubicBezTo>
                  <a:pt x="-25361" y="5653512"/>
                  <a:pt x="4054" y="5472415"/>
                  <a:pt x="0" y="5198153"/>
                </a:cubicBezTo>
                <a:cubicBezTo>
                  <a:pt x="-4054" y="4923891"/>
                  <a:pt x="24442" y="4955181"/>
                  <a:pt x="0" y="4811179"/>
                </a:cubicBezTo>
                <a:cubicBezTo>
                  <a:pt x="-24442" y="4667177"/>
                  <a:pt x="11326" y="4480345"/>
                  <a:pt x="0" y="4360673"/>
                </a:cubicBezTo>
                <a:cubicBezTo>
                  <a:pt x="-11326" y="4241001"/>
                  <a:pt x="51674" y="3936663"/>
                  <a:pt x="0" y="3719567"/>
                </a:cubicBezTo>
                <a:cubicBezTo>
                  <a:pt x="-51674" y="3502471"/>
                  <a:pt x="83229" y="3230182"/>
                  <a:pt x="0" y="3014929"/>
                </a:cubicBezTo>
                <a:cubicBezTo>
                  <a:pt x="-83229" y="2799676"/>
                  <a:pt x="17314" y="2621273"/>
                  <a:pt x="0" y="2310290"/>
                </a:cubicBezTo>
                <a:cubicBezTo>
                  <a:pt x="-17314" y="1999307"/>
                  <a:pt x="66826" y="1912601"/>
                  <a:pt x="0" y="1732718"/>
                </a:cubicBezTo>
                <a:cubicBezTo>
                  <a:pt x="-66826" y="1552835"/>
                  <a:pt x="31857" y="1378158"/>
                  <a:pt x="0" y="1218678"/>
                </a:cubicBezTo>
                <a:cubicBezTo>
                  <a:pt x="-31857" y="1059198"/>
                  <a:pt x="57359" y="814212"/>
                  <a:pt x="0" y="641106"/>
                </a:cubicBezTo>
                <a:cubicBezTo>
                  <a:pt x="-57359" y="468000"/>
                  <a:pt x="8528" y="260459"/>
                  <a:pt x="0" y="0"/>
                </a:cubicBezTo>
                <a:close/>
              </a:path>
              <a:path w="11466286" h="6353298" stroke="0" extrusionOk="0">
                <a:moveTo>
                  <a:pt x="0" y="0"/>
                </a:moveTo>
                <a:cubicBezTo>
                  <a:pt x="117127" y="-5097"/>
                  <a:pt x="305253" y="1402"/>
                  <a:pt x="458651" y="0"/>
                </a:cubicBezTo>
                <a:cubicBezTo>
                  <a:pt x="612049" y="-1402"/>
                  <a:pt x="641486" y="18458"/>
                  <a:pt x="687977" y="0"/>
                </a:cubicBezTo>
                <a:cubicBezTo>
                  <a:pt x="734468" y="-18458"/>
                  <a:pt x="1324389" y="82171"/>
                  <a:pt x="1490617" y="0"/>
                </a:cubicBezTo>
                <a:cubicBezTo>
                  <a:pt x="1656845" y="-82171"/>
                  <a:pt x="1720020" y="12394"/>
                  <a:pt x="1949269" y="0"/>
                </a:cubicBezTo>
                <a:cubicBezTo>
                  <a:pt x="2178518" y="-12394"/>
                  <a:pt x="2178780" y="21439"/>
                  <a:pt x="2407920" y="0"/>
                </a:cubicBezTo>
                <a:cubicBezTo>
                  <a:pt x="2637060" y="-21439"/>
                  <a:pt x="2986371" y="6055"/>
                  <a:pt x="3210560" y="0"/>
                </a:cubicBezTo>
                <a:cubicBezTo>
                  <a:pt x="3434749" y="-6055"/>
                  <a:pt x="3483533" y="36384"/>
                  <a:pt x="3554549" y="0"/>
                </a:cubicBezTo>
                <a:cubicBezTo>
                  <a:pt x="3625565" y="-36384"/>
                  <a:pt x="3957035" y="3629"/>
                  <a:pt x="4357189" y="0"/>
                </a:cubicBezTo>
                <a:cubicBezTo>
                  <a:pt x="4757343" y="-3629"/>
                  <a:pt x="4851895" y="2207"/>
                  <a:pt x="5159829" y="0"/>
                </a:cubicBezTo>
                <a:cubicBezTo>
                  <a:pt x="5467763" y="-2207"/>
                  <a:pt x="5456741" y="28654"/>
                  <a:pt x="5733143" y="0"/>
                </a:cubicBezTo>
                <a:cubicBezTo>
                  <a:pt x="6009545" y="-28654"/>
                  <a:pt x="6204128" y="72002"/>
                  <a:pt x="6535783" y="0"/>
                </a:cubicBezTo>
                <a:cubicBezTo>
                  <a:pt x="6867438" y="-72002"/>
                  <a:pt x="6825238" y="35567"/>
                  <a:pt x="6994434" y="0"/>
                </a:cubicBezTo>
                <a:cubicBezTo>
                  <a:pt x="7163630" y="-35567"/>
                  <a:pt x="7265565" y="46992"/>
                  <a:pt x="7453086" y="0"/>
                </a:cubicBezTo>
                <a:cubicBezTo>
                  <a:pt x="7640607" y="-46992"/>
                  <a:pt x="7803912" y="19118"/>
                  <a:pt x="8141063" y="0"/>
                </a:cubicBezTo>
                <a:cubicBezTo>
                  <a:pt x="8478214" y="-19118"/>
                  <a:pt x="8375374" y="14933"/>
                  <a:pt x="8599715" y="0"/>
                </a:cubicBezTo>
                <a:cubicBezTo>
                  <a:pt x="8824056" y="-14933"/>
                  <a:pt x="9097987" y="6275"/>
                  <a:pt x="9402355" y="0"/>
                </a:cubicBezTo>
                <a:cubicBezTo>
                  <a:pt x="9706723" y="-6275"/>
                  <a:pt x="10016285" y="78131"/>
                  <a:pt x="10204995" y="0"/>
                </a:cubicBezTo>
                <a:cubicBezTo>
                  <a:pt x="10393705" y="-78131"/>
                  <a:pt x="10544656" y="19496"/>
                  <a:pt x="10778309" y="0"/>
                </a:cubicBezTo>
                <a:cubicBezTo>
                  <a:pt x="11011962" y="-19496"/>
                  <a:pt x="11258814" y="75520"/>
                  <a:pt x="11466286" y="0"/>
                </a:cubicBezTo>
                <a:cubicBezTo>
                  <a:pt x="11488994" y="157502"/>
                  <a:pt x="11456916" y="267981"/>
                  <a:pt x="11466286" y="386974"/>
                </a:cubicBezTo>
                <a:cubicBezTo>
                  <a:pt x="11475656" y="505967"/>
                  <a:pt x="11428062" y="744085"/>
                  <a:pt x="11466286" y="837480"/>
                </a:cubicBezTo>
                <a:cubicBezTo>
                  <a:pt x="11504510" y="930875"/>
                  <a:pt x="11445501" y="1238369"/>
                  <a:pt x="11466286" y="1478586"/>
                </a:cubicBezTo>
                <a:cubicBezTo>
                  <a:pt x="11487071" y="1718803"/>
                  <a:pt x="11434538" y="1790135"/>
                  <a:pt x="11466286" y="1992625"/>
                </a:cubicBezTo>
                <a:cubicBezTo>
                  <a:pt x="11498034" y="2195115"/>
                  <a:pt x="11446476" y="2323474"/>
                  <a:pt x="11466286" y="2443132"/>
                </a:cubicBezTo>
                <a:cubicBezTo>
                  <a:pt x="11486096" y="2562790"/>
                  <a:pt x="11440920" y="2824151"/>
                  <a:pt x="11466286" y="3084237"/>
                </a:cubicBezTo>
                <a:cubicBezTo>
                  <a:pt x="11491652" y="3344323"/>
                  <a:pt x="11455933" y="3473312"/>
                  <a:pt x="11466286" y="3661810"/>
                </a:cubicBezTo>
                <a:cubicBezTo>
                  <a:pt x="11476639" y="3850308"/>
                  <a:pt x="11420255" y="4022556"/>
                  <a:pt x="11466286" y="4239382"/>
                </a:cubicBezTo>
                <a:cubicBezTo>
                  <a:pt x="11512317" y="4456208"/>
                  <a:pt x="11400375" y="4607676"/>
                  <a:pt x="11466286" y="4944021"/>
                </a:cubicBezTo>
                <a:cubicBezTo>
                  <a:pt x="11532197" y="5280366"/>
                  <a:pt x="11435158" y="5448053"/>
                  <a:pt x="11466286" y="5585127"/>
                </a:cubicBezTo>
                <a:cubicBezTo>
                  <a:pt x="11497414" y="5722201"/>
                  <a:pt x="11410421" y="6041164"/>
                  <a:pt x="11466286" y="6353298"/>
                </a:cubicBezTo>
                <a:cubicBezTo>
                  <a:pt x="11326079" y="6360375"/>
                  <a:pt x="11174601" y="6340717"/>
                  <a:pt x="11007635" y="6353298"/>
                </a:cubicBezTo>
                <a:cubicBezTo>
                  <a:pt x="10840669" y="6365879"/>
                  <a:pt x="10877669" y="6346091"/>
                  <a:pt x="10778309" y="6353298"/>
                </a:cubicBezTo>
                <a:cubicBezTo>
                  <a:pt x="10678949" y="6360505"/>
                  <a:pt x="10345882" y="6322041"/>
                  <a:pt x="10090332" y="6353298"/>
                </a:cubicBezTo>
                <a:cubicBezTo>
                  <a:pt x="9834782" y="6384555"/>
                  <a:pt x="9817308" y="6331892"/>
                  <a:pt x="9746343" y="6353298"/>
                </a:cubicBezTo>
                <a:cubicBezTo>
                  <a:pt x="9675378" y="6374704"/>
                  <a:pt x="9610744" y="6334928"/>
                  <a:pt x="9517017" y="6353298"/>
                </a:cubicBezTo>
                <a:cubicBezTo>
                  <a:pt x="9423290" y="6371668"/>
                  <a:pt x="9278381" y="6335941"/>
                  <a:pt x="9173029" y="6353298"/>
                </a:cubicBezTo>
                <a:cubicBezTo>
                  <a:pt x="9067677" y="6370655"/>
                  <a:pt x="8643533" y="6280667"/>
                  <a:pt x="8485052" y="6353298"/>
                </a:cubicBezTo>
                <a:cubicBezTo>
                  <a:pt x="8326571" y="6425929"/>
                  <a:pt x="8225976" y="6339326"/>
                  <a:pt x="8141063" y="6353298"/>
                </a:cubicBezTo>
                <a:cubicBezTo>
                  <a:pt x="8056150" y="6367270"/>
                  <a:pt x="7967775" y="6332814"/>
                  <a:pt x="7911737" y="6353298"/>
                </a:cubicBezTo>
                <a:cubicBezTo>
                  <a:pt x="7855699" y="6373782"/>
                  <a:pt x="7737103" y="6323699"/>
                  <a:pt x="7567749" y="6353298"/>
                </a:cubicBezTo>
                <a:cubicBezTo>
                  <a:pt x="7398395" y="6382897"/>
                  <a:pt x="7212206" y="6318581"/>
                  <a:pt x="7109097" y="6353298"/>
                </a:cubicBezTo>
                <a:cubicBezTo>
                  <a:pt x="7005988" y="6388015"/>
                  <a:pt x="6680617" y="6330253"/>
                  <a:pt x="6535783" y="6353298"/>
                </a:cubicBezTo>
                <a:cubicBezTo>
                  <a:pt x="6390949" y="6376343"/>
                  <a:pt x="6350513" y="6319807"/>
                  <a:pt x="6191794" y="6353298"/>
                </a:cubicBezTo>
                <a:cubicBezTo>
                  <a:pt x="6033075" y="6386789"/>
                  <a:pt x="5628184" y="6296325"/>
                  <a:pt x="5389154" y="6353298"/>
                </a:cubicBezTo>
                <a:cubicBezTo>
                  <a:pt x="5150124" y="6410271"/>
                  <a:pt x="4969447" y="6342699"/>
                  <a:pt x="4815840" y="6353298"/>
                </a:cubicBezTo>
                <a:cubicBezTo>
                  <a:pt x="4662233" y="6363897"/>
                  <a:pt x="4288732" y="6329751"/>
                  <a:pt x="4013200" y="6353298"/>
                </a:cubicBezTo>
                <a:cubicBezTo>
                  <a:pt x="3737668" y="6376845"/>
                  <a:pt x="3620083" y="6346415"/>
                  <a:pt x="3325223" y="6353298"/>
                </a:cubicBezTo>
                <a:cubicBezTo>
                  <a:pt x="3030363" y="6360181"/>
                  <a:pt x="3008752" y="6299488"/>
                  <a:pt x="2866571" y="6353298"/>
                </a:cubicBezTo>
                <a:cubicBezTo>
                  <a:pt x="2724390" y="6407108"/>
                  <a:pt x="2471549" y="6318502"/>
                  <a:pt x="2178594" y="6353298"/>
                </a:cubicBezTo>
                <a:cubicBezTo>
                  <a:pt x="1885639" y="6388094"/>
                  <a:pt x="1921903" y="6314881"/>
                  <a:pt x="1834606" y="6353298"/>
                </a:cubicBezTo>
                <a:cubicBezTo>
                  <a:pt x="1747309" y="6391715"/>
                  <a:pt x="1511261" y="6316783"/>
                  <a:pt x="1261291" y="6353298"/>
                </a:cubicBezTo>
                <a:cubicBezTo>
                  <a:pt x="1011322" y="6389813"/>
                  <a:pt x="1132498" y="6331054"/>
                  <a:pt x="1031966" y="6353298"/>
                </a:cubicBezTo>
                <a:cubicBezTo>
                  <a:pt x="931434" y="6375542"/>
                  <a:pt x="434093" y="6251705"/>
                  <a:pt x="0" y="6353298"/>
                </a:cubicBezTo>
                <a:cubicBezTo>
                  <a:pt x="-52651" y="6101137"/>
                  <a:pt x="12627" y="5974071"/>
                  <a:pt x="0" y="5775725"/>
                </a:cubicBezTo>
                <a:cubicBezTo>
                  <a:pt x="-12627" y="5577379"/>
                  <a:pt x="43350" y="5300547"/>
                  <a:pt x="0" y="5134620"/>
                </a:cubicBezTo>
                <a:cubicBezTo>
                  <a:pt x="-43350" y="4968693"/>
                  <a:pt x="41162" y="4646775"/>
                  <a:pt x="0" y="4493514"/>
                </a:cubicBezTo>
                <a:cubicBezTo>
                  <a:pt x="-41162" y="4340253"/>
                  <a:pt x="19009" y="4133422"/>
                  <a:pt x="0" y="4043008"/>
                </a:cubicBezTo>
                <a:cubicBezTo>
                  <a:pt x="-19009" y="3952594"/>
                  <a:pt x="54427" y="3585747"/>
                  <a:pt x="0" y="3338369"/>
                </a:cubicBezTo>
                <a:cubicBezTo>
                  <a:pt x="-54427" y="3090991"/>
                  <a:pt x="9434" y="2937935"/>
                  <a:pt x="0" y="2760797"/>
                </a:cubicBezTo>
                <a:cubicBezTo>
                  <a:pt x="-9434" y="2583659"/>
                  <a:pt x="42441" y="2537893"/>
                  <a:pt x="0" y="2373823"/>
                </a:cubicBezTo>
                <a:cubicBezTo>
                  <a:pt x="-42441" y="2209753"/>
                  <a:pt x="18414" y="1979364"/>
                  <a:pt x="0" y="1796251"/>
                </a:cubicBezTo>
                <a:cubicBezTo>
                  <a:pt x="-18414" y="1613138"/>
                  <a:pt x="45203" y="1388074"/>
                  <a:pt x="0" y="1282211"/>
                </a:cubicBezTo>
                <a:cubicBezTo>
                  <a:pt x="-45203" y="1176348"/>
                  <a:pt x="57165" y="1002373"/>
                  <a:pt x="0" y="768171"/>
                </a:cubicBezTo>
                <a:cubicBezTo>
                  <a:pt x="-57165" y="533969"/>
                  <a:pt x="85284" y="180778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5400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70560-20FD-4E40-87F0-500C9498A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92" y="2813538"/>
            <a:ext cx="8554003" cy="3360072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4000" b="1" i="0" u="none" strike="noStrike" kern="120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38253" y="0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97883" y="2324188"/>
            <a:ext cx="11625942" cy="1383665"/>
            <a:chOff x="1558622" y="2647517"/>
            <a:chExt cx="7102297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7904" y="2647517"/>
              <a:ext cx="63338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558622" y="2755525"/>
              <a:ext cx="7102297" cy="60587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366882" y="2245362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523045" y="2393118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28" y="2141576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68360" y="2237142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FA034E0F-4D44-4EBA-A4F3-687AD3C5A4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925114"/>
            <a:ext cx="12191699" cy="2960199"/>
          </a:xfrm>
          <a:prstGeom prst="rect">
            <a:avLst/>
          </a:prstGeom>
        </p:spPr>
      </p:pic>
      <p:sp>
        <p:nvSpPr>
          <p:cNvPr id="1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5298229" y="3415511"/>
            <a:ext cx="1703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Cloud 4"/>
          <p:cNvSpPr/>
          <p:nvPr/>
        </p:nvSpPr>
        <p:spPr>
          <a:xfrm>
            <a:off x="180347" y="105446"/>
            <a:ext cx="2544762" cy="1507634"/>
          </a:xfrm>
          <a:prstGeom prst="cloud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4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7425" y="145278"/>
            <a:ext cx="6966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 THỦ QUY ĐỊNH NƠI CÔNG CỘNG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108D32-8A61-4827-9313-505A1977D81D}"/>
              </a:ext>
            </a:extLst>
          </p:cNvPr>
          <p:cNvSpPr txBox="1"/>
          <p:nvPr/>
        </p:nvSpPr>
        <p:spPr>
          <a:xfrm>
            <a:off x="3923415" y="2987750"/>
            <a:ext cx="5039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50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ECBE34-9DA4-4177-BD89-F4B7F404B05B}"/>
              </a:ext>
            </a:extLst>
          </p:cNvPr>
          <p:cNvSpPr txBox="1"/>
          <p:nvPr/>
        </p:nvSpPr>
        <p:spPr>
          <a:xfrm>
            <a:off x="2144484" y="3241072"/>
            <a:ext cx="8102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74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C7B342-297B-4CB1-AAFB-0B1968C9F90A}"/>
              </a:ext>
            </a:extLst>
          </p:cNvPr>
          <p:cNvGrpSpPr/>
          <p:nvPr/>
        </p:nvGrpSpPr>
        <p:grpSpPr>
          <a:xfrm>
            <a:off x="118597" y="49479"/>
            <a:ext cx="2553937" cy="1168400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964982-7F7F-479D-BDBC-C1E441B14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EC4B04-DA4F-457C-8E8F-6FBA54B5C768}"/>
                </a:ext>
              </a:extLst>
            </p:cNvPr>
            <p:cNvSpPr txBox="1"/>
            <p:nvPr/>
          </p:nvSpPr>
          <p:spPr>
            <a:xfrm>
              <a:off x="1165747" y="3306768"/>
              <a:ext cx="2151265" cy="509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B0FCDBE1-00DA-4254-8A6A-71B11F5566A6}"/>
              </a:ext>
            </a:extLst>
          </p:cNvPr>
          <p:cNvSpPr/>
          <p:nvPr/>
        </p:nvSpPr>
        <p:spPr>
          <a:xfrm>
            <a:off x="2791131" y="3888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C759E3-540A-46E7-9FDF-3697F67938F4}"/>
              </a:ext>
            </a:extLst>
          </p:cNvPr>
          <p:cNvSpPr txBox="1"/>
          <p:nvPr/>
        </p:nvSpPr>
        <p:spPr>
          <a:xfrm>
            <a:off x="3254957" y="393796"/>
            <a:ext cx="8560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 những quy định cần tuân thủ ở các địa điểm sau: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707" y="1087251"/>
            <a:ext cx="7233731" cy="23596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F36EA8-04A1-EB4C-8CAD-D005E3169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 t="6353" r="48856"/>
          <a:stretch/>
        </p:blipFill>
        <p:spPr>
          <a:xfrm>
            <a:off x="8760561" y="1217879"/>
            <a:ext cx="2052583" cy="219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862" y="3896271"/>
            <a:ext cx="2306953" cy="24717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172" y="3892823"/>
            <a:ext cx="4673600" cy="247190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31272" y="3376808"/>
            <a:ext cx="2583543" cy="3866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khu di tích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733143" y="3354666"/>
            <a:ext cx="1727200" cy="3866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 thị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979517" y="3367570"/>
            <a:ext cx="1586883" cy="3866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viện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385099" y="6393738"/>
            <a:ext cx="1739716" cy="3866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Rạp hát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58971" y="6393738"/>
            <a:ext cx="1889616" cy="3866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văn hóa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33242" y="6385143"/>
            <a:ext cx="1739716" cy="3866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 biển</a:t>
            </a:r>
          </a:p>
        </p:txBody>
      </p:sp>
    </p:spTree>
    <p:extLst>
      <p:ext uri="{BB962C8B-B14F-4D97-AF65-F5344CB8AC3E}">
        <p14:creationId xmlns:p14="http://schemas.microsoft.com/office/powerpoint/2010/main" val="324756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5" y="1165679"/>
            <a:ext cx="7923858" cy="4567464"/>
          </a:xfrm>
          <a:prstGeom prst="rect">
            <a:avLst/>
          </a:prstGeom>
        </p:spPr>
      </p:pic>
      <p:pic>
        <p:nvPicPr>
          <p:cNvPr id="2050" name="Picture 2" descr="Nói về chương trình yêu thích bằng tiếng Anh (13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32" y="4664076"/>
            <a:ext cx="4073862" cy="213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601028" y="217714"/>
            <a:ext cx="3695837" cy="7402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8050123" y="1165679"/>
            <a:ext cx="3857371" cy="2695121"/>
          </a:xfrm>
          <a:prstGeom prst="wedgeEllipseCallout">
            <a:avLst>
              <a:gd name="adj1" fmla="val 5834"/>
              <a:gd name="adj2" fmla="val 711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</a:t>
            </a:r>
          </a:p>
          <a:p>
            <a:pPr algn="ctr">
              <a:lnSpc>
                <a:spcPct val="120000"/>
              </a:lnSpc>
            </a:pPr>
            <a:r>
              <a:rPr lang="vi-VN" sz="2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 những quy định cần tuân thủ ở các địa điểm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EBCA02-2697-413C-A043-3F94989C7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28" y="312456"/>
            <a:ext cx="6395073" cy="4085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23A2D5-7E5F-474C-BAA0-622ADCE52F1A}"/>
              </a:ext>
            </a:extLst>
          </p:cNvPr>
          <p:cNvSpPr txBox="1"/>
          <p:nvPr/>
        </p:nvSpPr>
        <p:spPr>
          <a:xfrm>
            <a:off x="2907132" y="4505973"/>
            <a:ext cx="7030265" cy="22467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đến chùa, khu di tích, … chúng </a:t>
            </a:r>
            <a:r>
              <a:rPr kumimoji="0" lang="en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 cần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</a:t>
            </a:r>
            <a:r>
              <a:rPr kumimoji="0" lang="en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iữ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gìn vệ sinh chung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kumimoji="0" lang="en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gây ồn ào, chen lấn, xô </a:t>
            </a:r>
            <a:r>
              <a:rPr kumimoji="0" lang="en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đẩy.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Bảo vệ tài sản nơi đình, chùa.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kumimoji="0" lang="en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 phục nhã nhặn, lịch sự.</a:t>
            </a:r>
          </a:p>
        </p:txBody>
      </p:sp>
    </p:spTree>
    <p:extLst>
      <p:ext uri="{BB962C8B-B14F-4D97-AF65-F5344CB8AC3E}">
        <p14:creationId xmlns:p14="http://schemas.microsoft.com/office/powerpoint/2010/main" val="37048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66514" y="6415314"/>
            <a:ext cx="1524000" cy="15965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3F872D-EC48-4D2B-9E86-2912E51A36E0}"/>
              </a:ext>
            </a:extLst>
          </p:cNvPr>
          <p:cNvSpPr txBox="1"/>
          <p:nvPr/>
        </p:nvSpPr>
        <p:spPr>
          <a:xfrm>
            <a:off x="5860801" y="925108"/>
            <a:ext cx="5850194" cy="520993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định cần tuân thủ khi đến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siêu</a:t>
            </a:r>
            <a:r>
              <a:rPr kumimoji="0" lang="en-US" sz="3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thị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defRPr/>
            </a:pPr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vi-VN" sz="30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vệ sinh chung.</a:t>
            </a:r>
            <a:endParaRPr lang="en-US" sz="300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Giữ gìn, bảo vệ tài sản ở siêu thị</a:t>
            </a:r>
          </a:p>
          <a:p>
            <a:pPr lvl="0">
              <a:defRPr/>
            </a:pPr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Không lấy sản phẩm nào cần để lại đúng chỗ</a:t>
            </a:r>
          </a:p>
          <a:p>
            <a:pPr lvl="0">
              <a:defRPr/>
            </a:pPr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Đồ không được ăn thử thì không được bóc ăn thử</a:t>
            </a:r>
          </a:p>
          <a:p>
            <a:pPr lvl="0">
              <a:defRPr/>
            </a:pPr>
            <a:r>
              <a:rPr lang="en-US" sz="300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C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ần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hàng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thanh toán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46" y="1694366"/>
            <a:ext cx="5429455" cy="33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36EA8-04A1-EB4C-8CAD-D005E3169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 t="6353" r="48856"/>
          <a:stretch/>
        </p:blipFill>
        <p:spPr>
          <a:xfrm>
            <a:off x="1224366" y="828380"/>
            <a:ext cx="4871634" cy="5201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DD1F78-E1C5-1042-8F64-E26A95D49BE9}"/>
              </a:ext>
            </a:extLst>
          </p:cNvPr>
          <p:cNvSpPr txBox="1"/>
          <p:nvPr/>
        </p:nvSpPr>
        <p:spPr>
          <a:xfrm>
            <a:off x="6664832" y="1147092"/>
            <a:ext cx="4711484" cy="428809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 thư viện: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hàng theo quy định.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trật tự.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 xếp sách, tài liệu ngay ngắn, đúng vị trí.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A2CF9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 vệ sinh chung.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srgbClr val="A2CF9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9">
            <a:extLst>
              <a:ext uri="{FF2B5EF4-FFF2-40B4-BE49-F238E27FC236}">
                <a16:creationId xmlns:a16="http://schemas.microsoft.com/office/drawing/2014/main" id="{89BFDA7F-7431-406F-AA02-DC8A5A173161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2DFD00-DB0B-4D2E-8750-FF9C8D655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31A0DD7-B0B6-4F48-B734-7B0962038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7" name="图片 7">
              <a:extLst>
                <a:ext uri="{FF2B5EF4-FFF2-40B4-BE49-F238E27FC236}">
                  <a16:creationId xmlns:a16="http://schemas.microsoft.com/office/drawing/2014/main" id="{7BE23A51-2B66-4B20-A733-EB896B1B0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1BADF3D4-512F-48DE-B632-71219EAC5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375</Words>
  <Application>Microsoft Office PowerPoint</Application>
  <PresentationFormat>Widescreen</PresentationFormat>
  <Paragraphs>56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等线</vt:lpstr>
      <vt:lpstr>等线 Light</vt:lpstr>
      <vt:lpstr>Microsoft YaHei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UTM Cookies</vt:lpstr>
      <vt:lpstr>1_Office Theme</vt:lpstr>
      <vt:lpstr>Hoạt động</vt:lpstr>
      <vt:lpstr>5_Office Theme</vt:lpstr>
      <vt:lpstr>4_Office 主题</vt:lpstr>
      <vt:lpstr>Office 主题</vt:lpstr>
      <vt:lpstr>1_Office 主题</vt:lpstr>
      <vt:lpstr>Office 主题​​</vt:lpstr>
      <vt:lpstr>Cute Sticker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30</cp:revision>
  <dcterms:created xsi:type="dcterms:W3CDTF">2021-07-12T00:56:13Z</dcterms:created>
  <dcterms:modified xsi:type="dcterms:W3CDTF">2026-04-24T07:37:45Z</dcterms:modified>
</cp:coreProperties>
</file>