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294" r:id="rId3"/>
    <p:sldId id="306" r:id="rId4"/>
    <p:sldId id="264" r:id="rId5"/>
    <p:sldId id="263" r:id="rId6"/>
    <p:sldId id="300" r:id="rId7"/>
    <p:sldId id="279" r:id="rId8"/>
    <p:sldId id="291" r:id="rId9"/>
    <p:sldId id="307" r:id="rId10"/>
    <p:sldId id="308" r:id="rId11"/>
    <p:sldId id="269" r:id="rId12"/>
    <p:sldId id="309" r:id="rId13"/>
    <p:sldId id="312" r:id="rId14"/>
    <p:sldId id="301" r:id="rId15"/>
    <p:sldId id="270" r:id="rId16"/>
    <p:sldId id="311" r:id="rId17"/>
    <p:sldId id="298" r:id="rId18"/>
    <p:sldId id="28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4C9"/>
    <a:srgbClr val="93D7E5"/>
    <a:srgbClr val="D6F0F5"/>
    <a:srgbClr val="1CD8EC"/>
    <a:srgbClr val="20B6BE"/>
    <a:srgbClr val="D6F133"/>
    <a:srgbClr val="FF8599"/>
    <a:srgbClr val="FDDF03"/>
    <a:srgbClr val="FFD1E1"/>
    <a:srgbClr val="22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5" autoAdjust="0"/>
    <p:restoredTop sz="96578" autoAdjust="0"/>
  </p:normalViewPr>
  <p:slideViewPr>
    <p:cSldViewPr snapToGrid="0">
      <p:cViewPr varScale="1">
        <p:scale>
          <a:sx n="66" d="100"/>
          <a:sy n="66" d="100"/>
        </p:scale>
        <p:origin x="55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88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879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41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83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49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17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50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76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303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484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9.wdp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5.xml"/><Relationship Id="rId7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7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9.wdp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-75638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34" y="-196623"/>
            <a:ext cx="2537421" cy="1634005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13269" y="804812"/>
            <a:ext cx="2595571" cy="1281163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1559052" y="4890258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TextBox 78">
            <a:extLst>
              <a:ext uri="{FF2B5EF4-FFF2-40B4-BE49-F238E27FC236}">
                <a16:creationId xmlns:a16="http://schemas.microsoft.com/office/drawing/2014/main" id="{872B8C2C-1FE4-4EC2-9EA2-FB7C16E6F041}"/>
              </a:ext>
            </a:extLst>
          </p:cNvPr>
          <p:cNvSpPr txBox="1"/>
          <p:nvPr/>
        </p:nvSpPr>
        <p:spPr>
          <a:xfrm>
            <a:off x="2004643" y="2573950"/>
            <a:ext cx="7573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con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đến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với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Toán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6482CAD7-8B1F-4BAE-866A-9561D679E189}"/>
              </a:ext>
            </a:extLst>
          </p:cNvPr>
          <p:cNvSpPr/>
          <p:nvPr/>
        </p:nvSpPr>
        <p:spPr>
          <a:xfrm>
            <a:off x="0" y="-5164"/>
            <a:ext cx="12192000" cy="71550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B558DE-2E5C-46B9-8922-E410A683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62496" y="2994774"/>
            <a:ext cx="1065890" cy="157987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A392057-6FBD-40DB-A245-E1060384D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688975" y="1330549"/>
            <a:ext cx="1065890" cy="15798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0EB9CD4-EE3D-4A43-81A9-F482BAA11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2370907" y="925211"/>
            <a:ext cx="1065890" cy="157987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0AFCEE2-2E1F-45CF-AB62-DD285046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>
            <a:off x="2568411" y="2638024"/>
            <a:ext cx="1065890" cy="1579874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D371F68-BCC4-44D8-A873-77515762F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4029502" y="1069739"/>
            <a:ext cx="1065890" cy="157987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E8C392D-54C4-4B24-9C0B-5E2E0C45A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458527" y="2934704"/>
            <a:ext cx="1065890" cy="1579874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F76C15B-369A-4C95-9FBB-6C61C2616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597063" y="1345786"/>
            <a:ext cx="1065890" cy="1579874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F49C6D2-61D8-40A5-9A07-F5DAB2998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3902064" y="3191513"/>
            <a:ext cx="1065890" cy="15798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2047042-71C9-468A-B24C-A67F96551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1354942" y="3520114"/>
            <a:ext cx="700481" cy="59765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FD422B1-9F68-4C5B-A329-31CA822B1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1576954" y="2599180"/>
            <a:ext cx="700481" cy="59765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3B03D57-66E4-47A1-8666-43F98AAD8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2925652" y="2051158"/>
            <a:ext cx="700481" cy="59765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F4C964BA-561E-4166-9989-37454CB71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2516466" y="3805867"/>
            <a:ext cx="700481" cy="59765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D3BF3EA-7227-4198-8138-89705691E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4363333" y="2270745"/>
            <a:ext cx="700481" cy="59765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7B0ABCA-2C7D-41B1-81E6-3B3AA5C74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4455651" y="4147668"/>
            <a:ext cx="700481" cy="59765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3915D02-2256-4BFA-88C9-8289090F2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6167222" y="3815383"/>
            <a:ext cx="700481" cy="59765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7096B34-8624-43F2-A194-A8EBA1ED1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6236968" y="2464632"/>
            <a:ext cx="700481" cy="59765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2F34EC9-E9F8-4742-989E-A294CFE05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89778" l="9778" r="89778">
                        <a14:foregroundMark x1="40444" y1="8000" x2="57333" y2="10667"/>
                        <a14:foregroundMark x1="57333" y1="10667" x2="57333" y2="10667"/>
                        <a14:foregroundMark x1="44889" y1="4889" x2="53333" y2="5333"/>
                        <a14:foregroundMark x1="49333" y1="57778" x2="49333" y2="57778"/>
                        <a14:foregroundMark x1="56000" y1="57778" x2="56000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30" y="718794"/>
            <a:ext cx="1230484" cy="123048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16DDD3E5-E47C-4244-A2F1-CDC89BDED9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61" b="95367" l="9794" r="89691">
                        <a14:foregroundMark x1="47423" y1="4247" x2="65979" y2="8880"/>
                        <a14:foregroundMark x1="45876" y1="81467" x2="55670" y2="95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61"/>
          <a:stretch/>
        </p:blipFill>
        <p:spPr>
          <a:xfrm>
            <a:off x="1369105" y="794268"/>
            <a:ext cx="1189408" cy="1236015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E185CA2-5944-400B-98DC-1743EA9D60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27" b="89818" l="9836" r="89617">
                        <a14:foregroundMark x1="44262" y1="8727" x2="50273" y2="8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37"/>
          <a:stretch/>
        </p:blipFill>
        <p:spPr>
          <a:xfrm>
            <a:off x="2945190" y="198666"/>
            <a:ext cx="1302978" cy="140513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6D8968F1-58F0-4F69-8D60-3F346F5A0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9" b="89778" l="9778" r="89778">
                        <a14:foregroundMark x1="42667" y1="9333" x2="58667" y2="8889"/>
                        <a14:backgroundMark x1="80000" y1="31111" x2="75111" y2="57778"/>
                        <a14:backgroundMark x1="75111" y1="57778" x2="75556" y2="61778"/>
                        <a14:backgroundMark x1="78222" y1="21778" x2="78667" y2="39111"/>
                        <a14:backgroundMark x1="31111" y1="84000" x2="63111" y2="84000"/>
                        <a14:backgroundMark x1="66222" y1="84000" x2="67556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93" y="303404"/>
            <a:ext cx="1602022" cy="1602022"/>
          </a:xfrm>
          <a:prstGeom prst="rect">
            <a:avLst/>
          </a:prstGeom>
        </p:spPr>
      </p:pic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F220DF1A-C9EE-40FB-9486-EE788672D72F}"/>
              </a:ext>
            </a:extLst>
          </p:cNvPr>
          <p:cNvSpPr/>
          <p:nvPr/>
        </p:nvSpPr>
        <p:spPr>
          <a:xfrm>
            <a:off x="271459" y="198665"/>
            <a:ext cx="6821156" cy="456003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72159AD-A8A4-4A3F-8842-4BC66B4158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18" b="88625" l="55169" r="67042">
                        <a14:foregroundMark x1="58649" y1="57385" x2="63357" y2="57555"/>
                        <a14:foregroundMark x1="59263" y1="55518" x2="62436" y2="57046"/>
                        <a14:foregroundMark x1="66530" y1="61630" x2="66530" y2="63837"/>
                        <a14:foregroundMark x1="55271" y1="65874" x2="58035" y2="68421"/>
                        <a14:foregroundMark x1="62436" y1="71647" x2="63357" y2="73684"/>
                        <a14:foregroundMark x1="66121" y1="62479" x2="66735" y2="63328"/>
                        <a14:foregroundMark x1="55783" y1="58574" x2="55783" y2="60441"/>
                        <a14:foregroundMark x1="66121" y1="86757" x2="64585" y2="88115"/>
                        <a14:foregroundMark x1="60491" y1="86757" x2="59468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1" t="54156" r="31411" b="8237"/>
          <a:stretch/>
        </p:blipFill>
        <p:spPr>
          <a:xfrm>
            <a:off x="8629043" y="2283096"/>
            <a:ext cx="1474499" cy="2291552"/>
          </a:xfrm>
          <a:prstGeom prst="rect">
            <a:avLst/>
          </a:prstGeom>
        </p:spPr>
      </p:pic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DF39759C-288D-4CCF-86C0-A829FAFC5606}"/>
              </a:ext>
            </a:extLst>
          </p:cNvPr>
          <p:cNvSpPr/>
          <p:nvPr/>
        </p:nvSpPr>
        <p:spPr>
          <a:xfrm>
            <a:off x="7331654" y="1215611"/>
            <a:ext cx="2519697" cy="904875"/>
          </a:xfrm>
          <a:prstGeom prst="wedgeEllipseCallout">
            <a:avLst>
              <a:gd name="adj1" fmla="val 34547"/>
              <a:gd name="adj2" fmla="val 5618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3B7D463-0E74-4CA3-A63C-1995AA7688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000" b="92889" l="5778" r="96889">
                        <a14:foregroundMark x1="40000" y1="43111" x2="71111" y2="58222"/>
                        <a14:foregroundMark x1="30667" y1="30222" x2="27111" y2="41778"/>
                        <a14:foregroundMark x1="10667" y1="33778" x2="17333" y2="77333"/>
                        <a14:foregroundMark x1="17333" y1="77333" x2="59556" y2="92889"/>
                        <a14:foregroundMark x1="59556" y1="92889" x2="68889" y2="84889"/>
                        <a14:foregroundMark x1="70222" y1="83556" x2="72444" y2="79111"/>
                        <a14:foregroundMark x1="25778" y1="10667" x2="85333" y2="26667"/>
                        <a14:foregroundMark x1="87556" y1="33778" x2="96889" y2="56889"/>
                        <a14:foregroundMark x1="88444" y1="64889" x2="74667" y2="84889"/>
                        <a14:foregroundMark x1="22667" y1="81333" x2="48000" y2="90667"/>
                        <a14:foregroundMark x1="6222" y1="44000" x2="15556" y2="69778"/>
                        <a14:foregroundMark x1="15556" y1="30222" x2="59556" y2="10667"/>
                        <a14:foregroundMark x1="59556" y1="10667" x2="59556" y2="10667"/>
                        <a14:foregroundMark x1="35111" y1="9333" x2="74222" y2="18222"/>
                        <a14:foregroundMark x1="74222" y1="18222" x2="82667" y2="25333"/>
                        <a14:foregroundMark x1="73333" y1="16444" x2="40889" y2="10667"/>
                        <a14:foregroundMark x1="46667" y1="8000" x2="73333" y2="10667"/>
                        <a14:foregroundMark x1="23556" y1="17333" x2="15556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9" y="253870"/>
            <a:ext cx="1150586" cy="1150586"/>
          </a:xfrm>
          <a:prstGeom prst="rect">
            <a:avLst/>
          </a:prstGeom>
        </p:spPr>
      </p:pic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C5B819B9-0BDE-49BA-B273-9EEEA8E6B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519677"/>
              </p:ext>
            </p:extLst>
          </p:nvPr>
        </p:nvGraphicFramePr>
        <p:xfrm>
          <a:off x="254119" y="5060149"/>
          <a:ext cx="10240296" cy="190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074">
                  <a:extLst>
                    <a:ext uri="{9D8B030D-6E8A-4147-A177-3AD203B41FA5}">
                      <a16:colId xmlns:a16="http://schemas.microsoft.com/office/drawing/2014/main" val="3740726646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2383020175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4210378820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3886309928"/>
                    </a:ext>
                  </a:extLst>
                </a:gridCol>
              </a:tblGrid>
              <a:tr h="9546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hồ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Bức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522880"/>
                  </a:ext>
                </a:extLst>
              </a:tr>
              <a:tr h="9546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149342"/>
                  </a:ext>
                </a:extLst>
              </a:tr>
            </a:tbl>
          </a:graphicData>
        </a:graphic>
      </p:graphicFrame>
      <p:sp>
        <p:nvSpPr>
          <p:cNvPr id="12" name="Ngoặc móc Phải 11">
            <a:extLst>
              <a:ext uri="{FF2B5EF4-FFF2-40B4-BE49-F238E27FC236}">
                <a16:creationId xmlns:a16="http://schemas.microsoft.com/office/drawing/2014/main" id="{EB4D43E4-E767-4B5A-B899-C797849CDFCE}"/>
              </a:ext>
            </a:extLst>
          </p:cNvPr>
          <p:cNvSpPr/>
          <p:nvPr/>
        </p:nvSpPr>
        <p:spPr>
          <a:xfrm>
            <a:off x="10346329" y="146237"/>
            <a:ext cx="740791" cy="6846466"/>
          </a:xfrm>
          <a:prstGeom prst="rightBrace">
            <a:avLst>
              <a:gd name="adj1" fmla="val 7282"/>
              <a:gd name="adj2" fmla="val 4957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00FB1682-51E1-4E30-897A-826484D134E6}"/>
              </a:ext>
            </a:extLst>
          </p:cNvPr>
          <p:cNvSpPr txBox="1"/>
          <p:nvPr/>
        </p:nvSpPr>
        <p:spPr>
          <a:xfrm>
            <a:off x="10684929" y="2754223"/>
            <a:ext cx="1559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D56D9C-C0CF-44DD-B484-80D18FDC08F4}"/>
              </a:ext>
            </a:extLst>
          </p:cNvPr>
          <p:cNvSpPr txBox="1"/>
          <p:nvPr/>
        </p:nvSpPr>
        <p:spPr>
          <a:xfrm>
            <a:off x="1250580" y="6178970"/>
            <a:ext cx="8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F774B77E-1DCA-447D-8DB1-4A1D32F38FD5}"/>
              </a:ext>
            </a:extLst>
          </p:cNvPr>
          <p:cNvSpPr txBox="1"/>
          <p:nvPr/>
        </p:nvSpPr>
        <p:spPr>
          <a:xfrm>
            <a:off x="3779287" y="6194210"/>
            <a:ext cx="8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0760E6A-D1F9-42A9-B4C2-38D47B6CDAD0}"/>
              </a:ext>
            </a:extLst>
          </p:cNvPr>
          <p:cNvSpPr txBox="1"/>
          <p:nvPr/>
        </p:nvSpPr>
        <p:spPr>
          <a:xfrm>
            <a:off x="6334592" y="6178969"/>
            <a:ext cx="8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AF31BF1-7B92-42A0-B626-44A708B945F1}"/>
              </a:ext>
            </a:extLst>
          </p:cNvPr>
          <p:cNvSpPr txBox="1"/>
          <p:nvPr/>
        </p:nvSpPr>
        <p:spPr>
          <a:xfrm>
            <a:off x="9012005" y="6178968"/>
            <a:ext cx="8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000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/>
      <p:bldP spid="2" grpId="0"/>
      <p:bldP spid="37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7">
            <a:extLst>
              <a:ext uri="{FF2B5EF4-FFF2-40B4-BE49-F238E27FC236}">
                <a16:creationId xmlns:a16="http://schemas.microsoft.com/office/drawing/2014/main" id="{99B511DC-6507-4DCC-B13B-D1983CB9B275}"/>
              </a:ext>
            </a:extLst>
          </p:cNvPr>
          <p:cNvSpPr/>
          <p:nvPr/>
        </p:nvSpPr>
        <p:spPr>
          <a:xfrm>
            <a:off x="-8709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任意多边形 103"/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任意多边形 102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7" name="椭圆 106"/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376687D6-9B5B-41E0-AEF9-643101F435F4}"/>
              </a:ext>
            </a:extLst>
          </p:cNvPr>
          <p:cNvSpPr/>
          <p:nvPr/>
        </p:nvSpPr>
        <p:spPr>
          <a:xfrm>
            <a:off x="8203475" y="-91440"/>
            <a:ext cx="4167052" cy="356616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381000" dist="38100" dir="19380000">
              <a:srgbClr val="20B6BE">
                <a:alpha val="2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8">
            <a:extLst>
              <a:ext uri="{FF2B5EF4-FFF2-40B4-BE49-F238E27FC236}">
                <a16:creationId xmlns:a16="http://schemas.microsoft.com/office/drawing/2014/main" id="{8BEB44F9-AA94-4D2F-B439-63FD7E8036E3}"/>
              </a:ext>
            </a:extLst>
          </p:cNvPr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78" name="组合 9">
              <a:extLst>
                <a:ext uri="{FF2B5EF4-FFF2-40B4-BE49-F238E27FC236}">
                  <a16:creationId xmlns:a16="http://schemas.microsoft.com/office/drawing/2014/main" id="{3C700AD8-3AA4-4161-83EA-57612B5056EE}"/>
                </a:ext>
              </a:extLst>
            </p:cNvPr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81" name="组合 12">
                <a:extLst>
                  <a:ext uri="{FF2B5EF4-FFF2-40B4-BE49-F238E27FC236}">
                    <a16:creationId xmlns:a16="http://schemas.microsoft.com/office/drawing/2014/main" id="{342EDA32-DC40-4284-AA3C-B3FCCC8B8773}"/>
                  </a:ext>
                </a:extLst>
              </p:cNvPr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83" name="矩形 14">
                  <a:extLst>
                    <a:ext uri="{FF2B5EF4-FFF2-40B4-BE49-F238E27FC236}">
                      <a16:creationId xmlns:a16="http://schemas.microsoft.com/office/drawing/2014/main" id="{5A6F3DF2-68FB-444E-AAB8-70D621560D52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任意多边形 15">
                  <a:extLst>
                    <a:ext uri="{FF2B5EF4-FFF2-40B4-BE49-F238E27FC236}">
                      <a16:creationId xmlns:a16="http://schemas.microsoft.com/office/drawing/2014/main" id="{62C805FF-A08E-4F6A-88C4-F69C3F47565F}"/>
                    </a:ext>
                  </a:extLst>
                </p:cNvPr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任意多边形 16">
                  <a:extLst>
                    <a:ext uri="{FF2B5EF4-FFF2-40B4-BE49-F238E27FC236}">
                      <a16:creationId xmlns:a16="http://schemas.microsoft.com/office/drawing/2014/main" id="{82C4EB43-B1F4-4AB1-91D0-E9838553C1D1}"/>
                    </a:ext>
                  </a:extLst>
                </p:cNvPr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381000" dist="38100" dir="19380000">
                    <a:srgbClr val="20B6BE">
                      <a:alpha val="21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2" name="任意多边形 13">
                <a:extLst>
                  <a:ext uri="{FF2B5EF4-FFF2-40B4-BE49-F238E27FC236}">
                    <a16:creationId xmlns:a16="http://schemas.microsoft.com/office/drawing/2014/main" id="{3C11CEF7-D1D5-4764-A73A-FF8A0C2D0EA9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9" name="图片 10">
              <a:extLst>
                <a:ext uri="{FF2B5EF4-FFF2-40B4-BE49-F238E27FC236}">
                  <a16:creationId xmlns:a16="http://schemas.microsoft.com/office/drawing/2014/main" id="{F2D3F5EB-3A7B-4490-B575-D8B5D450C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80" name="图片 11">
              <a:extLst>
                <a:ext uri="{FF2B5EF4-FFF2-40B4-BE49-F238E27FC236}">
                  <a16:creationId xmlns:a16="http://schemas.microsoft.com/office/drawing/2014/main" id="{BD8FD53E-6D14-4E90-B6D2-331970F6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17" name="Picture 2" descr="Tập hợp các giáo viên phim hoạt hình vector trong khác nhau đặt ra chứng khoán minh họa">
            <a:extLst>
              <a:ext uri="{FF2B5EF4-FFF2-40B4-BE49-F238E27FC236}">
                <a16:creationId xmlns:a16="http://schemas.microsoft.com/office/drawing/2014/main" id="{0FFBD62F-C44E-4039-AD9D-91C7A42B1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9" r="35751" b="53503"/>
          <a:stretch/>
        </p:blipFill>
        <p:spPr bwMode="auto">
          <a:xfrm>
            <a:off x="848694" y="2237183"/>
            <a:ext cx="2540114" cy="40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E3C8F54F-B4F7-40CF-8475-5AC54A135B4A}"/>
              </a:ext>
            </a:extLst>
          </p:cNvPr>
          <p:cNvGrpSpPr/>
          <p:nvPr/>
        </p:nvGrpSpPr>
        <p:grpSpPr>
          <a:xfrm>
            <a:off x="3597505" y="1384663"/>
            <a:ext cx="4436152" cy="2721570"/>
            <a:chOff x="2802848" y="1326522"/>
            <a:chExt cx="4436152" cy="2721570"/>
          </a:xfrm>
        </p:grpSpPr>
        <p:pic>
          <p:nvPicPr>
            <p:cNvPr id="20" name="PA_图片 16">
              <a:extLst>
                <a:ext uri="{FF2B5EF4-FFF2-40B4-BE49-F238E27FC236}">
                  <a16:creationId xmlns:a16="http://schemas.microsoft.com/office/drawing/2014/main" id="{56E53237-8E93-4638-AA67-D675A220866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848" y="1326522"/>
              <a:ext cx="4436152" cy="2721570"/>
            </a:xfrm>
            <a:prstGeom prst="rect">
              <a:avLst/>
            </a:prstGeom>
          </p:spPr>
        </p:pic>
        <p:sp>
          <p:nvSpPr>
            <p:cNvPr id="21" name="PA_文本框 13">
              <a:extLst>
                <a:ext uri="{FF2B5EF4-FFF2-40B4-BE49-F238E27FC236}">
                  <a16:creationId xmlns:a16="http://schemas.microsoft.com/office/drawing/2014/main" id="{99351FCE-5296-4EFB-9A69-0317250C3072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181034" y="1875881"/>
              <a:ext cx="3592924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Rô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bốt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vừa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thực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hiện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hoạt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động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gì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8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7">
            <a:extLst>
              <a:ext uri="{FF2B5EF4-FFF2-40B4-BE49-F238E27FC236}">
                <a16:creationId xmlns:a16="http://schemas.microsoft.com/office/drawing/2014/main" id="{99B511DC-6507-4DCC-B13B-D1983CB9B275}"/>
              </a:ext>
            </a:extLst>
          </p:cNvPr>
          <p:cNvSpPr/>
          <p:nvPr/>
        </p:nvSpPr>
        <p:spPr>
          <a:xfrm>
            <a:off x="-8709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任意多边形 103"/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" name="任意多边形 102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376687D6-9B5B-41E0-AEF9-643101F435F4}"/>
              </a:ext>
            </a:extLst>
          </p:cNvPr>
          <p:cNvSpPr/>
          <p:nvPr/>
        </p:nvSpPr>
        <p:spPr>
          <a:xfrm>
            <a:off x="8203475" y="-91440"/>
            <a:ext cx="4167052" cy="356616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381000" dist="38100" dir="19380000">
              <a:srgbClr val="20B6BE">
                <a:alpha val="2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7" name="组合 8">
            <a:extLst>
              <a:ext uri="{FF2B5EF4-FFF2-40B4-BE49-F238E27FC236}">
                <a16:creationId xmlns:a16="http://schemas.microsoft.com/office/drawing/2014/main" id="{8BEB44F9-AA94-4D2F-B439-63FD7E8036E3}"/>
              </a:ext>
            </a:extLst>
          </p:cNvPr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78" name="组合 9">
              <a:extLst>
                <a:ext uri="{FF2B5EF4-FFF2-40B4-BE49-F238E27FC236}">
                  <a16:creationId xmlns:a16="http://schemas.microsoft.com/office/drawing/2014/main" id="{3C700AD8-3AA4-4161-83EA-57612B5056EE}"/>
                </a:ext>
              </a:extLst>
            </p:cNvPr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81" name="组合 12">
                <a:extLst>
                  <a:ext uri="{FF2B5EF4-FFF2-40B4-BE49-F238E27FC236}">
                    <a16:creationId xmlns:a16="http://schemas.microsoft.com/office/drawing/2014/main" id="{342EDA32-DC40-4284-AA3C-B3FCCC8B8773}"/>
                  </a:ext>
                </a:extLst>
              </p:cNvPr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83" name="矩形 14">
                  <a:extLst>
                    <a:ext uri="{FF2B5EF4-FFF2-40B4-BE49-F238E27FC236}">
                      <a16:creationId xmlns:a16="http://schemas.microsoft.com/office/drawing/2014/main" id="{5A6F3DF2-68FB-444E-AAB8-70D621560D52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任意多边形 15">
                  <a:extLst>
                    <a:ext uri="{FF2B5EF4-FFF2-40B4-BE49-F238E27FC236}">
                      <a16:creationId xmlns:a16="http://schemas.microsoft.com/office/drawing/2014/main" id="{62C805FF-A08E-4F6A-88C4-F69C3F47565F}"/>
                    </a:ext>
                  </a:extLst>
                </p:cNvPr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任意多边形 16">
                  <a:extLst>
                    <a:ext uri="{FF2B5EF4-FFF2-40B4-BE49-F238E27FC236}">
                      <a16:creationId xmlns:a16="http://schemas.microsoft.com/office/drawing/2014/main" id="{82C4EB43-B1F4-4AB1-91D0-E9838553C1D1}"/>
                    </a:ext>
                  </a:extLst>
                </p:cNvPr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381000" dist="38100" dir="19380000">
                    <a:srgbClr val="20B6BE">
                      <a:alpha val="21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2" name="任意多边形 13">
                <a:extLst>
                  <a:ext uri="{FF2B5EF4-FFF2-40B4-BE49-F238E27FC236}">
                    <a16:creationId xmlns:a16="http://schemas.microsoft.com/office/drawing/2014/main" id="{3C11CEF7-D1D5-4764-A73A-FF8A0C2D0EA9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9" name="图片 10">
              <a:extLst>
                <a:ext uri="{FF2B5EF4-FFF2-40B4-BE49-F238E27FC236}">
                  <a16:creationId xmlns:a16="http://schemas.microsoft.com/office/drawing/2014/main" id="{F2D3F5EB-3A7B-4490-B575-D8B5D450C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80" name="图片 11">
              <a:extLst>
                <a:ext uri="{FF2B5EF4-FFF2-40B4-BE49-F238E27FC236}">
                  <a16:creationId xmlns:a16="http://schemas.microsoft.com/office/drawing/2014/main" id="{BD8FD53E-6D14-4E90-B6D2-331970F6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17" name="Picture 2" descr="Tập hợp các giáo viên phim hoạt hình vector trong khác nhau đặt ra chứng khoán minh họa">
            <a:extLst>
              <a:ext uri="{FF2B5EF4-FFF2-40B4-BE49-F238E27FC236}">
                <a16:creationId xmlns:a16="http://schemas.microsoft.com/office/drawing/2014/main" id="{0FFBD62F-C44E-4039-AD9D-91C7A42B1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9" r="35751" b="53503"/>
          <a:stretch/>
        </p:blipFill>
        <p:spPr bwMode="auto">
          <a:xfrm>
            <a:off x="260456" y="2681820"/>
            <a:ext cx="2301383" cy="36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B6A69D5-B619-48E2-BD67-E480759286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18" b="88625" l="55169" r="67042">
                        <a14:foregroundMark x1="58649" y1="57385" x2="63357" y2="57555"/>
                        <a14:foregroundMark x1="59263" y1="55518" x2="62436" y2="57046"/>
                        <a14:foregroundMark x1="66530" y1="61630" x2="66530" y2="63837"/>
                        <a14:foregroundMark x1="55271" y1="65874" x2="58035" y2="68421"/>
                        <a14:foregroundMark x1="62436" y1="71647" x2="63357" y2="73684"/>
                        <a14:foregroundMark x1="66121" y1="62479" x2="66735" y2="63328"/>
                        <a14:foregroundMark x1="55783" y1="58574" x2="55783" y2="60441"/>
                        <a14:foregroundMark x1="66121" y1="86757" x2="64585" y2="88115"/>
                        <a14:foregroundMark x1="60491" y1="86757" x2="59468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1" t="54156" r="31411" b="8237"/>
          <a:stretch/>
        </p:blipFill>
        <p:spPr>
          <a:xfrm>
            <a:off x="9666096" y="3786187"/>
            <a:ext cx="1635147" cy="254121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8B81BEF-4EB6-4F6D-9F25-EC142DBD50F9}"/>
              </a:ext>
            </a:extLst>
          </p:cNvPr>
          <p:cNvSpPr txBox="1"/>
          <p:nvPr/>
        </p:nvSpPr>
        <p:spPr>
          <a:xfrm>
            <a:off x="2736664" y="510063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889EC44E-667C-458D-9D9E-2E70C94451F8}"/>
              </a:ext>
            </a:extLst>
          </p:cNvPr>
          <p:cNvSpPr/>
          <p:nvPr/>
        </p:nvSpPr>
        <p:spPr>
          <a:xfrm>
            <a:off x="5443538" y="1328738"/>
            <a:ext cx="2471737" cy="668216"/>
          </a:xfrm>
          <a:prstGeom prst="round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738508E-D7D8-42F2-ADE2-68510004E7CA}"/>
              </a:ext>
            </a:extLst>
          </p:cNvPr>
          <p:cNvSpPr txBox="1"/>
          <p:nvPr/>
        </p:nvSpPr>
        <p:spPr>
          <a:xfrm>
            <a:off x="2854477" y="2320603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…)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393C0D19-CB33-4196-96D1-ADB82E4637AA}"/>
              </a:ext>
            </a:extLst>
          </p:cNvPr>
          <p:cNvSpPr/>
          <p:nvPr/>
        </p:nvSpPr>
        <p:spPr>
          <a:xfrm>
            <a:off x="5561351" y="3139278"/>
            <a:ext cx="2471737" cy="668216"/>
          </a:xfrm>
          <a:prstGeom prst="round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CFE7056-CB2D-493D-B964-FA2FF7F3FB56}"/>
              </a:ext>
            </a:extLst>
          </p:cNvPr>
          <p:cNvSpPr txBox="1"/>
          <p:nvPr/>
        </p:nvSpPr>
        <p:spPr>
          <a:xfrm>
            <a:off x="2878396" y="4250838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66B090A6-48BB-4C89-B357-66007E100E1D}"/>
              </a:ext>
            </a:extLst>
          </p:cNvPr>
          <p:cNvSpPr/>
          <p:nvPr/>
        </p:nvSpPr>
        <p:spPr>
          <a:xfrm>
            <a:off x="5585270" y="5083801"/>
            <a:ext cx="2471737" cy="668216"/>
          </a:xfrm>
          <a:prstGeom prst="round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4" grpId="0"/>
      <p:bldP spid="25" grpId="0" animBg="1"/>
      <p:bldP spid="2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7">
            <a:extLst>
              <a:ext uri="{FF2B5EF4-FFF2-40B4-BE49-F238E27FC236}">
                <a16:creationId xmlns:a16="http://schemas.microsoft.com/office/drawing/2014/main" id="{99B511DC-6507-4DCC-B13B-D1983CB9B275}"/>
              </a:ext>
            </a:extLst>
          </p:cNvPr>
          <p:cNvSpPr/>
          <p:nvPr/>
        </p:nvSpPr>
        <p:spPr>
          <a:xfrm>
            <a:off x="-8709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任意多边形 103"/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" name="任意多边形 102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376687D6-9B5B-41E0-AEF9-643101F435F4}"/>
              </a:ext>
            </a:extLst>
          </p:cNvPr>
          <p:cNvSpPr/>
          <p:nvPr/>
        </p:nvSpPr>
        <p:spPr>
          <a:xfrm>
            <a:off x="8203475" y="-91440"/>
            <a:ext cx="4167052" cy="356616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381000" dist="38100" dir="19380000">
              <a:srgbClr val="20B6BE">
                <a:alpha val="2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7" name="组合 8">
            <a:extLst>
              <a:ext uri="{FF2B5EF4-FFF2-40B4-BE49-F238E27FC236}">
                <a16:creationId xmlns:a16="http://schemas.microsoft.com/office/drawing/2014/main" id="{8BEB44F9-AA94-4D2F-B439-63FD7E8036E3}"/>
              </a:ext>
            </a:extLst>
          </p:cNvPr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78" name="组合 9">
              <a:extLst>
                <a:ext uri="{FF2B5EF4-FFF2-40B4-BE49-F238E27FC236}">
                  <a16:creationId xmlns:a16="http://schemas.microsoft.com/office/drawing/2014/main" id="{3C700AD8-3AA4-4161-83EA-57612B5056EE}"/>
                </a:ext>
              </a:extLst>
            </p:cNvPr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81" name="组合 12">
                <a:extLst>
                  <a:ext uri="{FF2B5EF4-FFF2-40B4-BE49-F238E27FC236}">
                    <a16:creationId xmlns:a16="http://schemas.microsoft.com/office/drawing/2014/main" id="{342EDA32-DC40-4284-AA3C-B3FCCC8B8773}"/>
                  </a:ext>
                </a:extLst>
              </p:cNvPr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83" name="矩形 14">
                  <a:extLst>
                    <a:ext uri="{FF2B5EF4-FFF2-40B4-BE49-F238E27FC236}">
                      <a16:creationId xmlns:a16="http://schemas.microsoft.com/office/drawing/2014/main" id="{5A6F3DF2-68FB-444E-AAB8-70D621560D52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任意多边形 15">
                  <a:extLst>
                    <a:ext uri="{FF2B5EF4-FFF2-40B4-BE49-F238E27FC236}">
                      <a16:creationId xmlns:a16="http://schemas.microsoft.com/office/drawing/2014/main" id="{62C805FF-A08E-4F6A-88C4-F69C3F47565F}"/>
                    </a:ext>
                  </a:extLst>
                </p:cNvPr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任意多边形 16">
                  <a:extLst>
                    <a:ext uri="{FF2B5EF4-FFF2-40B4-BE49-F238E27FC236}">
                      <a16:creationId xmlns:a16="http://schemas.microsoft.com/office/drawing/2014/main" id="{82C4EB43-B1F4-4AB1-91D0-E9838553C1D1}"/>
                    </a:ext>
                  </a:extLst>
                </p:cNvPr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381000" dist="38100" dir="19380000">
                    <a:srgbClr val="20B6BE">
                      <a:alpha val="21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2" name="任意多边形 13">
                <a:extLst>
                  <a:ext uri="{FF2B5EF4-FFF2-40B4-BE49-F238E27FC236}">
                    <a16:creationId xmlns:a16="http://schemas.microsoft.com/office/drawing/2014/main" id="{3C11CEF7-D1D5-4764-A73A-FF8A0C2D0EA9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9" name="图片 10">
              <a:extLst>
                <a:ext uri="{FF2B5EF4-FFF2-40B4-BE49-F238E27FC236}">
                  <a16:creationId xmlns:a16="http://schemas.microsoft.com/office/drawing/2014/main" id="{F2D3F5EB-3A7B-4490-B575-D8B5D450C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80" name="图片 11">
              <a:extLst>
                <a:ext uri="{FF2B5EF4-FFF2-40B4-BE49-F238E27FC236}">
                  <a16:creationId xmlns:a16="http://schemas.microsoft.com/office/drawing/2014/main" id="{BD8FD53E-6D14-4E90-B6D2-331970F6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17" name="Picture 2" descr="Tập hợp các giáo viên phim hoạt hình vector trong khác nhau đặt ra chứng khoán minh họa">
            <a:extLst>
              <a:ext uri="{FF2B5EF4-FFF2-40B4-BE49-F238E27FC236}">
                <a16:creationId xmlns:a16="http://schemas.microsoft.com/office/drawing/2014/main" id="{0FFBD62F-C44E-4039-AD9D-91C7A42B1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9" r="35751" b="53503"/>
          <a:stretch/>
        </p:blipFill>
        <p:spPr bwMode="auto">
          <a:xfrm>
            <a:off x="260456" y="2681820"/>
            <a:ext cx="2301383" cy="36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B6A69D5-B619-48E2-BD67-E480759286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18" b="88625" l="55169" r="67042">
                        <a14:foregroundMark x1="58649" y1="57385" x2="63357" y2="57555"/>
                        <a14:foregroundMark x1="59263" y1="55518" x2="62436" y2="57046"/>
                        <a14:foregroundMark x1="66530" y1="61630" x2="66530" y2="63837"/>
                        <a14:foregroundMark x1="55271" y1="65874" x2="58035" y2="68421"/>
                        <a14:foregroundMark x1="62436" y1="71647" x2="63357" y2="73684"/>
                        <a14:foregroundMark x1="66121" y1="62479" x2="66735" y2="63328"/>
                        <a14:foregroundMark x1="55783" y1="58574" x2="55783" y2="60441"/>
                        <a14:foregroundMark x1="66121" y1="86757" x2="64585" y2="88115"/>
                        <a14:foregroundMark x1="60491" y1="86757" x2="59468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1" t="54156" r="31411" b="8237"/>
          <a:stretch/>
        </p:blipFill>
        <p:spPr>
          <a:xfrm>
            <a:off x="9666096" y="3786187"/>
            <a:ext cx="1635147" cy="2541219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32E0BA9E-417F-49D9-8C57-8D53F252BA4B}"/>
              </a:ext>
            </a:extLst>
          </p:cNvPr>
          <p:cNvGrpSpPr/>
          <p:nvPr/>
        </p:nvGrpSpPr>
        <p:grpSpPr>
          <a:xfrm>
            <a:off x="3597505" y="1384663"/>
            <a:ext cx="4436152" cy="2721570"/>
            <a:chOff x="2802848" y="1326522"/>
            <a:chExt cx="4436152" cy="2721570"/>
          </a:xfrm>
        </p:grpSpPr>
        <p:pic>
          <p:nvPicPr>
            <p:cNvPr id="29" name="PA_图片 16">
              <a:extLst>
                <a:ext uri="{FF2B5EF4-FFF2-40B4-BE49-F238E27FC236}">
                  <a16:creationId xmlns:a16="http://schemas.microsoft.com/office/drawing/2014/main" id="{C1F49734-B780-4A91-B989-7E2F6BBABEA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848" y="1326522"/>
              <a:ext cx="4436152" cy="2721570"/>
            </a:xfrm>
            <a:prstGeom prst="rect">
              <a:avLst/>
            </a:prstGeom>
          </p:spPr>
        </p:pic>
        <p:sp>
          <p:nvSpPr>
            <p:cNvPr id="30" name="PA_文本框 13">
              <a:extLst>
                <a:ext uri="{FF2B5EF4-FFF2-40B4-BE49-F238E27FC236}">
                  <a16:creationId xmlns:a16="http://schemas.microsoft.com/office/drawing/2014/main" id="{EED5D391-CC2A-47F6-A8F3-41F343D1321C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181034" y="1875881"/>
              <a:ext cx="3592924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Kiểm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tra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số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lượng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đồ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vật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trong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lớp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của</a:t>
              </a:r>
              <a:r>
                <a:rPr lang="en-US" altLang="zh-CN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8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4817525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372052" y="935198"/>
            <a:ext cx="1975995" cy="4720095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10732" y="266289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7296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03</a:t>
              </a:r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93819" y="2467987"/>
            <a:ext cx="1643449" cy="1643449"/>
          </a:xfrm>
          <a:prstGeom prst="ellipse">
            <a:avLst/>
          </a:prstGeom>
          <a:noFill/>
          <a:ln>
            <a:solidFill>
              <a:srgbClr val="D6F1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十字星 6"/>
          <p:cNvSpPr/>
          <p:nvPr/>
        </p:nvSpPr>
        <p:spPr>
          <a:xfrm rot="20953261">
            <a:off x="5066377" y="689630"/>
            <a:ext cx="566841" cy="566841"/>
          </a:xfrm>
          <a:prstGeom prst="star4">
            <a:avLst/>
          </a:pr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6625838" y="3650954"/>
            <a:ext cx="1177219" cy="1194956"/>
            <a:chOff x="9272337" y="-1404832"/>
            <a:chExt cx="1597009" cy="1621072"/>
          </a:xfrm>
        </p:grpSpPr>
        <p:sp>
          <p:nvSpPr>
            <p:cNvPr id="66" name="椭圆 65"/>
            <p:cNvSpPr/>
            <p:nvPr/>
          </p:nvSpPr>
          <p:spPr>
            <a:xfrm>
              <a:off x="9272337" y="-1377658"/>
              <a:ext cx="1593898" cy="1593898"/>
            </a:xfrm>
            <a:prstGeom prst="ellipse">
              <a:avLst/>
            </a:prstGeom>
            <a:solidFill>
              <a:srgbClr val="20B6BE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272337" y="-1404832"/>
              <a:ext cx="1597009" cy="1597009"/>
              <a:chOff x="9437178" y="1562958"/>
              <a:chExt cx="1597009" cy="159700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22F1F6"/>
                  </a:gs>
                  <a:gs pos="40000">
                    <a:srgbClr val="22F1F6"/>
                  </a:gs>
                  <a:gs pos="100000">
                    <a:srgbClr val="20B6BE">
                      <a:alpha val="0"/>
                    </a:srgb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22F1F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弧形 3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弧形 3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5970085" y="602166"/>
            <a:ext cx="1180837" cy="1183131"/>
            <a:chOff x="11934016" y="4450536"/>
            <a:chExt cx="1601919" cy="1605030"/>
          </a:xfrm>
        </p:grpSpPr>
        <p:sp>
          <p:nvSpPr>
            <p:cNvPr id="71" name="椭圆 70"/>
            <p:cNvSpPr/>
            <p:nvPr/>
          </p:nvSpPr>
          <p:spPr>
            <a:xfrm>
              <a:off x="11934016" y="4450536"/>
              <a:ext cx="1593898" cy="1593898"/>
            </a:xfrm>
            <a:prstGeom prst="ellipse">
              <a:avLst/>
            </a:prstGeom>
            <a:solidFill>
              <a:srgbClr val="FF97B8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938926" y="4458557"/>
              <a:ext cx="1597009" cy="1597009"/>
              <a:chOff x="9437178" y="1562958"/>
              <a:chExt cx="1597009" cy="159700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0000">
                    <a:srgbClr val="FFA3C4"/>
                  </a:gs>
                  <a:gs pos="100000">
                    <a:srgbClr val="FF7593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D1E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弧形 43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弧形 44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8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541018" y="4998099"/>
            <a:ext cx="1182525" cy="1177947"/>
            <a:chOff x="7953284" y="6299301"/>
            <a:chExt cx="1604209" cy="1597996"/>
          </a:xfrm>
        </p:grpSpPr>
        <p:sp>
          <p:nvSpPr>
            <p:cNvPr id="72" name="椭圆 71"/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弧形 5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782602" y="2006281"/>
            <a:ext cx="1176614" cy="1183132"/>
            <a:chOff x="6204695" y="728767"/>
            <a:chExt cx="1596188" cy="1605031"/>
          </a:xfrm>
        </p:grpSpPr>
        <p:sp>
          <p:nvSpPr>
            <p:cNvPr id="75" name="椭圆 74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04695" y="739901"/>
              <a:ext cx="1593898" cy="1593897"/>
              <a:chOff x="9437178" y="1566069"/>
              <a:chExt cx="1593898" cy="1593898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弧形 51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弧形 52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951658" y="215965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3874544" y="2968474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394D357-4F6C-4C0A-B3BB-B12E31063D53}"/>
              </a:ext>
            </a:extLst>
          </p:cNvPr>
          <p:cNvSpPr txBox="1"/>
          <p:nvPr/>
        </p:nvSpPr>
        <p:spPr>
          <a:xfrm>
            <a:off x="324469" y="2484090"/>
            <a:ext cx="2533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Thực</a:t>
            </a:r>
            <a:r>
              <a:rPr lang="en-US" sz="54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hành</a:t>
            </a:r>
            <a:endParaRPr lang="en-US" sz="5400" dirty="0">
              <a:solidFill>
                <a:srgbClr val="FFFF00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任意多边形 134"/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任意多边形 135"/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 flipH="1">
            <a:off x="6792" y="-13063"/>
            <a:ext cx="3531326" cy="2769326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任意多边形 121"/>
          <p:cNvSpPr/>
          <p:nvPr/>
        </p:nvSpPr>
        <p:spPr>
          <a:xfrm flipH="1">
            <a:off x="-180444" y="-108857"/>
            <a:ext cx="4167052" cy="356616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889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3" name="组合 142"/>
          <p:cNvGrpSpPr/>
          <p:nvPr/>
        </p:nvGrpSpPr>
        <p:grpSpPr>
          <a:xfrm>
            <a:off x="-171735" y="-104503"/>
            <a:ext cx="4735026" cy="4493622"/>
            <a:chOff x="-171735" y="-104503"/>
            <a:chExt cx="4735026" cy="4493622"/>
          </a:xfrm>
        </p:grpSpPr>
        <p:sp>
          <p:nvSpPr>
            <p:cNvPr id="123" name="任意多边形 122"/>
            <p:cNvSpPr/>
            <p:nvPr/>
          </p:nvSpPr>
          <p:spPr>
            <a:xfrm flipH="1">
              <a:off x="-171735" y="-104503"/>
              <a:ext cx="4167052" cy="3566160"/>
            </a:xfrm>
            <a:custGeom>
              <a:avLst/>
              <a:gdLst>
                <a:gd name="connsiteX0" fmla="*/ 66171 w 3897085"/>
                <a:gd name="connsiteY0" fmla="*/ 0 h 3474720"/>
                <a:gd name="connsiteX1" fmla="*/ 913544 w 3897085"/>
                <a:gd name="connsiteY1" fmla="*/ 0 h 3474720"/>
                <a:gd name="connsiteX2" fmla="*/ 941219 w 3897085"/>
                <a:gd name="connsiteY2" fmla="*/ 50987 h 3474720"/>
                <a:gd name="connsiteX3" fmla="*/ 979714 w 3897085"/>
                <a:gd name="connsiteY3" fmla="*/ 241662 h 3474720"/>
                <a:gd name="connsiteX4" fmla="*/ 941219 w 3897085"/>
                <a:gd name="connsiteY4" fmla="*/ 432337 h 3474720"/>
                <a:gd name="connsiteX5" fmla="*/ 940094 w 3897085"/>
                <a:gd name="connsiteY5" fmla="*/ 434410 h 3474720"/>
                <a:gd name="connsiteX6" fmla="*/ 973181 w 3897085"/>
                <a:gd name="connsiteY6" fmla="*/ 431074 h 3474720"/>
                <a:gd name="connsiteX7" fmla="*/ 1508797 w 3897085"/>
                <a:gd name="connsiteY7" fmla="*/ 786104 h 3474720"/>
                <a:gd name="connsiteX8" fmla="*/ 1526368 w 3897085"/>
                <a:gd name="connsiteY8" fmla="*/ 842708 h 3474720"/>
                <a:gd name="connsiteX9" fmla="*/ 1579016 w 3897085"/>
                <a:gd name="connsiteY9" fmla="*/ 799269 h 3474720"/>
                <a:gd name="connsiteX10" fmla="*/ 2057400 w 3897085"/>
                <a:gd name="connsiteY10" fmla="*/ 653143 h 3474720"/>
                <a:gd name="connsiteX11" fmla="*/ 2913018 w 3897085"/>
                <a:gd name="connsiteY11" fmla="*/ 1508761 h 3474720"/>
                <a:gd name="connsiteX12" fmla="*/ 2845779 w 3897085"/>
                <a:gd name="connsiteY12" fmla="*/ 1841806 h 3474720"/>
                <a:gd name="connsiteX13" fmla="*/ 2789968 w 3897085"/>
                <a:gd name="connsiteY13" fmla="*/ 1944631 h 3474720"/>
                <a:gd name="connsiteX14" fmla="*/ 2857646 w 3897085"/>
                <a:gd name="connsiteY14" fmla="*/ 1965639 h 3474720"/>
                <a:gd name="connsiteX15" fmla="*/ 3038685 w 3897085"/>
                <a:gd name="connsiteY15" fmla="*/ 2114721 h 3474720"/>
                <a:gd name="connsiteX16" fmla="*/ 3070970 w 3897085"/>
                <a:gd name="connsiteY16" fmla="*/ 2174202 h 3474720"/>
                <a:gd name="connsiteX17" fmla="*/ 3120278 w 3897085"/>
                <a:gd name="connsiteY17" fmla="*/ 2114440 h 3474720"/>
                <a:gd name="connsiteX18" fmla="*/ 3683725 w 3897085"/>
                <a:gd name="connsiteY18" fmla="*/ 1881052 h 3474720"/>
                <a:gd name="connsiteX19" fmla="*/ 3844315 w 3897085"/>
                <a:gd name="connsiteY19" fmla="*/ 1897241 h 3474720"/>
                <a:gd name="connsiteX20" fmla="*/ 3897085 w 3897085"/>
                <a:gd name="connsiteY20" fmla="*/ 1910810 h 3474720"/>
                <a:gd name="connsiteX21" fmla="*/ 3897085 w 3897085"/>
                <a:gd name="connsiteY21" fmla="*/ 3444963 h 3474720"/>
                <a:gd name="connsiteX22" fmla="*/ 3844315 w 3897085"/>
                <a:gd name="connsiteY22" fmla="*/ 3458531 h 3474720"/>
                <a:gd name="connsiteX23" fmla="*/ 3683725 w 3897085"/>
                <a:gd name="connsiteY23" fmla="*/ 3474720 h 3474720"/>
                <a:gd name="connsiteX24" fmla="*/ 2903080 w 3897085"/>
                <a:gd name="connsiteY24" fmla="*/ 2838476 h 3474720"/>
                <a:gd name="connsiteX25" fmla="*/ 2889774 w 3897085"/>
                <a:gd name="connsiteY25" fmla="*/ 2706488 h 3474720"/>
                <a:gd name="connsiteX26" fmla="*/ 2857646 w 3897085"/>
                <a:gd name="connsiteY26" fmla="*/ 2723927 h 3474720"/>
                <a:gd name="connsiteX27" fmla="*/ 2697479 w 3897085"/>
                <a:gd name="connsiteY27" fmla="*/ 2756263 h 3474720"/>
                <a:gd name="connsiteX28" fmla="*/ 2285999 w 3897085"/>
                <a:gd name="connsiteY28" fmla="*/ 2344783 h 3474720"/>
                <a:gd name="connsiteX29" fmla="*/ 2287265 w 3897085"/>
                <a:gd name="connsiteY29" fmla="*/ 2332230 h 3474720"/>
                <a:gd name="connsiteX30" fmla="*/ 2229837 w 3897085"/>
                <a:gd name="connsiteY30" fmla="*/ 2346996 h 3474720"/>
                <a:gd name="connsiteX31" fmla="*/ 2057400 w 3897085"/>
                <a:gd name="connsiteY31" fmla="*/ 2364379 h 3474720"/>
                <a:gd name="connsiteX32" fmla="*/ 1219165 w 3897085"/>
                <a:gd name="connsiteY32" fmla="*/ 1681198 h 3474720"/>
                <a:gd name="connsiteX33" fmla="*/ 1205410 w 3897085"/>
                <a:gd name="connsiteY33" fmla="*/ 1544751 h 3474720"/>
                <a:gd name="connsiteX34" fmla="*/ 1199448 w 3897085"/>
                <a:gd name="connsiteY34" fmla="*/ 1547987 h 3474720"/>
                <a:gd name="connsiteX35" fmla="*/ 973181 w 3897085"/>
                <a:gd name="connsiteY35" fmla="*/ 1593668 h 3474720"/>
                <a:gd name="connsiteX36" fmla="*/ 391884 w 3897085"/>
                <a:gd name="connsiteY36" fmla="*/ 1012371 h 3474720"/>
                <a:gd name="connsiteX37" fmla="*/ 437565 w 3897085"/>
                <a:gd name="connsiteY37" fmla="*/ 786104 h 3474720"/>
                <a:gd name="connsiteX38" fmla="*/ 468369 w 3897085"/>
                <a:gd name="connsiteY38" fmla="*/ 729353 h 3474720"/>
                <a:gd name="connsiteX39" fmla="*/ 391134 w 3897085"/>
                <a:gd name="connsiteY39" fmla="*/ 721567 h 3474720"/>
                <a:gd name="connsiteX40" fmla="*/ 0 w 3897085"/>
                <a:gd name="connsiteY40" fmla="*/ 241662 h 3474720"/>
                <a:gd name="connsiteX41" fmla="*/ 38496 w 3897085"/>
                <a:gd name="connsiteY41" fmla="*/ 50987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97085" h="3474720">
                  <a:moveTo>
                    <a:pt x="66171" y="0"/>
                  </a:moveTo>
                  <a:lnTo>
                    <a:pt x="913544" y="0"/>
                  </a:lnTo>
                  <a:lnTo>
                    <a:pt x="941219" y="50987"/>
                  </a:lnTo>
                  <a:cubicBezTo>
                    <a:pt x="966007" y="109593"/>
                    <a:pt x="979714" y="174027"/>
                    <a:pt x="979714" y="241662"/>
                  </a:cubicBezTo>
                  <a:cubicBezTo>
                    <a:pt x="979714" y="309297"/>
                    <a:pt x="966007" y="373731"/>
                    <a:pt x="941219" y="432337"/>
                  </a:cubicBezTo>
                  <a:lnTo>
                    <a:pt x="940094" y="434410"/>
                  </a:lnTo>
                  <a:lnTo>
                    <a:pt x="973181" y="431074"/>
                  </a:lnTo>
                  <a:cubicBezTo>
                    <a:pt x="1213962" y="431074"/>
                    <a:pt x="1420551" y="577468"/>
                    <a:pt x="1508797" y="786104"/>
                  </a:cubicBezTo>
                  <a:lnTo>
                    <a:pt x="1526368" y="842708"/>
                  </a:lnTo>
                  <a:lnTo>
                    <a:pt x="1579016" y="799269"/>
                  </a:lnTo>
                  <a:cubicBezTo>
                    <a:pt x="1715573" y="707013"/>
                    <a:pt x="1880196" y="653143"/>
                    <a:pt x="2057400" y="653143"/>
                  </a:cubicBezTo>
                  <a:cubicBezTo>
                    <a:pt x="2529945" y="653143"/>
                    <a:pt x="2913018" y="1036216"/>
                    <a:pt x="2913018" y="1508761"/>
                  </a:cubicBezTo>
                  <a:cubicBezTo>
                    <a:pt x="2913018" y="1626897"/>
                    <a:pt x="2889076" y="1739442"/>
                    <a:pt x="2845779" y="1841806"/>
                  </a:cubicBezTo>
                  <a:lnTo>
                    <a:pt x="2789968" y="1944631"/>
                  </a:lnTo>
                  <a:lnTo>
                    <a:pt x="2857646" y="1965639"/>
                  </a:lnTo>
                  <a:cubicBezTo>
                    <a:pt x="2931489" y="1996872"/>
                    <a:pt x="2994317" y="2049048"/>
                    <a:pt x="3038685" y="2114721"/>
                  </a:cubicBezTo>
                  <a:lnTo>
                    <a:pt x="3070970" y="2174202"/>
                  </a:lnTo>
                  <a:lnTo>
                    <a:pt x="3120278" y="2114440"/>
                  </a:lnTo>
                  <a:cubicBezTo>
                    <a:pt x="3264477" y="1970241"/>
                    <a:pt x="3463685" y="1881052"/>
                    <a:pt x="3683725" y="1881052"/>
                  </a:cubicBezTo>
                  <a:cubicBezTo>
                    <a:pt x="3738735" y="1881052"/>
                    <a:pt x="3792443" y="1886626"/>
                    <a:pt x="3844315" y="1897241"/>
                  </a:cubicBezTo>
                  <a:lnTo>
                    <a:pt x="3897085" y="1910810"/>
                  </a:lnTo>
                  <a:lnTo>
                    <a:pt x="3897085" y="3444963"/>
                  </a:lnTo>
                  <a:lnTo>
                    <a:pt x="3844315" y="3458531"/>
                  </a:lnTo>
                  <a:cubicBezTo>
                    <a:pt x="3792443" y="3469146"/>
                    <a:pt x="3738735" y="3474720"/>
                    <a:pt x="3683725" y="3474720"/>
                  </a:cubicBezTo>
                  <a:cubicBezTo>
                    <a:pt x="3298656" y="3474720"/>
                    <a:pt x="2977382" y="3201580"/>
                    <a:pt x="2903080" y="2838476"/>
                  </a:cubicBezTo>
                  <a:lnTo>
                    <a:pt x="2889774" y="2706488"/>
                  </a:lnTo>
                  <a:lnTo>
                    <a:pt x="2857646" y="2723927"/>
                  </a:lnTo>
                  <a:cubicBezTo>
                    <a:pt x="2808417" y="2744749"/>
                    <a:pt x="2754293" y="2756263"/>
                    <a:pt x="2697479" y="2756263"/>
                  </a:cubicBezTo>
                  <a:cubicBezTo>
                    <a:pt x="2470225" y="2756263"/>
                    <a:pt x="2285999" y="2572037"/>
                    <a:pt x="2285999" y="2344783"/>
                  </a:cubicBezTo>
                  <a:lnTo>
                    <a:pt x="2287265" y="2332230"/>
                  </a:lnTo>
                  <a:lnTo>
                    <a:pt x="2229837" y="2346996"/>
                  </a:lnTo>
                  <a:cubicBezTo>
                    <a:pt x="2174138" y="2358394"/>
                    <a:pt x="2116468" y="2364379"/>
                    <a:pt x="2057400" y="2364379"/>
                  </a:cubicBezTo>
                  <a:cubicBezTo>
                    <a:pt x="1643923" y="2364379"/>
                    <a:pt x="1298948" y="2071089"/>
                    <a:pt x="1219165" y="1681198"/>
                  </a:cubicBezTo>
                  <a:lnTo>
                    <a:pt x="1205410" y="1544751"/>
                  </a:lnTo>
                  <a:lnTo>
                    <a:pt x="1199448" y="1547987"/>
                  </a:lnTo>
                  <a:cubicBezTo>
                    <a:pt x="1129903" y="1577402"/>
                    <a:pt x="1053441" y="1593668"/>
                    <a:pt x="973181" y="1593668"/>
                  </a:cubicBezTo>
                  <a:cubicBezTo>
                    <a:pt x="652140" y="1593668"/>
                    <a:pt x="391884" y="1333412"/>
                    <a:pt x="391884" y="1012371"/>
                  </a:cubicBezTo>
                  <a:cubicBezTo>
                    <a:pt x="391884" y="932111"/>
                    <a:pt x="408150" y="855650"/>
                    <a:pt x="437565" y="786104"/>
                  </a:cubicBezTo>
                  <a:lnTo>
                    <a:pt x="468369" y="729353"/>
                  </a:lnTo>
                  <a:lnTo>
                    <a:pt x="391134" y="721567"/>
                  </a:lnTo>
                  <a:cubicBezTo>
                    <a:pt x="167914" y="675890"/>
                    <a:pt x="0" y="478385"/>
                    <a:pt x="0" y="241662"/>
                  </a:cubicBezTo>
                  <a:cubicBezTo>
                    <a:pt x="0" y="174027"/>
                    <a:pt x="13708" y="109593"/>
                    <a:pt x="38496" y="50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444500" dist="50800" dir="18900000">
                <a:srgbClr val="91F0F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任意多边形 119"/>
            <p:cNvSpPr/>
            <p:nvPr/>
          </p:nvSpPr>
          <p:spPr>
            <a:xfrm flipH="1">
              <a:off x="0" y="0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FF893093-F7CD-4568-A764-C8CB0B5859F1}"/>
              </a:ext>
            </a:extLst>
          </p:cNvPr>
          <p:cNvSpPr txBox="1"/>
          <p:nvPr/>
        </p:nvSpPr>
        <p:spPr>
          <a:xfrm>
            <a:off x="2471439" y="491340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58" name="组合 75">
            <a:extLst>
              <a:ext uri="{FF2B5EF4-FFF2-40B4-BE49-F238E27FC236}">
                <a16:creationId xmlns:a16="http://schemas.microsoft.com/office/drawing/2014/main" id="{27FF8368-FCAA-43EA-AE4D-2222EBD2339A}"/>
              </a:ext>
            </a:extLst>
          </p:cNvPr>
          <p:cNvGrpSpPr/>
          <p:nvPr/>
        </p:nvGrpSpPr>
        <p:grpSpPr>
          <a:xfrm>
            <a:off x="1492860" y="384996"/>
            <a:ext cx="888357" cy="797461"/>
            <a:chOff x="7953284" y="6299301"/>
            <a:chExt cx="1604209" cy="1597996"/>
          </a:xfrm>
        </p:grpSpPr>
        <p:sp>
          <p:nvSpPr>
            <p:cNvPr id="59" name="椭圆 71">
              <a:extLst>
                <a:ext uri="{FF2B5EF4-FFF2-40B4-BE49-F238E27FC236}">
                  <a16:creationId xmlns:a16="http://schemas.microsoft.com/office/drawing/2014/main" id="{CB65C64B-BE80-424C-9A1D-F7FE09F5FBBF}"/>
                </a:ext>
              </a:extLst>
            </p:cNvPr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组合 53">
              <a:extLst>
                <a:ext uri="{FF2B5EF4-FFF2-40B4-BE49-F238E27FC236}">
                  <a16:creationId xmlns:a16="http://schemas.microsoft.com/office/drawing/2014/main" id="{0EB9E6C8-2D5B-43AF-97BE-5FF0E8F6595E}"/>
                </a:ext>
              </a:extLst>
            </p:cNvPr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61" name="椭圆 54">
                <a:extLst>
                  <a:ext uri="{FF2B5EF4-FFF2-40B4-BE49-F238E27FC236}">
                    <a16:creationId xmlns:a16="http://schemas.microsoft.com/office/drawing/2014/main" id="{86701583-4908-4A19-8F28-6515C0B27E8A}"/>
                  </a:ext>
                </a:extLst>
              </p:cNvPr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55">
                <a:extLst>
                  <a:ext uri="{FF2B5EF4-FFF2-40B4-BE49-F238E27FC236}">
                    <a16:creationId xmlns:a16="http://schemas.microsoft.com/office/drawing/2014/main" id="{9BE6A51A-2EA1-4748-BAA0-1E619AC4B447}"/>
                  </a:ext>
                </a:extLst>
              </p:cNvPr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endParaRPr lang="zh-CN" alt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3" name="弧形 56">
                <a:extLst>
                  <a:ext uri="{FF2B5EF4-FFF2-40B4-BE49-F238E27FC236}">
                    <a16:creationId xmlns:a16="http://schemas.microsoft.com/office/drawing/2014/main" id="{0F9D02B2-A27D-4C3B-908B-B72E226D218C}"/>
                  </a:ext>
                </a:extLst>
              </p:cNvPr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弧形 57">
                <a:extLst>
                  <a:ext uri="{FF2B5EF4-FFF2-40B4-BE49-F238E27FC236}">
                    <a16:creationId xmlns:a16="http://schemas.microsoft.com/office/drawing/2014/main" id="{08B51E5C-DD00-45DB-A2FC-5C0EB80F0209}"/>
                  </a:ext>
                </a:extLst>
              </p:cNvPr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Group 11">
            <a:extLst>
              <a:ext uri="{FF2B5EF4-FFF2-40B4-BE49-F238E27FC236}">
                <a16:creationId xmlns:a16="http://schemas.microsoft.com/office/drawing/2014/main" id="{6F9B7EA1-01BE-4B24-B45E-C2479E224663}"/>
              </a:ext>
            </a:extLst>
          </p:cNvPr>
          <p:cNvGrpSpPr/>
          <p:nvPr/>
        </p:nvGrpSpPr>
        <p:grpSpPr>
          <a:xfrm>
            <a:off x="5829301" y="2428875"/>
            <a:ext cx="6145608" cy="4169261"/>
            <a:chOff x="5583987" y="2728954"/>
            <a:chExt cx="5597819" cy="3554282"/>
          </a:xfrm>
        </p:grpSpPr>
        <p:pic>
          <p:nvPicPr>
            <p:cNvPr id="73" name="Picture 12" descr="Screen Clipping">
              <a:extLst>
                <a:ext uri="{FF2B5EF4-FFF2-40B4-BE49-F238E27FC236}">
                  <a16:creationId xmlns:a16="http://schemas.microsoft.com/office/drawing/2014/main" id="{520D24EE-03A5-44BF-A96B-30F227183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4" name="Rectangle 13">
              <a:extLst>
                <a:ext uri="{FF2B5EF4-FFF2-40B4-BE49-F238E27FC236}">
                  <a16:creationId xmlns:a16="http://schemas.microsoft.com/office/drawing/2014/main" id="{FEB4B6B4-78DA-4FE5-9882-CF963B154589}"/>
                </a:ext>
              </a:extLst>
            </p:cNvPr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14">
            <a:extLst>
              <a:ext uri="{FF2B5EF4-FFF2-40B4-BE49-F238E27FC236}">
                <a16:creationId xmlns:a16="http://schemas.microsoft.com/office/drawing/2014/main" id="{EF82E86F-2A16-4356-9DDE-B2B319D55920}"/>
              </a:ext>
            </a:extLst>
          </p:cNvPr>
          <p:cNvSpPr txBox="1"/>
          <p:nvPr/>
        </p:nvSpPr>
        <p:spPr>
          <a:xfrm>
            <a:off x="785811" y="2147245"/>
            <a:ext cx="891008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?   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sỏi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bao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sỏi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sỏi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trụ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sỏi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  <p:sp>
        <p:nvSpPr>
          <p:cNvPr id="78" name="Rounded Rectangle 8">
            <a:extLst>
              <a:ext uri="{FF2B5EF4-FFF2-40B4-BE49-F238E27FC236}">
                <a16:creationId xmlns:a16="http://schemas.microsoft.com/office/drawing/2014/main" id="{498B14AE-18A6-4CDD-8C9B-65270A88E32B}"/>
              </a:ext>
            </a:extLst>
          </p:cNvPr>
          <p:cNvSpPr/>
          <p:nvPr/>
        </p:nvSpPr>
        <p:spPr>
          <a:xfrm>
            <a:off x="5075092" y="2313351"/>
            <a:ext cx="611333" cy="52986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8">
            <a:extLst>
              <a:ext uri="{FF2B5EF4-FFF2-40B4-BE49-F238E27FC236}">
                <a16:creationId xmlns:a16="http://schemas.microsoft.com/office/drawing/2014/main" id="{89300DA2-440B-48E2-B1E6-803E3BD4A160}"/>
              </a:ext>
            </a:extLst>
          </p:cNvPr>
          <p:cNvSpPr/>
          <p:nvPr/>
        </p:nvSpPr>
        <p:spPr>
          <a:xfrm>
            <a:off x="800099" y="3070082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8">
            <a:extLst>
              <a:ext uri="{FF2B5EF4-FFF2-40B4-BE49-F238E27FC236}">
                <a16:creationId xmlns:a16="http://schemas.microsoft.com/office/drawing/2014/main" id="{A5AAD7D6-E84E-4615-9BB4-533D9AC85017}"/>
              </a:ext>
            </a:extLst>
          </p:cNvPr>
          <p:cNvSpPr/>
          <p:nvPr/>
        </p:nvSpPr>
        <p:spPr>
          <a:xfrm>
            <a:off x="800099" y="378573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">
            <a:extLst>
              <a:ext uri="{FF2B5EF4-FFF2-40B4-BE49-F238E27FC236}">
                <a16:creationId xmlns:a16="http://schemas.microsoft.com/office/drawing/2014/main" id="{A23088A9-1260-4264-8F7E-ECD6AFE01957}"/>
              </a:ext>
            </a:extLst>
          </p:cNvPr>
          <p:cNvSpPr/>
          <p:nvPr/>
        </p:nvSpPr>
        <p:spPr>
          <a:xfrm>
            <a:off x="800099" y="4561083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22">
            <a:extLst>
              <a:ext uri="{FF2B5EF4-FFF2-40B4-BE49-F238E27FC236}">
                <a16:creationId xmlns:a16="http://schemas.microsoft.com/office/drawing/2014/main" id="{A78E2DC8-58F3-421E-A3FA-16F08FF4460F}"/>
              </a:ext>
            </a:extLst>
          </p:cNvPr>
          <p:cNvSpPr txBox="1"/>
          <p:nvPr/>
        </p:nvSpPr>
        <p:spPr>
          <a:xfrm>
            <a:off x="836178" y="3076239"/>
            <a:ext cx="40427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88" name="TextBox 23">
            <a:extLst>
              <a:ext uri="{FF2B5EF4-FFF2-40B4-BE49-F238E27FC236}">
                <a16:creationId xmlns:a16="http://schemas.microsoft.com/office/drawing/2014/main" id="{0B864BA2-D7D7-4C62-8A19-FD8859376544}"/>
              </a:ext>
            </a:extLst>
          </p:cNvPr>
          <p:cNvSpPr txBox="1"/>
          <p:nvPr/>
        </p:nvSpPr>
        <p:spPr>
          <a:xfrm>
            <a:off x="836178" y="3806402"/>
            <a:ext cx="40427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69BB9492-6286-4C5D-B516-47DA0E3B4979}"/>
              </a:ext>
            </a:extLst>
          </p:cNvPr>
          <p:cNvSpPr txBox="1"/>
          <p:nvPr/>
        </p:nvSpPr>
        <p:spPr>
          <a:xfrm>
            <a:off x="843681" y="4579739"/>
            <a:ext cx="40427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90" name="Cube 19">
            <a:extLst>
              <a:ext uri="{FF2B5EF4-FFF2-40B4-BE49-F238E27FC236}">
                <a16:creationId xmlns:a16="http://schemas.microsoft.com/office/drawing/2014/main" id="{DA3867DC-8C28-4410-A09E-1877F8783C29}"/>
              </a:ext>
            </a:extLst>
          </p:cNvPr>
          <p:cNvSpPr/>
          <p:nvPr/>
        </p:nvSpPr>
        <p:spPr>
          <a:xfrm>
            <a:off x="7332822" y="5072182"/>
            <a:ext cx="282416" cy="295523"/>
          </a:xfrm>
          <a:prstGeom prst="cube">
            <a:avLst>
              <a:gd name="adj" fmla="val 2307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Magnetic Disk 21">
            <a:extLst>
              <a:ext uri="{FF2B5EF4-FFF2-40B4-BE49-F238E27FC236}">
                <a16:creationId xmlns:a16="http://schemas.microsoft.com/office/drawing/2014/main" id="{D9295EFE-3CF0-47DE-9E7A-FBBB3B13C95C}"/>
              </a:ext>
            </a:extLst>
          </p:cNvPr>
          <p:cNvSpPr/>
          <p:nvPr/>
        </p:nvSpPr>
        <p:spPr>
          <a:xfrm>
            <a:off x="7623716" y="5772085"/>
            <a:ext cx="262983" cy="416975"/>
          </a:xfrm>
          <a:prstGeom prst="flowChartMagneticDisk">
            <a:avLst/>
          </a:prstGeom>
          <a:solidFill>
            <a:srgbClr val="0070C0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20">
            <a:extLst>
              <a:ext uri="{FF2B5EF4-FFF2-40B4-BE49-F238E27FC236}">
                <a16:creationId xmlns:a16="http://schemas.microsoft.com/office/drawing/2014/main" id="{2905F4B4-8267-49A8-A1C6-298709596D79}"/>
              </a:ext>
            </a:extLst>
          </p:cNvPr>
          <p:cNvSpPr/>
          <p:nvPr/>
        </p:nvSpPr>
        <p:spPr>
          <a:xfrm>
            <a:off x="9017607" y="5015030"/>
            <a:ext cx="282417" cy="26006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9140DFC7-FCF4-426B-96FD-F2531728ADC7}"/>
              </a:ext>
            </a:extLst>
          </p:cNvPr>
          <p:cNvSpPr txBox="1"/>
          <p:nvPr/>
        </p:nvSpPr>
        <p:spPr>
          <a:xfrm>
            <a:off x="5106484" y="2306684"/>
            <a:ext cx="54854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14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5" grpId="0" uiExpand="1" build="p"/>
      <p:bldP spid="78" grpId="0" animBg="1"/>
      <p:bldP spid="79" grpId="0" animBg="1"/>
      <p:bldP spid="8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0" grpId="1" animBg="1"/>
      <p:bldP spid="90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任意多边形 134"/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6" name="任意多边形 135"/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1" name="矩形 120"/>
          <p:cNvSpPr/>
          <p:nvPr/>
        </p:nvSpPr>
        <p:spPr>
          <a:xfrm flipH="1">
            <a:off x="6792" y="-13063"/>
            <a:ext cx="3531326" cy="2769326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" name="任意多边形 121"/>
          <p:cNvSpPr/>
          <p:nvPr/>
        </p:nvSpPr>
        <p:spPr>
          <a:xfrm flipH="1">
            <a:off x="-180444" y="-108857"/>
            <a:ext cx="4167052" cy="356616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889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-171735" y="-104503"/>
            <a:ext cx="4735026" cy="4493622"/>
            <a:chOff x="-171735" y="-104503"/>
            <a:chExt cx="4735026" cy="4493622"/>
          </a:xfrm>
        </p:grpSpPr>
        <p:sp>
          <p:nvSpPr>
            <p:cNvPr id="123" name="任意多边形 122"/>
            <p:cNvSpPr/>
            <p:nvPr/>
          </p:nvSpPr>
          <p:spPr>
            <a:xfrm flipH="1">
              <a:off x="-171735" y="-104503"/>
              <a:ext cx="4167052" cy="3566160"/>
            </a:xfrm>
            <a:custGeom>
              <a:avLst/>
              <a:gdLst>
                <a:gd name="connsiteX0" fmla="*/ 66171 w 3897085"/>
                <a:gd name="connsiteY0" fmla="*/ 0 h 3474720"/>
                <a:gd name="connsiteX1" fmla="*/ 913544 w 3897085"/>
                <a:gd name="connsiteY1" fmla="*/ 0 h 3474720"/>
                <a:gd name="connsiteX2" fmla="*/ 941219 w 3897085"/>
                <a:gd name="connsiteY2" fmla="*/ 50987 h 3474720"/>
                <a:gd name="connsiteX3" fmla="*/ 979714 w 3897085"/>
                <a:gd name="connsiteY3" fmla="*/ 241662 h 3474720"/>
                <a:gd name="connsiteX4" fmla="*/ 941219 w 3897085"/>
                <a:gd name="connsiteY4" fmla="*/ 432337 h 3474720"/>
                <a:gd name="connsiteX5" fmla="*/ 940094 w 3897085"/>
                <a:gd name="connsiteY5" fmla="*/ 434410 h 3474720"/>
                <a:gd name="connsiteX6" fmla="*/ 973181 w 3897085"/>
                <a:gd name="connsiteY6" fmla="*/ 431074 h 3474720"/>
                <a:gd name="connsiteX7" fmla="*/ 1508797 w 3897085"/>
                <a:gd name="connsiteY7" fmla="*/ 786104 h 3474720"/>
                <a:gd name="connsiteX8" fmla="*/ 1526368 w 3897085"/>
                <a:gd name="connsiteY8" fmla="*/ 842708 h 3474720"/>
                <a:gd name="connsiteX9" fmla="*/ 1579016 w 3897085"/>
                <a:gd name="connsiteY9" fmla="*/ 799269 h 3474720"/>
                <a:gd name="connsiteX10" fmla="*/ 2057400 w 3897085"/>
                <a:gd name="connsiteY10" fmla="*/ 653143 h 3474720"/>
                <a:gd name="connsiteX11" fmla="*/ 2913018 w 3897085"/>
                <a:gd name="connsiteY11" fmla="*/ 1508761 h 3474720"/>
                <a:gd name="connsiteX12" fmla="*/ 2845779 w 3897085"/>
                <a:gd name="connsiteY12" fmla="*/ 1841806 h 3474720"/>
                <a:gd name="connsiteX13" fmla="*/ 2789968 w 3897085"/>
                <a:gd name="connsiteY13" fmla="*/ 1944631 h 3474720"/>
                <a:gd name="connsiteX14" fmla="*/ 2857646 w 3897085"/>
                <a:gd name="connsiteY14" fmla="*/ 1965639 h 3474720"/>
                <a:gd name="connsiteX15" fmla="*/ 3038685 w 3897085"/>
                <a:gd name="connsiteY15" fmla="*/ 2114721 h 3474720"/>
                <a:gd name="connsiteX16" fmla="*/ 3070970 w 3897085"/>
                <a:gd name="connsiteY16" fmla="*/ 2174202 h 3474720"/>
                <a:gd name="connsiteX17" fmla="*/ 3120278 w 3897085"/>
                <a:gd name="connsiteY17" fmla="*/ 2114440 h 3474720"/>
                <a:gd name="connsiteX18" fmla="*/ 3683725 w 3897085"/>
                <a:gd name="connsiteY18" fmla="*/ 1881052 h 3474720"/>
                <a:gd name="connsiteX19" fmla="*/ 3844315 w 3897085"/>
                <a:gd name="connsiteY19" fmla="*/ 1897241 h 3474720"/>
                <a:gd name="connsiteX20" fmla="*/ 3897085 w 3897085"/>
                <a:gd name="connsiteY20" fmla="*/ 1910810 h 3474720"/>
                <a:gd name="connsiteX21" fmla="*/ 3897085 w 3897085"/>
                <a:gd name="connsiteY21" fmla="*/ 3444963 h 3474720"/>
                <a:gd name="connsiteX22" fmla="*/ 3844315 w 3897085"/>
                <a:gd name="connsiteY22" fmla="*/ 3458531 h 3474720"/>
                <a:gd name="connsiteX23" fmla="*/ 3683725 w 3897085"/>
                <a:gd name="connsiteY23" fmla="*/ 3474720 h 3474720"/>
                <a:gd name="connsiteX24" fmla="*/ 2903080 w 3897085"/>
                <a:gd name="connsiteY24" fmla="*/ 2838476 h 3474720"/>
                <a:gd name="connsiteX25" fmla="*/ 2889774 w 3897085"/>
                <a:gd name="connsiteY25" fmla="*/ 2706488 h 3474720"/>
                <a:gd name="connsiteX26" fmla="*/ 2857646 w 3897085"/>
                <a:gd name="connsiteY26" fmla="*/ 2723927 h 3474720"/>
                <a:gd name="connsiteX27" fmla="*/ 2697479 w 3897085"/>
                <a:gd name="connsiteY27" fmla="*/ 2756263 h 3474720"/>
                <a:gd name="connsiteX28" fmla="*/ 2285999 w 3897085"/>
                <a:gd name="connsiteY28" fmla="*/ 2344783 h 3474720"/>
                <a:gd name="connsiteX29" fmla="*/ 2287265 w 3897085"/>
                <a:gd name="connsiteY29" fmla="*/ 2332230 h 3474720"/>
                <a:gd name="connsiteX30" fmla="*/ 2229837 w 3897085"/>
                <a:gd name="connsiteY30" fmla="*/ 2346996 h 3474720"/>
                <a:gd name="connsiteX31" fmla="*/ 2057400 w 3897085"/>
                <a:gd name="connsiteY31" fmla="*/ 2364379 h 3474720"/>
                <a:gd name="connsiteX32" fmla="*/ 1219165 w 3897085"/>
                <a:gd name="connsiteY32" fmla="*/ 1681198 h 3474720"/>
                <a:gd name="connsiteX33" fmla="*/ 1205410 w 3897085"/>
                <a:gd name="connsiteY33" fmla="*/ 1544751 h 3474720"/>
                <a:gd name="connsiteX34" fmla="*/ 1199448 w 3897085"/>
                <a:gd name="connsiteY34" fmla="*/ 1547987 h 3474720"/>
                <a:gd name="connsiteX35" fmla="*/ 973181 w 3897085"/>
                <a:gd name="connsiteY35" fmla="*/ 1593668 h 3474720"/>
                <a:gd name="connsiteX36" fmla="*/ 391884 w 3897085"/>
                <a:gd name="connsiteY36" fmla="*/ 1012371 h 3474720"/>
                <a:gd name="connsiteX37" fmla="*/ 437565 w 3897085"/>
                <a:gd name="connsiteY37" fmla="*/ 786104 h 3474720"/>
                <a:gd name="connsiteX38" fmla="*/ 468369 w 3897085"/>
                <a:gd name="connsiteY38" fmla="*/ 729353 h 3474720"/>
                <a:gd name="connsiteX39" fmla="*/ 391134 w 3897085"/>
                <a:gd name="connsiteY39" fmla="*/ 721567 h 3474720"/>
                <a:gd name="connsiteX40" fmla="*/ 0 w 3897085"/>
                <a:gd name="connsiteY40" fmla="*/ 241662 h 3474720"/>
                <a:gd name="connsiteX41" fmla="*/ 38496 w 3897085"/>
                <a:gd name="connsiteY41" fmla="*/ 50987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97085" h="3474720">
                  <a:moveTo>
                    <a:pt x="66171" y="0"/>
                  </a:moveTo>
                  <a:lnTo>
                    <a:pt x="913544" y="0"/>
                  </a:lnTo>
                  <a:lnTo>
                    <a:pt x="941219" y="50987"/>
                  </a:lnTo>
                  <a:cubicBezTo>
                    <a:pt x="966007" y="109593"/>
                    <a:pt x="979714" y="174027"/>
                    <a:pt x="979714" y="241662"/>
                  </a:cubicBezTo>
                  <a:cubicBezTo>
                    <a:pt x="979714" y="309297"/>
                    <a:pt x="966007" y="373731"/>
                    <a:pt x="941219" y="432337"/>
                  </a:cubicBezTo>
                  <a:lnTo>
                    <a:pt x="940094" y="434410"/>
                  </a:lnTo>
                  <a:lnTo>
                    <a:pt x="973181" y="431074"/>
                  </a:lnTo>
                  <a:cubicBezTo>
                    <a:pt x="1213962" y="431074"/>
                    <a:pt x="1420551" y="577468"/>
                    <a:pt x="1508797" y="786104"/>
                  </a:cubicBezTo>
                  <a:lnTo>
                    <a:pt x="1526368" y="842708"/>
                  </a:lnTo>
                  <a:lnTo>
                    <a:pt x="1579016" y="799269"/>
                  </a:lnTo>
                  <a:cubicBezTo>
                    <a:pt x="1715573" y="707013"/>
                    <a:pt x="1880196" y="653143"/>
                    <a:pt x="2057400" y="653143"/>
                  </a:cubicBezTo>
                  <a:cubicBezTo>
                    <a:pt x="2529945" y="653143"/>
                    <a:pt x="2913018" y="1036216"/>
                    <a:pt x="2913018" y="1508761"/>
                  </a:cubicBezTo>
                  <a:cubicBezTo>
                    <a:pt x="2913018" y="1626897"/>
                    <a:pt x="2889076" y="1739442"/>
                    <a:pt x="2845779" y="1841806"/>
                  </a:cubicBezTo>
                  <a:lnTo>
                    <a:pt x="2789968" y="1944631"/>
                  </a:lnTo>
                  <a:lnTo>
                    <a:pt x="2857646" y="1965639"/>
                  </a:lnTo>
                  <a:cubicBezTo>
                    <a:pt x="2931489" y="1996872"/>
                    <a:pt x="2994317" y="2049048"/>
                    <a:pt x="3038685" y="2114721"/>
                  </a:cubicBezTo>
                  <a:lnTo>
                    <a:pt x="3070970" y="2174202"/>
                  </a:lnTo>
                  <a:lnTo>
                    <a:pt x="3120278" y="2114440"/>
                  </a:lnTo>
                  <a:cubicBezTo>
                    <a:pt x="3264477" y="1970241"/>
                    <a:pt x="3463685" y="1881052"/>
                    <a:pt x="3683725" y="1881052"/>
                  </a:cubicBezTo>
                  <a:cubicBezTo>
                    <a:pt x="3738735" y="1881052"/>
                    <a:pt x="3792443" y="1886626"/>
                    <a:pt x="3844315" y="1897241"/>
                  </a:cubicBezTo>
                  <a:lnTo>
                    <a:pt x="3897085" y="1910810"/>
                  </a:lnTo>
                  <a:lnTo>
                    <a:pt x="3897085" y="3444963"/>
                  </a:lnTo>
                  <a:lnTo>
                    <a:pt x="3844315" y="3458531"/>
                  </a:lnTo>
                  <a:cubicBezTo>
                    <a:pt x="3792443" y="3469146"/>
                    <a:pt x="3738735" y="3474720"/>
                    <a:pt x="3683725" y="3474720"/>
                  </a:cubicBezTo>
                  <a:cubicBezTo>
                    <a:pt x="3298656" y="3474720"/>
                    <a:pt x="2977382" y="3201580"/>
                    <a:pt x="2903080" y="2838476"/>
                  </a:cubicBezTo>
                  <a:lnTo>
                    <a:pt x="2889774" y="2706488"/>
                  </a:lnTo>
                  <a:lnTo>
                    <a:pt x="2857646" y="2723927"/>
                  </a:lnTo>
                  <a:cubicBezTo>
                    <a:pt x="2808417" y="2744749"/>
                    <a:pt x="2754293" y="2756263"/>
                    <a:pt x="2697479" y="2756263"/>
                  </a:cubicBezTo>
                  <a:cubicBezTo>
                    <a:pt x="2470225" y="2756263"/>
                    <a:pt x="2285999" y="2572037"/>
                    <a:pt x="2285999" y="2344783"/>
                  </a:cubicBezTo>
                  <a:lnTo>
                    <a:pt x="2287265" y="2332230"/>
                  </a:lnTo>
                  <a:lnTo>
                    <a:pt x="2229837" y="2346996"/>
                  </a:lnTo>
                  <a:cubicBezTo>
                    <a:pt x="2174138" y="2358394"/>
                    <a:pt x="2116468" y="2364379"/>
                    <a:pt x="2057400" y="2364379"/>
                  </a:cubicBezTo>
                  <a:cubicBezTo>
                    <a:pt x="1643923" y="2364379"/>
                    <a:pt x="1298948" y="2071089"/>
                    <a:pt x="1219165" y="1681198"/>
                  </a:cubicBezTo>
                  <a:lnTo>
                    <a:pt x="1205410" y="1544751"/>
                  </a:lnTo>
                  <a:lnTo>
                    <a:pt x="1199448" y="1547987"/>
                  </a:lnTo>
                  <a:cubicBezTo>
                    <a:pt x="1129903" y="1577402"/>
                    <a:pt x="1053441" y="1593668"/>
                    <a:pt x="973181" y="1593668"/>
                  </a:cubicBezTo>
                  <a:cubicBezTo>
                    <a:pt x="652140" y="1593668"/>
                    <a:pt x="391884" y="1333412"/>
                    <a:pt x="391884" y="1012371"/>
                  </a:cubicBezTo>
                  <a:cubicBezTo>
                    <a:pt x="391884" y="932111"/>
                    <a:pt x="408150" y="855650"/>
                    <a:pt x="437565" y="786104"/>
                  </a:cubicBezTo>
                  <a:lnTo>
                    <a:pt x="468369" y="729353"/>
                  </a:lnTo>
                  <a:lnTo>
                    <a:pt x="391134" y="721567"/>
                  </a:lnTo>
                  <a:cubicBezTo>
                    <a:pt x="167914" y="675890"/>
                    <a:pt x="0" y="478385"/>
                    <a:pt x="0" y="241662"/>
                  </a:cubicBezTo>
                  <a:cubicBezTo>
                    <a:pt x="0" y="174027"/>
                    <a:pt x="13708" y="109593"/>
                    <a:pt x="38496" y="50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444500" dist="50800" dir="18900000">
                <a:srgbClr val="91F0F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 119"/>
            <p:cNvSpPr/>
            <p:nvPr/>
          </p:nvSpPr>
          <p:spPr>
            <a:xfrm flipH="1">
              <a:off x="0" y="0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FF893093-F7CD-4568-A764-C8CB0B5859F1}"/>
              </a:ext>
            </a:extLst>
          </p:cNvPr>
          <p:cNvSpPr txBox="1"/>
          <p:nvPr/>
        </p:nvSpPr>
        <p:spPr>
          <a:xfrm>
            <a:off x="2567645" y="150861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58" name="组合 75">
            <a:extLst>
              <a:ext uri="{FF2B5EF4-FFF2-40B4-BE49-F238E27FC236}">
                <a16:creationId xmlns:a16="http://schemas.microsoft.com/office/drawing/2014/main" id="{27FF8368-FCAA-43EA-AE4D-2222EBD2339A}"/>
              </a:ext>
            </a:extLst>
          </p:cNvPr>
          <p:cNvGrpSpPr/>
          <p:nvPr/>
        </p:nvGrpSpPr>
        <p:grpSpPr>
          <a:xfrm>
            <a:off x="1614050" y="30625"/>
            <a:ext cx="888357" cy="797461"/>
            <a:chOff x="7953284" y="6299301"/>
            <a:chExt cx="1604209" cy="1597996"/>
          </a:xfrm>
        </p:grpSpPr>
        <p:sp>
          <p:nvSpPr>
            <p:cNvPr id="59" name="椭圆 71">
              <a:extLst>
                <a:ext uri="{FF2B5EF4-FFF2-40B4-BE49-F238E27FC236}">
                  <a16:creationId xmlns:a16="http://schemas.microsoft.com/office/drawing/2014/main" id="{CB65C64B-BE80-424C-9A1D-F7FE09F5FBBF}"/>
                </a:ext>
              </a:extLst>
            </p:cNvPr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60" name="组合 53">
              <a:extLst>
                <a:ext uri="{FF2B5EF4-FFF2-40B4-BE49-F238E27FC236}">
                  <a16:creationId xmlns:a16="http://schemas.microsoft.com/office/drawing/2014/main" id="{0EB9E6C8-2D5B-43AF-97BE-5FF0E8F6595E}"/>
                </a:ext>
              </a:extLst>
            </p:cNvPr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61" name="椭圆 54">
                <a:extLst>
                  <a:ext uri="{FF2B5EF4-FFF2-40B4-BE49-F238E27FC236}">
                    <a16:creationId xmlns:a16="http://schemas.microsoft.com/office/drawing/2014/main" id="{86701583-4908-4A19-8F28-6515C0B27E8A}"/>
                  </a:ext>
                </a:extLst>
              </p:cNvPr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55">
                <a:extLst>
                  <a:ext uri="{FF2B5EF4-FFF2-40B4-BE49-F238E27FC236}">
                    <a16:creationId xmlns:a16="http://schemas.microsoft.com/office/drawing/2014/main" id="{9BE6A51A-2EA1-4748-BAA0-1E619AC4B447}"/>
                  </a:ext>
                </a:extLst>
              </p:cNvPr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3" name="弧形 56">
                <a:extLst>
                  <a:ext uri="{FF2B5EF4-FFF2-40B4-BE49-F238E27FC236}">
                    <a16:creationId xmlns:a16="http://schemas.microsoft.com/office/drawing/2014/main" id="{0F9D02B2-A27D-4C3B-908B-B72E226D218C}"/>
                  </a:ext>
                </a:extLst>
              </p:cNvPr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弧形 57">
                <a:extLst>
                  <a:ext uri="{FF2B5EF4-FFF2-40B4-BE49-F238E27FC236}">
                    <a16:creationId xmlns:a16="http://schemas.microsoft.com/office/drawing/2014/main" id="{08B51E5C-DD00-45DB-A2FC-5C0EB80F0209}"/>
                  </a:ext>
                </a:extLst>
              </p:cNvPr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37" name="Picture 9" descr="Screen Clipping">
            <a:extLst>
              <a:ext uri="{FF2B5EF4-FFF2-40B4-BE49-F238E27FC236}">
                <a16:creationId xmlns:a16="http://schemas.microsoft.com/office/drawing/2014/main" id="{6484DF0C-9FB4-4B0E-B954-6FF637EBE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1" y="1063193"/>
            <a:ext cx="5644346" cy="2537109"/>
          </a:xfrm>
          <a:prstGeom prst="rect">
            <a:avLst/>
          </a:prstGeom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164536C7-C9E1-40D4-82EA-FD58EE1EC2C2}"/>
              </a:ext>
            </a:extLst>
          </p:cNvPr>
          <p:cNvSpPr txBox="1"/>
          <p:nvPr/>
        </p:nvSpPr>
        <p:spPr>
          <a:xfrm>
            <a:off x="1189962" y="1066871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aphicFrame>
        <p:nvGraphicFramePr>
          <p:cNvPr id="39" name="Table 11">
            <a:extLst>
              <a:ext uri="{FF2B5EF4-FFF2-40B4-BE49-F238E27FC236}">
                <a16:creationId xmlns:a16="http://schemas.microsoft.com/office/drawing/2014/main" id="{7A9867D2-8EE3-45B2-BBC5-F744BAFC8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799178"/>
              </p:ext>
            </p:extLst>
          </p:nvPr>
        </p:nvGraphicFramePr>
        <p:xfrm>
          <a:off x="1158777" y="2073230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40" name="TextBox 12">
            <a:extLst>
              <a:ext uri="{FF2B5EF4-FFF2-40B4-BE49-F238E27FC236}">
                <a16:creationId xmlns:a16="http://schemas.microsoft.com/office/drawing/2014/main" id="{7556E57E-6F99-4833-9F50-E68D6503B6CA}"/>
              </a:ext>
            </a:extLst>
          </p:cNvPr>
          <p:cNvSpPr txBox="1"/>
          <p:nvPr/>
        </p:nvSpPr>
        <p:spPr>
          <a:xfrm>
            <a:off x="1877850" y="268051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19E7E038-71CA-47FD-A054-AD531D29C7B3}"/>
              </a:ext>
            </a:extLst>
          </p:cNvPr>
          <p:cNvSpPr txBox="1"/>
          <p:nvPr/>
        </p:nvSpPr>
        <p:spPr>
          <a:xfrm>
            <a:off x="3514265" y="268051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7E4A42DD-9ECE-415F-906C-6EBC8CBED428}"/>
              </a:ext>
            </a:extLst>
          </p:cNvPr>
          <p:cNvSpPr txBox="1"/>
          <p:nvPr/>
        </p:nvSpPr>
        <p:spPr>
          <a:xfrm>
            <a:off x="4991957" y="268051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16631BAE-AFF6-405E-9DF6-F5F6C6F94503}"/>
              </a:ext>
            </a:extLst>
          </p:cNvPr>
          <p:cNvSpPr txBox="1"/>
          <p:nvPr/>
        </p:nvSpPr>
        <p:spPr>
          <a:xfrm>
            <a:off x="1189962" y="330823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endParaRPr lang="en-US" sz="2800" dirty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?</a:t>
            </a: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C505B8DE-9BA0-4625-9A51-EBFA0BEDF8CC}"/>
              </a:ext>
            </a:extLst>
          </p:cNvPr>
          <p:cNvSpPr/>
          <p:nvPr/>
        </p:nvSpPr>
        <p:spPr>
          <a:xfrm>
            <a:off x="7425678" y="4391187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17">
            <a:extLst>
              <a:ext uri="{FF2B5EF4-FFF2-40B4-BE49-F238E27FC236}">
                <a16:creationId xmlns:a16="http://schemas.microsoft.com/office/drawing/2014/main" id="{125D753E-34B4-4C4F-A991-093904B0DBF8}"/>
              </a:ext>
            </a:extLst>
          </p:cNvPr>
          <p:cNvSpPr/>
          <p:nvPr/>
        </p:nvSpPr>
        <p:spPr>
          <a:xfrm>
            <a:off x="1158777" y="539855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7E6F7E99-C54C-4A91-A81A-7183048D2002}"/>
              </a:ext>
            </a:extLst>
          </p:cNvPr>
          <p:cNvSpPr txBox="1"/>
          <p:nvPr/>
        </p:nvSpPr>
        <p:spPr>
          <a:xfrm>
            <a:off x="6905791" y="589494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 + 7 + 9 = 18 (con)</a:t>
            </a:r>
          </a:p>
        </p:txBody>
      </p:sp>
    </p:spTree>
    <p:extLst>
      <p:ext uri="{BB962C8B-B14F-4D97-AF65-F5344CB8AC3E}">
        <p14:creationId xmlns:p14="http://schemas.microsoft.com/office/powerpoint/2010/main" val="24337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57" grpId="0"/>
      <p:bldP spid="38" grpId="0" uiExpand="1" build="p"/>
      <p:bldP spid="40" grpId="0"/>
      <p:bldP spid="41" grpId="0"/>
      <p:bldP spid="42" grpId="0"/>
      <p:bldP spid="43" grpId="0" uiExpand="1" build="p"/>
      <p:bldP spid="44" grpId="0" animBg="1"/>
      <p:bldP spid="45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263769" y="5820508"/>
            <a:ext cx="2145323" cy="117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8" name="任意多边形 27"/>
          <p:cNvSpPr/>
          <p:nvPr/>
        </p:nvSpPr>
        <p:spPr>
          <a:xfrm>
            <a:off x="0" y="5008550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Picture 6" descr="Screen Clipping">
            <a:extLst>
              <a:ext uri="{FF2B5EF4-FFF2-40B4-BE49-F238E27FC236}">
                <a16:creationId xmlns:a16="http://schemas.microsoft.com/office/drawing/2014/main" id="{7A633EA5-9424-4DF6-AC75-0E9DD4F7E2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913812" y="1503679"/>
            <a:ext cx="6439988" cy="2904649"/>
          </a:xfrm>
          <a:prstGeom prst="rect">
            <a:avLst/>
          </a:prstGeom>
        </p:spPr>
      </p:pic>
      <p:sp>
        <p:nvSpPr>
          <p:cNvPr id="36" name="TextBox 7">
            <a:extLst>
              <a:ext uri="{FF2B5EF4-FFF2-40B4-BE49-F238E27FC236}">
                <a16:creationId xmlns:a16="http://schemas.microsoft.com/office/drawing/2014/main" id="{FCD832C1-B201-4AF9-9E15-C14A4C8C77E1}"/>
              </a:ext>
            </a:extLst>
          </p:cNvPr>
          <p:cNvSpPr txBox="1"/>
          <p:nvPr/>
        </p:nvSpPr>
        <p:spPr>
          <a:xfrm>
            <a:off x="521248" y="1517315"/>
            <a:ext cx="4805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Mai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aphicFrame>
        <p:nvGraphicFramePr>
          <p:cNvPr id="37" name="Table 8">
            <a:extLst>
              <a:ext uri="{FF2B5EF4-FFF2-40B4-BE49-F238E27FC236}">
                <a16:creationId xmlns:a16="http://schemas.microsoft.com/office/drawing/2014/main" id="{292EDD14-4F19-4D59-A6B5-C961FF15E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267195"/>
              </p:ext>
            </p:extLst>
          </p:nvPr>
        </p:nvGraphicFramePr>
        <p:xfrm>
          <a:off x="838200" y="2989901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38" name="TextBox 15">
            <a:extLst>
              <a:ext uri="{FF2B5EF4-FFF2-40B4-BE49-F238E27FC236}">
                <a16:creationId xmlns:a16="http://schemas.microsoft.com/office/drawing/2014/main" id="{4FEC099C-5C85-4E5A-9AD5-4A9DF6CD8FBC}"/>
              </a:ext>
            </a:extLst>
          </p:cNvPr>
          <p:cNvSpPr txBox="1"/>
          <p:nvPr/>
        </p:nvSpPr>
        <p:spPr>
          <a:xfrm>
            <a:off x="486581" y="4848822"/>
            <a:ext cx="747701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9F8710DF-3725-42D0-BA1C-34C25A754070}"/>
              </a:ext>
            </a:extLst>
          </p:cNvPr>
          <p:cNvSpPr txBox="1"/>
          <p:nvPr/>
        </p:nvSpPr>
        <p:spPr>
          <a:xfrm>
            <a:off x="1440176" y="324626"/>
            <a:ext cx="792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42" name="组合 75">
            <a:extLst>
              <a:ext uri="{FF2B5EF4-FFF2-40B4-BE49-F238E27FC236}">
                <a16:creationId xmlns:a16="http://schemas.microsoft.com/office/drawing/2014/main" id="{4EB52D2B-B89A-4651-B637-D06B431B766C}"/>
              </a:ext>
            </a:extLst>
          </p:cNvPr>
          <p:cNvGrpSpPr/>
          <p:nvPr/>
        </p:nvGrpSpPr>
        <p:grpSpPr>
          <a:xfrm>
            <a:off x="486581" y="204390"/>
            <a:ext cx="888357" cy="797461"/>
            <a:chOff x="7953284" y="6299301"/>
            <a:chExt cx="1604209" cy="1597996"/>
          </a:xfrm>
        </p:grpSpPr>
        <p:sp>
          <p:nvSpPr>
            <p:cNvPr id="43" name="椭圆 71">
              <a:extLst>
                <a:ext uri="{FF2B5EF4-FFF2-40B4-BE49-F238E27FC236}">
                  <a16:creationId xmlns:a16="http://schemas.microsoft.com/office/drawing/2014/main" id="{A07B9B52-7D1C-49D0-A6E9-5A7168373FF1}"/>
                </a:ext>
              </a:extLst>
            </p:cNvPr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4" name="组合 53">
              <a:extLst>
                <a:ext uri="{FF2B5EF4-FFF2-40B4-BE49-F238E27FC236}">
                  <a16:creationId xmlns:a16="http://schemas.microsoft.com/office/drawing/2014/main" id="{CB85A777-D5B3-42BE-A6EA-D5FB15E219A2}"/>
                </a:ext>
              </a:extLst>
            </p:cNvPr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45" name="椭圆 54">
                <a:extLst>
                  <a:ext uri="{FF2B5EF4-FFF2-40B4-BE49-F238E27FC236}">
                    <a16:creationId xmlns:a16="http://schemas.microsoft.com/office/drawing/2014/main" id="{84A1D347-3EB8-4E2D-81C9-60FE9A430A63}"/>
                  </a:ext>
                </a:extLst>
              </p:cNvPr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55">
                <a:extLst>
                  <a:ext uri="{FF2B5EF4-FFF2-40B4-BE49-F238E27FC236}">
                    <a16:creationId xmlns:a16="http://schemas.microsoft.com/office/drawing/2014/main" id="{CD9C41BB-8A97-4C1B-8949-27AA9EF85548}"/>
                  </a:ext>
                </a:extLst>
              </p:cNvPr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7" name="弧形 56">
                <a:extLst>
                  <a:ext uri="{FF2B5EF4-FFF2-40B4-BE49-F238E27FC236}">
                    <a16:creationId xmlns:a16="http://schemas.microsoft.com/office/drawing/2014/main" id="{06D3CA3E-0ACA-4289-80BF-EF0ACE5E7E06}"/>
                  </a:ext>
                </a:extLst>
              </p:cNvPr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弧形 57">
                <a:extLst>
                  <a:ext uri="{FF2B5EF4-FFF2-40B4-BE49-F238E27FC236}">
                    <a16:creationId xmlns:a16="http://schemas.microsoft.com/office/drawing/2014/main" id="{CC1FF75F-587D-427C-B1A5-3FD05ED597F5}"/>
                  </a:ext>
                </a:extLst>
              </p:cNvPr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aphicFrame>
        <p:nvGraphicFramePr>
          <p:cNvPr id="49" name="Table 8">
            <a:extLst>
              <a:ext uri="{FF2B5EF4-FFF2-40B4-BE49-F238E27FC236}">
                <a16:creationId xmlns:a16="http://schemas.microsoft.com/office/drawing/2014/main" id="{4C9A6DCB-F389-4978-B3C4-A727EA8F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67431"/>
              </p:ext>
            </p:extLst>
          </p:nvPr>
        </p:nvGraphicFramePr>
        <p:xfrm>
          <a:off x="838200" y="2989901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pic>
        <p:nvPicPr>
          <p:cNvPr id="50" name="Picture 12" descr="Screen Clipping">
            <a:extLst>
              <a:ext uri="{FF2B5EF4-FFF2-40B4-BE49-F238E27FC236}">
                <a16:creationId xmlns:a16="http://schemas.microsoft.com/office/drawing/2014/main" id="{20D2E5E9-D23E-403E-A6E6-A5DA9E045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8186" y="3068034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51" name="Picture 13" descr="Screen Clipping">
            <a:extLst>
              <a:ext uri="{FF2B5EF4-FFF2-40B4-BE49-F238E27FC236}">
                <a16:creationId xmlns:a16="http://schemas.microsoft.com/office/drawing/2014/main" id="{D495ACB8-9D6C-4B41-A304-C1A4F5219D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9111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52" name="Picture 14" descr="Screen Clipping">
            <a:extLst>
              <a:ext uri="{FF2B5EF4-FFF2-40B4-BE49-F238E27FC236}">
                <a16:creationId xmlns:a16="http://schemas.microsoft.com/office/drawing/2014/main" id="{266B9A36-A2F1-4199-83EA-50453F204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11885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FB53F678-BE76-4549-8D68-D45D10623910}"/>
              </a:ext>
            </a:extLst>
          </p:cNvPr>
          <p:cNvSpPr txBox="1"/>
          <p:nvPr/>
        </p:nvSpPr>
        <p:spPr>
          <a:xfrm>
            <a:off x="1225557" y="356405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270687C8-33CB-4F70-9C8F-EB0C67A76F0D}"/>
              </a:ext>
            </a:extLst>
          </p:cNvPr>
          <p:cNvSpPr txBox="1"/>
          <p:nvPr/>
        </p:nvSpPr>
        <p:spPr>
          <a:xfrm>
            <a:off x="2384532" y="358814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</a:t>
            </a:r>
          </a:p>
        </p:txBody>
      </p:sp>
      <p:sp>
        <p:nvSpPr>
          <p:cNvPr id="55" name="TextBox 11">
            <a:extLst>
              <a:ext uri="{FF2B5EF4-FFF2-40B4-BE49-F238E27FC236}">
                <a16:creationId xmlns:a16="http://schemas.microsoft.com/office/drawing/2014/main" id="{F9718566-E6BB-40F2-88B5-A4477E244017}"/>
              </a:ext>
            </a:extLst>
          </p:cNvPr>
          <p:cNvSpPr txBox="1"/>
          <p:nvPr/>
        </p:nvSpPr>
        <p:spPr>
          <a:xfrm>
            <a:off x="3721447" y="3614983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pic>
        <p:nvPicPr>
          <p:cNvPr id="56" name="Picture 16" descr="Screen Clipping">
            <a:extLst>
              <a:ext uri="{FF2B5EF4-FFF2-40B4-BE49-F238E27FC236}">
                <a16:creationId xmlns:a16="http://schemas.microsoft.com/office/drawing/2014/main" id="{0E759E4D-9502-427A-A280-94507CE4A3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526593" y="4916100"/>
            <a:ext cx="839036" cy="604085"/>
          </a:xfrm>
          <a:prstGeom prst="roundRect">
            <a:avLst>
              <a:gd name="adj" fmla="val 29875"/>
            </a:avLst>
          </a:prstGeom>
        </p:spPr>
      </p:pic>
      <p:pic>
        <p:nvPicPr>
          <p:cNvPr id="57" name="Picture 17" descr="Screen Clipping">
            <a:extLst>
              <a:ext uri="{FF2B5EF4-FFF2-40B4-BE49-F238E27FC236}">
                <a16:creationId xmlns:a16="http://schemas.microsoft.com/office/drawing/2014/main" id="{A5DCE6CE-FFC3-4924-B30B-88385DFAA7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687557" y="5764168"/>
            <a:ext cx="839036" cy="604085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907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1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98103" y="235972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4" name="TextBox 78">
            <a:extLst>
              <a:ext uri="{FF2B5EF4-FFF2-40B4-BE49-F238E27FC236}">
                <a16:creationId xmlns:a16="http://schemas.microsoft.com/office/drawing/2014/main" id="{336F77A2-C52E-4C02-8367-8AE7D92E96FF}"/>
              </a:ext>
            </a:extLst>
          </p:cNvPr>
          <p:cNvSpPr txBox="1"/>
          <p:nvPr/>
        </p:nvSpPr>
        <p:spPr>
          <a:xfrm>
            <a:off x="1782864" y="2341602"/>
            <a:ext cx="635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Tạm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biệt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6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4817525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372052" y="935198"/>
            <a:ext cx="1975995" cy="4720095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110732" y="266289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7296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01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93819" y="2467987"/>
            <a:ext cx="1643449" cy="1643449"/>
          </a:xfrm>
          <a:prstGeom prst="ellipse">
            <a:avLst/>
          </a:prstGeom>
          <a:noFill/>
          <a:ln>
            <a:solidFill>
              <a:srgbClr val="22F1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十字星 6"/>
          <p:cNvSpPr/>
          <p:nvPr/>
        </p:nvSpPr>
        <p:spPr>
          <a:xfrm rot="20953261">
            <a:off x="5066377" y="689630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951658" y="215965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3874544" y="2968474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162980-55C3-457B-B851-4FC7FFE1B1CF}"/>
              </a:ext>
            </a:extLst>
          </p:cNvPr>
          <p:cNvSpPr txBox="1"/>
          <p:nvPr/>
        </p:nvSpPr>
        <p:spPr>
          <a:xfrm>
            <a:off x="666923" y="2450520"/>
            <a:ext cx="2533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593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ếm Sao - Bài Hát Thiếu Nhi vui nhộn - Viet Nam Baby Song - Counting Song in Viet Nam">
            <a:hlinkClick r:id="" action="ppaction://media"/>
            <a:extLst>
              <a:ext uri="{FF2B5EF4-FFF2-40B4-BE49-F238E27FC236}">
                <a16:creationId xmlns:a16="http://schemas.microsoft.com/office/drawing/2014/main" id="{4C736BD2-9F3B-4C30-9CEF-9873ED1277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49" end="360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 flipH="1">
            <a:off x="-180444" y="-108857"/>
            <a:ext cx="4759233" cy="4497976"/>
            <a:chOff x="7620003" y="-95794"/>
            <a:chExt cx="4759233" cy="4497976"/>
          </a:xfrm>
        </p:grpSpPr>
        <p:grpSp>
          <p:nvGrpSpPr>
            <p:cNvPr id="95" name="组合 94"/>
            <p:cNvGrpSpPr/>
            <p:nvPr/>
          </p:nvGrpSpPr>
          <p:grpSpPr>
            <a:xfrm>
              <a:off x="8203475" y="-95794"/>
              <a:ext cx="4175761" cy="3570514"/>
              <a:chOff x="8203475" y="-95794"/>
              <a:chExt cx="4175761" cy="3570514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8660674" y="0"/>
                <a:ext cx="3531326" cy="2769326"/>
              </a:xfrm>
              <a:prstGeom prst="rect">
                <a:avLst/>
              </a:prstGeom>
              <a:solidFill>
                <a:srgbClr val="19B4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任意多边形 97"/>
              <p:cNvSpPr/>
              <p:nvPr/>
            </p:nvSpPr>
            <p:spPr>
              <a:xfrm>
                <a:off x="8212184" y="-95794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65100" dist="889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>
                <a:off x="8203475" y="-91440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444500" dist="50800" dir="18900000">
                  <a:srgbClr val="91F0FD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任意多边形 95"/>
            <p:cNvSpPr/>
            <p:nvPr/>
          </p:nvSpPr>
          <p:spPr>
            <a:xfrm>
              <a:off x="7620003" y="13063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t="36684" r="58009" b="33815"/>
          <a:stretch/>
        </p:blipFill>
        <p:spPr>
          <a:xfrm rot="15295563">
            <a:off x="935004" y="-96484"/>
            <a:ext cx="580572" cy="83457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59B51911-C735-4086-99F3-98C9E452D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0581" r="26249" b="15060"/>
          <a:stretch/>
        </p:blipFill>
        <p:spPr bwMode="auto">
          <a:xfrm>
            <a:off x="452582" y="2050444"/>
            <a:ext cx="2895600" cy="48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组合 8">
            <a:extLst>
              <a:ext uri="{FF2B5EF4-FFF2-40B4-BE49-F238E27FC236}">
                <a16:creationId xmlns:a16="http://schemas.microsoft.com/office/drawing/2014/main" id="{34A29FEC-60B8-4A5B-95F3-B8F5EEC01CC4}"/>
              </a:ext>
            </a:extLst>
          </p:cNvPr>
          <p:cNvGrpSpPr/>
          <p:nvPr/>
        </p:nvGrpSpPr>
        <p:grpSpPr>
          <a:xfrm>
            <a:off x="9004300" y="3712175"/>
            <a:ext cx="3119247" cy="2950031"/>
            <a:chOff x="1773008" y="1581313"/>
            <a:chExt cx="2062279" cy="2327283"/>
          </a:xfrm>
        </p:grpSpPr>
        <p:sp>
          <p:nvSpPr>
            <p:cNvPr id="57" name="椭圆 53">
              <a:extLst>
                <a:ext uri="{FF2B5EF4-FFF2-40B4-BE49-F238E27FC236}">
                  <a16:creationId xmlns:a16="http://schemas.microsoft.com/office/drawing/2014/main" id="{2DB91380-A73D-48B7-B8B0-312F3F275093}"/>
                </a:ext>
              </a:extLst>
            </p:cNvPr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8" name="图片 2">
              <a:extLst>
                <a:ext uri="{FF2B5EF4-FFF2-40B4-BE49-F238E27FC236}">
                  <a16:creationId xmlns:a16="http://schemas.microsoft.com/office/drawing/2014/main" id="{4E8A50AE-64E3-4819-864A-CE4F5E32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pic>
        <p:nvPicPr>
          <p:cNvPr id="59" name="Picture 58" descr="200817134335306 [Converted]">
            <a:extLst>
              <a:ext uri="{FF2B5EF4-FFF2-40B4-BE49-F238E27FC236}">
                <a16:creationId xmlns:a16="http://schemas.microsoft.com/office/drawing/2014/main" id="{E22A64B3-B179-43F6-9DC8-C27E374D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56" y="100601"/>
            <a:ext cx="2016125" cy="11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303401C-7B16-4D43-AFE2-A1869DC812F0}"/>
              </a:ext>
            </a:extLst>
          </p:cNvPr>
          <p:cNvGrpSpPr/>
          <p:nvPr/>
        </p:nvGrpSpPr>
        <p:grpSpPr>
          <a:xfrm>
            <a:off x="2802848" y="1326522"/>
            <a:ext cx="4436152" cy="2721570"/>
            <a:chOff x="2802848" y="1326522"/>
            <a:chExt cx="4436152" cy="2721570"/>
          </a:xfrm>
        </p:grpSpPr>
        <p:pic>
          <p:nvPicPr>
            <p:cNvPr id="54" name="PA_图片 16">
              <a:extLst>
                <a:ext uri="{FF2B5EF4-FFF2-40B4-BE49-F238E27FC236}">
                  <a16:creationId xmlns:a16="http://schemas.microsoft.com/office/drawing/2014/main" id="{FE82C956-4BA4-47DE-BE7D-DB32B5A57A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848" y="1326522"/>
              <a:ext cx="4436152" cy="2721570"/>
            </a:xfrm>
            <a:prstGeom prst="rect">
              <a:avLst/>
            </a:prstGeom>
          </p:spPr>
        </p:pic>
        <p:sp>
          <p:nvSpPr>
            <p:cNvPr id="60" name="PA_文本框 13">
              <a:extLst>
                <a:ext uri="{FF2B5EF4-FFF2-40B4-BE49-F238E27FC236}">
                  <a16:creationId xmlns:a16="http://schemas.microsoft.com/office/drawing/2014/main" id="{55F5F310-95A9-4BA6-B899-860C5B49D197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181034" y="1875881"/>
              <a:ext cx="3592924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Trong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lớp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học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có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bao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nhiêu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cái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bóng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đèn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,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bao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nhiêu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cái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quạt</a:t>
              </a:r>
              <a:r>
                <a:rPr lang="en-US" altLang="zh-CN" sz="3200" dirty="0">
                  <a:latin typeface="+mn-lt"/>
                  <a:ea typeface="方正卡通简体" panose="03000509000000000000" pitchFamily="65" charset="-122"/>
                  <a:sym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0894092" y="4435129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261225" y="177744"/>
            <a:ext cx="5867400" cy="10287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57215" y="4369775"/>
            <a:ext cx="1148113" cy="1482591"/>
            <a:chOff x="0" y="0"/>
            <a:chExt cx="3604899" cy="4899660"/>
          </a:xfrm>
        </p:grpSpPr>
        <p:grpSp>
          <p:nvGrpSpPr>
            <p:cNvPr id="25" name="组合 24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梯形 55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同侧圆角矩形 58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梯形 48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同侧圆角矩形 51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同侧圆角矩形 33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 flipH="1">
            <a:off x="9564503" y="5215861"/>
            <a:ext cx="2230454" cy="1398934"/>
            <a:chOff x="594424" y="1153191"/>
            <a:chExt cx="2605976" cy="1634460"/>
          </a:xfrm>
        </p:grpSpPr>
        <p:sp>
          <p:nvSpPr>
            <p:cNvPr id="87" name="任意多边形 86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57F70-8AC4-4954-865B-C0D78F9ABCCC}"/>
              </a:ext>
            </a:extLst>
          </p:cNvPr>
          <p:cNvSpPr txBox="1"/>
          <p:nvPr/>
        </p:nvSpPr>
        <p:spPr>
          <a:xfrm>
            <a:off x="2624829" y="1859280"/>
            <a:ext cx="6939674" cy="237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atin typeface="#9Slide03 SVNSquare" panose="02040603050506020204" pitchFamily="18" charset="0"/>
              </a:rPr>
              <a:t>Thu </a:t>
            </a:r>
            <a:r>
              <a:rPr lang="en-US" sz="5400" dirty="0" err="1">
                <a:latin typeface="#9Slide03 SVNSquare" panose="02040603050506020204" pitchFamily="18" charset="0"/>
              </a:rPr>
              <a:t>thập</a:t>
            </a:r>
            <a:r>
              <a:rPr lang="en-US" sz="5400" dirty="0">
                <a:latin typeface="#9Slide03 SVNSquare" panose="02040603050506020204" pitchFamily="18" charset="0"/>
              </a:rPr>
              <a:t>, </a:t>
            </a:r>
            <a:r>
              <a:rPr lang="en-US" sz="5400" dirty="0" err="1">
                <a:latin typeface="#9Slide03 SVNSquare" panose="02040603050506020204" pitchFamily="18" charset="0"/>
              </a:rPr>
              <a:t>phân</a:t>
            </a:r>
            <a:r>
              <a:rPr lang="en-US" sz="5400" dirty="0">
                <a:latin typeface="#9Slide03 SVNSquare" panose="02040603050506020204" pitchFamily="18" charset="0"/>
              </a:rPr>
              <a:t> </a:t>
            </a:r>
            <a:r>
              <a:rPr lang="en-US" sz="5400" dirty="0" err="1">
                <a:latin typeface="#9Slide03 SVNSquare" panose="02040603050506020204" pitchFamily="18" charset="0"/>
              </a:rPr>
              <a:t>loại</a:t>
            </a:r>
            <a:r>
              <a:rPr lang="en-US" sz="5400" dirty="0">
                <a:latin typeface="#9Slide03 SVNSquare" panose="02040603050506020204" pitchFamily="18" charset="0"/>
              </a:rPr>
              <a:t>, </a:t>
            </a:r>
            <a:r>
              <a:rPr lang="en-US" sz="5400" dirty="0" err="1">
                <a:latin typeface="#9Slide03 SVNSquare" panose="02040603050506020204" pitchFamily="18" charset="0"/>
              </a:rPr>
              <a:t>kiểm</a:t>
            </a:r>
            <a:r>
              <a:rPr lang="en-US" sz="5400" dirty="0">
                <a:latin typeface="#9Slide03 SVNSquare" panose="02040603050506020204" pitchFamily="18" charset="0"/>
              </a:rPr>
              <a:t> </a:t>
            </a:r>
            <a:r>
              <a:rPr lang="en-US" sz="5400" dirty="0" err="1">
                <a:latin typeface="#9Slide03 SVNSquare" panose="02040603050506020204" pitchFamily="18" charset="0"/>
              </a:rPr>
              <a:t>đếm</a:t>
            </a:r>
            <a:r>
              <a:rPr lang="en-US" sz="5400" dirty="0">
                <a:latin typeface="#9Slide03 SVNSquare" panose="02040603050506020204" pitchFamily="18" charset="0"/>
              </a:rPr>
              <a:t> </a:t>
            </a:r>
            <a:r>
              <a:rPr lang="en-US" sz="5400" dirty="0" err="1">
                <a:latin typeface="#9Slide03 SVNSquare" panose="02040603050506020204" pitchFamily="18" charset="0"/>
              </a:rPr>
              <a:t>số</a:t>
            </a:r>
            <a:r>
              <a:rPr lang="en-US" sz="5400" dirty="0">
                <a:latin typeface="#9Slide03 SVNSquare" panose="02040603050506020204" pitchFamily="18" charset="0"/>
              </a:rPr>
              <a:t> </a:t>
            </a:r>
            <a:r>
              <a:rPr lang="en-US" sz="5400" dirty="0" err="1">
                <a:latin typeface="#9Slide03 SVNSquare" panose="02040603050506020204" pitchFamily="18" charset="0"/>
              </a:rPr>
              <a:t>liệu</a:t>
            </a:r>
            <a:endParaRPr lang="en-US" sz="5400" dirty="0">
              <a:latin typeface="#9Slide03 SVNSqua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4817525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372052" y="935198"/>
            <a:ext cx="1975995" cy="4720095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10732" y="266289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7296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93819" y="2467987"/>
            <a:ext cx="1643449" cy="1643449"/>
          </a:xfrm>
          <a:prstGeom prst="ellipse">
            <a:avLst/>
          </a:prstGeom>
          <a:noFill/>
          <a:ln>
            <a:solidFill>
              <a:srgbClr val="D6F1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十字星 6"/>
          <p:cNvSpPr/>
          <p:nvPr/>
        </p:nvSpPr>
        <p:spPr>
          <a:xfrm rot="20953261">
            <a:off x="5066377" y="689630"/>
            <a:ext cx="566841" cy="566841"/>
          </a:xfrm>
          <a:prstGeom prst="star4">
            <a:avLst/>
          </a:prstGeom>
          <a:solidFill>
            <a:srgbClr val="FF8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6625838" y="3650954"/>
            <a:ext cx="1177219" cy="1194956"/>
            <a:chOff x="9272337" y="-1404832"/>
            <a:chExt cx="1597009" cy="1621072"/>
          </a:xfrm>
        </p:grpSpPr>
        <p:sp>
          <p:nvSpPr>
            <p:cNvPr id="66" name="椭圆 65"/>
            <p:cNvSpPr/>
            <p:nvPr/>
          </p:nvSpPr>
          <p:spPr>
            <a:xfrm>
              <a:off x="9272337" y="-1377658"/>
              <a:ext cx="1593898" cy="1593898"/>
            </a:xfrm>
            <a:prstGeom prst="ellipse">
              <a:avLst/>
            </a:prstGeom>
            <a:solidFill>
              <a:srgbClr val="20B6BE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272337" y="-1404832"/>
              <a:ext cx="1597009" cy="1597009"/>
              <a:chOff x="9437178" y="1562958"/>
              <a:chExt cx="1597009" cy="159700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22F1F6"/>
                  </a:gs>
                  <a:gs pos="40000">
                    <a:srgbClr val="22F1F6"/>
                  </a:gs>
                  <a:gs pos="100000">
                    <a:srgbClr val="20B6BE">
                      <a:alpha val="0"/>
                    </a:srgb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22F1F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弧形 3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弧形 3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5970085" y="602166"/>
            <a:ext cx="1180837" cy="1183131"/>
            <a:chOff x="11934016" y="4450536"/>
            <a:chExt cx="1601919" cy="1605030"/>
          </a:xfrm>
        </p:grpSpPr>
        <p:sp>
          <p:nvSpPr>
            <p:cNvPr id="71" name="椭圆 70"/>
            <p:cNvSpPr/>
            <p:nvPr/>
          </p:nvSpPr>
          <p:spPr>
            <a:xfrm>
              <a:off x="11934016" y="4450536"/>
              <a:ext cx="1593898" cy="1593898"/>
            </a:xfrm>
            <a:prstGeom prst="ellipse">
              <a:avLst/>
            </a:prstGeom>
            <a:solidFill>
              <a:srgbClr val="FF97B8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938926" y="4458557"/>
              <a:ext cx="1597009" cy="1597009"/>
              <a:chOff x="9437178" y="1562958"/>
              <a:chExt cx="1597009" cy="159700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0000">
                    <a:srgbClr val="FFA3C4"/>
                  </a:gs>
                  <a:gs pos="100000">
                    <a:srgbClr val="FF7593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D1E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弧形 43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弧形 44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8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541018" y="4998099"/>
            <a:ext cx="1182525" cy="1177947"/>
            <a:chOff x="7953284" y="6299301"/>
            <a:chExt cx="1604209" cy="1597996"/>
          </a:xfrm>
        </p:grpSpPr>
        <p:sp>
          <p:nvSpPr>
            <p:cNvPr id="72" name="椭圆 71"/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弧形 5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782602" y="2006281"/>
            <a:ext cx="1177219" cy="1183132"/>
            <a:chOff x="6204695" y="728767"/>
            <a:chExt cx="1597009" cy="1605031"/>
          </a:xfrm>
        </p:grpSpPr>
        <p:sp>
          <p:nvSpPr>
            <p:cNvPr id="75" name="椭圆 74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04695" y="736789"/>
              <a:ext cx="1597009" cy="1597009"/>
              <a:chOff x="9437178" y="1562958"/>
              <a:chExt cx="1597009" cy="159700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40000">
                    <a:srgbClr val="D6F133"/>
                  </a:gs>
                  <a:gs pos="100000">
                    <a:srgbClr val="92D05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D6F13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弧形 51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弧形 52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951658" y="215965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3874544" y="2968474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2BD4A41-0D21-48F7-91B1-11AB7F842098}"/>
              </a:ext>
            </a:extLst>
          </p:cNvPr>
          <p:cNvSpPr txBox="1"/>
          <p:nvPr/>
        </p:nvSpPr>
        <p:spPr>
          <a:xfrm>
            <a:off x="324469" y="2484090"/>
            <a:ext cx="2533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83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任意多边形 162"/>
          <p:cNvSpPr/>
          <p:nvPr/>
        </p:nvSpPr>
        <p:spPr>
          <a:xfrm>
            <a:off x="7755513" y="5526611"/>
            <a:ext cx="3728731" cy="914400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rgbClr val="91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4" name="任意多边形 163"/>
          <p:cNvSpPr/>
          <p:nvPr/>
        </p:nvSpPr>
        <p:spPr>
          <a:xfrm>
            <a:off x="7043351" y="5262919"/>
            <a:ext cx="3356012" cy="1162594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rgbClr val="0DDBF1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488" y="2898183"/>
            <a:ext cx="3704095" cy="395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Picture 50" descr="Screen Clipping">
            <a:extLst>
              <a:ext uri="{FF2B5EF4-FFF2-40B4-BE49-F238E27FC236}">
                <a16:creationId xmlns:a16="http://schemas.microsoft.com/office/drawing/2014/main" id="{1D3C3B5B-1FF1-4665-9A57-CA79BBE7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"/>
            <a:ext cx="9405211" cy="56700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E071E7-30F4-482A-AFDF-C50F436D627F}"/>
              </a:ext>
            </a:extLst>
          </p:cNvPr>
          <p:cNvSpPr txBox="1"/>
          <p:nvPr/>
        </p:nvSpPr>
        <p:spPr>
          <a:xfrm>
            <a:off x="9405211" y="1104737"/>
            <a:ext cx="2620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6482CAD7-8B1F-4BAE-866A-9561D679E189}"/>
              </a:ext>
            </a:extLst>
          </p:cNvPr>
          <p:cNvSpPr/>
          <p:nvPr/>
        </p:nvSpPr>
        <p:spPr>
          <a:xfrm>
            <a:off x="0" y="0"/>
            <a:ext cx="12192000" cy="71550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任意多边形 28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B558DE-2E5C-46B9-8922-E410A683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158496" y="3909967"/>
            <a:ext cx="1425908" cy="211349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A392057-6FBD-40DB-A245-E1060384D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1446216" y="2966566"/>
            <a:ext cx="1425908" cy="211349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0EB9CD4-EE3D-4A43-81A9-F482BAA11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3128148" y="2561228"/>
            <a:ext cx="1425908" cy="211349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0AFCEE2-2E1F-45CF-AB62-DD285046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>
            <a:off x="3943556" y="4645142"/>
            <a:ext cx="1425908" cy="211349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D371F68-BCC4-44D8-A873-77515762F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273328" y="2769450"/>
            <a:ext cx="1425908" cy="211349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E8C392D-54C4-4B24-9C0B-5E2E0C45A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7321893" y="2769450"/>
            <a:ext cx="1425908" cy="2113497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F76C15B-369A-4C95-9FBB-6C61C2616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8606587" y="4345291"/>
            <a:ext cx="1425908" cy="2113497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F49C6D2-61D8-40A5-9A07-F5DAB2998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6209409" y="4710691"/>
            <a:ext cx="1425908" cy="211349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2047042-71C9-468A-B24C-A67F96551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1453580" y="5402040"/>
            <a:ext cx="937077" cy="79951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FD422B1-9F68-4C5B-A329-31CA822B1F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2334195" y="4566956"/>
            <a:ext cx="937077" cy="79951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3B03D57-66E4-47A1-8666-43F98AAD8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3682893" y="4018934"/>
            <a:ext cx="937077" cy="799517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F4C964BA-561E-4166-9989-37454CB71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3605494" y="5985096"/>
            <a:ext cx="937077" cy="799517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D3BF3EA-7227-4198-8138-89705691E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5903360" y="4245383"/>
            <a:ext cx="937077" cy="79951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7B0ABCA-2C7D-41B1-81E6-3B3AA5C74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7166778" y="6102856"/>
            <a:ext cx="937077" cy="79951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3915D02-2256-4BFA-88C9-8289090F22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7837123" y="4366634"/>
            <a:ext cx="937077" cy="79951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7096B34-8624-43F2-A194-A8EBA1ED18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9091724" y="5707873"/>
            <a:ext cx="937077" cy="79951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2F34EC9-E9F8-4742-989E-A294CFE05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89778" l="9778" r="89778">
                        <a14:foregroundMark x1="40444" y1="8000" x2="57333" y2="10667"/>
                        <a14:foregroundMark x1="57333" y1="10667" x2="57333" y2="10667"/>
                        <a14:foregroundMark x1="44889" y1="4889" x2="53333" y2="5333"/>
                        <a14:foregroundMark x1="49333" y1="57778" x2="49333" y2="57778"/>
                        <a14:foregroundMark x1="56000" y1="57778" x2="56000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32" y="1346353"/>
            <a:ext cx="1646095" cy="164609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16DDD3E5-E47C-4244-A2F1-CDC89BDED9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61" b="95367" l="9794" r="89691">
                        <a14:foregroundMark x1="47423" y1="4247" x2="65979" y2="8880"/>
                        <a14:foregroundMark x1="45876" y1="81467" x2="55670" y2="95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61"/>
          <a:stretch/>
        </p:blipFill>
        <p:spPr>
          <a:xfrm>
            <a:off x="3084110" y="559363"/>
            <a:ext cx="1591146" cy="1653495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E185CA2-5944-400B-98DC-1743EA9D60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27" b="89818" l="9836" r="89617">
                        <a14:foregroundMark x1="44262" y1="8727" x2="50273" y2="8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37"/>
          <a:stretch/>
        </p:blipFill>
        <p:spPr>
          <a:xfrm>
            <a:off x="4688329" y="364092"/>
            <a:ext cx="1743075" cy="1879735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6D8968F1-58F0-4F69-8D60-3F346F5A0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9" b="89778" l="9778" r="89778">
                        <a14:foregroundMark x1="42667" y1="9333" x2="58667" y2="8889"/>
                        <a14:backgroundMark x1="80000" y1="31111" x2="75111" y2="57778"/>
                        <a14:backgroundMark x1="75111" y1="57778" x2="75556" y2="61778"/>
                        <a14:backgroundMark x1="78222" y1="21778" x2="78667" y2="39111"/>
                        <a14:backgroundMark x1="31111" y1="84000" x2="63111" y2="84000"/>
                        <a14:backgroundMark x1="66222" y1="84000" x2="67556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53" y="703188"/>
            <a:ext cx="2143125" cy="2143125"/>
          </a:xfrm>
          <a:prstGeom prst="rect">
            <a:avLst/>
          </a:prstGeom>
        </p:spPr>
      </p:pic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8DF99E6B-7C41-4670-B7DA-2AA7834A97BF}"/>
              </a:ext>
            </a:extLst>
          </p:cNvPr>
          <p:cNvSpPr/>
          <p:nvPr/>
        </p:nvSpPr>
        <p:spPr>
          <a:xfrm>
            <a:off x="158496" y="264695"/>
            <a:ext cx="10353414" cy="666364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B0ADCCB-B543-4D7A-A647-9D74AFA8ACDF}"/>
              </a:ext>
            </a:extLst>
          </p:cNvPr>
          <p:cNvSpPr txBox="1"/>
          <p:nvPr/>
        </p:nvSpPr>
        <p:spPr>
          <a:xfrm>
            <a:off x="10684930" y="2568479"/>
            <a:ext cx="1363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7D81E89F-4AB6-4E28-82CD-412C62053B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0" b="92889" l="5778" r="96889">
                        <a14:foregroundMark x1="40000" y1="43111" x2="71111" y2="58222"/>
                        <a14:foregroundMark x1="30667" y1="30222" x2="27111" y2="41778"/>
                        <a14:foregroundMark x1="10667" y1="33778" x2="17333" y2="77333"/>
                        <a14:foregroundMark x1="17333" y1="77333" x2="59556" y2="92889"/>
                        <a14:foregroundMark x1="59556" y1="92889" x2="68889" y2="84889"/>
                        <a14:foregroundMark x1="70222" y1="83556" x2="72444" y2="79111"/>
                        <a14:foregroundMark x1="25778" y1="10667" x2="85333" y2="26667"/>
                        <a14:foregroundMark x1="87556" y1="33778" x2="96889" y2="56889"/>
                        <a14:foregroundMark x1="88444" y1="64889" x2="74667" y2="84889"/>
                        <a14:foregroundMark x1="22667" y1="81333" x2="48000" y2="90667"/>
                        <a14:foregroundMark x1="6222" y1="44000" x2="15556" y2="69778"/>
                        <a14:foregroundMark x1="15556" y1="30222" x2="59556" y2="10667"/>
                        <a14:foregroundMark x1="59556" y1="10667" x2="59556" y2="10667"/>
                        <a14:foregroundMark x1="35111" y1="9333" x2="74222" y2="18222"/>
                        <a14:foregroundMark x1="74222" y1="18222" x2="82667" y2="25333"/>
                        <a14:foregroundMark x1="73333" y1="16444" x2="40889" y2="10667"/>
                        <a14:foregroundMark x1="46667" y1="8000" x2="73333" y2="10667"/>
                        <a14:foregroundMark x1="23556" y1="17333" x2="15556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52" y="1628933"/>
            <a:ext cx="1591541" cy="15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6482CAD7-8B1F-4BAE-866A-9561D679E189}"/>
              </a:ext>
            </a:extLst>
          </p:cNvPr>
          <p:cNvSpPr/>
          <p:nvPr/>
        </p:nvSpPr>
        <p:spPr>
          <a:xfrm>
            <a:off x="0" y="-5164"/>
            <a:ext cx="12192000" cy="71550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B558DE-2E5C-46B9-8922-E410A683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62496" y="2994774"/>
            <a:ext cx="1065890" cy="157987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A392057-6FBD-40DB-A245-E1060384D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688975" y="1330549"/>
            <a:ext cx="1065890" cy="15798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0EB9CD4-EE3D-4A43-81A9-F482BAA11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2370907" y="925211"/>
            <a:ext cx="1065890" cy="157987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0AFCEE2-2E1F-45CF-AB62-DD285046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>
            <a:off x="2568411" y="2638024"/>
            <a:ext cx="1065890" cy="1579874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D371F68-BCC4-44D8-A873-77515762F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4029502" y="1069739"/>
            <a:ext cx="1065890" cy="157987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E8C392D-54C4-4B24-9C0B-5E2E0C45A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458527" y="2934704"/>
            <a:ext cx="1065890" cy="1579874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F76C15B-369A-4C95-9FBB-6C61C2616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5597063" y="1345786"/>
            <a:ext cx="1065890" cy="1579874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F49C6D2-61D8-40A5-9A07-F5DAB2998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0635" r="18988" b="11136"/>
          <a:stretch/>
        </p:blipFill>
        <p:spPr>
          <a:xfrm flipH="1">
            <a:off x="3902064" y="3191513"/>
            <a:ext cx="1065890" cy="15798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2047042-71C9-468A-B24C-A67F96551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1354942" y="3520114"/>
            <a:ext cx="700481" cy="59765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FD422B1-9F68-4C5B-A329-31CA822B1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1576954" y="2599180"/>
            <a:ext cx="700481" cy="59765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3B03D57-66E4-47A1-8666-43F98AAD8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2925652" y="2051158"/>
            <a:ext cx="700481" cy="59765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F4C964BA-561E-4166-9989-37454CB71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2516466" y="3805867"/>
            <a:ext cx="700481" cy="59765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D3BF3EA-7227-4198-8138-89705691E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4363333" y="2270745"/>
            <a:ext cx="700481" cy="59765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7B0ABCA-2C7D-41B1-81E6-3B3AA5C74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4455651" y="4147668"/>
            <a:ext cx="700481" cy="59765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3915D02-2256-4BFA-88C9-8289090F2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6167222" y="3815383"/>
            <a:ext cx="700481" cy="59765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7096B34-8624-43F2-A194-A8EBA1ED1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7414" r="8113" b="14087"/>
          <a:stretch/>
        </p:blipFill>
        <p:spPr>
          <a:xfrm>
            <a:off x="6236968" y="2464632"/>
            <a:ext cx="700481" cy="59765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2F34EC9-E9F8-4742-989E-A294CFE05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89778" l="9778" r="89778">
                        <a14:foregroundMark x1="40444" y1="8000" x2="57333" y2="10667"/>
                        <a14:foregroundMark x1="57333" y1="10667" x2="57333" y2="10667"/>
                        <a14:foregroundMark x1="44889" y1="4889" x2="53333" y2="5333"/>
                        <a14:foregroundMark x1="49333" y1="57778" x2="49333" y2="57778"/>
                        <a14:foregroundMark x1="56000" y1="57778" x2="56000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30" y="718794"/>
            <a:ext cx="1230484" cy="123048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16DDD3E5-E47C-4244-A2F1-CDC89BDED9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61" b="95367" l="9794" r="89691">
                        <a14:foregroundMark x1="47423" y1="4247" x2="65979" y2="8880"/>
                        <a14:foregroundMark x1="45876" y1="81467" x2="55670" y2="95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61"/>
          <a:stretch/>
        </p:blipFill>
        <p:spPr>
          <a:xfrm>
            <a:off x="1369105" y="794268"/>
            <a:ext cx="1189408" cy="1236015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E185CA2-5944-400B-98DC-1743EA9D60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27" b="89818" l="9836" r="89617">
                        <a14:foregroundMark x1="44262" y1="8727" x2="50273" y2="8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37"/>
          <a:stretch/>
        </p:blipFill>
        <p:spPr>
          <a:xfrm>
            <a:off x="2945190" y="198666"/>
            <a:ext cx="1302978" cy="140513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6D8968F1-58F0-4F69-8D60-3F346F5A0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9" b="89778" l="9778" r="89778">
                        <a14:foregroundMark x1="42667" y1="9333" x2="58667" y2="8889"/>
                        <a14:backgroundMark x1="80000" y1="31111" x2="75111" y2="57778"/>
                        <a14:backgroundMark x1="75111" y1="57778" x2="75556" y2="61778"/>
                        <a14:backgroundMark x1="78222" y1="21778" x2="78667" y2="39111"/>
                        <a14:backgroundMark x1="31111" y1="84000" x2="63111" y2="84000"/>
                        <a14:backgroundMark x1="66222" y1="84000" x2="67556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93" y="303404"/>
            <a:ext cx="1602022" cy="1602022"/>
          </a:xfrm>
          <a:prstGeom prst="rect">
            <a:avLst/>
          </a:prstGeom>
        </p:spPr>
      </p:pic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F220DF1A-C9EE-40FB-9486-EE788672D72F}"/>
              </a:ext>
            </a:extLst>
          </p:cNvPr>
          <p:cNvSpPr/>
          <p:nvPr/>
        </p:nvSpPr>
        <p:spPr>
          <a:xfrm>
            <a:off x="271459" y="198665"/>
            <a:ext cx="6821156" cy="456003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72159AD-A8A4-4A3F-8842-4BC66B4158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18" b="88625" l="55169" r="67042">
                        <a14:foregroundMark x1="58649" y1="57385" x2="63357" y2="57555"/>
                        <a14:foregroundMark x1="59263" y1="55518" x2="62436" y2="57046"/>
                        <a14:foregroundMark x1="66530" y1="61630" x2="66530" y2="63837"/>
                        <a14:foregroundMark x1="55271" y1="65874" x2="58035" y2="68421"/>
                        <a14:foregroundMark x1="62436" y1="71647" x2="63357" y2="73684"/>
                        <a14:foregroundMark x1="66121" y1="62479" x2="66735" y2="63328"/>
                        <a14:foregroundMark x1="55783" y1="58574" x2="55783" y2="60441"/>
                        <a14:foregroundMark x1="66121" y1="86757" x2="64585" y2="88115"/>
                        <a14:foregroundMark x1="60491" y1="86757" x2="59468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1" t="54156" r="31411" b="8237"/>
          <a:stretch/>
        </p:blipFill>
        <p:spPr>
          <a:xfrm>
            <a:off x="8629043" y="2283096"/>
            <a:ext cx="1474499" cy="2291552"/>
          </a:xfrm>
          <a:prstGeom prst="rect">
            <a:avLst/>
          </a:prstGeom>
        </p:spPr>
      </p:pic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DF39759C-288D-4CCF-86C0-A829FAFC5606}"/>
              </a:ext>
            </a:extLst>
          </p:cNvPr>
          <p:cNvSpPr/>
          <p:nvPr/>
        </p:nvSpPr>
        <p:spPr>
          <a:xfrm>
            <a:off x="7331654" y="1215611"/>
            <a:ext cx="2519697" cy="904875"/>
          </a:xfrm>
          <a:prstGeom prst="wedgeEllipseCallout">
            <a:avLst>
              <a:gd name="adj1" fmla="val 34547"/>
              <a:gd name="adj2" fmla="val 5618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3B7D463-0E74-4CA3-A63C-1995AA7688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000" b="92889" l="5778" r="96889">
                        <a14:foregroundMark x1="40000" y1="43111" x2="71111" y2="58222"/>
                        <a14:foregroundMark x1="30667" y1="30222" x2="27111" y2="41778"/>
                        <a14:foregroundMark x1="10667" y1="33778" x2="17333" y2="77333"/>
                        <a14:foregroundMark x1="17333" y1="77333" x2="59556" y2="92889"/>
                        <a14:foregroundMark x1="59556" y1="92889" x2="68889" y2="84889"/>
                        <a14:foregroundMark x1="70222" y1="83556" x2="72444" y2="79111"/>
                        <a14:foregroundMark x1="25778" y1="10667" x2="85333" y2="26667"/>
                        <a14:foregroundMark x1="87556" y1="33778" x2="96889" y2="56889"/>
                        <a14:foregroundMark x1="88444" y1="64889" x2="74667" y2="84889"/>
                        <a14:foregroundMark x1="22667" y1="81333" x2="48000" y2="90667"/>
                        <a14:foregroundMark x1="6222" y1="44000" x2="15556" y2="69778"/>
                        <a14:foregroundMark x1="15556" y1="30222" x2="59556" y2="10667"/>
                        <a14:foregroundMark x1="59556" y1="10667" x2="59556" y2="10667"/>
                        <a14:foregroundMark x1="35111" y1="9333" x2="74222" y2="18222"/>
                        <a14:foregroundMark x1="74222" y1="18222" x2="82667" y2="25333"/>
                        <a14:foregroundMark x1="73333" y1="16444" x2="40889" y2="10667"/>
                        <a14:foregroundMark x1="46667" y1="8000" x2="73333" y2="10667"/>
                        <a14:foregroundMark x1="23556" y1="17333" x2="15556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9" y="253870"/>
            <a:ext cx="1150586" cy="1150586"/>
          </a:xfrm>
          <a:prstGeom prst="rect">
            <a:avLst/>
          </a:prstGeom>
        </p:spPr>
      </p:pic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C5B819B9-0BDE-49BA-B273-9EEEA8E6B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24745"/>
              </p:ext>
            </p:extLst>
          </p:nvPr>
        </p:nvGraphicFramePr>
        <p:xfrm>
          <a:off x="254119" y="5060149"/>
          <a:ext cx="10240296" cy="190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074">
                  <a:extLst>
                    <a:ext uri="{9D8B030D-6E8A-4147-A177-3AD203B41FA5}">
                      <a16:colId xmlns:a16="http://schemas.microsoft.com/office/drawing/2014/main" val="3740726646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2383020175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4210378820"/>
                    </a:ext>
                  </a:extLst>
                </a:gridCol>
                <a:gridCol w="2560074">
                  <a:extLst>
                    <a:ext uri="{9D8B030D-6E8A-4147-A177-3AD203B41FA5}">
                      <a16:colId xmlns:a16="http://schemas.microsoft.com/office/drawing/2014/main" val="3886309928"/>
                    </a:ext>
                  </a:extLst>
                </a:gridCol>
              </a:tblGrid>
              <a:tr h="95469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522880"/>
                  </a:ext>
                </a:extLst>
              </a:tr>
              <a:tr h="9546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149342"/>
                  </a:ext>
                </a:extLst>
              </a:tr>
            </a:tbl>
          </a:graphicData>
        </a:graphic>
      </p:graphicFrame>
      <p:sp>
        <p:nvSpPr>
          <p:cNvPr id="12" name="Ngoặc móc Phải 11">
            <a:extLst>
              <a:ext uri="{FF2B5EF4-FFF2-40B4-BE49-F238E27FC236}">
                <a16:creationId xmlns:a16="http://schemas.microsoft.com/office/drawing/2014/main" id="{EB4D43E4-E767-4B5A-B899-C797849CDFCE}"/>
              </a:ext>
            </a:extLst>
          </p:cNvPr>
          <p:cNvSpPr/>
          <p:nvPr/>
        </p:nvSpPr>
        <p:spPr>
          <a:xfrm>
            <a:off x="10346329" y="146237"/>
            <a:ext cx="740791" cy="6846466"/>
          </a:xfrm>
          <a:prstGeom prst="rightBrace">
            <a:avLst>
              <a:gd name="adj1" fmla="val 7282"/>
              <a:gd name="adj2" fmla="val 4957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46F63E6-DAE9-4DE4-8A98-6BC09FD8B29D}"/>
              </a:ext>
            </a:extLst>
          </p:cNvPr>
          <p:cNvSpPr txBox="1"/>
          <p:nvPr/>
        </p:nvSpPr>
        <p:spPr>
          <a:xfrm>
            <a:off x="7855663" y="1375660"/>
            <a:ext cx="160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9893BFC7-9080-4F81-99B0-4F63EA750CFB}"/>
              </a:ext>
            </a:extLst>
          </p:cNvPr>
          <p:cNvSpPr txBox="1"/>
          <p:nvPr/>
        </p:nvSpPr>
        <p:spPr>
          <a:xfrm>
            <a:off x="1616492" y="196055"/>
            <a:ext cx="170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D8857E44-F608-4EA8-AE15-F98BDC0ABF70}"/>
              </a:ext>
            </a:extLst>
          </p:cNvPr>
          <p:cNvSpPr txBox="1"/>
          <p:nvPr/>
        </p:nvSpPr>
        <p:spPr>
          <a:xfrm>
            <a:off x="4555203" y="220636"/>
            <a:ext cx="202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68C0006-6471-4DAB-93EA-167482E10B63}"/>
              </a:ext>
            </a:extLst>
          </p:cNvPr>
          <p:cNvSpPr txBox="1"/>
          <p:nvPr/>
        </p:nvSpPr>
        <p:spPr>
          <a:xfrm>
            <a:off x="4343087" y="2572385"/>
            <a:ext cx="134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00FB1682-51E1-4E30-897A-826484D134E6}"/>
              </a:ext>
            </a:extLst>
          </p:cNvPr>
          <p:cNvSpPr txBox="1"/>
          <p:nvPr/>
        </p:nvSpPr>
        <p:spPr>
          <a:xfrm>
            <a:off x="10684929" y="2754223"/>
            <a:ext cx="1559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58073 0.562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2904 0.733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9479 0.728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34661 0.3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39" grpId="0"/>
      <p:bldP spid="39" grpId="1"/>
      <p:bldP spid="46" grpId="0"/>
      <p:bldP spid="46" grpId="1"/>
      <p:bldP spid="47" grpId="0"/>
      <p:bldP spid="47" grpId="1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7237</TotalTime>
  <Words>355</Words>
  <Application>Microsoft Office PowerPoint</Application>
  <PresentationFormat>Widescreen</PresentationFormat>
  <Paragraphs>94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宋体</vt:lpstr>
      <vt:lpstr>#9Slide03 SVNSquare</vt:lpstr>
      <vt:lpstr>#9Slide07 SVNDessert Menu Scrip</vt:lpstr>
      <vt:lpstr>Arial</vt:lpstr>
      <vt:lpstr>Arial-Rounded</vt:lpstr>
      <vt:lpstr>Calibri</vt:lpstr>
      <vt:lpstr>Calibri Light</vt:lpstr>
      <vt:lpstr>方正卡通简体</vt:lpstr>
      <vt:lpstr>方正超粗黑简体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小学幼儿园家长会PPT模板</dc:title>
  <dc:creator>Administrator</dc:creator>
  <cp:keywords>http:/www.ypppt.com</cp:keywords>
  <dc:description>http://www.ypppt.com/</dc:description>
  <cp:lastModifiedBy>Admin</cp:lastModifiedBy>
  <cp:revision>453</cp:revision>
  <dcterms:created xsi:type="dcterms:W3CDTF">2016-08-07T08:11:21Z</dcterms:created>
  <dcterms:modified xsi:type="dcterms:W3CDTF">2023-04-19T00:57:04Z</dcterms:modified>
</cp:coreProperties>
</file>