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90" r:id="rId4"/>
    <p:sldId id="264" r:id="rId5"/>
    <p:sldId id="4365" r:id="rId6"/>
    <p:sldId id="294" r:id="rId7"/>
    <p:sldId id="265" r:id="rId8"/>
    <p:sldId id="4366" r:id="rId9"/>
    <p:sldId id="4367" r:id="rId10"/>
    <p:sldId id="4368" r:id="rId11"/>
    <p:sldId id="4370" r:id="rId12"/>
    <p:sldId id="4369" r:id="rId13"/>
    <p:sldId id="4371" r:id="rId14"/>
    <p:sldId id="4372" r:id="rId15"/>
    <p:sldId id="4373" r:id="rId16"/>
    <p:sldId id="4374" r:id="rId17"/>
    <p:sldId id="4375" r:id="rId18"/>
    <p:sldId id="4376" r:id="rId19"/>
    <p:sldId id="4377" r:id="rId20"/>
    <p:sldId id="4378" r:id="rId21"/>
    <p:sldId id="266" r:id="rId22"/>
    <p:sldId id="4379" r:id="rId23"/>
    <p:sldId id="4380" r:id="rId24"/>
    <p:sldId id="288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ECD7BEA-3C2E-B7BD-E819-01D467B7B4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714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svg"/><Relationship Id="rId9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sv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sv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0.sv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3.emf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1" y="-85649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4CE235-59DE-61F6-6E23-B3264E378CE8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33D96-C319-A22F-6781-A0D3EDAB4A01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5452756" y="619763"/>
            <a:ext cx="7211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F5976-8B65-535F-245C-AEC2A02E7FD4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ACB96-242D-9165-A135-BED1FDF2D150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44465" cy="2547296"/>
            <a:chOff x="179877" y="1551249"/>
            <a:chExt cx="8053502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146" y="4415"/>
                <a:ext cx="20308" cy="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F18-8AB2-DF96-A47C-446CDDBB7A1E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44465" cy="2547296"/>
            <a:chOff x="179877" y="1551249"/>
            <a:chExt cx="8053502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146" y="4818"/>
                <a:ext cx="20308" cy="4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9BCA0E-FD2F-2EE8-3FD5-2520DD197790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44465" cy="2547296"/>
            <a:chOff x="179877" y="1551249"/>
            <a:chExt cx="8053502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146" y="4687"/>
                <a:ext cx="20308" cy="4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CCCA6-920E-184B-DAAB-CA2401FB6A8B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B07F7-E533-B60D-8D99-C56F4741E0D8}"/>
              </a:ext>
            </a:extLst>
          </p:cNvPr>
          <p:cNvSpPr/>
          <p:nvPr/>
        </p:nvSpPr>
        <p:spPr>
          <a:xfrm>
            <a:off x="-1405193" y="1932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44465" cy="2547296"/>
            <a:chOff x="179877" y="1551249"/>
            <a:chExt cx="8053502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268" y="4362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039470-1EE0-9C51-8152-071BFC3BEADB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0005" cy="2547296"/>
            <a:chOff x="179877" y="1551249"/>
            <a:chExt cx="8112235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4633" cy="5000561"/>
              <a:chOff x="1317" y="3053"/>
              <a:chExt cx="21433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42" y="4163"/>
                <a:ext cx="20308" cy="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462F55-7C5A-5F0E-E993-3B9A19FE0ECA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207F9-752F-3EB2-1C53-79F400E83DEB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35778" cy="2547296"/>
            <a:chOff x="179877" y="1551249"/>
            <a:chExt cx="8053502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194" y="3999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76D531-2B47-A2DC-54B5-8B69F4CBFE9A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56" y="-496664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FCA692-0DD0-3651-F59C-54BDB854DE2D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73EEEB-FEB7-70D7-AC70-0C84379F73FE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DB9B2E-952C-FA6B-8638-06BB07EA2121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431230" y="-853108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169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346E8D-8B2F-94FB-A465-1A40375F13B1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85713B-E8FA-AE91-7CE0-D5B902C29B80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ành tinh">
            <a:hlinkClick r:id="" action="ppaction://media"/>
            <a:extLst>
              <a:ext uri="{FF2B5EF4-FFF2-40B4-BE49-F238E27FC236}">
                <a16:creationId xmlns:a16="http://schemas.microsoft.com/office/drawing/2014/main" id="{B9E619DA-BD69-2B51-FBF3-A15C79DED0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84F127-1318-1C9A-56C1-A03B01340338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77" y="-509378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885388" y="2168486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8FD079-3417-D35A-E854-9850D79194DA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48DF36-475C-28C1-02B6-81D534DF7C6A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919" y="1014337"/>
            <a:ext cx="10158154" cy="57139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69C8F1-FA19-91A8-00A4-3484976FFF6A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2AB198-EA65-4CCD-1DBF-6952ED361A00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i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Tây Dương, Ấn </a:t>
                </a:r>
                <a:r>
                  <a:rPr lang="en-US" sz="30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0BA19DE-3F08-C2C4-A6BB-42BA0F4914E8}"/>
              </a:ext>
            </a:extLst>
          </p:cNvPr>
          <p:cNvSpPr/>
          <p:nvPr/>
        </p:nvSpPr>
        <p:spPr>
          <a:xfrm>
            <a:off x="-1557593" y="40829"/>
            <a:ext cx="1340583" cy="15285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403</Words>
  <Application>Microsoft Office PowerPoint</Application>
  <PresentationFormat>Widescreen</PresentationFormat>
  <Paragraphs>52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Cambria</vt:lpstr>
      <vt:lpstr>Coiny</vt:lpstr>
      <vt:lpstr>Times New Roman</vt:lpstr>
      <vt:lpstr>Wingdings</vt:lpstr>
      <vt:lpstr>Office 主题​​</vt:lpstr>
      <vt:lpstr>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39</cp:revision>
  <dcterms:created xsi:type="dcterms:W3CDTF">2023-01-25T02:46:23Z</dcterms:created>
  <dcterms:modified xsi:type="dcterms:W3CDTF">2025-04-20T15:46:31Z</dcterms:modified>
</cp:coreProperties>
</file>