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3"/>
  </p:notesMasterIdLst>
  <p:sldIdLst>
    <p:sldId id="9486" r:id="rId7"/>
    <p:sldId id="9514" r:id="rId8"/>
    <p:sldId id="277" r:id="rId9"/>
    <p:sldId id="9515" r:id="rId10"/>
    <p:sldId id="256" r:id="rId11"/>
    <p:sldId id="379" r:id="rId12"/>
    <p:sldId id="393" r:id="rId13"/>
    <p:sldId id="394" r:id="rId14"/>
    <p:sldId id="264" r:id="rId15"/>
    <p:sldId id="9516" r:id="rId16"/>
    <p:sldId id="304" r:id="rId17"/>
    <p:sldId id="292" r:id="rId18"/>
    <p:sldId id="9519" r:id="rId19"/>
    <p:sldId id="284" r:id="rId20"/>
    <p:sldId id="273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" Type="http://schemas.openxmlformats.org/officeDocument/2006/relationships/image" Target="../media/image15.jpe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245" y="2365896"/>
            <a:ext cx="735851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2481088" y="4522204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6A5D95-73B0-AD3C-9586-B6213AC100D8}"/>
              </a:ext>
            </a:extLst>
          </p:cNvPr>
          <p:cNvSpPr/>
          <p:nvPr/>
        </p:nvSpPr>
        <p:spPr>
          <a:xfrm>
            <a:off x="5518869" y="3668295"/>
            <a:ext cx="1697260" cy="124143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667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Ví dụ</a:t>
            </a:r>
            <a:endParaRPr kumimoji="0" lang="en-US" sz="7667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CC3DC-DCFE-C1AA-591D-339813829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D3D630C-30BC-3C4C-26B8-FA8B79E07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0D2B479-6D1C-4EF1-CA53-0BCCB26DEBBF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CF6286-A8F4-1B28-483D-34E42838A100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634A6-9571-24B1-B272-C0C03D398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90A07AB8-33BF-4C78-E53C-CB4F60DD612A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3275D736-B6B7-562F-EDD5-3B1CDAB72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C5AC097-4073-4D45-56BE-96F2CD59893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3DF2F6E-43D2-3D4F-D1F6-FF625AC23C71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F527299E-C19C-74AA-3167-A4CAFA315C30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0480461-6D97-A1C6-7804-E82703C21C39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9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381</Words>
  <Application>Microsoft Office PowerPoint</Application>
  <PresentationFormat>Widescreen</PresentationFormat>
  <Paragraphs>29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Bahnschrift SemiBold Condensed</vt:lpstr>
      <vt:lpstr>Calibri</vt:lpstr>
      <vt:lpstr>Calibri Light</vt:lpstr>
      <vt:lpstr>Cambria</vt:lpstr>
      <vt:lpstr>Gluten</vt:lpstr>
      <vt:lpstr>Muli Regular Bold</vt:lpstr>
      <vt:lpstr>Sigmar One</vt:lpstr>
      <vt:lpstr>Tahoma</vt:lpstr>
      <vt:lpstr>Times New Roman</vt:lpstr>
      <vt:lpstr>字魂59号-创粗黑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EHEHEHE</cp:lastModifiedBy>
  <cp:revision>30</cp:revision>
  <dcterms:created xsi:type="dcterms:W3CDTF">2022-12-30T23:59:29Z</dcterms:created>
  <dcterms:modified xsi:type="dcterms:W3CDTF">2026-04-14T04:44:22Z</dcterms:modified>
</cp:coreProperties>
</file>