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9" r:id="rId4"/>
    <p:sldId id="260" r:id="rId5"/>
    <p:sldId id="263" r:id="rId6"/>
    <p:sldId id="264" r:id="rId7"/>
    <p:sldId id="261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21C"/>
    <a:srgbClr val="FBDB4A"/>
    <a:srgbClr val="E3F5D3"/>
    <a:srgbClr val="4C821C"/>
    <a:srgbClr val="F2EFCC"/>
    <a:srgbClr val="E5F4AE"/>
    <a:srgbClr val="D7EE82"/>
    <a:srgbClr val="EDB51A"/>
    <a:srgbClr val="BCE331"/>
    <a:srgbClr val="3A9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0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6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9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B536AD1E-17A9-E9EE-2CEF-9843B83F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EBE931D6-DF0F-18EF-A29A-F96D00AE4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DE6F9E-23EC-7D64-3AE2-8379D362A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E708BCF-C751-5F69-30EF-F585EAD49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AE3347B-9339-EEE2-7651-E47B18F2A2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F5DD926-2D11-2336-1F3D-3605A1FE9F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15DFA57C-308E-E540-6139-84DA4006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34AB019-F840-78D4-4CDD-989B936B0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F4951FE7-6D11-3A42-9B40-653C55BCC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56B66E15-F8D2-FF21-360E-4DD6C099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304368CB-BA3A-D071-1C06-308147ABC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4B008BFE-0048-8C2A-6F7D-4CF2FC89B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E16C8-73A7-085F-29AE-F7016864404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612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1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488045BA-40DE-E5C1-F972-D80C3AC61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71F1A-47F7-E0F4-2E4C-42E1D84C5B4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51E84A75-3403-23CF-5A83-4C4C083DB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F179322C-63D3-2046-4312-EE543E0C2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6F2D2FEF-5CE5-CD94-7367-A5ADDAEC2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9C042B2-20EF-2EB2-D0DB-AF3D55257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E7028537-F330-0EB6-F726-1FEF13E3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66C8AC06-9AFC-A5E0-5F61-4FD51A99A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D7EF8-9E4F-C25D-9FF2-5DDBD6ADD86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28">
            <a:extLst>
              <a:ext uri="{FF2B5EF4-FFF2-40B4-BE49-F238E27FC236}">
                <a16:creationId xmlns:a16="http://schemas.microsoft.com/office/drawing/2014/main" id="{5A0A1D5C-0570-C537-9695-F760BB12C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9B95BEB6-143B-1CD0-4487-E4786909C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4FBDCB2F-FFD3-9E82-ADEB-79123B904E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1AE4CEEC-2EF1-3A14-2027-06305649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069122E3-D027-8CE0-47B6-35681D7A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51087704-F7B8-DECA-7E38-C113DC61E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CEE2CEF6-6300-A1B4-0ED9-6CEB5909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F7169EBE-CE00-D628-AE51-DDE7CE03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96678671-A67C-ACC4-E9DF-F8DDA07F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F5D4C5DC-71E2-1AB1-C061-CEF189EAA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EC8BA072-8861-CD70-31F6-8CF469A510C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4A970275-9016-5EF2-89C6-CBA867AB5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18" name="图片 45">
            <a:extLst>
              <a:ext uri="{FF2B5EF4-FFF2-40B4-BE49-F238E27FC236}">
                <a16:creationId xmlns:a16="http://schemas.microsoft.com/office/drawing/2014/main" id="{CA61B074-50E6-0CBE-1710-ADA4B5B4C80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19" name="图片 47">
            <a:extLst>
              <a:ext uri="{FF2B5EF4-FFF2-40B4-BE49-F238E27FC236}">
                <a16:creationId xmlns:a16="http://schemas.microsoft.com/office/drawing/2014/main" id="{6FF7AF95-8D1F-3780-592A-0BE5BB2F9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B3D2BB94-C7DE-4BF7-EC23-C5CB1FA6F60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21" name="图片 49">
            <a:extLst>
              <a:ext uri="{FF2B5EF4-FFF2-40B4-BE49-F238E27FC236}">
                <a16:creationId xmlns:a16="http://schemas.microsoft.com/office/drawing/2014/main" id="{856E4730-CCB5-D6BC-2D7D-EC1E0F21B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22" name="图片 46">
            <a:extLst>
              <a:ext uri="{FF2B5EF4-FFF2-40B4-BE49-F238E27FC236}">
                <a16:creationId xmlns:a16="http://schemas.microsoft.com/office/drawing/2014/main" id="{67FA9278-9341-C611-9DF7-124CBF109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id="{40D99B9F-7977-315E-CF29-7A708B1CBFB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7EEBADF4-BAD4-3761-5D40-87E53D1BC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742FBD9-0292-DFBE-833D-04C678E52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CA99901A-8F76-5D42-1B0A-69B8159EE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4500DE8A-1324-09EE-3BBD-FCB82793A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5A38BA4A-2E0B-7CF6-A64E-A3C4DD225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AA130915-FB49-793E-EB12-D37964BF8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BA2615B7-CD61-72EA-6CC4-FFE24D10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5608CF56-1F63-2460-476C-8ED12B559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8F48D3C-11F8-5F8F-786A-AE1998C3E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F906D7E2-9284-A55B-6C59-D2B494443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3B095848-92B8-392B-8117-6B149430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1F86AF7D-A47A-1F21-00EA-ED3C294D8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19A1D8F4-2AA8-3B4D-8F2C-C48ADC61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74B0C72E-70B9-D392-32C8-B9DDC5001E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4F69C019-4D4D-1FD0-9B62-61A83D5AA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4163586D-6A94-D2B8-0029-473E9476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B9E68535-FFB6-F296-8069-E1608C3DAD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BB0A4A7-8048-A55A-E893-D7FCB820C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AC45610-158A-03B4-44A3-99FC3077B0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3BF6E15-1601-A254-BABB-3CE32422F1C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D2CB3B-4228-9708-18F5-23DEA82F3F5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786DF8E-6147-3E46-D268-C1930398777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4914A69-936C-9C73-76F7-91BA47D320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9B49E3-14FB-1918-6B5B-BA762985415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C0229C5-19D0-E167-DCB7-319377A654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8C7D4791-A5C9-EA70-4A50-1302370AF0A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E328A1-8B4F-04D7-CB21-C12F702AB2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72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3F2908B-C078-B2A8-D821-F5A97630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72" y="1164301"/>
            <a:ext cx="3414056" cy="81083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7DF0977-8111-0C5F-2520-E75684C0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72" y="1569720"/>
            <a:ext cx="8797290" cy="1926503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62D8E4E-9DD1-1174-9785-DBFD2738C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82" y="2606130"/>
            <a:ext cx="1029703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261429" y="3429000"/>
            <a:ext cx="4834571" cy="1276372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08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32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490634" y="3154679"/>
            <a:ext cx="5342571" cy="2387377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13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B30F6A-318D-C045-E5CF-76931CA6A240}"/>
              </a:ext>
            </a:extLst>
          </p:cNvPr>
          <p:cNvGrpSpPr/>
          <p:nvPr/>
        </p:nvGrpSpPr>
        <p:grpSpPr>
          <a:xfrm>
            <a:off x="1262855" y="1592409"/>
            <a:ext cx="9823643" cy="897070"/>
            <a:chOff x="955228" y="607632"/>
            <a:chExt cx="10381366" cy="1481981"/>
          </a:xfrm>
        </p:grpSpPr>
        <p:sp>
          <p:nvSpPr>
            <p:cNvPr id="3" name="Hình chữ nhật: Góc Gập 2">
              <a:extLst>
                <a:ext uri="{FF2B5EF4-FFF2-40B4-BE49-F238E27FC236}">
                  <a16:creationId xmlns:a16="http://schemas.microsoft.com/office/drawing/2014/main" id="{9FAF941A-2427-8A40-4977-E68EA1CAFB49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DE6F39F-479E-BB7B-2569-758ED0A7D4BE}"/>
                </a:ext>
              </a:extLst>
            </p:cNvPr>
            <p:cNvSpPr txBox="1"/>
            <p:nvPr/>
          </p:nvSpPr>
          <p:spPr>
            <a:xfrm>
              <a:off x="1082298" y="656124"/>
              <a:ext cx="10127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7400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grpSp>
        <p:nvGrpSpPr>
          <p:cNvPr id="448" name="Nhóm 447">
            <a:extLst>
              <a:ext uri="{FF2B5EF4-FFF2-40B4-BE49-F238E27FC236}">
                <a16:creationId xmlns:a16="http://schemas.microsoft.com/office/drawing/2014/main" id="{DAC2E477-C529-9602-697B-B9210099D967}"/>
              </a:ext>
            </a:extLst>
          </p:cNvPr>
          <p:cNvGrpSpPr/>
          <p:nvPr/>
        </p:nvGrpSpPr>
        <p:grpSpPr>
          <a:xfrm>
            <a:off x="1442953" y="971317"/>
            <a:ext cx="9241785" cy="1822278"/>
            <a:chOff x="588947" y="833378"/>
            <a:chExt cx="10846840" cy="1669258"/>
          </a:xfrm>
        </p:grpSpPr>
        <p:grpSp>
          <p:nvGrpSpPr>
            <p:cNvPr id="449" name="Đồ họa 14">
              <a:extLst>
                <a:ext uri="{FF2B5EF4-FFF2-40B4-BE49-F238E27FC236}">
                  <a16:creationId xmlns:a16="http://schemas.microsoft.com/office/drawing/2014/main" id="{20F1B907-91EB-78DC-8D0F-2F84B4B50008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D17FE186-09BD-08A9-0DA3-A0DA5A5BE8A2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DA1141F-EF76-3A1A-9828-8BDAB002C526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34CFB064-0884-B330-0E25-01ED7978C728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50" name="Hộp Văn bản 449">
              <a:extLst>
                <a:ext uri="{FF2B5EF4-FFF2-40B4-BE49-F238E27FC236}">
                  <a16:creationId xmlns:a16="http://schemas.microsoft.com/office/drawing/2014/main" id="{7DF68BF8-3186-EA1A-7003-52F60960D3E9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43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covid-19.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0874AD39-30AA-1063-4FA0-16B3F8D2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448" y="1397515"/>
            <a:ext cx="2737744" cy="406297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3B0AB15-5E8B-00AF-E7D5-CAD8F119134B}"/>
              </a:ext>
            </a:extLst>
          </p:cNvPr>
          <p:cNvGrpSpPr/>
          <p:nvPr/>
        </p:nvGrpSpPr>
        <p:grpSpPr>
          <a:xfrm>
            <a:off x="1516284" y="638764"/>
            <a:ext cx="5555075" cy="4695236"/>
            <a:chOff x="1516284" y="638764"/>
            <a:chExt cx="5559103" cy="5316592"/>
          </a:xfrm>
        </p:grpSpPr>
        <p:pic>
          <p:nvPicPr>
            <p:cNvPr id="4" name="Đồ họa 3">
              <a:extLst>
                <a:ext uri="{FF2B5EF4-FFF2-40B4-BE49-F238E27FC236}">
                  <a16:creationId xmlns:a16="http://schemas.microsoft.com/office/drawing/2014/main" id="{5B2D127C-330D-D862-3BA7-1B05256A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6284" y="638764"/>
              <a:ext cx="5559103" cy="5316592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0ACE881-ECD7-5624-E95A-73E4EF1899A2}"/>
                </a:ext>
              </a:extLst>
            </p:cNvPr>
            <p:cNvSpPr txBox="1"/>
            <p:nvPr/>
          </p:nvSpPr>
          <p:spPr>
            <a:xfrm>
              <a:off x="1830184" y="2551609"/>
              <a:ext cx="4931301" cy="2613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4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37E44F99-D5F7-A6EF-6ACD-AED495FE94F4}"/>
              </a:ext>
            </a:extLst>
          </p:cNvPr>
          <p:cNvGrpSpPr/>
          <p:nvPr/>
        </p:nvGrpSpPr>
        <p:grpSpPr>
          <a:xfrm>
            <a:off x="2353659" y="1452880"/>
            <a:ext cx="7784040" cy="4932976"/>
            <a:chOff x="1664760" y="1009718"/>
            <a:chExt cx="8862480" cy="6270218"/>
          </a:xfrm>
        </p:grpSpPr>
        <p:pic>
          <p:nvPicPr>
            <p:cNvPr id="9" name="图片 2" descr="形状&#10;&#10;描述已自动生成">
              <a:extLst>
                <a:ext uri="{FF2B5EF4-FFF2-40B4-BE49-F238E27FC236}">
                  <a16:creationId xmlns:a16="http://schemas.microsoft.com/office/drawing/2014/main" id="{A684F0B1-FC77-9F1C-705E-3C029A393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760" y="1009718"/>
              <a:ext cx="8862480" cy="6270218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BB019CC-2700-8654-1295-CF0ECDD9F3FD}"/>
                </a:ext>
              </a:extLst>
            </p:cNvPr>
            <p:cNvSpPr txBox="1"/>
            <p:nvPr/>
          </p:nvSpPr>
          <p:spPr>
            <a:xfrm>
              <a:off x="3185648" y="2485530"/>
              <a:ext cx="55257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B0AFAA-386C-68FB-34DE-AD1656F3EE0C}"/>
                </a:ext>
              </a:extLst>
            </p:cNvPr>
            <p:cNvSpPr txBox="1"/>
            <p:nvPr/>
          </p:nvSpPr>
          <p:spPr>
            <a:xfrm>
              <a:off x="3185648" y="3966794"/>
              <a:ext cx="55257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9D41C6-0F74-36BF-CA2D-EAD9ECED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33" y="437048"/>
            <a:ext cx="468213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BB3FF-36BE-1F9E-59BA-D0555D31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71" y="1281421"/>
            <a:ext cx="3237257" cy="6401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1AFE4A9-7867-E8F4-910E-73B29A1F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33" y="1495421"/>
            <a:ext cx="8724132" cy="2566638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E0FCF2D-0554-156E-B6C5-7F5C28A48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163" y="3016037"/>
            <a:ext cx="654767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315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E991989-E076-6729-F077-331C8F9D4E98}"/>
              </a:ext>
            </a:extLst>
          </p:cNvPr>
          <p:cNvSpPr txBox="1"/>
          <p:nvPr/>
        </p:nvSpPr>
        <p:spPr>
          <a:xfrm>
            <a:off x="508736" y="1004610"/>
            <a:ext cx="11297920" cy="5201617"/>
          </a:xfrm>
          <a:prstGeom prst="rect">
            <a:avLst/>
          </a:prstGeom>
          <a:solidFill>
            <a:srgbClr val="F2EFCC"/>
          </a:solidFill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 Sau khi học, học sinh sẽ: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HS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HS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Tự giác hoàn thành nhiệm vụ học tập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Giao tiếp và hợp tác: Trao đổi với bạn và báo cáo được kết quả thực hiện nhiệm vụ của cả nhóm, biết chia sẻ, tư vấn cho bạn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HS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08AC17-2009-E8B2-DDE4-C6A726F4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84" y="0"/>
            <a:ext cx="64440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9422BDD-B76C-2F60-AAEF-178339C7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438" y="666286"/>
            <a:ext cx="540152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470511-0371-6E74-3A62-E2005E588DE9}"/>
              </a:ext>
            </a:extLst>
          </p:cNvPr>
          <p:cNvGrpSpPr/>
          <p:nvPr/>
        </p:nvGrpSpPr>
        <p:grpSpPr>
          <a:xfrm>
            <a:off x="1238544" y="1498870"/>
            <a:ext cx="9714911" cy="1308564"/>
            <a:chOff x="782390" y="5084843"/>
            <a:chExt cx="10170090" cy="1308564"/>
          </a:xfrm>
        </p:grpSpPr>
        <p:grpSp>
          <p:nvGrpSpPr>
            <p:cNvPr id="3" name="Đồ họa 8">
              <a:extLst>
                <a:ext uri="{FF2B5EF4-FFF2-40B4-BE49-F238E27FC236}">
                  <a16:creationId xmlns:a16="http://schemas.microsoft.com/office/drawing/2014/main" id="{28847CA6-ADAC-EE62-4813-AAA63CBBF8E0}"/>
                </a:ext>
              </a:extLst>
            </p:cNvPr>
            <p:cNvGrpSpPr/>
            <p:nvPr/>
          </p:nvGrpSpPr>
          <p:grpSpPr>
            <a:xfrm>
              <a:off x="782390" y="5084843"/>
              <a:ext cx="10170090" cy="1308564"/>
              <a:chOff x="782390" y="5084843"/>
              <a:chExt cx="10170090" cy="1308564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F9738DEE-FF4B-40C8-FC26-5D5D29C19BBE}"/>
                  </a:ext>
                </a:extLst>
              </p:cNvPr>
              <p:cNvSpPr/>
              <p:nvPr/>
            </p:nvSpPr>
            <p:spPr>
              <a:xfrm>
                <a:off x="796522" y="5084843"/>
                <a:ext cx="10155958" cy="1308564"/>
              </a:xfrm>
              <a:custGeom>
                <a:avLst/>
                <a:gdLst>
                  <a:gd name="connsiteX0" fmla="*/ 5529577 w 5538174"/>
                  <a:gd name="connsiteY0" fmla="*/ 1023000 h 1308564"/>
                  <a:gd name="connsiteX1" fmla="*/ 5538174 w 5538174"/>
                  <a:gd name="connsiteY1" fmla="*/ 320310 h 1308564"/>
                  <a:gd name="connsiteX2" fmla="*/ 5257846 w 5538174"/>
                  <a:gd name="connsiteY2" fmla="*/ 27273 h 1308564"/>
                  <a:gd name="connsiteX3" fmla="*/ 286312 w 5538174"/>
                  <a:gd name="connsiteY3" fmla="*/ 25778 h 1308564"/>
                  <a:gd name="connsiteX4" fmla="*/ 3 w 5538174"/>
                  <a:gd name="connsiteY4" fmla="*/ 319562 h 1308564"/>
                  <a:gd name="connsiteX5" fmla="*/ 7479 w 5538174"/>
                  <a:gd name="connsiteY5" fmla="*/ 1000200 h 1308564"/>
                  <a:gd name="connsiteX6" fmla="*/ 297899 w 5538174"/>
                  <a:gd name="connsiteY6" fmla="*/ 1284640 h 1308564"/>
                  <a:gd name="connsiteX7" fmla="*/ 5236541 w 5538174"/>
                  <a:gd name="connsiteY7" fmla="*/ 1308562 h 1308564"/>
                  <a:gd name="connsiteX8" fmla="*/ 5529577 w 5538174"/>
                  <a:gd name="connsiteY8" fmla="*/ 1023000 h 130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8174" h="1308564">
                    <a:moveTo>
                      <a:pt x="5529577" y="1023000"/>
                    </a:moveTo>
                    <a:cubicBezTo>
                      <a:pt x="5534810" y="789767"/>
                      <a:pt x="5537427" y="557281"/>
                      <a:pt x="5538174" y="320310"/>
                    </a:cubicBezTo>
                    <a:cubicBezTo>
                      <a:pt x="5538548" y="163326"/>
                      <a:pt x="5414830" y="33627"/>
                      <a:pt x="5257846" y="27273"/>
                    </a:cubicBezTo>
                    <a:cubicBezTo>
                      <a:pt x="4068131" y="-20570"/>
                      <a:pt x="1366512" y="4847"/>
                      <a:pt x="286312" y="25778"/>
                    </a:cubicBezTo>
                    <a:cubicBezTo>
                      <a:pt x="126712" y="29142"/>
                      <a:pt x="-744" y="159588"/>
                      <a:pt x="3" y="319562"/>
                    </a:cubicBezTo>
                    <a:cubicBezTo>
                      <a:pt x="1125" y="540835"/>
                      <a:pt x="1125" y="755754"/>
                      <a:pt x="7479" y="1000200"/>
                    </a:cubicBezTo>
                    <a:cubicBezTo>
                      <a:pt x="11590" y="1157932"/>
                      <a:pt x="140168" y="1283893"/>
                      <a:pt x="297899" y="1284640"/>
                    </a:cubicBezTo>
                    <a:lnTo>
                      <a:pt x="5236541" y="1308562"/>
                    </a:lnTo>
                    <a:cubicBezTo>
                      <a:pt x="5395394" y="1309309"/>
                      <a:pt x="5526214" y="1182227"/>
                      <a:pt x="5529577" y="1023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96BDC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1E8729E7-DD88-2163-0171-AD6D3014FD5A}"/>
                  </a:ext>
                </a:extLst>
              </p:cNvPr>
              <p:cNvSpPr/>
              <p:nvPr/>
            </p:nvSpPr>
            <p:spPr>
              <a:xfrm>
                <a:off x="782390" y="5088815"/>
                <a:ext cx="1299097" cy="1294261"/>
              </a:xfrm>
              <a:custGeom>
                <a:avLst/>
                <a:gdLst>
                  <a:gd name="connsiteX0" fmla="*/ 1288322 w 1299097"/>
                  <a:gd name="connsiteY0" fmla="*/ 309236 h 1294261"/>
                  <a:gd name="connsiteX1" fmla="*/ 1289817 w 1299097"/>
                  <a:gd name="connsiteY1" fmla="*/ 298023 h 1294261"/>
                  <a:gd name="connsiteX2" fmla="*/ 1275614 w 1299097"/>
                  <a:gd name="connsiteY2" fmla="*/ 34888 h 1294261"/>
                  <a:gd name="connsiteX3" fmla="*/ 1240853 w 1299097"/>
                  <a:gd name="connsiteY3" fmla="*/ 127 h 1294261"/>
                  <a:gd name="connsiteX4" fmla="*/ 328851 w 1299097"/>
                  <a:gd name="connsiteY4" fmla="*/ 15826 h 1294261"/>
                  <a:gd name="connsiteX5" fmla="*/ 161027 w 1299097"/>
                  <a:gd name="connsiteY5" fmla="*/ 52081 h 1294261"/>
                  <a:gd name="connsiteX6" fmla="*/ 126267 w 1299097"/>
                  <a:gd name="connsiteY6" fmla="*/ 68527 h 1294261"/>
                  <a:gd name="connsiteX7" fmla="*/ 123650 w 1299097"/>
                  <a:gd name="connsiteY7" fmla="*/ 70770 h 1294261"/>
                  <a:gd name="connsiteX8" fmla="*/ 117670 w 1299097"/>
                  <a:gd name="connsiteY8" fmla="*/ 73760 h 1294261"/>
                  <a:gd name="connsiteX9" fmla="*/ 56745 w 1299097"/>
                  <a:gd name="connsiteY9" fmla="*/ 143655 h 1294261"/>
                  <a:gd name="connsiteX10" fmla="*/ 17125 w 1299097"/>
                  <a:gd name="connsiteY10" fmla="*/ 230744 h 1294261"/>
                  <a:gd name="connsiteX11" fmla="*/ 9276 w 1299097"/>
                  <a:gd name="connsiteY11" fmla="*/ 401184 h 1294261"/>
                  <a:gd name="connsiteX12" fmla="*/ 17873 w 1299097"/>
                  <a:gd name="connsiteY12" fmla="*/ 741316 h 1294261"/>
                  <a:gd name="connsiteX13" fmla="*/ 21611 w 1299097"/>
                  <a:gd name="connsiteY13" fmla="*/ 1057153 h 1294261"/>
                  <a:gd name="connsiteX14" fmla="*/ 104214 w 1299097"/>
                  <a:gd name="connsiteY14" fmla="*/ 1194701 h 1294261"/>
                  <a:gd name="connsiteX15" fmla="*/ 254470 w 1299097"/>
                  <a:gd name="connsiteY15" fmla="*/ 1272819 h 1294261"/>
                  <a:gd name="connsiteX16" fmla="*/ 439487 w 1299097"/>
                  <a:gd name="connsiteY16" fmla="*/ 1293750 h 1294261"/>
                  <a:gd name="connsiteX17" fmla="*/ 1245712 w 1299097"/>
                  <a:gd name="connsiteY17" fmla="*/ 1275809 h 1294261"/>
                  <a:gd name="connsiteX18" fmla="*/ 1280473 w 1299097"/>
                  <a:gd name="connsiteY18" fmla="*/ 1241048 h 1294261"/>
                  <a:gd name="connsiteX19" fmla="*/ 1295050 w 1299097"/>
                  <a:gd name="connsiteY19" fmla="*/ 837749 h 1294261"/>
                  <a:gd name="connsiteX20" fmla="*/ 1288322 w 1299097"/>
                  <a:gd name="connsiteY20" fmla="*/ 309236 h 1294261"/>
                  <a:gd name="connsiteX21" fmla="*/ 110195 w 1299097"/>
                  <a:gd name="connsiteY21" fmla="*/ 232987 h 1294261"/>
                  <a:gd name="connsiteX22" fmla="*/ 104962 w 1299097"/>
                  <a:gd name="connsiteY22" fmla="*/ 229249 h 1294261"/>
                  <a:gd name="connsiteX23" fmla="*/ 109447 w 1299097"/>
                  <a:gd name="connsiteY23" fmla="*/ 207570 h 1294261"/>
                  <a:gd name="connsiteX24" fmla="*/ 115427 w 1299097"/>
                  <a:gd name="connsiteY24" fmla="*/ 214672 h 1294261"/>
                  <a:gd name="connsiteX25" fmla="*/ 110195 w 1299097"/>
                  <a:gd name="connsiteY25" fmla="*/ 232987 h 1294261"/>
                  <a:gd name="connsiteX26" fmla="*/ 144581 w 1299097"/>
                  <a:gd name="connsiteY26" fmla="*/ 411276 h 1294261"/>
                  <a:gd name="connsiteX27" fmla="*/ 144208 w 1299097"/>
                  <a:gd name="connsiteY27" fmla="*/ 411650 h 1294261"/>
                  <a:gd name="connsiteX28" fmla="*/ 116175 w 1299097"/>
                  <a:gd name="connsiteY28" fmla="*/ 431459 h 1294261"/>
                  <a:gd name="connsiteX29" fmla="*/ 119539 w 1299097"/>
                  <a:gd name="connsiteY29" fmla="*/ 294659 h 1294261"/>
                  <a:gd name="connsiteX30" fmla="*/ 134490 w 1299097"/>
                  <a:gd name="connsiteY30" fmla="*/ 317085 h 1294261"/>
                  <a:gd name="connsiteX31" fmla="*/ 150562 w 1299097"/>
                  <a:gd name="connsiteY31" fmla="*/ 385486 h 1294261"/>
                  <a:gd name="connsiteX32" fmla="*/ 144581 w 1299097"/>
                  <a:gd name="connsiteY32" fmla="*/ 411276 h 1294261"/>
                  <a:gd name="connsiteX33" fmla="*/ 190182 w 1299097"/>
                  <a:gd name="connsiteY33" fmla="*/ 749165 h 1294261"/>
                  <a:gd name="connsiteX34" fmla="*/ 190182 w 1299097"/>
                  <a:gd name="connsiteY34" fmla="*/ 745054 h 1294261"/>
                  <a:gd name="connsiteX35" fmla="*/ 190182 w 1299097"/>
                  <a:gd name="connsiteY35" fmla="*/ 736831 h 1294261"/>
                  <a:gd name="connsiteX36" fmla="*/ 200273 w 1299097"/>
                  <a:gd name="connsiteY36" fmla="*/ 735709 h 1294261"/>
                  <a:gd name="connsiteX37" fmla="*/ 190182 w 1299097"/>
                  <a:gd name="connsiteY37" fmla="*/ 749165 h 1294261"/>
                  <a:gd name="connsiteX38" fmla="*/ 207749 w 1299097"/>
                  <a:gd name="connsiteY38" fmla="*/ 165334 h 1294261"/>
                  <a:gd name="connsiteX39" fmla="*/ 207749 w 1299097"/>
                  <a:gd name="connsiteY39" fmla="*/ 165334 h 1294261"/>
                  <a:gd name="connsiteX40" fmla="*/ 207749 w 1299097"/>
                  <a:gd name="connsiteY40" fmla="*/ 165334 h 1294261"/>
                  <a:gd name="connsiteX41" fmla="*/ 207749 w 1299097"/>
                  <a:gd name="connsiteY41" fmla="*/ 165334 h 1294261"/>
                  <a:gd name="connsiteX42" fmla="*/ 207749 w 1299097"/>
                  <a:gd name="connsiteY42" fmla="*/ 165334 h 1294261"/>
                  <a:gd name="connsiteX43" fmla="*/ 208123 w 1299097"/>
                  <a:gd name="connsiteY43" fmla="*/ 143282 h 1294261"/>
                  <a:gd name="connsiteX44" fmla="*/ 208123 w 1299097"/>
                  <a:gd name="connsiteY44" fmla="*/ 142160 h 1294261"/>
                  <a:gd name="connsiteX45" fmla="*/ 208496 w 1299097"/>
                  <a:gd name="connsiteY45" fmla="*/ 144029 h 1294261"/>
                  <a:gd name="connsiteX46" fmla="*/ 208496 w 1299097"/>
                  <a:gd name="connsiteY46" fmla="*/ 145524 h 1294261"/>
                  <a:gd name="connsiteX47" fmla="*/ 208496 w 1299097"/>
                  <a:gd name="connsiteY47" fmla="*/ 146272 h 1294261"/>
                  <a:gd name="connsiteX48" fmla="*/ 192424 w 1299097"/>
                  <a:gd name="connsiteY48" fmla="*/ 149636 h 1294261"/>
                  <a:gd name="connsiteX49" fmla="*/ 196162 w 1299097"/>
                  <a:gd name="connsiteY49" fmla="*/ 143655 h 1294261"/>
                  <a:gd name="connsiteX50" fmla="*/ 198405 w 1299097"/>
                  <a:gd name="connsiteY50" fmla="*/ 141039 h 1294261"/>
                  <a:gd name="connsiteX51" fmla="*/ 200273 w 1299097"/>
                  <a:gd name="connsiteY51" fmla="*/ 138796 h 1294261"/>
                  <a:gd name="connsiteX52" fmla="*/ 201021 w 1299097"/>
                  <a:gd name="connsiteY52" fmla="*/ 138423 h 1294261"/>
                  <a:gd name="connsiteX53" fmla="*/ 204385 w 1299097"/>
                  <a:gd name="connsiteY53" fmla="*/ 136554 h 1294261"/>
                  <a:gd name="connsiteX54" fmla="*/ 204385 w 1299097"/>
                  <a:gd name="connsiteY54" fmla="*/ 136554 h 1294261"/>
                  <a:gd name="connsiteX55" fmla="*/ 205880 w 1299097"/>
                  <a:gd name="connsiteY55" fmla="*/ 138049 h 1294261"/>
                  <a:gd name="connsiteX56" fmla="*/ 208123 w 1299097"/>
                  <a:gd name="connsiteY56" fmla="*/ 142160 h 1294261"/>
                  <a:gd name="connsiteX57" fmla="*/ 208123 w 1299097"/>
                  <a:gd name="connsiteY57" fmla="*/ 142160 h 1294261"/>
                  <a:gd name="connsiteX58" fmla="*/ 208123 w 1299097"/>
                  <a:gd name="connsiteY58" fmla="*/ 143282 h 1294261"/>
                  <a:gd name="connsiteX59" fmla="*/ 208123 w 1299097"/>
                  <a:gd name="connsiteY59" fmla="*/ 142160 h 1294261"/>
                  <a:gd name="connsiteX60" fmla="*/ 208123 w 1299097"/>
                  <a:gd name="connsiteY60" fmla="*/ 143282 h 1294261"/>
                  <a:gd name="connsiteX61" fmla="*/ 211113 w 1299097"/>
                  <a:gd name="connsiteY61" fmla="*/ 520043 h 1294261"/>
                  <a:gd name="connsiteX62" fmla="*/ 209991 w 1299097"/>
                  <a:gd name="connsiteY62" fmla="*/ 492384 h 1294261"/>
                  <a:gd name="connsiteX63" fmla="*/ 212608 w 1299097"/>
                  <a:gd name="connsiteY63" fmla="*/ 496122 h 1294261"/>
                  <a:gd name="connsiteX64" fmla="*/ 224569 w 1299097"/>
                  <a:gd name="connsiteY64" fmla="*/ 517427 h 1294261"/>
                  <a:gd name="connsiteX65" fmla="*/ 211113 w 1299097"/>
                  <a:gd name="connsiteY65" fmla="*/ 520043 h 1294261"/>
                  <a:gd name="connsiteX66" fmla="*/ 273906 w 1299097"/>
                  <a:gd name="connsiteY66" fmla="*/ 256161 h 1294261"/>
                  <a:gd name="connsiteX67" fmla="*/ 228680 w 1299097"/>
                  <a:gd name="connsiteY67" fmla="*/ 293912 h 1294261"/>
                  <a:gd name="connsiteX68" fmla="*/ 223073 w 1299097"/>
                  <a:gd name="connsiteY68" fmla="*/ 283446 h 1294261"/>
                  <a:gd name="connsiteX69" fmla="*/ 209991 w 1299097"/>
                  <a:gd name="connsiteY69" fmla="*/ 245321 h 1294261"/>
                  <a:gd name="connsiteX70" fmla="*/ 216719 w 1299097"/>
                  <a:gd name="connsiteY70" fmla="*/ 228875 h 1294261"/>
                  <a:gd name="connsiteX71" fmla="*/ 244378 w 1299097"/>
                  <a:gd name="connsiteY71" fmla="*/ 219905 h 1294261"/>
                  <a:gd name="connsiteX72" fmla="*/ 244378 w 1299097"/>
                  <a:gd name="connsiteY72" fmla="*/ 219905 h 1294261"/>
                  <a:gd name="connsiteX73" fmla="*/ 272785 w 1299097"/>
                  <a:gd name="connsiteY73" fmla="*/ 223643 h 1294261"/>
                  <a:gd name="connsiteX74" fmla="*/ 273159 w 1299097"/>
                  <a:gd name="connsiteY74" fmla="*/ 229623 h 1294261"/>
                  <a:gd name="connsiteX75" fmla="*/ 278018 w 1299097"/>
                  <a:gd name="connsiteY75" fmla="*/ 233361 h 1294261"/>
                  <a:gd name="connsiteX76" fmla="*/ 273906 w 1299097"/>
                  <a:gd name="connsiteY76" fmla="*/ 256161 h 1294261"/>
                  <a:gd name="connsiteX77" fmla="*/ 304929 w 1299097"/>
                  <a:gd name="connsiteY77" fmla="*/ 540601 h 1294261"/>
                  <a:gd name="connsiteX78" fmla="*/ 304556 w 1299097"/>
                  <a:gd name="connsiteY78" fmla="*/ 538358 h 1294261"/>
                  <a:gd name="connsiteX79" fmla="*/ 305303 w 1299097"/>
                  <a:gd name="connsiteY79" fmla="*/ 536489 h 1294261"/>
                  <a:gd name="connsiteX80" fmla="*/ 309788 w 1299097"/>
                  <a:gd name="connsiteY80" fmla="*/ 536863 h 1294261"/>
                  <a:gd name="connsiteX81" fmla="*/ 304929 w 1299097"/>
                  <a:gd name="connsiteY81" fmla="*/ 540601 h 1294261"/>
                  <a:gd name="connsiteX82" fmla="*/ 345297 w 1299097"/>
                  <a:gd name="connsiteY82" fmla="*/ 625447 h 1294261"/>
                  <a:gd name="connsiteX83" fmla="*/ 340064 w 1299097"/>
                  <a:gd name="connsiteY83" fmla="*/ 621709 h 1294261"/>
                  <a:gd name="connsiteX84" fmla="*/ 346418 w 1299097"/>
                  <a:gd name="connsiteY84" fmla="*/ 625073 h 1294261"/>
                  <a:gd name="connsiteX85" fmla="*/ 345297 w 1299097"/>
                  <a:gd name="connsiteY85" fmla="*/ 625447 h 1294261"/>
                  <a:gd name="connsiteX86" fmla="*/ 344549 w 1299097"/>
                  <a:gd name="connsiteY86" fmla="*/ 303630 h 1294261"/>
                  <a:gd name="connsiteX87" fmla="*/ 344549 w 1299097"/>
                  <a:gd name="connsiteY87" fmla="*/ 283072 h 1294261"/>
                  <a:gd name="connsiteX88" fmla="*/ 355015 w 1299097"/>
                  <a:gd name="connsiteY88" fmla="*/ 278961 h 1294261"/>
                  <a:gd name="connsiteX89" fmla="*/ 365480 w 1299097"/>
                  <a:gd name="connsiteY89" fmla="*/ 265131 h 1294261"/>
                  <a:gd name="connsiteX90" fmla="*/ 402484 w 1299097"/>
                  <a:gd name="connsiteY90" fmla="*/ 277466 h 1294261"/>
                  <a:gd name="connsiteX91" fmla="*/ 344549 w 1299097"/>
                  <a:gd name="connsiteY91" fmla="*/ 303630 h 1294261"/>
                  <a:gd name="connsiteX92" fmla="*/ 353520 w 1299097"/>
                  <a:gd name="connsiteY92" fmla="*/ 225885 h 1294261"/>
                  <a:gd name="connsiteX93" fmla="*/ 353520 w 1299097"/>
                  <a:gd name="connsiteY93" fmla="*/ 225885 h 1294261"/>
                  <a:gd name="connsiteX94" fmla="*/ 353520 w 1299097"/>
                  <a:gd name="connsiteY94" fmla="*/ 225885 h 1294261"/>
                  <a:gd name="connsiteX95" fmla="*/ 353520 w 1299097"/>
                  <a:gd name="connsiteY95" fmla="*/ 225885 h 1294261"/>
                  <a:gd name="connsiteX96" fmla="*/ 353520 w 1299097"/>
                  <a:gd name="connsiteY96" fmla="*/ 225885 h 1294261"/>
                  <a:gd name="connsiteX97" fmla="*/ 353520 w 1299097"/>
                  <a:gd name="connsiteY97" fmla="*/ 225885 h 1294261"/>
                  <a:gd name="connsiteX98" fmla="*/ 353520 w 1299097"/>
                  <a:gd name="connsiteY98" fmla="*/ 225885 h 1294261"/>
                  <a:gd name="connsiteX99" fmla="*/ 433881 w 1299097"/>
                  <a:gd name="connsiteY99" fmla="*/ 188508 h 1294261"/>
                  <a:gd name="connsiteX100" fmla="*/ 433507 w 1299097"/>
                  <a:gd name="connsiteY100" fmla="*/ 189629 h 1294261"/>
                  <a:gd name="connsiteX101" fmla="*/ 387159 w 1299097"/>
                  <a:gd name="connsiteY101" fmla="*/ 158606 h 1294261"/>
                  <a:gd name="connsiteX102" fmla="*/ 331093 w 1299097"/>
                  <a:gd name="connsiteY102" fmla="*/ 159354 h 1294261"/>
                  <a:gd name="connsiteX103" fmla="*/ 326982 w 1299097"/>
                  <a:gd name="connsiteY103" fmla="*/ 145898 h 1294261"/>
                  <a:gd name="connsiteX104" fmla="*/ 322123 w 1299097"/>
                  <a:gd name="connsiteY104" fmla="*/ 134685 h 1294261"/>
                  <a:gd name="connsiteX105" fmla="*/ 403979 w 1299097"/>
                  <a:gd name="connsiteY105" fmla="*/ 130200 h 1294261"/>
                  <a:gd name="connsiteX106" fmla="*/ 427900 w 1299097"/>
                  <a:gd name="connsiteY106" fmla="*/ 169819 h 1294261"/>
                  <a:gd name="connsiteX107" fmla="*/ 429769 w 1299097"/>
                  <a:gd name="connsiteY107" fmla="*/ 170193 h 1294261"/>
                  <a:gd name="connsiteX108" fmla="*/ 430890 w 1299097"/>
                  <a:gd name="connsiteY108" fmla="*/ 170941 h 1294261"/>
                  <a:gd name="connsiteX109" fmla="*/ 432385 w 1299097"/>
                  <a:gd name="connsiteY109" fmla="*/ 173931 h 1294261"/>
                  <a:gd name="connsiteX110" fmla="*/ 434254 w 1299097"/>
                  <a:gd name="connsiteY110" fmla="*/ 181033 h 1294261"/>
                  <a:gd name="connsiteX111" fmla="*/ 434254 w 1299097"/>
                  <a:gd name="connsiteY111" fmla="*/ 187760 h 1294261"/>
                  <a:gd name="connsiteX112" fmla="*/ 433881 w 1299097"/>
                  <a:gd name="connsiteY112" fmla="*/ 188508 h 1294261"/>
                  <a:gd name="connsiteX113" fmla="*/ 433881 w 1299097"/>
                  <a:gd name="connsiteY113" fmla="*/ 188508 h 1294261"/>
                  <a:gd name="connsiteX114" fmla="*/ 543769 w 1299097"/>
                  <a:gd name="connsiteY114" fmla="*/ 135806 h 1294261"/>
                  <a:gd name="connsiteX115" fmla="*/ 541901 w 1299097"/>
                  <a:gd name="connsiteY115" fmla="*/ 137301 h 1294261"/>
                  <a:gd name="connsiteX116" fmla="*/ 534051 w 1299097"/>
                  <a:gd name="connsiteY116" fmla="*/ 122724 h 1294261"/>
                  <a:gd name="connsiteX117" fmla="*/ 568812 w 1299097"/>
                  <a:gd name="connsiteY117" fmla="*/ 120855 h 1294261"/>
                  <a:gd name="connsiteX118" fmla="*/ 543769 w 1299097"/>
                  <a:gd name="connsiteY118" fmla="*/ 135806 h 1294261"/>
                  <a:gd name="connsiteX119" fmla="*/ 702622 w 1299097"/>
                  <a:gd name="connsiteY119" fmla="*/ 127583 h 1294261"/>
                  <a:gd name="connsiteX120" fmla="*/ 674589 w 1299097"/>
                  <a:gd name="connsiteY120" fmla="*/ 114501 h 1294261"/>
                  <a:gd name="connsiteX121" fmla="*/ 705239 w 1299097"/>
                  <a:gd name="connsiteY121" fmla="*/ 112632 h 1294261"/>
                  <a:gd name="connsiteX122" fmla="*/ 702622 w 1299097"/>
                  <a:gd name="connsiteY122" fmla="*/ 127583 h 129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99097" h="1294261">
                    <a:moveTo>
                      <a:pt x="1288322" y="309236"/>
                    </a:moveTo>
                    <a:cubicBezTo>
                      <a:pt x="1289443" y="305872"/>
                      <a:pt x="1290191" y="302135"/>
                      <a:pt x="1289817" y="298023"/>
                    </a:cubicBezTo>
                    <a:cubicBezTo>
                      <a:pt x="1284958" y="210187"/>
                      <a:pt x="1280473" y="122350"/>
                      <a:pt x="1275614" y="34888"/>
                    </a:cubicBezTo>
                    <a:cubicBezTo>
                      <a:pt x="1274492" y="17321"/>
                      <a:pt x="1260289" y="-1742"/>
                      <a:pt x="1240853" y="127"/>
                    </a:cubicBezTo>
                    <a:cubicBezTo>
                      <a:pt x="1087981" y="13209"/>
                      <a:pt x="405100" y="23301"/>
                      <a:pt x="328851" y="15826"/>
                    </a:cubicBezTo>
                    <a:cubicBezTo>
                      <a:pt x="272411" y="9845"/>
                      <a:pt x="205506" y="15078"/>
                      <a:pt x="161027" y="52081"/>
                    </a:cubicBezTo>
                    <a:cubicBezTo>
                      <a:pt x="148693" y="55445"/>
                      <a:pt x="137106" y="60678"/>
                      <a:pt x="126267" y="68527"/>
                    </a:cubicBezTo>
                    <a:cubicBezTo>
                      <a:pt x="125519" y="69275"/>
                      <a:pt x="124398" y="70022"/>
                      <a:pt x="123650" y="70770"/>
                    </a:cubicBezTo>
                    <a:cubicBezTo>
                      <a:pt x="121408" y="71891"/>
                      <a:pt x="119539" y="72639"/>
                      <a:pt x="117670" y="73760"/>
                    </a:cubicBezTo>
                    <a:cubicBezTo>
                      <a:pt x="88142" y="89459"/>
                      <a:pt x="69453" y="114501"/>
                      <a:pt x="56745" y="143655"/>
                    </a:cubicBezTo>
                    <a:cubicBezTo>
                      <a:pt x="35814" y="167577"/>
                      <a:pt x="23106" y="199347"/>
                      <a:pt x="17125" y="230744"/>
                    </a:cubicBezTo>
                    <a:cubicBezTo>
                      <a:pt x="6660" y="286436"/>
                      <a:pt x="9276" y="344745"/>
                      <a:pt x="9276" y="401184"/>
                    </a:cubicBezTo>
                    <a:cubicBezTo>
                      <a:pt x="8902" y="514811"/>
                      <a:pt x="11893" y="628063"/>
                      <a:pt x="17873" y="741316"/>
                    </a:cubicBezTo>
                    <a:cubicBezTo>
                      <a:pt x="-442" y="845972"/>
                      <a:pt x="-12403" y="954739"/>
                      <a:pt x="21611" y="1057153"/>
                    </a:cubicBezTo>
                    <a:cubicBezTo>
                      <a:pt x="38430" y="1108360"/>
                      <a:pt x="65342" y="1156950"/>
                      <a:pt x="104214" y="1194701"/>
                    </a:cubicBezTo>
                    <a:cubicBezTo>
                      <a:pt x="145329" y="1235068"/>
                      <a:pt x="198405" y="1259737"/>
                      <a:pt x="254470" y="1272819"/>
                    </a:cubicBezTo>
                    <a:cubicBezTo>
                      <a:pt x="314647" y="1286648"/>
                      <a:pt x="377815" y="1290013"/>
                      <a:pt x="439487" y="1293750"/>
                    </a:cubicBezTo>
                    <a:cubicBezTo>
                      <a:pt x="506392" y="1297862"/>
                      <a:pt x="1231135" y="1275809"/>
                      <a:pt x="1245712" y="1275809"/>
                    </a:cubicBezTo>
                    <a:cubicBezTo>
                      <a:pt x="1266269" y="1275809"/>
                      <a:pt x="1278978" y="1259737"/>
                      <a:pt x="1280473" y="1241048"/>
                    </a:cubicBezTo>
                    <a:cubicBezTo>
                      <a:pt x="1293181" y="1106865"/>
                      <a:pt x="1298414" y="972307"/>
                      <a:pt x="1295050" y="837749"/>
                    </a:cubicBezTo>
                    <a:cubicBezTo>
                      <a:pt x="1302152" y="661329"/>
                      <a:pt x="1299909" y="484909"/>
                      <a:pt x="1288322" y="309236"/>
                    </a:cubicBezTo>
                    <a:close/>
                    <a:moveTo>
                      <a:pt x="110195" y="232987"/>
                    </a:moveTo>
                    <a:cubicBezTo>
                      <a:pt x="108699" y="231492"/>
                      <a:pt x="106831" y="230370"/>
                      <a:pt x="104962" y="229249"/>
                    </a:cubicBezTo>
                    <a:cubicBezTo>
                      <a:pt x="106457" y="222147"/>
                      <a:pt x="107578" y="214672"/>
                      <a:pt x="109447" y="207570"/>
                    </a:cubicBezTo>
                    <a:cubicBezTo>
                      <a:pt x="111316" y="209813"/>
                      <a:pt x="113185" y="212429"/>
                      <a:pt x="115427" y="214672"/>
                    </a:cubicBezTo>
                    <a:cubicBezTo>
                      <a:pt x="113185" y="220652"/>
                      <a:pt x="111316" y="226633"/>
                      <a:pt x="110195" y="232987"/>
                    </a:cubicBezTo>
                    <a:close/>
                    <a:moveTo>
                      <a:pt x="144581" y="411276"/>
                    </a:moveTo>
                    <a:cubicBezTo>
                      <a:pt x="144581" y="411276"/>
                      <a:pt x="144208" y="411650"/>
                      <a:pt x="144208" y="411650"/>
                    </a:cubicBezTo>
                    <a:cubicBezTo>
                      <a:pt x="133742" y="416509"/>
                      <a:pt x="124398" y="423237"/>
                      <a:pt x="116175" y="431459"/>
                    </a:cubicBezTo>
                    <a:cubicBezTo>
                      <a:pt x="117296" y="385859"/>
                      <a:pt x="118417" y="340259"/>
                      <a:pt x="119539" y="294659"/>
                    </a:cubicBezTo>
                    <a:cubicBezTo>
                      <a:pt x="123650" y="302882"/>
                      <a:pt x="128509" y="310358"/>
                      <a:pt x="134490" y="317085"/>
                    </a:cubicBezTo>
                    <a:cubicBezTo>
                      <a:pt x="131126" y="341381"/>
                      <a:pt x="137480" y="365302"/>
                      <a:pt x="150562" y="385486"/>
                    </a:cubicBezTo>
                    <a:cubicBezTo>
                      <a:pt x="147945" y="393709"/>
                      <a:pt x="145703" y="402305"/>
                      <a:pt x="144581" y="411276"/>
                    </a:cubicBezTo>
                    <a:close/>
                    <a:moveTo>
                      <a:pt x="190182" y="749165"/>
                    </a:moveTo>
                    <a:cubicBezTo>
                      <a:pt x="190182" y="748044"/>
                      <a:pt x="190182" y="746549"/>
                      <a:pt x="190182" y="745054"/>
                    </a:cubicBezTo>
                    <a:cubicBezTo>
                      <a:pt x="190182" y="742437"/>
                      <a:pt x="190182" y="739447"/>
                      <a:pt x="190182" y="736831"/>
                    </a:cubicBezTo>
                    <a:cubicBezTo>
                      <a:pt x="193546" y="736457"/>
                      <a:pt x="196909" y="736083"/>
                      <a:pt x="200273" y="735709"/>
                    </a:cubicBezTo>
                    <a:cubicBezTo>
                      <a:pt x="196909" y="739821"/>
                      <a:pt x="193546" y="744306"/>
                      <a:pt x="190182" y="749165"/>
                    </a:cubicBezTo>
                    <a:close/>
                    <a:moveTo>
                      <a:pt x="207749" y="165334"/>
                    </a:move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lose/>
                    <a:moveTo>
                      <a:pt x="208123" y="143282"/>
                    </a:moveTo>
                    <a:cubicBezTo>
                      <a:pt x="208123" y="142908"/>
                      <a:pt x="208123" y="142534"/>
                      <a:pt x="208123" y="142160"/>
                    </a:cubicBezTo>
                    <a:cubicBezTo>
                      <a:pt x="206628" y="139544"/>
                      <a:pt x="208123" y="142908"/>
                      <a:pt x="208496" y="144029"/>
                    </a:cubicBezTo>
                    <a:cubicBezTo>
                      <a:pt x="208496" y="144403"/>
                      <a:pt x="208496" y="145151"/>
                      <a:pt x="208496" y="145524"/>
                    </a:cubicBezTo>
                    <a:cubicBezTo>
                      <a:pt x="208496" y="145898"/>
                      <a:pt x="208496" y="145898"/>
                      <a:pt x="208496" y="146272"/>
                    </a:cubicBezTo>
                    <a:cubicBezTo>
                      <a:pt x="202890" y="147019"/>
                      <a:pt x="197657" y="148141"/>
                      <a:pt x="192424" y="149636"/>
                    </a:cubicBezTo>
                    <a:cubicBezTo>
                      <a:pt x="193546" y="147393"/>
                      <a:pt x="194667" y="145524"/>
                      <a:pt x="196162" y="143655"/>
                    </a:cubicBezTo>
                    <a:cubicBezTo>
                      <a:pt x="196536" y="143282"/>
                      <a:pt x="198031" y="141787"/>
                      <a:pt x="198405" y="141039"/>
                    </a:cubicBezTo>
                    <a:cubicBezTo>
                      <a:pt x="199526" y="139918"/>
                      <a:pt x="200273" y="139170"/>
                      <a:pt x="200273" y="138796"/>
                    </a:cubicBezTo>
                    <a:cubicBezTo>
                      <a:pt x="200647" y="138796"/>
                      <a:pt x="200647" y="138423"/>
                      <a:pt x="201021" y="138423"/>
                    </a:cubicBezTo>
                    <a:cubicBezTo>
                      <a:pt x="202142" y="137675"/>
                      <a:pt x="203264" y="136928"/>
                      <a:pt x="204385" y="136554"/>
                    </a:cubicBezTo>
                    <a:cubicBezTo>
                      <a:pt x="204385" y="136554"/>
                      <a:pt x="204385" y="136554"/>
                      <a:pt x="204385" y="136554"/>
                    </a:cubicBezTo>
                    <a:cubicBezTo>
                      <a:pt x="204759" y="137301"/>
                      <a:pt x="205506" y="138049"/>
                      <a:pt x="205880" y="138049"/>
                    </a:cubicBezTo>
                    <a:cubicBezTo>
                      <a:pt x="206628" y="139544"/>
                      <a:pt x="207375" y="140665"/>
                      <a:pt x="208123" y="142160"/>
                    </a:cubicBezTo>
                    <a:cubicBezTo>
                      <a:pt x="208123" y="142160"/>
                      <a:pt x="208123" y="142160"/>
                      <a:pt x="208123" y="142160"/>
                    </a:cubicBezTo>
                    <a:cubicBezTo>
                      <a:pt x="208123" y="142534"/>
                      <a:pt x="208123" y="142534"/>
                      <a:pt x="208123" y="143282"/>
                    </a:cubicBezTo>
                    <a:cubicBezTo>
                      <a:pt x="208123" y="142534"/>
                      <a:pt x="208123" y="142534"/>
                      <a:pt x="208123" y="142160"/>
                    </a:cubicBezTo>
                    <a:cubicBezTo>
                      <a:pt x="207749" y="142534"/>
                      <a:pt x="207749" y="142908"/>
                      <a:pt x="208123" y="143282"/>
                    </a:cubicBezTo>
                    <a:close/>
                    <a:moveTo>
                      <a:pt x="211113" y="520043"/>
                    </a:moveTo>
                    <a:cubicBezTo>
                      <a:pt x="210365" y="510699"/>
                      <a:pt x="209991" y="501729"/>
                      <a:pt x="209991" y="492384"/>
                    </a:cubicBezTo>
                    <a:cubicBezTo>
                      <a:pt x="210739" y="493506"/>
                      <a:pt x="211860" y="494627"/>
                      <a:pt x="212608" y="496122"/>
                    </a:cubicBezTo>
                    <a:cubicBezTo>
                      <a:pt x="217467" y="503597"/>
                      <a:pt x="221205" y="510325"/>
                      <a:pt x="224569" y="517427"/>
                    </a:cubicBezTo>
                    <a:cubicBezTo>
                      <a:pt x="220083" y="517801"/>
                      <a:pt x="215598" y="518922"/>
                      <a:pt x="211113" y="520043"/>
                    </a:cubicBezTo>
                    <a:close/>
                    <a:moveTo>
                      <a:pt x="273906" y="256161"/>
                    </a:moveTo>
                    <a:cubicBezTo>
                      <a:pt x="274654" y="275223"/>
                      <a:pt x="234660" y="304751"/>
                      <a:pt x="228680" y="293912"/>
                    </a:cubicBezTo>
                    <a:cubicBezTo>
                      <a:pt x="225316" y="291669"/>
                      <a:pt x="222700" y="288305"/>
                      <a:pt x="223073" y="283446"/>
                    </a:cubicBezTo>
                    <a:cubicBezTo>
                      <a:pt x="217093" y="271485"/>
                      <a:pt x="212982" y="258777"/>
                      <a:pt x="209991" y="245321"/>
                    </a:cubicBezTo>
                    <a:cubicBezTo>
                      <a:pt x="208496" y="238593"/>
                      <a:pt x="211113" y="232987"/>
                      <a:pt x="216719" y="228875"/>
                    </a:cubicBezTo>
                    <a:cubicBezTo>
                      <a:pt x="224942" y="222895"/>
                      <a:pt x="234660" y="219905"/>
                      <a:pt x="244378" y="219905"/>
                    </a:cubicBezTo>
                    <a:cubicBezTo>
                      <a:pt x="244378" y="219905"/>
                      <a:pt x="244378" y="219905"/>
                      <a:pt x="244378" y="219905"/>
                    </a:cubicBezTo>
                    <a:cubicBezTo>
                      <a:pt x="249611" y="204580"/>
                      <a:pt x="272411" y="207197"/>
                      <a:pt x="272785" y="223643"/>
                    </a:cubicBezTo>
                    <a:cubicBezTo>
                      <a:pt x="272785" y="225511"/>
                      <a:pt x="272785" y="227380"/>
                      <a:pt x="273159" y="229623"/>
                    </a:cubicBezTo>
                    <a:cubicBezTo>
                      <a:pt x="274654" y="230744"/>
                      <a:pt x="276523" y="232239"/>
                      <a:pt x="278018" y="233361"/>
                    </a:cubicBezTo>
                    <a:cubicBezTo>
                      <a:pt x="286241" y="241210"/>
                      <a:pt x="281756" y="252049"/>
                      <a:pt x="273906" y="256161"/>
                    </a:cubicBezTo>
                    <a:close/>
                    <a:moveTo>
                      <a:pt x="304929" y="540601"/>
                    </a:moveTo>
                    <a:cubicBezTo>
                      <a:pt x="304929" y="539853"/>
                      <a:pt x="304556" y="539106"/>
                      <a:pt x="304556" y="538358"/>
                    </a:cubicBezTo>
                    <a:cubicBezTo>
                      <a:pt x="304929" y="537611"/>
                      <a:pt x="304929" y="536863"/>
                      <a:pt x="305303" y="536489"/>
                    </a:cubicBezTo>
                    <a:cubicBezTo>
                      <a:pt x="306798" y="536863"/>
                      <a:pt x="308293" y="536863"/>
                      <a:pt x="309788" y="536863"/>
                    </a:cubicBezTo>
                    <a:cubicBezTo>
                      <a:pt x="308293" y="537984"/>
                      <a:pt x="306798" y="539106"/>
                      <a:pt x="304929" y="540601"/>
                    </a:cubicBezTo>
                    <a:close/>
                    <a:moveTo>
                      <a:pt x="345297" y="625447"/>
                    </a:moveTo>
                    <a:cubicBezTo>
                      <a:pt x="343428" y="623952"/>
                      <a:pt x="341933" y="622830"/>
                      <a:pt x="340064" y="621709"/>
                    </a:cubicBezTo>
                    <a:cubicBezTo>
                      <a:pt x="342307" y="622830"/>
                      <a:pt x="344175" y="623952"/>
                      <a:pt x="346418" y="625073"/>
                    </a:cubicBezTo>
                    <a:cubicBezTo>
                      <a:pt x="346044" y="625073"/>
                      <a:pt x="345671" y="625073"/>
                      <a:pt x="345297" y="625447"/>
                    </a:cubicBezTo>
                    <a:close/>
                    <a:moveTo>
                      <a:pt x="344549" y="303630"/>
                    </a:moveTo>
                    <a:cubicBezTo>
                      <a:pt x="339690" y="297276"/>
                      <a:pt x="338569" y="289053"/>
                      <a:pt x="344549" y="283072"/>
                    </a:cubicBezTo>
                    <a:cubicBezTo>
                      <a:pt x="347166" y="280456"/>
                      <a:pt x="350903" y="278961"/>
                      <a:pt x="355015" y="278961"/>
                    </a:cubicBezTo>
                    <a:cubicBezTo>
                      <a:pt x="356510" y="273354"/>
                      <a:pt x="360248" y="268495"/>
                      <a:pt x="365480" y="265131"/>
                    </a:cubicBezTo>
                    <a:cubicBezTo>
                      <a:pt x="378936" y="256534"/>
                      <a:pt x="396130" y="263636"/>
                      <a:pt x="402484" y="277466"/>
                    </a:cubicBezTo>
                    <a:cubicBezTo>
                      <a:pt x="409585" y="292417"/>
                      <a:pt x="353893" y="315590"/>
                      <a:pt x="344549" y="303630"/>
                    </a:cubicBezTo>
                    <a:close/>
                    <a:moveTo>
                      <a:pt x="353520" y="225885"/>
                    </a:move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511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lose/>
                    <a:moveTo>
                      <a:pt x="433881" y="188508"/>
                    </a:moveTo>
                    <a:cubicBezTo>
                      <a:pt x="433881" y="188882"/>
                      <a:pt x="433507" y="189256"/>
                      <a:pt x="433507" y="189629"/>
                    </a:cubicBezTo>
                    <a:cubicBezTo>
                      <a:pt x="420799" y="175800"/>
                      <a:pt x="405848" y="164960"/>
                      <a:pt x="387159" y="158606"/>
                    </a:cubicBezTo>
                    <a:cubicBezTo>
                      <a:pt x="368471" y="152252"/>
                      <a:pt x="348661" y="152626"/>
                      <a:pt x="331093" y="159354"/>
                    </a:cubicBezTo>
                    <a:cubicBezTo>
                      <a:pt x="329972" y="154869"/>
                      <a:pt x="328477" y="150383"/>
                      <a:pt x="326982" y="145898"/>
                    </a:cubicBezTo>
                    <a:cubicBezTo>
                      <a:pt x="325487" y="142160"/>
                      <a:pt x="323992" y="138423"/>
                      <a:pt x="322123" y="134685"/>
                    </a:cubicBezTo>
                    <a:cubicBezTo>
                      <a:pt x="349408" y="133190"/>
                      <a:pt x="376694" y="131695"/>
                      <a:pt x="403979" y="130200"/>
                    </a:cubicBezTo>
                    <a:cubicBezTo>
                      <a:pt x="400615" y="146272"/>
                      <a:pt x="407343" y="164213"/>
                      <a:pt x="427900" y="169819"/>
                    </a:cubicBezTo>
                    <a:cubicBezTo>
                      <a:pt x="428648" y="170193"/>
                      <a:pt x="429395" y="170193"/>
                      <a:pt x="429769" y="170193"/>
                    </a:cubicBezTo>
                    <a:cubicBezTo>
                      <a:pt x="430143" y="170567"/>
                      <a:pt x="430517" y="170567"/>
                      <a:pt x="430890" y="170941"/>
                    </a:cubicBezTo>
                    <a:cubicBezTo>
                      <a:pt x="431638" y="171688"/>
                      <a:pt x="432012" y="173183"/>
                      <a:pt x="432385" y="173931"/>
                    </a:cubicBezTo>
                    <a:cubicBezTo>
                      <a:pt x="433133" y="176921"/>
                      <a:pt x="433881" y="181780"/>
                      <a:pt x="434254" y="181033"/>
                    </a:cubicBezTo>
                    <a:cubicBezTo>
                      <a:pt x="434254" y="183275"/>
                      <a:pt x="434254" y="185518"/>
                      <a:pt x="434254" y="187760"/>
                    </a:cubicBezTo>
                    <a:cubicBezTo>
                      <a:pt x="433881" y="188134"/>
                      <a:pt x="433881" y="188134"/>
                      <a:pt x="433881" y="188508"/>
                    </a:cubicBezTo>
                    <a:cubicBezTo>
                      <a:pt x="433881" y="188508"/>
                      <a:pt x="433881" y="188508"/>
                      <a:pt x="433881" y="188508"/>
                    </a:cubicBezTo>
                    <a:close/>
                    <a:moveTo>
                      <a:pt x="543769" y="135806"/>
                    </a:moveTo>
                    <a:cubicBezTo>
                      <a:pt x="543022" y="136180"/>
                      <a:pt x="542648" y="136928"/>
                      <a:pt x="541901" y="137301"/>
                    </a:cubicBezTo>
                    <a:cubicBezTo>
                      <a:pt x="540405" y="131321"/>
                      <a:pt x="537415" y="126462"/>
                      <a:pt x="534051" y="122724"/>
                    </a:cubicBezTo>
                    <a:cubicBezTo>
                      <a:pt x="545638" y="121977"/>
                      <a:pt x="557225" y="121229"/>
                      <a:pt x="568812" y="120855"/>
                    </a:cubicBezTo>
                    <a:cubicBezTo>
                      <a:pt x="559842" y="124967"/>
                      <a:pt x="551619" y="129826"/>
                      <a:pt x="543769" y="135806"/>
                    </a:cubicBezTo>
                    <a:close/>
                    <a:moveTo>
                      <a:pt x="702622" y="127583"/>
                    </a:moveTo>
                    <a:cubicBezTo>
                      <a:pt x="694025" y="122350"/>
                      <a:pt x="684307" y="117865"/>
                      <a:pt x="674589" y="114501"/>
                    </a:cubicBezTo>
                    <a:cubicBezTo>
                      <a:pt x="684681" y="113754"/>
                      <a:pt x="695147" y="113380"/>
                      <a:pt x="705239" y="112632"/>
                    </a:cubicBezTo>
                    <a:cubicBezTo>
                      <a:pt x="704491" y="117865"/>
                      <a:pt x="703744" y="122724"/>
                      <a:pt x="702622" y="127583"/>
                    </a:cubicBezTo>
                    <a:close/>
                  </a:path>
                </a:pathLst>
              </a:custGeom>
              <a:solidFill>
                <a:srgbClr val="96BDC4"/>
              </a:solidFill>
              <a:ln w="3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BD3278DB-02F5-7602-18EF-78C697C4FC73}"/>
                </a:ext>
              </a:extLst>
            </p:cNvPr>
            <p:cNvSpPr txBox="1"/>
            <p:nvPr/>
          </p:nvSpPr>
          <p:spPr>
            <a:xfrm>
              <a:off x="2081487" y="5197336"/>
              <a:ext cx="872499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AD760D76-E24A-9E30-2AC2-99C276841E72}"/>
              </a:ext>
            </a:extLst>
          </p:cNvPr>
          <p:cNvGrpSpPr/>
          <p:nvPr/>
        </p:nvGrpSpPr>
        <p:grpSpPr>
          <a:xfrm>
            <a:off x="3863685" y="3127110"/>
            <a:ext cx="4464630" cy="1997607"/>
            <a:chOff x="1082561" y="3691796"/>
            <a:chExt cx="7220134" cy="2473029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17BACB1-2E23-8039-C70F-0B748B6ADA20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6A01175B-D9E8-CFE2-4EA0-0AB17A4E4B9E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C5831E1D-B7DE-32A0-87F9-03ED576C6061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8CC2007-B4CE-DA00-2314-0D8C3C599B85}"/>
                </a:ext>
              </a:extLst>
            </p:cNvPr>
            <p:cNvSpPr txBox="1"/>
            <p:nvPr/>
          </p:nvSpPr>
          <p:spPr>
            <a:xfrm>
              <a:off x="1282316" y="3967744"/>
              <a:ext cx="69346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9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D760D76-E24A-9E30-2AC2-99C276841E72}"/>
              </a:ext>
            </a:extLst>
          </p:cNvPr>
          <p:cNvGrpSpPr/>
          <p:nvPr/>
        </p:nvGrpSpPr>
        <p:grpSpPr>
          <a:xfrm>
            <a:off x="3863685" y="3127110"/>
            <a:ext cx="4464630" cy="1997607"/>
            <a:chOff x="1082561" y="3691796"/>
            <a:chExt cx="7220134" cy="2473029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17BACB1-2E23-8039-C70F-0B748B6ADA20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6A01175B-D9E8-CFE2-4EA0-0AB17A4E4B9E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C5831E1D-B7DE-32A0-87F9-03ED576C6061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8CC2007-B4CE-DA00-2314-0D8C3C599B85}"/>
                </a:ext>
              </a:extLst>
            </p:cNvPr>
            <p:cNvSpPr txBox="1"/>
            <p:nvPr/>
          </p:nvSpPr>
          <p:spPr>
            <a:xfrm>
              <a:off x="1793679" y="4314140"/>
              <a:ext cx="5911872" cy="133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BD0DC0A-E7C3-839D-A5AF-A54DE0987C15}"/>
              </a:ext>
            </a:extLst>
          </p:cNvPr>
          <p:cNvGrpSpPr/>
          <p:nvPr/>
        </p:nvGrpSpPr>
        <p:grpSpPr>
          <a:xfrm>
            <a:off x="2857500" y="550407"/>
            <a:ext cx="7131381" cy="2576704"/>
            <a:chOff x="3067665" y="363794"/>
            <a:chExt cx="6971070" cy="2664541"/>
          </a:xfrm>
        </p:grpSpPr>
        <p:sp>
          <p:nvSpPr>
            <p:cNvPr id="13" name="Bong bóng Ý nghĩ: Hình đám mây 12">
              <a:extLst>
                <a:ext uri="{FF2B5EF4-FFF2-40B4-BE49-F238E27FC236}">
                  <a16:creationId xmlns:a16="http://schemas.microsoft.com/office/drawing/2014/main" id="{18FC9319-09E6-AD77-63EA-B5D0BD20BEF2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C22F61E7-7604-9851-AC98-75908651C076}"/>
                </a:ext>
              </a:extLst>
            </p:cNvPr>
            <p:cNvSpPr txBox="1"/>
            <p:nvPr/>
          </p:nvSpPr>
          <p:spPr>
            <a:xfrm>
              <a:off x="3843099" y="999725"/>
              <a:ext cx="5420202" cy="162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Đồ họa 14">
            <a:extLst>
              <a:ext uri="{FF2B5EF4-FFF2-40B4-BE49-F238E27FC236}">
                <a16:creationId xmlns:a16="http://schemas.microsoft.com/office/drawing/2014/main" id="{83A55597-48F5-248B-E453-4A04B760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AA43037-2612-B2B2-5C52-9665C10C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19" y="747566"/>
            <a:ext cx="537104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0BDC5D-467D-27F3-1EB1-2C29D19082A7}"/>
              </a:ext>
            </a:extLst>
          </p:cNvPr>
          <p:cNvGrpSpPr/>
          <p:nvPr/>
        </p:nvGrpSpPr>
        <p:grpSpPr>
          <a:xfrm>
            <a:off x="1244387" y="2885386"/>
            <a:ext cx="9703226" cy="2296688"/>
            <a:chOff x="588947" y="833378"/>
            <a:chExt cx="10846840" cy="1669258"/>
          </a:xfrm>
        </p:grpSpPr>
        <p:grpSp>
          <p:nvGrpSpPr>
            <p:cNvPr id="3" name="Đồ họa 14">
              <a:extLst>
                <a:ext uri="{FF2B5EF4-FFF2-40B4-BE49-F238E27FC236}">
                  <a16:creationId xmlns:a16="http://schemas.microsoft.com/office/drawing/2014/main" id="{D6F485AF-FEEC-2AB8-EAD1-EC9F3111F853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7203A10C-40DE-34B8-C706-82555D9AC830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96AC3CC7-84B4-120B-A164-C90215296CC3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2D39EB75-F389-9510-EE32-10F5F48E0277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E6F8CF7-6F55-F60C-D61A-669F6A1A2423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357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cơ quan vận động, hô hấp và bài tiết nước tiểu.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ý thức và thực hiện được một số việc làm cơ bản để chăm sóc và bảo vệ cơ quan vận động, hô hấp và bài tiết nước tiểu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8F85589-0019-3D6F-1E4D-5AD7318142E1}"/>
              </a:ext>
            </a:extLst>
          </p:cNvPr>
          <p:cNvGrpSpPr/>
          <p:nvPr/>
        </p:nvGrpSpPr>
        <p:grpSpPr>
          <a:xfrm>
            <a:off x="1214279" y="919489"/>
            <a:ext cx="9664570" cy="1783769"/>
            <a:chOff x="738293" y="2184237"/>
            <a:chExt cx="5231926" cy="1375886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D4D517B-C9CF-EE2B-991E-2E471467F74B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2BD03888-956E-07CF-189D-E73B9E475306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1E83E351-6A1B-E917-7A57-8AE0AC916C94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94E5744-2950-2501-9CA8-2B0870729BCD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4" name="Đồ họa 23">
                  <a:extLst>
                    <a:ext uri="{FF2B5EF4-FFF2-40B4-BE49-F238E27FC236}">
                      <a16:creationId xmlns:a16="http://schemas.microsoft.com/office/drawing/2014/main" id="{A9354D99-479B-8184-B3EC-00D0EA7996DC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3641E13A-39AA-9515-A31C-9AA07A067A07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9F90C7BC-6B0F-3530-19A6-B4613799A75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7F6938F5-EAEB-E0DE-A9AC-A16AE04D59C8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C2FD3A4F-00C1-A299-0187-4ABC74535EA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4CCAB47-DCFA-3ECA-6408-0C14576FAB0E}"/>
                </a:ext>
              </a:extLst>
            </p:cNvPr>
            <p:cNvSpPr txBox="1"/>
            <p:nvPr/>
          </p:nvSpPr>
          <p:spPr>
            <a:xfrm>
              <a:off x="871394" y="2594851"/>
              <a:ext cx="4931301" cy="403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3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3810220E-9154-4C5D-A3FD-34EBBB2B3CC4}"/>
              </a:ext>
            </a:extLst>
          </p:cNvPr>
          <p:cNvGrpSpPr/>
          <p:nvPr/>
        </p:nvGrpSpPr>
        <p:grpSpPr>
          <a:xfrm>
            <a:off x="4868728" y="2048719"/>
            <a:ext cx="3002280" cy="1927860"/>
            <a:chOff x="4358640" y="2468880"/>
            <a:chExt cx="3002280" cy="1927860"/>
          </a:xfrm>
          <a:solidFill>
            <a:srgbClr val="FBDB4A"/>
          </a:solidFill>
        </p:grpSpPr>
        <p:sp>
          <p:nvSpPr>
            <p:cNvPr id="2" name="Đám mây 1">
              <a:extLst>
                <a:ext uri="{FF2B5EF4-FFF2-40B4-BE49-F238E27FC236}">
                  <a16:creationId xmlns:a16="http://schemas.microsoft.com/office/drawing/2014/main" id="{AAC4316E-BE4D-6063-737D-F55DAB052158}"/>
                </a:ext>
              </a:extLst>
            </p:cNvPr>
            <p:cNvSpPr/>
            <p:nvPr/>
          </p:nvSpPr>
          <p:spPr>
            <a:xfrm>
              <a:off x="4358640" y="2468880"/>
              <a:ext cx="3002280" cy="1927860"/>
            </a:xfrm>
            <a:prstGeom prst="cloud">
              <a:avLst/>
            </a:prstGeom>
            <a:grpFill/>
            <a:ln>
              <a:solidFill>
                <a:srgbClr val="3182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9454AC2-0FDC-57F4-233B-EF6857F4FF9B}"/>
                </a:ext>
              </a:extLst>
            </p:cNvPr>
            <p:cNvSpPr txBox="1"/>
            <p:nvPr/>
          </p:nvSpPr>
          <p:spPr>
            <a:xfrm>
              <a:off x="4528643" y="3013501"/>
              <a:ext cx="26622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endParaRPr lang="vi-VN" sz="2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Đường kết nối: Cong 5">
            <a:extLst>
              <a:ext uri="{FF2B5EF4-FFF2-40B4-BE49-F238E27FC236}">
                <a16:creationId xmlns:a16="http://schemas.microsoft.com/office/drawing/2014/main" id="{5FA451AC-639C-9066-F414-1C15AB8246D4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4241552" y="1434888"/>
            <a:ext cx="990849" cy="901912"/>
          </a:xfrm>
          <a:prstGeom prst="curvedConnector3">
            <a:avLst>
              <a:gd name="adj1" fmla="val 50000"/>
            </a:avLst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Nhóm 6">
            <a:extLst>
              <a:ext uri="{FF2B5EF4-FFF2-40B4-BE49-F238E27FC236}">
                <a16:creationId xmlns:a16="http://schemas.microsoft.com/office/drawing/2014/main" id="{ABD39DF3-CE36-4C20-A856-8D511698F716}"/>
              </a:ext>
            </a:extLst>
          </p:cNvPr>
          <p:cNvGrpSpPr/>
          <p:nvPr/>
        </p:nvGrpSpPr>
        <p:grpSpPr>
          <a:xfrm>
            <a:off x="1514145" y="987436"/>
            <a:ext cx="2727406" cy="862950"/>
            <a:chOff x="1017828" y="4572416"/>
            <a:chExt cx="5847638" cy="1113658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802258E-3174-AD18-E864-60665796661E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677A1D8-ECC2-83C0-BA04-27DC50747682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0123510A-54E1-25D8-4EE0-7DD2CC3B599A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2D1E9BAD-DF59-62CF-BFA6-F88CDA8C30F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F2AAB22-143E-0BEE-F2B9-AF9EB134B784}"/>
                </a:ext>
              </a:extLst>
            </p:cNvPr>
            <p:cNvSpPr txBox="1"/>
            <p:nvPr/>
          </p:nvSpPr>
          <p:spPr>
            <a:xfrm>
              <a:off x="1085214" y="4613653"/>
              <a:ext cx="5780252" cy="107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5E3EC605-C34D-8E7F-A44C-67C512C05D22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7433164" y="1493304"/>
            <a:ext cx="938892" cy="74810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5ABA9FE-17AF-9043-F5D7-18042FAE3661}"/>
              </a:ext>
            </a:extLst>
          </p:cNvPr>
          <p:cNvGrpSpPr/>
          <p:nvPr/>
        </p:nvGrpSpPr>
        <p:grpSpPr>
          <a:xfrm>
            <a:off x="8245230" y="1135121"/>
            <a:ext cx="2727406" cy="599531"/>
            <a:chOff x="1017828" y="4572416"/>
            <a:chExt cx="5847638" cy="773709"/>
          </a:xfrm>
        </p:grpSpPr>
        <p:grpSp>
          <p:nvGrpSpPr>
            <p:cNvPr id="15" name="Đồ họa 19">
              <a:extLst>
                <a:ext uri="{FF2B5EF4-FFF2-40B4-BE49-F238E27FC236}">
                  <a16:creationId xmlns:a16="http://schemas.microsoft.com/office/drawing/2014/main" id="{3FD31F62-F3CF-046A-8FEF-EC790C1D7969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DB315C95-AECE-AF33-DD7C-BAB5EAF5BEDA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DE753F5E-BCC0-7E49-AE5E-6888D0E76C46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80BB6A35-AD4F-FD58-5090-F5E30137B81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79B51FD-0D22-AB41-13EA-5DD8A8F5E808}"/>
                </a:ext>
              </a:extLst>
            </p:cNvPr>
            <p:cNvSpPr txBox="1"/>
            <p:nvPr/>
          </p:nvSpPr>
          <p:spPr>
            <a:xfrm>
              <a:off x="1085215" y="4613653"/>
              <a:ext cx="5780251" cy="59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52E9C71-EBE4-EC8C-282E-12840EA5FBFA}"/>
              </a:ext>
            </a:extLst>
          </p:cNvPr>
          <p:cNvGrpSpPr/>
          <p:nvPr/>
        </p:nvGrpSpPr>
        <p:grpSpPr>
          <a:xfrm>
            <a:off x="1384792" y="1778939"/>
            <a:ext cx="3017542" cy="1232135"/>
            <a:chOff x="1514145" y="1800682"/>
            <a:chExt cx="3017542" cy="1232135"/>
          </a:xfrm>
        </p:grpSpPr>
        <p:sp>
          <p:nvSpPr>
            <p:cNvPr id="26" name="Dấu ngoặc vuông Kép 25">
              <a:extLst>
                <a:ext uri="{FF2B5EF4-FFF2-40B4-BE49-F238E27FC236}">
                  <a16:creationId xmlns:a16="http://schemas.microsoft.com/office/drawing/2014/main" id="{9664D6DD-3FD5-0FE6-1EF0-F3F0A92DA0CA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34E9E80D-D426-C2CC-8EE9-67DB942EFEFB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46D11AB-0251-C93D-C2C2-DF693E57D53E}"/>
              </a:ext>
            </a:extLst>
          </p:cNvPr>
          <p:cNvGrpSpPr/>
          <p:nvPr/>
        </p:nvGrpSpPr>
        <p:grpSpPr>
          <a:xfrm>
            <a:off x="7981469" y="1850386"/>
            <a:ext cx="3017542" cy="1232135"/>
            <a:chOff x="1514145" y="1800682"/>
            <a:chExt cx="3017542" cy="1232135"/>
          </a:xfrm>
        </p:grpSpPr>
        <p:sp>
          <p:nvSpPr>
            <p:cNvPr id="31" name="Dấu ngoặc vuông Kép 30">
              <a:extLst>
                <a:ext uri="{FF2B5EF4-FFF2-40B4-BE49-F238E27FC236}">
                  <a16:creationId xmlns:a16="http://schemas.microsoft.com/office/drawing/2014/main" id="{A69185EB-0DD1-6821-1C09-EF55099D86FC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C25E69B7-0AC3-6BD2-812A-8AB2ED905EE6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4" name="Đường kết nối: Cong 33">
            <a:extLst>
              <a:ext uri="{FF2B5EF4-FFF2-40B4-BE49-F238E27FC236}">
                <a16:creationId xmlns:a16="http://schemas.microsoft.com/office/drawing/2014/main" id="{C507D16F-6652-0505-76C7-193E4C331096}"/>
              </a:ext>
            </a:extLst>
          </p:cNvPr>
          <p:cNvCxnSpPr>
            <a:cxnSpLocks/>
            <a:stCxn id="2" idx="1"/>
          </p:cNvCxnSpPr>
          <p:nvPr/>
        </p:nvCxnSpPr>
        <p:spPr>
          <a:xfrm rot="5400000">
            <a:off x="5345961" y="3497293"/>
            <a:ext cx="546674" cy="150114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151679A2-212D-ABE5-C72C-DC7D76AED4EF}"/>
              </a:ext>
            </a:extLst>
          </p:cNvPr>
          <p:cNvGrpSpPr/>
          <p:nvPr/>
        </p:nvGrpSpPr>
        <p:grpSpPr>
          <a:xfrm>
            <a:off x="3756395" y="4521200"/>
            <a:ext cx="2564671" cy="910563"/>
            <a:chOff x="1017828" y="4572416"/>
            <a:chExt cx="5847638" cy="773709"/>
          </a:xfrm>
        </p:grpSpPr>
        <p:grpSp>
          <p:nvGrpSpPr>
            <p:cNvPr id="36" name="Đồ họa 19">
              <a:extLst>
                <a:ext uri="{FF2B5EF4-FFF2-40B4-BE49-F238E27FC236}">
                  <a16:creationId xmlns:a16="http://schemas.microsoft.com/office/drawing/2014/main" id="{9340CA1B-8C4D-394C-BB09-63FD44546C57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3C3B784B-E6CE-FF75-F584-298C66AA9E4E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7B7BE3A2-9D46-B964-6B8E-CE58420861F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56719C6-A01A-4893-9F06-BAE068889694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C47034F7-04B3-D8AF-FCE8-ABA0B6696785}"/>
                </a:ext>
              </a:extLst>
            </p:cNvPr>
            <p:cNvSpPr txBox="1"/>
            <p:nvPr/>
          </p:nvSpPr>
          <p:spPr>
            <a:xfrm>
              <a:off x="1085216" y="4613653"/>
              <a:ext cx="5780250" cy="70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9153C614-23B2-0835-7703-179088D894CB}"/>
              </a:ext>
            </a:extLst>
          </p:cNvPr>
          <p:cNvGrpSpPr/>
          <p:nvPr/>
        </p:nvGrpSpPr>
        <p:grpSpPr>
          <a:xfrm>
            <a:off x="6736459" y="4227957"/>
            <a:ext cx="3017542" cy="1232135"/>
            <a:chOff x="1514145" y="1800682"/>
            <a:chExt cx="3017542" cy="1232135"/>
          </a:xfrm>
        </p:grpSpPr>
        <p:sp>
          <p:nvSpPr>
            <p:cNvPr id="42" name="Dấu ngoặc vuông Kép 41">
              <a:extLst>
                <a:ext uri="{FF2B5EF4-FFF2-40B4-BE49-F238E27FC236}">
                  <a16:creationId xmlns:a16="http://schemas.microsoft.com/office/drawing/2014/main" id="{65EDFA68-F85A-62A5-DC4C-B72D18CB2814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9CBE0FCE-CE63-2E70-C535-64F4F4B16015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Hình ảnh 49">
            <a:extLst>
              <a:ext uri="{FF2B5EF4-FFF2-40B4-BE49-F238E27FC236}">
                <a16:creationId xmlns:a16="http://schemas.microsoft.com/office/drawing/2014/main" id="{93038AE5-9E3C-19E7-066B-61F8A41A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2" y="-6104352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33" y="879694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532</Words>
  <Application>Microsoft Office PowerPoint</Application>
  <PresentationFormat>Widescreen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M PLUS Rounded 1c</vt:lpstr>
      <vt:lpstr>Fredoka One</vt:lpstr>
      <vt:lpstr>SVN-Dancing Script</vt:lpstr>
      <vt:lpstr>Times New Roman</vt:lpstr>
      <vt:lpstr>#9Slide07 HoneyCream</vt:lpstr>
      <vt:lpstr>Cambria</vt:lpstr>
      <vt:lpstr>SVN-Ready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9</cp:revision>
  <dcterms:created xsi:type="dcterms:W3CDTF">2023-03-28T13:48:15Z</dcterms:created>
  <dcterms:modified xsi:type="dcterms:W3CDTF">2026-04-17T06:59:36Z</dcterms:modified>
</cp:coreProperties>
</file>