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7" r:id="rId2"/>
  </p:sldMasterIdLst>
  <p:notesMasterIdLst>
    <p:notesMasterId r:id="rId11"/>
  </p:notesMasterIdLst>
  <p:sldIdLst>
    <p:sldId id="324" r:id="rId3"/>
    <p:sldId id="308" r:id="rId4"/>
    <p:sldId id="339" r:id="rId5"/>
    <p:sldId id="317" r:id="rId6"/>
    <p:sldId id="259" r:id="rId7"/>
    <p:sldId id="337" r:id="rId8"/>
    <p:sldId id="338" r:id="rId9"/>
    <p:sldId id="300" r:id="rId10"/>
  </p:sldIdLst>
  <p:sldSz cx="12192000" cy="6858000"/>
  <p:notesSz cx="6858000" cy="9144000"/>
  <p:embeddedFontLst>
    <p:embeddedFont>
      <p:font typeface="#9Slide03 AmpleSoft Bold" panose="020B0604020202020204" charset="0"/>
      <p:regular r:id="rId12"/>
    </p:embeddedFont>
    <p:embeddedFont>
      <p:font typeface="#9Slide05 Aphrodite Pro" panose="020B0604020202020204" charset="0"/>
      <p:regular r:id="rId13"/>
    </p:embeddedFont>
    <p:embeddedFont>
      <p:font typeface="#9Slide07 Altus" panose="020B0604020202020204" charset="0"/>
      <p:regular r:id="rId14"/>
    </p:embeddedFont>
    <p:embeddedFont>
      <p:font typeface="#9Slide07 HoneyCream" panose="020B0604020202020204" charset="0"/>
      <p:regular r:id="rId15"/>
    </p:embeddedFont>
    <p:embeddedFont>
      <p:font typeface="Cambria" panose="02040503050406030204" pitchFamily="18" charset="0"/>
      <p:regular r:id="rId16"/>
      <p:bold r:id="rId17"/>
      <p:italic r:id="rId18"/>
      <p:boldItalic r:id="rId19"/>
    </p:embeddedFont>
    <p:embeddedFont>
      <p:font typeface="Fredoka One" panose="02000000000000000000" pitchFamily="2" charset="0"/>
      <p:regular r:id="rId2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E12"/>
    <a:srgbClr val="D60093"/>
    <a:srgbClr val="5CAA22"/>
    <a:srgbClr val="29A32C"/>
    <a:srgbClr val="FE8278"/>
    <a:srgbClr val="D37998"/>
    <a:srgbClr val="5BB814"/>
    <a:srgbClr val="FEB508"/>
    <a:srgbClr val="8E9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4660"/>
  </p:normalViewPr>
  <p:slideViewPr>
    <p:cSldViewPr snapToGrid="0">
      <p:cViewPr varScale="1">
        <p:scale>
          <a:sx n="83" d="100"/>
          <a:sy n="83" d="100"/>
        </p:scale>
        <p:origin x="1032" y="90"/>
      </p:cViewPr>
      <p:guideLst/>
    </p:cSldViewPr>
  </p:slideViewPr>
  <p:notesTextViewPr>
    <p:cViewPr>
      <p:scale>
        <a:sx n="1" d="1"/>
        <a:sy n="1" d="1"/>
      </p:scale>
      <p:origin x="0" y="0"/>
    </p:cViewPr>
  </p:notesTextViewPr>
  <p:sorterViewPr>
    <p:cViewPr>
      <p:scale>
        <a:sx n="38" d="100"/>
        <a:sy n="3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604FD-4356-4318-B204-5795754699B6}" type="datetimeFigureOut">
              <a:rPr lang="zh-CN" altLang="en-US" smtClean="0"/>
              <a:t>2026/4/17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D79F0-8940-491D-97BF-74C221A53C50}" type="slidenum">
              <a:rPr lang="zh-CN" altLang="en-US" smtClean="0"/>
              <a:t>‹#›</a:t>
            </a:fld>
            <a:endParaRPr lang="zh-CN" altLang="en-US"/>
          </a:p>
        </p:txBody>
      </p:sp>
    </p:spTree>
    <p:extLst>
      <p:ext uri="{BB962C8B-B14F-4D97-AF65-F5344CB8AC3E}">
        <p14:creationId xmlns:p14="http://schemas.microsoft.com/office/powerpoint/2010/main" val="157554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D79F0-8940-491D-97BF-74C221A53C50}" type="slidenum">
              <a:rPr lang="zh-CN" altLang="en-US" smtClean="0"/>
              <a:t>1</a:t>
            </a:fld>
            <a:endParaRPr lang="zh-CN" altLang="en-US"/>
          </a:p>
        </p:txBody>
      </p:sp>
    </p:spTree>
    <p:extLst>
      <p:ext uri="{BB962C8B-B14F-4D97-AF65-F5344CB8AC3E}">
        <p14:creationId xmlns:p14="http://schemas.microsoft.com/office/powerpoint/2010/main" val="46816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flip="none" rotWithShape="1">
            <a:gsLst>
              <a:gs pos="0">
                <a:schemeClr val="bg1">
                  <a:alpha val="0"/>
                </a:schemeClr>
              </a:gs>
              <a:gs pos="34240">
                <a:srgbClr val="FFFFFF">
                  <a:alpha val="61000"/>
                </a:srgbClr>
              </a:gs>
              <a:gs pos="8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365127"/>
            <a:ext cx="10515600" cy="430006"/>
          </a:xfrm>
          <a:prstGeom prst="rect">
            <a:avLst/>
          </a:prstGeom>
        </p:spPr>
        <p:txBody>
          <a:bodyPr>
            <a:normAutofit/>
          </a:bodyPr>
          <a:lstStyle>
            <a:lvl1pPr algn="ctr">
              <a:defRPr sz="2800">
                <a:solidFill>
                  <a:schemeClr val="accent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37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05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136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637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9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9335680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92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97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70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03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38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80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5.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pic>
        <p:nvPicPr>
          <p:cNvPr id="8" name="Picture 7">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8">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4B714D5E-99F7-3526-2C4C-4E3C229FC647}"/>
              </a:ext>
            </a:extLst>
          </p:cNvPr>
          <p:cNvSpPr txBox="1">
            <a:spLocks/>
          </p:cNvSpPr>
          <p:nvPr userDrawn="1"/>
        </p:nvSpPr>
        <p:spPr>
          <a:xfrm>
            <a:off x="9453251" y="-972425"/>
            <a:ext cx="2914996" cy="972425"/>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vi-VN" sz="4267"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sym typeface="Arial"/>
              </a:rPr>
              <a:t>By:Tư Bùi</a:t>
            </a:r>
            <a:endParaRPr kumimoji="0" lang="en-US" sz="4267"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dirty="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dirty="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
        <p:nvSpPr>
          <p:cNvPr id="8"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a:p>
        </p:txBody>
      </p:sp>
      <p:sp>
        <p:nvSpPr>
          <p:cNvPr id="9" name="Google Shape;8;p1"/>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40">
              <a:buClr>
                <a:srgbClr val="000000"/>
              </a:buClr>
            </a:pPr>
            <a:fld id="{00000000-1234-1234-1234-123412341234}" type="slidenum">
              <a:rPr lang="en" kern="0" smtClean="0">
                <a:solidFill>
                  <a:srgbClr val="FFFFFF"/>
                </a:solidFill>
                <a:cs typeface="Arial"/>
                <a:sym typeface="Arial"/>
              </a:rPr>
              <a:pPr defTabSz="1219140">
                <a:buClr>
                  <a:srgbClr val="000000"/>
                </a:buClr>
              </a:pPr>
              <a:t>‹#›</a:t>
            </a:fld>
            <a:endParaRPr lang="en" kern="0">
              <a:solidFill>
                <a:srgbClr val="FFFFFF"/>
              </a:solidFill>
              <a:cs typeface="Arial"/>
              <a:sym typeface="Arial"/>
            </a:endParaRPr>
          </a:p>
        </p:txBody>
      </p:sp>
      <p:pic>
        <p:nvPicPr>
          <p:cNvPr id="10" name="Picture 9">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1" name="Picture 10">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2"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4B714D5E-99F7-3526-2C4C-4E3C229FC647}"/>
              </a:ext>
            </a:extLst>
          </p:cNvPr>
          <p:cNvSpPr txBox="1">
            <a:spLocks/>
          </p:cNvSpPr>
          <p:nvPr userDrawn="1"/>
        </p:nvSpPr>
        <p:spPr>
          <a:xfrm>
            <a:off x="9453251" y="-972425"/>
            <a:ext cx="2914996" cy="972425"/>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vi-VN" sz="4267"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sym typeface="Arial"/>
              </a:rPr>
              <a:t>By:Tư Bùi</a:t>
            </a:r>
            <a:endParaRPr kumimoji="0" lang="en-US" sz="4267"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sym typeface="Arial"/>
            </a:endParaRPr>
          </a:p>
        </p:txBody>
      </p:sp>
      <p:sp>
        <p:nvSpPr>
          <p:cNvPr id="16"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pic>
        <p:nvPicPr>
          <p:cNvPr id="17" name="Picture 16">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8" name="Picture 17">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9" name="Picture 18">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20" name="Picture 19">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21" name="TextBox 20">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387445897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84;p10"/>
          <p:cNvSpPr/>
          <p:nvPr/>
        </p:nvSpPr>
        <p:spPr>
          <a:xfrm>
            <a:off x="3782131" y="2207700"/>
            <a:ext cx="957949" cy="1384252"/>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w="38100" cap="flat" cmpd="sng">
                <a:solidFill>
                  <a:prstClr val="black"/>
                </a:solidFill>
                <a:prstDash val="solid"/>
                <a:round/>
                <a:headEnd type="none" w="sm" len="sm"/>
                <a:tailEnd type="none" w="sm" len="sm"/>
              </a:ln>
              <a:solidFill>
                <a:srgbClr val="5B9BD5"/>
              </a:solidFill>
              <a:effectLst/>
              <a:uLnTx/>
              <a:uFillTx/>
              <a:latin typeface="#9Slide03 AmpleSoft Bold" pitchFamily="2" charset="0"/>
              <a:ea typeface="+mn-ea"/>
              <a:cs typeface="+mn-cs"/>
            </a:endParaRPr>
          </a:p>
        </p:txBody>
      </p:sp>
      <p:pic>
        <p:nvPicPr>
          <p:cNvPr id="39" name="Picture 38">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100811" y="-225246"/>
            <a:ext cx="1523956" cy="1508868"/>
          </a:xfrm>
          <a:prstGeom prst="rect">
            <a:avLst/>
          </a:prstGeom>
        </p:spPr>
      </p:pic>
      <p:sp>
        <p:nvSpPr>
          <p:cNvPr id="36" name="Rounded Rectangle 35"/>
          <p:cNvSpPr/>
          <p:nvPr/>
        </p:nvSpPr>
        <p:spPr>
          <a:xfrm>
            <a:off x="4321701" y="1116419"/>
            <a:ext cx="7792479" cy="5243283"/>
          </a:xfrm>
          <a:prstGeom prst="roundRect">
            <a:avLst/>
          </a:prstGeom>
          <a:solidFill>
            <a:schemeClr val="bg1">
              <a:alpha val="9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8" name="Google Shape;1910;p31">
            <a:extLst>
              <a:ext uri="{FF2B5EF4-FFF2-40B4-BE49-F238E27FC236}">
                <a16:creationId xmlns:a16="http://schemas.microsoft.com/office/drawing/2014/main" id="{E4CC77B8-F17E-79E4-B3C9-5B07D794B153}"/>
              </a:ext>
            </a:extLst>
          </p:cNvPr>
          <p:cNvSpPr txBox="1">
            <a:spLocks/>
          </p:cNvSpPr>
          <p:nvPr/>
        </p:nvSpPr>
        <p:spPr>
          <a:xfrm>
            <a:off x="6256753" y="1803574"/>
            <a:ext cx="3724803" cy="2037031"/>
          </a:xfrm>
          <a:prstGeom prst="rect">
            <a:avLst/>
          </a:prstGeom>
          <a:noFill/>
          <a:ln>
            <a:noFill/>
          </a:ln>
        </p:spPr>
        <p:txBody>
          <a:bodyPr spcFirstLastPara="1" wrap="square" lIns="121900" tIns="121900" rIns="121900" bIns="121900"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6000" b="1" i="0" u="none" strike="noStrike" kern="0" cap="none" spc="0" normalizeH="0" baseline="0" noProof="0" dirty="0" err="1">
                <a:ln>
                  <a:noFill/>
                </a:ln>
                <a:solidFill>
                  <a:srgbClr val="3D4E12"/>
                </a:solidFill>
                <a:effectLst>
                  <a:outerShdw blurRad="38100" dist="38100" dir="2700000" algn="tl">
                    <a:srgbClr val="000000">
                      <a:alpha val="43137"/>
                    </a:srgbClr>
                  </a:outerShdw>
                </a:effectLst>
                <a:uLnTx/>
                <a:uFillTx/>
                <a:latin typeface="#9Slide05 Aphrodite Pro" panose="02000000000000000000" pitchFamily="2" charset="0"/>
                <a:sym typeface="Chango"/>
              </a:rPr>
              <a:t>Tự</a:t>
            </a:r>
            <a:r>
              <a:rPr kumimoji="0" lang="en-US" sz="6000" b="1" i="0" u="none" strike="noStrike" kern="0" cap="none" spc="0" normalizeH="0" baseline="0" noProof="0" dirty="0">
                <a:ln>
                  <a:noFill/>
                </a:ln>
                <a:solidFill>
                  <a:srgbClr val="3D4E12"/>
                </a:solidFill>
                <a:effectLst>
                  <a:outerShdw blurRad="38100" dist="38100" dir="2700000" algn="tl">
                    <a:srgbClr val="000000">
                      <a:alpha val="43137"/>
                    </a:srgbClr>
                  </a:outerShdw>
                </a:effectLst>
                <a:uLnTx/>
                <a:uFillTx/>
                <a:latin typeface="#9Slide05 Aphrodite Pro" panose="02000000000000000000" pitchFamily="2" charset="0"/>
                <a:sym typeface="Chango"/>
              </a:rPr>
              <a:t> </a:t>
            </a:r>
            <a:r>
              <a:rPr kumimoji="0" lang="en-US" sz="6000" b="1" i="0" u="none" strike="noStrike" kern="0" cap="none" spc="0" normalizeH="0" baseline="0" noProof="0" dirty="0" err="1">
                <a:ln>
                  <a:noFill/>
                </a:ln>
                <a:solidFill>
                  <a:srgbClr val="3D4E12"/>
                </a:solidFill>
                <a:effectLst>
                  <a:outerShdw blurRad="38100" dist="38100" dir="2700000" algn="tl">
                    <a:srgbClr val="000000">
                      <a:alpha val="43137"/>
                    </a:srgbClr>
                  </a:outerShdw>
                </a:effectLst>
                <a:uLnTx/>
                <a:uFillTx/>
                <a:latin typeface="#9Slide05 Aphrodite Pro" panose="02000000000000000000" pitchFamily="2" charset="0"/>
                <a:sym typeface="Chango"/>
              </a:rPr>
              <a:t>nhiên</a:t>
            </a:r>
            <a:r>
              <a:rPr kumimoji="0" lang="en-US" sz="6000" b="1" i="0" u="none" strike="noStrike" kern="0" cap="none" spc="0" normalizeH="0" baseline="0" noProof="0" dirty="0">
                <a:ln>
                  <a:noFill/>
                </a:ln>
                <a:solidFill>
                  <a:srgbClr val="3D4E12"/>
                </a:solidFill>
                <a:effectLst>
                  <a:outerShdw blurRad="38100" dist="38100" dir="2700000" algn="tl">
                    <a:srgbClr val="000000">
                      <a:alpha val="43137"/>
                    </a:srgbClr>
                  </a:outerShdw>
                </a:effectLst>
                <a:uLnTx/>
                <a:uFillTx/>
                <a:latin typeface="#9Slide05 Aphrodite Pro" panose="02000000000000000000" pitchFamily="2" charset="0"/>
                <a:sym typeface="Chango"/>
              </a:rPr>
              <a:t> </a:t>
            </a:r>
            <a:r>
              <a:rPr kumimoji="0" lang="en-US" sz="6000" b="1" i="0" u="none" strike="noStrike" kern="0" cap="none" spc="0" normalizeH="0" baseline="0" noProof="0" dirty="0" err="1">
                <a:ln>
                  <a:noFill/>
                </a:ln>
                <a:solidFill>
                  <a:srgbClr val="3D4E12"/>
                </a:solidFill>
                <a:effectLst>
                  <a:outerShdw blurRad="38100" dist="38100" dir="2700000" algn="tl">
                    <a:srgbClr val="000000">
                      <a:alpha val="43137"/>
                    </a:srgbClr>
                  </a:outerShdw>
                </a:effectLst>
                <a:uLnTx/>
                <a:uFillTx/>
                <a:latin typeface="#9Slide05 Aphrodite Pro" panose="02000000000000000000" pitchFamily="2" charset="0"/>
                <a:sym typeface="Chango"/>
              </a:rPr>
              <a:t>xã</a:t>
            </a:r>
            <a:r>
              <a:rPr kumimoji="0" lang="en-US" sz="6000" b="1" i="0" u="none" strike="noStrike" kern="0" cap="none" spc="0" normalizeH="0" baseline="0" noProof="0" dirty="0">
                <a:ln>
                  <a:noFill/>
                </a:ln>
                <a:solidFill>
                  <a:srgbClr val="3D4E12"/>
                </a:solidFill>
                <a:effectLst>
                  <a:outerShdw blurRad="38100" dist="38100" dir="2700000" algn="tl">
                    <a:srgbClr val="000000">
                      <a:alpha val="43137"/>
                    </a:srgbClr>
                  </a:outerShdw>
                </a:effectLst>
                <a:uLnTx/>
                <a:uFillTx/>
                <a:latin typeface="#9Slide05 Aphrodite Pro" panose="02000000000000000000" pitchFamily="2" charset="0"/>
                <a:sym typeface="Chango"/>
              </a:rPr>
              <a:t> </a:t>
            </a:r>
            <a:r>
              <a:rPr kumimoji="0" lang="en-US" sz="6000" b="1" i="0" u="none" strike="noStrike" kern="0" cap="none" spc="0" normalizeH="0" baseline="0" noProof="0" dirty="0" err="1">
                <a:ln>
                  <a:noFill/>
                </a:ln>
                <a:solidFill>
                  <a:srgbClr val="3D4E12"/>
                </a:solidFill>
                <a:effectLst>
                  <a:outerShdw blurRad="38100" dist="38100" dir="2700000" algn="tl">
                    <a:srgbClr val="000000">
                      <a:alpha val="43137"/>
                    </a:srgbClr>
                  </a:outerShdw>
                </a:effectLst>
                <a:uLnTx/>
                <a:uFillTx/>
                <a:latin typeface="#9Slide05 Aphrodite Pro" panose="02000000000000000000" pitchFamily="2" charset="0"/>
                <a:sym typeface="Chango"/>
              </a:rPr>
              <a:t>hội</a:t>
            </a:r>
            <a:r>
              <a:rPr kumimoji="0" lang="en-US" sz="6000" b="1" i="0" u="none" strike="noStrike" kern="0" cap="none" spc="0" normalizeH="0" baseline="0" noProof="0" dirty="0">
                <a:ln>
                  <a:noFill/>
                </a:ln>
                <a:solidFill>
                  <a:srgbClr val="3D4E12"/>
                </a:solidFill>
                <a:effectLst>
                  <a:outerShdw blurRad="38100" dist="38100" dir="2700000" algn="tl">
                    <a:srgbClr val="000000">
                      <a:alpha val="43137"/>
                    </a:srgbClr>
                  </a:outerShdw>
                </a:effectLst>
                <a:uLnTx/>
                <a:uFillTx/>
                <a:latin typeface="#9Slide05 Aphrodite Pro" panose="02000000000000000000" pitchFamily="2" charset="0"/>
                <a:sym typeface="Chango"/>
              </a:rPr>
              <a:t> 2</a:t>
            </a:r>
          </a:p>
        </p:txBody>
      </p:sp>
      <p:pic>
        <p:nvPicPr>
          <p:cNvPr id="9" name="Picture 8">
            <a:extLst>
              <a:ext uri="{FF2B5EF4-FFF2-40B4-BE49-F238E27FC236}">
                <a16:creationId xmlns:a16="http://schemas.microsoft.com/office/drawing/2014/main" id="{DC41725A-66FC-ECC9-D741-C488264DA5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7667"/>
          <a:stretch/>
        </p:blipFill>
        <p:spPr>
          <a:xfrm>
            <a:off x="11310626" y="797667"/>
            <a:ext cx="803554" cy="851761"/>
          </a:xfrm>
          <a:prstGeom prst="rect">
            <a:avLst/>
          </a:prstGeom>
        </p:spPr>
      </p:pic>
      <p:pic>
        <p:nvPicPr>
          <p:cNvPr id="3" name="Picture 2"/>
          <p:cNvPicPr>
            <a:picLocks noChangeAspect="1"/>
          </p:cNvPicPr>
          <p:nvPr/>
        </p:nvPicPr>
        <p:blipFill>
          <a:blip r:embed="rId5"/>
          <a:stretch>
            <a:fillRect/>
          </a:stretch>
        </p:blipFill>
        <p:spPr>
          <a:xfrm>
            <a:off x="4100087" y="2535301"/>
            <a:ext cx="8559526" cy="2938527"/>
          </a:xfrm>
          <a:prstGeom prst="rect">
            <a:avLst/>
          </a:prstGeom>
        </p:spPr>
      </p:pic>
    </p:spTree>
    <p:extLst>
      <p:ext uri="{BB962C8B-B14F-4D97-AF65-F5344CB8AC3E}">
        <p14:creationId xmlns:p14="http://schemas.microsoft.com/office/powerpoint/2010/main" val="2436639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810885" y="2522663"/>
            <a:ext cx="9988659" cy="2350333"/>
          </a:xfrm>
          <a:prstGeom prst="roundRect">
            <a:avLst/>
          </a:prstGeom>
          <a:solidFill>
            <a:schemeClr val="bg1">
              <a:alpha val="6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5" name="Google Shape;784;p10"/>
          <p:cNvSpPr/>
          <p:nvPr/>
        </p:nvSpPr>
        <p:spPr>
          <a:xfrm>
            <a:off x="3782131" y="2207700"/>
            <a:ext cx="957949" cy="1384252"/>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w="38100" cap="flat" cmpd="sng">
                <a:solidFill>
                  <a:prstClr val="black"/>
                </a:solidFill>
                <a:prstDash val="solid"/>
                <a:round/>
                <a:headEnd type="none" w="sm" len="sm"/>
                <a:tailEnd type="none" w="sm" len="sm"/>
              </a:ln>
              <a:solidFill>
                <a:srgbClr val="5B9BD5"/>
              </a:solidFill>
              <a:effectLst/>
              <a:uLnTx/>
              <a:uFillTx/>
              <a:latin typeface="#9Slide03 AmpleSoft Bold" pitchFamily="2" charset="0"/>
              <a:ea typeface="+mn-ea"/>
              <a:cs typeface="+mn-cs"/>
            </a:endParaRPr>
          </a:p>
        </p:txBody>
      </p:sp>
      <p:pic>
        <p:nvPicPr>
          <p:cNvPr id="39" name="Picture 38">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100811" y="-225246"/>
            <a:ext cx="1523956" cy="1508868"/>
          </a:xfrm>
          <a:prstGeom prst="rect">
            <a:avLst/>
          </a:prstGeom>
        </p:spPr>
      </p:pic>
      <p:pic>
        <p:nvPicPr>
          <p:cNvPr id="2" name="Picture 1"/>
          <p:cNvPicPr>
            <a:picLocks noChangeAspect="1"/>
          </p:cNvPicPr>
          <p:nvPr/>
        </p:nvPicPr>
        <p:blipFill>
          <a:blip r:embed="rId3"/>
          <a:stretch>
            <a:fillRect/>
          </a:stretch>
        </p:blipFill>
        <p:spPr>
          <a:xfrm>
            <a:off x="967618" y="2522663"/>
            <a:ext cx="9675191" cy="2676376"/>
          </a:xfrm>
          <a:prstGeom prst="rect">
            <a:avLst/>
          </a:prstGeom>
        </p:spPr>
      </p:pic>
    </p:spTree>
    <p:extLst>
      <p:ext uri="{BB962C8B-B14F-4D97-AF65-F5344CB8AC3E}">
        <p14:creationId xmlns:p14="http://schemas.microsoft.com/office/powerpoint/2010/main" val="1295758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FE0B-C125-F8F4-084B-7E014CB788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B1C83B-D4D1-F790-1758-C51E32295FA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0032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84;p10"/>
          <p:cNvSpPr/>
          <p:nvPr/>
        </p:nvSpPr>
        <p:spPr>
          <a:xfrm>
            <a:off x="3782131" y="2534950"/>
            <a:ext cx="957949" cy="1384252"/>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w="38100" cap="flat" cmpd="sng">
                <a:solidFill>
                  <a:prstClr val="black"/>
                </a:solidFill>
                <a:prstDash val="solid"/>
                <a:round/>
                <a:headEnd type="none" w="sm" len="sm"/>
                <a:tailEnd type="none" w="sm" len="sm"/>
              </a:ln>
              <a:solidFill>
                <a:srgbClr val="5B9BD5"/>
              </a:solidFill>
              <a:effectLst/>
              <a:uLnTx/>
              <a:uFillTx/>
              <a:latin typeface="#9Slide03 AmpleSoft Bold" pitchFamily="2" charset="0"/>
              <a:ea typeface="+mn-ea"/>
              <a:cs typeface="+mn-cs"/>
            </a:endParaRPr>
          </a:p>
        </p:txBody>
      </p:sp>
      <p:pic>
        <p:nvPicPr>
          <p:cNvPr id="39" name="Picture 38">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100811" y="-225246"/>
            <a:ext cx="1523956" cy="1508868"/>
          </a:xfrm>
          <a:prstGeom prst="rect">
            <a:avLst/>
          </a:prstGeom>
        </p:spPr>
      </p:pic>
      <p:pic>
        <p:nvPicPr>
          <p:cNvPr id="4" name="Picture 3"/>
          <p:cNvPicPr>
            <a:picLocks noChangeAspect="1"/>
          </p:cNvPicPr>
          <p:nvPr/>
        </p:nvPicPr>
        <p:blipFill>
          <a:blip r:embed="rId3"/>
          <a:stretch>
            <a:fillRect/>
          </a:stretch>
        </p:blipFill>
        <p:spPr>
          <a:xfrm>
            <a:off x="3146121" y="2648287"/>
            <a:ext cx="8632684" cy="3792041"/>
          </a:xfrm>
          <a:prstGeom prst="rect">
            <a:avLst/>
          </a:prstGeom>
        </p:spPr>
      </p:pic>
    </p:spTree>
    <p:extLst>
      <p:ext uri="{BB962C8B-B14F-4D97-AF65-F5344CB8AC3E}">
        <p14:creationId xmlns:p14="http://schemas.microsoft.com/office/powerpoint/2010/main" val="1329234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65339" y="185287"/>
            <a:ext cx="11497018" cy="6428511"/>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 name="TextBox 7"/>
          <p:cNvSpPr txBox="1"/>
          <p:nvPr/>
        </p:nvSpPr>
        <p:spPr>
          <a:xfrm>
            <a:off x="870859" y="603973"/>
            <a:ext cx="10085977" cy="2217082"/>
          </a:xfrm>
          <a:prstGeom prst="rect">
            <a:avLst/>
          </a:prstGeom>
          <a:noFill/>
        </p:spPr>
        <p:txBody>
          <a:bodyPr wrap="square" rtlCol="0">
            <a:spAutoFit/>
          </a:bodyPr>
          <a:lstStyle/>
          <a:p>
            <a:pPr>
              <a:lnSpc>
                <a:spcPct val="150000"/>
              </a:lnSpc>
            </a:pPr>
            <a:r>
              <a:rPr lang="en-US" sz="2800" dirty="0"/>
              <a:t>        </a:t>
            </a:r>
            <a:r>
              <a:rPr lang="en-US" sz="3200" b="1" dirty="0" err="1">
                <a:solidFill>
                  <a:srgbClr val="002060"/>
                </a:solidFill>
              </a:rPr>
              <a:t>Thực</a:t>
            </a:r>
            <a:r>
              <a:rPr lang="en-US" sz="3200" b="1" dirty="0">
                <a:solidFill>
                  <a:srgbClr val="002060"/>
                </a:solidFill>
              </a:rPr>
              <a:t> </a:t>
            </a:r>
            <a:r>
              <a:rPr lang="en-US" sz="3200" b="1" dirty="0" err="1">
                <a:solidFill>
                  <a:srgbClr val="002060"/>
                </a:solidFill>
              </a:rPr>
              <a:t>hiện</a:t>
            </a:r>
            <a:r>
              <a:rPr lang="en-US" sz="3200" b="1" dirty="0">
                <a:solidFill>
                  <a:srgbClr val="002060"/>
                </a:solidFill>
              </a:rPr>
              <a:t> </a:t>
            </a:r>
            <a:r>
              <a:rPr lang="en-US" sz="3200" b="1" dirty="0" err="1">
                <a:solidFill>
                  <a:srgbClr val="002060"/>
                </a:solidFill>
              </a:rPr>
              <a:t>các</a:t>
            </a:r>
            <a:r>
              <a:rPr lang="en-US" sz="3200" b="1" dirty="0">
                <a:solidFill>
                  <a:srgbClr val="002060"/>
                </a:solidFill>
              </a:rPr>
              <a:t> </a:t>
            </a:r>
            <a:r>
              <a:rPr lang="en-US" sz="3200" b="1" dirty="0" err="1">
                <a:solidFill>
                  <a:srgbClr val="002060"/>
                </a:solidFill>
              </a:rPr>
              <a:t>hoạt</a:t>
            </a:r>
            <a:r>
              <a:rPr lang="en-US" sz="3200" b="1" dirty="0">
                <a:solidFill>
                  <a:srgbClr val="002060"/>
                </a:solidFill>
              </a:rPr>
              <a:t> </a:t>
            </a:r>
            <a:r>
              <a:rPr lang="en-US" sz="3200" b="1" dirty="0" err="1">
                <a:solidFill>
                  <a:srgbClr val="002060"/>
                </a:solidFill>
              </a:rPr>
              <a:t>động</a:t>
            </a:r>
            <a:r>
              <a:rPr lang="en-US" sz="3200" b="1" dirty="0">
                <a:solidFill>
                  <a:srgbClr val="002060"/>
                </a:solidFill>
              </a:rPr>
              <a:t> </a:t>
            </a:r>
            <a:r>
              <a:rPr lang="en-US" sz="3200" b="1" dirty="0" err="1">
                <a:solidFill>
                  <a:srgbClr val="002060"/>
                </a:solidFill>
              </a:rPr>
              <a:t>sau</a:t>
            </a:r>
            <a:r>
              <a:rPr lang="en-US" sz="3200" b="1" dirty="0">
                <a:solidFill>
                  <a:srgbClr val="002060"/>
                </a:solidFill>
              </a:rPr>
              <a:t>:</a:t>
            </a:r>
          </a:p>
          <a:p>
            <a:pPr>
              <a:lnSpc>
                <a:spcPct val="150000"/>
              </a:lnSpc>
            </a:pPr>
            <a:r>
              <a:rPr lang="en-US" sz="3200" b="1" dirty="0">
                <a:solidFill>
                  <a:srgbClr val="002060"/>
                </a:solidFill>
              </a:rPr>
              <a:t>1.</a:t>
            </a:r>
            <a:r>
              <a:rPr lang="vi-VN" sz="3200" b="1" dirty="0">
                <a:solidFill>
                  <a:srgbClr val="002060"/>
                </a:solidFill>
              </a:rPr>
              <a:t> </a:t>
            </a:r>
            <a:r>
              <a:rPr lang="en-US" sz="3200" b="1" dirty="0" err="1">
                <a:solidFill>
                  <a:srgbClr val="002060"/>
                </a:solidFill>
              </a:rPr>
              <a:t>Đặt</a:t>
            </a:r>
            <a:r>
              <a:rPr lang="en-US" sz="3200" b="1" dirty="0">
                <a:solidFill>
                  <a:srgbClr val="002060"/>
                </a:solidFill>
              </a:rPr>
              <a:t> </a:t>
            </a:r>
            <a:r>
              <a:rPr lang="en-US" sz="3200" b="1" dirty="0" err="1">
                <a:solidFill>
                  <a:srgbClr val="002060"/>
                </a:solidFill>
              </a:rPr>
              <a:t>tay</a:t>
            </a:r>
            <a:r>
              <a:rPr lang="en-US" sz="3200" b="1" dirty="0">
                <a:solidFill>
                  <a:srgbClr val="002060"/>
                </a:solidFill>
              </a:rPr>
              <a:t> </a:t>
            </a:r>
            <a:r>
              <a:rPr lang="en-US" sz="3200" b="1" dirty="0" err="1">
                <a:solidFill>
                  <a:srgbClr val="002060"/>
                </a:solidFill>
              </a:rPr>
              <a:t>lên</a:t>
            </a:r>
            <a:r>
              <a:rPr lang="en-US" sz="3200" b="1" dirty="0">
                <a:solidFill>
                  <a:srgbClr val="002060"/>
                </a:solidFill>
              </a:rPr>
              <a:t> </a:t>
            </a:r>
            <a:r>
              <a:rPr lang="en-US" sz="3200" b="1" dirty="0" err="1">
                <a:solidFill>
                  <a:srgbClr val="002060"/>
                </a:solidFill>
              </a:rPr>
              <a:t>ngực</a:t>
            </a:r>
            <a:r>
              <a:rPr lang="en-US" sz="3200" b="1" dirty="0">
                <a:solidFill>
                  <a:srgbClr val="002060"/>
                </a:solidFill>
              </a:rPr>
              <a:t>, </a:t>
            </a:r>
            <a:r>
              <a:rPr lang="en-US" sz="3200" b="1" dirty="0" err="1">
                <a:solidFill>
                  <a:srgbClr val="002060"/>
                </a:solidFill>
              </a:rPr>
              <a:t>theo</a:t>
            </a:r>
            <a:r>
              <a:rPr lang="en-US" sz="3200" b="1" dirty="0">
                <a:solidFill>
                  <a:srgbClr val="002060"/>
                </a:solidFill>
              </a:rPr>
              <a:t> </a:t>
            </a:r>
            <a:r>
              <a:rPr lang="en-US" sz="3200" b="1" dirty="0" err="1">
                <a:solidFill>
                  <a:srgbClr val="002060"/>
                </a:solidFill>
              </a:rPr>
              <a:t>dõi</a:t>
            </a:r>
            <a:r>
              <a:rPr lang="en-US" sz="3200" b="1" dirty="0">
                <a:solidFill>
                  <a:srgbClr val="002060"/>
                </a:solidFill>
              </a:rPr>
              <a:t> </a:t>
            </a:r>
            <a:r>
              <a:rPr lang="en-US" sz="3200" b="1" dirty="0" err="1">
                <a:solidFill>
                  <a:srgbClr val="002060"/>
                </a:solidFill>
              </a:rPr>
              <a:t>nhịp</a:t>
            </a:r>
            <a:r>
              <a:rPr lang="en-US" sz="3200" b="1" dirty="0">
                <a:solidFill>
                  <a:srgbClr val="002060"/>
                </a:solidFill>
              </a:rPr>
              <a:t> </a:t>
            </a:r>
            <a:r>
              <a:rPr lang="en-US" sz="3200" b="1" dirty="0" err="1">
                <a:solidFill>
                  <a:srgbClr val="002060"/>
                </a:solidFill>
              </a:rPr>
              <a:t>thở</a:t>
            </a:r>
            <a:r>
              <a:rPr lang="en-US" sz="3200" b="1" dirty="0">
                <a:solidFill>
                  <a:srgbClr val="002060"/>
                </a:solidFill>
              </a:rPr>
              <a:t> </a:t>
            </a:r>
            <a:r>
              <a:rPr lang="en-US" sz="3200" b="1" dirty="0" err="1">
                <a:solidFill>
                  <a:srgbClr val="002060"/>
                </a:solidFill>
              </a:rPr>
              <a:t>trong</a:t>
            </a:r>
            <a:r>
              <a:rPr lang="en-US" sz="3200" b="1" dirty="0">
                <a:solidFill>
                  <a:srgbClr val="002060"/>
                </a:solidFill>
              </a:rPr>
              <a:t> 1 </a:t>
            </a:r>
            <a:r>
              <a:rPr lang="en-US" sz="3200" b="1" dirty="0" err="1">
                <a:solidFill>
                  <a:srgbClr val="002060"/>
                </a:solidFill>
              </a:rPr>
              <a:t>phút</a:t>
            </a:r>
            <a:endParaRPr lang="en-US" sz="3200" b="1" dirty="0">
              <a:solidFill>
                <a:srgbClr val="002060"/>
              </a:solidFill>
            </a:endParaRPr>
          </a:p>
          <a:p>
            <a:pPr>
              <a:lnSpc>
                <a:spcPct val="150000"/>
              </a:lnSpc>
            </a:pPr>
            <a:r>
              <a:rPr lang="en-US" sz="3200" b="1" dirty="0" err="1">
                <a:solidFill>
                  <a:srgbClr val="002060"/>
                </a:solidFill>
              </a:rPr>
              <a:t>Chạy</a:t>
            </a:r>
            <a:r>
              <a:rPr lang="en-US" sz="3200" b="1" dirty="0">
                <a:solidFill>
                  <a:srgbClr val="002060"/>
                </a:solidFill>
              </a:rPr>
              <a:t> </a:t>
            </a:r>
            <a:r>
              <a:rPr lang="en-US" sz="3200" b="1" dirty="0" err="1">
                <a:solidFill>
                  <a:srgbClr val="002060"/>
                </a:solidFill>
              </a:rPr>
              <a:t>tại</a:t>
            </a:r>
            <a:r>
              <a:rPr lang="en-US" sz="3200" b="1" dirty="0">
                <a:solidFill>
                  <a:srgbClr val="002060"/>
                </a:solidFill>
              </a:rPr>
              <a:t> </a:t>
            </a:r>
            <a:r>
              <a:rPr lang="en-US" sz="3200" b="1" dirty="0" err="1">
                <a:solidFill>
                  <a:srgbClr val="002060"/>
                </a:solidFill>
              </a:rPr>
              <a:t>chỗ</a:t>
            </a:r>
            <a:r>
              <a:rPr lang="en-US" sz="3200" b="1" dirty="0">
                <a:solidFill>
                  <a:srgbClr val="002060"/>
                </a:solidFill>
              </a:rPr>
              <a:t> 1 </a:t>
            </a:r>
            <a:r>
              <a:rPr lang="en-US" sz="3200" b="1" dirty="0" err="1">
                <a:solidFill>
                  <a:srgbClr val="002060"/>
                </a:solidFill>
              </a:rPr>
              <a:t>phút</a:t>
            </a:r>
            <a:r>
              <a:rPr lang="en-US" sz="3200" b="1" dirty="0">
                <a:solidFill>
                  <a:srgbClr val="002060"/>
                </a:solidFill>
              </a:rPr>
              <a:t> </a:t>
            </a:r>
            <a:r>
              <a:rPr lang="en-US" sz="3200" b="1" dirty="0" err="1">
                <a:solidFill>
                  <a:srgbClr val="002060"/>
                </a:solidFill>
              </a:rPr>
              <a:t>rồi</a:t>
            </a:r>
            <a:r>
              <a:rPr lang="en-US" sz="3200" b="1" dirty="0">
                <a:solidFill>
                  <a:srgbClr val="002060"/>
                </a:solidFill>
              </a:rPr>
              <a:t> </a:t>
            </a:r>
            <a:r>
              <a:rPr lang="en-US" sz="3200" b="1" dirty="0" err="1">
                <a:solidFill>
                  <a:srgbClr val="002060"/>
                </a:solidFill>
              </a:rPr>
              <a:t>theo</a:t>
            </a:r>
            <a:r>
              <a:rPr lang="en-US" sz="3200" b="1" dirty="0">
                <a:solidFill>
                  <a:srgbClr val="002060"/>
                </a:solidFill>
              </a:rPr>
              <a:t> </a:t>
            </a:r>
            <a:r>
              <a:rPr lang="en-US" sz="3200" b="1" dirty="0" err="1">
                <a:solidFill>
                  <a:srgbClr val="002060"/>
                </a:solidFill>
              </a:rPr>
              <a:t>dõi</a:t>
            </a:r>
            <a:r>
              <a:rPr lang="en-US" sz="3200" b="1" dirty="0">
                <a:solidFill>
                  <a:srgbClr val="002060"/>
                </a:solidFill>
              </a:rPr>
              <a:t> </a:t>
            </a:r>
            <a:r>
              <a:rPr lang="en-US" sz="3200" b="1" dirty="0" err="1">
                <a:solidFill>
                  <a:srgbClr val="002060"/>
                </a:solidFill>
              </a:rPr>
              <a:t>nhịp</a:t>
            </a:r>
            <a:r>
              <a:rPr lang="en-US" sz="3200" b="1" dirty="0">
                <a:solidFill>
                  <a:srgbClr val="002060"/>
                </a:solidFill>
              </a:rPr>
              <a:t> </a:t>
            </a:r>
            <a:r>
              <a:rPr lang="en-US" sz="3200" b="1" dirty="0" err="1">
                <a:solidFill>
                  <a:srgbClr val="002060"/>
                </a:solidFill>
              </a:rPr>
              <a:t>thở</a:t>
            </a:r>
            <a:r>
              <a:rPr lang="en-US" sz="3200" b="1" dirty="0">
                <a:solidFill>
                  <a:srgbClr val="002060"/>
                </a:solidFill>
              </a:rPr>
              <a:t> </a:t>
            </a:r>
            <a:r>
              <a:rPr lang="en-US" sz="3200" b="1" dirty="0" err="1">
                <a:solidFill>
                  <a:srgbClr val="002060"/>
                </a:solidFill>
              </a:rPr>
              <a:t>tiếp</a:t>
            </a:r>
            <a:endParaRPr lang="en-US" sz="3200" b="1" dirty="0">
              <a:solidFill>
                <a:srgbClr val="002060"/>
              </a:solidFill>
            </a:endParaRPr>
          </a:p>
        </p:txBody>
      </p:sp>
      <p:pic>
        <p:nvPicPr>
          <p:cNvPr id="10" name="Picture 2" descr="20210409092016_wm_shs-tu-nhien-va-xa-hoi-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6224" t="69678" r="21026" b="2811"/>
          <a:stretch/>
        </p:blipFill>
        <p:spPr bwMode="auto">
          <a:xfrm>
            <a:off x="1423353" y="3622430"/>
            <a:ext cx="5258250" cy="3235570"/>
          </a:xfrm>
          <a:prstGeom prst="roundRect">
            <a:avLst>
              <a:gd name="adj" fmla="val 39277"/>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3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089D1F9C-31BC-8E2B-C8F9-59996855C5B5}"/>
              </a:ext>
            </a:extLst>
          </p:cNvPr>
          <p:cNvSpPr/>
          <p:nvPr/>
        </p:nvSpPr>
        <p:spPr>
          <a:xfrm>
            <a:off x="4030134" y="1512938"/>
            <a:ext cx="7620000" cy="4193604"/>
          </a:xfrm>
          <a:prstGeom prst="roundRect">
            <a:avLst/>
          </a:prstGeom>
          <a:solidFill>
            <a:schemeClr val="bg1"/>
          </a:solidFill>
          <a:ln w="38100">
            <a:solidFill>
              <a:srgbClr val="2668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思源黑体 CN"/>
              <a:ea typeface="思源黑体 CN"/>
              <a:cs typeface="+mn-cs"/>
            </a:endParaRPr>
          </a:p>
        </p:txBody>
      </p:sp>
      <p:sp>
        <p:nvSpPr>
          <p:cNvPr id="5" name="TextBox 4">
            <a:extLst>
              <a:ext uri="{FF2B5EF4-FFF2-40B4-BE49-F238E27FC236}">
                <a16:creationId xmlns:a16="http://schemas.microsoft.com/office/drawing/2014/main" id="{0E003A0E-03A2-5BED-4FAA-CF3A453B3B8D}"/>
              </a:ext>
            </a:extLst>
          </p:cNvPr>
          <p:cNvSpPr txBox="1"/>
          <p:nvPr/>
        </p:nvSpPr>
        <p:spPr>
          <a:xfrm>
            <a:off x="4214042" y="1740628"/>
            <a:ext cx="7073531" cy="3785656"/>
          </a:xfrm>
          <a:prstGeom prst="rect">
            <a:avLst/>
          </a:prstGeom>
          <a:noFill/>
        </p:spPr>
        <p:txBody>
          <a:bodyPr wrap="square" rtlCol="0">
            <a:spAutoFit/>
          </a:bodyPr>
          <a:lstStyle/>
          <a:p>
            <a:pPr marL="571500" indent="-571500" algn="just">
              <a:buFontTx/>
              <a:buChar char="-"/>
            </a:pPr>
            <a:r>
              <a:rPr lang="en-US" sz="4000" b="1" dirty="0">
                <a:latin typeface="Cambria" panose="02040503050406030204" pitchFamily="18" charset="0"/>
                <a:ea typeface="Cambria" panose="02040503050406030204" pitchFamily="18" charset="0"/>
              </a:rPr>
              <a:t>Cho </a:t>
            </a:r>
            <a:r>
              <a:rPr lang="en-US" sz="4000" b="1" dirty="0" err="1">
                <a:latin typeface="Cambria" panose="02040503050406030204" pitchFamily="18" charset="0"/>
                <a:ea typeface="Cambria" panose="02040503050406030204" pitchFamily="18" charset="0"/>
              </a:rPr>
              <a:t>biết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nhịp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thở</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thay</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đổi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như</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thế</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nào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trước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sau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vận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động</a:t>
            </a:r>
            <a:r>
              <a:rPr lang="en-US" sz="4000" b="1" dirty="0">
                <a:latin typeface="Cambria" panose="02040503050406030204" pitchFamily="18" charset="0"/>
                <a:ea typeface="Cambria" panose="02040503050406030204" pitchFamily="18" charset="0"/>
              </a:rPr>
              <a:t>?</a:t>
            </a:r>
          </a:p>
          <a:p>
            <a:pPr marL="571500" indent="-571500" algn="just">
              <a:buFontTx/>
              <a:buChar char="-"/>
            </a:pPr>
            <a:r>
              <a:rPr lang="en-US" sz="4000" b="1" dirty="0" err="1">
                <a:solidFill>
                  <a:srgbClr val="002060"/>
                </a:solidFill>
                <a:latin typeface="Cambria" panose="02040503050406030204" pitchFamily="18" charset="0"/>
                <a:ea typeface="Cambria" panose="02040503050406030204" pitchFamily="18" charset="0"/>
              </a:rPr>
              <a:t>Để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thực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vận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đó</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sự</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phối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hợp</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quan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endParaRPr lang="en-US" sz="4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2295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1647756-8E6E-CBE3-C210-C6A6E344E150}"/>
              </a:ext>
            </a:extLst>
          </p:cNvPr>
          <p:cNvGrpSpPr/>
          <p:nvPr/>
        </p:nvGrpSpPr>
        <p:grpSpPr>
          <a:xfrm>
            <a:off x="3849125" y="1405989"/>
            <a:ext cx="7620000" cy="4595255"/>
            <a:chOff x="496667" y="1218441"/>
            <a:chExt cx="4408210" cy="394014"/>
          </a:xfrm>
        </p:grpSpPr>
        <p:sp>
          <p:nvSpPr>
            <p:cNvPr id="9" name="Rectangle: Rounded Corners 4">
              <a:extLst>
                <a:ext uri="{FF2B5EF4-FFF2-40B4-BE49-F238E27FC236}">
                  <a16:creationId xmlns:a16="http://schemas.microsoft.com/office/drawing/2014/main" id="{089D1F9C-31BC-8E2B-C8F9-59996855C5B5}"/>
                </a:ext>
              </a:extLst>
            </p:cNvPr>
            <p:cNvSpPr/>
            <p:nvPr/>
          </p:nvSpPr>
          <p:spPr>
            <a:xfrm>
              <a:off x="496667" y="1218441"/>
              <a:ext cx="4408210" cy="394014"/>
            </a:xfrm>
            <a:prstGeom prst="roundRect">
              <a:avLst/>
            </a:prstGeom>
            <a:solidFill>
              <a:schemeClr val="bg1"/>
            </a:solidFill>
            <a:ln w="38100">
              <a:solidFill>
                <a:srgbClr val="2668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思源黑体 CN"/>
                <a:ea typeface="思源黑体 CN"/>
                <a:cs typeface="+mn-cs"/>
              </a:endParaRPr>
            </a:p>
          </p:txBody>
        </p:sp>
        <p:sp>
          <p:nvSpPr>
            <p:cNvPr id="10" name="TextBox 9">
              <a:extLst>
                <a:ext uri="{FF2B5EF4-FFF2-40B4-BE49-F238E27FC236}">
                  <a16:creationId xmlns:a16="http://schemas.microsoft.com/office/drawing/2014/main" id="{0E003A0E-03A2-5BED-4FAA-CF3A453B3B8D}"/>
                </a:ext>
              </a:extLst>
            </p:cNvPr>
            <p:cNvSpPr txBox="1"/>
            <p:nvPr/>
          </p:nvSpPr>
          <p:spPr>
            <a:xfrm>
              <a:off x="603059" y="1228556"/>
              <a:ext cx="4092075" cy="377375"/>
            </a:xfrm>
            <a:prstGeom prst="rect">
              <a:avLst/>
            </a:prstGeom>
            <a:noFill/>
          </p:spPr>
          <p:txBody>
            <a:bodyPr wrap="square" rtlCol="0">
              <a:spAutoFit/>
            </a:bodyPr>
            <a:lstStyle/>
            <a:p>
              <a:pPr marL="571500" indent="-571500" algn="just">
                <a:buFontTx/>
                <a:buChar char="-"/>
              </a:pPr>
              <a:r>
                <a:rPr lang="en-US" sz="4000" b="1" dirty="0" err="1">
                  <a:latin typeface="Cambria" panose="02040503050406030204" pitchFamily="18" charset="0"/>
                  <a:ea typeface="Cambria" panose="02040503050406030204" pitchFamily="18" charset="0"/>
                </a:rPr>
                <a:t>Trước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vận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động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nhịp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thở</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đều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chậm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Sau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vận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động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nhịp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thở</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nhanh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gấp</a:t>
              </a:r>
              <a:r>
                <a:rPr lang="en-US" sz="4000" b="1" dirty="0">
                  <a:latin typeface="Cambria" panose="02040503050406030204" pitchFamily="18" charset="0"/>
                  <a:ea typeface="Cambria" panose="02040503050406030204" pitchFamily="18" charset="0"/>
                </a:rPr>
                <a:t>.</a:t>
              </a:r>
            </a:p>
            <a:p>
              <a:pPr marL="571500" indent="-571500" algn="just">
                <a:buFontTx/>
                <a:buChar char="-"/>
              </a:pPr>
              <a:r>
                <a:rPr lang="en-US" sz="4000" b="1" dirty="0" err="1">
                  <a:solidFill>
                    <a:srgbClr val="002060"/>
                  </a:solidFill>
                  <a:latin typeface="Cambria" panose="02040503050406030204" pitchFamily="18" charset="0"/>
                  <a:ea typeface="Cambria" panose="02040503050406030204" pitchFamily="18" charset="0"/>
                </a:rPr>
                <a:t>Để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thực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vận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đó</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sự</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phối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hợp</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quan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vận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hô</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hấp</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kinh</a:t>
              </a:r>
              <a:r>
                <a:rPr lang="en-US" sz="4000" b="1" dirty="0">
                  <a:solidFill>
                    <a:srgbClr val="002060"/>
                  </a:solidFill>
                  <a:latin typeface="Cambria" panose="02040503050406030204" pitchFamily="18" charset="0"/>
                  <a:ea typeface="Cambria" panose="02040503050406030204" pitchFamily="18" charset="0"/>
                </a:rPr>
                <a:t>,…</a:t>
              </a:r>
              <a:endParaRPr lang="en-US" sz="4000" dirty="0">
                <a:solidFill>
                  <a:srgbClr val="002060"/>
                </a:solidFill>
                <a:latin typeface="Cambria" panose="02040503050406030204" pitchFamily="18" charset="0"/>
                <a:ea typeface="Cambria" panose="02040503050406030204" pitchFamily="18" charset="0"/>
              </a:endParaRPr>
            </a:p>
          </p:txBody>
        </p:sp>
      </p:grpSp>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70200" y1="45185" x2="59843" y2="51302"/>
                        <a14:foregroundMark x1="37795" y1="56875" x2="48153" y2="57420"/>
                        <a14:foregroundMark x1="52756" y1="57420" x2="60206" y2="56693"/>
                        <a14:foregroundMark x1="54088" y1="74621" x2="56087" y2="78134"/>
                      </a14:backgroundRemoval>
                    </a14:imgEffect>
                  </a14:imgLayer>
                </a14:imgProps>
              </a:ext>
              <a:ext uri="{28A0092B-C50C-407E-A947-70E740481C1C}">
                <a14:useLocalDpi xmlns:a14="http://schemas.microsoft.com/office/drawing/2010/main" val="0"/>
              </a:ext>
            </a:extLst>
          </a:blip>
          <a:stretch>
            <a:fillRect/>
          </a:stretch>
        </p:blipFill>
        <p:spPr>
          <a:xfrm>
            <a:off x="-1155700" y="1092200"/>
            <a:ext cx="6858000" cy="6858000"/>
          </a:xfrm>
          <a:prstGeom prst="rect">
            <a:avLst/>
          </a:prstGeom>
        </p:spPr>
      </p:pic>
    </p:spTree>
    <p:extLst>
      <p:ext uri="{BB962C8B-B14F-4D97-AF65-F5344CB8AC3E}">
        <p14:creationId xmlns:p14="http://schemas.microsoft.com/office/powerpoint/2010/main" val="24465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5527" y="723014"/>
            <a:ext cx="11720946" cy="5823259"/>
          </a:xfrm>
          <a:prstGeom prst="round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Tx/>
              <a:buChar char="-"/>
            </a:pPr>
            <a:endParaRPr lang="en-US" dirty="0">
              <a:solidFill>
                <a:srgbClr val="002060"/>
              </a:solidFill>
              <a:latin typeface="UTM Avo" panose="02040603050506020204" pitchFamily="18" charset="0"/>
              <a:cs typeface="Times New Roman" panose="02020603050405020304" pitchFamily="18" charset="0"/>
            </a:endParaRPr>
          </a:p>
        </p:txBody>
      </p:sp>
      <p:sp>
        <p:nvSpPr>
          <p:cNvPr id="8" name="TextBox 7"/>
          <p:cNvSpPr txBox="1"/>
          <p:nvPr/>
        </p:nvSpPr>
        <p:spPr>
          <a:xfrm>
            <a:off x="384074" y="477856"/>
            <a:ext cx="11270167" cy="1165384"/>
          </a:xfrm>
          <a:prstGeom prst="rect">
            <a:avLst/>
          </a:prstGeom>
          <a:noFill/>
        </p:spPr>
        <p:txBody>
          <a:bodyPr wrap="square" rtlCol="0">
            <a:spAutoFit/>
          </a:bodyPr>
          <a:lstStyle/>
          <a:p>
            <a:pPr>
              <a:lnSpc>
                <a:spcPct val="150000"/>
              </a:lnSpc>
            </a:pPr>
            <a:endParaRPr lang="en-US" sz="1600" dirty="0"/>
          </a:p>
          <a:p>
            <a:pPr algn="ctr">
              <a:lnSpc>
                <a:spcPct val="150000"/>
              </a:lnSpc>
            </a:pPr>
            <a:r>
              <a:rPr lang="en-US" sz="3400" b="1" dirty="0">
                <a:solidFill>
                  <a:srgbClr val="002060"/>
                </a:solidFill>
              </a:rPr>
              <a:t>2. </a:t>
            </a:r>
            <a:r>
              <a:rPr lang="en-US" sz="3400" b="1" dirty="0" err="1">
                <a:solidFill>
                  <a:srgbClr val="002060"/>
                </a:solidFill>
              </a:rPr>
              <a:t>Em</a:t>
            </a:r>
            <a:r>
              <a:rPr lang="en-US" sz="3400" b="1" dirty="0">
                <a:solidFill>
                  <a:srgbClr val="002060"/>
                </a:solidFill>
              </a:rPr>
              <a:t> </a:t>
            </a:r>
            <a:r>
              <a:rPr lang="en-US" sz="3400" b="1" dirty="0" err="1">
                <a:solidFill>
                  <a:srgbClr val="002060"/>
                </a:solidFill>
              </a:rPr>
              <a:t>sẽ</a:t>
            </a:r>
            <a:r>
              <a:rPr lang="en-US" sz="3400" b="1" dirty="0">
                <a:solidFill>
                  <a:srgbClr val="002060"/>
                </a:solidFill>
              </a:rPr>
              <a:t> </a:t>
            </a:r>
            <a:r>
              <a:rPr lang="en-US" sz="3400" b="1" dirty="0" err="1">
                <a:solidFill>
                  <a:srgbClr val="002060"/>
                </a:solidFill>
              </a:rPr>
              <a:t>nói</a:t>
            </a:r>
            <a:r>
              <a:rPr lang="en-US" sz="3400" b="1" dirty="0">
                <a:solidFill>
                  <a:srgbClr val="002060"/>
                </a:solidFill>
              </a:rPr>
              <a:t> </a:t>
            </a:r>
            <a:r>
              <a:rPr lang="en-US" sz="3400" b="1" dirty="0" err="1">
                <a:solidFill>
                  <a:srgbClr val="002060"/>
                </a:solidFill>
              </a:rPr>
              <a:t>và</a:t>
            </a:r>
            <a:r>
              <a:rPr lang="en-US" sz="3400" b="1" dirty="0">
                <a:solidFill>
                  <a:srgbClr val="002060"/>
                </a:solidFill>
              </a:rPr>
              <a:t> </a:t>
            </a:r>
            <a:r>
              <a:rPr lang="en-US" sz="3400" b="1" dirty="0" err="1">
                <a:solidFill>
                  <a:srgbClr val="002060"/>
                </a:solidFill>
              </a:rPr>
              <a:t>làm</a:t>
            </a:r>
            <a:r>
              <a:rPr lang="en-US" sz="3400" b="1" dirty="0">
                <a:solidFill>
                  <a:srgbClr val="002060"/>
                </a:solidFill>
              </a:rPr>
              <a:t> </a:t>
            </a:r>
            <a:r>
              <a:rPr lang="en-US" sz="3400" b="1" dirty="0" err="1">
                <a:solidFill>
                  <a:srgbClr val="002060"/>
                </a:solidFill>
              </a:rPr>
              <a:t>gì</a:t>
            </a:r>
            <a:r>
              <a:rPr lang="en-US" sz="3400" b="1" dirty="0">
                <a:solidFill>
                  <a:srgbClr val="002060"/>
                </a:solidFill>
              </a:rPr>
              <a:t> </a:t>
            </a:r>
            <a:r>
              <a:rPr lang="en-US" sz="3400" b="1" dirty="0" err="1">
                <a:solidFill>
                  <a:srgbClr val="002060"/>
                </a:solidFill>
              </a:rPr>
              <a:t>để</a:t>
            </a:r>
            <a:r>
              <a:rPr lang="en-US" sz="3400" b="1" dirty="0">
                <a:solidFill>
                  <a:srgbClr val="002060"/>
                </a:solidFill>
              </a:rPr>
              <a:t> </a:t>
            </a:r>
            <a:r>
              <a:rPr lang="en-US" sz="3400" b="1" dirty="0" err="1">
                <a:solidFill>
                  <a:srgbClr val="002060"/>
                </a:solidFill>
              </a:rPr>
              <a:t>khuyên</a:t>
            </a:r>
            <a:r>
              <a:rPr lang="en-US" sz="3400" b="1" dirty="0">
                <a:solidFill>
                  <a:srgbClr val="002060"/>
                </a:solidFill>
              </a:rPr>
              <a:t> </a:t>
            </a:r>
            <a:r>
              <a:rPr lang="en-US" sz="3400" b="1" dirty="0" err="1">
                <a:solidFill>
                  <a:srgbClr val="002060"/>
                </a:solidFill>
              </a:rPr>
              <a:t>người</a:t>
            </a:r>
            <a:r>
              <a:rPr lang="en-US" sz="3400" b="1" dirty="0">
                <a:solidFill>
                  <a:srgbClr val="002060"/>
                </a:solidFill>
              </a:rPr>
              <a:t> </a:t>
            </a:r>
            <a:r>
              <a:rPr lang="en-US" sz="3400" b="1" dirty="0" err="1">
                <a:solidFill>
                  <a:srgbClr val="002060"/>
                </a:solidFill>
              </a:rPr>
              <a:t>thân</a:t>
            </a:r>
            <a:r>
              <a:rPr lang="en-US" sz="3400" b="1" dirty="0">
                <a:solidFill>
                  <a:srgbClr val="002060"/>
                </a:solidFill>
              </a:rPr>
              <a:t> </a:t>
            </a:r>
            <a:r>
              <a:rPr lang="en-US" sz="3400" b="1" dirty="0" err="1">
                <a:solidFill>
                  <a:srgbClr val="002060"/>
                </a:solidFill>
              </a:rPr>
              <a:t>bỏ</a:t>
            </a:r>
            <a:r>
              <a:rPr lang="en-US" sz="3400" b="1" dirty="0">
                <a:solidFill>
                  <a:srgbClr val="002060"/>
                </a:solidFill>
              </a:rPr>
              <a:t> </a:t>
            </a:r>
            <a:r>
              <a:rPr lang="en-US" sz="3400" b="1" dirty="0" err="1">
                <a:solidFill>
                  <a:srgbClr val="002060"/>
                </a:solidFill>
              </a:rPr>
              <a:t>hút</a:t>
            </a:r>
            <a:r>
              <a:rPr lang="en-US" sz="3400" b="1" dirty="0">
                <a:solidFill>
                  <a:srgbClr val="002060"/>
                </a:solidFill>
              </a:rPr>
              <a:t> </a:t>
            </a:r>
            <a:r>
              <a:rPr lang="en-US" sz="3400" b="1" dirty="0" err="1">
                <a:solidFill>
                  <a:srgbClr val="002060"/>
                </a:solidFill>
              </a:rPr>
              <a:t>thuốc</a:t>
            </a:r>
            <a:r>
              <a:rPr lang="en-US" sz="3400" b="1" dirty="0">
                <a:solidFill>
                  <a:srgbClr val="002060"/>
                </a:solidFill>
              </a:rPr>
              <a:t> </a:t>
            </a:r>
            <a:r>
              <a:rPr lang="en-US" sz="3400" b="1" dirty="0" err="1">
                <a:solidFill>
                  <a:srgbClr val="002060"/>
                </a:solidFill>
              </a:rPr>
              <a:t>lá</a:t>
            </a:r>
            <a:r>
              <a:rPr lang="en-US" sz="3400" b="1" dirty="0">
                <a:solidFill>
                  <a:srgbClr val="002060"/>
                </a:solidFill>
              </a:rPr>
              <a:t>?</a:t>
            </a:r>
          </a:p>
        </p:txBody>
      </p:sp>
      <p:pic>
        <p:nvPicPr>
          <p:cNvPr id="9" name="Picture 2" descr="20210409092016_wm_shs-tu-nhien-va-xa-hoi-2"/>
          <p:cNvPicPr>
            <a:picLocks noChangeAspect="1" noChangeArrowheads="1"/>
          </p:cNvPicPr>
          <p:nvPr/>
        </p:nvPicPr>
        <p:blipFill rotWithShape="1">
          <a:blip r:embed="rId2">
            <a:extLst>
              <a:ext uri="{28A0092B-C50C-407E-A947-70E740481C1C}">
                <a14:useLocalDpi xmlns:a14="http://schemas.microsoft.com/office/drawing/2010/main" val="0"/>
              </a:ext>
            </a:extLst>
          </a:blip>
          <a:srcRect l="21023" t="8250" r="15469" b="58750"/>
          <a:stretch/>
        </p:blipFill>
        <p:spPr bwMode="auto">
          <a:xfrm>
            <a:off x="5963005" y="2110155"/>
            <a:ext cx="5828304" cy="3969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691" y="1829472"/>
            <a:ext cx="5774077" cy="2862322"/>
          </a:xfrm>
          <a:prstGeom prst="rect">
            <a:avLst/>
          </a:prstGeom>
          <a:noFill/>
        </p:spPr>
        <p:txBody>
          <a:bodyPr wrap="square" rtlCol="0">
            <a:spAutoFit/>
          </a:bodyPr>
          <a:lstStyle/>
          <a:p>
            <a:pPr algn="ctr"/>
            <a:r>
              <a:rPr lang="vi-VN" sz="3000" b="1" dirty="0"/>
              <a:t>“Bố ơi, bố đừng hút thuốc lá nữa nhé. Bố hút như vậy sẽ ảnh hưởng rất nhiều đến cơ quan hô hấp đấy. Khi mẹ và con hít phải khói thuốc là cũng bị ảnh hưởng nữa bố ạ.”</a:t>
            </a:r>
            <a:endParaRPr lang="en-US" sz="3000" dirty="0"/>
          </a:p>
        </p:txBody>
      </p:sp>
    </p:spTree>
    <p:extLst>
      <p:ext uri="{BB962C8B-B14F-4D97-AF65-F5344CB8AC3E}">
        <p14:creationId xmlns:p14="http://schemas.microsoft.com/office/powerpoint/2010/main" val="185273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theme/theme1.xml><?xml version="1.0" encoding="utf-8"?>
<a:theme xmlns:a="http://schemas.openxmlformats.org/drawingml/2006/main" name="Office 主题">
  <a:themeElements>
    <a:clrScheme name="自定义 576">
      <a:dk1>
        <a:sysClr val="windowText" lastClr="000000"/>
      </a:dk1>
      <a:lt1>
        <a:sysClr val="window" lastClr="FFFFFF"/>
      </a:lt1>
      <a:dk2>
        <a:srgbClr val="FE8278"/>
      </a:dk2>
      <a:lt2>
        <a:srgbClr val="E7E6E6"/>
      </a:lt2>
      <a:accent1>
        <a:srgbClr val="5BB814"/>
      </a:accent1>
      <a:accent2>
        <a:srgbClr val="FEB508"/>
      </a:accent2>
      <a:accent3>
        <a:srgbClr val="FE8278"/>
      </a:accent3>
      <a:accent4>
        <a:srgbClr val="5BB814"/>
      </a:accent4>
      <a:accent5>
        <a:srgbClr val="FEB508"/>
      </a:accent5>
      <a:accent6>
        <a:srgbClr val="FE8278"/>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1253</TotalTime>
  <Words>178</Words>
  <Application>Microsoft Office PowerPoint</Application>
  <PresentationFormat>Widescreen</PresentationFormat>
  <Paragraphs>12</Paragraphs>
  <Slides>8</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8</vt:i4>
      </vt:variant>
    </vt:vector>
  </HeadingPairs>
  <TitlesOfParts>
    <vt:vector size="24" baseType="lpstr">
      <vt:lpstr>#9Slide07 HoneyCream</vt:lpstr>
      <vt:lpstr>Calibri</vt:lpstr>
      <vt:lpstr>Fredoka One</vt:lpstr>
      <vt:lpstr>#9Slide07 Altus</vt:lpstr>
      <vt:lpstr>Arial</vt:lpstr>
      <vt:lpstr>UTM Avo</vt:lpstr>
      <vt:lpstr>思源黑体 CN</vt:lpstr>
      <vt:lpstr>Times New Roman</vt:lpstr>
      <vt:lpstr>#9Slide03 AmpleSoft Bold</vt:lpstr>
      <vt:lpstr>Chango</vt:lpstr>
      <vt:lpstr>M PLUS Rounded 1c</vt:lpstr>
      <vt:lpstr>Cambria</vt:lpstr>
      <vt:lpstr>SVN-Newton</vt:lpstr>
      <vt:lpstr>#9Slide05 Aphrodite Pro</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更多资源关注@好教师</Manager>
  <Company>更多资源关注@好教师</Company>
  <LinksUpToDate>false</LinksUpToDate>
  <SharedDoc>false</SharedDoc>
  <HyperlinkBase>更多资源关注@好教师</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更多资源关注@好教师</dc:title>
  <dc:subject>更多资源关注@好教师</dc:subject>
  <dc:creator>Măng non</dc:creator>
  <cp:keywords>MĂNG NON TEAM</cp:keywords>
  <dc:description>更多资源关注@好教师</dc:description>
  <cp:lastModifiedBy>Admin</cp:lastModifiedBy>
  <cp:revision>109</cp:revision>
  <dcterms:created xsi:type="dcterms:W3CDTF">2015-05-05T08:02:14Z</dcterms:created>
  <dcterms:modified xsi:type="dcterms:W3CDTF">2026-04-17T06:58:47Z</dcterms:modified>
  <cp:category>更多资源关注@好教师</cp:category>
</cp:coreProperties>
</file>