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notesSlides/notesSlide2.xml" ContentType="application/vnd.openxmlformats-officedocument.presentationml.notesSl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notesSlides/notesSlide3.xml" ContentType="application/vnd.openxmlformats-officedocument.presentationml.notesSlide+xml"/>
  <Override PartName="/ppt/theme/themeOverride5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26" r:id="rId2"/>
    <p:sldMasterId id="2147483753" r:id="rId3"/>
  </p:sldMasterIdLst>
  <p:notesMasterIdLst>
    <p:notesMasterId r:id="rId19"/>
  </p:notesMasterIdLst>
  <p:handoutMasterIdLst>
    <p:handoutMasterId r:id="rId20"/>
  </p:handoutMasterIdLst>
  <p:sldIdLst>
    <p:sldId id="579" r:id="rId4"/>
    <p:sldId id="567" r:id="rId5"/>
    <p:sldId id="570" r:id="rId6"/>
    <p:sldId id="587" r:id="rId7"/>
    <p:sldId id="569" r:id="rId8"/>
    <p:sldId id="589" r:id="rId9"/>
    <p:sldId id="583" r:id="rId10"/>
    <p:sldId id="584" r:id="rId11"/>
    <p:sldId id="8625" r:id="rId12"/>
    <p:sldId id="370" r:id="rId13"/>
    <p:sldId id="8627" r:id="rId14"/>
    <p:sldId id="8629" r:id="rId15"/>
    <p:sldId id="337" r:id="rId16"/>
    <p:sldId id="287" r:id="rId17"/>
    <p:sldId id="1568" r:id="rId18"/>
  </p:sldIdLst>
  <p:sldSz cx="9144000" cy="5143500" type="screen16x9"/>
  <p:notesSz cx="6858000" cy="9144000"/>
  <p:custDataLst>
    <p:tags r:id="rId21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03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EDFE1"/>
    <a:srgbClr val="332215"/>
    <a:srgbClr val="FFEFCE"/>
    <a:srgbClr val="FFCCFF"/>
    <a:srgbClr val="FF99CC"/>
    <a:srgbClr val="3333FF"/>
    <a:srgbClr val="56C3E7"/>
    <a:srgbClr val="0099FF"/>
    <a:srgbClr val="404040"/>
    <a:srgbClr val="EFE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078" autoAdjust="0"/>
    <p:restoredTop sz="94660" autoAdjust="0"/>
  </p:normalViewPr>
  <p:slideViewPr>
    <p:cSldViewPr>
      <p:cViewPr varScale="1">
        <p:scale>
          <a:sx n="88" d="100"/>
          <a:sy n="88" d="100"/>
        </p:scale>
        <p:origin x="720" y="64"/>
      </p:cViewPr>
      <p:guideLst>
        <p:guide orient="horz" pos="103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6" d="100"/>
          <a:sy n="86" d="100"/>
        </p:scale>
        <p:origin x="-3810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tags" Target="tags/tag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53A075-29DF-4CAE-8BA7-CDA0ED456C88}" type="datetimeFigureOut">
              <a:rPr lang="zh-CN" altLang="en-US" smtClean="0"/>
              <a:t>2025/4/13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3924EE-29F1-4E68-A53A-86CBCBDF827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1384430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2B73EA-EE91-4E33-A9C1-8BF5DD7139A2}" type="datetimeFigureOut">
              <a:rPr lang="zh-CN" altLang="en-US" smtClean="0"/>
              <a:t>2025/4/13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92B679-AE23-4750-8FB0-6513430B89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9301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F36B46-36BC-4478-B36A-082DA069441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74492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6E753A-03F2-41F4-82C8-8BE9CB0DB6B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1998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8.sv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8.png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64186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12291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57320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5043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59540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84320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72809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12620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44414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6342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86"/>
            <a:ext cx="9144000" cy="5138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11488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8628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57764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09204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81322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2198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9225FE8-3120-76BD-6794-B1C73AB1F20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86"/>
            <a:ext cx="9144000" cy="5138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2957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0892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1234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70603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C4F5212-363E-32BB-4B16-A0697807949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86"/>
            <a:ext cx="9144000" cy="5138928"/>
          </a:xfrm>
          <a:prstGeom prst="rect">
            <a:avLst/>
          </a:prstGeom>
        </p:spPr>
      </p:pic>
      <p:cxnSp>
        <p:nvCxnSpPr>
          <p:cNvPr id="3" name="直接连接符 2">
            <a:extLst>
              <a:ext uri="{FF2B5EF4-FFF2-40B4-BE49-F238E27FC236}">
                <a16:creationId xmlns:a16="http://schemas.microsoft.com/office/drawing/2014/main" id="{B1D7DF16-EE70-6F22-7C4C-43BEC55FC7F8}"/>
              </a:ext>
            </a:extLst>
          </p:cNvPr>
          <p:cNvCxnSpPr/>
          <p:nvPr userDrawn="1"/>
        </p:nvCxnSpPr>
        <p:spPr>
          <a:xfrm>
            <a:off x="343405" y="832780"/>
            <a:ext cx="8405059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>
            <a:extLst>
              <a:ext uri="{FF2B5EF4-FFF2-40B4-BE49-F238E27FC236}">
                <a16:creationId xmlns:a16="http://schemas.microsoft.com/office/drawing/2014/main" id="{1413D94B-943E-CA0F-8B7F-9FCEC1AC62C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958296" flipH="1">
            <a:off x="7745810" y="111936"/>
            <a:ext cx="917999" cy="744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8862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86"/>
            <a:ext cx="9144000" cy="5138928"/>
          </a:xfrm>
          <a:prstGeom prst="rect">
            <a:avLst/>
          </a:prstGeom>
        </p:spPr>
      </p:pic>
      <p:cxnSp>
        <p:nvCxnSpPr>
          <p:cNvPr id="3" name="直接连接符 2"/>
          <p:cNvCxnSpPr/>
          <p:nvPr userDrawn="1"/>
        </p:nvCxnSpPr>
        <p:spPr>
          <a:xfrm>
            <a:off x="343405" y="832780"/>
            <a:ext cx="8405059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958296" flipH="1">
            <a:off x="7745810" y="111936"/>
            <a:ext cx="917999" cy="744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512128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9271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HẠM DUYÊN 2 - 9Slide.vn">
            <a:extLst>
              <a:ext uri="{FF2B5EF4-FFF2-40B4-BE49-F238E27FC236}">
                <a16:creationId xmlns:a16="http://schemas.microsoft.com/office/drawing/2014/main" id="{7AAFC547-C3C6-5C51-79CA-6845FEE87B99}"/>
              </a:ext>
            </a:extLst>
          </p:cNvPr>
          <p:cNvSpPr/>
          <p:nvPr/>
        </p:nvSpPr>
        <p:spPr>
          <a:xfrm>
            <a:off x="202990" y="179068"/>
            <a:ext cx="8738021" cy="478536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 dirty="0"/>
          </a:p>
        </p:txBody>
      </p:sp>
      <p:sp>
        <p:nvSpPr>
          <p:cNvPr id="5" name="PHẠM DUYÊN 3 - 9Slide.vn">
            <a:extLst>
              <a:ext uri="{FF2B5EF4-FFF2-40B4-BE49-F238E27FC236}">
                <a16:creationId xmlns:a16="http://schemas.microsoft.com/office/drawing/2014/main" id="{4FCDD280-F9AC-9459-00AB-677D85A76405}"/>
              </a:ext>
            </a:extLst>
          </p:cNvPr>
          <p:cNvSpPr/>
          <p:nvPr/>
        </p:nvSpPr>
        <p:spPr>
          <a:xfrm>
            <a:off x="89260" y="96982"/>
            <a:ext cx="8957758" cy="4966854"/>
          </a:xfrm>
          <a:prstGeom prst="rect">
            <a:avLst/>
          </a:prstGeom>
          <a:noFill/>
          <a:ln w="38100">
            <a:solidFill>
              <a:schemeClr val="bg1"/>
            </a:solidFill>
            <a:prstDash val="sysDot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 dirty="0">
              <a:cs typeface="+mn-ea"/>
              <a:sym typeface="+mn-lt"/>
            </a:endParaRPr>
          </a:p>
        </p:txBody>
      </p:sp>
      <p:pic>
        <p:nvPicPr>
          <p:cNvPr id="10" name="PHẠM DUYÊN 5 - 9Slide.vn">
            <a:extLst>
              <a:ext uri="{FF2B5EF4-FFF2-40B4-BE49-F238E27FC236}">
                <a16:creationId xmlns:a16="http://schemas.microsoft.com/office/drawing/2014/main" id="{81DD7228-2BF9-5BA5-433B-6CE3BF48DC9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48224"/>
          <a:stretch/>
        </p:blipFill>
        <p:spPr>
          <a:xfrm>
            <a:off x="7250229" y="4637855"/>
            <a:ext cx="1893771" cy="512064"/>
          </a:xfrm>
          <a:prstGeom prst="rect">
            <a:avLst/>
          </a:prstGeom>
        </p:spPr>
      </p:pic>
      <p:pic>
        <p:nvPicPr>
          <p:cNvPr id="11" name="PHẠM DUYÊN 7 - 9Slide.vn">
            <a:extLst>
              <a:ext uri="{FF2B5EF4-FFF2-40B4-BE49-F238E27FC236}">
                <a16:creationId xmlns:a16="http://schemas.microsoft.com/office/drawing/2014/main" id="{BCBBA39B-1CF5-5081-C847-C8BCFC0FF19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8176363" y="4284296"/>
            <a:ext cx="481141" cy="510494"/>
          </a:xfrm>
          <a:prstGeom prst="rect">
            <a:avLst/>
          </a:prstGeom>
        </p:spPr>
      </p:pic>
      <p:pic>
        <p:nvPicPr>
          <p:cNvPr id="12" name="PHẠM DUYÊN 10 - 9Slide.vn">
            <a:extLst>
              <a:ext uri="{FF2B5EF4-FFF2-40B4-BE49-F238E27FC236}">
                <a16:creationId xmlns:a16="http://schemas.microsoft.com/office/drawing/2014/main" id="{D808E9FA-6ED3-FB36-E222-9824D53C168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8289760" y="3733801"/>
            <a:ext cx="828137" cy="1263675"/>
          </a:xfrm>
          <a:prstGeom prst="rect">
            <a:avLst/>
          </a:prstGeom>
        </p:spPr>
      </p:pic>
      <p:pic>
        <p:nvPicPr>
          <p:cNvPr id="13" name="PHẠM DUYÊN 16 - 9Slide.vn">
            <a:extLst>
              <a:ext uri="{FF2B5EF4-FFF2-40B4-BE49-F238E27FC236}">
                <a16:creationId xmlns:a16="http://schemas.microsoft.com/office/drawing/2014/main" id="{401BB59D-6B20-F9FC-868F-1ADDACF190E2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7645737" y="4445626"/>
            <a:ext cx="381217" cy="389992"/>
          </a:xfrm>
          <a:prstGeom prst="rect">
            <a:avLst/>
          </a:prstGeom>
        </p:spPr>
      </p:pic>
      <p:pic>
        <p:nvPicPr>
          <p:cNvPr id="14" name="PHẠM DUYÊN 21 - 9Slide.vn">
            <a:extLst>
              <a:ext uri="{FF2B5EF4-FFF2-40B4-BE49-F238E27FC236}">
                <a16:creationId xmlns:a16="http://schemas.microsoft.com/office/drawing/2014/main" id="{60D93C32-E690-1AE5-9A20-CACACEF417D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8011735" y="3940335"/>
            <a:ext cx="243158" cy="582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6119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324387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 1">
  <p:cSld name="Title only  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3" name="Google Shape;753;p18"/>
          <p:cNvSpPr txBox="1">
            <a:spLocks noGrp="1"/>
          </p:cNvSpPr>
          <p:nvPr>
            <p:ph type="title"/>
          </p:nvPr>
        </p:nvSpPr>
        <p:spPr>
          <a:xfrm>
            <a:off x="753825" y="420100"/>
            <a:ext cx="7444800" cy="64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754" name="Google Shape;754;p18"/>
          <p:cNvGrpSpPr/>
          <p:nvPr/>
        </p:nvGrpSpPr>
        <p:grpSpPr>
          <a:xfrm rot="-2064066" flipH="1">
            <a:off x="-384575" y="3990585"/>
            <a:ext cx="1127055" cy="1010251"/>
            <a:chOff x="6787377" y="436188"/>
            <a:chExt cx="235647" cy="211226"/>
          </a:xfrm>
        </p:grpSpPr>
        <p:sp>
          <p:nvSpPr>
            <p:cNvPr id="755" name="Google Shape;755;p18"/>
            <p:cNvSpPr/>
            <p:nvPr/>
          </p:nvSpPr>
          <p:spPr>
            <a:xfrm>
              <a:off x="6856435" y="522657"/>
              <a:ext cx="166589" cy="109566"/>
            </a:xfrm>
            <a:custGeom>
              <a:avLst/>
              <a:gdLst/>
              <a:ahLst/>
              <a:cxnLst/>
              <a:rect l="l" t="t" r="r" b="b"/>
              <a:pathLst>
                <a:path w="4277" h="2813" extrusionOk="0">
                  <a:moveTo>
                    <a:pt x="2187" y="626"/>
                  </a:moveTo>
                  <a:cubicBezTo>
                    <a:pt x="2236" y="651"/>
                    <a:pt x="2284" y="699"/>
                    <a:pt x="2284" y="723"/>
                  </a:cubicBezTo>
                  <a:cubicBezTo>
                    <a:pt x="2333" y="966"/>
                    <a:pt x="2260" y="1234"/>
                    <a:pt x="2090" y="1428"/>
                  </a:cubicBezTo>
                  <a:lnTo>
                    <a:pt x="2066" y="1428"/>
                  </a:lnTo>
                  <a:cubicBezTo>
                    <a:pt x="1896" y="1161"/>
                    <a:pt x="1847" y="942"/>
                    <a:pt x="1944" y="821"/>
                  </a:cubicBezTo>
                  <a:cubicBezTo>
                    <a:pt x="2017" y="699"/>
                    <a:pt x="2114" y="626"/>
                    <a:pt x="2187" y="626"/>
                  </a:cubicBezTo>
                  <a:close/>
                  <a:moveTo>
                    <a:pt x="62" y="1"/>
                  </a:moveTo>
                  <a:cubicBezTo>
                    <a:pt x="49" y="1"/>
                    <a:pt x="37" y="7"/>
                    <a:pt x="25" y="19"/>
                  </a:cubicBezTo>
                  <a:cubicBezTo>
                    <a:pt x="1" y="43"/>
                    <a:pt x="1" y="92"/>
                    <a:pt x="25" y="116"/>
                  </a:cubicBezTo>
                  <a:cubicBezTo>
                    <a:pt x="74" y="165"/>
                    <a:pt x="1337" y="1574"/>
                    <a:pt x="1944" y="1574"/>
                  </a:cubicBezTo>
                  <a:lnTo>
                    <a:pt x="2041" y="1574"/>
                  </a:lnTo>
                  <a:cubicBezTo>
                    <a:pt x="2090" y="1622"/>
                    <a:pt x="2114" y="1671"/>
                    <a:pt x="2163" y="1744"/>
                  </a:cubicBezTo>
                  <a:cubicBezTo>
                    <a:pt x="2600" y="2230"/>
                    <a:pt x="3402" y="2813"/>
                    <a:pt x="3961" y="2813"/>
                  </a:cubicBezTo>
                  <a:cubicBezTo>
                    <a:pt x="4058" y="2813"/>
                    <a:pt x="4155" y="2788"/>
                    <a:pt x="4228" y="2740"/>
                  </a:cubicBezTo>
                  <a:cubicBezTo>
                    <a:pt x="4252" y="2715"/>
                    <a:pt x="4276" y="2691"/>
                    <a:pt x="4252" y="2667"/>
                  </a:cubicBezTo>
                  <a:cubicBezTo>
                    <a:pt x="4252" y="2638"/>
                    <a:pt x="4235" y="2627"/>
                    <a:pt x="4217" y="2627"/>
                  </a:cubicBezTo>
                  <a:cubicBezTo>
                    <a:pt x="4203" y="2627"/>
                    <a:pt x="4189" y="2632"/>
                    <a:pt x="4179" y="2642"/>
                  </a:cubicBezTo>
                  <a:cubicBezTo>
                    <a:pt x="4119" y="2674"/>
                    <a:pt x="4046" y="2689"/>
                    <a:pt x="3965" y="2689"/>
                  </a:cubicBezTo>
                  <a:cubicBezTo>
                    <a:pt x="3490" y="2689"/>
                    <a:pt x="2713" y="2186"/>
                    <a:pt x="2236" y="1646"/>
                  </a:cubicBezTo>
                  <a:lnTo>
                    <a:pt x="2139" y="1501"/>
                  </a:lnTo>
                  <a:lnTo>
                    <a:pt x="2163" y="1476"/>
                  </a:lnTo>
                  <a:cubicBezTo>
                    <a:pt x="2382" y="1258"/>
                    <a:pt x="2454" y="966"/>
                    <a:pt x="2382" y="675"/>
                  </a:cubicBezTo>
                  <a:cubicBezTo>
                    <a:pt x="2357" y="578"/>
                    <a:pt x="2284" y="505"/>
                    <a:pt x="2187" y="505"/>
                  </a:cubicBezTo>
                  <a:cubicBezTo>
                    <a:pt x="2178" y="502"/>
                    <a:pt x="2168" y="500"/>
                    <a:pt x="2157" y="500"/>
                  </a:cubicBezTo>
                  <a:cubicBezTo>
                    <a:pt x="2078" y="500"/>
                    <a:pt x="1953" y="575"/>
                    <a:pt x="1847" y="723"/>
                  </a:cubicBezTo>
                  <a:cubicBezTo>
                    <a:pt x="1726" y="893"/>
                    <a:pt x="1750" y="1161"/>
                    <a:pt x="1969" y="1452"/>
                  </a:cubicBezTo>
                  <a:lnTo>
                    <a:pt x="1920" y="1452"/>
                  </a:lnTo>
                  <a:cubicBezTo>
                    <a:pt x="1361" y="1452"/>
                    <a:pt x="98" y="43"/>
                    <a:pt x="98" y="19"/>
                  </a:cubicBezTo>
                  <a:cubicBezTo>
                    <a:pt x="86" y="7"/>
                    <a:pt x="74" y="1"/>
                    <a:pt x="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56" name="Google Shape;756;p18"/>
            <p:cNvSpPr/>
            <p:nvPr/>
          </p:nvSpPr>
          <p:spPr>
            <a:xfrm>
              <a:off x="6789675" y="438253"/>
              <a:ext cx="109683" cy="116928"/>
            </a:xfrm>
            <a:custGeom>
              <a:avLst/>
              <a:gdLst/>
              <a:ahLst/>
              <a:cxnLst/>
              <a:rect l="l" t="t" r="r" b="b"/>
              <a:pathLst>
                <a:path w="2816" h="3002" extrusionOk="0">
                  <a:moveTo>
                    <a:pt x="1343" y="1"/>
                  </a:moveTo>
                  <a:cubicBezTo>
                    <a:pt x="1080" y="1"/>
                    <a:pt x="833" y="78"/>
                    <a:pt x="719" y="218"/>
                  </a:cubicBezTo>
                  <a:cubicBezTo>
                    <a:pt x="655" y="309"/>
                    <a:pt x="634" y="396"/>
                    <a:pt x="641" y="474"/>
                  </a:cubicBezTo>
                  <a:lnTo>
                    <a:pt x="641" y="474"/>
                  </a:lnTo>
                  <a:cubicBezTo>
                    <a:pt x="348" y="532"/>
                    <a:pt x="0" y="782"/>
                    <a:pt x="14" y="1263"/>
                  </a:cubicBezTo>
                  <a:cubicBezTo>
                    <a:pt x="22" y="1525"/>
                    <a:pt x="84" y="1690"/>
                    <a:pt x="168" y="1781"/>
                  </a:cubicBezTo>
                  <a:lnTo>
                    <a:pt x="168" y="1781"/>
                  </a:lnTo>
                  <a:cubicBezTo>
                    <a:pt x="126" y="1901"/>
                    <a:pt x="96" y="2051"/>
                    <a:pt x="87" y="2234"/>
                  </a:cubicBezTo>
                  <a:cubicBezTo>
                    <a:pt x="74" y="2792"/>
                    <a:pt x="365" y="3001"/>
                    <a:pt x="700" y="3001"/>
                  </a:cubicBezTo>
                  <a:cubicBezTo>
                    <a:pt x="852" y="3001"/>
                    <a:pt x="1014" y="2958"/>
                    <a:pt x="1160" y="2884"/>
                  </a:cubicBezTo>
                  <a:lnTo>
                    <a:pt x="1160" y="2884"/>
                  </a:lnTo>
                  <a:cubicBezTo>
                    <a:pt x="1247" y="2911"/>
                    <a:pt x="1357" y="2925"/>
                    <a:pt x="1477" y="2925"/>
                  </a:cubicBezTo>
                  <a:cubicBezTo>
                    <a:pt x="1765" y="2925"/>
                    <a:pt x="2105" y="2843"/>
                    <a:pt x="2298" y="2672"/>
                  </a:cubicBezTo>
                  <a:cubicBezTo>
                    <a:pt x="2532" y="2463"/>
                    <a:pt x="2535" y="2247"/>
                    <a:pt x="2428" y="2086"/>
                  </a:cubicBezTo>
                  <a:lnTo>
                    <a:pt x="2428" y="2086"/>
                  </a:lnTo>
                  <a:cubicBezTo>
                    <a:pt x="2505" y="2034"/>
                    <a:pt x="2571" y="1943"/>
                    <a:pt x="2614" y="1797"/>
                  </a:cubicBezTo>
                  <a:cubicBezTo>
                    <a:pt x="2816" y="1130"/>
                    <a:pt x="2481" y="998"/>
                    <a:pt x="2214" y="990"/>
                  </a:cubicBezTo>
                  <a:lnTo>
                    <a:pt x="2214" y="990"/>
                  </a:lnTo>
                  <a:cubicBezTo>
                    <a:pt x="2227" y="937"/>
                    <a:pt x="2239" y="875"/>
                    <a:pt x="2249" y="801"/>
                  </a:cubicBezTo>
                  <a:cubicBezTo>
                    <a:pt x="2327" y="242"/>
                    <a:pt x="1809" y="1"/>
                    <a:pt x="13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57" name="Google Shape;757;p18"/>
            <p:cNvSpPr/>
            <p:nvPr/>
          </p:nvSpPr>
          <p:spPr>
            <a:xfrm>
              <a:off x="6787377" y="436188"/>
              <a:ext cx="109800" cy="121290"/>
            </a:xfrm>
            <a:custGeom>
              <a:avLst/>
              <a:gdLst/>
              <a:ahLst/>
              <a:cxnLst/>
              <a:rect l="l" t="t" r="r" b="b"/>
              <a:pathLst>
                <a:path w="2819" h="3114" extrusionOk="0">
                  <a:moveTo>
                    <a:pt x="851" y="587"/>
                  </a:moveTo>
                  <a:cubicBezTo>
                    <a:pt x="948" y="587"/>
                    <a:pt x="1045" y="611"/>
                    <a:pt x="1045" y="708"/>
                  </a:cubicBezTo>
                  <a:cubicBezTo>
                    <a:pt x="1045" y="733"/>
                    <a:pt x="1045" y="757"/>
                    <a:pt x="1045" y="781"/>
                  </a:cubicBezTo>
                  <a:lnTo>
                    <a:pt x="997" y="781"/>
                  </a:lnTo>
                  <a:cubicBezTo>
                    <a:pt x="899" y="757"/>
                    <a:pt x="826" y="684"/>
                    <a:pt x="802" y="587"/>
                  </a:cubicBezTo>
                  <a:close/>
                  <a:moveTo>
                    <a:pt x="2211" y="1097"/>
                  </a:moveTo>
                  <a:cubicBezTo>
                    <a:pt x="2187" y="1219"/>
                    <a:pt x="2138" y="1243"/>
                    <a:pt x="2114" y="1243"/>
                  </a:cubicBezTo>
                  <a:cubicBezTo>
                    <a:pt x="2090" y="1243"/>
                    <a:pt x="2065" y="1219"/>
                    <a:pt x="2041" y="1219"/>
                  </a:cubicBezTo>
                  <a:cubicBezTo>
                    <a:pt x="2017" y="1170"/>
                    <a:pt x="2017" y="1146"/>
                    <a:pt x="2017" y="1121"/>
                  </a:cubicBezTo>
                  <a:cubicBezTo>
                    <a:pt x="2065" y="1097"/>
                    <a:pt x="2138" y="1097"/>
                    <a:pt x="2211" y="1097"/>
                  </a:cubicBezTo>
                  <a:close/>
                  <a:moveTo>
                    <a:pt x="632" y="1486"/>
                  </a:moveTo>
                  <a:cubicBezTo>
                    <a:pt x="656" y="1486"/>
                    <a:pt x="681" y="1510"/>
                    <a:pt x="705" y="1534"/>
                  </a:cubicBezTo>
                  <a:cubicBezTo>
                    <a:pt x="729" y="1559"/>
                    <a:pt x="729" y="1607"/>
                    <a:pt x="705" y="1632"/>
                  </a:cubicBezTo>
                  <a:cubicBezTo>
                    <a:pt x="681" y="1753"/>
                    <a:pt x="559" y="1850"/>
                    <a:pt x="438" y="1850"/>
                  </a:cubicBezTo>
                  <a:cubicBezTo>
                    <a:pt x="389" y="1850"/>
                    <a:pt x="341" y="1850"/>
                    <a:pt x="292" y="1802"/>
                  </a:cubicBezTo>
                  <a:cubicBezTo>
                    <a:pt x="389" y="1583"/>
                    <a:pt x="535" y="1486"/>
                    <a:pt x="632" y="1486"/>
                  </a:cubicBezTo>
                  <a:close/>
                  <a:moveTo>
                    <a:pt x="2017" y="1947"/>
                  </a:moveTo>
                  <a:cubicBezTo>
                    <a:pt x="2163" y="1947"/>
                    <a:pt x="2308" y="1996"/>
                    <a:pt x="2405" y="2117"/>
                  </a:cubicBezTo>
                  <a:cubicBezTo>
                    <a:pt x="2357" y="2117"/>
                    <a:pt x="2333" y="2142"/>
                    <a:pt x="2284" y="2142"/>
                  </a:cubicBezTo>
                  <a:cubicBezTo>
                    <a:pt x="2163" y="2117"/>
                    <a:pt x="2041" y="2069"/>
                    <a:pt x="1944" y="1996"/>
                  </a:cubicBezTo>
                  <a:cubicBezTo>
                    <a:pt x="1944" y="1972"/>
                    <a:pt x="1920" y="1947"/>
                    <a:pt x="1920" y="1947"/>
                  </a:cubicBezTo>
                  <a:close/>
                  <a:moveTo>
                    <a:pt x="1589" y="2354"/>
                  </a:moveTo>
                  <a:cubicBezTo>
                    <a:pt x="1598" y="2354"/>
                    <a:pt x="1604" y="2360"/>
                    <a:pt x="1604" y="2385"/>
                  </a:cubicBezTo>
                  <a:cubicBezTo>
                    <a:pt x="1628" y="2409"/>
                    <a:pt x="1604" y="2506"/>
                    <a:pt x="1482" y="2652"/>
                  </a:cubicBezTo>
                  <a:cubicBezTo>
                    <a:pt x="1410" y="2749"/>
                    <a:pt x="1312" y="2822"/>
                    <a:pt x="1215" y="2871"/>
                  </a:cubicBezTo>
                  <a:cubicBezTo>
                    <a:pt x="1142" y="2846"/>
                    <a:pt x="1094" y="2798"/>
                    <a:pt x="1069" y="2773"/>
                  </a:cubicBezTo>
                  <a:cubicBezTo>
                    <a:pt x="1069" y="2725"/>
                    <a:pt x="1069" y="2676"/>
                    <a:pt x="1118" y="2628"/>
                  </a:cubicBezTo>
                  <a:cubicBezTo>
                    <a:pt x="1215" y="2482"/>
                    <a:pt x="1385" y="2385"/>
                    <a:pt x="1555" y="2360"/>
                  </a:cubicBezTo>
                  <a:cubicBezTo>
                    <a:pt x="1567" y="2360"/>
                    <a:pt x="1580" y="2354"/>
                    <a:pt x="1589" y="2354"/>
                  </a:cubicBezTo>
                  <a:close/>
                  <a:moveTo>
                    <a:pt x="1327" y="121"/>
                  </a:moveTo>
                  <a:cubicBezTo>
                    <a:pt x="1354" y="121"/>
                    <a:pt x="1382" y="122"/>
                    <a:pt x="1410" y="125"/>
                  </a:cubicBezTo>
                  <a:cubicBezTo>
                    <a:pt x="1436" y="123"/>
                    <a:pt x="1463" y="122"/>
                    <a:pt x="1490" y="122"/>
                  </a:cubicBezTo>
                  <a:cubicBezTo>
                    <a:pt x="1730" y="122"/>
                    <a:pt x="1961" y="218"/>
                    <a:pt x="2114" y="393"/>
                  </a:cubicBezTo>
                  <a:cubicBezTo>
                    <a:pt x="2235" y="514"/>
                    <a:pt x="2284" y="684"/>
                    <a:pt x="2260" y="854"/>
                  </a:cubicBezTo>
                  <a:cubicBezTo>
                    <a:pt x="2235" y="903"/>
                    <a:pt x="2235" y="951"/>
                    <a:pt x="2235" y="1000"/>
                  </a:cubicBezTo>
                  <a:cubicBezTo>
                    <a:pt x="2163" y="1000"/>
                    <a:pt x="2065" y="1000"/>
                    <a:pt x="1993" y="1024"/>
                  </a:cubicBezTo>
                  <a:cubicBezTo>
                    <a:pt x="1944" y="1024"/>
                    <a:pt x="1920" y="1024"/>
                    <a:pt x="1920" y="1049"/>
                  </a:cubicBezTo>
                  <a:cubicBezTo>
                    <a:pt x="1895" y="1073"/>
                    <a:pt x="1895" y="1097"/>
                    <a:pt x="1895" y="1121"/>
                  </a:cubicBezTo>
                  <a:cubicBezTo>
                    <a:pt x="1895" y="1219"/>
                    <a:pt x="2017" y="1364"/>
                    <a:pt x="2114" y="1364"/>
                  </a:cubicBezTo>
                  <a:cubicBezTo>
                    <a:pt x="2211" y="1364"/>
                    <a:pt x="2284" y="1292"/>
                    <a:pt x="2333" y="1121"/>
                  </a:cubicBezTo>
                  <a:cubicBezTo>
                    <a:pt x="2349" y="1117"/>
                    <a:pt x="2367" y="1115"/>
                    <a:pt x="2384" y="1115"/>
                  </a:cubicBezTo>
                  <a:cubicBezTo>
                    <a:pt x="2470" y="1115"/>
                    <a:pt x="2564" y="1162"/>
                    <a:pt x="2624" y="1243"/>
                  </a:cubicBezTo>
                  <a:cubicBezTo>
                    <a:pt x="2697" y="1413"/>
                    <a:pt x="2697" y="1632"/>
                    <a:pt x="2624" y="1802"/>
                  </a:cubicBezTo>
                  <a:cubicBezTo>
                    <a:pt x="2600" y="1899"/>
                    <a:pt x="2551" y="1972"/>
                    <a:pt x="2503" y="2045"/>
                  </a:cubicBezTo>
                  <a:cubicBezTo>
                    <a:pt x="2357" y="1875"/>
                    <a:pt x="2163" y="1802"/>
                    <a:pt x="1968" y="1802"/>
                  </a:cubicBezTo>
                  <a:cubicBezTo>
                    <a:pt x="1798" y="1826"/>
                    <a:pt x="1798" y="1899"/>
                    <a:pt x="1798" y="1947"/>
                  </a:cubicBezTo>
                  <a:cubicBezTo>
                    <a:pt x="1822" y="2069"/>
                    <a:pt x="2041" y="2239"/>
                    <a:pt x="2284" y="2239"/>
                  </a:cubicBezTo>
                  <a:cubicBezTo>
                    <a:pt x="2333" y="2239"/>
                    <a:pt x="2405" y="2239"/>
                    <a:pt x="2454" y="2190"/>
                  </a:cubicBezTo>
                  <a:lnTo>
                    <a:pt x="2454" y="2190"/>
                  </a:lnTo>
                  <a:cubicBezTo>
                    <a:pt x="2527" y="2360"/>
                    <a:pt x="2478" y="2555"/>
                    <a:pt x="2333" y="2652"/>
                  </a:cubicBezTo>
                  <a:cubicBezTo>
                    <a:pt x="2114" y="2805"/>
                    <a:pt x="1877" y="2898"/>
                    <a:pt x="1619" y="2898"/>
                  </a:cubicBezTo>
                  <a:cubicBezTo>
                    <a:pt x="1590" y="2898"/>
                    <a:pt x="1561" y="2897"/>
                    <a:pt x="1531" y="2895"/>
                  </a:cubicBezTo>
                  <a:cubicBezTo>
                    <a:pt x="1507" y="2907"/>
                    <a:pt x="1482" y="2913"/>
                    <a:pt x="1455" y="2913"/>
                  </a:cubicBezTo>
                  <a:cubicBezTo>
                    <a:pt x="1428" y="2913"/>
                    <a:pt x="1397" y="2907"/>
                    <a:pt x="1361" y="2895"/>
                  </a:cubicBezTo>
                  <a:cubicBezTo>
                    <a:pt x="1434" y="2846"/>
                    <a:pt x="1507" y="2798"/>
                    <a:pt x="1580" y="2725"/>
                  </a:cubicBezTo>
                  <a:cubicBezTo>
                    <a:pt x="1750" y="2530"/>
                    <a:pt x="1750" y="2385"/>
                    <a:pt x="1725" y="2336"/>
                  </a:cubicBezTo>
                  <a:cubicBezTo>
                    <a:pt x="1677" y="2263"/>
                    <a:pt x="1628" y="2239"/>
                    <a:pt x="1555" y="2239"/>
                  </a:cubicBezTo>
                  <a:cubicBezTo>
                    <a:pt x="1337" y="2263"/>
                    <a:pt x="1142" y="2385"/>
                    <a:pt x="1021" y="2555"/>
                  </a:cubicBezTo>
                  <a:cubicBezTo>
                    <a:pt x="972" y="2628"/>
                    <a:pt x="948" y="2725"/>
                    <a:pt x="972" y="2798"/>
                  </a:cubicBezTo>
                  <a:cubicBezTo>
                    <a:pt x="972" y="2871"/>
                    <a:pt x="1021" y="2895"/>
                    <a:pt x="1069" y="2943"/>
                  </a:cubicBezTo>
                  <a:cubicBezTo>
                    <a:pt x="972" y="2968"/>
                    <a:pt x="875" y="2992"/>
                    <a:pt x="778" y="2992"/>
                  </a:cubicBezTo>
                  <a:cubicBezTo>
                    <a:pt x="608" y="2992"/>
                    <a:pt x="486" y="2943"/>
                    <a:pt x="365" y="2846"/>
                  </a:cubicBezTo>
                  <a:cubicBezTo>
                    <a:pt x="243" y="2700"/>
                    <a:pt x="195" y="2482"/>
                    <a:pt x="219" y="2287"/>
                  </a:cubicBezTo>
                  <a:cubicBezTo>
                    <a:pt x="219" y="2166"/>
                    <a:pt x="219" y="2045"/>
                    <a:pt x="268" y="1923"/>
                  </a:cubicBezTo>
                  <a:cubicBezTo>
                    <a:pt x="316" y="1947"/>
                    <a:pt x="389" y="1972"/>
                    <a:pt x="462" y="1972"/>
                  </a:cubicBezTo>
                  <a:cubicBezTo>
                    <a:pt x="632" y="1972"/>
                    <a:pt x="778" y="1826"/>
                    <a:pt x="826" y="1656"/>
                  </a:cubicBezTo>
                  <a:cubicBezTo>
                    <a:pt x="851" y="1607"/>
                    <a:pt x="851" y="1534"/>
                    <a:pt x="802" y="1462"/>
                  </a:cubicBezTo>
                  <a:cubicBezTo>
                    <a:pt x="778" y="1413"/>
                    <a:pt x="705" y="1389"/>
                    <a:pt x="632" y="1389"/>
                  </a:cubicBezTo>
                  <a:cubicBezTo>
                    <a:pt x="462" y="1413"/>
                    <a:pt x="292" y="1534"/>
                    <a:pt x="243" y="1704"/>
                  </a:cubicBezTo>
                  <a:cubicBezTo>
                    <a:pt x="171" y="1583"/>
                    <a:pt x="146" y="1462"/>
                    <a:pt x="146" y="1316"/>
                  </a:cubicBezTo>
                  <a:cubicBezTo>
                    <a:pt x="146" y="976"/>
                    <a:pt x="365" y="684"/>
                    <a:pt x="681" y="611"/>
                  </a:cubicBezTo>
                  <a:cubicBezTo>
                    <a:pt x="705" y="757"/>
                    <a:pt x="826" y="879"/>
                    <a:pt x="972" y="903"/>
                  </a:cubicBezTo>
                  <a:cubicBezTo>
                    <a:pt x="1021" y="903"/>
                    <a:pt x="1069" y="879"/>
                    <a:pt x="1094" y="854"/>
                  </a:cubicBezTo>
                  <a:cubicBezTo>
                    <a:pt x="1142" y="806"/>
                    <a:pt x="1142" y="757"/>
                    <a:pt x="1142" y="708"/>
                  </a:cubicBezTo>
                  <a:cubicBezTo>
                    <a:pt x="1142" y="538"/>
                    <a:pt x="997" y="466"/>
                    <a:pt x="778" y="466"/>
                  </a:cubicBezTo>
                  <a:cubicBezTo>
                    <a:pt x="778" y="417"/>
                    <a:pt x="802" y="368"/>
                    <a:pt x="826" y="320"/>
                  </a:cubicBezTo>
                  <a:cubicBezTo>
                    <a:pt x="975" y="193"/>
                    <a:pt x="1142" y="121"/>
                    <a:pt x="1327" y="121"/>
                  </a:cubicBezTo>
                  <a:close/>
                  <a:moveTo>
                    <a:pt x="1335" y="0"/>
                  </a:moveTo>
                  <a:cubicBezTo>
                    <a:pt x="1118" y="0"/>
                    <a:pt x="906" y="94"/>
                    <a:pt x="754" y="247"/>
                  </a:cubicBezTo>
                  <a:cubicBezTo>
                    <a:pt x="681" y="320"/>
                    <a:pt x="656" y="393"/>
                    <a:pt x="656" y="490"/>
                  </a:cubicBezTo>
                  <a:cubicBezTo>
                    <a:pt x="268" y="563"/>
                    <a:pt x="1" y="927"/>
                    <a:pt x="25" y="1316"/>
                  </a:cubicBezTo>
                  <a:cubicBezTo>
                    <a:pt x="25" y="1486"/>
                    <a:pt x="73" y="1680"/>
                    <a:pt x="171" y="1826"/>
                  </a:cubicBezTo>
                  <a:cubicBezTo>
                    <a:pt x="122" y="1972"/>
                    <a:pt x="98" y="2142"/>
                    <a:pt x="98" y="2287"/>
                  </a:cubicBezTo>
                  <a:cubicBezTo>
                    <a:pt x="73" y="2530"/>
                    <a:pt x="146" y="2749"/>
                    <a:pt x="292" y="2919"/>
                  </a:cubicBezTo>
                  <a:cubicBezTo>
                    <a:pt x="414" y="3041"/>
                    <a:pt x="584" y="3113"/>
                    <a:pt x="778" y="3113"/>
                  </a:cubicBezTo>
                  <a:cubicBezTo>
                    <a:pt x="948" y="3113"/>
                    <a:pt x="1094" y="3065"/>
                    <a:pt x="1239" y="2992"/>
                  </a:cubicBezTo>
                  <a:cubicBezTo>
                    <a:pt x="1337" y="3016"/>
                    <a:pt x="1434" y="3041"/>
                    <a:pt x="1531" y="3041"/>
                  </a:cubicBezTo>
                  <a:cubicBezTo>
                    <a:pt x="1847" y="3041"/>
                    <a:pt x="2163" y="2943"/>
                    <a:pt x="2405" y="2773"/>
                  </a:cubicBezTo>
                  <a:cubicBezTo>
                    <a:pt x="2600" y="2628"/>
                    <a:pt x="2673" y="2360"/>
                    <a:pt x="2551" y="2166"/>
                  </a:cubicBezTo>
                  <a:cubicBezTo>
                    <a:pt x="2648" y="2069"/>
                    <a:pt x="2697" y="1972"/>
                    <a:pt x="2746" y="1850"/>
                  </a:cubicBezTo>
                  <a:cubicBezTo>
                    <a:pt x="2818" y="1632"/>
                    <a:pt x="2818" y="1389"/>
                    <a:pt x="2721" y="1170"/>
                  </a:cubicBezTo>
                  <a:cubicBezTo>
                    <a:pt x="2624" y="1073"/>
                    <a:pt x="2503" y="1000"/>
                    <a:pt x="2357" y="976"/>
                  </a:cubicBezTo>
                  <a:cubicBezTo>
                    <a:pt x="2357" y="951"/>
                    <a:pt x="2381" y="903"/>
                    <a:pt x="2381" y="854"/>
                  </a:cubicBezTo>
                  <a:cubicBezTo>
                    <a:pt x="2405" y="660"/>
                    <a:pt x="2357" y="441"/>
                    <a:pt x="2211" y="296"/>
                  </a:cubicBezTo>
                  <a:cubicBezTo>
                    <a:pt x="2011" y="118"/>
                    <a:pt x="1750" y="1"/>
                    <a:pt x="1484" y="1"/>
                  </a:cubicBezTo>
                  <a:cubicBezTo>
                    <a:pt x="1459" y="1"/>
                    <a:pt x="1434" y="2"/>
                    <a:pt x="1410" y="4"/>
                  </a:cubicBezTo>
                  <a:cubicBezTo>
                    <a:pt x="1385" y="2"/>
                    <a:pt x="1360" y="0"/>
                    <a:pt x="13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58" name="Google Shape;758;p18"/>
            <p:cNvSpPr/>
            <p:nvPr/>
          </p:nvSpPr>
          <p:spPr>
            <a:xfrm>
              <a:off x="6824262" y="479851"/>
              <a:ext cx="34120" cy="35055"/>
            </a:xfrm>
            <a:custGeom>
              <a:avLst/>
              <a:gdLst/>
              <a:ahLst/>
              <a:cxnLst/>
              <a:rect l="l" t="t" r="r" b="b"/>
              <a:pathLst>
                <a:path w="876" h="900" extrusionOk="0">
                  <a:moveTo>
                    <a:pt x="438" y="0"/>
                  </a:moveTo>
                  <a:cubicBezTo>
                    <a:pt x="195" y="0"/>
                    <a:pt x="1" y="195"/>
                    <a:pt x="1" y="438"/>
                  </a:cubicBezTo>
                  <a:cubicBezTo>
                    <a:pt x="1" y="681"/>
                    <a:pt x="195" y="899"/>
                    <a:pt x="438" y="899"/>
                  </a:cubicBezTo>
                  <a:cubicBezTo>
                    <a:pt x="681" y="899"/>
                    <a:pt x="875" y="681"/>
                    <a:pt x="875" y="438"/>
                  </a:cubicBezTo>
                  <a:cubicBezTo>
                    <a:pt x="875" y="195"/>
                    <a:pt x="681" y="0"/>
                    <a:pt x="43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59" name="Google Shape;759;p18"/>
            <p:cNvSpPr/>
            <p:nvPr/>
          </p:nvSpPr>
          <p:spPr>
            <a:xfrm>
              <a:off x="6851527" y="561919"/>
              <a:ext cx="46117" cy="34120"/>
            </a:xfrm>
            <a:custGeom>
              <a:avLst/>
              <a:gdLst/>
              <a:ahLst/>
              <a:cxnLst/>
              <a:rect l="l" t="t" r="r" b="b"/>
              <a:pathLst>
                <a:path w="1184" h="876" extrusionOk="0">
                  <a:moveTo>
                    <a:pt x="974" y="1"/>
                  </a:moveTo>
                  <a:cubicBezTo>
                    <a:pt x="745" y="1"/>
                    <a:pt x="267" y="55"/>
                    <a:pt x="103" y="493"/>
                  </a:cubicBezTo>
                  <a:cubicBezTo>
                    <a:pt x="1" y="738"/>
                    <a:pt x="186" y="875"/>
                    <a:pt x="424" y="875"/>
                  </a:cubicBezTo>
                  <a:cubicBezTo>
                    <a:pt x="753" y="875"/>
                    <a:pt x="1183" y="613"/>
                    <a:pt x="1099" y="7"/>
                  </a:cubicBezTo>
                  <a:cubicBezTo>
                    <a:pt x="1099" y="7"/>
                    <a:pt x="1050" y="1"/>
                    <a:pt x="9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60" name="Google Shape;760;p18"/>
            <p:cNvSpPr/>
            <p:nvPr/>
          </p:nvSpPr>
          <p:spPr>
            <a:xfrm>
              <a:off x="6870652" y="559894"/>
              <a:ext cx="25590" cy="24071"/>
            </a:xfrm>
            <a:custGeom>
              <a:avLst/>
              <a:gdLst/>
              <a:ahLst/>
              <a:cxnLst/>
              <a:rect l="l" t="t" r="r" b="b"/>
              <a:pathLst>
                <a:path w="657" h="618" extrusionOk="0">
                  <a:moveTo>
                    <a:pt x="586" y="0"/>
                  </a:moveTo>
                  <a:cubicBezTo>
                    <a:pt x="569" y="0"/>
                    <a:pt x="552" y="17"/>
                    <a:pt x="535" y="35"/>
                  </a:cubicBezTo>
                  <a:cubicBezTo>
                    <a:pt x="413" y="229"/>
                    <a:pt x="243" y="375"/>
                    <a:pt x="49" y="496"/>
                  </a:cubicBezTo>
                  <a:cubicBezTo>
                    <a:pt x="25" y="520"/>
                    <a:pt x="0" y="545"/>
                    <a:pt x="25" y="569"/>
                  </a:cubicBezTo>
                  <a:cubicBezTo>
                    <a:pt x="25" y="593"/>
                    <a:pt x="49" y="593"/>
                    <a:pt x="73" y="618"/>
                  </a:cubicBezTo>
                  <a:cubicBezTo>
                    <a:pt x="73" y="593"/>
                    <a:pt x="97" y="593"/>
                    <a:pt x="97" y="593"/>
                  </a:cubicBezTo>
                  <a:cubicBezTo>
                    <a:pt x="316" y="472"/>
                    <a:pt x="510" y="278"/>
                    <a:pt x="656" y="83"/>
                  </a:cubicBezTo>
                  <a:cubicBezTo>
                    <a:pt x="656" y="35"/>
                    <a:pt x="656" y="10"/>
                    <a:pt x="608" y="10"/>
                  </a:cubicBezTo>
                  <a:cubicBezTo>
                    <a:pt x="600" y="3"/>
                    <a:pt x="593" y="0"/>
                    <a:pt x="5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61" name="Google Shape;761;p18"/>
            <p:cNvSpPr/>
            <p:nvPr/>
          </p:nvSpPr>
          <p:spPr>
            <a:xfrm>
              <a:off x="6924325" y="613021"/>
              <a:ext cx="46117" cy="34393"/>
            </a:xfrm>
            <a:custGeom>
              <a:avLst/>
              <a:gdLst/>
              <a:ahLst/>
              <a:cxnLst/>
              <a:rect l="l" t="t" r="r" b="b"/>
              <a:pathLst>
                <a:path w="1184" h="883" extrusionOk="0">
                  <a:moveTo>
                    <a:pt x="979" y="1"/>
                  </a:moveTo>
                  <a:cubicBezTo>
                    <a:pt x="755" y="1"/>
                    <a:pt x="286" y="55"/>
                    <a:pt x="104" y="493"/>
                  </a:cubicBezTo>
                  <a:cubicBezTo>
                    <a:pt x="1" y="740"/>
                    <a:pt x="191" y="883"/>
                    <a:pt x="434" y="883"/>
                  </a:cubicBezTo>
                  <a:cubicBezTo>
                    <a:pt x="761" y="883"/>
                    <a:pt x="1184" y="621"/>
                    <a:pt x="1100" y="7"/>
                  </a:cubicBezTo>
                  <a:cubicBezTo>
                    <a:pt x="1100" y="7"/>
                    <a:pt x="1053" y="1"/>
                    <a:pt x="9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62" name="Google Shape;762;p18"/>
            <p:cNvSpPr/>
            <p:nvPr/>
          </p:nvSpPr>
          <p:spPr>
            <a:xfrm>
              <a:off x="6943488" y="610996"/>
              <a:ext cx="25590" cy="24071"/>
            </a:xfrm>
            <a:custGeom>
              <a:avLst/>
              <a:gdLst/>
              <a:ahLst/>
              <a:cxnLst/>
              <a:rect l="l" t="t" r="r" b="b"/>
              <a:pathLst>
                <a:path w="657" h="618" extrusionOk="0">
                  <a:moveTo>
                    <a:pt x="596" y="0"/>
                  </a:moveTo>
                  <a:cubicBezTo>
                    <a:pt x="572" y="0"/>
                    <a:pt x="559" y="17"/>
                    <a:pt x="559" y="34"/>
                  </a:cubicBezTo>
                  <a:cubicBezTo>
                    <a:pt x="414" y="229"/>
                    <a:pt x="244" y="399"/>
                    <a:pt x="49" y="520"/>
                  </a:cubicBezTo>
                  <a:cubicBezTo>
                    <a:pt x="25" y="520"/>
                    <a:pt x="1" y="569"/>
                    <a:pt x="25" y="593"/>
                  </a:cubicBezTo>
                  <a:cubicBezTo>
                    <a:pt x="49" y="593"/>
                    <a:pt x="49" y="617"/>
                    <a:pt x="74" y="617"/>
                  </a:cubicBezTo>
                  <a:lnTo>
                    <a:pt x="98" y="617"/>
                  </a:lnTo>
                  <a:cubicBezTo>
                    <a:pt x="317" y="472"/>
                    <a:pt x="511" y="302"/>
                    <a:pt x="657" y="83"/>
                  </a:cubicBezTo>
                  <a:cubicBezTo>
                    <a:pt x="657" y="59"/>
                    <a:pt x="657" y="34"/>
                    <a:pt x="632" y="10"/>
                  </a:cubicBezTo>
                  <a:cubicBezTo>
                    <a:pt x="618" y="3"/>
                    <a:pt x="606" y="0"/>
                    <a:pt x="5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63" name="Google Shape;763;p18"/>
            <p:cNvSpPr/>
            <p:nvPr/>
          </p:nvSpPr>
          <p:spPr>
            <a:xfrm>
              <a:off x="6898073" y="510778"/>
              <a:ext cx="46740" cy="38171"/>
            </a:xfrm>
            <a:custGeom>
              <a:avLst/>
              <a:gdLst/>
              <a:ahLst/>
              <a:cxnLst/>
              <a:rect l="l" t="t" r="r" b="b"/>
              <a:pathLst>
                <a:path w="1200" h="980" extrusionOk="0">
                  <a:moveTo>
                    <a:pt x="630" y="1"/>
                  </a:moveTo>
                  <a:cubicBezTo>
                    <a:pt x="560" y="1"/>
                    <a:pt x="487" y="25"/>
                    <a:pt x="414" y="81"/>
                  </a:cubicBezTo>
                  <a:cubicBezTo>
                    <a:pt x="1" y="372"/>
                    <a:pt x="900" y="980"/>
                    <a:pt x="900" y="980"/>
                  </a:cubicBezTo>
                  <a:cubicBezTo>
                    <a:pt x="1200" y="540"/>
                    <a:pt x="956" y="1"/>
                    <a:pt x="6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64" name="Google Shape;764;p18"/>
            <p:cNvSpPr/>
            <p:nvPr/>
          </p:nvSpPr>
          <p:spPr>
            <a:xfrm>
              <a:off x="6922689" y="524878"/>
              <a:ext cx="13282" cy="26914"/>
            </a:xfrm>
            <a:custGeom>
              <a:avLst/>
              <a:gdLst/>
              <a:ahLst/>
              <a:cxnLst/>
              <a:rect l="l" t="t" r="r" b="b"/>
              <a:pathLst>
                <a:path w="341" h="691" extrusionOk="0">
                  <a:moveTo>
                    <a:pt x="75" y="0"/>
                  </a:moveTo>
                  <a:cubicBezTo>
                    <a:pt x="65" y="0"/>
                    <a:pt x="56" y="3"/>
                    <a:pt x="49" y="10"/>
                  </a:cubicBezTo>
                  <a:cubicBezTo>
                    <a:pt x="25" y="10"/>
                    <a:pt x="0" y="59"/>
                    <a:pt x="25" y="83"/>
                  </a:cubicBezTo>
                  <a:cubicBezTo>
                    <a:pt x="122" y="253"/>
                    <a:pt x="195" y="423"/>
                    <a:pt x="219" y="618"/>
                  </a:cubicBezTo>
                  <a:cubicBezTo>
                    <a:pt x="219" y="642"/>
                    <a:pt x="243" y="666"/>
                    <a:pt x="268" y="691"/>
                  </a:cubicBezTo>
                  <a:cubicBezTo>
                    <a:pt x="316" y="691"/>
                    <a:pt x="340" y="666"/>
                    <a:pt x="340" y="642"/>
                  </a:cubicBezTo>
                  <a:cubicBezTo>
                    <a:pt x="316" y="423"/>
                    <a:pt x="243" y="205"/>
                    <a:pt x="122" y="35"/>
                  </a:cubicBezTo>
                  <a:cubicBezTo>
                    <a:pt x="122" y="18"/>
                    <a:pt x="98" y="0"/>
                    <a:pt x="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65" name="Google Shape;765;p18"/>
            <p:cNvSpPr/>
            <p:nvPr/>
          </p:nvSpPr>
          <p:spPr>
            <a:xfrm>
              <a:off x="6942865" y="561218"/>
              <a:ext cx="41365" cy="39768"/>
            </a:xfrm>
            <a:custGeom>
              <a:avLst/>
              <a:gdLst/>
              <a:ahLst/>
              <a:cxnLst/>
              <a:rect l="l" t="t" r="r" b="b"/>
              <a:pathLst>
                <a:path w="1062" h="1021" extrusionOk="0">
                  <a:moveTo>
                    <a:pt x="509" y="0"/>
                  </a:moveTo>
                  <a:cubicBezTo>
                    <a:pt x="0" y="0"/>
                    <a:pt x="333" y="1021"/>
                    <a:pt x="333" y="1021"/>
                  </a:cubicBezTo>
                  <a:cubicBezTo>
                    <a:pt x="940" y="827"/>
                    <a:pt x="1061" y="25"/>
                    <a:pt x="527" y="1"/>
                  </a:cubicBezTo>
                  <a:cubicBezTo>
                    <a:pt x="521" y="0"/>
                    <a:pt x="515" y="0"/>
                    <a:pt x="5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66" name="Google Shape;766;p18"/>
            <p:cNvSpPr/>
            <p:nvPr/>
          </p:nvSpPr>
          <p:spPr>
            <a:xfrm>
              <a:off x="6952953" y="576370"/>
              <a:ext cx="12347" cy="26525"/>
            </a:xfrm>
            <a:custGeom>
              <a:avLst/>
              <a:gdLst/>
              <a:ahLst/>
              <a:cxnLst/>
              <a:rect l="l" t="t" r="r" b="b"/>
              <a:pathLst>
                <a:path w="317" h="681" extrusionOk="0">
                  <a:moveTo>
                    <a:pt x="268" y="0"/>
                  </a:moveTo>
                  <a:cubicBezTo>
                    <a:pt x="244" y="0"/>
                    <a:pt x="195" y="25"/>
                    <a:pt x="195" y="49"/>
                  </a:cubicBezTo>
                  <a:cubicBezTo>
                    <a:pt x="171" y="243"/>
                    <a:pt x="122" y="413"/>
                    <a:pt x="25" y="583"/>
                  </a:cubicBezTo>
                  <a:cubicBezTo>
                    <a:pt x="1" y="608"/>
                    <a:pt x="1" y="656"/>
                    <a:pt x="25" y="680"/>
                  </a:cubicBezTo>
                  <a:lnTo>
                    <a:pt x="98" y="680"/>
                  </a:lnTo>
                  <a:cubicBezTo>
                    <a:pt x="195" y="486"/>
                    <a:pt x="268" y="292"/>
                    <a:pt x="316" y="73"/>
                  </a:cubicBezTo>
                  <a:cubicBezTo>
                    <a:pt x="316" y="49"/>
                    <a:pt x="292" y="0"/>
                    <a:pt x="2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  <p:grpSp>
        <p:nvGrpSpPr>
          <p:cNvPr id="767" name="Google Shape;767;p18"/>
          <p:cNvGrpSpPr/>
          <p:nvPr/>
        </p:nvGrpSpPr>
        <p:grpSpPr>
          <a:xfrm rot="8099880">
            <a:off x="15664" y="52767"/>
            <a:ext cx="656126" cy="578423"/>
            <a:chOff x="4508023" y="3764622"/>
            <a:chExt cx="161487" cy="142362"/>
          </a:xfrm>
        </p:grpSpPr>
        <p:sp>
          <p:nvSpPr>
            <p:cNvPr id="768" name="Google Shape;768;p18"/>
            <p:cNvSpPr/>
            <p:nvPr/>
          </p:nvSpPr>
          <p:spPr>
            <a:xfrm>
              <a:off x="4558151" y="3764622"/>
              <a:ext cx="65163" cy="54335"/>
            </a:xfrm>
            <a:custGeom>
              <a:avLst/>
              <a:gdLst/>
              <a:ahLst/>
              <a:cxnLst/>
              <a:rect l="l" t="t" r="r" b="b"/>
              <a:pathLst>
                <a:path w="1673" h="1395" extrusionOk="0">
                  <a:moveTo>
                    <a:pt x="947" y="1"/>
                  </a:moveTo>
                  <a:cubicBezTo>
                    <a:pt x="917" y="1"/>
                    <a:pt x="885" y="4"/>
                    <a:pt x="851" y="10"/>
                  </a:cubicBezTo>
                  <a:cubicBezTo>
                    <a:pt x="1" y="156"/>
                    <a:pt x="1118" y="1225"/>
                    <a:pt x="1118" y="1225"/>
                  </a:cubicBezTo>
                  <a:cubicBezTo>
                    <a:pt x="1208" y="1344"/>
                    <a:pt x="1284" y="1394"/>
                    <a:pt x="1346" y="1394"/>
                  </a:cubicBezTo>
                  <a:cubicBezTo>
                    <a:pt x="1672" y="1394"/>
                    <a:pt x="1599" y="1"/>
                    <a:pt x="9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69" name="Google Shape;769;p18"/>
            <p:cNvSpPr/>
            <p:nvPr/>
          </p:nvSpPr>
          <p:spPr>
            <a:xfrm>
              <a:off x="4607735" y="3824527"/>
              <a:ext cx="61775" cy="35678"/>
            </a:xfrm>
            <a:custGeom>
              <a:avLst/>
              <a:gdLst/>
              <a:ahLst/>
              <a:cxnLst/>
              <a:rect l="l" t="t" r="r" b="b"/>
              <a:pathLst>
                <a:path w="1586" h="916" extrusionOk="0">
                  <a:moveTo>
                    <a:pt x="851" y="0"/>
                  </a:moveTo>
                  <a:cubicBezTo>
                    <a:pt x="473" y="0"/>
                    <a:pt x="137" y="537"/>
                    <a:pt x="137" y="537"/>
                  </a:cubicBezTo>
                  <a:cubicBezTo>
                    <a:pt x="0" y="811"/>
                    <a:pt x="113" y="915"/>
                    <a:pt x="310" y="915"/>
                  </a:cubicBezTo>
                  <a:cubicBezTo>
                    <a:pt x="744" y="915"/>
                    <a:pt x="1585" y="409"/>
                    <a:pt x="1084" y="75"/>
                  </a:cubicBezTo>
                  <a:cubicBezTo>
                    <a:pt x="1006" y="22"/>
                    <a:pt x="928" y="0"/>
                    <a:pt x="8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70" name="Google Shape;770;p18"/>
            <p:cNvSpPr/>
            <p:nvPr/>
          </p:nvSpPr>
          <p:spPr>
            <a:xfrm>
              <a:off x="4552971" y="3869787"/>
              <a:ext cx="66682" cy="28044"/>
            </a:xfrm>
            <a:custGeom>
              <a:avLst/>
              <a:gdLst/>
              <a:ahLst/>
              <a:cxnLst/>
              <a:rect l="l" t="t" r="r" b="b"/>
              <a:pathLst>
                <a:path w="1712" h="720" extrusionOk="0">
                  <a:moveTo>
                    <a:pt x="1042" y="0"/>
                  </a:moveTo>
                  <a:cubicBezTo>
                    <a:pt x="818" y="0"/>
                    <a:pt x="620" y="55"/>
                    <a:pt x="620" y="55"/>
                  </a:cubicBezTo>
                  <a:cubicBezTo>
                    <a:pt x="0" y="300"/>
                    <a:pt x="770" y="719"/>
                    <a:pt x="1278" y="719"/>
                  </a:cubicBezTo>
                  <a:cubicBezTo>
                    <a:pt x="1526" y="719"/>
                    <a:pt x="1712" y="618"/>
                    <a:pt x="1640" y="347"/>
                  </a:cubicBezTo>
                  <a:cubicBezTo>
                    <a:pt x="1564" y="67"/>
                    <a:pt x="1287" y="0"/>
                    <a:pt x="10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71" name="Google Shape;771;p18"/>
            <p:cNvSpPr/>
            <p:nvPr/>
          </p:nvSpPr>
          <p:spPr>
            <a:xfrm>
              <a:off x="4549660" y="3798275"/>
              <a:ext cx="44364" cy="50479"/>
            </a:xfrm>
            <a:custGeom>
              <a:avLst/>
              <a:gdLst/>
              <a:ahLst/>
              <a:cxnLst/>
              <a:rect l="l" t="t" r="r" b="b"/>
              <a:pathLst>
                <a:path w="1139" h="1296" extrusionOk="0">
                  <a:moveTo>
                    <a:pt x="675" y="0"/>
                  </a:moveTo>
                  <a:cubicBezTo>
                    <a:pt x="627" y="0"/>
                    <a:pt x="572" y="14"/>
                    <a:pt x="510" y="45"/>
                  </a:cubicBezTo>
                  <a:cubicBezTo>
                    <a:pt x="0" y="288"/>
                    <a:pt x="438" y="1114"/>
                    <a:pt x="438" y="1114"/>
                  </a:cubicBezTo>
                  <a:cubicBezTo>
                    <a:pt x="517" y="1242"/>
                    <a:pt x="592" y="1295"/>
                    <a:pt x="659" y="1295"/>
                  </a:cubicBezTo>
                  <a:cubicBezTo>
                    <a:pt x="992" y="1295"/>
                    <a:pt x="1139" y="0"/>
                    <a:pt x="67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72" name="Google Shape;772;p18"/>
            <p:cNvSpPr/>
            <p:nvPr/>
          </p:nvSpPr>
          <p:spPr>
            <a:xfrm>
              <a:off x="4526018" y="3790290"/>
              <a:ext cx="91805" cy="116694"/>
            </a:xfrm>
            <a:custGeom>
              <a:avLst/>
              <a:gdLst/>
              <a:ahLst/>
              <a:cxnLst/>
              <a:rect l="l" t="t" r="r" b="b"/>
              <a:pathLst>
                <a:path w="2357" h="2996" extrusionOk="0">
                  <a:moveTo>
                    <a:pt x="1917" y="1"/>
                  </a:moveTo>
                  <a:cubicBezTo>
                    <a:pt x="1880" y="1"/>
                    <a:pt x="1855" y="40"/>
                    <a:pt x="1895" y="80"/>
                  </a:cubicBezTo>
                  <a:cubicBezTo>
                    <a:pt x="2162" y="299"/>
                    <a:pt x="2283" y="663"/>
                    <a:pt x="2186" y="1027"/>
                  </a:cubicBezTo>
                  <a:cubicBezTo>
                    <a:pt x="2113" y="1416"/>
                    <a:pt x="1773" y="1708"/>
                    <a:pt x="1360" y="1732"/>
                  </a:cubicBezTo>
                  <a:cubicBezTo>
                    <a:pt x="704" y="1780"/>
                    <a:pt x="146" y="2266"/>
                    <a:pt x="0" y="2946"/>
                  </a:cubicBezTo>
                  <a:cubicBezTo>
                    <a:pt x="0" y="2971"/>
                    <a:pt x="24" y="2995"/>
                    <a:pt x="49" y="2995"/>
                  </a:cubicBezTo>
                  <a:cubicBezTo>
                    <a:pt x="49" y="2995"/>
                    <a:pt x="73" y="2971"/>
                    <a:pt x="73" y="2946"/>
                  </a:cubicBezTo>
                  <a:cubicBezTo>
                    <a:pt x="219" y="2339"/>
                    <a:pt x="729" y="1878"/>
                    <a:pt x="1360" y="1805"/>
                  </a:cubicBezTo>
                  <a:cubicBezTo>
                    <a:pt x="1822" y="1780"/>
                    <a:pt x="2186" y="1465"/>
                    <a:pt x="2283" y="1027"/>
                  </a:cubicBezTo>
                  <a:cubicBezTo>
                    <a:pt x="2356" y="663"/>
                    <a:pt x="2235" y="250"/>
                    <a:pt x="1943" y="7"/>
                  </a:cubicBezTo>
                  <a:cubicBezTo>
                    <a:pt x="1934" y="3"/>
                    <a:pt x="1926" y="1"/>
                    <a:pt x="1917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73" name="Google Shape;773;p18"/>
            <p:cNvSpPr/>
            <p:nvPr/>
          </p:nvSpPr>
          <p:spPr>
            <a:xfrm>
              <a:off x="4596946" y="3843534"/>
              <a:ext cx="44520" cy="12698"/>
            </a:xfrm>
            <a:custGeom>
              <a:avLst/>
              <a:gdLst/>
              <a:ahLst/>
              <a:cxnLst/>
              <a:rect l="l" t="t" r="r" b="b"/>
              <a:pathLst>
                <a:path w="1143" h="326" extrusionOk="0">
                  <a:moveTo>
                    <a:pt x="1070" y="0"/>
                  </a:moveTo>
                  <a:cubicBezTo>
                    <a:pt x="903" y="93"/>
                    <a:pt x="522" y="243"/>
                    <a:pt x="265" y="243"/>
                  </a:cubicBezTo>
                  <a:cubicBezTo>
                    <a:pt x="187" y="243"/>
                    <a:pt x="119" y="229"/>
                    <a:pt x="74" y="195"/>
                  </a:cubicBezTo>
                  <a:cubicBezTo>
                    <a:pt x="74" y="183"/>
                    <a:pt x="68" y="177"/>
                    <a:pt x="59" y="177"/>
                  </a:cubicBezTo>
                  <a:cubicBezTo>
                    <a:pt x="50" y="177"/>
                    <a:pt x="37" y="183"/>
                    <a:pt x="25" y="195"/>
                  </a:cubicBezTo>
                  <a:cubicBezTo>
                    <a:pt x="1" y="195"/>
                    <a:pt x="1" y="243"/>
                    <a:pt x="25" y="243"/>
                  </a:cubicBezTo>
                  <a:cubicBezTo>
                    <a:pt x="80" y="298"/>
                    <a:pt x="135" y="325"/>
                    <a:pt x="199" y="325"/>
                  </a:cubicBezTo>
                  <a:cubicBezTo>
                    <a:pt x="221" y="325"/>
                    <a:pt x="244" y="322"/>
                    <a:pt x="268" y="316"/>
                  </a:cubicBezTo>
                  <a:cubicBezTo>
                    <a:pt x="560" y="292"/>
                    <a:pt x="851" y="219"/>
                    <a:pt x="1094" y="98"/>
                  </a:cubicBezTo>
                  <a:cubicBezTo>
                    <a:pt x="1118" y="73"/>
                    <a:pt x="1143" y="49"/>
                    <a:pt x="1118" y="25"/>
                  </a:cubicBezTo>
                  <a:cubicBezTo>
                    <a:pt x="1118" y="0"/>
                    <a:pt x="1094" y="0"/>
                    <a:pt x="1070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74" name="Google Shape;774;p18"/>
            <p:cNvSpPr/>
            <p:nvPr/>
          </p:nvSpPr>
          <p:spPr>
            <a:xfrm>
              <a:off x="4569525" y="3818529"/>
              <a:ext cx="11373" cy="42066"/>
            </a:xfrm>
            <a:custGeom>
              <a:avLst/>
              <a:gdLst/>
              <a:ahLst/>
              <a:cxnLst/>
              <a:rect l="l" t="t" r="r" b="b"/>
              <a:pathLst>
                <a:path w="292" h="1080" extrusionOk="0">
                  <a:moveTo>
                    <a:pt x="223" y="1"/>
                  </a:moveTo>
                  <a:cubicBezTo>
                    <a:pt x="207" y="1"/>
                    <a:pt x="195" y="18"/>
                    <a:pt x="195" y="35"/>
                  </a:cubicBezTo>
                  <a:cubicBezTo>
                    <a:pt x="171" y="132"/>
                    <a:pt x="0" y="910"/>
                    <a:pt x="219" y="1080"/>
                  </a:cubicBezTo>
                  <a:lnTo>
                    <a:pt x="292" y="1080"/>
                  </a:lnTo>
                  <a:cubicBezTo>
                    <a:pt x="292" y="1055"/>
                    <a:pt x="292" y="1031"/>
                    <a:pt x="292" y="1007"/>
                  </a:cubicBezTo>
                  <a:cubicBezTo>
                    <a:pt x="146" y="910"/>
                    <a:pt x="195" y="351"/>
                    <a:pt x="292" y="59"/>
                  </a:cubicBezTo>
                  <a:cubicBezTo>
                    <a:pt x="292" y="35"/>
                    <a:pt x="268" y="11"/>
                    <a:pt x="243" y="11"/>
                  </a:cubicBezTo>
                  <a:cubicBezTo>
                    <a:pt x="236" y="4"/>
                    <a:pt x="229" y="1"/>
                    <a:pt x="223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75" name="Google Shape;775;p18"/>
            <p:cNvSpPr/>
            <p:nvPr/>
          </p:nvSpPr>
          <p:spPr>
            <a:xfrm>
              <a:off x="4508023" y="3819074"/>
              <a:ext cx="44364" cy="50479"/>
            </a:xfrm>
            <a:custGeom>
              <a:avLst/>
              <a:gdLst/>
              <a:ahLst/>
              <a:cxnLst/>
              <a:rect l="l" t="t" r="r" b="b"/>
              <a:pathLst>
                <a:path w="1139" h="1296" extrusionOk="0">
                  <a:moveTo>
                    <a:pt x="657" y="0"/>
                  </a:moveTo>
                  <a:cubicBezTo>
                    <a:pt x="607" y="0"/>
                    <a:pt x="550" y="15"/>
                    <a:pt x="486" y="45"/>
                  </a:cubicBezTo>
                  <a:cubicBezTo>
                    <a:pt x="0" y="288"/>
                    <a:pt x="438" y="1114"/>
                    <a:pt x="438" y="1114"/>
                  </a:cubicBezTo>
                  <a:cubicBezTo>
                    <a:pt x="521" y="1242"/>
                    <a:pt x="598" y="1296"/>
                    <a:pt x="667" y="1296"/>
                  </a:cubicBezTo>
                  <a:cubicBezTo>
                    <a:pt x="1008" y="1296"/>
                    <a:pt x="1139" y="0"/>
                    <a:pt x="6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76" name="Google Shape;776;p18"/>
            <p:cNvSpPr/>
            <p:nvPr/>
          </p:nvSpPr>
          <p:spPr>
            <a:xfrm>
              <a:off x="4527887" y="3839756"/>
              <a:ext cx="11412" cy="42611"/>
            </a:xfrm>
            <a:custGeom>
              <a:avLst/>
              <a:gdLst/>
              <a:ahLst/>
              <a:cxnLst/>
              <a:rect l="l" t="t" r="r" b="b"/>
              <a:pathLst>
                <a:path w="293" h="1094" extrusionOk="0">
                  <a:moveTo>
                    <a:pt x="244" y="0"/>
                  </a:moveTo>
                  <a:cubicBezTo>
                    <a:pt x="219" y="0"/>
                    <a:pt x="195" y="0"/>
                    <a:pt x="195" y="25"/>
                  </a:cubicBezTo>
                  <a:cubicBezTo>
                    <a:pt x="171" y="122"/>
                    <a:pt x="1" y="899"/>
                    <a:pt x="219" y="1093"/>
                  </a:cubicBezTo>
                  <a:lnTo>
                    <a:pt x="244" y="1093"/>
                  </a:lnTo>
                  <a:cubicBezTo>
                    <a:pt x="268" y="1093"/>
                    <a:pt x="268" y="1093"/>
                    <a:pt x="292" y="1069"/>
                  </a:cubicBezTo>
                  <a:cubicBezTo>
                    <a:pt x="292" y="1045"/>
                    <a:pt x="292" y="1021"/>
                    <a:pt x="292" y="1021"/>
                  </a:cubicBezTo>
                  <a:cubicBezTo>
                    <a:pt x="146" y="899"/>
                    <a:pt x="219" y="365"/>
                    <a:pt x="292" y="49"/>
                  </a:cubicBezTo>
                  <a:cubicBezTo>
                    <a:pt x="292" y="25"/>
                    <a:pt x="268" y="0"/>
                    <a:pt x="244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77" name="Google Shape;777;p18"/>
            <p:cNvSpPr/>
            <p:nvPr/>
          </p:nvSpPr>
          <p:spPr>
            <a:xfrm>
              <a:off x="4558151" y="3864334"/>
              <a:ext cx="37898" cy="22747"/>
            </a:xfrm>
            <a:custGeom>
              <a:avLst/>
              <a:gdLst/>
              <a:ahLst/>
              <a:cxnLst/>
              <a:rect l="l" t="t" r="r" b="b"/>
              <a:pathLst>
                <a:path w="973" h="584" extrusionOk="0">
                  <a:moveTo>
                    <a:pt x="25" y="1"/>
                  </a:moveTo>
                  <a:cubicBezTo>
                    <a:pt x="1" y="25"/>
                    <a:pt x="1" y="49"/>
                    <a:pt x="1" y="74"/>
                  </a:cubicBezTo>
                  <a:cubicBezTo>
                    <a:pt x="195" y="390"/>
                    <a:pt x="535" y="584"/>
                    <a:pt x="924" y="584"/>
                  </a:cubicBezTo>
                  <a:cubicBezTo>
                    <a:pt x="948" y="584"/>
                    <a:pt x="973" y="584"/>
                    <a:pt x="973" y="560"/>
                  </a:cubicBezTo>
                  <a:cubicBezTo>
                    <a:pt x="973" y="511"/>
                    <a:pt x="948" y="511"/>
                    <a:pt x="924" y="511"/>
                  </a:cubicBezTo>
                  <a:cubicBezTo>
                    <a:pt x="584" y="487"/>
                    <a:pt x="268" y="317"/>
                    <a:pt x="74" y="25"/>
                  </a:cubicBezTo>
                  <a:cubicBezTo>
                    <a:pt x="74" y="1"/>
                    <a:pt x="50" y="1"/>
                    <a:pt x="25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  <p:grpSp>
        <p:nvGrpSpPr>
          <p:cNvPr id="778" name="Google Shape;778;p18"/>
          <p:cNvGrpSpPr/>
          <p:nvPr/>
        </p:nvGrpSpPr>
        <p:grpSpPr>
          <a:xfrm>
            <a:off x="7113152" y="-180577"/>
            <a:ext cx="2121888" cy="1414590"/>
            <a:chOff x="6655952" y="-180577"/>
            <a:chExt cx="2121888" cy="1414590"/>
          </a:xfrm>
        </p:grpSpPr>
        <p:grpSp>
          <p:nvGrpSpPr>
            <p:cNvPr id="779" name="Google Shape;779;p18"/>
            <p:cNvGrpSpPr/>
            <p:nvPr/>
          </p:nvGrpSpPr>
          <p:grpSpPr>
            <a:xfrm rot="1685293">
              <a:off x="8051699" y="334351"/>
              <a:ext cx="652925" cy="474307"/>
              <a:chOff x="5211663" y="1358969"/>
              <a:chExt cx="483893" cy="351481"/>
            </a:xfrm>
          </p:grpSpPr>
          <p:sp>
            <p:nvSpPr>
              <p:cNvPr id="780" name="Google Shape;780;p18"/>
              <p:cNvSpPr/>
              <p:nvPr/>
            </p:nvSpPr>
            <p:spPr>
              <a:xfrm>
                <a:off x="5519159" y="1395927"/>
                <a:ext cx="71050" cy="66812"/>
              </a:xfrm>
              <a:custGeom>
                <a:avLst/>
                <a:gdLst/>
                <a:ahLst/>
                <a:cxnLst/>
                <a:rect l="l" t="t" r="r" b="b"/>
                <a:pathLst>
                  <a:path w="1040" h="978" extrusionOk="0">
                    <a:moveTo>
                      <a:pt x="914" y="1"/>
                    </a:moveTo>
                    <a:cubicBezTo>
                      <a:pt x="801" y="1"/>
                      <a:pt x="571" y="36"/>
                      <a:pt x="67" y="176"/>
                    </a:cubicBezTo>
                    <a:cubicBezTo>
                      <a:pt x="0" y="198"/>
                      <a:pt x="16" y="324"/>
                      <a:pt x="95" y="324"/>
                    </a:cubicBezTo>
                    <a:cubicBezTo>
                      <a:pt x="102" y="324"/>
                      <a:pt x="109" y="323"/>
                      <a:pt x="116" y="322"/>
                    </a:cubicBezTo>
                    <a:cubicBezTo>
                      <a:pt x="359" y="249"/>
                      <a:pt x="626" y="200"/>
                      <a:pt x="869" y="152"/>
                    </a:cubicBezTo>
                    <a:lnTo>
                      <a:pt x="869" y="152"/>
                    </a:lnTo>
                    <a:cubicBezTo>
                      <a:pt x="796" y="322"/>
                      <a:pt x="626" y="662"/>
                      <a:pt x="505" y="880"/>
                    </a:cubicBezTo>
                    <a:cubicBezTo>
                      <a:pt x="480" y="905"/>
                      <a:pt x="480" y="953"/>
                      <a:pt x="529" y="977"/>
                    </a:cubicBezTo>
                    <a:lnTo>
                      <a:pt x="553" y="977"/>
                    </a:lnTo>
                    <a:cubicBezTo>
                      <a:pt x="577" y="977"/>
                      <a:pt x="602" y="977"/>
                      <a:pt x="602" y="953"/>
                    </a:cubicBezTo>
                    <a:cubicBezTo>
                      <a:pt x="650" y="880"/>
                      <a:pt x="990" y="249"/>
                      <a:pt x="1039" y="127"/>
                    </a:cubicBezTo>
                    <a:cubicBezTo>
                      <a:pt x="1039" y="103"/>
                      <a:pt x="1039" y="79"/>
                      <a:pt x="1039" y="30"/>
                    </a:cubicBezTo>
                    <a:cubicBezTo>
                      <a:pt x="1018" y="20"/>
                      <a:pt x="998" y="1"/>
                      <a:pt x="914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781" name="Google Shape;781;p18"/>
              <p:cNvSpPr/>
              <p:nvPr/>
            </p:nvSpPr>
            <p:spPr>
              <a:xfrm>
                <a:off x="5211663" y="1358969"/>
                <a:ext cx="483893" cy="351481"/>
              </a:xfrm>
              <a:custGeom>
                <a:avLst/>
                <a:gdLst/>
                <a:ahLst/>
                <a:cxnLst/>
                <a:rect l="l" t="t" r="r" b="b"/>
                <a:pathLst>
                  <a:path w="7083" h="5145" extrusionOk="0">
                    <a:moveTo>
                      <a:pt x="3768" y="0"/>
                    </a:moveTo>
                    <a:cubicBezTo>
                      <a:pt x="3734" y="0"/>
                      <a:pt x="3701" y="4"/>
                      <a:pt x="3670" y="12"/>
                    </a:cubicBezTo>
                    <a:cubicBezTo>
                      <a:pt x="3014" y="207"/>
                      <a:pt x="3232" y="1713"/>
                      <a:pt x="3232" y="1713"/>
                    </a:cubicBezTo>
                    <a:cubicBezTo>
                      <a:pt x="3232" y="1713"/>
                      <a:pt x="1357" y="535"/>
                      <a:pt x="891" y="535"/>
                    </a:cubicBezTo>
                    <a:cubicBezTo>
                      <a:pt x="865" y="535"/>
                      <a:pt x="844" y="539"/>
                      <a:pt x="827" y="547"/>
                    </a:cubicBezTo>
                    <a:cubicBezTo>
                      <a:pt x="366" y="814"/>
                      <a:pt x="1483" y="1664"/>
                      <a:pt x="1483" y="1664"/>
                    </a:cubicBezTo>
                    <a:cubicBezTo>
                      <a:pt x="1483" y="1664"/>
                      <a:pt x="832" y="1473"/>
                      <a:pt x="445" y="1473"/>
                    </a:cubicBezTo>
                    <a:cubicBezTo>
                      <a:pt x="263" y="1473"/>
                      <a:pt x="140" y="1516"/>
                      <a:pt x="171" y="1640"/>
                    </a:cubicBezTo>
                    <a:cubicBezTo>
                      <a:pt x="269" y="2029"/>
                      <a:pt x="1022" y="2490"/>
                      <a:pt x="1022" y="2490"/>
                    </a:cubicBezTo>
                    <a:cubicBezTo>
                      <a:pt x="730" y="2490"/>
                      <a:pt x="439" y="2539"/>
                      <a:pt x="147" y="2587"/>
                    </a:cubicBezTo>
                    <a:cubicBezTo>
                      <a:pt x="1" y="2650"/>
                      <a:pt x="594" y="3616"/>
                      <a:pt x="1664" y="3616"/>
                    </a:cubicBezTo>
                    <a:cubicBezTo>
                      <a:pt x="1835" y="3616"/>
                      <a:pt x="2018" y="3592"/>
                      <a:pt x="2212" y="3535"/>
                    </a:cubicBezTo>
                    <a:lnTo>
                      <a:pt x="2212" y="3535"/>
                    </a:lnTo>
                    <a:lnTo>
                      <a:pt x="1095" y="4506"/>
                    </a:lnTo>
                    <a:cubicBezTo>
                      <a:pt x="1095" y="4506"/>
                      <a:pt x="2102" y="5144"/>
                      <a:pt x="3258" y="5144"/>
                    </a:cubicBezTo>
                    <a:cubicBezTo>
                      <a:pt x="3697" y="5144"/>
                      <a:pt x="4158" y="5052"/>
                      <a:pt x="4593" y="4798"/>
                    </a:cubicBezTo>
                    <a:cubicBezTo>
                      <a:pt x="7083" y="3365"/>
                      <a:pt x="4779" y="0"/>
                      <a:pt x="376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782" name="Google Shape;782;p18"/>
              <p:cNvSpPr/>
              <p:nvPr/>
            </p:nvSpPr>
            <p:spPr>
              <a:xfrm>
                <a:off x="5467307" y="1398045"/>
                <a:ext cx="48164" cy="44746"/>
              </a:xfrm>
              <a:custGeom>
                <a:avLst/>
                <a:gdLst/>
                <a:ahLst/>
                <a:cxnLst/>
                <a:rect l="l" t="t" r="r" b="b"/>
                <a:pathLst>
                  <a:path w="705" h="655" extrusionOk="0">
                    <a:moveTo>
                      <a:pt x="443" y="1"/>
                    </a:moveTo>
                    <a:cubicBezTo>
                      <a:pt x="395" y="1"/>
                      <a:pt x="349" y="49"/>
                      <a:pt x="365" y="96"/>
                    </a:cubicBezTo>
                    <a:cubicBezTo>
                      <a:pt x="413" y="218"/>
                      <a:pt x="462" y="363"/>
                      <a:pt x="486" y="485"/>
                    </a:cubicBezTo>
                    <a:cubicBezTo>
                      <a:pt x="365" y="388"/>
                      <a:pt x="243" y="291"/>
                      <a:pt x="122" y="169"/>
                    </a:cubicBezTo>
                    <a:cubicBezTo>
                      <a:pt x="110" y="157"/>
                      <a:pt x="92" y="151"/>
                      <a:pt x="73" y="151"/>
                    </a:cubicBezTo>
                    <a:cubicBezTo>
                      <a:pt x="55" y="151"/>
                      <a:pt x="37" y="157"/>
                      <a:pt x="25" y="169"/>
                    </a:cubicBezTo>
                    <a:cubicBezTo>
                      <a:pt x="0" y="218"/>
                      <a:pt x="0" y="266"/>
                      <a:pt x="25" y="291"/>
                    </a:cubicBezTo>
                    <a:cubicBezTo>
                      <a:pt x="340" y="606"/>
                      <a:pt x="462" y="655"/>
                      <a:pt x="535" y="655"/>
                    </a:cubicBezTo>
                    <a:lnTo>
                      <a:pt x="559" y="655"/>
                    </a:lnTo>
                    <a:cubicBezTo>
                      <a:pt x="608" y="631"/>
                      <a:pt x="705" y="582"/>
                      <a:pt x="511" y="48"/>
                    </a:cubicBezTo>
                    <a:cubicBezTo>
                      <a:pt x="494" y="14"/>
                      <a:pt x="468" y="1"/>
                      <a:pt x="443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783" name="Google Shape;783;p18"/>
              <p:cNvSpPr/>
              <p:nvPr/>
            </p:nvSpPr>
            <p:spPr>
              <a:xfrm>
                <a:off x="5309630" y="1479885"/>
                <a:ext cx="102954" cy="109167"/>
              </a:xfrm>
              <a:custGeom>
                <a:avLst/>
                <a:gdLst/>
                <a:ahLst/>
                <a:cxnLst/>
                <a:rect l="l" t="t" r="r" b="b"/>
                <a:pathLst>
                  <a:path w="1507" h="1598" extrusionOk="0">
                    <a:moveTo>
                      <a:pt x="479" y="1"/>
                    </a:moveTo>
                    <a:cubicBezTo>
                      <a:pt x="444" y="1"/>
                      <a:pt x="427" y="9"/>
                      <a:pt x="414" y="16"/>
                    </a:cubicBezTo>
                    <a:cubicBezTo>
                      <a:pt x="389" y="40"/>
                      <a:pt x="389" y="64"/>
                      <a:pt x="389" y="113"/>
                    </a:cubicBezTo>
                    <a:cubicBezTo>
                      <a:pt x="389" y="210"/>
                      <a:pt x="535" y="380"/>
                      <a:pt x="657" y="477"/>
                    </a:cubicBezTo>
                    <a:cubicBezTo>
                      <a:pt x="1" y="526"/>
                      <a:pt x="1" y="599"/>
                      <a:pt x="1" y="672"/>
                    </a:cubicBezTo>
                    <a:cubicBezTo>
                      <a:pt x="1" y="744"/>
                      <a:pt x="74" y="793"/>
                      <a:pt x="98" y="817"/>
                    </a:cubicBezTo>
                    <a:cubicBezTo>
                      <a:pt x="219" y="890"/>
                      <a:pt x="316" y="963"/>
                      <a:pt x="438" y="1012"/>
                    </a:cubicBezTo>
                    <a:cubicBezTo>
                      <a:pt x="316" y="1036"/>
                      <a:pt x="195" y="1085"/>
                      <a:pt x="98" y="1157"/>
                    </a:cubicBezTo>
                    <a:cubicBezTo>
                      <a:pt x="49" y="1182"/>
                      <a:pt x="49" y="1255"/>
                      <a:pt x="74" y="1303"/>
                    </a:cubicBezTo>
                    <a:cubicBezTo>
                      <a:pt x="185" y="1481"/>
                      <a:pt x="397" y="1598"/>
                      <a:pt x="619" y="1598"/>
                    </a:cubicBezTo>
                    <a:cubicBezTo>
                      <a:pt x="639" y="1598"/>
                      <a:pt x="660" y="1597"/>
                      <a:pt x="681" y="1595"/>
                    </a:cubicBezTo>
                    <a:cubicBezTo>
                      <a:pt x="778" y="1595"/>
                      <a:pt x="875" y="1570"/>
                      <a:pt x="948" y="1546"/>
                    </a:cubicBezTo>
                    <a:cubicBezTo>
                      <a:pt x="997" y="1546"/>
                      <a:pt x="1021" y="1498"/>
                      <a:pt x="997" y="1473"/>
                    </a:cubicBezTo>
                    <a:cubicBezTo>
                      <a:pt x="997" y="1438"/>
                      <a:pt x="971" y="1415"/>
                      <a:pt x="938" y="1415"/>
                    </a:cubicBezTo>
                    <a:cubicBezTo>
                      <a:pt x="925" y="1415"/>
                      <a:pt x="912" y="1418"/>
                      <a:pt x="899" y="1425"/>
                    </a:cubicBezTo>
                    <a:cubicBezTo>
                      <a:pt x="829" y="1446"/>
                      <a:pt x="756" y="1457"/>
                      <a:pt x="683" y="1457"/>
                    </a:cubicBezTo>
                    <a:cubicBezTo>
                      <a:pt x="507" y="1457"/>
                      <a:pt x="333" y="1392"/>
                      <a:pt x="195" y="1255"/>
                    </a:cubicBezTo>
                    <a:cubicBezTo>
                      <a:pt x="365" y="1157"/>
                      <a:pt x="535" y="1109"/>
                      <a:pt x="705" y="1085"/>
                    </a:cubicBezTo>
                    <a:lnTo>
                      <a:pt x="729" y="1085"/>
                    </a:lnTo>
                    <a:cubicBezTo>
                      <a:pt x="754" y="1060"/>
                      <a:pt x="778" y="1036"/>
                      <a:pt x="778" y="1012"/>
                    </a:cubicBezTo>
                    <a:cubicBezTo>
                      <a:pt x="778" y="987"/>
                      <a:pt x="754" y="963"/>
                      <a:pt x="729" y="939"/>
                    </a:cubicBezTo>
                    <a:lnTo>
                      <a:pt x="705" y="939"/>
                    </a:lnTo>
                    <a:cubicBezTo>
                      <a:pt x="511" y="890"/>
                      <a:pt x="341" y="793"/>
                      <a:pt x="171" y="696"/>
                    </a:cubicBezTo>
                    <a:cubicBezTo>
                      <a:pt x="389" y="647"/>
                      <a:pt x="608" y="623"/>
                      <a:pt x="827" y="623"/>
                    </a:cubicBezTo>
                    <a:cubicBezTo>
                      <a:pt x="851" y="623"/>
                      <a:pt x="875" y="599"/>
                      <a:pt x="899" y="574"/>
                    </a:cubicBezTo>
                    <a:cubicBezTo>
                      <a:pt x="899" y="550"/>
                      <a:pt x="899" y="526"/>
                      <a:pt x="875" y="502"/>
                    </a:cubicBezTo>
                    <a:cubicBezTo>
                      <a:pt x="754" y="404"/>
                      <a:pt x="657" y="283"/>
                      <a:pt x="559" y="161"/>
                    </a:cubicBezTo>
                    <a:lnTo>
                      <a:pt x="559" y="161"/>
                    </a:lnTo>
                    <a:cubicBezTo>
                      <a:pt x="851" y="259"/>
                      <a:pt x="1118" y="380"/>
                      <a:pt x="1385" y="526"/>
                    </a:cubicBezTo>
                    <a:cubicBezTo>
                      <a:pt x="1434" y="526"/>
                      <a:pt x="1482" y="526"/>
                      <a:pt x="1482" y="477"/>
                    </a:cubicBezTo>
                    <a:cubicBezTo>
                      <a:pt x="1507" y="429"/>
                      <a:pt x="1482" y="404"/>
                      <a:pt x="1458" y="380"/>
                    </a:cubicBezTo>
                    <a:cubicBezTo>
                      <a:pt x="803" y="61"/>
                      <a:pt x="574" y="1"/>
                      <a:pt x="479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784" name="Google Shape;784;p18"/>
              <p:cNvSpPr/>
              <p:nvPr/>
            </p:nvSpPr>
            <p:spPr>
              <a:xfrm>
                <a:off x="5442439" y="1508440"/>
                <a:ext cx="151050" cy="201598"/>
              </a:xfrm>
              <a:custGeom>
                <a:avLst/>
                <a:gdLst/>
                <a:ahLst/>
                <a:cxnLst/>
                <a:rect l="l" t="t" r="r" b="b"/>
                <a:pathLst>
                  <a:path w="2211" h="2951" extrusionOk="0">
                    <a:moveTo>
                      <a:pt x="2131" y="1"/>
                    </a:moveTo>
                    <a:cubicBezTo>
                      <a:pt x="2118" y="1"/>
                      <a:pt x="2103" y="4"/>
                      <a:pt x="2089" y="11"/>
                    </a:cubicBezTo>
                    <a:cubicBezTo>
                      <a:pt x="2089" y="11"/>
                      <a:pt x="0" y="982"/>
                      <a:pt x="49" y="2877"/>
                    </a:cubicBezTo>
                    <a:cubicBezTo>
                      <a:pt x="49" y="2901"/>
                      <a:pt x="73" y="2950"/>
                      <a:pt x="121" y="2950"/>
                    </a:cubicBezTo>
                    <a:cubicBezTo>
                      <a:pt x="170" y="2950"/>
                      <a:pt x="194" y="2901"/>
                      <a:pt x="194" y="2877"/>
                    </a:cubicBezTo>
                    <a:cubicBezTo>
                      <a:pt x="170" y="1080"/>
                      <a:pt x="2138" y="132"/>
                      <a:pt x="2162" y="132"/>
                    </a:cubicBezTo>
                    <a:cubicBezTo>
                      <a:pt x="2186" y="108"/>
                      <a:pt x="2211" y="84"/>
                      <a:pt x="2186" y="35"/>
                    </a:cubicBezTo>
                    <a:cubicBezTo>
                      <a:pt x="2186" y="18"/>
                      <a:pt x="2162" y="1"/>
                      <a:pt x="2131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</p:grpSp>
        <p:sp>
          <p:nvSpPr>
            <p:cNvPr id="785" name="Google Shape;785;p18"/>
            <p:cNvSpPr/>
            <p:nvPr/>
          </p:nvSpPr>
          <p:spPr>
            <a:xfrm rot="-2700000">
              <a:off x="7005059" y="-115361"/>
              <a:ext cx="716375" cy="1284157"/>
            </a:xfrm>
            <a:custGeom>
              <a:avLst/>
              <a:gdLst/>
              <a:ahLst/>
              <a:cxnLst/>
              <a:rect l="l" t="t" r="r" b="b"/>
              <a:pathLst>
                <a:path w="6681" h="11977" extrusionOk="0">
                  <a:moveTo>
                    <a:pt x="4276" y="0"/>
                  </a:moveTo>
                  <a:cubicBezTo>
                    <a:pt x="4276" y="0"/>
                    <a:pt x="4082" y="49"/>
                    <a:pt x="3839" y="146"/>
                  </a:cubicBezTo>
                  <a:lnTo>
                    <a:pt x="3887" y="267"/>
                  </a:lnTo>
                  <a:lnTo>
                    <a:pt x="3863" y="292"/>
                  </a:lnTo>
                  <a:cubicBezTo>
                    <a:pt x="4009" y="243"/>
                    <a:pt x="4155" y="195"/>
                    <a:pt x="4300" y="146"/>
                  </a:cubicBezTo>
                  <a:lnTo>
                    <a:pt x="4276" y="0"/>
                  </a:lnTo>
                  <a:close/>
                  <a:moveTo>
                    <a:pt x="3426" y="316"/>
                  </a:moveTo>
                  <a:cubicBezTo>
                    <a:pt x="3280" y="365"/>
                    <a:pt x="3134" y="437"/>
                    <a:pt x="3013" y="510"/>
                  </a:cubicBezTo>
                  <a:lnTo>
                    <a:pt x="3080" y="645"/>
                  </a:lnTo>
                  <a:lnTo>
                    <a:pt x="3080" y="645"/>
                  </a:lnTo>
                  <a:cubicBezTo>
                    <a:pt x="3198" y="578"/>
                    <a:pt x="3336" y="530"/>
                    <a:pt x="3474" y="437"/>
                  </a:cubicBezTo>
                  <a:lnTo>
                    <a:pt x="3426" y="316"/>
                  </a:lnTo>
                  <a:close/>
                  <a:moveTo>
                    <a:pt x="3080" y="645"/>
                  </a:moveTo>
                  <a:cubicBezTo>
                    <a:pt x="3074" y="649"/>
                    <a:pt x="3068" y="652"/>
                    <a:pt x="3061" y="656"/>
                  </a:cubicBezTo>
                  <a:lnTo>
                    <a:pt x="3086" y="656"/>
                  </a:lnTo>
                  <a:lnTo>
                    <a:pt x="3080" y="645"/>
                  </a:lnTo>
                  <a:close/>
                  <a:moveTo>
                    <a:pt x="2624" y="753"/>
                  </a:moveTo>
                  <a:cubicBezTo>
                    <a:pt x="2503" y="850"/>
                    <a:pt x="2406" y="948"/>
                    <a:pt x="2284" y="1069"/>
                  </a:cubicBezTo>
                  <a:lnTo>
                    <a:pt x="2403" y="1164"/>
                  </a:lnTo>
                  <a:lnTo>
                    <a:pt x="2403" y="1164"/>
                  </a:lnTo>
                  <a:cubicBezTo>
                    <a:pt x="2496" y="1055"/>
                    <a:pt x="2609" y="965"/>
                    <a:pt x="2721" y="875"/>
                  </a:cubicBezTo>
                  <a:lnTo>
                    <a:pt x="2624" y="753"/>
                  </a:lnTo>
                  <a:close/>
                  <a:moveTo>
                    <a:pt x="2403" y="1164"/>
                  </a:moveTo>
                  <a:cubicBezTo>
                    <a:pt x="2396" y="1173"/>
                    <a:pt x="2388" y="1182"/>
                    <a:pt x="2381" y="1191"/>
                  </a:cubicBezTo>
                  <a:lnTo>
                    <a:pt x="2406" y="1166"/>
                  </a:lnTo>
                  <a:lnTo>
                    <a:pt x="2403" y="1164"/>
                  </a:lnTo>
                  <a:close/>
                  <a:moveTo>
                    <a:pt x="1993" y="1409"/>
                  </a:moveTo>
                  <a:cubicBezTo>
                    <a:pt x="1895" y="1531"/>
                    <a:pt x="1823" y="1676"/>
                    <a:pt x="1774" y="1822"/>
                  </a:cubicBezTo>
                  <a:lnTo>
                    <a:pt x="1895" y="1871"/>
                  </a:lnTo>
                  <a:lnTo>
                    <a:pt x="1895" y="1895"/>
                  </a:lnTo>
                  <a:cubicBezTo>
                    <a:pt x="1944" y="1749"/>
                    <a:pt x="2017" y="1628"/>
                    <a:pt x="2114" y="1506"/>
                  </a:cubicBezTo>
                  <a:lnTo>
                    <a:pt x="1993" y="1409"/>
                  </a:lnTo>
                  <a:close/>
                  <a:moveTo>
                    <a:pt x="1628" y="2259"/>
                  </a:moveTo>
                  <a:cubicBezTo>
                    <a:pt x="1604" y="2405"/>
                    <a:pt x="1580" y="2551"/>
                    <a:pt x="1580" y="2697"/>
                  </a:cubicBezTo>
                  <a:lnTo>
                    <a:pt x="1701" y="2697"/>
                  </a:lnTo>
                  <a:cubicBezTo>
                    <a:pt x="1704" y="2559"/>
                    <a:pt x="1728" y="2421"/>
                    <a:pt x="1774" y="2284"/>
                  </a:cubicBezTo>
                  <a:lnTo>
                    <a:pt x="1628" y="2259"/>
                  </a:lnTo>
                  <a:close/>
                  <a:moveTo>
                    <a:pt x="1701" y="2697"/>
                  </a:moveTo>
                  <a:cubicBezTo>
                    <a:pt x="1701" y="2705"/>
                    <a:pt x="1701" y="2713"/>
                    <a:pt x="1701" y="2721"/>
                  </a:cubicBezTo>
                  <a:lnTo>
                    <a:pt x="1725" y="2697"/>
                  </a:lnTo>
                  <a:close/>
                  <a:moveTo>
                    <a:pt x="1774" y="3158"/>
                  </a:moveTo>
                  <a:lnTo>
                    <a:pt x="1628" y="3183"/>
                  </a:lnTo>
                  <a:cubicBezTo>
                    <a:pt x="1628" y="3304"/>
                    <a:pt x="1677" y="3401"/>
                    <a:pt x="1701" y="3523"/>
                  </a:cubicBezTo>
                  <a:lnTo>
                    <a:pt x="1725" y="3620"/>
                  </a:lnTo>
                  <a:lnTo>
                    <a:pt x="1871" y="3571"/>
                  </a:lnTo>
                  <a:lnTo>
                    <a:pt x="1847" y="3474"/>
                  </a:lnTo>
                  <a:cubicBezTo>
                    <a:pt x="1798" y="3377"/>
                    <a:pt x="1774" y="3255"/>
                    <a:pt x="1774" y="3158"/>
                  </a:cubicBezTo>
                  <a:close/>
                  <a:moveTo>
                    <a:pt x="3329" y="3863"/>
                  </a:moveTo>
                  <a:cubicBezTo>
                    <a:pt x="3232" y="3887"/>
                    <a:pt x="3061" y="3887"/>
                    <a:pt x="2867" y="3887"/>
                  </a:cubicBezTo>
                  <a:lnTo>
                    <a:pt x="2867" y="4054"/>
                  </a:lnTo>
                  <a:lnTo>
                    <a:pt x="2867" y="4054"/>
                  </a:lnTo>
                  <a:cubicBezTo>
                    <a:pt x="3049" y="4033"/>
                    <a:pt x="3189" y="4032"/>
                    <a:pt x="3329" y="4008"/>
                  </a:cubicBezTo>
                  <a:lnTo>
                    <a:pt x="3329" y="3863"/>
                  </a:lnTo>
                  <a:close/>
                  <a:moveTo>
                    <a:pt x="2867" y="4054"/>
                  </a:moveTo>
                  <a:cubicBezTo>
                    <a:pt x="2859" y="4055"/>
                    <a:pt x="2851" y="4056"/>
                    <a:pt x="2843" y="4057"/>
                  </a:cubicBezTo>
                  <a:lnTo>
                    <a:pt x="2867" y="4057"/>
                  </a:lnTo>
                  <a:lnTo>
                    <a:pt x="2867" y="4054"/>
                  </a:lnTo>
                  <a:close/>
                  <a:moveTo>
                    <a:pt x="2406" y="3960"/>
                  </a:moveTo>
                  <a:cubicBezTo>
                    <a:pt x="2284" y="3984"/>
                    <a:pt x="2163" y="4008"/>
                    <a:pt x="2041" y="4033"/>
                  </a:cubicBezTo>
                  <a:lnTo>
                    <a:pt x="2017" y="3984"/>
                  </a:lnTo>
                  <a:lnTo>
                    <a:pt x="1871" y="4033"/>
                  </a:lnTo>
                  <a:cubicBezTo>
                    <a:pt x="1944" y="4178"/>
                    <a:pt x="2017" y="4324"/>
                    <a:pt x="2090" y="4446"/>
                  </a:cubicBezTo>
                  <a:lnTo>
                    <a:pt x="2211" y="4373"/>
                  </a:lnTo>
                  <a:cubicBezTo>
                    <a:pt x="2163" y="4300"/>
                    <a:pt x="2138" y="4227"/>
                    <a:pt x="2090" y="4178"/>
                  </a:cubicBezTo>
                  <a:cubicBezTo>
                    <a:pt x="2211" y="4130"/>
                    <a:pt x="2333" y="4130"/>
                    <a:pt x="2430" y="4106"/>
                  </a:cubicBezTo>
                  <a:lnTo>
                    <a:pt x="2406" y="3960"/>
                  </a:lnTo>
                  <a:close/>
                  <a:moveTo>
                    <a:pt x="1531" y="4178"/>
                  </a:moveTo>
                  <a:cubicBezTo>
                    <a:pt x="1385" y="4227"/>
                    <a:pt x="1240" y="4300"/>
                    <a:pt x="1118" y="4349"/>
                  </a:cubicBezTo>
                  <a:lnTo>
                    <a:pt x="1185" y="4483"/>
                  </a:lnTo>
                  <a:lnTo>
                    <a:pt x="1185" y="4483"/>
                  </a:lnTo>
                  <a:cubicBezTo>
                    <a:pt x="1303" y="4416"/>
                    <a:pt x="1441" y="4370"/>
                    <a:pt x="1580" y="4324"/>
                  </a:cubicBezTo>
                  <a:lnTo>
                    <a:pt x="1531" y="4178"/>
                  </a:lnTo>
                  <a:close/>
                  <a:moveTo>
                    <a:pt x="1185" y="4483"/>
                  </a:moveTo>
                  <a:lnTo>
                    <a:pt x="1185" y="4483"/>
                  </a:lnTo>
                  <a:cubicBezTo>
                    <a:pt x="1179" y="4487"/>
                    <a:pt x="1173" y="4491"/>
                    <a:pt x="1167" y="4494"/>
                  </a:cubicBezTo>
                  <a:lnTo>
                    <a:pt x="1191" y="4494"/>
                  </a:lnTo>
                  <a:lnTo>
                    <a:pt x="1185" y="4483"/>
                  </a:lnTo>
                  <a:close/>
                  <a:moveTo>
                    <a:pt x="3426" y="4203"/>
                  </a:moveTo>
                  <a:cubicBezTo>
                    <a:pt x="3377" y="4324"/>
                    <a:pt x="3304" y="4446"/>
                    <a:pt x="3207" y="4519"/>
                  </a:cubicBezTo>
                  <a:lnTo>
                    <a:pt x="3304" y="4640"/>
                  </a:lnTo>
                  <a:cubicBezTo>
                    <a:pt x="3426" y="4543"/>
                    <a:pt x="3499" y="4397"/>
                    <a:pt x="3572" y="4251"/>
                  </a:cubicBezTo>
                  <a:lnTo>
                    <a:pt x="3426" y="4203"/>
                  </a:lnTo>
                  <a:close/>
                  <a:moveTo>
                    <a:pt x="2478" y="4664"/>
                  </a:moveTo>
                  <a:lnTo>
                    <a:pt x="2406" y="4786"/>
                  </a:lnTo>
                  <a:cubicBezTo>
                    <a:pt x="2503" y="4859"/>
                    <a:pt x="2624" y="4883"/>
                    <a:pt x="2746" y="4883"/>
                  </a:cubicBezTo>
                  <a:lnTo>
                    <a:pt x="2891" y="4883"/>
                  </a:lnTo>
                  <a:lnTo>
                    <a:pt x="2867" y="4737"/>
                  </a:lnTo>
                  <a:cubicBezTo>
                    <a:pt x="2831" y="4743"/>
                    <a:pt x="2796" y="4746"/>
                    <a:pt x="2762" y="4746"/>
                  </a:cubicBezTo>
                  <a:cubicBezTo>
                    <a:pt x="2661" y="4746"/>
                    <a:pt x="2570" y="4719"/>
                    <a:pt x="2478" y="4664"/>
                  </a:cubicBezTo>
                  <a:close/>
                  <a:moveTo>
                    <a:pt x="705" y="4616"/>
                  </a:moveTo>
                  <a:cubicBezTo>
                    <a:pt x="584" y="4713"/>
                    <a:pt x="486" y="4810"/>
                    <a:pt x="389" y="4932"/>
                  </a:cubicBezTo>
                  <a:lnTo>
                    <a:pt x="486" y="5004"/>
                  </a:lnTo>
                  <a:lnTo>
                    <a:pt x="486" y="5029"/>
                  </a:lnTo>
                  <a:cubicBezTo>
                    <a:pt x="584" y="4907"/>
                    <a:pt x="681" y="4810"/>
                    <a:pt x="802" y="4737"/>
                  </a:cubicBezTo>
                  <a:lnTo>
                    <a:pt x="705" y="4616"/>
                  </a:lnTo>
                  <a:close/>
                  <a:moveTo>
                    <a:pt x="146" y="5320"/>
                  </a:moveTo>
                  <a:cubicBezTo>
                    <a:pt x="74" y="5466"/>
                    <a:pt x="49" y="5612"/>
                    <a:pt x="25" y="5757"/>
                  </a:cubicBezTo>
                  <a:lnTo>
                    <a:pt x="171" y="5782"/>
                  </a:lnTo>
                  <a:cubicBezTo>
                    <a:pt x="171" y="5636"/>
                    <a:pt x="219" y="5515"/>
                    <a:pt x="268" y="5369"/>
                  </a:cubicBezTo>
                  <a:lnTo>
                    <a:pt x="146" y="5320"/>
                  </a:lnTo>
                  <a:close/>
                  <a:moveTo>
                    <a:pt x="1" y="6219"/>
                  </a:moveTo>
                  <a:cubicBezTo>
                    <a:pt x="25" y="6389"/>
                    <a:pt x="49" y="6535"/>
                    <a:pt x="98" y="6681"/>
                  </a:cubicBezTo>
                  <a:lnTo>
                    <a:pt x="219" y="6656"/>
                  </a:lnTo>
                  <a:cubicBezTo>
                    <a:pt x="195" y="6511"/>
                    <a:pt x="171" y="6365"/>
                    <a:pt x="171" y="6219"/>
                  </a:cubicBezTo>
                  <a:close/>
                  <a:moveTo>
                    <a:pt x="341" y="7045"/>
                  </a:moveTo>
                  <a:lnTo>
                    <a:pt x="219" y="7118"/>
                  </a:lnTo>
                  <a:cubicBezTo>
                    <a:pt x="268" y="7239"/>
                    <a:pt x="316" y="7385"/>
                    <a:pt x="389" y="7531"/>
                  </a:cubicBezTo>
                  <a:lnTo>
                    <a:pt x="535" y="7458"/>
                  </a:lnTo>
                  <a:cubicBezTo>
                    <a:pt x="462" y="7312"/>
                    <a:pt x="414" y="7191"/>
                    <a:pt x="341" y="7045"/>
                  </a:cubicBezTo>
                  <a:close/>
                  <a:moveTo>
                    <a:pt x="729" y="7871"/>
                  </a:moveTo>
                  <a:lnTo>
                    <a:pt x="608" y="7944"/>
                  </a:lnTo>
                  <a:lnTo>
                    <a:pt x="632" y="7992"/>
                  </a:lnTo>
                  <a:cubicBezTo>
                    <a:pt x="705" y="8114"/>
                    <a:pt x="778" y="8211"/>
                    <a:pt x="827" y="8308"/>
                  </a:cubicBezTo>
                  <a:lnTo>
                    <a:pt x="948" y="8235"/>
                  </a:lnTo>
                  <a:cubicBezTo>
                    <a:pt x="899" y="8138"/>
                    <a:pt x="827" y="8041"/>
                    <a:pt x="778" y="7920"/>
                  </a:cubicBezTo>
                  <a:lnTo>
                    <a:pt x="729" y="7871"/>
                  </a:lnTo>
                  <a:close/>
                  <a:moveTo>
                    <a:pt x="1191" y="8600"/>
                  </a:moveTo>
                  <a:lnTo>
                    <a:pt x="1069" y="8673"/>
                  </a:lnTo>
                  <a:cubicBezTo>
                    <a:pt x="1191" y="8794"/>
                    <a:pt x="1288" y="8915"/>
                    <a:pt x="1385" y="9037"/>
                  </a:cubicBezTo>
                  <a:lnTo>
                    <a:pt x="1482" y="8915"/>
                  </a:lnTo>
                  <a:cubicBezTo>
                    <a:pt x="1385" y="8818"/>
                    <a:pt x="1288" y="8697"/>
                    <a:pt x="1191" y="8600"/>
                  </a:cubicBezTo>
                  <a:close/>
                  <a:moveTo>
                    <a:pt x="1798" y="9231"/>
                  </a:moveTo>
                  <a:lnTo>
                    <a:pt x="1701" y="9353"/>
                  </a:lnTo>
                  <a:cubicBezTo>
                    <a:pt x="1823" y="9450"/>
                    <a:pt x="1944" y="9547"/>
                    <a:pt x="2065" y="9644"/>
                  </a:cubicBezTo>
                  <a:lnTo>
                    <a:pt x="2138" y="9523"/>
                  </a:lnTo>
                  <a:cubicBezTo>
                    <a:pt x="2017" y="9426"/>
                    <a:pt x="1920" y="9328"/>
                    <a:pt x="1798" y="9231"/>
                  </a:cubicBezTo>
                  <a:close/>
                  <a:moveTo>
                    <a:pt x="5029" y="9328"/>
                  </a:moveTo>
                  <a:cubicBezTo>
                    <a:pt x="4981" y="9328"/>
                    <a:pt x="4932" y="9328"/>
                    <a:pt x="4908" y="9353"/>
                  </a:cubicBezTo>
                  <a:lnTo>
                    <a:pt x="4932" y="9499"/>
                  </a:lnTo>
                  <a:lnTo>
                    <a:pt x="5053" y="9499"/>
                  </a:lnTo>
                  <a:cubicBezTo>
                    <a:pt x="5029" y="9523"/>
                    <a:pt x="5005" y="9547"/>
                    <a:pt x="4981" y="9571"/>
                  </a:cubicBezTo>
                  <a:lnTo>
                    <a:pt x="5078" y="9693"/>
                  </a:lnTo>
                  <a:cubicBezTo>
                    <a:pt x="5151" y="9644"/>
                    <a:pt x="5199" y="9571"/>
                    <a:pt x="5223" y="9474"/>
                  </a:cubicBezTo>
                  <a:cubicBezTo>
                    <a:pt x="5223" y="9450"/>
                    <a:pt x="5199" y="9328"/>
                    <a:pt x="5029" y="9328"/>
                  </a:cubicBezTo>
                  <a:close/>
                  <a:moveTo>
                    <a:pt x="2527" y="9717"/>
                  </a:moveTo>
                  <a:lnTo>
                    <a:pt x="2478" y="9863"/>
                  </a:lnTo>
                  <a:cubicBezTo>
                    <a:pt x="2600" y="9936"/>
                    <a:pt x="2746" y="9984"/>
                    <a:pt x="2891" y="10033"/>
                  </a:cubicBezTo>
                  <a:lnTo>
                    <a:pt x="2940" y="9887"/>
                  </a:lnTo>
                  <a:cubicBezTo>
                    <a:pt x="2794" y="9839"/>
                    <a:pt x="2673" y="9790"/>
                    <a:pt x="2527" y="9717"/>
                  </a:cubicBezTo>
                  <a:close/>
                  <a:moveTo>
                    <a:pt x="4470" y="9596"/>
                  </a:moveTo>
                  <a:cubicBezTo>
                    <a:pt x="4373" y="9693"/>
                    <a:pt x="4300" y="9814"/>
                    <a:pt x="4276" y="9936"/>
                  </a:cubicBezTo>
                  <a:lnTo>
                    <a:pt x="4203" y="9936"/>
                  </a:lnTo>
                  <a:lnTo>
                    <a:pt x="4252" y="10082"/>
                  </a:lnTo>
                  <a:lnTo>
                    <a:pt x="4373" y="10057"/>
                  </a:lnTo>
                  <a:cubicBezTo>
                    <a:pt x="4495" y="10033"/>
                    <a:pt x="4592" y="9984"/>
                    <a:pt x="4689" y="9960"/>
                  </a:cubicBezTo>
                  <a:lnTo>
                    <a:pt x="4616" y="9814"/>
                  </a:lnTo>
                  <a:lnTo>
                    <a:pt x="4446" y="9887"/>
                  </a:lnTo>
                  <a:cubicBezTo>
                    <a:pt x="4495" y="9814"/>
                    <a:pt x="4519" y="9766"/>
                    <a:pt x="4568" y="9717"/>
                  </a:cubicBezTo>
                  <a:lnTo>
                    <a:pt x="4470" y="9596"/>
                  </a:lnTo>
                  <a:close/>
                  <a:moveTo>
                    <a:pt x="3353" y="9984"/>
                  </a:moveTo>
                  <a:lnTo>
                    <a:pt x="3329" y="10130"/>
                  </a:lnTo>
                  <a:cubicBezTo>
                    <a:pt x="3450" y="10130"/>
                    <a:pt x="3547" y="10154"/>
                    <a:pt x="3669" y="10154"/>
                  </a:cubicBezTo>
                  <a:lnTo>
                    <a:pt x="3790" y="10154"/>
                  </a:lnTo>
                  <a:lnTo>
                    <a:pt x="3790" y="9984"/>
                  </a:lnTo>
                  <a:cubicBezTo>
                    <a:pt x="3742" y="9992"/>
                    <a:pt x="3693" y="9995"/>
                    <a:pt x="3644" y="9995"/>
                  </a:cubicBezTo>
                  <a:cubicBezTo>
                    <a:pt x="3547" y="9995"/>
                    <a:pt x="3450" y="9984"/>
                    <a:pt x="3353" y="9984"/>
                  </a:cubicBezTo>
                  <a:close/>
                  <a:moveTo>
                    <a:pt x="4203" y="10494"/>
                  </a:moveTo>
                  <a:cubicBezTo>
                    <a:pt x="4227" y="10640"/>
                    <a:pt x="4252" y="10810"/>
                    <a:pt x="4325" y="10956"/>
                  </a:cubicBezTo>
                  <a:lnTo>
                    <a:pt x="4446" y="10907"/>
                  </a:lnTo>
                  <a:cubicBezTo>
                    <a:pt x="4398" y="10786"/>
                    <a:pt x="4373" y="10640"/>
                    <a:pt x="4349" y="10494"/>
                  </a:cubicBezTo>
                  <a:close/>
                  <a:moveTo>
                    <a:pt x="4665" y="11248"/>
                  </a:moveTo>
                  <a:lnTo>
                    <a:pt x="4543" y="11345"/>
                  </a:lnTo>
                  <a:cubicBezTo>
                    <a:pt x="4640" y="11466"/>
                    <a:pt x="4762" y="11563"/>
                    <a:pt x="4883" y="11661"/>
                  </a:cubicBezTo>
                  <a:lnTo>
                    <a:pt x="4981" y="11563"/>
                  </a:lnTo>
                  <a:cubicBezTo>
                    <a:pt x="4859" y="11466"/>
                    <a:pt x="4762" y="11369"/>
                    <a:pt x="4665" y="11248"/>
                  </a:cubicBezTo>
                  <a:close/>
                  <a:moveTo>
                    <a:pt x="5345" y="11733"/>
                  </a:moveTo>
                  <a:lnTo>
                    <a:pt x="5296" y="11855"/>
                  </a:lnTo>
                  <a:cubicBezTo>
                    <a:pt x="5442" y="11928"/>
                    <a:pt x="5588" y="11952"/>
                    <a:pt x="5758" y="11976"/>
                  </a:cubicBezTo>
                  <a:lnTo>
                    <a:pt x="5758" y="11831"/>
                  </a:lnTo>
                  <a:cubicBezTo>
                    <a:pt x="5636" y="11806"/>
                    <a:pt x="5491" y="11782"/>
                    <a:pt x="5345" y="11733"/>
                  </a:cubicBezTo>
                  <a:close/>
                  <a:moveTo>
                    <a:pt x="6632" y="11758"/>
                  </a:moveTo>
                  <a:cubicBezTo>
                    <a:pt x="6487" y="11782"/>
                    <a:pt x="6365" y="11806"/>
                    <a:pt x="6219" y="11831"/>
                  </a:cubicBezTo>
                  <a:lnTo>
                    <a:pt x="6219" y="11976"/>
                  </a:lnTo>
                  <a:cubicBezTo>
                    <a:pt x="6365" y="11952"/>
                    <a:pt x="6511" y="11928"/>
                    <a:pt x="6681" y="11879"/>
                  </a:cubicBezTo>
                  <a:lnTo>
                    <a:pt x="6632" y="11758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  <p:grpSp>
        <p:nvGrpSpPr>
          <p:cNvPr id="786" name="Google Shape;786;p18"/>
          <p:cNvGrpSpPr/>
          <p:nvPr/>
        </p:nvGrpSpPr>
        <p:grpSpPr>
          <a:xfrm>
            <a:off x="8463951" y="3094295"/>
            <a:ext cx="1277992" cy="1010253"/>
            <a:chOff x="855987" y="2204128"/>
            <a:chExt cx="1217483" cy="962421"/>
          </a:xfrm>
        </p:grpSpPr>
        <p:grpSp>
          <p:nvGrpSpPr>
            <p:cNvPr id="787" name="Google Shape;787;p18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788" name="Google Shape;788;p18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789" name="Google Shape;789;p18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790" name="Google Shape;790;p18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791" name="Google Shape;791;p18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792" name="Google Shape;792;p18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793" name="Google Shape;793;p18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</p:grpSp>
        <p:sp>
          <p:nvSpPr>
            <p:cNvPr id="794" name="Google Shape;794;p18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  <p:grpSp>
        <p:nvGrpSpPr>
          <p:cNvPr id="795" name="Google Shape;795;p18"/>
          <p:cNvGrpSpPr/>
          <p:nvPr/>
        </p:nvGrpSpPr>
        <p:grpSpPr>
          <a:xfrm rot="10800000">
            <a:off x="3577133" y="-256769"/>
            <a:ext cx="1590405" cy="693261"/>
            <a:chOff x="3965010" y="571479"/>
            <a:chExt cx="1651683" cy="719972"/>
          </a:xfrm>
        </p:grpSpPr>
        <p:grpSp>
          <p:nvGrpSpPr>
            <p:cNvPr id="796" name="Google Shape;796;p18"/>
            <p:cNvGrpSpPr/>
            <p:nvPr/>
          </p:nvGrpSpPr>
          <p:grpSpPr>
            <a:xfrm>
              <a:off x="3965010" y="571479"/>
              <a:ext cx="1446820" cy="719972"/>
              <a:chOff x="3953250" y="571500"/>
              <a:chExt cx="1383325" cy="766825"/>
            </a:xfrm>
          </p:grpSpPr>
          <p:grpSp>
            <p:nvGrpSpPr>
              <p:cNvPr id="797" name="Google Shape;797;p18"/>
              <p:cNvGrpSpPr/>
              <p:nvPr/>
            </p:nvGrpSpPr>
            <p:grpSpPr>
              <a:xfrm>
                <a:off x="3953250" y="571500"/>
                <a:ext cx="1383166" cy="669650"/>
                <a:chOff x="897088" y="2374675"/>
                <a:chExt cx="1383166" cy="669650"/>
              </a:xfrm>
            </p:grpSpPr>
            <p:sp>
              <p:nvSpPr>
                <p:cNvPr id="798" name="Google Shape;798;p18"/>
                <p:cNvSpPr/>
                <p:nvPr/>
              </p:nvSpPr>
              <p:spPr>
                <a:xfrm>
                  <a:off x="1135613" y="2416700"/>
                  <a:ext cx="622500" cy="622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/>
                </a:p>
              </p:txBody>
            </p:sp>
            <p:sp>
              <p:nvSpPr>
                <p:cNvPr id="799" name="Google Shape;799;p18"/>
                <p:cNvSpPr/>
                <p:nvPr/>
              </p:nvSpPr>
              <p:spPr>
                <a:xfrm>
                  <a:off x="1479050" y="2374675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/>
                </a:p>
              </p:txBody>
            </p:sp>
            <p:sp>
              <p:nvSpPr>
                <p:cNvPr id="800" name="Google Shape;800;p18"/>
                <p:cNvSpPr/>
                <p:nvPr/>
              </p:nvSpPr>
              <p:spPr>
                <a:xfrm>
                  <a:off x="897088" y="2689700"/>
                  <a:ext cx="492600" cy="354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/>
                </a:p>
              </p:txBody>
            </p:sp>
            <p:sp>
              <p:nvSpPr>
                <p:cNvPr id="801" name="Google Shape;801;p18"/>
                <p:cNvSpPr/>
                <p:nvPr/>
              </p:nvSpPr>
              <p:spPr>
                <a:xfrm>
                  <a:off x="1657753" y="2551725"/>
                  <a:ext cx="6225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/>
                </a:p>
              </p:txBody>
            </p:sp>
          </p:grpSp>
          <p:sp>
            <p:nvSpPr>
              <p:cNvPr id="802" name="Google Shape;802;p18"/>
              <p:cNvSpPr/>
              <p:nvPr/>
            </p:nvSpPr>
            <p:spPr>
              <a:xfrm>
                <a:off x="3972775" y="907225"/>
                <a:ext cx="1363800" cy="4311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</p:grpSp>
        <p:sp>
          <p:nvSpPr>
            <p:cNvPr id="803" name="Google Shape;803;p18"/>
            <p:cNvSpPr/>
            <p:nvPr/>
          </p:nvSpPr>
          <p:spPr>
            <a:xfrm>
              <a:off x="4006544" y="571481"/>
              <a:ext cx="1610148" cy="660750"/>
            </a:xfrm>
            <a:custGeom>
              <a:avLst/>
              <a:gdLst/>
              <a:ahLst/>
              <a:cxnLst/>
              <a:rect l="l" t="t" r="r" b="b"/>
              <a:pathLst>
                <a:path w="3864" h="1872" extrusionOk="0">
                  <a:moveTo>
                    <a:pt x="1847" y="365"/>
                  </a:moveTo>
                  <a:cubicBezTo>
                    <a:pt x="1920" y="487"/>
                    <a:pt x="1920" y="633"/>
                    <a:pt x="1871" y="754"/>
                  </a:cubicBezTo>
                  <a:lnTo>
                    <a:pt x="1847" y="754"/>
                  </a:lnTo>
                  <a:cubicBezTo>
                    <a:pt x="1847" y="754"/>
                    <a:pt x="1823" y="754"/>
                    <a:pt x="1798" y="705"/>
                  </a:cubicBezTo>
                  <a:cubicBezTo>
                    <a:pt x="1774" y="608"/>
                    <a:pt x="1774" y="487"/>
                    <a:pt x="1847" y="390"/>
                  </a:cubicBezTo>
                  <a:lnTo>
                    <a:pt x="1847" y="365"/>
                  </a:lnTo>
                  <a:close/>
                  <a:moveTo>
                    <a:pt x="2891" y="584"/>
                  </a:moveTo>
                  <a:lnTo>
                    <a:pt x="2891" y="608"/>
                  </a:lnTo>
                  <a:cubicBezTo>
                    <a:pt x="2940" y="754"/>
                    <a:pt x="2940" y="900"/>
                    <a:pt x="2867" y="948"/>
                  </a:cubicBezTo>
                  <a:cubicBezTo>
                    <a:pt x="2831" y="960"/>
                    <a:pt x="2806" y="967"/>
                    <a:pt x="2791" y="967"/>
                  </a:cubicBezTo>
                  <a:cubicBezTo>
                    <a:pt x="2776" y="967"/>
                    <a:pt x="2770" y="960"/>
                    <a:pt x="2770" y="948"/>
                  </a:cubicBezTo>
                  <a:cubicBezTo>
                    <a:pt x="2770" y="803"/>
                    <a:pt x="2794" y="681"/>
                    <a:pt x="2891" y="584"/>
                  </a:cubicBezTo>
                  <a:close/>
                  <a:moveTo>
                    <a:pt x="754" y="1021"/>
                  </a:moveTo>
                  <a:cubicBezTo>
                    <a:pt x="851" y="1021"/>
                    <a:pt x="924" y="1070"/>
                    <a:pt x="972" y="1143"/>
                  </a:cubicBezTo>
                  <a:cubicBezTo>
                    <a:pt x="997" y="1216"/>
                    <a:pt x="972" y="1288"/>
                    <a:pt x="899" y="1337"/>
                  </a:cubicBezTo>
                  <a:cubicBezTo>
                    <a:pt x="887" y="1349"/>
                    <a:pt x="875" y="1355"/>
                    <a:pt x="863" y="1355"/>
                  </a:cubicBezTo>
                  <a:cubicBezTo>
                    <a:pt x="851" y="1355"/>
                    <a:pt x="839" y="1349"/>
                    <a:pt x="827" y="1337"/>
                  </a:cubicBezTo>
                  <a:cubicBezTo>
                    <a:pt x="754" y="1240"/>
                    <a:pt x="754" y="1143"/>
                    <a:pt x="754" y="1045"/>
                  </a:cubicBezTo>
                  <a:lnTo>
                    <a:pt x="754" y="1021"/>
                  </a:lnTo>
                  <a:close/>
                  <a:moveTo>
                    <a:pt x="2357" y="74"/>
                  </a:moveTo>
                  <a:cubicBezTo>
                    <a:pt x="2600" y="122"/>
                    <a:pt x="2794" y="268"/>
                    <a:pt x="2867" y="487"/>
                  </a:cubicBezTo>
                  <a:cubicBezTo>
                    <a:pt x="2746" y="608"/>
                    <a:pt x="2673" y="778"/>
                    <a:pt x="2697" y="973"/>
                  </a:cubicBezTo>
                  <a:cubicBezTo>
                    <a:pt x="2725" y="1015"/>
                    <a:pt x="2745" y="1041"/>
                    <a:pt x="2786" y="1041"/>
                  </a:cubicBezTo>
                  <a:cubicBezTo>
                    <a:pt x="2815" y="1041"/>
                    <a:pt x="2855" y="1027"/>
                    <a:pt x="2916" y="997"/>
                  </a:cubicBezTo>
                  <a:cubicBezTo>
                    <a:pt x="3061" y="924"/>
                    <a:pt x="3037" y="681"/>
                    <a:pt x="2964" y="487"/>
                  </a:cubicBezTo>
                  <a:cubicBezTo>
                    <a:pt x="2989" y="462"/>
                    <a:pt x="3013" y="462"/>
                    <a:pt x="3061" y="462"/>
                  </a:cubicBezTo>
                  <a:cubicBezTo>
                    <a:pt x="3329" y="535"/>
                    <a:pt x="3572" y="730"/>
                    <a:pt x="3693" y="997"/>
                  </a:cubicBezTo>
                  <a:cubicBezTo>
                    <a:pt x="3766" y="1143"/>
                    <a:pt x="3766" y="1337"/>
                    <a:pt x="3644" y="1483"/>
                  </a:cubicBezTo>
                  <a:cubicBezTo>
                    <a:pt x="3474" y="1677"/>
                    <a:pt x="2819" y="1799"/>
                    <a:pt x="1774" y="1799"/>
                  </a:cubicBezTo>
                  <a:cubicBezTo>
                    <a:pt x="1118" y="1799"/>
                    <a:pt x="535" y="1750"/>
                    <a:pt x="535" y="1750"/>
                  </a:cubicBezTo>
                  <a:cubicBezTo>
                    <a:pt x="316" y="1726"/>
                    <a:pt x="195" y="1653"/>
                    <a:pt x="146" y="1507"/>
                  </a:cubicBezTo>
                  <a:cubicBezTo>
                    <a:pt x="98" y="1386"/>
                    <a:pt x="219" y="1216"/>
                    <a:pt x="438" y="1118"/>
                  </a:cubicBezTo>
                  <a:cubicBezTo>
                    <a:pt x="511" y="1070"/>
                    <a:pt x="584" y="1045"/>
                    <a:pt x="681" y="1045"/>
                  </a:cubicBezTo>
                  <a:cubicBezTo>
                    <a:pt x="657" y="1167"/>
                    <a:pt x="705" y="1288"/>
                    <a:pt x="778" y="1410"/>
                  </a:cubicBezTo>
                  <a:cubicBezTo>
                    <a:pt x="808" y="1440"/>
                    <a:pt x="857" y="1461"/>
                    <a:pt x="901" y="1461"/>
                  </a:cubicBezTo>
                  <a:cubicBezTo>
                    <a:pt x="928" y="1461"/>
                    <a:pt x="954" y="1453"/>
                    <a:pt x="972" y="1434"/>
                  </a:cubicBezTo>
                  <a:cubicBezTo>
                    <a:pt x="1070" y="1361"/>
                    <a:pt x="1118" y="1240"/>
                    <a:pt x="1094" y="1118"/>
                  </a:cubicBezTo>
                  <a:cubicBezTo>
                    <a:pt x="1045" y="1021"/>
                    <a:pt x="924" y="924"/>
                    <a:pt x="802" y="924"/>
                  </a:cubicBezTo>
                  <a:cubicBezTo>
                    <a:pt x="851" y="681"/>
                    <a:pt x="1021" y="462"/>
                    <a:pt x="1264" y="365"/>
                  </a:cubicBezTo>
                  <a:cubicBezTo>
                    <a:pt x="1395" y="278"/>
                    <a:pt x="1517" y="234"/>
                    <a:pt x="1621" y="234"/>
                  </a:cubicBezTo>
                  <a:cubicBezTo>
                    <a:pt x="1689" y="234"/>
                    <a:pt x="1750" y="254"/>
                    <a:pt x="1798" y="292"/>
                  </a:cubicBezTo>
                  <a:cubicBezTo>
                    <a:pt x="1701" y="414"/>
                    <a:pt x="1677" y="584"/>
                    <a:pt x="1750" y="730"/>
                  </a:cubicBezTo>
                  <a:cubicBezTo>
                    <a:pt x="1750" y="778"/>
                    <a:pt x="1798" y="827"/>
                    <a:pt x="1871" y="827"/>
                  </a:cubicBezTo>
                  <a:cubicBezTo>
                    <a:pt x="1895" y="827"/>
                    <a:pt x="1920" y="803"/>
                    <a:pt x="1944" y="778"/>
                  </a:cubicBezTo>
                  <a:cubicBezTo>
                    <a:pt x="2041" y="633"/>
                    <a:pt x="2017" y="438"/>
                    <a:pt x="1920" y="292"/>
                  </a:cubicBezTo>
                  <a:cubicBezTo>
                    <a:pt x="1993" y="220"/>
                    <a:pt x="2090" y="147"/>
                    <a:pt x="2187" y="122"/>
                  </a:cubicBezTo>
                  <a:cubicBezTo>
                    <a:pt x="2236" y="98"/>
                    <a:pt x="2308" y="98"/>
                    <a:pt x="2357" y="74"/>
                  </a:cubicBezTo>
                  <a:close/>
                  <a:moveTo>
                    <a:pt x="2333" y="1"/>
                  </a:moveTo>
                  <a:cubicBezTo>
                    <a:pt x="2260" y="1"/>
                    <a:pt x="2211" y="25"/>
                    <a:pt x="2138" y="50"/>
                  </a:cubicBezTo>
                  <a:cubicBezTo>
                    <a:pt x="2017" y="74"/>
                    <a:pt x="1920" y="147"/>
                    <a:pt x="1823" y="244"/>
                  </a:cubicBezTo>
                  <a:cubicBezTo>
                    <a:pt x="1756" y="188"/>
                    <a:pt x="1674" y="158"/>
                    <a:pt x="1579" y="158"/>
                  </a:cubicBezTo>
                  <a:cubicBezTo>
                    <a:pt x="1466" y="158"/>
                    <a:pt x="1336" y="200"/>
                    <a:pt x="1191" y="292"/>
                  </a:cubicBezTo>
                  <a:cubicBezTo>
                    <a:pt x="924" y="414"/>
                    <a:pt x="754" y="657"/>
                    <a:pt x="681" y="948"/>
                  </a:cubicBezTo>
                  <a:cubicBezTo>
                    <a:pt x="584" y="948"/>
                    <a:pt x="487" y="973"/>
                    <a:pt x="414" y="1021"/>
                  </a:cubicBezTo>
                  <a:cubicBezTo>
                    <a:pt x="146" y="1167"/>
                    <a:pt x="1" y="1361"/>
                    <a:pt x="49" y="1531"/>
                  </a:cubicBezTo>
                  <a:cubicBezTo>
                    <a:pt x="74" y="1701"/>
                    <a:pt x="268" y="1823"/>
                    <a:pt x="511" y="1847"/>
                  </a:cubicBezTo>
                  <a:cubicBezTo>
                    <a:pt x="511" y="1847"/>
                    <a:pt x="1118" y="1871"/>
                    <a:pt x="1774" y="1871"/>
                  </a:cubicBezTo>
                  <a:cubicBezTo>
                    <a:pt x="2867" y="1871"/>
                    <a:pt x="3523" y="1774"/>
                    <a:pt x="3717" y="1556"/>
                  </a:cubicBezTo>
                  <a:cubicBezTo>
                    <a:pt x="3839" y="1386"/>
                    <a:pt x="3863" y="1167"/>
                    <a:pt x="3766" y="973"/>
                  </a:cubicBezTo>
                  <a:cubicBezTo>
                    <a:pt x="3620" y="681"/>
                    <a:pt x="3353" y="438"/>
                    <a:pt x="3037" y="365"/>
                  </a:cubicBezTo>
                  <a:cubicBezTo>
                    <a:pt x="2989" y="365"/>
                    <a:pt x="2940" y="390"/>
                    <a:pt x="2916" y="414"/>
                  </a:cubicBezTo>
                  <a:cubicBezTo>
                    <a:pt x="2819" y="171"/>
                    <a:pt x="2600" y="25"/>
                    <a:pt x="23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</p:spTree>
    <p:extLst>
      <p:ext uri="{BB962C8B-B14F-4D97-AF65-F5344CB8AC3E}">
        <p14:creationId xmlns:p14="http://schemas.microsoft.com/office/powerpoint/2010/main" val="390163204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 3">
  <p:cSld name="Title only  3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1" name="Google Shape;851;p20"/>
          <p:cNvSpPr txBox="1">
            <a:spLocks noGrp="1"/>
          </p:cNvSpPr>
          <p:nvPr>
            <p:ph type="title"/>
          </p:nvPr>
        </p:nvSpPr>
        <p:spPr>
          <a:xfrm>
            <a:off x="753825" y="420100"/>
            <a:ext cx="7444800" cy="64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852" name="Google Shape;852;p20"/>
          <p:cNvGrpSpPr/>
          <p:nvPr/>
        </p:nvGrpSpPr>
        <p:grpSpPr>
          <a:xfrm>
            <a:off x="-410092" y="165975"/>
            <a:ext cx="1025973" cy="811032"/>
            <a:chOff x="855987" y="2204128"/>
            <a:chExt cx="1217483" cy="962421"/>
          </a:xfrm>
        </p:grpSpPr>
        <p:grpSp>
          <p:nvGrpSpPr>
            <p:cNvPr id="853" name="Google Shape;853;p20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854" name="Google Shape;854;p20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855" name="Google Shape;855;p20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856" name="Google Shape;856;p20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857" name="Google Shape;857;p20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858" name="Google Shape;858;p20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859" name="Google Shape;859;p20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</p:grpSp>
        <p:sp>
          <p:nvSpPr>
            <p:cNvPr id="860" name="Google Shape;860;p20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  <p:grpSp>
        <p:nvGrpSpPr>
          <p:cNvPr id="861" name="Google Shape;861;p20"/>
          <p:cNvGrpSpPr/>
          <p:nvPr/>
        </p:nvGrpSpPr>
        <p:grpSpPr>
          <a:xfrm flipH="1">
            <a:off x="7488820" y="243964"/>
            <a:ext cx="1724333" cy="472838"/>
            <a:chOff x="-1050438" y="1326624"/>
            <a:chExt cx="540883" cy="148635"/>
          </a:xfrm>
        </p:grpSpPr>
        <p:sp>
          <p:nvSpPr>
            <p:cNvPr id="862" name="Google Shape;862;p20"/>
            <p:cNvSpPr/>
            <p:nvPr/>
          </p:nvSpPr>
          <p:spPr>
            <a:xfrm>
              <a:off x="-535145" y="1372897"/>
              <a:ext cx="25590" cy="22903"/>
            </a:xfrm>
            <a:custGeom>
              <a:avLst/>
              <a:gdLst/>
              <a:ahLst/>
              <a:cxnLst/>
              <a:rect l="l" t="t" r="r" b="b"/>
              <a:pathLst>
                <a:path w="657" h="588" extrusionOk="0">
                  <a:moveTo>
                    <a:pt x="76" y="0"/>
                  </a:moveTo>
                  <a:cubicBezTo>
                    <a:pt x="20" y="0"/>
                    <a:pt x="6" y="80"/>
                    <a:pt x="49" y="102"/>
                  </a:cubicBezTo>
                  <a:cubicBezTo>
                    <a:pt x="219" y="174"/>
                    <a:pt x="414" y="247"/>
                    <a:pt x="511" y="296"/>
                  </a:cubicBezTo>
                  <a:lnTo>
                    <a:pt x="1" y="490"/>
                  </a:lnTo>
                  <a:lnTo>
                    <a:pt x="49" y="587"/>
                  </a:lnTo>
                  <a:lnTo>
                    <a:pt x="608" y="344"/>
                  </a:lnTo>
                  <a:cubicBezTo>
                    <a:pt x="632" y="344"/>
                    <a:pt x="657" y="320"/>
                    <a:pt x="657" y="296"/>
                  </a:cubicBezTo>
                  <a:cubicBezTo>
                    <a:pt x="657" y="272"/>
                    <a:pt x="657" y="223"/>
                    <a:pt x="98" y="4"/>
                  </a:cubicBezTo>
                  <a:cubicBezTo>
                    <a:pt x="90" y="2"/>
                    <a:pt x="82" y="0"/>
                    <a:pt x="76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863" name="Google Shape;863;p20"/>
            <p:cNvSpPr/>
            <p:nvPr/>
          </p:nvSpPr>
          <p:spPr>
            <a:xfrm>
              <a:off x="-636493" y="1326624"/>
              <a:ext cx="123160" cy="113656"/>
            </a:xfrm>
            <a:custGeom>
              <a:avLst/>
              <a:gdLst/>
              <a:ahLst/>
              <a:cxnLst/>
              <a:rect l="l" t="t" r="r" b="b"/>
              <a:pathLst>
                <a:path w="3162" h="2918" extrusionOk="0">
                  <a:moveTo>
                    <a:pt x="867" y="1"/>
                  </a:moveTo>
                  <a:cubicBezTo>
                    <a:pt x="678" y="1"/>
                    <a:pt x="1" y="1109"/>
                    <a:pt x="1024" y="1775"/>
                  </a:cubicBezTo>
                  <a:lnTo>
                    <a:pt x="514" y="1873"/>
                  </a:lnTo>
                  <a:cubicBezTo>
                    <a:pt x="514" y="1873"/>
                    <a:pt x="586" y="2917"/>
                    <a:pt x="1582" y="2917"/>
                  </a:cubicBezTo>
                  <a:cubicBezTo>
                    <a:pt x="2554" y="2917"/>
                    <a:pt x="3161" y="1265"/>
                    <a:pt x="2676" y="755"/>
                  </a:cubicBezTo>
                  <a:cubicBezTo>
                    <a:pt x="2577" y="662"/>
                    <a:pt x="2490" y="624"/>
                    <a:pt x="2413" y="624"/>
                  </a:cubicBezTo>
                  <a:cubicBezTo>
                    <a:pt x="2089" y="624"/>
                    <a:pt x="1947" y="1290"/>
                    <a:pt x="1947" y="1290"/>
                  </a:cubicBezTo>
                  <a:cubicBezTo>
                    <a:pt x="1947" y="1290"/>
                    <a:pt x="1048" y="51"/>
                    <a:pt x="878" y="2"/>
                  </a:cubicBezTo>
                  <a:cubicBezTo>
                    <a:pt x="874" y="1"/>
                    <a:pt x="871" y="1"/>
                    <a:pt x="86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864" name="Google Shape;864;p20"/>
            <p:cNvSpPr/>
            <p:nvPr/>
          </p:nvSpPr>
          <p:spPr>
            <a:xfrm>
              <a:off x="-605139" y="1345593"/>
              <a:ext cx="35990" cy="47363"/>
            </a:xfrm>
            <a:custGeom>
              <a:avLst/>
              <a:gdLst/>
              <a:ahLst/>
              <a:cxnLst/>
              <a:rect l="l" t="t" r="r" b="b"/>
              <a:pathLst>
                <a:path w="924" h="1216" extrusionOk="0">
                  <a:moveTo>
                    <a:pt x="146" y="1"/>
                  </a:moveTo>
                  <a:cubicBezTo>
                    <a:pt x="121" y="1"/>
                    <a:pt x="121" y="25"/>
                    <a:pt x="97" y="49"/>
                  </a:cubicBezTo>
                  <a:cubicBezTo>
                    <a:pt x="49" y="122"/>
                    <a:pt x="121" y="268"/>
                    <a:pt x="219" y="438"/>
                  </a:cubicBezTo>
                  <a:cubicBezTo>
                    <a:pt x="194" y="414"/>
                    <a:pt x="146" y="390"/>
                    <a:pt x="97" y="390"/>
                  </a:cubicBezTo>
                  <a:cubicBezTo>
                    <a:pt x="73" y="390"/>
                    <a:pt x="49" y="414"/>
                    <a:pt x="49" y="438"/>
                  </a:cubicBezTo>
                  <a:cubicBezTo>
                    <a:pt x="0" y="584"/>
                    <a:pt x="24" y="730"/>
                    <a:pt x="97" y="851"/>
                  </a:cubicBezTo>
                  <a:cubicBezTo>
                    <a:pt x="219" y="1070"/>
                    <a:pt x="437" y="1215"/>
                    <a:pt x="704" y="1215"/>
                  </a:cubicBezTo>
                  <a:cubicBezTo>
                    <a:pt x="729" y="1215"/>
                    <a:pt x="753" y="1215"/>
                    <a:pt x="753" y="1191"/>
                  </a:cubicBezTo>
                  <a:cubicBezTo>
                    <a:pt x="753" y="1143"/>
                    <a:pt x="753" y="1118"/>
                    <a:pt x="704" y="1118"/>
                  </a:cubicBezTo>
                  <a:cubicBezTo>
                    <a:pt x="510" y="1118"/>
                    <a:pt x="316" y="997"/>
                    <a:pt x="219" y="827"/>
                  </a:cubicBezTo>
                  <a:cubicBezTo>
                    <a:pt x="146" y="730"/>
                    <a:pt x="121" y="632"/>
                    <a:pt x="146" y="511"/>
                  </a:cubicBezTo>
                  <a:lnTo>
                    <a:pt x="146" y="511"/>
                  </a:lnTo>
                  <a:cubicBezTo>
                    <a:pt x="267" y="608"/>
                    <a:pt x="389" y="705"/>
                    <a:pt x="486" y="827"/>
                  </a:cubicBezTo>
                  <a:cubicBezTo>
                    <a:pt x="498" y="839"/>
                    <a:pt x="510" y="845"/>
                    <a:pt x="522" y="845"/>
                  </a:cubicBezTo>
                  <a:cubicBezTo>
                    <a:pt x="534" y="845"/>
                    <a:pt x="547" y="839"/>
                    <a:pt x="559" y="827"/>
                  </a:cubicBezTo>
                  <a:cubicBezTo>
                    <a:pt x="559" y="803"/>
                    <a:pt x="559" y="778"/>
                    <a:pt x="559" y="754"/>
                  </a:cubicBezTo>
                  <a:cubicBezTo>
                    <a:pt x="413" y="560"/>
                    <a:pt x="292" y="365"/>
                    <a:pt x="194" y="122"/>
                  </a:cubicBezTo>
                  <a:lnTo>
                    <a:pt x="194" y="122"/>
                  </a:lnTo>
                  <a:cubicBezTo>
                    <a:pt x="437" y="341"/>
                    <a:pt x="632" y="560"/>
                    <a:pt x="826" y="827"/>
                  </a:cubicBezTo>
                  <a:lnTo>
                    <a:pt x="899" y="827"/>
                  </a:lnTo>
                  <a:cubicBezTo>
                    <a:pt x="923" y="803"/>
                    <a:pt x="923" y="754"/>
                    <a:pt x="899" y="754"/>
                  </a:cubicBezTo>
                  <a:cubicBezTo>
                    <a:pt x="680" y="462"/>
                    <a:pt x="292" y="1"/>
                    <a:pt x="146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865" name="Google Shape;865;p20"/>
            <p:cNvSpPr/>
            <p:nvPr/>
          </p:nvSpPr>
          <p:spPr>
            <a:xfrm>
              <a:off x="-551232" y="1364133"/>
              <a:ext cx="16125" cy="15580"/>
            </a:xfrm>
            <a:custGeom>
              <a:avLst/>
              <a:gdLst/>
              <a:ahLst/>
              <a:cxnLst/>
              <a:rect l="l" t="t" r="r" b="b"/>
              <a:pathLst>
                <a:path w="414" h="400" extrusionOk="0">
                  <a:moveTo>
                    <a:pt x="75" y="1"/>
                  </a:moveTo>
                  <a:cubicBezTo>
                    <a:pt x="66" y="1"/>
                    <a:pt x="56" y="4"/>
                    <a:pt x="49" y="11"/>
                  </a:cubicBezTo>
                  <a:cubicBezTo>
                    <a:pt x="25" y="11"/>
                    <a:pt x="1" y="35"/>
                    <a:pt x="25" y="59"/>
                  </a:cubicBezTo>
                  <a:cubicBezTo>
                    <a:pt x="74" y="302"/>
                    <a:pt x="122" y="399"/>
                    <a:pt x="195" y="399"/>
                  </a:cubicBezTo>
                  <a:cubicBezTo>
                    <a:pt x="316" y="399"/>
                    <a:pt x="389" y="181"/>
                    <a:pt x="414" y="59"/>
                  </a:cubicBezTo>
                  <a:cubicBezTo>
                    <a:pt x="414" y="35"/>
                    <a:pt x="389" y="11"/>
                    <a:pt x="365" y="11"/>
                  </a:cubicBezTo>
                  <a:cubicBezTo>
                    <a:pt x="358" y="4"/>
                    <a:pt x="351" y="1"/>
                    <a:pt x="344" y="1"/>
                  </a:cubicBezTo>
                  <a:cubicBezTo>
                    <a:pt x="329" y="1"/>
                    <a:pt x="316" y="18"/>
                    <a:pt x="316" y="35"/>
                  </a:cubicBezTo>
                  <a:cubicBezTo>
                    <a:pt x="292" y="132"/>
                    <a:pt x="268" y="229"/>
                    <a:pt x="219" y="302"/>
                  </a:cubicBezTo>
                  <a:cubicBezTo>
                    <a:pt x="219" y="302"/>
                    <a:pt x="171" y="278"/>
                    <a:pt x="122" y="35"/>
                  </a:cubicBezTo>
                  <a:cubicBezTo>
                    <a:pt x="122" y="18"/>
                    <a:pt x="98" y="1"/>
                    <a:pt x="75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866" name="Google Shape;866;p20"/>
            <p:cNvSpPr/>
            <p:nvPr/>
          </p:nvSpPr>
          <p:spPr>
            <a:xfrm>
              <a:off x="-584339" y="1423532"/>
              <a:ext cx="19475" cy="7284"/>
            </a:xfrm>
            <a:custGeom>
              <a:avLst/>
              <a:gdLst/>
              <a:ahLst/>
              <a:cxnLst/>
              <a:rect l="l" t="t" r="r" b="b"/>
              <a:pathLst>
                <a:path w="500" h="187" extrusionOk="0">
                  <a:moveTo>
                    <a:pt x="415" y="0"/>
                  </a:moveTo>
                  <a:cubicBezTo>
                    <a:pt x="404" y="0"/>
                    <a:pt x="395" y="5"/>
                    <a:pt x="389" y="16"/>
                  </a:cubicBezTo>
                  <a:cubicBezTo>
                    <a:pt x="316" y="71"/>
                    <a:pt x="243" y="98"/>
                    <a:pt x="160" y="98"/>
                  </a:cubicBezTo>
                  <a:cubicBezTo>
                    <a:pt x="133" y="98"/>
                    <a:pt x="104" y="95"/>
                    <a:pt x="73" y="89"/>
                  </a:cubicBezTo>
                  <a:cubicBezTo>
                    <a:pt x="25" y="89"/>
                    <a:pt x="0" y="186"/>
                    <a:pt x="49" y="186"/>
                  </a:cubicBezTo>
                  <a:lnTo>
                    <a:pt x="146" y="186"/>
                  </a:lnTo>
                  <a:cubicBezTo>
                    <a:pt x="243" y="186"/>
                    <a:pt x="365" y="162"/>
                    <a:pt x="462" y="89"/>
                  </a:cubicBezTo>
                  <a:cubicBezTo>
                    <a:pt x="499" y="52"/>
                    <a:pt x="451" y="0"/>
                    <a:pt x="415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867" name="Google Shape;867;p20"/>
            <p:cNvSpPr/>
            <p:nvPr/>
          </p:nvSpPr>
          <p:spPr>
            <a:xfrm>
              <a:off x="-587183" y="1408303"/>
              <a:ext cx="18034" cy="7362"/>
            </a:xfrm>
            <a:custGeom>
              <a:avLst/>
              <a:gdLst/>
              <a:ahLst/>
              <a:cxnLst/>
              <a:rect l="l" t="t" r="r" b="b"/>
              <a:pathLst>
                <a:path w="463" h="189" extrusionOk="0">
                  <a:moveTo>
                    <a:pt x="401" y="0"/>
                  </a:moveTo>
                  <a:cubicBezTo>
                    <a:pt x="389" y="0"/>
                    <a:pt x="377" y="6"/>
                    <a:pt x="365" y="18"/>
                  </a:cubicBezTo>
                  <a:cubicBezTo>
                    <a:pt x="310" y="73"/>
                    <a:pt x="228" y="100"/>
                    <a:pt x="150" y="100"/>
                  </a:cubicBezTo>
                  <a:cubicBezTo>
                    <a:pt x="124" y="100"/>
                    <a:pt x="98" y="97"/>
                    <a:pt x="73" y="91"/>
                  </a:cubicBezTo>
                  <a:cubicBezTo>
                    <a:pt x="25" y="91"/>
                    <a:pt x="1" y="116"/>
                    <a:pt x="1" y="140"/>
                  </a:cubicBezTo>
                  <a:cubicBezTo>
                    <a:pt x="1" y="164"/>
                    <a:pt x="1" y="189"/>
                    <a:pt x="49" y="189"/>
                  </a:cubicBezTo>
                  <a:lnTo>
                    <a:pt x="122" y="189"/>
                  </a:lnTo>
                  <a:cubicBezTo>
                    <a:pt x="243" y="189"/>
                    <a:pt x="341" y="140"/>
                    <a:pt x="438" y="67"/>
                  </a:cubicBezTo>
                  <a:cubicBezTo>
                    <a:pt x="462" y="67"/>
                    <a:pt x="462" y="18"/>
                    <a:pt x="438" y="18"/>
                  </a:cubicBezTo>
                  <a:cubicBezTo>
                    <a:pt x="426" y="6"/>
                    <a:pt x="414" y="0"/>
                    <a:pt x="401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868" name="Google Shape;868;p20"/>
            <p:cNvSpPr/>
            <p:nvPr/>
          </p:nvSpPr>
          <p:spPr>
            <a:xfrm>
              <a:off x="-561631" y="1408303"/>
              <a:ext cx="18034" cy="7362"/>
            </a:xfrm>
            <a:custGeom>
              <a:avLst/>
              <a:gdLst/>
              <a:ahLst/>
              <a:cxnLst/>
              <a:rect l="l" t="t" r="r" b="b"/>
              <a:pathLst>
                <a:path w="463" h="189" extrusionOk="0">
                  <a:moveTo>
                    <a:pt x="401" y="0"/>
                  </a:moveTo>
                  <a:cubicBezTo>
                    <a:pt x="389" y="0"/>
                    <a:pt x="377" y="6"/>
                    <a:pt x="365" y="18"/>
                  </a:cubicBezTo>
                  <a:cubicBezTo>
                    <a:pt x="292" y="73"/>
                    <a:pt x="219" y="100"/>
                    <a:pt x="136" y="100"/>
                  </a:cubicBezTo>
                  <a:cubicBezTo>
                    <a:pt x="108" y="100"/>
                    <a:pt x="79" y="97"/>
                    <a:pt x="49" y="91"/>
                  </a:cubicBezTo>
                  <a:cubicBezTo>
                    <a:pt x="25" y="91"/>
                    <a:pt x="0" y="116"/>
                    <a:pt x="0" y="140"/>
                  </a:cubicBezTo>
                  <a:cubicBezTo>
                    <a:pt x="0" y="164"/>
                    <a:pt x="0" y="189"/>
                    <a:pt x="25" y="189"/>
                  </a:cubicBezTo>
                  <a:lnTo>
                    <a:pt x="122" y="189"/>
                  </a:lnTo>
                  <a:cubicBezTo>
                    <a:pt x="243" y="189"/>
                    <a:pt x="341" y="140"/>
                    <a:pt x="438" y="67"/>
                  </a:cubicBezTo>
                  <a:cubicBezTo>
                    <a:pt x="462" y="67"/>
                    <a:pt x="462" y="18"/>
                    <a:pt x="438" y="18"/>
                  </a:cubicBezTo>
                  <a:cubicBezTo>
                    <a:pt x="426" y="6"/>
                    <a:pt x="413" y="0"/>
                    <a:pt x="401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869" name="Google Shape;869;p20"/>
            <p:cNvSpPr/>
            <p:nvPr/>
          </p:nvSpPr>
          <p:spPr>
            <a:xfrm>
              <a:off x="-1050438" y="1415117"/>
              <a:ext cx="402728" cy="60143"/>
            </a:xfrm>
            <a:custGeom>
              <a:avLst/>
              <a:gdLst/>
              <a:ahLst/>
              <a:cxnLst/>
              <a:rect l="l" t="t" r="r" b="b"/>
              <a:pathLst>
                <a:path w="7798" h="1544" extrusionOk="0">
                  <a:moveTo>
                    <a:pt x="292" y="111"/>
                  </a:moveTo>
                  <a:cubicBezTo>
                    <a:pt x="194" y="111"/>
                    <a:pt x="122" y="111"/>
                    <a:pt x="49" y="135"/>
                  </a:cubicBezTo>
                  <a:cubicBezTo>
                    <a:pt x="0" y="135"/>
                    <a:pt x="0" y="159"/>
                    <a:pt x="0" y="184"/>
                  </a:cubicBezTo>
                  <a:cubicBezTo>
                    <a:pt x="0" y="208"/>
                    <a:pt x="24" y="232"/>
                    <a:pt x="49" y="232"/>
                  </a:cubicBezTo>
                  <a:lnTo>
                    <a:pt x="73" y="232"/>
                  </a:lnTo>
                  <a:cubicBezTo>
                    <a:pt x="146" y="208"/>
                    <a:pt x="219" y="208"/>
                    <a:pt x="292" y="208"/>
                  </a:cubicBezTo>
                  <a:cubicBezTo>
                    <a:pt x="316" y="208"/>
                    <a:pt x="340" y="184"/>
                    <a:pt x="340" y="159"/>
                  </a:cubicBezTo>
                  <a:cubicBezTo>
                    <a:pt x="340" y="135"/>
                    <a:pt x="316" y="111"/>
                    <a:pt x="292" y="111"/>
                  </a:cubicBezTo>
                  <a:close/>
                  <a:moveTo>
                    <a:pt x="583" y="135"/>
                  </a:moveTo>
                  <a:cubicBezTo>
                    <a:pt x="559" y="135"/>
                    <a:pt x="534" y="135"/>
                    <a:pt x="534" y="184"/>
                  </a:cubicBezTo>
                  <a:cubicBezTo>
                    <a:pt x="534" y="208"/>
                    <a:pt x="534" y="232"/>
                    <a:pt x="583" y="232"/>
                  </a:cubicBezTo>
                  <a:cubicBezTo>
                    <a:pt x="656" y="256"/>
                    <a:pt x="753" y="281"/>
                    <a:pt x="850" y="329"/>
                  </a:cubicBezTo>
                  <a:lnTo>
                    <a:pt x="875" y="329"/>
                  </a:lnTo>
                  <a:cubicBezTo>
                    <a:pt x="923" y="329"/>
                    <a:pt x="947" y="256"/>
                    <a:pt x="899" y="232"/>
                  </a:cubicBezTo>
                  <a:cubicBezTo>
                    <a:pt x="802" y="184"/>
                    <a:pt x="705" y="159"/>
                    <a:pt x="583" y="135"/>
                  </a:cubicBezTo>
                  <a:close/>
                  <a:moveTo>
                    <a:pt x="4926" y="0"/>
                  </a:moveTo>
                  <a:cubicBezTo>
                    <a:pt x="4884" y="0"/>
                    <a:pt x="4848" y="67"/>
                    <a:pt x="4907" y="86"/>
                  </a:cubicBezTo>
                  <a:lnTo>
                    <a:pt x="4931" y="111"/>
                  </a:lnTo>
                  <a:cubicBezTo>
                    <a:pt x="4980" y="159"/>
                    <a:pt x="5004" y="232"/>
                    <a:pt x="5029" y="305"/>
                  </a:cubicBezTo>
                  <a:cubicBezTo>
                    <a:pt x="5029" y="354"/>
                    <a:pt x="5053" y="354"/>
                    <a:pt x="5077" y="354"/>
                  </a:cubicBezTo>
                  <a:cubicBezTo>
                    <a:pt x="5101" y="354"/>
                    <a:pt x="5126" y="329"/>
                    <a:pt x="5126" y="305"/>
                  </a:cubicBezTo>
                  <a:cubicBezTo>
                    <a:pt x="5101" y="208"/>
                    <a:pt x="5053" y="111"/>
                    <a:pt x="5004" y="38"/>
                  </a:cubicBezTo>
                  <a:cubicBezTo>
                    <a:pt x="4980" y="14"/>
                    <a:pt x="4980" y="14"/>
                    <a:pt x="4956" y="14"/>
                  </a:cubicBezTo>
                  <a:cubicBezTo>
                    <a:pt x="4946" y="4"/>
                    <a:pt x="4936" y="0"/>
                    <a:pt x="4926" y="0"/>
                  </a:cubicBezTo>
                  <a:close/>
                  <a:moveTo>
                    <a:pt x="4688" y="62"/>
                  </a:moveTo>
                  <a:cubicBezTo>
                    <a:pt x="4664" y="62"/>
                    <a:pt x="4640" y="62"/>
                    <a:pt x="4640" y="86"/>
                  </a:cubicBezTo>
                  <a:cubicBezTo>
                    <a:pt x="4591" y="159"/>
                    <a:pt x="4567" y="208"/>
                    <a:pt x="4591" y="281"/>
                  </a:cubicBezTo>
                  <a:cubicBezTo>
                    <a:pt x="4591" y="329"/>
                    <a:pt x="4591" y="378"/>
                    <a:pt x="4616" y="426"/>
                  </a:cubicBezTo>
                  <a:cubicBezTo>
                    <a:pt x="4616" y="444"/>
                    <a:pt x="4628" y="461"/>
                    <a:pt x="4643" y="461"/>
                  </a:cubicBezTo>
                  <a:cubicBezTo>
                    <a:pt x="4650" y="461"/>
                    <a:pt x="4657" y="458"/>
                    <a:pt x="4664" y="451"/>
                  </a:cubicBezTo>
                  <a:cubicBezTo>
                    <a:pt x="4688" y="451"/>
                    <a:pt x="4713" y="426"/>
                    <a:pt x="4713" y="402"/>
                  </a:cubicBezTo>
                  <a:cubicBezTo>
                    <a:pt x="4688" y="354"/>
                    <a:pt x="4688" y="329"/>
                    <a:pt x="4688" y="281"/>
                  </a:cubicBezTo>
                  <a:cubicBezTo>
                    <a:pt x="4688" y="232"/>
                    <a:pt x="4688" y="184"/>
                    <a:pt x="4713" y="135"/>
                  </a:cubicBezTo>
                  <a:cubicBezTo>
                    <a:pt x="4737" y="111"/>
                    <a:pt x="4713" y="86"/>
                    <a:pt x="4688" y="62"/>
                  </a:cubicBezTo>
                  <a:close/>
                  <a:moveTo>
                    <a:pt x="7749" y="135"/>
                  </a:moveTo>
                  <a:cubicBezTo>
                    <a:pt x="7725" y="135"/>
                    <a:pt x="7701" y="159"/>
                    <a:pt x="7701" y="184"/>
                  </a:cubicBezTo>
                  <a:cubicBezTo>
                    <a:pt x="7676" y="281"/>
                    <a:pt x="7652" y="354"/>
                    <a:pt x="7604" y="451"/>
                  </a:cubicBezTo>
                  <a:cubicBezTo>
                    <a:pt x="7579" y="451"/>
                    <a:pt x="7579" y="499"/>
                    <a:pt x="7604" y="524"/>
                  </a:cubicBezTo>
                  <a:lnTo>
                    <a:pt x="7628" y="524"/>
                  </a:lnTo>
                  <a:lnTo>
                    <a:pt x="7628" y="499"/>
                  </a:lnTo>
                  <a:lnTo>
                    <a:pt x="7676" y="499"/>
                  </a:lnTo>
                  <a:cubicBezTo>
                    <a:pt x="7749" y="402"/>
                    <a:pt x="7774" y="305"/>
                    <a:pt x="7798" y="184"/>
                  </a:cubicBezTo>
                  <a:cubicBezTo>
                    <a:pt x="7798" y="159"/>
                    <a:pt x="7774" y="135"/>
                    <a:pt x="7749" y="135"/>
                  </a:cubicBezTo>
                  <a:close/>
                  <a:moveTo>
                    <a:pt x="1148" y="349"/>
                  </a:moveTo>
                  <a:cubicBezTo>
                    <a:pt x="1112" y="349"/>
                    <a:pt x="1100" y="409"/>
                    <a:pt x="1142" y="451"/>
                  </a:cubicBezTo>
                  <a:cubicBezTo>
                    <a:pt x="1215" y="475"/>
                    <a:pt x="1312" y="524"/>
                    <a:pt x="1409" y="597"/>
                  </a:cubicBezTo>
                  <a:lnTo>
                    <a:pt x="1433" y="597"/>
                  </a:lnTo>
                  <a:lnTo>
                    <a:pt x="1433" y="572"/>
                  </a:lnTo>
                  <a:lnTo>
                    <a:pt x="1458" y="572"/>
                  </a:lnTo>
                  <a:cubicBezTo>
                    <a:pt x="1482" y="548"/>
                    <a:pt x="1482" y="524"/>
                    <a:pt x="1458" y="499"/>
                  </a:cubicBezTo>
                  <a:cubicBezTo>
                    <a:pt x="1360" y="451"/>
                    <a:pt x="1263" y="402"/>
                    <a:pt x="1166" y="354"/>
                  </a:cubicBezTo>
                  <a:cubicBezTo>
                    <a:pt x="1159" y="350"/>
                    <a:pt x="1153" y="349"/>
                    <a:pt x="1148" y="349"/>
                  </a:cubicBezTo>
                  <a:close/>
                  <a:moveTo>
                    <a:pt x="1725" y="645"/>
                  </a:moveTo>
                  <a:cubicBezTo>
                    <a:pt x="1676" y="645"/>
                    <a:pt x="1652" y="645"/>
                    <a:pt x="1652" y="669"/>
                  </a:cubicBezTo>
                  <a:cubicBezTo>
                    <a:pt x="1628" y="694"/>
                    <a:pt x="1628" y="718"/>
                    <a:pt x="1652" y="742"/>
                  </a:cubicBezTo>
                  <a:lnTo>
                    <a:pt x="1919" y="888"/>
                  </a:lnTo>
                  <a:lnTo>
                    <a:pt x="1943" y="888"/>
                  </a:lnTo>
                  <a:cubicBezTo>
                    <a:pt x="1968" y="888"/>
                    <a:pt x="1992" y="888"/>
                    <a:pt x="1992" y="864"/>
                  </a:cubicBezTo>
                  <a:cubicBezTo>
                    <a:pt x="2016" y="839"/>
                    <a:pt x="1992" y="815"/>
                    <a:pt x="1968" y="815"/>
                  </a:cubicBezTo>
                  <a:lnTo>
                    <a:pt x="1725" y="645"/>
                  </a:lnTo>
                  <a:close/>
                  <a:moveTo>
                    <a:pt x="7421" y="629"/>
                  </a:moveTo>
                  <a:cubicBezTo>
                    <a:pt x="7409" y="629"/>
                    <a:pt x="7396" y="634"/>
                    <a:pt x="7385" y="645"/>
                  </a:cubicBezTo>
                  <a:cubicBezTo>
                    <a:pt x="7312" y="694"/>
                    <a:pt x="7215" y="742"/>
                    <a:pt x="7142" y="791"/>
                  </a:cubicBezTo>
                  <a:cubicBezTo>
                    <a:pt x="7118" y="815"/>
                    <a:pt x="7093" y="839"/>
                    <a:pt x="7118" y="864"/>
                  </a:cubicBezTo>
                  <a:cubicBezTo>
                    <a:pt x="7118" y="888"/>
                    <a:pt x="7142" y="888"/>
                    <a:pt x="7166" y="888"/>
                  </a:cubicBezTo>
                  <a:lnTo>
                    <a:pt x="7191" y="888"/>
                  </a:lnTo>
                  <a:cubicBezTo>
                    <a:pt x="7288" y="839"/>
                    <a:pt x="7361" y="791"/>
                    <a:pt x="7458" y="718"/>
                  </a:cubicBezTo>
                  <a:cubicBezTo>
                    <a:pt x="7495" y="681"/>
                    <a:pt x="7461" y="629"/>
                    <a:pt x="7421" y="629"/>
                  </a:cubicBezTo>
                  <a:close/>
                  <a:moveTo>
                    <a:pt x="5077" y="548"/>
                  </a:moveTo>
                  <a:cubicBezTo>
                    <a:pt x="5053" y="548"/>
                    <a:pt x="5029" y="572"/>
                    <a:pt x="5029" y="597"/>
                  </a:cubicBezTo>
                  <a:cubicBezTo>
                    <a:pt x="5004" y="645"/>
                    <a:pt x="5004" y="669"/>
                    <a:pt x="4980" y="718"/>
                  </a:cubicBezTo>
                  <a:cubicBezTo>
                    <a:pt x="4931" y="694"/>
                    <a:pt x="4907" y="645"/>
                    <a:pt x="4859" y="621"/>
                  </a:cubicBezTo>
                  <a:cubicBezTo>
                    <a:pt x="4846" y="609"/>
                    <a:pt x="4834" y="603"/>
                    <a:pt x="4822" y="603"/>
                  </a:cubicBezTo>
                  <a:cubicBezTo>
                    <a:pt x="4810" y="603"/>
                    <a:pt x="4798" y="609"/>
                    <a:pt x="4786" y="621"/>
                  </a:cubicBezTo>
                  <a:cubicBezTo>
                    <a:pt x="4761" y="645"/>
                    <a:pt x="4761" y="669"/>
                    <a:pt x="4786" y="694"/>
                  </a:cubicBezTo>
                  <a:cubicBezTo>
                    <a:pt x="4834" y="742"/>
                    <a:pt x="4883" y="767"/>
                    <a:pt x="4931" y="791"/>
                  </a:cubicBezTo>
                  <a:lnTo>
                    <a:pt x="4907" y="864"/>
                  </a:lnTo>
                  <a:cubicBezTo>
                    <a:pt x="4907" y="888"/>
                    <a:pt x="4907" y="912"/>
                    <a:pt x="4931" y="937"/>
                  </a:cubicBezTo>
                  <a:lnTo>
                    <a:pt x="4956" y="937"/>
                  </a:lnTo>
                  <a:lnTo>
                    <a:pt x="4956" y="912"/>
                  </a:lnTo>
                  <a:cubicBezTo>
                    <a:pt x="4956" y="924"/>
                    <a:pt x="4962" y="931"/>
                    <a:pt x="4971" y="931"/>
                  </a:cubicBezTo>
                  <a:cubicBezTo>
                    <a:pt x="4980" y="931"/>
                    <a:pt x="4992" y="924"/>
                    <a:pt x="5004" y="912"/>
                  </a:cubicBezTo>
                  <a:lnTo>
                    <a:pt x="5029" y="864"/>
                  </a:lnTo>
                  <a:lnTo>
                    <a:pt x="5053" y="864"/>
                  </a:lnTo>
                  <a:cubicBezTo>
                    <a:pt x="5060" y="871"/>
                    <a:pt x="5067" y="874"/>
                    <a:pt x="5074" y="874"/>
                  </a:cubicBezTo>
                  <a:cubicBezTo>
                    <a:pt x="5091" y="874"/>
                    <a:pt x="5109" y="857"/>
                    <a:pt x="5126" y="839"/>
                  </a:cubicBezTo>
                  <a:cubicBezTo>
                    <a:pt x="5150" y="815"/>
                    <a:pt x="5126" y="791"/>
                    <a:pt x="5101" y="767"/>
                  </a:cubicBezTo>
                  <a:lnTo>
                    <a:pt x="5077" y="767"/>
                  </a:lnTo>
                  <a:cubicBezTo>
                    <a:pt x="5101" y="718"/>
                    <a:pt x="5101" y="669"/>
                    <a:pt x="5126" y="621"/>
                  </a:cubicBezTo>
                  <a:cubicBezTo>
                    <a:pt x="5126" y="597"/>
                    <a:pt x="5101" y="548"/>
                    <a:pt x="5077" y="548"/>
                  </a:cubicBezTo>
                  <a:close/>
                  <a:moveTo>
                    <a:pt x="5393" y="864"/>
                  </a:moveTo>
                  <a:cubicBezTo>
                    <a:pt x="5369" y="864"/>
                    <a:pt x="5320" y="864"/>
                    <a:pt x="5320" y="912"/>
                  </a:cubicBezTo>
                  <a:cubicBezTo>
                    <a:pt x="5320" y="937"/>
                    <a:pt x="5344" y="961"/>
                    <a:pt x="5369" y="961"/>
                  </a:cubicBezTo>
                  <a:cubicBezTo>
                    <a:pt x="5466" y="985"/>
                    <a:pt x="5563" y="1009"/>
                    <a:pt x="5660" y="1034"/>
                  </a:cubicBezTo>
                  <a:lnTo>
                    <a:pt x="5684" y="1034"/>
                  </a:lnTo>
                  <a:cubicBezTo>
                    <a:pt x="5733" y="1009"/>
                    <a:pt x="5733" y="937"/>
                    <a:pt x="5684" y="937"/>
                  </a:cubicBezTo>
                  <a:cubicBezTo>
                    <a:pt x="5587" y="912"/>
                    <a:pt x="5490" y="888"/>
                    <a:pt x="5393" y="864"/>
                  </a:cubicBezTo>
                  <a:close/>
                  <a:moveTo>
                    <a:pt x="5976" y="961"/>
                  </a:moveTo>
                  <a:cubicBezTo>
                    <a:pt x="5952" y="961"/>
                    <a:pt x="5927" y="985"/>
                    <a:pt x="5927" y="1009"/>
                  </a:cubicBezTo>
                  <a:cubicBezTo>
                    <a:pt x="5903" y="1034"/>
                    <a:pt x="5927" y="1058"/>
                    <a:pt x="5952" y="1058"/>
                  </a:cubicBezTo>
                  <a:lnTo>
                    <a:pt x="6267" y="1058"/>
                  </a:lnTo>
                  <a:cubicBezTo>
                    <a:pt x="6292" y="1058"/>
                    <a:pt x="6316" y="1058"/>
                    <a:pt x="6316" y="1009"/>
                  </a:cubicBezTo>
                  <a:cubicBezTo>
                    <a:pt x="6316" y="985"/>
                    <a:pt x="6292" y="961"/>
                    <a:pt x="6267" y="961"/>
                  </a:cubicBezTo>
                  <a:close/>
                  <a:moveTo>
                    <a:pt x="6875" y="888"/>
                  </a:moveTo>
                  <a:cubicBezTo>
                    <a:pt x="6778" y="912"/>
                    <a:pt x="6680" y="937"/>
                    <a:pt x="6559" y="937"/>
                  </a:cubicBezTo>
                  <a:cubicBezTo>
                    <a:pt x="6535" y="961"/>
                    <a:pt x="6510" y="985"/>
                    <a:pt x="6535" y="1009"/>
                  </a:cubicBezTo>
                  <a:cubicBezTo>
                    <a:pt x="6535" y="1034"/>
                    <a:pt x="6559" y="1058"/>
                    <a:pt x="6583" y="1058"/>
                  </a:cubicBezTo>
                  <a:lnTo>
                    <a:pt x="6608" y="1058"/>
                  </a:lnTo>
                  <a:cubicBezTo>
                    <a:pt x="6705" y="1034"/>
                    <a:pt x="6802" y="1009"/>
                    <a:pt x="6899" y="985"/>
                  </a:cubicBezTo>
                  <a:cubicBezTo>
                    <a:pt x="6923" y="985"/>
                    <a:pt x="6948" y="961"/>
                    <a:pt x="6948" y="937"/>
                  </a:cubicBezTo>
                  <a:cubicBezTo>
                    <a:pt x="6923" y="912"/>
                    <a:pt x="6899" y="888"/>
                    <a:pt x="6875" y="888"/>
                  </a:cubicBezTo>
                  <a:close/>
                  <a:moveTo>
                    <a:pt x="2235" y="937"/>
                  </a:moveTo>
                  <a:cubicBezTo>
                    <a:pt x="2211" y="937"/>
                    <a:pt x="2186" y="937"/>
                    <a:pt x="2162" y="961"/>
                  </a:cubicBezTo>
                  <a:cubicBezTo>
                    <a:pt x="2162" y="985"/>
                    <a:pt x="2162" y="1009"/>
                    <a:pt x="2186" y="1034"/>
                  </a:cubicBezTo>
                  <a:cubicBezTo>
                    <a:pt x="2284" y="1082"/>
                    <a:pt x="2381" y="1131"/>
                    <a:pt x="2454" y="1180"/>
                  </a:cubicBezTo>
                  <a:lnTo>
                    <a:pt x="2478" y="1180"/>
                  </a:lnTo>
                  <a:cubicBezTo>
                    <a:pt x="2502" y="1180"/>
                    <a:pt x="2526" y="1180"/>
                    <a:pt x="2526" y="1155"/>
                  </a:cubicBezTo>
                  <a:cubicBezTo>
                    <a:pt x="2551" y="1131"/>
                    <a:pt x="2526" y="1107"/>
                    <a:pt x="2502" y="1082"/>
                  </a:cubicBezTo>
                  <a:lnTo>
                    <a:pt x="2235" y="937"/>
                  </a:lnTo>
                  <a:close/>
                  <a:moveTo>
                    <a:pt x="4754" y="1076"/>
                  </a:moveTo>
                  <a:cubicBezTo>
                    <a:pt x="4748" y="1076"/>
                    <a:pt x="4741" y="1078"/>
                    <a:pt x="4737" y="1082"/>
                  </a:cubicBezTo>
                  <a:cubicBezTo>
                    <a:pt x="4664" y="1155"/>
                    <a:pt x="4567" y="1204"/>
                    <a:pt x="4494" y="1252"/>
                  </a:cubicBezTo>
                  <a:cubicBezTo>
                    <a:pt x="4470" y="1277"/>
                    <a:pt x="4446" y="1301"/>
                    <a:pt x="4470" y="1325"/>
                  </a:cubicBezTo>
                  <a:cubicBezTo>
                    <a:pt x="4470" y="1350"/>
                    <a:pt x="4494" y="1350"/>
                    <a:pt x="4518" y="1350"/>
                  </a:cubicBezTo>
                  <a:lnTo>
                    <a:pt x="4543" y="1350"/>
                  </a:lnTo>
                  <a:cubicBezTo>
                    <a:pt x="4640" y="1301"/>
                    <a:pt x="4713" y="1228"/>
                    <a:pt x="4786" y="1155"/>
                  </a:cubicBezTo>
                  <a:cubicBezTo>
                    <a:pt x="4825" y="1116"/>
                    <a:pt x="4784" y="1076"/>
                    <a:pt x="4754" y="1076"/>
                  </a:cubicBezTo>
                  <a:close/>
                  <a:moveTo>
                    <a:pt x="2772" y="1218"/>
                  </a:moveTo>
                  <a:cubicBezTo>
                    <a:pt x="2755" y="1218"/>
                    <a:pt x="2738" y="1235"/>
                    <a:pt x="2721" y="1252"/>
                  </a:cubicBezTo>
                  <a:cubicBezTo>
                    <a:pt x="2721" y="1277"/>
                    <a:pt x="2721" y="1301"/>
                    <a:pt x="2745" y="1325"/>
                  </a:cubicBezTo>
                  <a:cubicBezTo>
                    <a:pt x="2842" y="1350"/>
                    <a:pt x="2939" y="1398"/>
                    <a:pt x="3037" y="1422"/>
                  </a:cubicBezTo>
                  <a:lnTo>
                    <a:pt x="3061" y="1422"/>
                  </a:lnTo>
                  <a:cubicBezTo>
                    <a:pt x="3134" y="1422"/>
                    <a:pt x="3134" y="1325"/>
                    <a:pt x="3061" y="1325"/>
                  </a:cubicBezTo>
                  <a:cubicBezTo>
                    <a:pt x="2988" y="1301"/>
                    <a:pt x="2891" y="1252"/>
                    <a:pt x="2794" y="1228"/>
                  </a:cubicBezTo>
                  <a:cubicBezTo>
                    <a:pt x="2787" y="1221"/>
                    <a:pt x="2779" y="1218"/>
                    <a:pt x="2772" y="1218"/>
                  </a:cubicBezTo>
                  <a:close/>
                  <a:moveTo>
                    <a:pt x="3340" y="1395"/>
                  </a:moveTo>
                  <a:cubicBezTo>
                    <a:pt x="3300" y="1395"/>
                    <a:pt x="3286" y="1495"/>
                    <a:pt x="3352" y="1495"/>
                  </a:cubicBezTo>
                  <a:cubicBezTo>
                    <a:pt x="3450" y="1520"/>
                    <a:pt x="3547" y="1520"/>
                    <a:pt x="3644" y="1544"/>
                  </a:cubicBezTo>
                  <a:cubicBezTo>
                    <a:pt x="3668" y="1544"/>
                    <a:pt x="3717" y="1520"/>
                    <a:pt x="3717" y="1495"/>
                  </a:cubicBezTo>
                  <a:cubicBezTo>
                    <a:pt x="3717" y="1447"/>
                    <a:pt x="3692" y="1447"/>
                    <a:pt x="3668" y="1422"/>
                  </a:cubicBezTo>
                  <a:cubicBezTo>
                    <a:pt x="3571" y="1422"/>
                    <a:pt x="3474" y="1422"/>
                    <a:pt x="3352" y="1398"/>
                  </a:cubicBezTo>
                  <a:cubicBezTo>
                    <a:pt x="3348" y="1396"/>
                    <a:pt x="3344" y="1395"/>
                    <a:pt x="3340" y="1395"/>
                  </a:cubicBezTo>
                  <a:close/>
                  <a:moveTo>
                    <a:pt x="4251" y="1374"/>
                  </a:moveTo>
                  <a:cubicBezTo>
                    <a:pt x="4154" y="1398"/>
                    <a:pt x="4033" y="1422"/>
                    <a:pt x="3935" y="1422"/>
                  </a:cubicBezTo>
                  <a:cubicBezTo>
                    <a:pt x="3911" y="1447"/>
                    <a:pt x="3887" y="1471"/>
                    <a:pt x="3911" y="1495"/>
                  </a:cubicBezTo>
                  <a:cubicBezTo>
                    <a:pt x="3911" y="1520"/>
                    <a:pt x="3911" y="1544"/>
                    <a:pt x="3960" y="1544"/>
                  </a:cubicBezTo>
                  <a:cubicBezTo>
                    <a:pt x="4081" y="1520"/>
                    <a:pt x="4178" y="1495"/>
                    <a:pt x="4275" y="1471"/>
                  </a:cubicBezTo>
                  <a:cubicBezTo>
                    <a:pt x="4300" y="1471"/>
                    <a:pt x="4324" y="1447"/>
                    <a:pt x="4300" y="1398"/>
                  </a:cubicBezTo>
                  <a:cubicBezTo>
                    <a:pt x="4300" y="1374"/>
                    <a:pt x="4275" y="1374"/>
                    <a:pt x="4251" y="137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  <p:grpSp>
        <p:nvGrpSpPr>
          <p:cNvPr id="870" name="Google Shape;870;p20"/>
          <p:cNvGrpSpPr/>
          <p:nvPr/>
        </p:nvGrpSpPr>
        <p:grpSpPr>
          <a:xfrm rot="3617422">
            <a:off x="12541" y="4635556"/>
            <a:ext cx="639248" cy="382014"/>
            <a:chOff x="1202177" y="4613417"/>
            <a:chExt cx="528376" cy="315757"/>
          </a:xfrm>
        </p:grpSpPr>
        <p:sp>
          <p:nvSpPr>
            <p:cNvPr id="871" name="Google Shape;871;p20"/>
            <p:cNvSpPr/>
            <p:nvPr/>
          </p:nvSpPr>
          <p:spPr>
            <a:xfrm>
              <a:off x="1564214" y="4671691"/>
              <a:ext cx="166339" cy="48340"/>
            </a:xfrm>
            <a:custGeom>
              <a:avLst/>
              <a:gdLst/>
              <a:ahLst/>
              <a:cxnLst/>
              <a:rect l="l" t="t" r="r" b="b"/>
              <a:pathLst>
                <a:path w="1507" h="438" extrusionOk="0">
                  <a:moveTo>
                    <a:pt x="1409" y="1"/>
                  </a:moveTo>
                  <a:lnTo>
                    <a:pt x="73" y="316"/>
                  </a:lnTo>
                  <a:cubicBezTo>
                    <a:pt x="25" y="316"/>
                    <a:pt x="0" y="341"/>
                    <a:pt x="25" y="389"/>
                  </a:cubicBezTo>
                  <a:cubicBezTo>
                    <a:pt x="25" y="414"/>
                    <a:pt x="49" y="438"/>
                    <a:pt x="73" y="438"/>
                  </a:cubicBezTo>
                  <a:lnTo>
                    <a:pt x="98" y="438"/>
                  </a:lnTo>
                  <a:lnTo>
                    <a:pt x="1434" y="122"/>
                  </a:lnTo>
                  <a:cubicBezTo>
                    <a:pt x="1506" y="122"/>
                    <a:pt x="1482" y="1"/>
                    <a:pt x="14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872" name="Google Shape;872;p20"/>
            <p:cNvSpPr/>
            <p:nvPr/>
          </p:nvSpPr>
          <p:spPr>
            <a:xfrm>
              <a:off x="1602846" y="4613417"/>
              <a:ext cx="60708" cy="176363"/>
            </a:xfrm>
            <a:custGeom>
              <a:avLst/>
              <a:gdLst/>
              <a:ahLst/>
              <a:cxnLst/>
              <a:rect l="l" t="t" r="r" b="b"/>
              <a:pathLst>
                <a:path w="550" h="1598" extrusionOk="0">
                  <a:moveTo>
                    <a:pt x="77" y="0"/>
                  </a:moveTo>
                  <a:cubicBezTo>
                    <a:pt x="39" y="0"/>
                    <a:pt x="0" y="32"/>
                    <a:pt x="15" y="91"/>
                  </a:cubicBezTo>
                  <a:lnTo>
                    <a:pt x="403" y="1573"/>
                  </a:lnTo>
                  <a:cubicBezTo>
                    <a:pt x="428" y="1597"/>
                    <a:pt x="452" y="1597"/>
                    <a:pt x="476" y="1597"/>
                  </a:cubicBezTo>
                  <a:lnTo>
                    <a:pt x="501" y="1597"/>
                  </a:lnTo>
                  <a:cubicBezTo>
                    <a:pt x="525" y="1597"/>
                    <a:pt x="549" y="1549"/>
                    <a:pt x="525" y="1525"/>
                  </a:cubicBezTo>
                  <a:lnTo>
                    <a:pt x="136" y="43"/>
                  </a:lnTo>
                  <a:cubicBezTo>
                    <a:pt x="127" y="14"/>
                    <a:pt x="102" y="0"/>
                    <a:pt x="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873" name="Google Shape;873;p20"/>
            <p:cNvSpPr/>
            <p:nvPr/>
          </p:nvSpPr>
          <p:spPr>
            <a:xfrm>
              <a:off x="1582978" y="4629421"/>
              <a:ext cx="104638" cy="138950"/>
            </a:xfrm>
            <a:custGeom>
              <a:avLst/>
              <a:gdLst/>
              <a:ahLst/>
              <a:cxnLst/>
              <a:rect l="l" t="t" r="r" b="b"/>
              <a:pathLst>
                <a:path w="948" h="1259" extrusionOk="0">
                  <a:moveTo>
                    <a:pt x="875" y="1"/>
                  </a:moveTo>
                  <a:cubicBezTo>
                    <a:pt x="857" y="1"/>
                    <a:pt x="838" y="7"/>
                    <a:pt x="826" y="19"/>
                  </a:cubicBezTo>
                  <a:lnTo>
                    <a:pt x="25" y="1161"/>
                  </a:lnTo>
                  <a:cubicBezTo>
                    <a:pt x="0" y="1185"/>
                    <a:pt x="0" y="1234"/>
                    <a:pt x="49" y="1258"/>
                  </a:cubicBezTo>
                  <a:lnTo>
                    <a:pt x="122" y="1258"/>
                  </a:lnTo>
                  <a:lnTo>
                    <a:pt x="924" y="92"/>
                  </a:lnTo>
                  <a:cubicBezTo>
                    <a:pt x="948" y="68"/>
                    <a:pt x="948" y="19"/>
                    <a:pt x="924" y="19"/>
                  </a:cubicBezTo>
                  <a:cubicBezTo>
                    <a:pt x="911" y="7"/>
                    <a:pt x="893" y="1"/>
                    <a:pt x="8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874" name="Google Shape;874;p20"/>
            <p:cNvSpPr/>
            <p:nvPr/>
          </p:nvSpPr>
          <p:spPr>
            <a:xfrm>
              <a:off x="1548982" y="4644430"/>
              <a:ext cx="160158" cy="102419"/>
            </a:xfrm>
            <a:custGeom>
              <a:avLst/>
              <a:gdLst/>
              <a:ahLst/>
              <a:cxnLst/>
              <a:rect l="l" t="t" r="r" b="b"/>
              <a:pathLst>
                <a:path w="1451" h="928" extrusionOk="0">
                  <a:moveTo>
                    <a:pt x="115" y="1"/>
                  </a:moveTo>
                  <a:cubicBezTo>
                    <a:pt x="51" y="1"/>
                    <a:pt x="0" y="83"/>
                    <a:pt x="65" y="126"/>
                  </a:cubicBezTo>
                  <a:lnTo>
                    <a:pt x="1329" y="928"/>
                  </a:lnTo>
                  <a:lnTo>
                    <a:pt x="1377" y="928"/>
                  </a:lnTo>
                  <a:cubicBezTo>
                    <a:pt x="1426" y="928"/>
                    <a:pt x="1450" y="831"/>
                    <a:pt x="1402" y="806"/>
                  </a:cubicBezTo>
                  <a:lnTo>
                    <a:pt x="138" y="5"/>
                  </a:lnTo>
                  <a:cubicBezTo>
                    <a:pt x="130" y="2"/>
                    <a:pt x="123" y="1"/>
                    <a:pt x="1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875" name="Google Shape;875;p20"/>
            <p:cNvSpPr/>
            <p:nvPr/>
          </p:nvSpPr>
          <p:spPr>
            <a:xfrm>
              <a:off x="1202177" y="4673346"/>
              <a:ext cx="177156" cy="151310"/>
            </a:xfrm>
            <a:custGeom>
              <a:avLst/>
              <a:gdLst/>
              <a:ahLst/>
              <a:cxnLst/>
              <a:rect l="l" t="t" r="r" b="b"/>
              <a:pathLst>
                <a:path w="1605" h="1371" extrusionOk="0">
                  <a:moveTo>
                    <a:pt x="924" y="131"/>
                  </a:moveTo>
                  <a:cubicBezTo>
                    <a:pt x="1216" y="131"/>
                    <a:pt x="1458" y="374"/>
                    <a:pt x="1483" y="690"/>
                  </a:cubicBezTo>
                  <a:cubicBezTo>
                    <a:pt x="1483" y="1019"/>
                    <a:pt x="1204" y="1248"/>
                    <a:pt x="911" y="1248"/>
                  </a:cubicBezTo>
                  <a:cubicBezTo>
                    <a:pt x="771" y="1248"/>
                    <a:pt x="629" y="1196"/>
                    <a:pt x="511" y="1079"/>
                  </a:cubicBezTo>
                  <a:cubicBezTo>
                    <a:pt x="171" y="739"/>
                    <a:pt x="414" y="131"/>
                    <a:pt x="924" y="131"/>
                  </a:cubicBezTo>
                  <a:close/>
                  <a:moveTo>
                    <a:pt x="907" y="1"/>
                  </a:moveTo>
                  <a:cubicBezTo>
                    <a:pt x="740" y="1"/>
                    <a:pt x="571" y="63"/>
                    <a:pt x="438" y="204"/>
                  </a:cubicBezTo>
                  <a:cubicBezTo>
                    <a:pt x="1" y="641"/>
                    <a:pt x="317" y="1370"/>
                    <a:pt x="924" y="1370"/>
                  </a:cubicBezTo>
                  <a:cubicBezTo>
                    <a:pt x="1288" y="1370"/>
                    <a:pt x="1604" y="1079"/>
                    <a:pt x="1604" y="690"/>
                  </a:cubicBezTo>
                  <a:cubicBezTo>
                    <a:pt x="1604" y="278"/>
                    <a:pt x="1258" y="1"/>
                    <a:pt x="9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876" name="Google Shape;876;p20"/>
            <p:cNvSpPr/>
            <p:nvPr/>
          </p:nvSpPr>
          <p:spPr>
            <a:xfrm>
              <a:off x="1389928" y="4832385"/>
              <a:ext cx="115344" cy="96790"/>
            </a:xfrm>
            <a:custGeom>
              <a:avLst/>
              <a:gdLst/>
              <a:ahLst/>
              <a:cxnLst/>
              <a:rect l="l" t="t" r="r" b="b"/>
              <a:pathLst>
                <a:path w="1045" h="877" extrusionOk="0">
                  <a:moveTo>
                    <a:pt x="583" y="124"/>
                  </a:moveTo>
                  <a:cubicBezTo>
                    <a:pt x="753" y="124"/>
                    <a:pt x="899" y="269"/>
                    <a:pt x="899" y="439"/>
                  </a:cubicBezTo>
                  <a:cubicBezTo>
                    <a:pt x="899" y="622"/>
                    <a:pt x="741" y="747"/>
                    <a:pt x="587" y="747"/>
                  </a:cubicBezTo>
                  <a:cubicBezTo>
                    <a:pt x="515" y="747"/>
                    <a:pt x="443" y="720"/>
                    <a:pt x="389" y="658"/>
                  </a:cubicBezTo>
                  <a:cubicBezTo>
                    <a:pt x="195" y="464"/>
                    <a:pt x="316" y="124"/>
                    <a:pt x="583" y="124"/>
                  </a:cubicBezTo>
                  <a:close/>
                  <a:moveTo>
                    <a:pt x="584" y="0"/>
                  </a:moveTo>
                  <a:cubicBezTo>
                    <a:pt x="473" y="0"/>
                    <a:pt x="361" y="38"/>
                    <a:pt x="268" y="124"/>
                  </a:cubicBezTo>
                  <a:cubicBezTo>
                    <a:pt x="0" y="415"/>
                    <a:pt x="195" y="877"/>
                    <a:pt x="583" y="877"/>
                  </a:cubicBezTo>
                  <a:cubicBezTo>
                    <a:pt x="826" y="877"/>
                    <a:pt x="1021" y="682"/>
                    <a:pt x="1045" y="439"/>
                  </a:cubicBezTo>
                  <a:cubicBezTo>
                    <a:pt x="1045" y="175"/>
                    <a:pt x="820" y="0"/>
                    <a:pt x="5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  <p:grpSp>
        <p:nvGrpSpPr>
          <p:cNvPr id="877" name="Google Shape;877;p20"/>
          <p:cNvGrpSpPr/>
          <p:nvPr/>
        </p:nvGrpSpPr>
        <p:grpSpPr>
          <a:xfrm>
            <a:off x="8487540" y="4225369"/>
            <a:ext cx="666115" cy="973447"/>
            <a:chOff x="-1047799" y="3300294"/>
            <a:chExt cx="439014" cy="641607"/>
          </a:xfrm>
        </p:grpSpPr>
        <p:sp>
          <p:nvSpPr>
            <p:cNvPr id="878" name="Google Shape;878;p20"/>
            <p:cNvSpPr/>
            <p:nvPr/>
          </p:nvSpPr>
          <p:spPr>
            <a:xfrm>
              <a:off x="-994003" y="3750695"/>
              <a:ext cx="138774" cy="63785"/>
            </a:xfrm>
            <a:custGeom>
              <a:avLst/>
              <a:gdLst/>
              <a:ahLst/>
              <a:cxnLst/>
              <a:rect l="l" t="t" r="r" b="b"/>
              <a:pathLst>
                <a:path w="1847" h="849" extrusionOk="0">
                  <a:moveTo>
                    <a:pt x="728" y="0"/>
                  </a:moveTo>
                  <a:cubicBezTo>
                    <a:pt x="502" y="0"/>
                    <a:pt x="254" y="68"/>
                    <a:pt x="1" y="252"/>
                  </a:cubicBezTo>
                  <a:cubicBezTo>
                    <a:pt x="1" y="252"/>
                    <a:pt x="350" y="848"/>
                    <a:pt x="1002" y="848"/>
                  </a:cubicBezTo>
                  <a:cubicBezTo>
                    <a:pt x="1243" y="848"/>
                    <a:pt x="1526" y="767"/>
                    <a:pt x="1847" y="544"/>
                  </a:cubicBezTo>
                  <a:cubicBezTo>
                    <a:pt x="1847" y="544"/>
                    <a:pt x="1369" y="0"/>
                    <a:pt x="7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879" name="Google Shape;879;p20"/>
            <p:cNvSpPr/>
            <p:nvPr/>
          </p:nvSpPr>
          <p:spPr>
            <a:xfrm>
              <a:off x="-950199" y="3777592"/>
              <a:ext cx="98652" cy="17656"/>
            </a:xfrm>
            <a:custGeom>
              <a:avLst/>
              <a:gdLst/>
              <a:ahLst/>
              <a:cxnLst/>
              <a:rect l="l" t="t" r="r" b="b"/>
              <a:pathLst>
                <a:path w="1313" h="235" extrusionOk="0">
                  <a:moveTo>
                    <a:pt x="500" y="0"/>
                  </a:moveTo>
                  <a:cubicBezTo>
                    <a:pt x="349" y="0"/>
                    <a:pt x="197" y="14"/>
                    <a:pt x="49" y="40"/>
                  </a:cubicBezTo>
                  <a:cubicBezTo>
                    <a:pt x="25" y="40"/>
                    <a:pt x="1" y="64"/>
                    <a:pt x="25" y="89"/>
                  </a:cubicBezTo>
                  <a:cubicBezTo>
                    <a:pt x="25" y="113"/>
                    <a:pt x="49" y="113"/>
                    <a:pt x="73" y="113"/>
                  </a:cubicBezTo>
                  <a:cubicBezTo>
                    <a:pt x="191" y="98"/>
                    <a:pt x="311" y="90"/>
                    <a:pt x="431" y="90"/>
                  </a:cubicBezTo>
                  <a:cubicBezTo>
                    <a:pt x="708" y="90"/>
                    <a:pt x="985" y="133"/>
                    <a:pt x="1239" y="234"/>
                  </a:cubicBezTo>
                  <a:lnTo>
                    <a:pt x="1264" y="234"/>
                  </a:lnTo>
                  <a:cubicBezTo>
                    <a:pt x="1288" y="234"/>
                    <a:pt x="1288" y="210"/>
                    <a:pt x="1312" y="210"/>
                  </a:cubicBezTo>
                  <a:cubicBezTo>
                    <a:pt x="1312" y="186"/>
                    <a:pt x="1312" y="162"/>
                    <a:pt x="1288" y="137"/>
                  </a:cubicBezTo>
                  <a:cubicBezTo>
                    <a:pt x="1039" y="44"/>
                    <a:pt x="770" y="0"/>
                    <a:pt x="5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880" name="Google Shape;880;p20"/>
            <p:cNvSpPr/>
            <p:nvPr/>
          </p:nvSpPr>
          <p:spPr>
            <a:xfrm>
              <a:off x="-949448" y="3639053"/>
              <a:ext cx="114280" cy="249281"/>
            </a:xfrm>
            <a:custGeom>
              <a:avLst/>
              <a:gdLst/>
              <a:ahLst/>
              <a:cxnLst/>
              <a:rect l="l" t="t" r="r" b="b"/>
              <a:pathLst>
                <a:path w="1521" h="3318" extrusionOk="0">
                  <a:moveTo>
                    <a:pt x="69" y="0"/>
                  </a:moveTo>
                  <a:cubicBezTo>
                    <a:pt x="40" y="0"/>
                    <a:pt x="0" y="67"/>
                    <a:pt x="39" y="86"/>
                  </a:cubicBezTo>
                  <a:cubicBezTo>
                    <a:pt x="63" y="86"/>
                    <a:pt x="1327" y="961"/>
                    <a:pt x="1424" y="3269"/>
                  </a:cubicBezTo>
                  <a:cubicBezTo>
                    <a:pt x="1424" y="3293"/>
                    <a:pt x="1448" y="3317"/>
                    <a:pt x="1472" y="3317"/>
                  </a:cubicBezTo>
                  <a:cubicBezTo>
                    <a:pt x="1497" y="3293"/>
                    <a:pt x="1521" y="3293"/>
                    <a:pt x="1521" y="3269"/>
                  </a:cubicBezTo>
                  <a:cubicBezTo>
                    <a:pt x="1424" y="912"/>
                    <a:pt x="88" y="14"/>
                    <a:pt x="88" y="14"/>
                  </a:cubicBezTo>
                  <a:cubicBezTo>
                    <a:pt x="83" y="4"/>
                    <a:pt x="76" y="0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881" name="Google Shape;881;p20"/>
            <p:cNvSpPr/>
            <p:nvPr/>
          </p:nvSpPr>
          <p:spPr>
            <a:xfrm>
              <a:off x="-1047799" y="3504796"/>
              <a:ext cx="229087" cy="179936"/>
            </a:xfrm>
            <a:custGeom>
              <a:avLst/>
              <a:gdLst/>
              <a:ahLst/>
              <a:cxnLst/>
              <a:rect l="l" t="t" r="r" b="b"/>
              <a:pathLst>
                <a:path w="3049" h="2395" extrusionOk="0">
                  <a:moveTo>
                    <a:pt x="2055" y="1"/>
                  </a:moveTo>
                  <a:cubicBezTo>
                    <a:pt x="1883" y="1"/>
                    <a:pt x="1883" y="562"/>
                    <a:pt x="1883" y="562"/>
                  </a:cubicBezTo>
                  <a:cubicBezTo>
                    <a:pt x="1761" y="416"/>
                    <a:pt x="1615" y="294"/>
                    <a:pt x="1445" y="197"/>
                  </a:cubicBezTo>
                  <a:cubicBezTo>
                    <a:pt x="1434" y="193"/>
                    <a:pt x="1423" y="192"/>
                    <a:pt x="1413" y="192"/>
                  </a:cubicBezTo>
                  <a:cubicBezTo>
                    <a:pt x="1234" y="192"/>
                    <a:pt x="1300" y="780"/>
                    <a:pt x="1300" y="780"/>
                  </a:cubicBezTo>
                  <a:cubicBezTo>
                    <a:pt x="1154" y="635"/>
                    <a:pt x="984" y="537"/>
                    <a:pt x="814" y="416"/>
                  </a:cubicBezTo>
                  <a:cubicBezTo>
                    <a:pt x="785" y="400"/>
                    <a:pt x="760" y="393"/>
                    <a:pt x="740" y="393"/>
                  </a:cubicBezTo>
                  <a:cubicBezTo>
                    <a:pt x="532" y="393"/>
                    <a:pt x="692" y="1096"/>
                    <a:pt x="692" y="1096"/>
                  </a:cubicBezTo>
                  <a:cubicBezTo>
                    <a:pt x="692" y="1096"/>
                    <a:pt x="357" y="857"/>
                    <a:pt x="178" y="857"/>
                  </a:cubicBezTo>
                  <a:cubicBezTo>
                    <a:pt x="136" y="857"/>
                    <a:pt x="103" y="870"/>
                    <a:pt x="85" y="902"/>
                  </a:cubicBezTo>
                  <a:cubicBezTo>
                    <a:pt x="1" y="1049"/>
                    <a:pt x="662" y="2395"/>
                    <a:pt x="1533" y="2395"/>
                  </a:cubicBezTo>
                  <a:cubicBezTo>
                    <a:pt x="1669" y="2395"/>
                    <a:pt x="1811" y="2362"/>
                    <a:pt x="1955" y="2286"/>
                  </a:cubicBezTo>
                  <a:cubicBezTo>
                    <a:pt x="3049" y="1728"/>
                    <a:pt x="2684" y="926"/>
                    <a:pt x="2684" y="926"/>
                  </a:cubicBezTo>
                  <a:cubicBezTo>
                    <a:pt x="2684" y="926"/>
                    <a:pt x="2368" y="197"/>
                    <a:pt x="2125" y="27"/>
                  </a:cubicBezTo>
                  <a:cubicBezTo>
                    <a:pt x="2099" y="9"/>
                    <a:pt x="2076" y="1"/>
                    <a:pt x="20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882" name="Google Shape;882;p20"/>
            <p:cNvSpPr/>
            <p:nvPr/>
          </p:nvSpPr>
          <p:spPr>
            <a:xfrm>
              <a:off x="-1006775" y="3550625"/>
              <a:ext cx="157032" cy="111418"/>
            </a:xfrm>
            <a:custGeom>
              <a:avLst/>
              <a:gdLst/>
              <a:ahLst/>
              <a:cxnLst/>
              <a:rect l="l" t="t" r="r" b="b"/>
              <a:pathLst>
                <a:path w="2090" h="1483" extrusionOk="0">
                  <a:moveTo>
                    <a:pt x="1652" y="292"/>
                  </a:moveTo>
                  <a:cubicBezTo>
                    <a:pt x="1677" y="292"/>
                    <a:pt x="1701" y="316"/>
                    <a:pt x="1725" y="340"/>
                  </a:cubicBezTo>
                  <a:cubicBezTo>
                    <a:pt x="1749" y="365"/>
                    <a:pt x="1749" y="389"/>
                    <a:pt x="1774" y="413"/>
                  </a:cubicBezTo>
                  <a:lnTo>
                    <a:pt x="1725" y="389"/>
                  </a:lnTo>
                  <a:cubicBezTo>
                    <a:pt x="1701" y="365"/>
                    <a:pt x="1677" y="316"/>
                    <a:pt x="1652" y="292"/>
                  </a:cubicBezTo>
                  <a:close/>
                  <a:moveTo>
                    <a:pt x="802" y="656"/>
                  </a:moveTo>
                  <a:lnTo>
                    <a:pt x="802" y="656"/>
                  </a:lnTo>
                  <a:cubicBezTo>
                    <a:pt x="826" y="680"/>
                    <a:pt x="851" y="729"/>
                    <a:pt x="875" y="778"/>
                  </a:cubicBezTo>
                  <a:cubicBezTo>
                    <a:pt x="851" y="729"/>
                    <a:pt x="826" y="705"/>
                    <a:pt x="802" y="656"/>
                  </a:cubicBezTo>
                  <a:close/>
                  <a:moveTo>
                    <a:pt x="535" y="923"/>
                  </a:moveTo>
                  <a:lnTo>
                    <a:pt x="535" y="923"/>
                  </a:lnTo>
                  <a:cubicBezTo>
                    <a:pt x="583" y="948"/>
                    <a:pt x="608" y="996"/>
                    <a:pt x="608" y="1045"/>
                  </a:cubicBezTo>
                  <a:cubicBezTo>
                    <a:pt x="583" y="996"/>
                    <a:pt x="559" y="972"/>
                    <a:pt x="535" y="923"/>
                  </a:cubicBezTo>
                  <a:close/>
                  <a:moveTo>
                    <a:pt x="1944" y="0"/>
                  </a:moveTo>
                  <a:cubicBezTo>
                    <a:pt x="1920" y="25"/>
                    <a:pt x="1920" y="49"/>
                    <a:pt x="1920" y="73"/>
                  </a:cubicBezTo>
                  <a:cubicBezTo>
                    <a:pt x="1944" y="146"/>
                    <a:pt x="2017" y="292"/>
                    <a:pt x="1968" y="365"/>
                  </a:cubicBezTo>
                  <a:cubicBezTo>
                    <a:pt x="1968" y="389"/>
                    <a:pt x="1944" y="413"/>
                    <a:pt x="1920" y="413"/>
                  </a:cubicBezTo>
                  <a:lnTo>
                    <a:pt x="1847" y="413"/>
                  </a:lnTo>
                  <a:cubicBezTo>
                    <a:pt x="1847" y="365"/>
                    <a:pt x="1822" y="316"/>
                    <a:pt x="1798" y="267"/>
                  </a:cubicBezTo>
                  <a:cubicBezTo>
                    <a:pt x="1774" y="195"/>
                    <a:pt x="1701" y="170"/>
                    <a:pt x="1628" y="146"/>
                  </a:cubicBezTo>
                  <a:cubicBezTo>
                    <a:pt x="1604" y="146"/>
                    <a:pt x="1579" y="170"/>
                    <a:pt x="1555" y="195"/>
                  </a:cubicBezTo>
                  <a:cubicBezTo>
                    <a:pt x="1531" y="243"/>
                    <a:pt x="1555" y="316"/>
                    <a:pt x="1604" y="365"/>
                  </a:cubicBezTo>
                  <a:cubicBezTo>
                    <a:pt x="1652" y="413"/>
                    <a:pt x="1701" y="462"/>
                    <a:pt x="1749" y="486"/>
                  </a:cubicBezTo>
                  <a:lnTo>
                    <a:pt x="1749" y="510"/>
                  </a:lnTo>
                  <a:cubicBezTo>
                    <a:pt x="1749" y="559"/>
                    <a:pt x="1701" y="559"/>
                    <a:pt x="1628" y="559"/>
                  </a:cubicBezTo>
                  <a:cubicBezTo>
                    <a:pt x="1555" y="559"/>
                    <a:pt x="1482" y="535"/>
                    <a:pt x="1409" y="510"/>
                  </a:cubicBezTo>
                  <a:cubicBezTo>
                    <a:pt x="1385" y="437"/>
                    <a:pt x="1337" y="389"/>
                    <a:pt x="1288" y="365"/>
                  </a:cubicBezTo>
                  <a:cubicBezTo>
                    <a:pt x="1256" y="365"/>
                    <a:pt x="1234" y="354"/>
                    <a:pt x="1209" y="354"/>
                  </a:cubicBezTo>
                  <a:cubicBezTo>
                    <a:pt x="1196" y="354"/>
                    <a:pt x="1183" y="357"/>
                    <a:pt x="1166" y="365"/>
                  </a:cubicBezTo>
                  <a:cubicBezTo>
                    <a:pt x="1166" y="389"/>
                    <a:pt x="1142" y="413"/>
                    <a:pt x="1166" y="437"/>
                  </a:cubicBezTo>
                  <a:cubicBezTo>
                    <a:pt x="1215" y="486"/>
                    <a:pt x="1264" y="559"/>
                    <a:pt x="1337" y="583"/>
                  </a:cubicBezTo>
                  <a:cubicBezTo>
                    <a:pt x="1385" y="656"/>
                    <a:pt x="1385" y="753"/>
                    <a:pt x="1361" y="850"/>
                  </a:cubicBezTo>
                  <a:cubicBezTo>
                    <a:pt x="1343" y="905"/>
                    <a:pt x="1311" y="932"/>
                    <a:pt x="1255" y="932"/>
                  </a:cubicBezTo>
                  <a:cubicBezTo>
                    <a:pt x="1236" y="932"/>
                    <a:pt x="1215" y="929"/>
                    <a:pt x="1191" y="923"/>
                  </a:cubicBezTo>
                  <a:cubicBezTo>
                    <a:pt x="1142" y="923"/>
                    <a:pt x="1069" y="899"/>
                    <a:pt x="1021" y="850"/>
                  </a:cubicBezTo>
                  <a:cubicBezTo>
                    <a:pt x="996" y="729"/>
                    <a:pt x="924" y="608"/>
                    <a:pt x="826" y="535"/>
                  </a:cubicBezTo>
                  <a:lnTo>
                    <a:pt x="729" y="535"/>
                  </a:lnTo>
                  <a:cubicBezTo>
                    <a:pt x="705" y="559"/>
                    <a:pt x="705" y="583"/>
                    <a:pt x="705" y="632"/>
                  </a:cubicBezTo>
                  <a:cubicBezTo>
                    <a:pt x="754" y="753"/>
                    <a:pt x="826" y="850"/>
                    <a:pt x="924" y="923"/>
                  </a:cubicBezTo>
                  <a:cubicBezTo>
                    <a:pt x="948" y="972"/>
                    <a:pt x="948" y="1021"/>
                    <a:pt x="924" y="1093"/>
                  </a:cubicBezTo>
                  <a:cubicBezTo>
                    <a:pt x="924" y="1129"/>
                    <a:pt x="898" y="1151"/>
                    <a:pt x="874" y="1151"/>
                  </a:cubicBezTo>
                  <a:cubicBezTo>
                    <a:pt x="865" y="1151"/>
                    <a:pt x="857" y="1148"/>
                    <a:pt x="851" y="1142"/>
                  </a:cubicBezTo>
                  <a:cubicBezTo>
                    <a:pt x="802" y="1142"/>
                    <a:pt x="754" y="1118"/>
                    <a:pt x="729" y="1093"/>
                  </a:cubicBezTo>
                  <a:cubicBezTo>
                    <a:pt x="729" y="972"/>
                    <a:pt x="656" y="875"/>
                    <a:pt x="559" y="826"/>
                  </a:cubicBezTo>
                  <a:cubicBezTo>
                    <a:pt x="547" y="814"/>
                    <a:pt x="529" y="808"/>
                    <a:pt x="508" y="808"/>
                  </a:cubicBezTo>
                  <a:cubicBezTo>
                    <a:pt x="486" y="808"/>
                    <a:pt x="462" y="814"/>
                    <a:pt x="438" y="826"/>
                  </a:cubicBezTo>
                  <a:cubicBezTo>
                    <a:pt x="438" y="826"/>
                    <a:pt x="413" y="875"/>
                    <a:pt x="438" y="899"/>
                  </a:cubicBezTo>
                  <a:cubicBezTo>
                    <a:pt x="462" y="996"/>
                    <a:pt x="535" y="1093"/>
                    <a:pt x="632" y="1166"/>
                  </a:cubicBezTo>
                  <a:cubicBezTo>
                    <a:pt x="608" y="1239"/>
                    <a:pt x="559" y="1312"/>
                    <a:pt x="486" y="1336"/>
                  </a:cubicBezTo>
                  <a:cubicBezTo>
                    <a:pt x="455" y="1356"/>
                    <a:pt x="424" y="1364"/>
                    <a:pt x="393" y="1364"/>
                  </a:cubicBezTo>
                  <a:cubicBezTo>
                    <a:pt x="234" y="1364"/>
                    <a:pt x="98" y="1142"/>
                    <a:pt x="98" y="1142"/>
                  </a:cubicBezTo>
                  <a:cubicBezTo>
                    <a:pt x="85" y="1130"/>
                    <a:pt x="73" y="1124"/>
                    <a:pt x="64" y="1124"/>
                  </a:cubicBezTo>
                  <a:cubicBezTo>
                    <a:pt x="55" y="1124"/>
                    <a:pt x="49" y="1130"/>
                    <a:pt x="49" y="1142"/>
                  </a:cubicBezTo>
                  <a:cubicBezTo>
                    <a:pt x="25" y="1166"/>
                    <a:pt x="0" y="1191"/>
                    <a:pt x="25" y="1215"/>
                  </a:cubicBezTo>
                  <a:cubicBezTo>
                    <a:pt x="25" y="1215"/>
                    <a:pt x="195" y="1482"/>
                    <a:pt x="389" y="1482"/>
                  </a:cubicBezTo>
                  <a:cubicBezTo>
                    <a:pt x="438" y="1458"/>
                    <a:pt x="486" y="1433"/>
                    <a:pt x="535" y="1385"/>
                  </a:cubicBezTo>
                  <a:cubicBezTo>
                    <a:pt x="608" y="1336"/>
                    <a:pt x="681" y="1263"/>
                    <a:pt x="705" y="1166"/>
                  </a:cubicBezTo>
                  <a:cubicBezTo>
                    <a:pt x="754" y="1191"/>
                    <a:pt x="778" y="1191"/>
                    <a:pt x="826" y="1215"/>
                  </a:cubicBezTo>
                  <a:cubicBezTo>
                    <a:pt x="839" y="1219"/>
                    <a:pt x="852" y="1221"/>
                    <a:pt x="866" y="1221"/>
                  </a:cubicBezTo>
                  <a:cubicBezTo>
                    <a:pt x="930" y="1221"/>
                    <a:pt x="1001" y="1174"/>
                    <a:pt x="1021" y="1093"/>
                  </a:cubicBezTo>
                  <a:cubicBezTo>
                    <a:pt x="1021" y="1045"/>
                    <a:pt x="1021" y="996"/>
                    <a:pt x="1021" y="948"/>
                  </a:cubicBezTo>
                  <a:cubicBezTo>
                    <a:pt x="1069" y="972"/>
                    <a:pt x="1118" y="996"/>
                    <a:pt x="1166" y="996"/>
                  </a:cubicBezTo>
                  <a:cubicBezTo>
                    <a:pt x="1192" y="1007"/>
                    <a:pt x="1218" y="1011"/>
                    <a:pt x="1243" y="1011"/>
                  </a:cubicBezTo>
                  <a:cubicBezTo>
                    <a:pt x="1335" y="1011"/>
                    <a:pt x="1415" y="946"/>
                    <a:pt x="1434" y="850"/>
                  </a:cubicBezTo>
                  <a:cubicBezTo>
                    <a:pt x="1458" y="778"/>
                    <a:pt x="1458" y="680"/>
                    <a:pt x="1434" y="608"/>
                  </a:cubicBezTo>
                  <a:cubicBezTo>
                    <a:pt x="1507" y="608"/>
                    <a:pt x="1555" y="632"/>
                    <a:pt x="1628" y="632"/>
                  </a:cubicBezTo>
                  <a:cubicBezTo>
                    <a:pt x="1701" y="632"/>
                    <a:pt x="1798" y="608"/>
                    <a:pt x="1822" y="535"/>
                  </a:cubicBezTo>
                  <a:cubicBezTo>
                    <a:pt x="1847" y="510"/>
                    <a:pt x="1847" y="510"/>
                    <a:pt x="1847" y="486"/>
                  </a:cubicBezTo>
                  <a:cubicBezTo>
                    <a:pt x="1859" y="498"/>
                    <a:pt x="1877" y="504"/>
                    <a:pt x="1895" y="504"/>
                  </a:cubicBezTo>
                  <a:cubicBezTo>
                    <a:pt x="1913" y="504"/>
                    <a:pt x="1932" y="498"/>
                    <a:pt x="1944" y="486"/>
                  </a:cubicBezTo>
                  <a:cubicBezTo>
                    <a:pt x="1992" y="486"/>
                    <a:pt x="2041" y="462"/>
                    <a:pt x="2065" y="413"/>
                  </a:cubicBezTo>
                  <a:cubicBezTo>
                    <a:pt x="2090" y="267"/>
                    <a:pt x="2065" y="146"/>
                    <a:pt x="2017" y="25"/>
                  </a:cubicBezTo>
                  <a:cubicBezTo>
                    <a:pt x="1992" y="0"/>
                    <a:pt x="1968" y="0"/>
                    <a:pt x="19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883" name="Google Shape;883;p20"/>
            <p:cNvSpPr/>
            <p:nvPr/>
          </p:nvSpPr>
          <p:spPr>
            <a:xfrm>
              <a:off x="-868753" y="3630488"/>
              <a:ext cx="108420" cy="91959"/>
            </a:xfrm>
            <a:custGeom>
              <a:avLst/>
              <a:gdLst/>
              <a:ahLst/>
              <a:cxnLst/>
              <a:rect l="l" t="t" r="r" b="b"/>
              <a:pathLst>
                <a:path w="1443" h="1224" extrusionOk="0">
                  <a:moveTo>
                    <a:pt x="158" y="1"/>
                  </a:moveTo>
                  <a:cubicBezTo>
                    <a:pt x="118" y="1"/>
                    <a:pt x="76" y="3"/>
                    <a:pt x="34" y="6"/>
                  </a:cubicBezTo>
                  <a:cubicBezTo>
                    <a:pt x="34" y="6"/>
                    <a:pt x="34" y="6"/>
                    <a:pt x="34" y="6"/>
                  </a:cubicBezTo>
                  <a:lnTo>
                    <a:pt x="34" y="6"/>
                  </a:lnTo>
                  <a:cubicBezTo>
                    <a:pt x="33" y="6"/>
                    <a:pt x="1" y="1224"/>
                    <a:pt x="1328" y="1224"/>
                  </a:cubicBezTo>
                  <a:cubicBezTo>
                    <a:pt x="1365" y="1224"/>
                    <a:pt x="1404" y="1223"/>
                    <a:pt x="1443" y="1221"/>
                  </a:cubicBezTo>
                  <a:cubicBezTo>
                    <a:pt x="1443" y="1221"/>
                    <a:pt x="1240" y="1"/>
                    <a:pt x="15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884" name="Google Shape;884;p20"/>
            <p:cNvSpPr/>
            <p:nvPr/>
          </p:nvSpPr>
          <p:spPr>
            <a:xfrm>
              <a:off x="-837046" y="3663019"/>
              <a:ext cx="80394" cy="62884"/>
            </a:xfrm>
            <a:custGeom>
              <a:avLst/>
              <a:gdLst/>
              <a:ahLst/>
              <a:cxnLst/>
              <a:rect l="l" t="t" r="r" b="b"/>
              <a:pathLst>
                <a:path w="1070" h="837" extrusionOk="0">
                  <a:moveTo>
                    <a:pt x="53" y="0"/>
                  </a:moveTo>
                  <a:cubicBezTo>
                    <a:pt x="37" y="0"/>
                    <a:pt x="25" y="17"/>
                    <a:pt x="25" y="35"/>
                  </a:cubicBezTo>
                  <a:cubicBezTo>
                    <a:pt x="1" y="59"/>
                    <a:pt x="25" y="83"/>
                    <a:pt x="49" y="83"/>
                  </a:cubicBezTo>
                  <a:cubicBezTo>
                    <a:pt x="414" y="253"/>
                    <a:pt x="729" y="496"/>
                    <a:pt x="997" y="812"/>
                  </a:cubicBezTo>
                  <a:cubicBezTo>
                    <a:pt x="997" y="812"/>
                    <a:pt x="1021" y="836"/>
                    <a:pt x="1021" y="836"/>
                  </a:cubicBezTo>
                  <a:lnTo>
                    <a:pt x="1045" y="812"/>
                  </a:lnTo>
                  <a:cubicBezTo>
                    <a:pt x="1069" y="812"/>
                    <a:pt x="1069" y="788"/>
                    <a:pt x="1069" y="763"/>
                  </a:cubicBezTo>
                  <a:cubicBezTo>
                    <a:pt x="802" y="423"/>
                    <a:pt x="462" y="156"/>
                    <a:pt x="74" y="10"/>
                  </a:cubicBezTo>
                  <a:cubicBezTo>
                    <a:pt x="66" y="3"/>
                    <a:pt x="59" y="0"/>
                    <a:pt x="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885" name="Google Shape;885;p20"/>
            <p:cNvSpPr/>
            <p:nvPr/>
          </p:nvSpPr>
          <p:spPr>
            <a:xfrm>
              <a:off x="-764015" y="3539732"/>
              <a:ext cx="129683" cy="73101"/>
            </a:xfrm>
            <a:custGeom>
              <a:avLst/>
              <a:gdLst/>
              <a:ahLst/>
              <a:cxnLst/>
              <a:rect l="l" t="t" r="r" b="b"/>
              <a:pathLst>
                <a:path w="1726" h="973" extrusionOk="0">
                  <a:moveTo>
                    <a:pt x="1242" y="0"/>
                  </a:moveTo>
                  <a:cubicBezTo>
                    <a:pt x="434" y="0"/>
                    <a:pt x="0" y="850"/>
                    <a:pt x="0" y="850"/>
                  </a:cubicBezTo>
                  <a:cubicBezTo>
                    <a:pt x="232" y="937"/>
                    <a:pt x="435" y="973"/>
                    <a:pt x="612" y="973"/>
                  </a:cubicBezTo>
                  <a:cubicBezTo>
                    <a:pt x="1474" y="973"/>
                    <a:pt x="1725" y="117"/>
                    <a:pt x="1725" y="97"/>
                  </a:cubicBezTo>
                  <a:cubicBezTo>
                    <a:pt x="1552" y="29"/>
                    <a:pt x="1391" y="0"/>
                    <a:pt x="12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886" name="Google Shape;886;p20"/>
            <p:cNvSpPr/>
            <p:nvPr/>
          </p:nvSpPr>
          <p:spPr>
            <a:xfrm>
              <a:off x="-769500" y="3568882"/>
              <a:ext cx="94971" cy="38391"/>
            </a:xfrm>
            <a:custGeom>
              <a:avLst/>
              <a:gdLst/>
              <a:ahLst/>
              <a:cxnLst/>
              <a:rect l="l" t="t" r="r" b="b"/>
              <a:pathLst>
                <a:path w="1264" h="511" extrusionOk="0">
                  <a:moveTo>
                    <a:pt x="1191" y="0"/>
                  </a:moveTo>
                  <a:cubicBezTo>
                    <a:pt x="778" y="49"/>
                    <a:pt x="389" y="194"/>
                    <a:pt x="25" y="413"/>
                  </a:cubicBezTo>
                  <a:cubicBezTo>
                    <a:pt x="0" y="462"/>
                    <a:pt x="25" y="510"/>
                    <a:pt x="73" y="510"/>
                  </a:cubicBezTo>
                  <a:cubicBezTo>
                    <a:pt x="73" y="510"/>
                    <a:pt x="98" y="510"/>
                    <a:pt x="98" y="486"/>
                  </a:cubicBezTo>
                  <a:cubicBezTo>
                    <a:pt x="438" y="267"/>
                    <a:pt x="802" y="146"/>
                    <a:pt x="1215" y="97"/>
                  </a:cubicBezTo>
                  <a:cubicBezTo>
                    <a:pt x="1239" y="97"/>
                    <a:pt x="1264" y="73"/>
                    <a:pt x="1264" y="49"/>
                  </a:cubicBezTo>
                  <a:cubicBezTo>
                    <a:pt x="1239" y="24"/>
                    <a:pt x="1215" y="0"/>
                    <a:pt x="11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887" name="Google Shape;887;p20"/>
            <p:cNvSpPr/>
            <p:nvPr/>
          </p:nvSpPr>
          <p:spPr>
            <a:xfrm>
              <a:off x="-800981" y="3409081"/>
              <a:ext cx="60784" cy="462801"/>
            </a:xfrm>
            <a:custGeom>
              <a:avLst/>
              <a:gdLst/>
              <a:ahLst/>
              <a:cxnLst/>
              <a:rect l="l" t="t" r="r" b="b"/>
              <a:pathLst>
                <a:path w="809" h="6160" extrusionOk="0">
                  <a:moveTo>
                    <a:pt x="69" y="1"/>
                  </a:moveTo>
                  <a:cubicBezTo>
                    <a:pt x="37" y="1"/>
                    <a:pt x="0" y="32"/>
                    <a:pt x="31" y="62"/>
                  </a:cubicBezTo>
                  <a:cubicBezTo>
                    <a:pt x="711" y="1860"/>
                    <a:pt x="541" y="6063"/>
                    <a:pt x="541" y="6111"/>
                  </a:cubicBezTo>
                  <a:cubicBezTo>
                    <a:pt x="541" y="6135"/>
                    <a:pt x="565" y="6135"/>
                    <a:pt x="589" y="6160"/>
                  </a:cubicBezTo>
                  <a:cubicBezTo>
                    <a:pt x="614" y="6135"/>
                    <a:pt x="638" y="6135"/>
                    <a:pt x="638" y="6111"/>
                  </a:cubicBezTo>
                  <a:cubicBezTo>
                    <a:pt x="638" y="6063"/>
                    <a:pt x="808" y="1836"/>
                    <a:pt x="104" y="38"/>
                  </a:cubicBezTo>
                  <a:cubicBezTo>
                    <a:pt x="104" y="11"/>
                    <a:pt x="87" y="1"/>
                    <a:pt x="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888" name="Google Shape;888;p20"/>
            <p:cNvSpPr/>
            <p:nvPr/>
          </p:nvSpPr>
          <p:spPr>
            <a:xfrm>
              <a:off x="-905869" y="3300294"/>
              <a:ext cx="198507" cy="165361"/>
            </a:xfrm>
            <a:custGeom>
              <a:avLst/>
              <a:gdLst/>
              <a:ahLst/>
              <a:cxnLst/>
              <a:rect l="l" t="t" r="r" b="b"/>
              <a:pathLst>
                <a:path w="2642" h="2201" extrusionOk="0">
                  <a:moveTo>
                    <a:pt x="898" y="1"/>
                  </a:moveTo>
                  <a:cubicBezTo>
                    <a:pt x="722" y="1"/>
                    <a:pt x="649" y="636"/>
                    <a:pt x="649" y="636"/>
                  </a:cubicBezTo>
                  <a:cubicBezTo>
                    <a:pt x="649" y="636"/>
                    <a:pt x="381" y="252"/>
                    <a:pt x="219" y="252"/>
                  </a:cubicBezTo>
                  <a:cubicBezTo>
                    <a:pt x="198" y="252"/>
                    <a:pt x="180" y="258"/>
                    <a:pt x="164" y="271"/>
                  </a:cubicBezTo>
                  <a:cubicBezTo>
                    <a:pt x="0" y="365"/>
                    <a:pt x="217" y="2201"/>
                    <a:pt x="1307" y="2201"/>
                  </a:cubicBezTo>
                  <a:cubicBezTo>
                    <a:pt x="1353" y="2201"/>
                    <a:pt x="1401" y="2197"/>
                    <a:pt x="1451" y="2190"/>
                  </a:cubicBezTo>
                  <a:cubicBezTo>
                    <a:pt x="2641" y="2045"/>
                    <a:pt x="2569" y="1170"/>
                    <a:pt x="2569" y="1170"/>
                  </a:cubicBezTo>
                  <a:cubicBezTo>
                    <a:pt x="2569" y="1170"/>
                    <a:pt x="2544" y="369"/>
                    <a:pt x="2374" y="126"/>
                  </a:cubicBezTo>
                  <a:cubicBezTo>
                    <a:pt x="2348" y="89"/>
                    <a:pt x="2321" y="73"/>
                    <a:pt x="2293" y="73"/>
                  </a:cubicBezTo>
                  <a:cubicBezTo>
                    <a:pt x="2136" y="73"/>
                    <a:pt x="1961" y="563"/>
                    <a:pt x="1961" y="563"/>
                  </a:cubicBezTo>
                  <a:cubicBezTo>
                    <a:pt x="1888" y="369"/>
                    <a:pt x="1791" y="199"/>
                    <a:pt x="1670" y="53"/>
                  </a:cubicBezTo>
                  <a:cubicBezTo>
                    <a:pt x="1650" y="38"/>
                    <a:pt x="1631" y="32"/>
                    <a:pt x="1612" y="32"/>
                  </a:cubicBezTo>
                  <a:cubicBezTo>
                    <a:pt x="1443" y="32"/>
                    <a:pt x="1305" y="563"/>
                    <a:pt x="1305" y="563"/>
                  </a:cubicBezTo>
                  <a:cubicBezTo>
                    <a:pt x="1232" y="369"/>
                    <a:pt x="1111" y="199"/>
                    <a:pt x="990" y="53"/>
                  </a:cubicBezTo>
                  <a:cubicBezTo>
                    <a:pt x="957" y="16"/>
                    <a:pt x="926" y="1"/>
                    <a:pt x="89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889" name="Google Shape;889;p20"/>
            <p:cNvSpPr/>
            <p:nvPr/>
          </p:nvSpPr>
          <p:spPr>
            <a:xfrm>
              <a:off x="-884456" y="3364454"/>
              <a:ext cx="171608" cy="62133"/>
            </a:xfrm>
            <a:custGeom>
              <a:avLst/>
              <a:gdLst/>
              <a:ahLst/>
              <a:cxnLst/>
              <a:rect l="l" t="t" r="r" b="b"/>
              <a:pathLst>
                <a:path w="2284" h="827" extrusionOk="0">
                  <a:moveTo>
                    <a:pt x="1846" y="122"/>
                  </a:moveTo>
                  <a:lnTo>
                    <a:pt x="1846" y="122"/>
                  </a:lnTo>
                  <a:cubicBezTo>
                    <a:pt x="1871" y="146"/>
                    <a:pt x="1895" y="146"/>
                    <a:pt x="1919" y="195"/>
                  </a:cubicBezTo>
                  <a:cubicBezTo>
                    <a:pt x="1919" y="219"/>
                    <a:pt x="1919" y="243"/>
                    <a:pt x="1919" y="268"/>
                  </a:cubicBezTo>
                  <a:cubicBezTo>
                    <a:pt x="1895" y="268"/>
                    <a:pt x="1895" y="243"/>
                    <a:pt x="1895" y="243"/>
                  </a:cubicBezTo>
                  <a:cubicBezTo>
                    <a:pt x="1871" y="195"/>
                    <a:pt x="1846" y="146"/>
                    <a:pt x="1846" y="122"/>
                  </a:cubicBezTo>
                  <a:close/>
                  <a:moveTo>
                    <a:pt x="923" y="170"/>
                  </a:moveTo>
                  <a:lnTo>
                    <a:pt x="923" y="170"/>
                  </a:lnTo>
                  <a:cubicBezTo>
                    <a:pt x="947" y="219"/>
                    <a:pt x="947" y="268"/>
                    <a:pt x="972" y="292"/>
                  </a:cubicBezTo>
                  <a:cubicBezTo>
                    <a:pt x="947" y="268"/>
                    <a:pt x="923" y="219"/>
                    <a:pt x="923" y="170"/>
                  </a:cubicBezTo>
                  <a:close/>
                  <a:moveTo>
                    <a:pt x="583" y="341"/>
                  </a:moveTo>
                  <a:lnTo>
                    <a:pt x="583" y="341"/>
                  </a:lnTo>
                  <a:cubicBezTo>
                    <a:pt x="607" y="365"/>
                    <a:pt x="632" y="413"/>
                    <a:pt x="632" y="486"/>
                  </a:cubicBezTo>
                  <a:cubicBezTo>
                    <a:pt x="607" y="438"/>
                    <a:pt x="583" y="389"/>
                    <a:pt x="583" y="341"/>
                  </a:cubicBezTo>
                  <a:close/>
                  <a:moveTo>
                    <a:pt x="2211" y="0"/>
                  </a:moveTo>
                  <a:cubicBezTo>
                    <a:pt x="2186" y="0"/>
                    <a:pt x="2162" y="25"/>
                    <a:pt x="2186" y="49"/>
                  </a:cubicBezTo>
                  <a:cubicBezTo>
                    <a:pt x="2186" y="122"/>
                    <a:pt x="2186" y="292"/>
                    <a:pt x="2138" y="341"/>
                  </a:cubicBezTo>
                  <a:cubicBezTo>
                    <a:pt x="2113" y="365"/>
                    <a:pt x="2089" y="365"/>
                    <a:pt x="2065" y="365"/>
                  </a:cubicBezTo>
                  <a:cubicBezTo>
                    <a:pt x="2041" y="365"/>
                    <a:pt x="2016" y="365"/>
                    <a:pt x="1992" y="341"/>
                  </a:cubicBezTo>
                  <a:cubicBezTo>
                    <a:pt x="2016" y="292"/>
                    <a:pt x="2016" y="243"/>
                    <a:pt x="1992" y="195"/>
                  </a:cubicBezTo>
                  <a:cubicBezTo>
                    <a:pt x="1992" y="122"/>
                    <a:pt x="1943" y="49"/>
                    <a:pt x="1895" y="25"/>
                  </a:cubicBezTo>
                  <a:cubicBezTo>
                    <a:pt x="1846" y="25"/>
                    <a:pt x="1822" y="25"/>
                    <a:pt x="1798" y="49"/>
                  </a:cubicBezTo>
                  <a:cubicBezTo>
                    <a:pt x="1749" y="98"/>
                    <a:pt x="1749" y="170"/>
                    <a:pt x="1798" y="219"/>
                  </a:cubicBezTo>
                  <a:cubicBezTo>
                    <a:pt x="1822" y="292"/>
                    <a:pt x="1846" y="341"/>
                    <a:pt x="1895" y="365"/>
                  </a:cubicBezTo>
                  <a:lnTo>
                    <a:pt x="1871" y="389"/>
                  </a:lnTo>
                  <a:cubicBezTo>
                    <a:pt x="1858" y="401"/>
                    <a:pt x="1834" y="407"/>
                    <a:pt x="1810" y="407"/>
                  </a:cubicBezTo>
                  <a:cubicBezTo>
                    <a:pt x="1786" y="407"/>
                    <a:pt x="1761" y="401"/>
                    <a:pt x="1749" y="389"/>
                  </a:cubicBezTo>
                  <a:cubicBezTo>
                    <a:pt x="1676" y="365"/>
                    <a:pt x="1603" y="316"/>
                    <a:pt x="1555" y="268"/>
                  </a:cubicBezTo>
                  <a:cubicBezTo>
                    <a:pt x="1555" y="195"/>
                    <a:pt x="1530" y="146"/>
                    <a:pt x="1482" y="98"/>
                  </a:cubicBezTo>
                  <a:cubicBezTo>
                    <a:pt x="1458" y="49"/>
                    <a:pt x="1409" y="49"/>
                    <a:pt x="1385" y="49"/>
                  </a:cubicBezTo>
                  <a:cubicBezTo>
                    <a:pt x="1360" y="73"/>
                    <a:pt x="1336" y="98"/>
                    <a:pt x="1336" y="122"/>
                  </a:cubicBezTo>
                  <a:cubicBezTo>
                    <a:pt x="1360" y="195"/>
                    <a:pt x="1409" y="268"/>
                    <a:pt x="1458" y="316"/>
                  </a:cubicBezTo>
                  <a:cubicBezTo>
                    <a:pt x="1458" y="413"/>
                    <a:pt x="1433" y="511"/>
                    <a:pt x="1385" y="583"/>
                  </a:cubicBezTo>
                  <a:cubicBezTo>
                    <a:pt x="1360" y="608"/>
                    <a:pt x="1336" y="620"/>
                    <a:pt x="1309" y="620"/>
                  </a:cubicBezTo>
                  <a:cubicBezTo>
                    <a:pt x="1281" y="620"/>
                    <a:pt x="1251" y="608"/>
                    <a:pt x="1215" y="583"/>
                  </a:cubicBezTo>
                  <a:cubicBezTo>
                    <a:pt x="1142" y="559"/>
                    <a:pt x="1093" y="511"/>
                    <a:pt x="1069" y="462"/>
                  </a:cubicBezTo>
                  <a:cubicBezTo>
                    <a:pt x="1093" y="341"/>
                    <a:pt x="1069" y="195"/>
                    <a:pt x="996" y="98"/>
                  </a:cubicBezTo>
                  <a:cubicBezTo>
                    <a:pt x="979" y="80"/>
                    <a:pt x="950" y="63"/>
                    <a:pt x="925" y="63"/>
                  </a:cubicBezTo>
                  <a:cubicBezTo>
                    <a:pt x="915" y="63"/>
                    <a:pt x="906" y="66"/>
                    <a:pt x="899" y="73"/>
                  </a:cubicBezTo>
                  <a:cubicBezTo>
                    <a:pt x="850" y="73"/>
                    <a:pt x="850" y="98"/>
                    <a:pt x="850" y="146"/>
                  </a:cubicBezTo>
                  <a:cubicBezTo>
                    <a:pt x="850" y="243"/>
                    <a:pt x="875" y="365"/>
                    <a:pt x="947" y="462"/>
                  </a:cubicBezTo>
                  <a:cubicBezTo>
                    <a:pt x="947" y="535"/>
                    <a:pt x="923" y="583"/>
                    <a:pt x="899" y="632"/>
                  </a:cubicBezTo>
                  <a:cubicBezTo>
                    <a:pt x="885" y="660"/>
                    <a:pt x="862" y="672"/>
                    <a:pt x="836" y="672"/>
                  </a:cubicBezTo>
                  <a:cubicBezTo>
                    <a:pt x="818" y="672"/>
                    <a:pt x="798" y="666"/>
                    <a:pt x="777" y="656"/>
                  </a:cubicBezTo>
                  <a:cubicBezTo>
                    <a:pt x="753" y="632"/>
                    <a:pt x="729" y="608"/>
                    <a:pt x="705" y="559"/>
                  </a:cubicBezTo>
                  <a:cubicBezTo>
                    <a:pt x="729" y="462"/>
                    <a:pt x="729" y="341"/>
                    <a:pt x="632" y="243"/>
                  </a:cubicBezTo>
                  <a:cubicBezTo>
                    <a:pt x="607" y="219"/>
                    <a:pt x="559" y="219"/>
                    <a:pt x="534" y="219"/>
                  </a:cubicBezTo>
                  <a:cubicBezTo>
                    <a:pt x="510" y="219"/>
                    <a:pt x="486" y="243"/>
                    <a:pt x="486" y="292"/>
                  </a:cubicBezTo>
                  <a:cubicBezTo>
                    <a:pt x="486" y="389"/>
                    <a:pt x="510" y="486"/>
                    <a:pt x="583" y="583"/>
                  </a:cubicBezTo>
                  <a:cubicBezTo>
                    <a:pt x="534" y="656"/>
                    <a:pt x="462" y="705"/>
                    <a:pt x="389" y="705"/>
                  </a:cubicBezTo>
                  <a:cubicBezTo>
                    <a:pt x="374" y="708"/>
                    <a:pt x="360" y="710"/>
                    <a:pt x="347" y="710"/>
                  </a:cubicBezTo>
                  <a:cubicBezTo>
                    <a:pt x="161" y="710"/>
                    <a:pt x="97" y="413"/>
                    <a:pt x="97" y="413"/>
                  </a:cubicBezTo>
                  <a:cubicBezTo>
                    <a:pt x="97" y="389"/>
                    <a:pt x="73" y="365"/>
                    <a:pt x="49" y="365"/>
                  </a:cubicBezTo>
                  <a:cubicBezTo>
                    <a:pt x="24" y="389"/>
                    <a:pt x="0" y="413"/>
                    <a:pt x="0" y="438"/>
                  </a:cubicBezTo>
                  <a:cubicBezTo>
                    <a:pt x="0" y="438"/>
                    <a:pt x="97" y="826"/>
                    <a:pt x="364" y="826"/>
                  </a:cubicBezTo>
                  <a:lnTo>
                    <a:pt x="413" y="802"/>
                  </a:lnTo>
                  <a:cubicBezTo>
                    <a:pt x="510" y="802"/>
                    <a:pt x="583" y="753"/>
                    <a:pt x="656" y="656"/>
                  </a:cubicBezTo>
                  <a:cubicBezTo>
                    <a:pt x="680" y="681"/>
                    <a:pt x="705" y="729"/>
                    <a:pt x="753" y="729"/>
                  </a:cubicBezTo>
                  <a:cubicBezTo>
                    <a:pt x="784" y="760"/>
                    <a:pt x="818" y="773"/>
                    <a:pt x="852" y="773"/>
                  </a:cubicBezTo>
                  <a:cubicBezTo>
                    <a:pt x="899" y="773"/>
                    <a:pt x="943" y="747"/>
                    <a:pt x="972" y="705"/>
                  </a:cubicBezTo>
                  <a:cubicBezTo>
                    <a:pt x="996" y="656"/>
                    <a:pt x="1020" y="608"/>
                    <a:pt x="1045" y="559"/>
                  </a:cubicBezTo>
                  <a:cubicBezTo>
                    <a:pt x="1069" y="608"/>
                    <a:pt x="1117" y="632"/>
                    <a:pt x="1166" y="656"/>
                  </a:cubicBezTo>
                  <a:cubicBezTo>
                    <a:pt x="1198" y="699"/>
                    <a:pt x="1244" y="718"/>
                    <a:pt x="1292" y="718"/>
                  </a:cubicBezTo>
                  <a:cubicBezTo>
                    <a:pt x="1353" y="718"/>
                    <a:pt x="1417" y="687"/>
                    <a:pt x="1458" y="632"/>
                  </a:cubicBezTo>
                  <a:cubicBezTo>
                    <a:pt x="1506" y="559"/>
                    <a:pt x="1530" y="462"/>
                    <a:pt x="1555" y="389"/>
                  </a:cubicBezTo>
                  <a:cubicBezTo>
                    <a:pt x="1603" y="413"/>
                    <a:pt x="1652" y="438"/>
                    <a:pt x="1700" y="462"/>
                  </a:cubicBezTo>
                  <a:cubicBezTo>
                    <a:pt x="1737" y="486"/>
                    <a:pt x="1779" y="498"/>
                    <a:pt x="1822" y="498"/>
                  </a:cubicBezTo>
                  <a:cubicBezTo>
                    <a:pt x="1864" y="498"/>
                    <a:pt x="1907" y="486"/>
                    <a:pt x="1943" y="462"/>
                  </a:cubicBezTo>
                  <a:lnTo>
                    <a:pt x="1968" y="413"/>
                  </a:lnTo>
                  <a:cubicBezTo>
                    <a:pt x="1992" y="438"/>
                    <a:pt x="2016" y="438"/>
                    <a:pt x="2065" y="462"/>
                  </a:cubicBezTo>
                  <a:cubicBezTo>
                    <a:pt x="2113" y="462"/>
                    <a:pt x="2162" y="438"/>
                    <a:pt x="2211" y="413"/>
                  </a:cubicBezTo>
                  <a:cubicBezTo>
                    <a:pt x="2259" y="292"/>
                    <a:pt x="2284" y="170"/>
                    <a:pt x="2284" y="25"/>
                  </a:cubicBezTo>
                  <a:cubicBezTo>
                    <a:pt x="2259" y="0"/>
                    <a:pt x="2235" y="0"/>
                    <a:pt x="22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890" name="Google Shape;890;p20"/>
            <p:cNvSpPr/>
            <p:nvPr/>
          </p:nvSpPr>
          <p:spPr>
            <a:xfrm>
              <a:off x="-945691" y="3813429"/>
              <a:ext cx="336905" cy="128472"/>
            </a:xfrm>
            <a:custGeom>
              <a:avLst/>
              <a:gdLst/>
              <a:ahLst/>
              <a:cxnLst/>
              <a:rect l="l" t="t" r="r" b="b"/>
              <a:pathLst>
                <a:path w="4484" h="1710" extrusionOk="0">
                  <a:moveTo>
                    <a:pt x="3927" y="0"/>
                  </a:moveTo>
                  <a:cubicBezTo>
                    <a:pt x="3752" y="0"/>
                    <a:pt x="3511" y="705"/>
                    <a:pt x="3511" y="705"/>
                  </a:cubicBezTo>
                  <a:cubicBezTo>
                    <a:pt x="3341" y="510"/>
                    <a:pt x="3147" y="316"/>
                    <a:pt x="2928" y="146"/>
                  </a:cubicBezTo>
                  <a:cubicBezTo>
                    <a:pt x="2885" y="106"/>
                    <a:pt x="2847" y="89"/>
                    <a:pt x="2812" y="89"/>
                  </a:cubicBezTo>
                  <a:cubicBezTo>
                    <a:pt x="2594" y="89"/>
                    <a:pt x="2540" y="778"/>
                    <a:pt x="2540" y="778"/>
                  </a:cubicBezTo>
                  <a:cubicBezTo>
                    <a:pt x="2540" y="778"/>
                    <a:pt x="2103" y="268"/>
                    <a:pt x="1957" y="49"/>
                  </a:cubicBezTo>
                  <a:cubicBezTo>
                    <a:pt x="1944" y="34"/>
                    <a:pt x="1928" y="27"/>
                    <a:pt x="1910" y="27"/>
                  </a:cubicBezTo>
                  <a:cubicBezTo>
                    <a:pt x="1697" y="27"/>
                    <a:pt x="1179" y="1021"/>
                    <a:pt x="1179" y="1021"/>
                  </a:cubicBezTo>
                  <a:cubicBezTo>
                    <a:pt x="1082" y="729"/>
                    <a:pt x="912" y="438"/>
                    <a:pt x="669" y="219"/>
                  </a:cubicBezTo>
                  <a:cubicBezTo>
                    <a:pt x="649" y="206"/>
                    <a:pt x="628" y="200"/>
                    <a:pt x="607" y="200"/>
                  </a:cubicBezTo>
                  <a:cubicBezTo>
                    <a:pt x="308" y="200"/>
                    <a:pt x="0" y="1424"/>
                    <a:pt x="159" y="1628"/>
                  </a:cubicBezTo>
                  <a:cubicBezTo>
                    <a:pt x="206" y="1688"/>
                    <a:pt x="548" y="1709"/>
                    <a:pt x="1022" y="1709"/>
                  </a:cubicBezTo>
                  <a:cubicBezTo>
                    <a:pt x="2286" y="1709"/>
                    <a:pt x="4483" y="1555"/>
                    <a:pt x="4483" y="1555"/>
                  </a:cubicBezTo>
                  <a:cubicBezTo>
                    <a:pt x="4362" y="1045"/>
                    <a:pt x="4192" y="535"/>
                    <a:pt x="3997" y="49"/>
                  </a:cubicBezTo>
                  <a:cubicBezTo>
                    <a:pt x="3976" y="15"/>
                    <a:pt x="3952" y="0"/>
                    <a:pt x="39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</p:spTree>
    <p:extLst>
      <p:ext uri="{BB962C8B-B14F-4D97-AF65-F5344CB8AC3E}">
        <p14:creationId xmlns:p14="http://schemas.microsoft.com/office/powerpoint/2010/main" val="217006452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3" name="Google Shape;1453;p32"/>
          <p:cNvSpPr/>
          <p:nvPr/>
        </p:nvSpPr>
        <p:spPr>
          <a:xfrm>
            <a:off x="7336951" y="5125978"/>
            <a:ext cx="109250" cy="17525"/>
          </a:xfrm>
          <a:custGeom>
            <a:avLst/>
            <a:gdLst/>
            <a:ahLst/>
            <a:cxnLst/>
            <a:rect l="l" t="t" r="r" b="b"/>
            <a:pathLst>
              <a:path w="4370" h="701" extrusionOk="0">
                <a:moveTo>
                  <a:pt x="0" y="0"/>
                </a:moveTo>
                <a:lnTo>
                  <a:pt x="0" y="701"/>
                </a:lnTo>
                <a:lnTo>
                  <a:pt x="4370" y="701"/>
                </a:lnTo>
                <a:lnTo>
                  <a:pt x="437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grpSp>
        <p:nvGrpSpPr>
          <p:cNvPr id="1454" name="Google Shape;1454;p32"/>
          <p:cNvGrpSpPr/>
          <p:nvPr/>
        </p:nvGrpSpPr>
        <p:grpSpPr>
          <a:xfrm flipH="1">
            <a:off x="-297197" y="926675"/>
            <a:ext cx="1025973" cy="811032"/>
            <a:chOff x="855987" y="2204128"/>
            <a:chExt cx="1217483" cy="962421"/>
          </a:xfrm>
        </p:grpSpPr>
        <p:grpSp>
          <p:nvGrpSpPr>
            <p:cNvPr id="1455" name="Google Shape;1455;p32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1456" name="Google Shape;1456;p32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457" name="Google Shape;1457;p32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458" name="Google Shape;1458;p32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459" name="Google Shape;1459;p32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460" name="Google Shape;1460;p32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461" name="Google Shape;1461;p32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</p:grpSp>
        <p:sp>
          <p:nvSpPr>
            <p:cNvPr id="1462" name="Google Shape;1462;p32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  <p:grpSp>
        <p:nvGrpSpPr>
          <p:cNvPr id="1463" name="Google Shape;1463;p32"/>
          <p:cNvGrpSpPr/>
          <p:nvPr/>
        </p:nvGrpSpPr>
        <p:grpSpPr>
          <a:xfrm rot="-3617422" flipH="1">
            <a:off x="8490997" y="4604956"/>
            <a:ext cx="639248" cy="382014"/>
            <a:chOff x="1202177" y="4613417"/>
            <a:chExt cx="528376" cy="315757"/>
          </a:xfrm>
        </p:grpSpPr>
        <p:sp>
          <p:nvSpPr>
            <p:cNvPr id="1464" name="Google Shape;1464;p32"/>
            <p:cNvSpPr/>
            <p:nvPr/>
          </p:nvSpPr>
          <p:spPr>
            <a:xfrm>
              <a:off x="1564214" y="4671691"/>
              <a:ext cx="166339" cy="48340"/>
            </a:xfrm>
            <a:custGeom>
              <a:avLst/>
              <a:gdLst/>
              <a:ahLst/>
              <a:cxnLst/>
              <a:rect l="l" t="t" r="r" b="b"/>
              <a:pathLst>
                <a:path w="1507" h="438" extrusionOk="0">
                  <a:moveTo>
                    <a:pt x="1409" y="1"/>
                  </a:moveTo>
                  <a:lnTo>
                    <a:pt x="73" y="316"/>
                  </a:lnTo>
                  <a:cubicBezTo>
                    <a:pt x="25" y="316"/>
                    <a:pt x="0" y="341"/>
                    <a:pt x="25" y="389"/>
                  </a:cubicBezTo>
                  <a:cubicBezTo>
                    <a:pt x="25" y="414"/>
                    <a:pt x="49" y="438"/>
                    <a:pt x="73" y="438"/>
                  </a:cubicBezTo>
                  <a:lnTo>
                    <a:pt x="98" y="438"/>
                  </a:lnTo>
                  <a:lnTo>
                    <a:pt x="1434" y="122"/>
                  </a:lnTo>
                  <a:cubicBezTo>
                    <a:pt x="1506" y="122"/>
                    <a:pt x="1482" y="1"/>
                    <a:pt x="14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465" name="Google Shape;1465;p32"/>
            <p:cNvSpPr/>
            <p:nvPr/>
          </p:nvSpPr>
          <p:spPr>
            <a:xfrm>
              <a:off x="1602846" y="4613417"/>
              <a:ext cx="60708" cy="176363"/>
            </a:xfrm>
            <a:custGeom>
              <a:avLst/>
              <a:gdLst/>
              <a:ahLst/>
              <a:cxnLst/>
              <a:rect l="l" t="t" r="r" b="b"/>
              <a:pathLst>
                <a:path w="550" h="1598" extrusionOk="0">
                  <a:moveTo>
                    <a:pt x="77" y="0"/>
                  </a:moveTo>
                  <a:cubicBezTo>
                    <a:pt x="39" y="0"/>
                    <a:pt x="0" y="32"/>
                    <a:pt x="15" y="91"/>
                  </a:cubicBezTo>
                  <a:lnTo>
                    <a:pt x="403" y="1573"/>
                  </a:lnTo>
                  <a:cubicBezTo>
                    <a:pt x="428" y="1597"/>
                    <a:pt x="452" y="1597"/>
                    <a:pt x="476" y="1597"/>
                  </a:cubicBezTo>
                  <a:lnTo>
                    <a:pt x="501" y="1597"/>
                  </a:lnTo>
                  <a:cubicBezTo>
                    <a:pt x="525" y="1597"/>
                    <a:pt x="549" y="1549"/>
                    <a:pt x="525" y="1525"/>
                  </a:cubicBezTo>
                  <a:lnTo>
                    <a:pt x="136" y="43"/>
                  </a:lnTo>
                  <a:cubicBezTo>
                    <a:pt x="127" y="14"/>
                    <a:pt x="102" y="0"/>
                    <a:pt x="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466" name="Google Shape;1466;p32"/>
            <p:cNvSpPr/>
            <p:nvPr/>
          </p:nvSpPr>
          <p:spPr>
            <a:xfrm>
              <a:off x="1582978" y="4629421"/>
              <a:ext cx="104638" cy="138950"/>
            </a:xfrm>
            <a:custGeom>
              <a:avLst/>
              <a:gdLst/>
              <a:ahLst/>
              <a:cxnLst/>
              <a:rect l="l" t="t" r="r" b="b"/>
              <a:pathLst>
                <a:path w="948" h="1259" extrusionOk="0">
                  <a:moveTo>
                    <a:pt x="875" y="1"/>
                  </a:moveTo>
                  <a:cubicBezTo>
                    <a:pt x="857" y="1"/>
                    <a:pt x="838" y="7"/>
                    <a:pt x="826" y="19"/>
                  </a:cubicBezTo>
                  <a:lnTo>
                    <a:pt x="25" y="1161"/>
                  </a:lnTo>
                  <a:cubicBezTo>
                    <a:pt x="0" y="1185"/>
                    <a:pt x="0" y="1234"/>
                    <a:pt x="49" y="1258"/>
                  </a:cubicBezTo>
                  <a:lnTo>
                    <a:pt x="122" y="1258"/>
                  </a:lnTo>
                  <a:lnTo>
                    <a:pt x="924" y="92"/>
                  </a:lnTo>
                  <a:cubicBezTo>
                    <a:pt x="948" y="68"/>
                    <a:pt x="948" y="19"/>
                    <a:pt x="924" y="19"/>
                  </a:cubicBezTo>
                  <a:cubicBezTo>
                    <a:pt x="911" y="7"/>
                    <a:pt x="893" y="1"/>
                    <a:pt x="8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467" name="Google Shape;1467;p32"/>
            <p:cNvSpPr/>
            <p:nvPr/>
          </p:nvSpPr>
          <p:spPr>
            <a:xfrm>
              <a:off x="1548982" y="4644430"/>
              <a:ext cx="160158" cy="102419"/>
            </a:xfrm>
            <a:custGeom>
              <a:avLst/>
              <a:gdLst/>
              <a:ahLst/>
              <a:cxnLst/>
              <a:rect l="l" t="t" r="r" b="b"/>
              <a:pathLst>
                <a:path w="1451" h="928" extrusionOk="0">
                  <a:moveTo>
                    <a:pt x="115" y="1"/>
                  </a:moveTo>
                  <a:cubicBezTo>
                    <a:pt x="51" y="1"/>
                    <a:pt x="0" y="83"/>
                    <a:pt x="65" y="126"/>
                  </a:cubicBezTo>
                  <a:lnTo>
                    <a:pt x="1329" y="928"/>
                  </a:lnTo>
                  <a:lnTo>
                    <a:pt x="1377" y="928"/>
                  </a:lnTo>
                  <a:cubicBezTo>
                    <a:pt x="1426" y="928"/>
                    <a:pt x="1450" y="831"/>
                    <a:pt x="1402" y="806"/>
                  </a:cubicBezTo>
                  <a:lnTo>
                    <a:pt x="138" y="5"/>
                  </a:lnTo>
                  <a:cubicBezTo>
                    <a:pt x="130" y="2"/>
                    <a:pt x="123" y="1"/>
                    <a:pt x="1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468" name="Google Shape;1468;p32"/>
            <p:cNvSpPr/>
            <p:nvPr/>
          </p:nvSpPr>
          <p:spPr>
            <a:xfrm>
              <a:off x="1202177" y="4673346"/>
              <a:ext cx="177156" cy="151310"/>
            </a:xfrm>
            <a:custGeom>
              <a:avLst/>
              <a:gdLst/>
              <a:ahLst/>
              <a:cxnLst/>
              <a:rect l="l" t="t" r="r" b="b"/>
              <a:pathLst>
                <a:path w="1605" h="1371" extrusionOk="0">
                  <a:moveTo>
                    <a:pt x="924" y="131"/>
                  </a:moveTo>
                  <a:cubicBezTo>
                    <a:pt x="1216" y="131"/>
                    <a:pt x="1458" y="374"/>
                    <a:pt x="1483" y="690"/>
                  </a:cubicBezTo>
                  <a:cubicBezTo>
                    <a:pt x="1483" y="1019"/>
                    <a:pt x="1204" y="1248"/>
                    <a:pt x="911" y="1248"/>
                  </a:cubicBezTo>
                  <a:cubicBezTo>
                    <a:pt x="771" y="1248"/>
                    <a:pt x="629" y="1196"/>
                    <a:pt x="511" y="1079"/>
                  </a:cubicBezTo>
                  <a:cubicBezTo>
                    <a:pt x="171" y="739"/>
                    <a:pt x="414" y="131"/>
                    <a:pt x="924" y="131"/>
                  </a:cubicBezTo>
                  <a:close/>
                  <a:moveTo>
                    <a:pt x="907" y="1"/>
                  </a:moveTo>
                  <a:cubicBezTo>
                    <a:pt x="740" y="1"/>
                    <a:pt x="571" y="63"/>
                    <a:pt x="438" y="204"/>
                  </a:cubicBezTo>
                  <a:cubicBezTo>
                    <a:pt x="1" y="641"/>
                    <a:pt x="317" y="1370"/>
                    <a:pt x="924" y="1370"/>
                  </a:cubicBezTo>
                  <a:cubicBezTo>
                    <a:pt x="1288" y="1370"/>
                    <a:pt x="1604" y="1079"/>
                    <a:pt x="1604" y="690"/>
                  </a:cubicBezTo>
                  <a:cubicBezTo>
                    <a:pt x="1604" y="278"/>
                    <a:pt x="1258" y="1"/>
                    <a:pt x="9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469" name="Google Shape;1469;p32"/>
            <p:cNvSpPr/>
            <p:nvPr/>
          </p:nvSpPr>
          <p:spPr>
            <a:xfrm>
              <a:off x="1389928" y="4832385"/>
              <a:ext cx="115344" cy="96790"/>
            </a:xfrm>
            <a:custGeom>
              <a:avLst/>
              <a:gdLst/>
              <a:ahLst/>
              <a:cxnLst/>
              <a:rect l="l" t="t" r="r" b="b"/>
              <a:pathLst>
                <a:path w="1045" h="877" extrusionOk="0">
                  <a:moveTo>
                    <a:pt x="583" y="124"/>
                  </a:moveTo>
                  <a:cubicBezTo>
                    <a:pt x="753" y="124"/>
                    <a:pt x="899" y="269"/>
                    <a:pt x="899" y="439"/>
                  </a:cubicBezTo>
                  <a:cubicBezTo>
                    <a:pt x="899" y="622"/>
                    <a:pt x="741" y="747"/>
                    <a:pt x="587" y="747"/>
                  </a:cubicBezTo>
                  <a:cubicBezTo>
                    <a:pt x="515" y="747"/>
                    <a:pt x="443" y="720"/>
                    <a:pt x="389" y="658"/>
                  </a:cubicBezTo>
                  <a:cubicBezTo>
                    <a:pt x="195" y="464"/>
                    <a:pt x="316" y="124"/>
                    <a:pt x="583" y="124"/>
                  </a:cubicBezTo>
                  <a:close/>
                  <a:moveTo>
                    <a:pt x="584" y="0"/>
                  </a:moveTo>
                  <a:cubicBezTo>
                    <a:pt x="473" y="0"/>
                    <a:pt x="361" y="38"/>
                    <a:pt x="268" y="124"/>
                  </a:cubicBezTo>
                  <a:cubicBezTo>
                    <a:pt x="0" y="415"/>
                    <a:pt x="195" y="877"/>
                    <a:pt x="583" y="877"/>
                  </a:cubicBezTo>
                  <a:cubicBezTo>
                    <a:pt x="826" y="877"/>
                    <a:pt x="1021" y="682"/>
                    <a:pt x="1045" y="439"/>
                  </a:cubicBezTo>
                  <a:cubicBezTo>
                    <a:pt x="1045" y="175"/>
                    <a:pt x="820" y="0"/>
                    <a:pt x="5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  <p:grpSp>
        <p:nvGrpSpPr>
          <p:cNvPr id="1470" name="Google Shape;1470;p32"/>
          <p:cNvGrpSpPr/>
          <p:nvPr/>
        </p:nvGrpSpPr>
        <p:grpSpPr>
          <a:xfrm flipH="1">
            <a:off x="62664" y="4194782"/>
            <a:ext cx="666115" cy="973447"/>
            <a:chOff x="-1047799" y="3300294"/>
            <a:chExt cx="439014" cy="641607"/>
          </a:xfrm>
        </p:grpSpPr>
        <p:sp>
          <p:nvSpPr>
            <p:cNvPr id="1471" name="Google Shape;1471;p32"/>
            <p:cNvSpPr/>
            <p:nvPr/>
          </p:nvSpPr>
          <p:spPr>
            <a:xfrm>
              <a:off x="-994003" y="3750695"/>
              <a:ext cx="138774" cy="63785"/>
            </a:xfrm>
            <a:custGeom>
              <a:avLst/>
              <a:gdLst/>
              <a:ahLst/>
              <a:cxnLst/>
              <a:rect l="l" t="t" r="r" b="b"/>
              <a:pathLst>
                <a:path w="1847" h="849" extrusionOk="0">
                  <a:moveTo>
                    <a:pt x="728" y="0"/>
                  </a:moveTo>
                  <a:cubicBezTo>
                    <a:pt x="502" y="0"/>
                    <a:pt x="254" y="68"/>
                    <a:pt x="1" y="252"/>
                  </a:cubicBezTo>
                  <a:cubicBezTo>
                    <a:pt x="1" y="252"/>
                    <a:pt x="350" y="848"/>
                    <a:pt x="1002" y="848"/>
                  </a:cubicBezTo>
                  <a:cubicBezTo>
                    <a:pt x="1243" y="848"/>
                    <a:pt x="1526" y="767"/>
                    <a:pt x="1847" y="544"/>
                  </a:cubicBezTo>
                  <a:cubicBezTo>
                    <a:pt x="1847" y="544"/>
                    <a:pt x="1369" y="0"/>
                    <a:pt x="7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472" name="Google Shape;1472;p32"/>
            <p:cNvSpPr/>
            <p:nvPr/>
          </p:nvSpPr>
          <p:spPr>
            <a:xfrm>
              <a:off x="-950199" y="3777592"/>
              <a:ext cx="98652" cy="17656"/>
            </a:xfrm>
            <a:custGeom>
              <a:avLst/>
              <a:gdLst/>
              <a:ahLst/>
              <a:cxnLst/>
              <a:rect l="l" t="t" r="r" b="b"/>
              <a:pathLst>
                <a:path w="1313" h="235" extrusionOk="0">
                  <a:moveTo>
                    <a:pt x="500" y="0"/>
                  </a:moveTo>
                  <a:cubicBezTo>
                    <a:pt x="349" y="0"/>
                    <a:pt x="197" y="14"/>
                    <a:pt x="49" y="40"/>
                  </a:cubicBezTo>
                  <a:cubicBezTo>
                    <a:pt x="25" y="40"/>
                    <a:pt x="1" y="64"/>
                    <a:pt x="25" y="89"/>
                  </a:cubicBezTo>
                  <a:cubicBezTo>
                    <a:pt x="25" y="113"/>
                    <a:pt x="49" y="113"/>
                    <a:pt x="73" y="113"/>
                  </a:cubicBezTo>
                  <a:cubicBezTo>
                    <a:pt x="191" y="98"/>
                    <a:pt x="311" y="90"/>
                    <a:pt x="431" y="90"/>
                  </a:cubicBezTo>
                  <a:cubicBezTo>
                    <a:pt x="708" y="90"/>
                    <a:pt x="985" y="133"/>
                    <a:pt x="1239" y="234"/>
                  </a:cubicBezTo>
                  <a:lnTo>
                    <a:pt x="1264" y="234"/>
                  </a:lnTo>
                  <a:cubicBezTo>
                    <a:pt x="1288" y="234"/>
                    <a:pt x="1288" y="210"/>
                    <a:pt x="1312" y="210"/>
                  </a:cubicBezTo>
                  <a:cubicBezTo>
                    <a:pt x="1312" y="186"/>
                    <a:pt x="1312" y="162"/>
                    <a:pt x="1288" y="137"/>
                  </a:cubicBezTo>
                  <a:cubicBezTo>
                    <a:pt x="1039" y="44"/>
                    <a:pt x="770" y="0"/>
                    <a:pt x="5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473" name="Google Shape;1473;p32"/>
            <p:cNvSpPr/>
            <p:nvPr/>
          </p:nvSpPr>
          <p:spPr>
            <a:xfrm>
              <a:off x="-949448" y="3639053"/>
              <a:ext cx="114280" cy="249281"/>
            </a:xfrm>
            <a:custGeom>
              <a:avLst/>
              <a:gdLst/>
              <a:ahLst/>
              <a:cxnLst/>
              <a:rect l="l" t="t" r="r" b="b"/>
              <a:pathLst>
                <a:path w="1521" h="3318" extrusionOk="0">
                  <a:moveTo>
                    <a:pt x="69" y="0"/>
                  </a:moveTo>
                  <a:cubicBezTo>
                    <a:pt x="40" y="0"/>
                    <a:pt x="0" y="67"/>
                    <a:pt x="39" y="86"/>
                  </a:cubicBezTo>
                  <a:cubicBezTo>
                    <a:pt x="63" y="86"/>
                    <a:pt x="1327" y="961"/>
                    <a:pt x="1424" y="3269"/>
                  </a:cubicBezTo>
                  <a:cubicBezTo>
                    <a:pt x="1424" y="3293"/>
                    <a:pt x="1448" y="3317"/>
                    <a:pt x="1472" y="3317"/>
                  </a:cubicBezTo>
                  <a:cubicBezTo>
                    <a:pt x="1497" y="3293"/>
                    <a:pt x="1521" y="3293"/>
                    <a:pt x="1521" y="3269"/>
                  </a:cubicBezTo>
                  <a:cubicBezTo>
                    <a:pt x="1424" y="912"/>
                    <a:pt x="88" y="14"/>
                    <a:pt x="88" y="14"/>
                  </a:cubicBezTo>
                  <a:cubicBezTo>
                    <a:pt x="83" y="4"/>
                    <a:pt x="76" y="0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474" name="Google Shape;1474;p32"/>
            <p:cNvSpPr/>
            <p:nvPr/>
          </p:nvSpPr>
          <p:spPr>
            <a:xfrm>
              <a:off x="-1047799" y="3504796"/>
              <a:ext cx="229087" cy="179936"/>
            </a:xfrm>
            <a:custGeom>
              <a:avLst/>
              <a:gdLst/>
              <a:ahLst/>
              <a:cxnLst/>
              <a:rect l="l" t="t" r="r" b="b"/>
              <a:pathLst>
                <a:path w="3049" h="2395" extrusionOk="0">
                  <a:moveTo>
                    <a:pt x="2055" y="1"/>
                  </a:moveTo>
                  <a:cubicBezTo>
                    <a:pt x="1883" y="1"/>
                    <a:pt x="1883" y="562"/>
                    <a:pt x="1883" y="562"/>
                  </a:cubicBezTo>
                  <a:cubicBezTo>
                    <a:pt x="1761" y="416"/>
                    <a:pt x="1615" y="294"/>
                    <a:pt x="1445" y="197"/>
                  </a:cubicBezTo>
                  <a:cubicBezTo>
                    <a:pt x="1434" y="193"/>
                    <a:pt x="1423" y="192"/>
                    <a:pt x="1413" y="192"/>
                  </a:cubicBezTo>
                  <a:cubicBezTo>
                    <a:pt x="1234" y="192"/>
                    <a:pt x="1300" y="780"/>
                    <a:pt x="1300" y="780"/>
                  </a:cubicBezTo>
                  <a:cubicBezTo>
                    <a:pt x="1154" y="635"/>
                    <a:pt x="984" y="537"/>
                    <a:pt x="814" y="416"/>
                  </a:cubicBezTo>
                  <a:cubicBezTo>
                    <a:pt x="785" y="400"/>
                    <a:pt x="760" y="393"/>
                    <a:pt x="740" y="393"/>
                  </a:cubicBezTo>
                  <a:cubicBezTo>
                    <a:pt x="532" y="393"/>
                    <a:pt x="692" y="1096"/>
                    <a:pt x="692" y="1096"/>
                  </a:cubicBezTo>
                  <a:cubicBezTo>
                    <a:pt x="692" y="1096"/>
                    <a:pt x="357" y="857"/>
                    <a:pt x="178" y="857"/>
                  </a:cubicBezTo>
                  <a:cubicBezTo>
                    <a:pt x="136" y="857"/>
                    <a:pt x="103" y="870"/>
                    <a:pt x="85" y="902"/>
                  </a:cubicBezTo>
                  <a:cubicBezTo>
                    <a:pt x="1" y="1049"/>
                    <a:pt x="662" y="2395"/>
                    <a:pt x="1533" y="2395"/>
                  </a:cubicBezTo>
                  <a:cubicBezTo>
                    <a:pt x="1669" y="2395"/>
                    <a:pt x="1811" y="2362"/>
                    <a:pt x="1955" y="2286"/>
                  </a:cubicBezTo>
                  <a:cubicBezTo>
                    <a:pt x="3049" y="1728"/>
                    <a:pt x="2684" y="926"/>
                    <a:pt x="2684" y="926"/>
                  </a:cubicBezTo>
                  <a:cubicBezTo>
                    <a:pt x="2684" y="926"/>
                    <a:pt x="2368" y="197"/>
                    <a:pt x="2125" y="27"/>
                  </a:cubicBezTo>
                  <a:cubicBezTo>
                    <a:pt x="2099" y="9"/>
                    <a:pt x="2076" y="1"/>
                    <a:pt x="20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475" name="Google Shape;1475;p32"/>
            <p:cNvSpPr/>
            <p:nvPr/>
          </p:nvSpPr>
          <p:spPr>
            <a:xfrm>
              <a:off x="-1006775" y="3550625"/>
              <a:ext cx="157032" cy="111418"/>
            </a:xfrm>
            <a:custGeom>
              <a:avLst/>
              <a:gdLst/>
              <a:ahLst/>
              <a:cxnLst/>
              <a:rect l="l" t="t" r="r" b="b"/>
              <a:pathLst>
                <a:path w="2090" h="1483" extrusionOk="0">
                  <a:moveTo>
                    <a:pt x="1652" y="292"/>
                  </a:moveTo>
                  <a:cubicBezTo>
                    <a:pt x="1677" y="292"/>
                    <a:pt x="1701" y="316"/>
                    <a:pt x="1725" y="340"/>
                  </a:cubicBezTo>
                  <a:cubicBezTo>
                    <a:pt x="1749" y="365"/>
                    <a:pt x="1749" y="389"/>
                    <a:pt x="1774" y="413"/>
                  </a:cubicBezTo>
                  <a:lnTo>
                    <a:pt x="1725" y="389"/>
                  </a:lnTo>
                  <a:cubicBezTo>
                    <a:pt x="1701" y="365"/>
                    <a:pt x="1677" y="316"/>
                    <a:pt x="1652" y="292"/>
                  </a:cubicBezTo>
                  <a:close/>
                  <a:moveTo>
                    <a:pt x="802" y="656"/>
                  </a:moveTo>
                  <a:lnTo>
                    <a:pt x="802" y="656"/>
                  </a:lnTo>
                  <a:cubicBezTo>
                    <a:pt x="826" y="680"/>
                    <a:pt x="851" y="729"/>
                    <a:pt x="875" y="778"/>
                  </a:cubicBezTo>
                  <a:cubicBezTo>
                    <a:pt x="851" y="729"/>
                    <a:pt x="826" y="705"/>
                    <a:pt x="802" y="656"/>
                  </a:cubicBezTo>
                  <a:close/>
                  <a:moveTo>
                    <a:pt x="535" y="923"/>
                  </a:moveTo>
                  <a:lnTo>
                    <a:pt x="535" y="923"/>
                  </a:lnTo>
                  <a:cubicBezTo>
                    <a:pt x="583" y="948"/>
                    <a:pt x="608" y="996"/>
                    <a:pt x="608" y="1045"/>
                  </a:cubicBezTo>
                  <a:cubicBezTo>
                    <a:pt x="583" y="996"/>
                    <a:pt x="559" y="972"/>
                    <a:pt x="535" y="923"/>
                  </a:cubicBezTo>
                  <a:close/>
                  <a:moveTo>
                    <a:pt x="1944" y="0"/>
                  </a:moveTo>
                  <a:cubicBezTo>
                    <a:pt x="1920" y="25"/>
                    <a:pt x="1920" y="49"/>
                    <a:pt x="1920" y="73"/>
                  </a:cubicBezTo>
                  <a:cubicBezTo>
                    <a:pt x="1944" y="146"/>
                    <a:pt x="2017" y="292"/>
                    <a:pt x="1968" y="365"/>
                  </a:cubicBezTo>
                  <a:cubicBezTo>
                    <a:pt x="1968" y="389"/>
                    <a:pt x="1944" y="413"/>
                    <a:pt x="1920" y="413"/>
                  </a:cubicBezTo>
                  <a:lnTo>
                    <a:pt x="1847" y="413"/>
                  </a:lnTo>
                  <a:cubicBezTo>
                    <a:pt x="1847" y="365"/>
                    <a:pt x="1822" y="316"/>
                    <a:pt x="1798" y="267"/>
                  </a:cubicBezTo>
                  <a:cubicBezTo>
                    <a:pt x="1774" y="195"/>
                    <a:pt x="1701" y="170"/>
                    <a:pt x="1628" y="146"/>
                  </a:cubicBezTo>
                  <a:cubicBezTo>
                    <a:pt x="1604" y="146"/>
                    <a:pt x="1579" y="170"/>
                    <a:pt x="1555" y="195"/>
                  </a:cubicBezTo>
                  <a:cubicBezTo>
                    <a:pt x="1531" y="243"/>
                    <a:pt x="1555" y="316"/>
                    <a:pt x="1604" y="365"/>
                  </a:cubicBezTo>
                  <a:cubicBezTo>
                    <a:pt x="1652" y="413"/>
                    <a:pt x="1701" y="462"/>
                    <a:pt x="1749" y="486"/>
                  </a:cubicBezTo>
                  <a:lnTo>
                    <a:pt x="1749" y="510"/>
                  </a:lnTo>
                  <a:cubicBezTo>
                    <a:pt x="1749" y="559"/>
                    <a:pt x="1701" y="559"/>
                    <a:pt x="1628" y="559"/>
                  </a:cubicBezTo>
                  <a:cubicBezTo>
                    <a:pt x="1555" y="559"/>
                    <a:pt x="1482" y="535"/>
                    <a:pt x="1409" y="510"/>
                  </a:cubicBezTo>
                  <a:cubicBezTo>
                    <a:pt x="1385" y="437"/>
                    <a:pt x="1337" y="389"/>
                    <a:pt x="1288" y="365"/>
                  </a:cubicBezTo>
                  <a:cubicBezTo>
                    <a:pt x="1256" y="365"/>
                    <a:pt x="1234" y="354"/>
                    <a:pt x="1209" y="354"/>
                  </a:cubicBezTo>
                  <a:cubicBezTo>
                    <a:pt x="1196" y="354"/>
                    <a:pt x="1183" y="357"/>
                    <a:pt x="1166" y="365"/>
                  </a:cubicBezTo>
                  <a:cubicBezTo>
                    <a:pt x="1166" y="389"/>
                    <a:pt x="1142" y="413"/>
                    <a:pt x="1166" y="437"/>
                  </a:cubicBezTo>
                  <a:cubicBezTo>
                    <a:pt x="1215" y="486"/>
                    <a:pt x="1264" y="559"/>
                    <a:pt x="1337" y="583"/>
                  </a:cubicBezTo>
                  <a:cubicBezTo>
                    <a:pt x="1385" y="656"/>
                    <a:pt x="1385" y="753"/>
                    <a:pt x="1361" y="850"/>
                  </a:cubicBezTo>
                  <a:cubicBezTo>
                    <a:pt x="1343" y="905"/>
                    <a:pt x="1311" y="932"/>
                    <a:pt x="1255" y="932"/>
                  </a:cubicBezTo>
                  <a:cubicBezTo>
                    <a:pt x="1236" y="932"/>
                    <a:pt x="1215" y="929"/>
                    <a:pt x="1191" y="923"/>
                  </a:cubicBezTo>
                  <a:cubicBezTo>
                    <a:pt x="1142" y="923"/>
                    <a:pt x="1069" y="899"/>
                    <a:pt x="1021" y="850"/>
                  </a:cubicBezTo>
                  <a:cubicBezTo>
                    <a:pt x="996" y="729"/>
                    <a:pt x="924" y="608"/>
                    <a:pt x="826" y="535"/>
                  </a:cubicBezTo>
                  <a:lnTo>
                    <a:pt x="729" y="535"/>
                  </a:lnTo>
                  <a:cubicBezTo>
                    <a:pt x="705" y="559"/>
                    <a:pt x="705" y="583"/>
                    <a:pt x="705" y="632"/>
                  </a:cubicBezTo>
                  <a:cubicBezTo>
                    <a:pt x="754" y="753"/>
                    <a:pt x="826" y="850"/>
                    <a:pt x="924" y="923"/>
                  </a:cubicBezTo>
                  <a:cubicBezTo>
                    <a:pt x="948" y="972"/>
                    <a:pt x="948" y="1021"/>
                    <a:pt x="924" y="1093"/>
                  </a:cubicBezTo>
                  <a:cubicBezTo>
                    <a:pt x="924" y="1129"/>
                    <a:pt x="898" y="1151"/>
                    <a:pt x="874" y="1151"/>
                  </a:cubicBezTo>
                  <a:cubicBezTo>
                    <a:pt x="865" y="1151"/>
                    <a:pt x="857" y="1148"/>
                    <a:pt x="851" y="1142"/>
                  </a:cubicBezTo>
                  <a:cubicBezTo>
                    <a:pt x="802" y="1142"/>
                    <a:pt x="754" y="1118"/>
                    <a:pt x="729" y="1093"/>
                  </a:cubicBezTo>
                  <a:cubicBezTo>
                    <a:pt x="729" y="972"/>
                    <a:pt x="656" y="875"/>
                    <a:pt x="559" y="826"/>
                  </a:cubicBezTo>
                  <a:cubicBezTo>
                    <a:pt x="547" y="814"/>
                    <a:pt x="529" y="808"/>
                    <a:pt x="508" y="808"/>
                  </a:cubicBezTo>
                  <a:cubicBezTo>
                    <a:pt x="486" y="808"/>
                    <a:pt x="462" y="814"/>
                    <a:pt x="438" y="826"/>
                  </a:cubicBezTo>
                  <a:cubicBezTo>
                    <a:pt x="438" y="826"/>
                    <a:pt x="413" y="875"/>
                    <a:pt x="438" y="899"/>
                  </a:cubicBezTo>
                  <a:cubicBezTo>
                    <a:pt x="462" y="996"/>
                    <a:pt x="535" y="1093"/>
                    <a:pt x="632" y="1166"/>
                  </a:cubicBezTo>
                  <a:cubicBezTo>
                    <a:pt x="608" y="1239"/>
                    <a:pt x="559" y="1312"/>
                    <a:pt x="486" y="1336"/>
                  </a:cubicBezTo>
                  <a:cubicBezTo>
                    <a:pt x="455" y="1356"/>
                    <a:pt x="424" y="1364"/>
                    <a:pt x="393" y="1364"/>
                  </a:cubicBezTo>
                  <a:cubicBezTo>
                    <a:pt x="234" y="1364"/>
                    <a:pt x="98" y="1142"/>
                    <a:pt x="98" y="1142"/>
                  </a:cubicBezTo>
                  <a:cubicBezTo>
                    <a:pt x="85" y="1130"/>
                    <a:pt x="73" y="1124"/>
                    <a:pt x="64" y="1124"/>
                  </a:cubicBezTo>
                  <a:cubicBezTo>
                    <a:pt x="55" y="1124"/>
                    <a:pt x="49" y="1130"/>
                    <a:pt x="49" y="1142"/>
                  </a:cubicBezTo>
                  <a:cubicBezTo>
                    <a:pt x="25" y="1166"/>
                    <a:pt x="0" y="1191"/>
                    <a:pt x="25" y="1215"/>
                  </a:cubicBezTo>
                  <a:cubicBezTo>
                    <a:pt x="25" y="1215"/>
                    <a:pt x="195" y="1482"/>
                    <a:pt x="389" y="1482"/>
                  </a:cubicBezTo>
                  <a:cubicBezTo>
                    <a:pt x="438" y="1458"/>
                    <a:pt x="486" y="1433"/>
                    <a:pt x="535" y="1385"/>
                  </a:cubicBezTo>
                  <a:cubicBezTo>
                    <a:pt x="608" y="1336"/>
                    <a:pt x="681" y="1263"/>
                    <a:pt x="705" y="1166"/>
                  </a:cubicBezTo>
                  <a:cubicBezTo>
                    <a:pt x="754" y="1191"/>
                    <a:pt x="778" y="1191"/>
                    <a:pt x="826" y="1215"/>
                  </a:cubicBezTo>
                  <a:cubicBezTo>
                    <a:pt x="839" y="1219"/>
                    <a:pt x="852" y="1221"/>
                    <a:pt x="866" y="1221"/>
                  </a:cubicBezTo>
                  <a:cubicBezTo>
                    <a:pt x="930" y="1221"/>
                    <a:pt x="1001" y="1174"/>
                    <a:pt x="1021" y="1093"/>
                  </a:cubicBezTo>
                  <a:cubicBezTo>
                    <a:pt x="1021" y="1045"/>
                    <a:pt x="1021" y="996"/>
                    <a:pt x="1021" y="948"/>
                  </a:cubicBezTo>
                  <a:cubicBezTo>
                    <a:pt x="1069" y="972"/>
                    <a:pt x="1118" y="996"/>
                    <a:pt x="1166" y="996"/>
                  </a:cubicBezTo>
                  <a:cubicBezTo>
                    <a:pt x="1192" y="1007"/>
                    <a:pt x="1218" y="1011"/>
                    <a:pt x="1243" y="1011"/>
                  </a:cubicBezTo>
                  <a:cubicBezTo>
                    <a:pt x="1335" y="1011"/>
                    <a:pt x="1415" y="946"/>
                    <a:pt x="1434" y="850"/>
                  </a:cubicBezTo>
                  <a:cubicBezTo>
                    <a:pt x="1458" y="778"/>
                    <a:pt x="1458" y="680"/>
                    <a:pt x="1434" y="608"/>
                  </a:cubicBezTo>
                  <a:cubicBezTo>
                    <a:pt x="1507" y="608"/>
                    <a:pt x="1555" y="632"/>
                    <a:pt x="1628" y="632"/>
                  </a:cubicBezTo>
                  <a:cubicBezTo>
                    <a:pt x="1701" y="632"/>
                    <a:pt x="1798" y="608"/>
                    <a:pt x="1822" y="535"/>
                  </a:cubicBezTo>
                  <a:cubicBezTo>
                    <a:pt x="1847" y="510"/>
                    <a:pt x="1847" y="510"/>
                    <a:pt x="1847" y="486"/>
                  </a:cubicBezTo>
                  <a:cubicBezTo>
                    <a:pt x="1859" y="498"/>
                    <a:pt x="1877" y="504"/>
                    <a:pt x="1895" y="504"/>
                  </a:cubicBezTo>
                  <a:cubicBezTo>
                    <a:pt x="1913" y="504"/>
                    <a:pt x="1932" y="498"/>
                    <a:pt x="1944" y="486"/>
                  </a:cubicBezTo>
                  <a:cubicBezTo>
                    <a:pt x="1992" y="486"/>
                    <a:pt x="2041" y="462"/>
                    <a:pt x="2065" y="413"/>
                  </a:cubicBezTo>
                  <a:cubicBezTo>
                    <a:pt x="2090" y="267"/>
                    <a:pt x="2065" y="146"/>
                    <a:pt x="2017" y="25"/>
                  </a:cubicBezTo>
                  <a:cubicBezTo>
                    <a:pt x="1992" y="0"/>
                    <a:pt x="1968" y="0"/>
                    <a:pt x="19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476" name="Google Shape;1476;p32"/>
            <p:cNvSpPr/>
            <p:nvPr/>
          </p:nvSpPr>
          <p:spPr>
            <a:xfrm>
              <a:off x="-868753" y="3630488"/>
              <a:ext cx="108420" cy="91959"/>
            </a:xfrm>
            <a:custGeom>
              <a:avLst/>
              <a:gdLst/>
              <a:ahLst/>
              <a:cxnLst/>
              <a:rect l="l" t="t" r="r" b="b"/>
              <a:pathLst>
                <a:path w="1443" h="1224" extrusionOk="0">
                  <a:moveTo>
                    <a:pt x="158" y="1"/>
                  </a:moveTo>
                  <a:cubicBezTo>
                    <a:pt x="118" y="1"/>
                    <a:pt x="76" y="3"/>
                    <a:pt x="34" y="6"/>
                  </a:cubicBezTo>
                  <a:cubicBezTo>
                    <a:pt x="34" y="6"/>
                    <a:pt x="34" y="6"/>
                    <a:pt x="34" y="6"/>
                  </a:cubicBezTo>
                  <a:lnTo>
                    <a:pt x="34" y="6"/>
                  </a:lnTo>
                  <a:cubicBezTo>
                    <a:pt x="33" y="6"/>
                    <a:pt x="1" y="1224"/>
                    <a:pt x="1328" y="1224"/>
                  </a:cubicBezTo>
                  <a:cubicBezTo>
                    <a:pt x="1365" y="1224"/>
                    <a:pt x="1404" y="1223"/>
                    <a:pt x="1443" y="1221"/>
                  </a:cubicBezTo>
                  <a:cubicBezTo>
                    <a:pt x="1443" y="1221"/>
                    <a:pt x="1240" y="1"/>
                    <a:pt x="15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477" name="Google Shape;1477;p32"/>
            <p:cNvSpPr/>
            <p:nvPr/>
          </p:nvSpPr>
          <p:spPr>
            <a:xfrm>
              <a:off x="-837046" y="3663019"/>
              <a:ext cx="80394" cy="62884"/>
            </a:xfrm>
            <a:custGeom>
              <a:avLst/>
              <a:gdLst/>
              <a:ahLst/>
              <a:cxnLst/>
              <a:rect l="l" t="t" r="r" b="b"/>
              <a:pathLst>
                <a:path w="1070" h="837" extrusionOk="0">
                  <a:moveTo>
                    <a:pt x="53" y="0"/>
                  </a:moveTo>
                  <a:cubicBezTo>
                    <a:pt x="37" y="0"/>
                    <a:pt x="25" y="17"/>
                    <a:pt x="25" y="35"/>
                  </a:cubicBezTo>
                  <a:cubicBezTo>
                    <a:pt x="1" y="59"/>
                    <a:pt x="25" y="83"/>
                    <a:pt x="49" y="83"/>
                  </a:cubicBezTo>
                  <a:cubicBezTo>
                    <a:pt x="414" y="253"/>
                    <a:pt x="729" y="496"/>
                    <a:pt x="997" y="812"/>
                  </a:cubicBezTo>
                  <a:cubicBezTo>
                    <a:pt x="997" y="812"/>
                    <a:pt x="1021" y="836"/>
                    <a:pt x="1021" y="836"/>
                  </a:cubicBezTo>
                  <a:lnTo>
                    <a:pt x="1045" y="812"/>
                  </a:lnTo>
                  <a:cubicBezTo>
                    <a:pt x="1069" y="812"/>
                    <a:pt x="1069" y="788"/>
                    <a:pt x="1069" y="763"/>
                  </a:cubicBezTo>
                  <a:cubicBezTo>
                    <a:pt x="802" y="423"/>
                    <a:pt x="462" y="156"/>
                    <a:pt x="74" y="10"/>
                  </a:cubicBezTo>
                  <a:cubicBezTo>
                    <a:pt x="66" y="3"/>
                    <a:pt x="59" y="0"/>
                    <a:pt x="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478" name="Google Shape;1478;p32"/>
            <p:cNvSpPr/>
            <p:nvPr/>
          </p:nvSpPr>
          <p:spPr>
            <a:xfrm>
              <a:off x="-764015" y="3539732"/>
              <a:ext cx="129683" cy="73101"/>
            </a:xfrm>
            <a:custGeom>
              <a:avLst/>
              <a:gdLst/>
              <a:ahLst/>
              <a:cxnLst/>
              <a:rect l="l" t="t" r="r" b="b"/>
              <a:pathLst>
                <a:path w="1726" h="973" extrusionOk="0">
                  <a:moveTo>
                    <a:pt x="1242" y="0"/>
                  </a:moveTo>
                  <a:cubicBezTo>
                    <a:pt x="434" y="0"/>
                    <a:pt x="0" y="850"/>
                    <a:pt x="0" y="850"/>
                  </a:cubicBezTo>
                  <a:cubicBezTo>
                    <a:pt x="232" y="937"/>
                    <a:pt x="435" y="973"/>
                    <a:pt x="612" y="973"/>
                  </a:cubicBezTo>
                  <a:cubicBezTo>
                    <a:pt x="1474" y="973"/>
                    <a:pt x="1725" y="117"/>
                    <a:pt x="1725" y="97"/>
                  </a:cubicBezTo>
                  <a:cubicBezTo>
                    <a:pt x="1552" y="29"/>
                    <a:pt x="1391" y="0"/>
                    <a:pt x="12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479" name="Google Shape;1479;p32"/>
            <p:cNvSpPr/>
            <p:nvPr/>
          </p:nvSpPr>
          <p:spPr>
            <a:xfrm>
              <a:off x="-769500" y="3568882"/>
              <a:ext cx="94971" cy="38391"/>
            </a:xfrm>
            <a:custGeom>
              <a:avLst/>
              <a:gdLst/>
              <a:ahLst/>
              <a:cxnLst/>
              <a:rect l="l" t="t" r="r" b="b"/>
              <a:pathLst>
                <a:path w="1264" h="511" extrusionOk="0">
                  <a:moveTo>
                    <a:pt x="1191" y="0"/>
                  </a:moveTo>
                  <a:cubicBezTo>
                    <a:pt x="778" y="49"/>
                    <a:pt x="389" y="194"/>
                    <a:pt x="25" y="413"/>
                  </a:cubicBezTo>
                  <a:cubicBezTo>
                    <a:pt x="0" y="462"/>
                    <a:pt x="25" y="510"/>
                    <a:pt x="73" y="510"/>
                  </a:cubicBezTo>
                  <a:cubicBezTo>
                    <a:pt x="73" y="510"/>
                    <a:pt x="98" y="510"/>
                    <a:pt x="98" y="486"/>
                  </a:cubicBezTo>
                  <a:cubicBezTo>
                    <a:pt x="438" y="267"/>
                    <a:pt x="802" y="146"/>
                    <a:pt x="1215" y="97"/>
                  </a:cubicBezTo>
                  <a:cubicBezTo>
                    <a:pt x="1239" y="97"/>
                    <a:pt x="1264" y="73"/>
                    <a:pt x="1264" y="49"/>
                  </a:cubicBezTo>
                  <a:cubicBezTo>
                    <a:pt x="1239" y="24"/>
                    <a:pt x="1215" y="0"/>
                    <a:pt x="11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480" name="Google Shape;1480;p32"/>
            <p:cNvSpPr/>
            <p:nvPr/>
          </p:nvSpPr>
          <p:spPr>
            <a:xfrm>
              <a:off x="-800981" y="3409081"/>
              <a:ext cx="60784" cy="462801"/>
            </a:xfrm>
            <a:custGeom>
              <a:avLst/>
              <a:gdLst/>
              <a:ahLst/>
              <a:cxnLst/>
              <a:rect l="l" t="t" r="r" b="b"/>
              <a:pathLst>
                <a:path w="809" h="6160" extrusionOk="0">
                  <a:moveTo>
                    <a:pt x="69" y="1"/>
                  </a:moveTo>
                  <a:cubicBezTo>
                    <a:pt x="37" y="1"/>
                    <a:pt x="0" y="32"/>
                    <a:pt x="31" y="62"/>
                  </a:cubicBezTo>
                  <a:cubicBezTo>
                    <a:pt x="711" y="1860"/>
                    <a:pt x="541" y="6063"/>
                    <a:pt x="541" y="6111"/>
                  </a:cubicBezTo>
                  <a:cubicBezTo>
                    <a:pt x="541" y="6135"/>
                    <a:pt x="565" y="6135"/>
                    <a:pt x="589" y="6160"/>
                  </a:cubicBezTo>
                  <a:cubicBezTo>
                    <a:pt x="614" y="6135"/>
                    <a:pt x="638" y="6135"/>
                    <a:pt x="638" y="6111"/>
                  </a:cubicBezTo>
                  <a:cubicBezTo>
                    <a:pt x="638" y="6063"/>
                    <a:pt x="808" y="1836"/>
                    <a:pt x="104" y="38"/>
                  </a:cubicBezTo>
                  <a:cubicBezTo>
                    <a:pt x="104" y="11"/>
                    <a:pt x="87" y="1"/>
                    <a:pt x="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481" name="Google Shape;1481;p32"/>
            <p:cNvSpPr/>
            <p:nvPr/>
          </p:nvSpPr>
          <p:spPr>
            <a:xfrm>
              <a:off x="-905869" y="3300294"/>
              <a:ext cx="198507" cy="165361"/>
            </a:xfrm>
            <a:custGeom>
              <a:avLst/>
              <a:gdLst/>
              <a:ahLst/>
              <a:cxnLst/>
              <a:rect l="l" t="t" r="r" b="b"/>
              <a:pathLst>
                <a:path w="2642" h="2201" extrusionOk="0">
                  <a:moveTo>
                    <a:pt x="898" y="1"/>
                  </a:moveTo>
                  <a:cubicBezTo>
                    <a:pt x="722" y="1"/>
                    <a:pt x="649" y="636"/>
                    <a:pt x="649" y="636"/>
                  </a:cubicBezTo>
                  <a:cubicBezTo>
                    <a:pt x="649" y="636"/>
                    <a:pt x="381" y="252"/>
                    <a:pt x="219" y="252"/>
                  </a:cubicBezTo>
                  <a:cubicBezTo>
                    <a:pt x="198" y="252"/>
                    <a:pt x="180" y="258"/>
                    <a:pt x="164" y="271"/>
                  </a:cubicBezTo>
                  <a:cubicBezTo>
                    <a:pt x="0" y="365"/>
                    <a:pt x="217" y="2201"/>
                    <a:pt x="1307" y="2201"/>
                  </a:cubicBezTo>
                  <a:cubicBezTo>
                    <a:pt x="1353" y="2201"/>
                    <a:pt x="1401" y="2197"/>
                    <a:pt x="1451" y="2190"/>
                  </a:cubicBezTo>
                  <a:cubicBezTo>
                    <a:pt x="2641" y="2045"/>
                    <a:pt x="2569" y="1170"/>
                    <a:pt x="2569" y="1170"/>
                  </a:cubicBezTo>
                  <a:cubicBezTo>
                    <a:pt x="2569" y="1170"/>
                    <a:pt x="2544" y="369"/>
                    <a:pt x="2374" y="126"/>
                  </a:cubicBezTo>
                  <a:cubicBezTo>
                    <a:pt x="2348" y="89"/>
                    <a:pt x="2321" y="73"/>
                    <a:pt x="2293" y="73"/>
                  </a:cubicBezTo>
                  <a:cubicBezTo>
                    <a:pt x="2136" y="73"/>
                    <a:pt x="1961" y="563"/>
                    <a:pt x="1961" y="563"/>
                  </a:cubicBezTo>
                  <a:cubicBezTo>
                    <a:pt x="1888" y="369"/>
                    <a:pt x="1791" y="199"/>
                    <a:pt x="1670" y="53"/>
                  </a:cubicBezTo>
                  <a:cubicBezTo>
                    <a:pt x="1650" y="38"/>
                    <a:pt x="1631" y="32"/>
                    <a:pt x="1612" y="32"/>
                  </a:cubicBezTo>
                  <a:cubicBezTo>
                    <a:pt x="1443" y="32"/>
                    <a:pt x="1305" y="563"/>
                    <a:pt x="1305" y="563"/>
                  </a:cubicBezTo>
                  <a:cubicBezTo>
                    <a:pt x="1232" y="369"/>
                    <a:pt x="1111" y="199"/>
                    <a:pt x="990" y="53"/>
                  </a:cubicBezTo>
                  <a:cubicBezTo>
                    <a:pt x="957" y="16"/>
                    <a:pt x="926" y="1"/>
                    <a:pt x="89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482" name="Google Shape;1482;p32"/>
            <p:cNvSpPr/>
            <p:nvPr/>
          </p:nvSpPr>
          <p:spPr>
            <a:xfrm>
              <a:off x="-884456" y="3364454"/>
              <a:ext cx="171608" cy="62133"/>
            </a:xfrm>
            <a:custGeom>
              <a:avLst/>
              <a:gdLst/>
              <a:ahLst/>
              <a:cxnLst/>
              <a:rect l="l" t="t" r="r" b="b"/>
              <a:pathLst>
                <a:path w="2284" h="827" extrusionOk="0">
                  <a:moveTo>
                    <a:pt x="1846" y="122"/>
                  </a:moveTo>
                  <a:lnTo>
                    <a:pt x="1846" y="122"/>
                  </a:lnTo>
                  <a:cubicBezTo>
                    <a:pt x="1871" y="146"/>
                    <a:pt x="1895" y="146"/>
                    <a:pt x="1919" y="195"/>
                  </a:cubicBezTo>
                  <a:cubicBezTo>
                    <a:pt x="1919" y="219"/>
                    <a:pt x="1919" y="243"/>
                    <a:pt x="1919" y="268"/>
                  </a:cubicBezTo>
                  <a:cubicBezTo>
                    <a:pt x="1895" y="268"/>
                    <a:pt x="1895" y="243"/>
                    <a:pt x="1895" y="243"/>
                  </a:cubicBezTo>
                  <a:cubicBezTo>
                    <a:pt x="1871" y="195"/>
                    <a:pt x="1846" y="146"/>
                    <a:pt x="1846" y="122"/>
                  </a:cubicBezTo>
                  <a:close/>
                  <a:moveTo>
                    <a:pt x="923" y="170"/>
                  </a:moveTo>
                  <a:lnTo>
                    <a:pt x="923" y="170"/>
                  </a:lnTo>
                  <a:cubicBezTo>
                    <a:pt x="947" y="219"/>
                    <a:pt x="947" y="268"/>
                    <a:pt x="972" y="292"/>
                  </a:cubicBezTo>
                  <a:cubicBezTo>
                    <a:pt x="947" y="268"/>
                    <a:pt x="923" y="219"/>
                    <a:pt x="923" y="170"/>
                  </a:cubicBezTo>
                  <a:close/>
                  <a:moveTo>
                    <a:pt x="583" y="341"/>
                  </a:moveTo>
                  <a:lnTo>
                    <a:pt x="583" y="341"/>
                  </a:lnTo>
                  <a:cubicBezTo>
                    <a:pt x="607" y="365"/>
                    <a:pt x="632" y="413"/>
                    <a:pt x="632" y="486"/>
                  </a:cubicBezTo>
                  <a:cubicBezTo>
                    <a:pt x="607" y="438"/>
                    <a:pt x="583" y="389"/>
                    <a:pt x="583" y="341"/>
                  </a:cubicBezTo>
                  <a:close/>
                  <a:moveTo>
                    <a:pt x="2211" y="0"/>
                  </a:moveTo>
                  <a:cubicBezTo>
                    <a:pt x="2186" y="0"/>
                    <a:pt x="2162" y="25"/>
                    <a:pt x="2186" y="49"/>
                  </a:cubicBezTo>
                  <a:cubicBezTo>
                    <a:pt x="2186" y="122"/>
                    <a:pt x="2186" y="292"/>
                    <a:pt x="2138" y="341"/>
                  </a:cubicBezTo>
                  <a:cubicBezTo>
                    <a:pt x="2113" y="365"/>
                    <a:pt x="2089" y="365"/>
                    <a:pt x="2065" y="365"/>
                  </a:cubicBezTo>
                  <a:cubicBezTo>
                    <a:pt x="2041" y="365"/>
                    <a:pt x="2016" y="365"/>
                    <a:pt x="1992" y="341"/>
                  </a:cubicBezTo>
                  <a:cubicBezTo>
                    <a:pt x="2016" y="292"/>
                    <a:pt x="2016" y="243"/>
                    <a:pt x="1992" y="195"/>
                  </a:cubicBezTo>
                  <a:cubicBezTo>
                    <a:pt x="1992" y="122"/>
                    <a:pt x="1943" y="49"/>
                    <a:pt x="1895" y="25"/>
                  </a:cubicBezTo>
                  <a:cubicBezTo>
                    <a:pt x="1846" y="25"/>
                    <a:pt x="1822" y="25"/>
                    <a:pt x="1798" y="49"/>
                  </a:cubicBezTo>
                  <a:cubicBezTo>
                    <a:pt x="1749" y="98"/>
                    <a:pt x="1749" y="170"/>
                    <a:pt x="1798" y="219"/>
                  </a:cubicBezTo>
                  <a:cubicBezTo>
                    <a:pt x="1822" y="292"/>
                    <a:pt x="1846" y="341"/>
                    <a:pt x="1895" y="365"/>
                  </a:cubicBezTo>
                  <a:lnTo>
                    <a:pt x="1871" y="389"/>
                  </a:lnTo>
                  <a:cubicBezTo>
                    <a:pt x="1858" y="401"/>
                    <a:pt x="1834" y="407"/>
                    <a:pt x="1810" y="407"/>
                  </a:cubicBezTo>
                  <a:cubicBezTo>
                    <a:pt x="1786" y="407"/>
                    <a:pt x="1761" y="401"/>
                    <a:pt x="1749" y="389"/>
                  </a:cubicBezTo>
                  <a:cubicBezTo>
                    <a:pt x="1676" y="365"/>
                    <a:pt x="1603" y="316"/>
                    <a:pt x="1555" y="268"/>
                  </a:cubicBezTo>
                  <a:cubicBezTo>
                    <a:pt x="1555" y="195"/>
                    <a:pt x="1530" y="146"/>
                    <a:pt x="1482" y="98"/>
                  </a:cubicBezTo>
                  <a:cubicBezTo>
                    <a:pt x="1458" y="49"/>
                    <a:pt x="1409" y="49"/>
                    <a:pt x="1385" y="49"/>
                  </a:cubicBezTo>
                  <a:cubicBezTo>
                    <a:pt x="1360" y="73"/>
                    <a:pt x="1336" y="98"/>
                    <a:pt x="1336" y="122"/>
                  </a:cubicBezTo>
                  <a:cubicBezTo>
                    <a:pt x="1360" y="195"/>
                    <a:pt x="1409" y="268"/>
                    <a:pt x="1458" y="316"/>
                  </a:cubicBezTo>
                  <a:cubicBezTo>
                    <a:pt x="1458" y="413"/>
                    <a:pt x="1433" y="511"/>
                    <a:pt x="1385" y="583"/>
                  </a:cubicBezTo>
                  <a:cubicBezTo>
                    <a:pt x="1360" y="608"/>
                    <a:pt x="1336" y="620"/>
                    <a:pt x="1309" y="620"/>
                  </a:cubicBezTo>
                  <a:cubicBezTo>
                    <a:pt x="1281" y="620"/>
                    <a:pt x="1251" y="608"/>
                    <a:pt x="1215" y="583"/>
                  </a:cubicBezTo>
                  <a:cubicBezTo>
                    <a:pt x="1142" y="559"/>
                    <a:pt x="1093" y="511"/>
                    <a:pt x="1069" y="462"/>
                  </a:cubicBezTo>
                  <a:cubicBezTo>
                    <a:pt x="1093" y="341"/>
                    <a:pt x="1069" y="195"/>
                    <a:pt x="996" y="98"/>
                  </a:cubicBezTo>
                  <a:cubicBezTo>
                    <a:pt x="979" y="80"/>
                    <a:pt x="950" y="63"/>
                    <a:pt x="925" y="63"/>
                  </a:cubicBezTo>
                  <a:cubicBezTo>
                    <a:pt x="915" y="63"/>
                    <a:pt x="906" y="66"/>
                    <a:pt x="899" y="73"/>
                  </a:cubicBezTo>
                  <a:cubicBezTo>
                    <a:pt x="850" y="73"/>
                    <a:pt x="850" y="98"/>
                    <a:pt x="850" y="146"/>
                  </a:cubicBezTo>
                  <a:cubicBezTo>
                    <a:pt x="850" y="243"/>
                    <a:pt x="875" y="365"/>
                    <a:pt x="947" y="462"/>
                  </a:cubicBezTo>
                  <a:cubicBezTo>
                    <a:pt x="947" y="535"/>
                    <a:pt x="923" y="583"/>
                    <a:pt x="899" y="632"/>
                  </a:cubicBezTo>
                  <a:cubicBezTo>
                    <a:pt x="885" y="660"/>
                    <a:pt x="862" y="672"/>
                    <a:pt x="836" y="672"/>
                  </a:cubicBezTo>
                  <a:cubicBezTo>
                    <a:pt x="818" y="672"/>
                    <a:pt x="798" y="666"/>
                    <a:pt x="777" y="656"/>
                  </a:cubicBezTo>
                  <a:cubicBezTo>
                    <a:pt x="753" y="632"/>
                    <a:pt x="729" y="608"/>
                    <a:pt x="705" y="559"/>
                  </a:cubicBezTo>
                  <a:cubicBezTo>
                    <a:pt x="729" y="462"/>
                    <a:pt x="729" y="341"/>
                    <a:pt x="632" y="243"/>
                  </a:cubicBezTo>
                  <a:cubicBezTo>
                    <a:pt x="607" y="219"/>
                    <a:pt x="559" y="219"/>
                    <a:pt x="534" y="219"/>
                  </a:cubicBezTo>
                  <a:cubicBezTo>
                    <a:pt x="510" y="219"/>
                    <a:pt x="486" y="243"/>
                    <a:pt x="486" y="292"/>
                  </a:cubicBezTo>
                  <a:cubicBezTo>
                    <a:pt x="486" y="389"/>
                    <a:pt x="510" y="486"/>
                    <a:pt x="583" y="583"/>
                  </a:cubicBezTo>
                  <a:cubicBezTo>
                    <a:pt x="534" y="656"/>
                    <a:pt x="462" y="705"/>
                    <a:pt x="389" y="705"/>
                  </a:cubicBezTo>
                  <a:cubicBezTo>
                    <a:pt x="374" y="708"/>
                    <a:pt x="360" y="710"/>
                    <a:pt x="347" y="710"/>
                  </a:cubicBezTo>
                  <a:cubicBezTo>
                    <a:pt x="161" y="710"/>
                    <a:pt x="97" y="413"/>
                    <a:pt x="97" y="413"/>
                  </a:cubicBezTo>
                  <a:cubicBezTo>
                    <a:pt x="97" y="389"/>
                    <a:pt x="73" y="365"/>
                    <a:pt x="49" y="365"/>
                  </a:cubicBezTo>
                  <a:cubicBezTo>
                    <a:pt x="24" y="389"/>
                    <a:pt x="0" y="413"/>
                    <a:pt x="0" y="438"/>
                  </a:cubicBezTo>
                  <a:cubicBezTo>
                    <a:pt x="0" y="438"/>
                    <a:pt x="97" y="826"/>
                    <a:pt x="364" y="826"/>
                  </a:cubicBezTo>
                  <a:lnTo>
                    <a:pt x="413" y="802"/>
                  </a:lnTo>
                  <a:cubicBezTo>
                    <a:pt x="510" y="802"/>
                    <a:pt x="583" y="753"/>
                    <a:pt x="656" y="656"/>
                  </a:cubicBezTo>
                  <a:cubicBezTo>
                    <a:pt x="680" y="681"/>
                    <a:pt x="705" y="729"/>
                    <a:pt x="753" y="729"/>
                  </a:cubicBezTo>
                  <a:cubicBezTo>
                    <a:pt x="784" y="760"/>
                    <a:pt x="818" y="773"/>
                    <a:pt x="852" y="773"/>
                  </a:cubicBezTo>
                  <a:cubicBezTo>
                    <a:pt x="899" y="773"/>
                    <a:pt x="943" y="747"/>
                    <a:pt x="972" y="705"/>
                  </a:cubicBezTo>
                  <a:cubicBezTo>
                    <a:pt x="996" y="656"/>
                    <a:pt x="1020" y="608"/>
                    <a:pt x="1045" y="559"/>
                  </a:cubicBezTo>
                  <a:cubicBezTo>
                    <a:pt x="1069" y="608"/>
                    <a:pt x="1117" y="632"/>
                    <a:pt x="1166" y="656"/>
                  </a:cubicBezTo>
                  <a:cubicBezTo>
                    <a:pt x="1198" y="699"/>
                    <a:pt x="1244" y="718"/>
                    <a:pt x="1292" y="718"/>
                  </a:cubicBezTo>
                  <a:cubicBezTo>
                    <a:pt x="1353" y="718"/>
                    <a:pt x="1417" y="687"/>
                    <a:pt x="1458" y="632"/>
                  </a:cubicBezTo>
                  <a:cubicBezTo>
                    <a:pt x="1506" y="559"/>
                    <a:pt x="1530" y="462"/>
                    <a:pt x="1555" y="389"/>
                  </a:cubicBezTo>
                  <a:cubicBezTo>
                    <a:pt x="1603" y="413"/>
                    <a:pt x="1652" y="438"/>
                    <a:pt x="1700" y="462"/>
                  </a:cubicBezTo>
                  <a:cubicBezTo>
                    <a:pt x="1737" y="486"/>
                    <a:pt x="1779" y="498"/>
                    <a:pt x="1822" y="498"/>
                  </a:cubicBezTo>
                  <a:cubicBezTo>
                    <a:pt x="1864" y="498"/>
                    <a:pt x="1907" y="486"/>
                    <a:pt x="1943" y="462"/>
                  </a:cubicBezTo>
                  <a:lnTo>
                    <a:pt x="1968" y="413"/>
                  </a:lnTo>
                  <a:cubicBezTo>
                    <a:pt x="1992" y="438"/>
                    <a:pt x="2016" y="438"/>
                    <a:pt x="2065" y="462"/>
                  </a:cubicBezTo>
                  <a:cubicBezTo>
                    <a:pt x="2113" y="462"/>
                    <a:pt x="2162" y="438"/>
                    <a:pt x="2211" y="413"/>
                  </a:cubicBezTo>
                  <a:cubicBezTo>
                    <a:pt x="2259" y="292"/>
                    <a:pt x="2284" y="170"/>
                    <a:pt x="2284" y="25"/>
                  </a:cubicBezTo>
                  <a:cubicBezTo>
                    <a:pt x="2259" y="0"/>
                    <a:pt x="2235" y="0"/>
                    <a:pt x="22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483" name="Google Shape;1483;p32"/>
            <p:cNvSpPr/>
            <p:nvPr/>
          </p:nvSpPr>
          <p:spPr>
            <a:xfrm>
              <a:off x="-945691" y="3813429"/>
              <a:ext cx="336905" cy="128472"/>
            </a:xfrm>
            <a:custGeom>
              <a:avLst/>
              <a:gdLst/>
              <a:ahLst/>
              <a:cxnLst/>
              <a:rect l="l" t="t" r="r" b="b"/>
              <a:pathLst>
                <a:path w="4484" h="1710" extrusionOk="0">
                  <a:moveTo>
                    <a:pt x="3927" y="0"/>
                  </a:moveTo>
                  <a:cubicBezTo>
                    <a:pt x="3752" y="0"/>
                    <a:pt x="3511" y="705"/>
                    <a:pt x="3511" y="705"/>
                  </a:cubicBezTo>
                  <a:cubicBezTo>
                    <a:pt x="3341" y="510"/>
                    <a:pt x="3147" y="316"/>
                    <a:pt x="2928" y="146"/>
                  </a:cubicBezTo>
                  <a:cubicBezTo>
                    <a:pt x="2885" y="106"/>
                    <a:pt x="2847" y="89"/>
                    <a:pt x="2812" y="89"/>
                  </a:cubicBezTo>
                  <a:cubicBezTo>
                    <a:pt x="2594" y="89"/>
                    <a:pt x="2540" y="778"/>
                    <a:pt x="2540" y="778"/>
                  </a:cubicBezTo>
                  <a:cubicBezTo>
                    <a:pt x="2540" y="778"/>
                    <a:pt x="2103" y="268"/>
                    <a:pt x="1957" y="49"/>
                  </a:cubicBezTo>
                  <a:cubicBezTo>
                    <a:pt x="1944" y="34"/>
                    <a:pt x="1928" y="27"/>
                    <a:pt x="1910" y="27"/>
                  </a:cubicBezTo>
                  <a:cubicBezTo>
                    <a:pt x="1697" y="27"/>
                    <a:pt x="1179" y="1021"/>
                    <a:pt x="1179" y="1021"/>
                  </a:cubicBezTo>
                  <a:cubicBezTo>
                    <a:pt x="1082" y="729"/>
                    <a:pt x="912" y="438"/>
                    <a:pt x="669" y="219"/>
                  </a:cubicBezTo>
                  <a:cubicBezTo>
                    <a:pt x="649" y="206"/>
                    <a:pt x="628" y="200"/>
                    <a:pt x="607" y="200"/>
                  </a:cubicBezTo>
                  <a:cubicBezTo>
                    <a:pt x="308" y="200"/>
                    <a:pt x="0" y="1424"/>
                    <a:pt x="159" y="1628"/>
                  </a:cubicBezTo>
                  <a:cubicBezTo>
                    <a:pt x="206" y="1688"/>
                    <a:pt x="548" y="1709"/>
                    <a:pt x="1022" y="1709"/>
                  </a:cubicBezTo>
                  <a:cubicBezTo>
                    <a:pt x="2286" y="1709"/>
                    <a:pt x="4483" y="1555"/>
                    <a:pt x="4483" y="1555"/>
                  </a:cubicBezTo>
                  <a:cubicBezTo>
                    <a:pt x="4362" y="1045"/>
                    <a:pt x="4192" y="535"/>
                    <a:pt x="3997" y="49"/>
                  </a:cubicBezTo>
                  <a:cubicBezTo>
                    <a:pt x="3976" y="15"/>
                    <a:pt x="3952" y="0"/>
                    <a:pt x="39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  <p:grpSp>
        <p:nvGrpSpPr>
          <p:cNvPr id="1484" name="Google Shape;1484;p32"/>
          <p:cNvGrpSpPr/>
          <p:nvPr/>
        </p:nvGrpSpPr>
        <p:grpSpPr>
          <a:xfrm rot="10800000" flipH="1">
            <a:off x="7820180" y="-221969"/>
            <a:ext cx="1590405" cy="693261"/>
            <a:chOff x="3965010" y="571479"/>
            <a:chExt cx="1651683" cy="719972"/>
          </a:xfrm>
        </p:grpSpPr>
        <p:grpSp>
          <p:nvGrpSpPr>
            <p:cNvPr id="1485" name="Google Shape;1485;p32"/>
            <p:cNvGrpSpPr/>
            <p:nvPr/>
          </p:nvGrpSpPr>
          <p:grpSpPr>
            <a:xfrm>
              <a:off x="3965010" y="571479"/>
              <a:ext cx="1446820" cy="719972"/>
              <a:chOff x="3953250" y="571500"/>
              <a:chExt cx="1383325" cy="766825"/>
            </a:xfrm>
          </p:grpSpPr>
          <p:grpSp>
            <p:nvGrpSpPr>
              <p:cNvPr id="1486" name="Google Shape;1486;p32"/>
              <p:cNvGrpSpPr/>
              <p:nvPr/>
            </p:nvGrpSpPr>
            <p:grpSpPr>
              <a:xfrm>
                <a:off x="3953250" y="571500"/>
                <a:ext cx="1383166" cy="669650"/>
                <a:chOff x="897088" y="2374675"/>
                <a:chExt cx="1383166" cy="669650"/>
              </a:xfrm>
            </p:grpSpPr>
            <p:sp>
              <p:nvSpPr>
                <p:cNvPr id="1487" name="Google Shape;1487;p32"/>
                <p:cNvSpPr/>
                <p:nvPr/>
              </p:nvSpPr>
              <p:spPr>
                <a:xfrm>
                  <a:off x="1135613" y="2416700"/>
                  <a:ext cx="622500" cy="622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/>
                </a:p>
              </p:txBody>
            </p:sp>
            <p:sp>
              <p:nvSpPr>
                <p:cNvPr id="1488" name="Google Shape;1488;p32"/>
                <p:cNvSpPr/>
                <p:nvPr/>
              </p:nvSpPr>
              <p:spPr>
                <a:xfrm>
                  <a:off x="1479050" y="2374675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/>
                </a:p>
              </p:txBody>
            </p:sp>
            <p:sp>
              <p:nvSpPr>
                <p:cNvPr id="1489" name="Google Shape;1489;p32"/>
                <p:cNvSpPr/>
                <p:nvPr/>
              </p:nvSpPr>
              <p:spPr>
                <a:xfrm>
                  <a:off x="897088" y="2689700"/>
                  <a:ext cx="492600" cy="354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/>
                </a:p>
              </p:txBody>
            </p:sp>
            <p:sp>
              <p:nvSpPr>
                <p:cNvPr id="1490" name="Google Shape;1490;p32"/>
                <p:cNvSpPr/>
                <p:nvPr/>
              </p:nvSpPr>
              <p:spPr>
                <a:xfrm>
                  <a:off x="1657753" y="2551725"/>
                  <a:ext cx="6225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/>
                </a:p>
              </p:txBody>
            </p:sp>
          </p:grpSp>
          <p:sp>
            <p:nvSpPr>
              <p:cNvPr id="1491" name="Google Shape;1491;p32"/>
              <p:cNvSpPr/>
              <p:nvPr/>
            </p:nvSpPr>
            <p:spPr>
              <a:xfrm>
                <a:off x="3972775" y="907225"/>
                <a:ext cx="1363800" cy="4311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</p:grpSp>
        <p:sp>
          <p:nvSpPr>
            <p:cNvPr id="1492" name="Google Shape;1492;p32"/>
            <p:cNvSpPr/>
            <p:nvPr/>
          </p:nvSpPr>
          <p:spPr>
            <a:xfrm>
              <a:off x="4006544" y="571481"/>
              <a:ext cx="1610148" cy="660750"/>
            </a:xfrm>
            <a:custGeom>
              <a:avLst/>
              <a:gdLst/>
              <a:ahLst/>
              <a:cxnLst/>
              <a:rect l="l" t="t" r="r" b="b"/>
              <a:pathLst>
                <a:path w="3864" h="1872" extrusionOk="0">
                  <a:moveTo>
                    <a:pt x="1847" y="365"/>
                  </a:moveTo>
                  <a:cubicBezTo>
                    <a:pt x="1920" y="487"/>
                    <a:pt x="1920" y="633"/>
                    <a:pt x="1871" y="754"/>
                  </a:cubicBezTo>
                  <a:lnTo>
                    <a:pt x="1847" y="754"/>
                  </a:lnTo>
                  <a:cubicBezTo>
                    <a:pt x="1847" y="754"/>
                    <a:pt x="1823" y="754"/>
                    <a:pt x="1798" y="705"/>
                  </a:cubicBezTo>
                  <a:cubicBezTo>
                    <a:pt x="1774" y="608"/>
                    <a:pt x="1774" y="487"/>
                    <a:pt x="1847" y="390"/>
                  </a:cubicBezTo>
                  <a:lnTo>
                    <a:pt x="1847" y="365"/>
                  </a:lnTo>
                  <a:close/>
                  <a:moveTo>
                    <a:pt x="2891" y="584"/>
                  </a:moveTo>
                  <a:lnTo>
                    <a:pt x="2891" y="608"/>
                  </a:lnTo>
                  <a:cubicBezTo>
                    <a:pt x="2940" y="754"/>
                    <a:pt x="2940" y="900"/>
                    <a:pt x="2867" y="948"/>
                  </a:cubicBezTo>
                  <a:cubicBezTo>
                    <a:pt x="2831" y="960"/>
                    <a:pt x="2806" y="967"/>
                    <a:pt x="2791" y="967"/>
                  </a:cubicBezTo>
                  <a:cubicBezTo>
                    <a:pt x="2776" y="967"/>
                    <a:pt x="2770" y="960"/>
                    <a:pt x="2770" y="948"/>
                  </a:cubicBezTo>
                  <a:cubicBezTo>
                    <a:pt x="2770" y="803"/>
                    <a:pt x="2794" y="681"/>
                    <a:pt x="2891" y="584"/>
                  </a:cubicBezTo>
                  <a:close/>
                  <a:moveTo>
                    <a:pt x="754" y="1021"/>
                  </a:moveTo>
                  <a:cubicBezTo>
                    <a:pt x="851" y="1021"/>
                    <a:pt x="924" y="1070"/>
                    <a:pt x="972" y="1143"/>
                  </a:cubicBezTo>
                  <a:cubicBezTo>
                    <a:pt x="997" y="1216"/>
                    <a:pt x="972" y="1288"/>
                    <a:pt x="899" y="1337"/>
                  </a:cubicBezTo>
                  <a:cubicBezTo>
                    <a:pt x="887" y="1349"/>
                    <a:pt x="875" y="1355"/>
                    <a:pt x="863" y="1355"/>
                  </a:cubicBezTo>
                  <a:cubicBezTo>
                    <a:pt x="851" y="1355"/>
                    <a:pt x="839" y="1349"/>
                    <a:pt x="827" y="1337"/>
                  </a:cubicBezTo>
                  <a:cubicBezTo>
                    <a:pt x="754" y="1240"/>
                    <a:pt x="754" y="1143"/>
                    <a:pt x="754" y="1045"/>
                  </a:cubicBezTo>
                  <a:lnTo>
                    <a:pt x="754" y="1021"/>
                  </a:lnTo>
                  <a:close/>
                  <a:moveTo>
                    <a:pt x="2357" y="74"/>
                  </a:moveTo>
                  <a:cubicBezTo>
                    <a:pt x="2600" y="122"/>
                    <a:pt x="2794" y="268"/>
                    <a:pt x="2867" y="487"/>
                  </a:cubicBezTo>
                  <a:cubicBezTo>
                    <a:pt x="2746" y="608"/>
                    <a:pt x="2673" y="778"/>
                    <a:pt x="2697" y="973"/>
                  </a:cubicBezTo>
                  <a:cubicBezTo>
                    <a:pt x="2725" y="1015"/>
                    <a:pt x="2745" y="1041"/>
                    <a:pt x="2786" y="1041"/>
                  </a:cubicBezTo>
                  <a:cubicBezTo>
                    <a:pt x="2815" y="1041"/>
                    <a:pt x="2855" y="1027"/>
                    <a:pt x="2916" y="997"/>
                  </a:cubicBezTo>
                  <a:cubicBezTo>
                    <a:pt x="3061" y="924"/>
                    <a:pt x="3037" y="681"/>
                    <a:pt x="2964" y="487"/>
                  </a:cubicBezTo>
                  <a:cubicBezTo>
                    <a:pt x="2989" y="462"/>
                    <a:pt x="3013" y="462"/>
                    <a:pt x="3061" y="462"/>
                  </a:cubicBezTo>
                  <a:cubicBezTo>
                    <a:pt x="3329" y="535"/>
                    <a:pt x="3572" y="730"/>
                    <a:pt x="3693" y="997"/>
                  </a:cubicBezTo>
                  <a:cubicBezTo>
                    <a:pt x="3766" y="1143"/>
                    <a:pt x="3766" y="1337"/>
                    <a:pt x="3644" y="1483"/>
                  </a:cubicBezTo>
                  <a:cubicBezTo>
                    <a:pt x="3474" y="1677"/>
                    <a:pt x="2819" y="1799"/>
                    <a:pt x="1774" y="1799"/>
                  </a:cubicBezTo>
                  <a:cubicBezTo>
                    <a:pt x="1118" y="1799"/>
                    <a:pt x="535" y="1750"/>
                    <a:pt x="535" y="1750"/>
                  </a:cubicBezTo>
                  <a:cubicBezTo>
                    <a:pt x="316" y="1726"/>
                    <a:pt x="195" y="1653"/>
                    <a:pt x="146" y="1507"/>
                  </a:cubicBezTo>
                  <a:cubicBezTo>
                    <a:pt x="98" y="1386"/>
                    <a:pt x="219" y="1216"/>
                    <a:pt x="438" y="1118"/>
                  </a:cubicBezTo>
                  <a:cubicBezTo>
                    <a:pt x="511" y="1070"/>
                    <a:pt x="584" y="1045"/>
                    <a:pt x="681" y="1045"/>
                  </a:cubicBezTo>
                  <a:cubicBezTo>
                    <a:pt x="657" y="1167"/>
                    <a:pt x="705" y="1288"/>
                    <a:pt x="778" y="1410"/>
                  </a:cubicBezTo>
                  <a:cubicBezTo>
                    <a:pt x="808" y="1440"/>
                    <a:pt x="857" y="1461"/>
                    <a:pt x="901" y="1461"/>
                  </a:cubicBezTo>
                  <a:cubicBezTo>
                    <a:pt x="928" y="1461"/>
                    <a:pt x="954" y="1453"/>
                    <a:pt x="972" y="1434"/>
                  </a:cubicBezTo>
                  <a:cubicBezTo>
                    <a:pt x="1070" y="1361"/>
                    <a:pt x="1118" y="1240"/>
                    <a:pt x="1094" y="1118"/>
                  </a:cubicBezTo>
                  <a:cubicBezTo>
                    <a:pt x="1045" y="1021"/>
                    <a:pt x="924" y="924"/>
                    <a:pt x="802" y="924"/>
                  </a:cubicBezTo>
                  <a:cubicBezTo>
                    <a:pt x="851" y="681"/>
                    <a:pt x="1021" y="462"/>
                    <a:pt x="1264" y="365"/>
                  </a:cubicBezTo>
                  <a:cubicBezTo>
                    <a:pt x="1395" y="278"/>
                    <a:pt x="1517" y="234"/>
                    <a:pt x="1621" y="234"/>
                  </a:cubicBezTo>
                  <a:cubicBezTo>
                    <a:pt x="1689" y="234"/>
                    <a:pt x="1750" y="254"/>
                    <a:pt x="1798" y="292"/>
                  </a:cubicBezTo>
                  <a:cubicBezTo>
                    <a:pt x="1701" y="414"/>
                    <a:pt x="1677" y="584"/>
                    <a:pt x="1750" y="730"/>
                  </a:cubicBezTo>
                  <a:cubicBezTo>
                    <a:pt x="1750" y="778"/>
                    <a:pt x="1798" y="827"/>
                    <a:pt x="1871" y="827"/>
                  </a:cubicBezTo>
                  <a:cubicBezTo>
                    <a:pt x="1895" y="827"/>
                    <a:pt x="1920" y="803"/>
                    <a:pt x="1944" y="778"/>
                  </a:cubicBezTo>
                  <a:cubicBezTo>
                    <a:pt x="2041" y="633"/>
                    <a:pt x="2017" y="438"/>
                    <a:pt x="1920" y="292"/>
                  </a:cubicBezTo>
                  <a:cubicBezTo>
                    <a:pt x="1993" y="220"/>
                    <a:pt x="2090" y="147"/>
                    <a:pt x="2187" y="122"/>
                  </a:cubicBezTo>
                  <a:cubicBezTo>
                    <a:pt x="2236" y="98"/>
                    <a:pt x="2308" y="98"/>
                    <a:pt x="2357" y="74"/>
                  </a:cubicBezTo>
                  <a:close/>
                  <a:moveTo>
                    <a:pt x="2333" y="1"/>
                  </a:moveTo>
                  <a:cubicBezTo>
                    <a:pt x="2260" y="1"/>
                    <a:pt x="2211" y="25"/>
                    <a:pt x="2138" y="50"/>
                  </a:cubicBezTo>
                  <a:cubicBezTo>
                    <a:pt x="2017" y="74"/>
                    <a:pt x="1920" y="147"/>
                    <a:pt x="1823" y="244"/>
                  </a:cubicBezTo>
                  <a:cubicBezTo>
                    <a:pt x="1756" y="188"/>
                    <a:pt x="1674" y="158"/>
                    <a:pt x="1579" y="158"/>
                  </a:cubicBezTo>
                  <a:cubicBezTo>
                    <a:pt x="1466" y="158"/>
                    <a:pt x="1336" y="200"/>
                    <a:pt x="1191" y="292"/>
                  </a:cubicBezTo>
                  <a:cubicBezTo>
                    <a:pt x="924" y="414"/>
                    <a:pt x="754" y="657"/>
                    <a:pt x="681" y="948"/>
                  </a:cubicBezTo>
                  <a:cubicBezTo>
                    <a:pt x="584" y="948"/>
                    <a:pt x="487" y="973"/>
                    <a:pt x="414" y="1021"/>
                  </a:cubicBezTo>
                  <a:cubicBezTo>
                    <a:pt x="146" y="1167"/>
                    <a:pt x="1" y="1361"/>
                    <a:pt x="49" y="1531"/>
                  </a:cubicBezTo>
                  <a:cubicBezTo>
                    <a:pt x="74" y="1701"/>
                    <a:pt x="268" y="1823"/>
                    <a:pt x="511" y="1847"/>
                  </a:cubicBezTo>
                  <a:cubicBezTo>
                    <a:pt x="511" y="1847"/>
                    <a:pt x="1118" y="1871"/>
                    <a:pt x="1774" y="1871"/>
                  </a:cubicBezTo>
                  <a:cubicBezTo>
                    <a:pt x="2867" y="1871"/>
                    <a:pt x="3523" y="1774"/>
                    <a:pt x="3717" y="1556"/>
                  </a:cubicBezTo>
                  <a:cubicBezTo>
                    <a:pt x="3839" y="1386"/>
                    <a:pt x="3863" y="1167"/>
                    <a:pt x="3766" y="973"/>
                  </a:cubicBezTo>
                  <a:cubicBezTo>
                    <a:pt x="3620" y="681"/>
                    <a:pt x="3353" y="438"/>
                    <a:pt x="3037" y="365"/>
                  </a:cubicBezTo>
                  <a:cubicBezTo>
                    <a:pt x="2989" y="365"/>
                    <a:pt x="2940" y="390"/>
                    <a:pt x="2916" y="414"/>
                  </a:cubicBezTo>
                  <a:cubicBezTo>
                    <a:pt x="2819" y="171"/>
                    <a:pt x="2600" y="25"/>
                    <a:pt x="23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  <p:grpSp>
        <p:nvGrpSpPr>
          <p:cNvPr id="1493" name="Google Shape;1493;p32"/>
          <p:cNvGrpSpPr/>
          <p:nvPr/>
        </p:nvGrpSpPr>
        <p:grpSpPr>
          <a:xfrm rot="2839265">
            <a:off x="571315" y="-170362"/>
            <a:ext cx="799290" cy="1039885"/>
            <a:chOff x="4318023" y="4113296"/>
            <a:chExt cx="716422" cy="932073"/>
          </a:xfrm>
        </p:grpSpPr>
        <p:sp>
          <p:nvSpPr>
            <p:cNvPr id="1494" name="Google Shape;1494;p32"/>
            <p:cNvSpPr/>
            <p:nvPr/>
          </p:nvSpPr>
          <p:spPr>
            <a:xfrm>
              <a:off x="4842115" y="4245779"/>
              <a:ext cx="192329" cy="205812"/>
            </a:xfrm>
            <a:custGeom>
              <a:avLst/>
              <a:gdLst/>
              <a:ahLst/>
              <a:cxnLst/>
              <a:rect l="l" t="t" r="r" b="b"/>
              <a:pathLst>
                <a:path w="2211" h="2366" extrusionOk="0">
                  <a:moveTo>
                    <a:pt x="1579" y="179"/>
                  </a:moveTo>
                  <a:cubicBezTo>
                    <a:pt x="1798" y="179"/>
                    <a:pt x="1943" y="252"/>
                    <a:pt x="1992" y="422"/>
                  </a:cubicBezTo>
                  <a:cubicBezTo>
                    <a:pt x="2041" y="519"/>
                    <a:pt x="2016" y="616"/>
                    <a:pt x="1968" y="689"/>
                  </a:cubicBezTo>
                  <a:cubicBezTo>
                    <a:pt x="1798" y="908"/>
                    <a:pt x="1239" y="1005"/>
                    <a:pt x="802" y="1005"/>
                  </a:cubicBezTo>
                  <a:lnTo>
                    <a:pt x="777" y="1005"/>
                  </a:lnTo>
                  <a:cubicBezTo>
                    <a:pt x="705" y="1005"/>
                    <a:pt x="680" y="1054"/>
                    <a:pt x="705" y="1127"/>
                  </a:cubicBezTo>
                  <a:cubicBezTo>
                    <a:pt x="802" y="1321"/>
                    <a:pt x="1045" y="1904"/>
                    <a:pt x="826" y="2171"/>
                  </a:cubicBezTo>
                  <a:cubicBezTo>
                    <a:pt x="802" y="2195"/>
                    <a:pt x="777" y="2195"/>
                    <a:pt x="777" y="2195"/>
                  </a:cubicBezTo>
                  <a:cubicBezTo>
                    <a:pt x="632" y="2195"/>
                    <a:pt x="364" y="1782"/>
                    <a:pt x="170" y="1369"/>
                  </a:cubicBezTo>
                  <a:lnTo>
                    <a:pt x="486" y="495"/>
                  </a:lnTo>
                  <a:cubicBezTo>
                    <a:pt x="826" y="325"/>
                    <a:pt x="1190" y="203"/>
                    <a:pt x="1579" y="179"/>
                  </a:cubicBezTo>
                  <a:close/>
                  <a:moveTo>
                    <a:pt x="1663" y="1"/>
                  </a:moveTo>
                  <a:cubicBezTo>
                    <a:pt x="1635" y="1"/>
                    <a:pt x="1607" y="4"/>
                    <a:pt x="1579" y="9"/>
                  </a:cubicBezTo>
                  <a:cubicBezTo>
                    <a:pt x="1142" y="33"/>
                    <a:pt x="753" y="155"/>
                    <a:pt x="389" y="349"/>
                  </a:cubicBezTo>
                  <a:cubicBezTo>
                    <a:pt x="364" y="374"/>
                    <a:pt x="340" y="374"/>
                    <a:pt x="340" y="398"/>
                  </a:cubicBezTo>
                  <a:lnTo>
                    <a:pt x="0" y="1345"/>
                  </a:lnTo>
                  <a:cubicBezTo>
                    <a:pt x="0" y="1345"/>
                    <a:pt x="0" y="1369"/>
                    <a:pt x="0" y="1394"/>
                  </a:cubicBezTo>
                  <a:cubicBezTo>
                    <a:pt x="73" y="1564"/>
                    <a:pt x="437" y="2365"/>
                    <a:pt x="777" y="2365"/>
                  </a:cubicBezTo>
                  <a:cubicBezTo>
                    <a:pt x="850" y="2365"/>
                    <a:pt x="923" y="2341"/>
                    <a:pt x="972" y="2268"/>
                  </a:cubicBezTo>
                  <a:cubicBezTo>
                    <a:pt x="1215" y="1953"/>
                    <a:pt x="1020" y="1394"/>
                    <a:pt x="899" y="1151"/>
                  </a:cubicBezTo>
                  <a:cubicBezTo>
                    <a:pt x="1215" y="1151"/>
                    <a:pt x="1871" y="1102"/>
                    <a:pt x="2089" y="786"/>
                  </a:cubicBezTo>
                  <a:cubicBezTo>
                    <a:pt x="2186" y="665"/>
                    <a:pt x="2211" y="519"/>
                    <a:pt x="2162" y="374"/>
                  </a:cubicBezTo>
                  <a:cubicBezTo>
                    <a:pt x="2076" y="159"/>
                    <a:pt x="1876" y="1"/>
                    <a:pt x="16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495" name="Google Shape;1495;p32"/>
            <p:cNvSpPr/>
            <p:nvPr/>
          </p:nvSpPr>
          <p:spPr>
            <a:xfrm>
              <a:off x="4730077" y="4175144"/>
              <a:ext cx="156491" cy="223645"/>
            </a:xfrm>
            <a:custGeom>
              <a:avLst/>
              <a:gdLst/>
              <a:ahLst/>
              <a:cxnLst/>
              <a:rect l="l" t="t" r="r" b="b"/>
              <a:pathLst>
                <a:path w="1799" h="2571" extrusionOk="0">
                  <a:moveTo>
                    <a:pt x="649" y="0"/>
                  </a:moveTo>
                  <a:cubicBezTo>
                    <a:pt x="597" y="0"/>
                    <a:pt x="542" y="6"/>
                    <a:pt x="486" y="19"/>
                  </a:cubicBezTo>
                  <a:cubicBezTo>
                    <a:pt x="365" y="44"/>
                    <a:pt x="244" y="141"/>
                    <a:pt x="195" y="262"/>
                  </a:cubicBezTo>
                  <a:cubicBezTo>
                    <a:pt x="98" y="602"/>
                    <a:pt x="511" y="1113"/>
                    <a:pt x="827" y="1501"/>
                  </a:cubicBezTo>
                  <a:cubicBezTo>
                    <a:pt x="632" y="1574"/>
                    <a:pt x="462" y="1671"/>
                    <a:pt x="292" y="1793"/>
                  </a:cubicBezTo>
                  <a:cubicBezTo>
                    <a:pt x="122" y="1890"/>
                    <a:pt x="1" y="2109"/>
                    <a:pt x="49" y="2327"/>
                  </a:cubicBezTo>
                  <a:cubicBezTo>
                    <a:pt x="49" y="2400"/>
                    <a:pt x="122" y="2497"/>
                    <a:pt x="195" y="2522"/>
                  </a:cubicBezTo>
                  <a:cubicBezTo>
                    <a:pt x="268" y="2546"/>
                    <a:pt x="341" y="2570"/>
                    <a:pt x="414" y="2570"/>
                  </a:cubicBezTo>
                  <a:cubicBezTo>
                    <a:pt x="754" y="2522"/>
                    <a:pt x="1094" y="2424"/>
                    <a:pt x="1410" y="2254"/>
                  </a:cubicBezTo>
                  <a:cubicBezTo>
                    <a:pt x="1458" y="2230"/>
                    <a:pt x="1458" y="2181"/>
                    <a:pt x="1434" y="2133"/>
                  </a:cubicBezTo>
                  <a:cubicBezTo>
                    <a:pt x="1434" y="2116"/>
                    <a:pt x="1397" y="2099"/>
                    <a:pt x="1367" y="2099"/>
                  </a:cubicBezTo>
                  <a:cubicBezTo>
                    <a:pt x="1355" y="2099"/>
                    <a:pt x="1344" y="2101"/>
                    <a:pt x="1337" y="2109"/>
                  </a:cubicBezTo>
                  <a:cubicBezTo>
                    <a:pt x="1075" y="2229"/>
                    <a:pt x="664" y="2400"/>
                    <a:pt x="406" y="2400"/>
                  </a:cubicBezTo>
                  <a:cubicBezTo>
                    <a:pt x="352" y="2400"/>
                    <a:pt x="305" y="2393"/>
                    <a:pt x="268" y="2376"/>
                  </a:cubicBezTo>
                  <a:cubicBezTo>
                    <a:pt x="244" y="2352"/>
                    <a:pt x="219" y="2327"/>
                    <a:pt x="195" y="2279"/>
                  </a:cubicBezTo>
                  <a:cubicBezTo>
                    <a:pt x="195" y="2206"/>
                    <a:pt x="219" y="2109"/>
                    <a:pt x="268" y="2036"/>
                  </a:cubicBezTo>
                  <a:cubicBezTo>
                    <a:pt x="462" y="1841"/>
                    <a:pt x="705" y="1696"/>
                    <a:pt x="972" y="1647"/>
                  </a:cubicBezTo>
                  <a:cubicBezTo>
                    <a:pt x="997" y="1647"/>
                    <a:pt x="1021" y="1623"/>
                    <a:pt x="1045" y="1598"/>
                  </a:cubicBezTo>
                  <a:cubicBezTo>
                    <a:pt x="1094" y="1550"/>
                    <a:pt x="1069" y="1526"/>
                    <a:pt x="997" y="1428"/>
                  </a:cubicBezTo>
                  <a:cubicBezTo>
                    <a:pt x="389" y="724"/>
                    <a:pt x="316" y="432"/>
                    <a:pt x="365" y="311"/>
                  </a:cubicBezTo>
                  <a:cubicBezTo>
                    <a:pt x="365" y="287"/>
                    <a:pt x="389" y="214"/>
                    <a:pt x="511" y="190"/>
                  </a:cubicBezTo>
                  <a:cubicBezTo>
                    <a:pt x="554" y="179"/>
                    <a:pt x="596" y="174"/>
                    <a:pt x="636" y="174"/>
                  </a:cubicBezTo>
                  <a:cubicBezTo>
                    <a:pt x="1244" y="174"/>
                    <a:pt x="1628" y="1283"/>
                    <a:pt x="1628" y="1283"/>
                  </a:cubicBezTo>
                  <a:cubicBezTo>
                    <a:pt x="1652" y="1307"/>
                    <a:pt x="1701" y="1331"/>
                    <a:pt x="1725" y="1331"/>
                  </a:cubicBezTo>
                  <a:cubicBezTo>
                    <a:pt x="1774" y="1307"/>
                    <a:pt x="1798" y="1258"/>
                    <a:pt x="1798" y="1210"/>
                  </a:cubicBezTo>
                  <a:cubicBezTo>
                    <a:pt x="1776" y="1165"/>
                    <a:pt x="1373" y="0"/>
                    <a:pt x="6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496" name="Google Shape;1496;p32"/>
            <p:cNvSpPr/>
            <p:nvPr/>
          </p:nvSpPr>
          <p:spPr>
            <a:xfrm>
              <a:off x="4828807" y="4113296"/>
              <a:ext cx="167625" cy="150227"/>
            </a:xfrm>
            <a:custGeom>
              <a:avLst/>
              <a:gdLst/>
              <a:ahLst/>
              <a:cxnLst/>
              <a:rect l="l" t="t" r="r" b="b"/>
              <a:pathLst>
                <a:path w="1927" h="1727" extrusionOk="0">
                  <a:moveTo>
                    <a:pt x="119" y="1"/>
                  </a:moveTo>
                  <a:cubicBezTo>
                    <a:pt x="57" y="1"/>
                    <a:pt x="1" y="74"/>
                    <a:pt x="56" y="147"/>
                  </a:cubicBezTo>
                  <a:cubicBezTo>
                    <a:pt x="347" y="463"/>
                    <a:pt x="566" y="828"/>
                    <a:pt x="712" y="1241"/>
                  </a:cubicBezTo>
                  <a:cubicBezTo>
                    <a:pt x="663" y="1386"/>
                    <a:pt x="639" y="1532"/>
                    <a:pt x="663" y="1654"/>
                  </a:cubicBezTo>
                  <a:cubicBezTo>
                    <a:pt x="663" y="1702"/>
                    <a:pt x="712" y="1726"/>
                    <a:pt x="736" y="1726"/>
                  </a:cubicBezTo>
                  <a:cubicBezTo>
                    <a:pt x="785" y="1726"/>
                    <a:pt x="809" y="1702"/>
                    <a:pt x="833" y="1678"/>
                  </a:cubicBezTo>
                  <a:cubicBezTo>
                    <a:pt x="882" y="1532"/>
                    <a:pt x="882" y="1411"/>
                    <a:pt x="858" y="1265"/>
                  </a:cubicBezTo>
                  <a:cubicBezTo>
                    <a:pt x="882" y="1241"/>
                    <a:pt x="906" y="1216"/>
                    <a:pt x="906" y="1192"/>
                  </a:cubicBezTo>
                  <a:cubicBezTo>
                    <a:pt x="1149" y="876"/>
                    <a:pt x="1489" y="706"/>
                    <a:pt x="1854" y="658"/>
                  </a:cubicBezTo>
                  <a:cubicBezTo>
                    <a:pt x="1902" y="633"/>
                    <a:pt x="1926" y="609"/>
                    <a:pt x="1926" y="560"/>
                  </a:cubicBezTo>
                  <a:cubicBezTo>
                    <a:pt x="1902" y="512"/>
                    <a:pt x="1854" y="488"/>
                    <a:pt x="1829" y="488"/>
                  </a:cubicBezTo>
                  <a:cubicBezTo>
                    <a:pt x="1441" y="536"/>
                    <a:pt x="1076" y="730"/>
                    <a:pt x="809" y="1046"/>
                  </a:cubicBezTo>
                  <a:cubicBezTo>
                    <a:pt x="663" y="658"/>
                    <a:pt x="445" y="318"/>
                    <a:pt x="177" y="26"/>
                  </a:cubicBezTo>
                  <a:cubicBezTo>
                    <a:pt x="160" y="8"/>
                    <a:pt x="139" y="1"/>
                    <a:pt x="1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497" name="Google Shape;1497;p32"/>
            <p:cNvSpPr/>
            <p:nvPr/>
          </p:nvSpPr>
          <p:spPr>
            <a:xfrm>
              <a:off x="4318023" y="4482647"/>
              <a:ext cx="515662" cy="562722"/>
            </a:xfrm>
            <a:custGeom>
              <a:avLst/>
              <a:gdLst/>
              <a:ahLst/>
              <a:cxnLst/>
              <a:rect l="l" t="t" r="r" b="b"/>
              <a:pathLst>
                <a:path w="5928" h="6469" extrusionOk="0">
                  <a:moveTo>
                    <a:pt x="5857" y="0"/>
                  </a:moveTo>
                  <a:cubicBezTo>
                    <a:pt x="5849" y="0"/>
                    <a:pt x="5840" y="2"/>
                    <a:pt x="5831" y="7"/>
                  </a:cubicBezTo>
                  <a:cubicBezTo>
                    <a:pt x="5782" y="7"/>
                    <a:pt x="5758" y="31"/>
                    <a:pt x="5758" y="80"/>
                  </a:cubicBezTo>
                  <a:cubicBezTo>
                    <a:pt x="5758" y="250"/>
                    <a:pt x="5734" y="396"/>
                    <a:pt x="5734" y="566"/>
                  </a:cubicBezTo>
                  <a:cubicBezTo>
                    <a:pt x="5709" y="590"/>
                    <a:pt x="5734" y="638"/>
                    <a:pt x="5782" y="638"/>
                  </a:cubicBezTo>
                  <a:lnTo>
                    <a:pt x="5782" y="614"/>
                  </a:lnTo>
                  <a:cubicBezTo>
                    <a:pt x="5791" y="619"/>
                    <a:pt x="5801" y="621"/>
                    <a:pt x="5810" y="621"/>
                  </a:cubicBezTo>
                  <a:cubicBezTo>
                    <a:pt x="5848" y="621"/>
                    <a:pt x="5879" y="585"/>
                    <a:pt x="5879" y="566"/>
                  </a:cubicBezTo>
                  <a:cubicBezTo>
                    <a:pt x="5904" y="396"/>
                    <a:pt x="5928" y="225"/>
                    <a:pt x="5928" y="80"/>
                  </a:cubicBezTo>
                  <a:cubicBezTo>
                    <a:pt x="5928" y="40"/>
                    <a:pt x="5896" y="0"/>
                    <a:pt x="5857" y="0"/>
                  </a:cubicBezTo>
                  <a:close/>
                  <a:moveTo>
                    <a:pt x="5682" y="972"/>
                  </a:moveTo>
                  <a:cubicBezTo>
                    <a:pt x="5644" y="972"/>
                    <a:pt x="5612" y="1007"/>
                    <a:pt x="5612" y="1027"/>
                  </a:cubicBezTo>
                  <a:cubicBezTo>
                    <a:pt x="5564" y="1197"/>
                    <a:pt x="5515" y="1343"/>
                    <a:pt x="5442" y="1489"/>
                  </a:cubicBezTo>
                  <a:cubicBezTo>
                    <a:pt x="5418" y="1513"/>
                    <a:pt x="5442" y="1562"/>
                    <a:pt x="5491" y="1586"/>
                  </a:cubicBezTo>
                  <a:lnTo>
                    <a:pt x="5515" y="1586"/>
                  </a:lnTo>
                  <a:lnTo>
                    <a:pt x="5515" y="1562"/>
                  </a:lnTo>
                  <a:cubicBezTo>
                    <a:pt x="5523" y="1570"/>
                    <a:pt x="5531" y="1572"/>
                    <a:pt x="5539" y="1572"/>
                  </a:cubicBezTo>
                  <a:cubicBezTo>
                    <a:pt x="5555" y="1572"/>
                    <a:pt x="5572" y="1562"/>
                    <a:pt x="5588" y="1562"/>
                  </a:cubicBezTo>
                  <a:cubicBezTo>
                    <a:pt x="5661" y="1392"/>
                    <a:pt x="5734" y="1246"/>
                    <a:pt x="5782" y="1076"/>
                  </a:cubicBezTo>
                  <a:cubicBezTo>
                    <a:pt x="5782" y="1027"/>
                    <a:pt x="5758" y="1003"/>
                    <a:pt x="5709" y="979"/>
                  </a:cubicBezTo>
                  <a:cubicBezTo>
                    <a:pt x="5700" y="974"/>
                    <a:pt x="5691" y="972"/>
                    <a:pt x="5682" y="972"/>
                  </a:cubicBezTo>
                  <a:close/>
                  <a:moveTo>
                    <a:pt x="4303" y="1753"/>
                  </a:moveTo>
                  <a:cubicBezTo>
                    <a:pt x="4217" y="1753"/>
                    <a:pt x="4164" y="1879"/>
                    <a:pt x="4276" y="1902"/>
                  </a:cubicBezTo>
                  <a:cubicBezTo>
                    <a:pt x="4398" y="1975"/>
                    <a:pt x="4543" y="2047"/>
                    <a:pt x="4640" y="2169"/>
                  </a:cubicBezTo>
                  <a:cubicBezTo>
                    <a:pt x="4640" y="2193"/>
                    <a:pt x="4665" y="2193"/>
                    <a:pt x="4689" y="2193"/>
                  </a:cubicBezTo>
                  <a:cubicBezTo>
                    <a:pt x="4713" y="2193"/>
                    <a:pt x="4738" y="2193"/>
                    <a:pt x="4762" y="2169"/>
                  </a:cubicBezTo>
                  <a:cubicBezTo>
                    <a:pt x="4786" y="2145"/>
                    <a:pt x="4786" y="2096"/>
                    <a:pt x="4762" y="2072"/>
                  </a:cubicBezTo>
                  <a:cubicBezTo>
                    <a:pt x="4640" y="1926"/>
                    <a:pt x="4495" y="1829"/>
                    <a:pt x="4325" y="1756"/>
                  </a:cubicBezTo>
                  <a:cubicBezTo>
                    <a:pt x="4317" y="1754"/>
                    <a:pt x="4310" y="1753"/>
                    <a:pt x="4303" y="1753"/>
                  </a:cubicBezTo>
                  <a:close/>
                  <a:moveTo>
                    <a:pt x="3790" y="1732"/>
                  </a:moveTo>
                  <a:cubicBezTo>
                    <a:pt x="3596" y="1780"/>
                    <a:pt x="3474" y="1926"/>
                    <a:pt x="3474" y="2120"/>
                  </a:cubicBezTo>
                  <a:cubicBezTo>
                    <a:pt x="3450" y="2145"/>
                    <a:pt x="3450" y="2169"/>
                    <a:pt x="3474" y="2193"/>
                  </a:cubicBezTo>
                  <a:cubicBezTo>
                    <a:pt x="3474" y="2242"/>
                    <a:pt x="3499" y="2266"/>
                    <a:pt x="3547" y="2266"/>
                  </a:cubicBezTo>
                  <a:lnTo>
                    <a:pt x="3572" y="2266"/>
                  </a:lnTo>
                  <a:cubicBezTo>
                    <a:pt x="3620" y="2242"/>
                    <a:pt x="3644" y="2193"/>
                    <a:pt x="3620" y="2169"/>
                  </a:cubicBezTo>
                  <a:lnTo>
                    <a:pt x="3620" y="2120"/>
                  </a:lnTo>
                  <a:cubicBezTo>
                    <a:pt x="3644" y="1999"/>
                    <a:pt x="3717" y="1926"/>
                    <a:pt x="3839" y="1902"/>
                  </a:cubicBezTo>
                  <a:cubicBezTo>
                    <a:pt x="3887" y="1877"/>
                    <a:pt x="3912" y="1829"/>
                    <a:pt x="3887" y="1780"/>
                  </a:cubicBezTo>
                  <a:cubicBezTo>
                    <a:pt x="3887" y="1756"/>
                    <a:pt x="3839" y="1732"/>
                    <a:pt x="3790" y="1732"/>
                  </a:cubicBezTo>
                  <a:close/>
                  <a:moveTo>
                    <a:pt x="5248" y="1835"/>
                  </a:moveTo>
                  <a:cubicBezTo>
                    <a:pt x="5230" y="1835"/>
                    <a:pt x="5211" y="1841"/>
                    <a:pt x="5199" y="1853"/>
                  </a:cubicBezTo>
                  <a:cubicBezTo>
                    <a:pt x="5078" y="1975"/>
                    <a:pt x="4981" y="2072"/>
                    <a:pt x="4835" y="2169"/>
                  </a:cubicBezTo>
                  <a:cubicBezTo>
                    <a:pt x="4786" y="2169"/>
                    <a:pt x="4786" y="2217"/>
                    <a:pt x="4811" y="2266"/>
                  </a:cubicBezTo>
                  <a:cubicBezTo>
                    <a:pt x="4811" y="2290"/>
                    <a:pt x="4859" y="2315"/>
                    <a:pt x="4883" y="2315"/>
                  </a:cubicBezTo>
                  <a:lnTo>
                    <a:pt x="4883" y="2290"/>
                  </a:lnTo>
                  <a:cubicBezTo>
                    <a:pt x="4883" y="2290"/>
                    <a:pt x="4908" y="2290"/>
                    <a:pt x="4908" y="2315"/>
                  </a:cubicBezTo>
                  <a:cubicBezTo>
                    <a:pt x="5053" y="2217"/>
                    <a:pt x="5199" y="2096"/>
                    <a:pt x="5296" y="1975"/>
                  </a:cubicBezTo>
                  <a:cubicBezTo>
                    <a:pt x="5345" y="1926"/>
                    <a:pt x="5345" y="1877"/>
                    <a:pt x="5296" y="1853"/>
                  </a:cubicBezTo>
                  <a:cubicBezTo>
                    <a:pt x="5284" y="1841"/>
                    <a:pt x="5266" y="1835"/>
                    <a:pt x="5248" y="1835"/>
                  </a:cubicBezTo>
                  <a:close/>
                  <a:moveTo>
                    <a:pt x="4416" y="2312"/>
                  </a:moveTo>
                  <a:cubicBezTo>
                    <a:pt x="4410" y="2312"/>
                    <a:pt x="4404" y="2313"/>
                    <a:pt x="4398" y="2315"/>
                  </a:cubicBezTo>
                  <a:cubicBezTo>
                    <a:pt x="4276" y="2339"/>
                    <a:pt x="4179" y="2363"/>
                    <a:pt x="4057" y="2363"/>
                  </a:cubicBezTo>
                  <a:lnTo>
                    <a:pt x="3936" y="2363"/>
                  </a:lnTo>
                  <a:cubicBezTo>
                    <a:pt x="3930" y="2362"/>
                    <a:pt x="3925" y="2361"/>
                    <a:pt x="3920" y="2361"/>
                  </a:cubicBezTo>
                  <a:cubicBezTo>
                    <a:pt x="3836" y="2361"/>
                    <a:pt x="3820" y="2533"/>
                    <a:pt x="3912" y="2533"/>
                  </a:cubicBezTo>
                  <a:lnTo>
                    <a:pt x="4057" y="2533"/>
                  </a:lnTo>
                  <a:lnTo>
                    <a:pt x="4057" y="2509"/>
                  </a:lnTo>
                  <a:cubicBezTo>
                    <a:pt x="4179" y="2509"/>
                    <a:pt x="4300" y="2509"/>
                    <a:pt x="4422" y="2485"/>
                  </a:cubicBezTo>
                  <a:cubicBezTo>
                    <a:pt x="4535" y="2462"/>
                    <a:pt x="4500" y="2312"/>
                    <a:pt x="4416" y="2312"/>
                  </a:cubicBezTo>
                  <a:close/>
                  <a:moveTo>
                    <a:pt x="4946" y="2451"/>
                  </a:moveTo>
                  <a:cubicBezTo>
                    <a:pt x="4934" y="2451"/>
                    <a:pt x="4921" y="2454"/>
                    <a:pt x="4908" y="2460"/>
                  </a:cubicBezTo>
                  <a:cubicBezTo>
                    <a:pt x="4859" y="2485"/>
                    <a:pt x="4859" y="2533"/>
                    <a:pt x="4859" y="2582"/>
                  </a:cubicBezTo>
                  <a:cubicBezTo>
                    <a:pt x="4932" y="2728"/>
                    <a:pt x="4956" y="2873"/>
                    <a:pt x="4981" y="3019"/>
                  </a:cubicBezTo>
                  <a:cubicBezTo>
                    <a:pt x="4981" y="3068"/>
                    <a:pt x="5029" y="3092"/>
                    <a:pt x="5078" y="3092"/>
                  </a:cubicBezTo>
                  <a:cubicBezTo>
                    <a:pt x="5126" y="3092"/>
                    <a:pt x="5151" y="3043"/>
                    <a:pt x="5151" y="3019"/>
                  </a:cubicBezTo>
                  <a:cubicBezTo>
                    <a:pt x="5126" y="2825"/>
                    <a:pt x="5078" y="2679"/>
                    <a:pt x="5029" y="2509"/>
                  </a:cubicBezTo>
                  <a:cubicBezTo>
                    <a:pt x="5011" y="2473"/>
                    <a:pt x="4981" y="2451"/>
                    <a:pt x="4946" y="2451"/>
                  </a:cubicBezTo>
                  <a:close/>
                  <a:moveTo>
                    <a:pt x="5078" y="3432"/>
                  </a:moveTo>
                  <a:cubicBezTo>
                    <a:pt x="5029" y="3432"/>
                    <a:pt x="5005" y="3456"/>
                    <a:pt x="4981" y="3505"/>
                  </a:cubicBezTo>
                  <a:cubicBezTo>
                    <a:pt x="4956" y="3651"/>
                    <a:pt x="4932" y="3821"/>
                    <a:pt x="4883" y="3966"/>
                  </a:cubicBezTo>
                  <a:cubicBezTo>
                    <a:pt x="4859" y="3991"/>
                    <a:pt x="4883" y="4039"/>
                    <a:pt x="4908" y="4064"/>
                  </a:cubicBezTo>
                  <a:lnTo>
                    <a:pt x="4956" y="4064"/>
                  </a:lnTo>
                  <a:cubicBezTo>
                    <a:pt x="4981" y="4064"/>
                    <a:pt x="5005" y="4039"/>
                    <a:pt x="5029" y="4015"/>
                  </a:cubicBezTo>
                  <a:cubicBezTo>
                    <a:pt x="5078" y="3869"/>
                    <a:pt x="5126" y="3699"/>
                    <a:pt x="5151" y="3529"/>
                  </a:cubicBezTo>
                  <a:cubicBezTo>
                    <a:pt x="5151" y="3481"/>
                    <a:pt x="5126" y="3432"/>
                    <a:pt x="5078" y="3432"/>
                  </a:cubicBezTo>
                  <a:close/>
                  <a:moveTo>
                    <a:pt x="4703" y="4339"/>
                  </a:moveTo>
                  <a:cubicBezTo>
                    <a:pt x="4677" y="4339"/>
                    <a:pt x="4655" y="4351"/>
                    <a:pt x="4640" y="4379"/>
                  </a:cubicBezTo>
                  <a:cubicBezTo>
                    <a:pt x="4543" y="4501"/>
                    <a:pt x="4422" y="4622"/>
                    <a:pt x="4325" y="4720"/>
                  </a:cubicBezTo>
                  <a:cubicBezTo>
                    <a:pt x="4276" y="4744"/>
                    <a:pt x="4276" y="4792"/>
                    <a:pt x="4325" y="4841"/>
                  </a:cubicBezTo>
                  <a:cubicBezTo>
                    <a:pt x="4325" y="4841"/>
                    <a:pt x="4349" y="4865"/>
                    <a:pt x="4373" y="4865"/>
                  </a:cubicBezTo>
                  <a:lnTo>
                    <a:pt x="4373" y="4841"/>
                  </a:lnTo>
                  <a:lnTo>
                    <a:pt x="4422" y="4841"/>
                  </a:lnTo>
                  <a:cubicBezTo>
                    <a:pt x="4543" y="4720"/>
                    <a:pt x="4665" y="4598"/>
                    <a:pt x="4762" y="4477"/>
                  </a:cubicBezTo>
                  <a:cubicBezTo>
                    <a:pt x="4786" y="4428"/>
                    <a:pt x="4786" y="4379"/>
                    <a:pt x="4762" y="4355"/>
                  </a:cubicBezTo>
                  <a:cubicBezTo>
                    <a:pt x="4742" y="4345"/>
                    <a:pt x="4722" y="4339"/>
                    <a:pt x="4703" y="4339"/>
                  </a:cubicBezTo>
                  <a:close/>
                  <a:moveTo>
                    <a:pt x="3975" y="4971"/>
                  </a:moveTo>
                  <a:cubicBezTo>
                    <a:pt x="3960" y="4971"/>
                    <a:pt x="3946" y="4977"/>
                    <a:pt x="3936" y="4987"/>
                  </a:cubicBezTo>
                  <a:cubicBezTo>
                    <a:pt x="3790" y="5060"/>
                    <a:pt x="3644" y="5108"/>
                    <a:pt x="3474" y="5133"/>
                  </a:cubicBezTo>
                  <a:cubicBezTo>
                    <a:pt x="3450" y="5157"/>
                    <a:pt x="3402" y="5205"/>
                    <a:pt x="3426" y="5254"/>
                  </a:cubicBezTo>
                  <a:cubicBezTo>
                    <a:pt x="3426" y="5278"/>
                    <a:pt x="3474" y="5303"/>
                    <a:pt x="3499" y="5303"/>
                  </a:cubicBezTo>
                  <a:lnTo>
                    <a:pt x="3523" y="5303"/>
                  </a:lnTo>
                  <a:cubicBezTo>
                    <a:pt x="3693" y="5254"/>
                    <a:pt x="3839" y="5205"/>
                    <a:pt x="4009" y="5133"/>
                  </a:cubicBezTo>
                  <a:cubicBezTo>
                    <a:pt x="4033" y="5108"/>
                    <a:pt x="4057" y="5060"/>
                    <a:pt x="4033" y="5011"/>
                  </a:cubicBezTo>
                  <a:cubicBezTo>
                    <a:pt x="4019" y="4983"/>
                    <a:pt x="3996" y="4971"/>
                    <a:pt x="3975" y="4971"/>
                  </a:cubicBezTo>
                  <a:close/>
                  <a:moveTo>
                    <a:pt x="1531" y="5205"/>
                  </a:moveTo>
                  <a:cubicBezTo>
                    <a:pt x="1434" y="5205"/>
                    <a:pt x="1434" y="5375"/>
                    <a:pt x="1531" y="5375"/>
                  </a:cubicBezTo>
                  <a:lnTo>
                    <a:pt x="2041" y="5375"/>
                  </a:lnTo>
                  <a:cubicBezTo>
                    <a:pt x="2065" y="5375"/>
                    <a:pt x="2114" y="5327"/>
                    <a:pt x="2114" y="5303"/>
                  </a:cubicBezTo>
                  <a:cubicBezTo>
                    <a:pt x="2114" y="5254"/>
                    <a:pt x="2090" y="5205"/>
                    <a:pt x="2041" y="5205"/>
                  </a:cubicBezTo>
                  <a:close/>
                  <a:moveTo>
                    <a:pt x="2527" y="5205"/>
                  </a:moveTo>
                  <a:cubicBezTo>
                    <a:pt x="2478" y="5205"/>
                    <a:pt x="2454" y="5254"/>
                    <a:pt x="2454" y="5278"/>
                  </a:cubicBezTo>
                  <a:cubicBezTo>
                    <a:pt x="2430" y="5327"/>
                    <a:pt x="2478" y="5375"/>
                    <a:pt x="2527" y="5375"/>
                  </a:cubicBezTo>
                  <a:lnTo>
                    <a:pt x="3013" y="5375"/>
                  </a:lnTo>
                  <a:cubicBezTo>
                    <a:pt x="3061" y="5375"/>
                    <a:pt x="3110" y="5327"/>
                    <a:pt x="3110" y="5278"/>
                  </a:cubicBezTo>
                  <a:cubicBezTo>
                    <a:pt x="3086" y="5230"/>
                    <a:pt x="3061" y="5205"/>
                    <a:pt x="3013" y="5205"/>
                  </a:cubicBezTo>
                  <a:close/>
                  <a:moveTo>
                    <a:pt x="1044" y="5270"/>
                  </a:moveTo>
                  <a:cubicBezTo>
                    <a:pt x="1037" y="5270"/>
                    <a:pt x="1029" y="5273"/>
                    <a:pt x="1021" y="5278"/>
                  </a:cubicBezTo>
                  <a:cubicBezTo>
                    <a:pt x="851" y="5327"/>
                    <a:pt x="681" y="5400"/>
                    <a:pt x="559" y="5497"/>
                  </a:cubicBezTo>
                  <a:cubicBezTo>
                    <a:pt x="511" y="5545"/>
                    <a:pt x="511" y="5594"/>
                    <a:pt x="559" y="5618"/>
                  </a:cubicBezTo>
                  <a:cubicBezTo>
                    <a:pt x="559" y="5643"/>
                    <a:pt x="584" y="5643"/>
                    <a:pt x="608" y="5667"/>
                  </a:cubicBezTo>
                  <a:cubicBezTo>
                    <a:pt x="632" y="5643"/>
                    <a:pt x="632" y="5643"/>
                    <a:pt x="657" y="5643"/>
                  </a:cubicBezTo>
                  <a:cubicBezTo>
                    <a:pt x="778" y="5545"/>
                    <a:pt x="899" y="5473"/>
                    <a:pt x="1069" y="5424"/>
                  </a:cubicBezTo>
                  <a:cubicBezTo>
                    <a:pt x="1134" y="5424"/>
                    <a:pt x="1103" y="5270"/>
                    <a:pt x="1044" y="5270"/>
                  </a:cubicBezTo>
                  <a:close/>
                  <a:moveTo>
                    <a:pt x="295" y="5864"/>
                  </a:moveTo>
                  <a:cubicBezTo>
                    <a:pt x="265" y="5864"/>
                    <a:pt x="235" y="5877"/>
                    <a:pt x="219" y="5910"/>
                  </a:cubicBezTo>
                  <a:cubicBezTo>
                    <a:pt x="122" y="6056"/>
                    <a:pt x="74" y="6201"/>
                    <a:pt x="25" y="6371"/>
                  </a:cubicBezTo>
                  <a:cubicBezTo>
                    <a:pt x="1" y="6420"/>
                    <a:pt x="25" y="6469"/>
                    <a:pt x="74" y="6469"/>
                  </a:cubicBezTo>
                  <a:lnTo>
                    <a:pt x="98" y="6469"/>
                  </a:lnTo>
                  <a:cubicBezTo>
                    <a:pt x="122" y="6469"/>
                    <a:pt x="146" y="6444"/>
                    <a:pt x="171" y="6420"/>
                  </a:cubicBezTo>
                  <a:cubicBezTo>
                    <a:pt x="219" y="6274"/>
                    <a:pt x="292" y="6129"/>
                    <a:pt x="365" y="5983"/>
                  </a:cubicBezTo>
                  <a:cubicBezTo>
                    <a:pt x="414" y="5918"/>
                    <a:pt x="354" y="5864"/>
                    <a:pt x="295" y="586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</p:spTree>
    <p:extLst>
      <p:ext uri="{BB962C8B-B14F-4D97-AF65-F5344CB8AC3E}">
        <p14:creationId xmlns:p14="http://schemas.microsoft.com/office/powerpoint/2010/main" val="105838614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99" name="Google Shape;1499;p33"/>
          <p:cNvGrpSpPr/>
          <p:nvPr/>
        </p:nvGrpSpPr>
        <p:grpSpPr>
          <a:xfrm flipH="1">
            <a:off x="7532360" y="3641562"/>
            <a:ext cx="884679" cy="1501939"/>
            <a:chOff x="-1056319" y="1385262"/>
            <a:chExt cx="212940" cy="361495"/>
          </a:xfrm>
        </p:grpSpPr>
        <p:sp>
          <p:nvSpPr>
            <p:cNvPr id="1500" name="Google Shape;1500;p33"/>
            <p:cNvSpPr/>
            <p:nvPr/>
          </p:nvSpPr>
          <p:spPr>
            <a:xfrm>
              <a:off x="-933315" y="1467563"/>
              <a:ext cx="27460" cy="279194"/>
            </a:xfrm>
            <a:custGeom>
              <a:avLst/>
              <a:gdLst/>
              <a:ahLst/>
              <a:cxnLst/>
              <a:rect l="l" t="t" r="r" b="b"/>
              <a:pathLst>
                <a:path w="705" h="7168" extrusionOk="0">
                  <a:moveTo>
                    <a:pt x="680" y="1"/>
                  </a:moveTo>
                  <a:cubicBezTo>
                    <a:pt x="656" y="1"/>
                    <a:pt x="632" y="25"/>
                    <a:pt x="632" y="50"/>
                  </a:cubicBezTo>
                  <a:cubicBezTo>
                    <a:pt x="608" y="292"/>
                    <a:pt x="0" y="6123"/>
                    <a:pt x="170" y="7119"/>
                  </a:cubicBezTo>
                  <a:cubicBezTo>
                    <a:pt x="170" y="7143"/>
                    <a:pt x="170" y="7167"/>
                    <a:pt x="195" y="7167"/>
                  </a:cubicBezTo>
                  <a:lnTo>
                    <a:pt x="219" y="7167"/>
                  </a:lnTo>
                  <a:cubicBezTo>
                    <a:pt x="243" y="7143"/>
                    <a:pt x="243" y="7119"/>
                    <a:pt x="243" y="7094"/>
                  </a:cubicBezTo>
                  <a:cubicBezTo>
                    <a:pt x="97" y="6123"/>
                    <a:pt x="705" y="122"/>
                    <a:pt x="705" y="74"/>
                  </a:cubicBezTo>
                  <a:cubicBezTo>
                    <a:pt x="705" y="25"/>
                    <a:pt x="705" y="25"/>
                    <a:pt x="6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501" name="Google Shape;1501;p33"/>
            <p:cNvSpPr/>
            <p:nvPr/>
          </p:nvSpPr>
          <p:spPr>
            <a:xfrm>
              <a:off x="-968331" y="1385262"/>
              <a:ext cx="124952" cy="123978"/>
            </a:xfrm>
            <a:custGeom>
              <a:avLst/>
              <a:gdLst/>
              <a:ahLst/>
              <a:cxnLst/>
              <a:rect l="l" t="t" r="r" b="b"/>
              <a:pathLst>
                <a:path w="3208" h="3183" extrusionOk="0">
                  <a:moveTo>
                    <a:pt x="1555" y="98"/>
                  </a:moveTo>
                  <a:cubicBezTo>
                    <a:pt x="1871" y="171"/>
                    <a:pt x="1871" y="705"/>
                    <a:pt x="1871" y="705"/>
                  </a:cubicBezTo>
                  <a:cubicBezTo>
                    <a:pt x="1871" y="729"/>
                    <a:pt x="1895" y="754"/>
                    <a:pt x="1920" y="754"/>
                  </a:cubicBezTo>
                  <a:cubicBezTo>
                    <a:pt x="1944" y="754"/>
                    <a:pt x="1968" y="754"/>
                    <a:pt x="1968" y="729"/>
                  </a:cubicBezTo>
                  <a:cubicBezTo>
                    <a:pt x="2065" y="535"/>
                    <a:pt x="2260" y="243"/>
                    <a:pt x="2381" y="243"/>
                  </a:cubicBezTo>
                  <a:cubicBezTo>
                    <a:pt x="2405" y="243"/>
                    <a:pt x="2430" y="243"/>
                    <a:pt x="2430" y="268"/>
                  </a:cubicBezTo>
                  <a:cubicBezTo>
                    <a:pt x="2600" y="389"/>
                    <a:pt x="2478" y="802"/>
                    <a:pt x="2405" y="948"/>
                  </a:cubicBezTo>
                  <a:cubicBezTo>
                    <a:pt x="2386" y="988"/>
                    <a:pt x="2414" y="1027"/>
                    <a:pt x="2452" y="1027"/>
                  </a:cubicBezTo>
                  <a:cubicBezTo>
                    <a:pt x="2460" y="1027"/>
                    <a:pt x="2469" y="1025"/>
                    <a:pt x="2478" y="1021"/>
                  </a:cubicBezTo>
                  <a:cubicBezTo>
                    <a:pt x="2600" y="972"/>
                    <a:pt x="2745" y="924"/>
                    <a:pt x="2891" y="924"/>
                  </a:cubicBezTo>
                  <a:cubicBezTo>
                    <a:pt x="2940" y="924"/>
                    <a:pt x="3013" y="924"/>
                    <a:pt x="3061" y="972"/>
                  </a:cubicBezTo>
                  <a:cubicBezTo>
                    <a:pt x="3061" y="972"/>
                    <a:pt x="3061" y="996"/>
                    <a:pt x="3061" y="996"/>
                  </a:cubicBezTo>
                  <a:cubicBezTo>
                    <a:pt x="3037" y="1142"/>
                    <a:pt x="2745" y="1409"/>
                    <a:pt x="2551" y="1580"/>
                  </a:cubicBezTo>
                  <a:cubicBezTo>
                    <a:pt x="2527" y="1580"/>
                    <a:pt x="2527" y="1604"/>
                    <a:pt x="2527" y="1628"/>
                  </a:cubicBezTo>
                  <a:cubicBezTo>
                    <a:pt x="2551" y="1628"/>
                    <a:pt x="2551" y="1652"/>
                    <a:pt x="2575" y="1652"/>
                  </a:cubicBezTo>
                  <a:cubicBezTo>
                    <a:pt x="2721" y="1652"/>
                    <a:pt x="3134" y="1725"/>
                    <a:pt x="3134" y="1920"/>
                  </a:cubicBezTo>
                  <a:cubicBezTo>
                    <a:pt x="3134" y="2114"/>
                    <a:pt x="2624" y="2163"/>
                    <a:pt x="2430" y="2163"/>
                  </a:cubicBezTo>
                  <a:cubicBezTo>
                    <a:pt x="2430" y="2163"/>
                    <a:pt x="2405" y="2163"/>
                    <a:pt x="2405" y="2187"/>
                  </a:cubicBezTo>
                  <a:cubicBezTo>
                    <a:pt x="2381" y="2211"/>
                    <a:pt x="2381" y="2211"/>
                    <a:pt x="2405" y="2235"/>
                  </a:cubicBezTo>
                  <a:cubicBezTo>
                    <a:pt x="2405" y="2235"/>
                    <a:pt x="2697" y="2551"/>
                    <a:pt x="2527" y="2794"/>
                  </a:cubicBezTo>
                  <a:cubicBezTo>
                    <a:pt x="2503" y="2818"/>
                    <a:pt x="2454" y="2843"/>
                    <a:pt x="2430" y="2843"/>
                  </a:cubicBezTo>
                  <a:cubicBezTo>
                    <a:pt x="2260" y="2843"/>
                    <a:pt x="1992" y="2503"/>
                    <a:pt x="1895" y="2381"/>
                  </a:cubicBezTo>
                  <a:cubicBezTo>
                    <a:pt x="1883" y="2369"/>
                    <a:pt x="1871" y="2363"/>
                    <a:pt x="1862" y="2363"/>
                  </a:cubicBezTo>
                  <a:cubicBezTo>
                    <a:pt x="1853" y="2363"/>
                    <a:pt x="1847" y="2369"/>
                    <a:pt x="1847" y="2381"/>
                  </a:cubicBezTo>
                  <a:cubicBezTo>
                    <a:pt x="1822" y="2381"/>
                    <a:pt x="1798" y="2405"/>
                    <a:pt x="1798" y="2430"/>
                  </a:cubicBezTo>
                  <a:cubicBezTo>
                    <a:pt x="1798" y="2430"/>
                    <a:pt x="1871" y="2964"/>
                    <a:pt x="1579" y="3086"/>
                  </a:cubicBezTo>
                  <a:lnTo>
                    <a:pt x="1507" y="3086"/>
                  </a:lnTo>
                  <a:cubicBezTo>
                    <a:pt x="1312" y="3086"/>
                    <a:pt x="1215" y="2624"/>
                    <a:pt x="1215" y="2454"/>
                  </a:cubicBezTo>
                  <a:cubicBezTo>
                    <a:pt x="1215" y="2430"/>
                    <a:pt x="1191" y="2430"/>
                    <a:pt x="1166" y="2430"/>
                  </a:cubicBezTo>
                  <a:cubicBezTo>
                    <a:pt x="1166" y="2430"/>
                    <a:pt x="1166" y="2454"/>
                    <a:pt x="1166" y="2454"/>
                  </a:cubicBezTo>
                  <a:cubicBezTo>
                    <a:pt x="1045" y="2551"/>
                    <a:pt x="899" y="2624"/>
                    <a:pt x="754" y="2624"/>
                  </a:cubicBezTo>
                  <a:cubicBezTo>
                    <a:pt x="656" y="2624"/>
                    <a:pt x="583" y="2600"/>
                    <a:pt x="511" y="2575"/>
                  </a:cubicBezTo>
                  <a:cubicBezTo>
                    <a:pt x="462" y="2551"/>
                    <a:pt x="413" y="2503"/>
                    <a:pt x="413" y="2454"/>
                  </a:cubicBezTo>
                  <a:cubicBezTo>
                    <a:pt x="389" y="2235"/>
                    <a:pt x="729" y="1871"/>
                    <a:pt x="875" y="1725"/>
                  </a:cubicBezTo>
                  <a:cubicBezTo>
                    <a:pt x="875" y="1701"/>
                    <a:pt x="875" y="1701"/>
                    <a:pt x="875" y="1677"/>
                  </a:cubicBezTo>
                  <a:cubicBezTo>
                    <a:pt x="851" y="1652"/>
                    <a:pt x="826" y="1652"/>
                    <a:pt x="826" y="1652"/>
                  </a:cubicBezTo>
                  <a:lnTo>
                    <a:pt x="705" y="1652"/>
                  </a:lnTo>
                  <a:cubicBezTo>
                    <a:pt x="535" y="1652"/>
                    <a:pt x="195" y="1628"/>
                    <a:pt x="146" y="1409"/>
                  </a:cubicBezTo>
                  <a:cubicBezTo>
                    <a:pt x="122" y="1385"/>
                    <a:pt x="122" y="1361"/>
                    <a:pt x="146" y="1337"/>
                  </a:cubicBezTo>
                  <a:cubicBezTo>
                    <a:pt x="219" y="1215"/>
                    <a:pt x="559" y="1191"/>
                    <a:pt x="826" y="1191"/>
                  </a:cubicBezTo>
                  <a:lnTo>
                    <a:pt x="851" y="1191"/>
                  </a:lnTo>
                  <a:cubicBezTo>
                    <a:pt x="899" y="1167"/>
                    <a:pt x="924" y="1118"/>
                    <a:pt x="875" y="1094"/>
                  </a:cubicBezTo>
                  <a:cubicBezTo>
                    <a:pt x="778" y="1021"/>
                    <a:pt x="511" y="778"/>
                    <a:pt x="511" y="608"/>
                  </a:cubicBezTo>
                  <a:cubicBezTo>
                    <a:pt x="511" y="559"/>
                    <a:pt x="511" y="535"/>
                    <a:pt x="535" y="511"/>
                  </a:cubicBezTo>
                  <a:cubicBezTo>
                    <a:pt x="583" y="486"/>
                    <a:pt x="608" y="462"/>
                    <a:pt x="656" y="462"/>
                  </a:cubicBezTo>
                  <a:cubicBezTo>
                    <a:pt x="899" y="511"/>
                    <a:pt x="1118" y="632"/>
                    <a:pt x="1312" y="778"/>
                  </a:cubicBezTo>
                  <a:lnTo>
                    <a:pt x="1361" y="778"/>
                  </a:lnTo>
                  <a:cubicBezTo>
                    <a:pt x="1385" y="754"/>
                    <a:pt x="1385" y="754"/>
                    <a:pt x="1385" y="729"/>
                  </a:cubicBezTo>
                  <a:cubicBezTo>
                    <a:pt x="1361" y="608"/>
                    <a:pt x="1337" y="268"/>
                    <a:pt x="1434" y="146"/>
                  </a:cubicBezTo>
                  <a:cubicBezTo>
                    <a:pt x="1458" y="98"/>
                    <a:pt x="1507" y="98"/>
                    <a:pt x="1555" y="98"/>
                  </a:cubicBezTo>
                  <a:close/>
                  <a:moveTo>
                    <a:pt x="1531" y="1"/>
                  </a:moveTo>
                  <a:cubicBezTo>
                    <a:pt x="1458" y="1"/>
                    <a:pt x="1385" y="25"/>
                    <a:pt x="1337" y="73"/>
                  </a:cubicBezTo>
                  <a:cubicBezTo>
                    <a:pt x="1239" y="243"/>
                    <a:pt x="1215" y="438"/>
                    <a:pt x="1239" y="632"/>
                  </a:cubicBezTo>
                  <a:cubicBezTo>
                    <a:pt x="1069" y="486"/>
                    <a:pt x="875" y="389"/>
                    <a:pt x="632" y="365"/>
                  </a:cubicBezTo>
                  <a:cubicBezTo>
                    <a:pt x="583" y="365"/>
                    <a:pt x="511" y="389"/>
                    <a:pt x="462" y="413"/>
                  </a:cubicBezTo>
                  <a:cubicBezTo>
                    <a:pt x="413" y="462"/>
                    <a:pt x="389" y="535"/>
                    <a:pt x="389" y="584"/>
                  </a:cubicBezTo>
                  <a:cubicBezTo>
                    <a:pt x="438" y="778"/>
                    <a:pt x="559" y="948"/>
                    <a:pt x="705" y="1069"/>
                  </a:cubicBezTo>
                  <a:cubicBezTo>
                    <a:pt x="511" y="1069"/>
                    <a:pt x="171" y="1118"/>
                    <a:pt x="49" y="1264"/>
                  </a:cubicBezTo>
                  <a:cubicBezTo>
                    <a:pt x="0" y="1312"/>
                    <a:pt x="0" y="1361"/>
                    <a:pt x="0" y="1434"/>
                  </a:cubicBezTo>
                  <a:cubicBezTo>
                    <a:pt x="73" y="1701"/>
                    <a:pt x="462" y="1725"/>
                    <a:pt x="681" y="1725"/>
                  </a:cubicBezTo>
                  <a:cubicBezTo>
                    <a:pt x="511" y="1895"/>
                    <a:pt x="243" y="2211"/>
                    <a:pt x="268" y="2454"/>
                  </a:cubicBezTo>
                  <a:cubicBezTo>
                    <a:pt x="292" y="2527"/>
                    <a:pt x="341" y="2600"/>
                    <a:pt x="413" y="2624"/>
                  </a:cubicBezTo>
                  <a:cubicBezTo>
                    <a:pt x="511" y="2673"/>
                    <a:pt x="608" y="2697"/>
                    <a:pt x="705" y="2697"/>
                  </a:cubicBezTo>
                  <a:cubicBezTo>
                    <a:pt x="851" y="2697"/>
                    <a:pt x="996" y="2648"/>
                    <a:pt x="1118" y="2551"/>
                  </a:cubicBezTo>
                  <a:cubicBezTo>
                    <a:pt x="1166" y="2746"/>
                    <a:pt x="1264" y="3183"/>
                    <a:pt x="1507" y="3183"/>
                  </a:cubicBezTo>
                  <a:cubicBezTo>
                    <a:pt x="1531" y="3183"/>
                    <a:pt x="1579" y="3183"/>
                    <a:pt x="1604" y="3159"/>
                  </a:cubicBezTo>
                  <a:cubicBezTo>
                    <a:pt x="1822" y="3037"/>
                    <a:pt x="1944" y="2794"/>
                    <a:pt x="1895" y="2551"/>
                  </a:cubicBezTo>
                  <a:lnTo>
                    <a:pt x="1895" y="2551"/>
                  </a:lnTo>
                  <a:cubicBezTo>
                    <a:pt x="2041" y="2721"/>
                    <a:pt x="2260" y="2940"/>
                    <a:pt x="2430" y="2940"/>
                  </a:cubicBezTo>
                  <a:cubicBezTo>
                    <a:pt x="2503" y="2940"/>
                    <a:pt x="2551" y="2916"/>
                    <a:pt x="2600" y="2867"/>
                  </a:cubicBezTo>
                  <a:cubicBezTo>
                    <a:pt x="2697" y="2648"/>
                    <a:pt x="2673" y="2405"/>
                    <a:pt x="2527" y="2260"/>
                  </a:cubicBezTo>
                  <a:cubicBezTo>
                    <a:pt x="2745" y="2235"/>
                    <a:pt x="3207" y="2163"/>
                    <a:pt x="3207" y="1920"/>
                  </a:cubicBezTo>
                  <a:cubicBezTo>
                    <a:pt x="3207" y="1677"/>
                    <a:pt x="2867" y="1604"/>
                    <a:pt x="2673" y="1580"/>
                  </a:cubicBezTo>
                  <a:cubicBezTo>
                    <a:pt x="2818" y="1434"/>
                    <a:pt x="3134" y="1191"/>
                    <a:pt x="3134" y="1021"/>
                  </a:cubicBezTo>
                  <a:cubicBezTo>
                    <a:pt x="3134" y="972"/>
                    <a:pt x="3110" y="948"/>
                    <a:pt x="3086" y="899"/>
                  </a:cubicBezTo>
                  <a:cubicBezTo>
                    <a:pt x="3037" y="851"/>
                    <a:pt x="2940" y="826"/>
                    <a:pt x="2867" y="826"/>
                  </a:cubicBezTo>
                  <a:cubicBezTo>
                    <a:pt x="2745" y="826"/>
                    <a:pt x="2624" y="851"/>
                    <a:pt x="2503" y="899"/>
                  </a:cubicBezTo>
                  <a:cubicBezTo>
                    <a:pt x="2551" y="729"/>
                    <a:pt x="2648" y="341"/>
                    <a:pt x="2478" y="195"/>
                  </a:cubicBezTo>
                  <a:cubicBezTo>
                    <a:pt x="2430" y="171"/>
                    <a:pt x="2405" y="146"/>
                    <a:pt x="2357" y="146"/>
                  </a:cubicBezTo>
                  <a:cubicBezTo>
                    <a:pt x="2187" y="146"/>
                    <a:pt x="2017" y="389"/>
                    <a:pt x="1920" y="559"/>
                  </a:cubicBezTo>
                  <a:cubicBezTo>
                    <a:pt x="1895" y="365"/>
                    <a:pt x="1798" y="73"/>
                    <a:pt x="15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502" name="Google Shape;1502;p33"/>
            <p:cNvSpPr/>
            <p:nvPr/>
          </p:nvSpPr>
          <p:spPr>
            <a:xfrm>
              <a:off x="-990104" y="1535297"/>
              <a:ext cx="60606" cy="203864"/>
            </a:xfrm>
            <a:custGeom>
              <a:avLst/>
              <a:gdLst/>
              <a:ahLst/>
              <a:cxnLst/>
              <a:rect l="l" t="t" r="r" b="b"/>
              <a:pathLst>
                <a:path w="1556" h="5234" extrusionOk="0">
                  <a:moveTo>
                    <a:pt x="70" y="1"/>
                  </a:moveTo>
                  <a:cubicBezTo>
                    <a:pt x="64" y="1"/>
                    <a:pt x="56" y="4"/>
                    <a:pt x="49" y="11"/>
                  </a:cubicBezTo>
                  <a:cubicBezTo>
                    <a:pt x="25" y="11"/>
                    <a:pt x="1" y="35"/>
                    <a:pt x="25" y="60"/>
                  </a:cubicBezTo>
                  <a:cubicBezTo>
                    <a:pt x="49" y="108"/>
                    <a:pt x="1458" y="3290"/>
                    <a:pt x="948" y="5185"/>
                  </a:cubicBezTo>
                  <a:cubicBezTo>
                    <a:pt x="948" y="5210"/>
                    <a:pt x="948" y="5234"/>
                    <a:pt x="972" y="5234"/>
                  </a:cubicBezTo>
                  <a:cubicBezTo>
                    <a:pt x="1021" y="5234"/>
                    <a:pt x="1045" y="5234"/>
                    <a:pt x="1045" y="5185"/>
                  </a:cubicBezTo>
                  <a:cubicBezTo>
                    <a:pt x="1555" y="3290"/>
                    <a:pt x="122" y="60"/>
                    <a:pt x="98" y="35"/>
                  </a:cubicBezTo>
                  <a:cubicBezTo>
                    <a:pt x="98" y="18"/>
                    <a:pt x="86" y="1"/>
                    <a:pt x="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503" name="Google Shape;1503;p33"/>
            <p:cNvSpPr/>
            <p:nvPr/>
          </p:nvSpPr>
          <p:spPr>
            <a:xfrm>
              <a:off x="-1056319" y="1471965"/>
              <a:ext cx="125886" cy="123394"/>
            </a:xfrm>
            <a:custGeom>
              <a:avLst/>
              <a:gdLst/>
              <a:ahLst/>
              <a:cxnLst/>
              <a:rect l="l" t="t" r="r" b="b"/>
              <a:pathLst>
                <a:path w="3232" h="3168" extrusionOk="0">
                  <a:moveTo>
                    <a:pt x="1513" y="97"/>
                  </a:moveTo>
                  <a:cubicBezTo>
                    <a:pt x="1527" y="97"/>
                    <a:pt x="1541" y="99"/>
                    <a:pt x="1555" y="107"/>
                  </a:cubicBezTo>
                  <a:cubicBezTo>
                    <a:pt x="1871" y="155"/>
                    <a:pt x="1895" y="714"/>
                    <a:pt x="1895" y="714"/>
                  </a:cubicBezTo>
                  <a:cubicBezTo>
                    <a:pt x="1895" y="738"/>
                    <a:pt x="1895" y="738"/>
                    <a:pt x="1919" y="738"/>
                  </a:cubicBezTo>
                  <a:cubicBezTo>
                    <a:pt x="1926" y="745"/>
                    <a:pt x="1934" y="748"/>
                    <a:pt x="1940" y="748"/>
                  </a:cubicBezTo>
                  <a:cubicBezTo>
                    <a:pt x="1956" y="748"/>
                    <a:pt x="1968" y="731"/>
                    <a:pt x="1968" y="714"/>
                  </a:cubicBezTo>
                  <a:cubicBezTo>
                    <a:pt x="2065" y="544"/>
                    <a:pt x="2259" y="228"/>
                    <a:pt x="2381" y="228"/>
                  </a:cubicBezTo>
                  <a:cubicBezTo>
                    <a:pt x="2405" y="228"/>
                    <a:pt x="2430" y="252"/>
                    <a:pt x="2454" y="252"/>
                  </a:cubicBezTo>
                  <a:cubicBezTo>
                    <a:pt x="2600" y="398"/>
                    <a:pt x="2478" y="811"/>
                    <a:pt x="2430" y="957"/>
                  </a:cubicBezTo>
                  <a:cubicBezTo>
                    <a:pt x="2405" y="957"/>
                    <a:pt x="2405" y="981"/>
                    <a:pt x="2430" y="1005"/>
                  </a:cubicBezTo>
                  <a:lnTo>
                    <a:pt x="2478" y="1005"/>
                  </a:lnTo>
                  <a:cubicBezTo>
                    <a:pt x="2600" y="933"/>
                    <a:pt x="2745" y="908"/>
                    <a:pt x="2891" y="908"/>
                  </a:cubicBezTo>
                  <a:cubicBezTo>
                    <a:pt x="2940" y="908"/>
                    <a:pt x="3013" y="908"/>
                    <a:pt x="3061" y="957"/>
                  </a:cubicBezTo>
                  <a:cubicBezTo>
                    <a:pt x="3061" y="957"/>
                    <a:pt x="3061" y="981"/>
                    <a:pt x="3061" y="981"/>
                  </a:cubicBezTo>
                  <a:cubicBezTo>
                    <a:pt x="3037" y="1127"/>
                    <a:pt x="2745" y="1394"/>
                    <a:pt x="2551" y="1540"/>
                  </a:cubicBezTo>
                  <a:cubicBezTo>
                    <a:pt x="2551" y="1564"/>
                    <a:pt x="2527" y="1588"/>
                    <a:pt x="2527" y="1588"/>
                  </a:cubicBezTo>
                  <a:cubicBezTo>
                    <a:pt x="2551" y="1613"/>
                    <a:pt x="2551" y="1637"/>
                    <a:pt x="2575" y="1637"/>
                  </a:cubicBezTo>
                  <a:cubicBezTo>
                    <a:pt x="2575" y="1637"/>
                    <a:pt x="3134" y="1710"/>
                    <a:pt x="3134" y="1904"/>
                  </a:cubicBezTo>
                  <a:cubicBezTo>
                    <a:pt x="3134" y="2099"/>
                    <a:pt x="2624" y="2147"/>
                    <a:pt x="2454" y="2147"/>
                  </a:cubicBezTo>
                  <a:cubicBezTo>
                    <a:pt x="2430" y="2147"/>
                    <a:pt x="2405" y="2147"/>
                    <a:pt x="2405" y="2171"/>
                  </a:cubicBezTo>
                  <a:cubicBezTo>
                    <a:pt x="2381" y="2171"/>
                    <a:pt x="2381" y="2196"/>
                    <a:pt x="2405" y="2220"/>
                  </a:cubicBezTo>
                  <a:cubicBezTo>
                    <a:pt x="2405" y="2220"/>
                    <a:pt x="2697" y="2536"/>
                    <a:pt x="2527" y="2779"/>
                  </a:cubicBezTo>
                  <a:cubicBezTo>
                    <a:pt x="2502" y="2803"/>
                    <a:pt x="2478" y="2827"/>
                    <a:pt x="2430" y="2827"/>
                  </a:cubicBezTo>
                  <a:cubicBezTo>
                    <a:pt x="2259" y="2827"/>
                    <a:pt x="1992" y="2487"/>
                    <a:pt x="1895" y="2341"/>
                  </a:cubicBezTo>
                  <a:cubicBezTo>
                    <a:pt x="1895" y="2341"/>
                    <a:pt x="1884" y="2331"/>
                    <a:pt x="1870" y="2331"/>
                  </a:cubicBezTo>
                  <a:cubicBezTo>
                    <a:pt x="1863" y="2331"/>
                    <a:pt x="1855" y="2333"/>
                    <a:pt x="1846" y="2341"/>
                  </a:cubicBezTo>
                  <a:cubicBezTo>
                    <a:pt x="1822" y="2341"/>
                    <a:pt x="1822" y="2366"/>
                    <a:pt x="1822" y="2390"/>
                  </a:cubicBezTo>
                  <a:cubicBezTo>
                    <a:pt x="1822" y="2390"/>
                    <a:pt x="1895" y="2924"/>
                    <a:pt x="1579" y="3046"/>
                  </a:cubicBezTo>
                  <a:lnTo>
                    <a:pt x="1531" y="3046"/>
                  </a:lnTo>
                  <a:cubicBezTo>
                    <a:pt x="1336" y="3046"/>
                    <a:pt x="1239" y="2609"/>
                    <a:pt x="1215" y="2439"/>
                  </a:cubicBezTo>
                  <a:cubicBezTo>
                    <a:pt x="1215" y="2414"/>
                    <a:pt x="1191" y="2414"/>
                    <a:pt x="1191" y="2414"/>
                  </a:cubicBezTo>
                  <a:lnTo>
                    <a:pt x="1142" y="2414"/>
                  </a:lnTo>
                  <a:cubicBezTo>
                    <a:pt x="1021" y="2512"/>
                    <a:pt x="875" y="2584"/>
                    <a:pt x="705" y="2584"/>
                  </a:cubicBezTo>
                  <a:cubicBezTo>
                    <a:pt x="632" y="2584"/>
                    <a:pt x="535" y="2560"/>
                    <a:pt x="462" y="2536"/>
                  </a:cubicBezTo>
                  <a:cubicBezTo>
                    <a:pt x="413" y="2512"/>
                    <a:pt x="389" y="2463"/>
                    <a:pt x="365" y="2414"/>
                  </a:cubicBezTo>
                  <a:cubicBezTo>
                    <a:pt x="340" y="2220"/>
                    <a:pt x="705" y="1831"/>
                    <a:pt x="826" y="1686"/>
                  </a:cubicBezTo>
                  <a:cubicBezTo>
                    <a:pt x="851" y="1661"/>
                    <a:pt x="826" y="1613"/>
                    <a:pt x="802" y="1613"/>
                  </a:cubicBezTo>
                  <a:lnTo>
                    <a:pt x="656" y="1613"/>
                  </a:lnTo>
                  <a:cubicBezTo>
                    <a:pt x="510" y="1613"/>
                    <a:pt x="170" y="1588"/>
                    <a:pt x="122" y="1394"/>
                  </a:cubicBezTo>
                  <a:cubicBezTo>
                    <a:pt x="122" y="1370"/>
                    <a:pt x="122" y="1345"/>
                    <a:pt x="146" y="1321"/>
                  </a:cubicBezTo>
                  <a:cubicBezTo>
                    <a:pt x="219" y="1200"/>
                    <a:pt x="559" y="1175"/>
                    <a:pt x="826" y="1175"/>
                  </a:cubicBezTo>
                  <a:lnTo>
                    <a:pt x="875" y="1175"/>
                  </a:lnTo>
                  <a:cubicBezTo>
                    <a:pt x="875" y="1175"/>
                    <a:pt x="899" y="1151"/>
                    <a:pt x="923" y="1151"/>
                  </a:cubicBezTo>
                  <a:cubicBezTo>
                    <a:pt x="923" y="1127"/>
                    <a:pt x="899" y="1103"/>
                    <a:pt x="899" y="1078"/>
                  </a:cubicBezTo>
                  <a:cubicBezTo>
                    <a:pt x="802" y="1005"/>
                    <a:pt x="510" y="762"/>
                    <a:pt x="510" y="592"/>
                  </a:cubicBezTo>
                  <a:cubicBezTo>
                    <a:pt x="510" y="568"/>
                    <a:pt x="535" y="520"/>
                    <a:pt x="559" y="495"/>
                  </a:cubicBezTo>
                  <a:cubicBezTo>
                    <a:pt x="583" y="471"/>
                    <a:pt x="632" y="471"/>
                    <a:pt x="680" y="471"/>
                  </a:cubicBezTo>
                  <a:cubicBezTo>
                    <a:pt x="899" y="520"/>
                    <a:pt x="1142" y="617"/>
                    <a:pt x="1312" y="762"/>
                  </a:cubicBezTo>
                  <a:cubicBezTo>
                    <a:pt x="1324" y="775"/>
                    <a:pt x="1336" y="781"/>
                    <a:pt x="1345" y="781"/>
                  </a:cubicBezTo>
                  <a:cubicBezTo>
                    <a:pt x="1355" y="781"/>
                    <a:pt x="1361" y="775"/>
                    <a:pt x="1361" y="762"/>
                  </a:cubicBezTo>
                  <a:cubicBezTo>
                    <a:pt x="1385" y="762"/>
                    <a:pt x="1409" y="738"/>
                    <a:pt x="1385" y="714"/>
                  </a:cubicBezTo>
                  <a:cubicBezTo>
                    <a:pt x="1361" y="592"/>
                    <a:pt x="1336" y="252"/>
                    <a:pt x="1434" y="131"/>
                  </a:cubicBezTo>
                  <a:cubicBezTo>
                    <a:pt x="1451" y="114"/>
                    <a:pt x="1480" y="97"/>
                    <a:pt x="1513" y="97"/>
                  </a:cubicBezTo>
                  <a:close/>
                  <a:moveTo>
                    <a:pt x="1497" y="0"/>
                  </a:moveTo>
                  <a:cubicBezTo>
                    <a:pt x="1437" y="0"/>
                    <a:pt x="1373" y="28"/>
                    <a:pt x="1336" y="82"/>
                  </a:cubicBezTo>
                  <a:cubicBezTo>
                    <a:pt x="1263" y="252"/>
                    <a:pt x="1215" y="447"/>
                    <a:pt x="1263" y="617"/>
                  </a:cubicBezTo>
                  <a:cubicBezTo>
                    <a:pt x="1093" y="471"/>
                    <a:pt x="875" y="398"/>
                    <a:pt x="656" y="349"/>
                  </a:cubicBezTo>
                  <a:cubicBezTo>
                    <a:pt x="583" y="349"/>
                    <a:pt x="535" y="374"/>
                    <a:pt x="462" y="422"/>
                  </a:cubicBezTo>
                  <a:cubicBezTo>
                    <a:pt x="413" y="447"/>
                    <a:pt x="389" y="520"/>
                    <a:pt x="389" y="568"/>
                  </a:cubicBezTo>
                  <a:cubicBezTo>
                    <a:pt x="413" y="762"/>
                    <a:pt x="608" y="957"/>
                    <a:pt x="729" y="1054"/>
                  </a:cubicBezTo>
                  <a:cubicBezTo>
                    <a:pt x="510" y="1078"/>
                    <a:pt x="170" y="1103"/>
                    <a:pt x="49" y="1248"/>
                  </a:cubicBezTo>
                  <a:cubicBezTo>
                    <a:pt x="25" y="1297"/>
                    <a:pt x="0" y="1370"/>
                    <a:pt x="25" y="1418"/>
                  </a:cubicBezTo>
                  <a:cubicBezTo>
                    <a:pt x="73" y="1686"/>
                    <a:pt x="462" y="1710"/>
                    <a:pt x="680" y="1710"/>
                  </a:cubicBezTo>
                  <a:cubicBezTo>
                    <a:pt x="535" y="1880"/>
                    <a:pt x="243" y="2220"/>
                    <a:pt x="292" y="2439"/>
                  </a:cubicBezTo>
                  <a:cubicBezTo>
                    <a:pt x="292" y="2536"/>
                    <a:pt x="340" y="2584"/>
                    <a:pt x="438" y="2633"/>
                  </a:cubicBezTo>
                  <a:cubicBezTo>
                    <a:pt x="510" y="2682"/>
                    <a:pt x="608" y="2706"/>
                    <a:pt x="705" y="2706"/>
                  </a:cubicBezTo>
                  <a:cubicBezTo>
                    <a:pt x="875" y="2682"/>
                    <a:pt x="1021" y="2633"/>
                    <a:pt x="1142" y="2560"/>
                  </a:cubicBezTo>
                  <a:cubicBezTo>
                    <a:pt x="1166" y="2730"/>
                    <a:pt x="1263" y="3167"/>
                    <a:pt x="1531" y="3167"/>
                  </a:cubicBezTo>
                  <a:lnTo>
                    <a:pt x="1628" y="3167"/>
                  </a:lnTo>
                  <a:cubicBezTo>
                    <a:pt x="1822" y="3046"/>
                    <a:pt x="1944" y="2803"/>
                    <a:pt x="1919" y="2560"/>
                  </a:cubicBezTo>
                  <a:lnTo>
                    <a:pt x="1919" y="2560"/>
                  </a:lnTo>
                  <a:cubicBezTo>
                    <a:pt x="2041" y="2706"/>
                    <a:pt x="2259" y="2949"/>
                    <a:pt x="2454" y="2949"/>
                  </a:cubicBezTo>
                  <a:cubicBezTo>
                    <a:pt x="2502" y="2949"/>
                    <a:pt x="2575" y="2900"/>
                    <a:pt x="2600" y="2852"/>
                  </a:cubicBezTo>
                  <a:cubicBezTo>
                    <a:pt x="2721" y="2657"/>
                    <a:pt x="2697" y="2414"/>
                    <a:pt x="2551" y="2244"/>
                  </a:cubicBezTo>
                  <a:cubicBezTo>
                    <a:pt x="2745" y="2220"/>
                    <a:pt x="3231" y="2147"/>
                    <a:pt x="3231" y="1904"/>
                  </a:cubicBezTo>
                  <a:cubicBezTo>
                    <a:pt x="3231" y="1661"/>
                    <a:pt x="2891" y="1588"/>
                    <a:pt x="2697" y="1564"/>
                  </a:cubicBezTo>
                  <a:cubicBezTo>
                    <a:pt x="2842" y="1443"/>
                    <a:pt x="3134" y="1175"/>
                    <a:pt x="3134" y="1005"/>
                  </a:cubicBezTo>
                  <a:cubicBezTo>
                    <a:pt x="3134" y="981"/>
                    <a:pt x="3134" y="933"/>
                    <a:pt x="3110" y="908"/>
                  </a:cubicBezTo>
                  <a:cubicBezTo>
                    <a:pt x="3055" y="854"/>
                    <a:pt x="3000" y="826"/>
                    <a:pt x="2935" y="826"/>
                  </a:cubicBezTo>
                  <a:cubicBezTo>
                    <a:pt x="2914" y="826"/>
                    <a:pt x="2891" y="829"/>
                    <a:pt x="2867" y="835"/>
                  </a:cubicBezTo>
                  <a:cubicBezTo>
                    <a:pt x="2745" y="835"/>
                    <a:pt x="2624" y="860"/>
                    <a:pt x="2527" y="884"/>
                  </a:cubicBezTo>
                  <a:cubicBezTo>
                    <a:pt x="2575" y="714"/>
                    <a:pt x="2672" y="349"/>
                    <a:pt x="2478" y="179"/>
                  </a:cubicBezTo>
                  <a:cubicBezTo>
                    <a:pt x="2454" y="155"/>
                    <a:pt x="2405" y="155"/>
                    <a:pt x="2381" y="131"/>
                  </a:cubicBezTo>
                  <a:cubicBezTo>
                    <a:pt x="2211" y="131"/>
                    <a:pt x="2041" y="374"/>
                    <a:pt x="1944" y="544"/>
                  </a:cubicBezTo>
                  <a:cubicBezTo>
                    <a:pt x="1919" y="349"/>
                    <a:pt x="1822" y="58"/>
                    <a:pt x="1555" y="9"/>
                  </a:cubicBezTo>
                  <a:cubicBezTo>
                    <a:pt x="1537" y="3"/>
                    <a:pt x="1517" y="0"/>
                    <a:pt x="14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504" name="Google Shape;1504;p33"/>
            <p:cNvSpPr/>
            <p:nvPr/>
          </p:nvSpPr>
          <p:spPr>
            <a:xfrm>
              <a:off x="-933315" y="1418369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29" y="1"/>
                  </a:moveTo>
                  <a:cubicBezTo>
                    <a:pt x="340" y="1"/>
                    <a:pt x="0" y="317"/>
                    <a:pt x="0" y="705"/>
                  </a:cubicBezTo>
                  <a:cubicBezTo>
                    <a:pt x="0" y="1094"/>
                    <a:pt x="340" y="1410"/>
                    <a:pt x="729" y="1410"/>
                  </a:cubicBezTo>
                  <a:cubicBezTo>
                    <a:pt x="1118" y="1410"/>
                    <a:pt x="1434" y="1094"/>
                    <a:pt x="1434" y="705"/>
                  </a:cubicBezTo>
                  <a:cubicBezTo>
                    <a:pt x="1434" y="317"/>
                    <a:pt x="1118" y="1"/>
                    <a:pt x="7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505" name="Google Shape;1505;p33"/>
            <p:cNvSpPr/>
            <p:nvPr/>
          </p:nvSpPr>
          <p:spPr>
            <a:xfrm>
              <a:off x="-1021303" y="1507331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05" y="0"/>
                  </a:moveTo>
                  <a:cubicBezTo>
                    <a:pt x="316" y="0"/>
                    <a:pt x="0" y="316"/>
                    <a:pt x="0" y="705"/>
                  </a:cubicBezTo>
                  <a:cubicBezTo>
                    <a:pt x="0" y="1093"/>
                    <a:pt x="316" y="1409"/>
                    <a:pt x="705" y="1409"/>
                  </a:cubicBezTo>
                  <a:cubicBezTo>
                    <a:pt x="1118" y="1409"/>
                    <a:pt x="1433" y="1093"/>
                    <a:pt x="1433" y="705"/>
                  </a:cubicBezTo>
                  <a:cubicBezTo>
                    <a:pt x="1433" y="316"/>
                    <a:pt x="1118" y="0"/>
                    <a:pt x="7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  <p:grpSp>
        <p:nvGrpSpPr>
          <p:cNvPr id="1506" name="Google Shape;1506;p33"/>
          <p:cNvGrpSpPr/>
          <p:nvPr/>
        </p:nvGrpSpPr>
        <p:grpSpPr>
          <a:xfrm flipH="1">
            <a:off x="7725446" y="1082983"/>
            <a:ext cx="2037701" cy="1610804"/>
            <a:chOff x="855987" y="2204128"/>
            <a:chExt cx="1217483" cy="962421"/>
          </a:xfrm>
        </p:grpSpPr>
        <p:grpSp>
          <p:nvGrpSpPr>
            <p:cNvPr id="1507" name="Google Shape;1507;p33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1508" name="Google Shape;1508;p33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509" name="Google Shape;1509;p33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510" name="Google Shape;1510;p33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511" name="Google Shape;1511;p33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512" name="Google Shape;1512;p33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513" name="Google Shape;1513;p33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</p:grpSp>
        <p:sp>
          <p:nvSpPr>
            <p:cNvPr id="1514" name="Google Shape;1514;p33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  <p:grpSp>
        <p:nvGrpSpPr>
          <p:cNvPr id="1515" name="Google Shape;1515;p33"/>
          <p:cNvGrpSpPr/>
          <p:nvPr/>
        </p:nvGrpSpPr>
        <p:grpSpPr>
          <a:xfrm flipH="1">
            <a:off x="2898511" y="-686743"/>
            <a:ext cx="2525833" cy="1610805"/>
            <a:chOff x="7239867" y="1514545"/>
            <a:chExt cx="2525833" cy="1610805"/>
          </a:xfrm>
        </p:grpSpPr>
        <p:grpSp>
          <p:nvGrpSpPr>
            <p:cNvPr id="1516" name="Google Shape;1516;p33"/>
            <p:cNvGrpSpPr/>
            <p:nvPr/>
          </p:nvGrpSpPr>
          <p:grpSpPr>
            <a:xfrm>
              <a:off x="7346663" y="1514545"/>
              <a:ext cx="2419037" cy="1551678"/>
              <a:chOff x="7410211" y="1555302"/>
              <a:chExt cx="2355440" cy="1510884"/>
            </a:xfrm>
          </p:grpSpPr>
          <p:grpSp>
            <p:nvGrpSpPr>
              <p:cNvPr id="1517" name="Google Shape;1517;p33"/>
              <p:cNvGrpSpPr/>
              <p:nvPr/>
            </p:nvGrpSpPr>
            <p:grpSpPr>
              <a:xfrm>
                <a:off x="7410211" y="1555302"/>
                <a:ext cx="2355440" cy="1510884"/>
                <a:chOff x="761258" y="2062480"/>
                <a:chExt cx="1646470" cy="1056119"/>
              </a:xfrm>
            </p:grpSpPr>
            <p:sp>
              <p:nvSpPr>
                <p:cNvPr id="1518" name="Google Shape;1518;p33"/>
                <p:cNvSpPr/>
                <p:nvPr/>
              </p:nvSpPr>
              <p:spPr>
                <a:xfrm rot="-1481318">
                  <a:off x="1087094" y="2126891"/>
                  <a:ext cx="430227" cy="556678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/>
                </a:p>
              </p:txBody>
            </p:sp>
            <p:sp>
              <p:nvSpPr>
                <p:cNvPr id="1519" name="Google Shape;1519;p33"/>
                <p:cNvSpPr/>
                <p:nvPr/>
              </p:nvSpPr>
              <p:spPr>
                <a:xfrm>
                  <a:off x="1415418" y="2201127"/>
                  <a:ext cx="5577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/>
                </a:p>
              </p:txBody>
            </p:sp>
            <p:sp>
              <p:nvSpPr>
                <p:cNvPr id="1520" name="Google Shape;1520;p33"/>
                <p:cNvSpPr/>
                <p:nvPr/>
              </p:nvSpPr>
              <p:spPr>
                <a:xfrm>
                  <a:off x="761258" y="2379293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/>
                </a:p>
              </p:txBody>
            </p:sp>
            <p:sp>
              <p:nvSpPr>
                <p:cNvPr id="1521" name="Google Shape;1521;p33"/>
                <p:cNvSpPr/>
                <p:nvPr/>
              </p:nvSpPr>
              <p:spPr>
                <a:xfrm>
                  <a:off x="899445" y="2606080"/>
                  <a:ext cx="469500" cy="469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/>
                </a:p>
              </p:txBody>
            </p:sp>
            <p:sp>
              <p:nvSpPr>
                <p:cNvPr id="1522" name="Google Shape;1522;p33"/>
                <p:cNvSpPr/>
                <p:nvPr/>
              </p:nvSpPr>
              <p:spPr>
                <a:xfrm>
                  <a:off x="1250808" y="2594534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/>
                </a:p>
              </p:txBody>
            </p:sp>
            <p:sp>
              <p:nvSpPr>
                <p:cNvPr id="1523" name="Google Shape;1523;p33"/>
                <p:cNvSpPr/>
                <p:nvPr/>
              </p:nvSpPr>
              <p:spPr>
                <a:xfrm rot="-2967336">
                  <a:off x="1706888" y="2475460"/>
                  <a:ext cx="622580" cy="492779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/>
                </a:p>
              </p:txBody>
            </p:sp>
          </p:grpSp>
          <p:sp>
            <p:nvSpPr>
              <p:cNvPr id="1524" name="Google Shape;1524;p33"/>
              <p:cNvSpPr/>
              <p:nvPr/>
            </p:nvSpPr>
            <p:spPr>
              <a:xfrm>
                <a:off x="793321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525" name="Google Shape;1525;p33"/>
              <p:cNvSpPr/>
              <p:nvPr/>
            </p:nvSpPr>
            <p:spPr>
              <a:xfrm>
                <a:off x="838646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</p:grpSp>
        <p:sp>
          <p:nvSpPr>
            <p:cNvPr id="1526" name="Google Shape;1526;p33"/>
            <p:cNvSpPr/>
            <p:nvPr/>
          </p:nvSpPr>
          <p:spPr>
            <a:xfrm>
              <a:off x="7239867" y="1792171"/>
              <a:ext cx="2256600" cy="1333178"/>
            </a:xfrm>
            <a:custGeom>
              <a:avLst/>
              <a:gdLst/>
              <a:ahLst/>
              <a:cxnLst/>
              <a:rect l="l" t="t" r="r" b="b"/>
              <a:pathLst>
                <a:path w="4957" h="2929" extrusionOk="0">
                  <a:moveTo>
                    <a:pt x="1215" y="718"/>
                  </a:moveTo>
                  <a:cubicBezTo>
                    <a:pt x="1312" y="743"/>
                    <a:pt x="1337" y="767"/>
                    <a:pt x="1361" y="815"/>
                  </a:cubicBezTo>
                  <a:cubicBezTo>
                    <a:pt x="1361" y="840"/>
                    <a:pt x="1312" y="888"/>
                    <a:pt x="1288" y="913"/>
                  </a:cubicBezTo>
                  <a:cubicBezTo>
                    <a:pt x="1264" y="913"/>
                    <a:pt x="1264" y="937"/>
                    <a:pt x="1215" y="937"/>
                  </a:cubicBezTo>
                  <a:cubicBezTo>
                    <a:pt x="1215" y="864"/>
                    <a:pt x="1215" y="815"/>
                    <a:pt x="1215" y="743"/>
                  </a:cubicBezTo>
                  <a:lnTo>
                    <a:pt x="1215" y="718"/>
                  </a:lnTo>
                  <a:close/>
                  <a:moveTo>
                    <a:pt x="2527" y="475"/>
                  </a:moveTo>
                  <a:cubicBezTo>
                    <a:pt x="2624" y="597"/>
                    <a:pt x="2673" y="767"/>
                    <a:pt x="2624" y="937"/>
                  </a:cubicBezTo>
                  <a:cubicBezTo>
                    <a:pt x="2601" y="983"/>
                    <a:pt x="2567" y="1007"/>
                    <a:pt x="2530" y="1007"/>
                  </a:cubicBezTo>
                  <a:cubicBezTo>
                    <a:pt x="2489" y="1007"/>
                    <a:pt x="2444" y="977"/>
                    <a:pt x="2405" y="913"/>
                  </a:cubicBezTo>
                  <a:cubicBezTo>
                    <a:pt x="2333" y="767"/>
                    <a:pt x="2381" y="573"/>
                    <a:pt x="2527" y="475"/>
                  </a:cubicBezTo>
                  <a:close/>
                  <a:moveTo>
                    <a:pt x="3984" y="1010"/>
                  </a:moveTo>
                  <a:lnTo>
                    <a:pt x="3984" y="1010"/>
                  </a:lnTo>
                  <a:cubicBezTo>
                    <a:pt x="4009" y="1107"/>
                    <a:pt x="3984" y="1228"/>
                    <a:pt x="3936" y="1326"/>
                  </a:cubicBezTo>
                  <a:cubicBezTo>
                    <a:pt x="3912" y="1350"/>
                    <a:pt x="3912" y="1350"/>
                    <a:pt x="3887" y="1350"/>
                  </a:cubicBezTo>
                  <a:cubicBezTo>
                    <a:pt x="3863" y="1350"/>
                    <a:pt x="3839" y="1326"/>
                    <a:pt x="3814" y="1326"/>
                  </a:cubicBezTo>
                  <a:cubicBezTo>
                    <a:pt x="3766" y="1277"/>
                    <a:pt x="3766" y="1277"/>
                    <a:pt x="3766" y="1204"/>
                  </a:cubicBezTo>
                  <a:cubicBezTo>
                    <a:pt x="3790" y="1131"/>
                    <a:pt x="3863" y="1058"/>
                    <a:pt x="3984" y="1010"/>
                  </a:cubicBezTo>
                  <a:close/>
                  <a:moveTo>
                    <a:pt x="1045" y="1860"/>
                  </a:moveTo>
                  <a:cubicBezTo>
                    <a:pt x="948" y="1957"/>
                    <a:pt x="851" y="2030"/>
                    <a:pt x="754" y="2079"/>
                  </a:cubicBezTo>
                  <a:cubicBezTo>
                    <a:pt x="778" y="1982"/>
                    <a:pt x="875" y="1909"/>
                    <a:pt x="972" y="1860"/>
                  </a:cubicBezTo>
                  <a:close/>
                  <a:moveTo>
                    <a:pt x="3159" y="1957"/>
                  </a:moveTo>
                  <a:cubicBezTo>
                    <a:pt x="3159" y="1957"/>
                    <a:pt x="3183" y="1957"/>
                    <a:pt x="3231" y="2006"/>
                  </a:cubicBezTo>
                  <a:cubicBezTo>
                    <a:pt x="3280" y="2054"/>
                    <a:pt x="3304" y="2152"/>
                    <a:pt x="3280" y="2224"/>
                  </a:cubicBezTo>
                  <a:cubicBezTo>
                    <a:pt x="3159" y="2127"/>
                    <a:pt x="3159" y="2006"/>
                    <a:pt x="3159" y="1957"/>
                  </a:cubicBezTo>
                  <a:close/>
                  <a:moveTo>
                    <a:pt x="1701" y="2030"/>
                  </a:moveTo>
                  <a:cubicBezTo>
                    <a:pt x="1750" y="2054"/>
                    <a:pt x="1798" y="2079"/>
                    <a:pt x="1822" y="2127"/>
                  </a:cubicBezTo>
                  <a:cubicBezTo>
                    <a:pt x="1847" y="2249"/>
                    <a:pt x="1822" y="2346"/>
                    <a:pt x="1774" y="2443"/>
                  </a:cubicBezTo>
                  <a:cubicBezTo>
                    <a:pt x="1677" y="2346"/>
                    <a:pt x="1628" y="2200"/>
                    <a:pt x="1652" y="2054"/>
                  </a:cubicBezTo>
                  <a:cubicBezTo>
                    <a:pt x="1652" y="2030"/>
                    <a:pt x="1677" y="2030"/>
                    <a:pt x="1677" y="2030"/>
                  </a:cubicBezTo>
                  <a:close/>
                  <a:moveTo>
                    <a:pt x="1688" y="116"/>
                  </a:moveTo>
                  <a:cubicBezTo>
                    <a:pt x="1796" y="116"/>
                    <a:pt x="1923" y="140"/>
                    <a:pt x="2065" y="184"/>
                  </a:cubicBezTo>
                  <a:cubicBezTo>
                    <a:pt x="2211" y="232"/>
                    <a:pt x="2333" y="305"/>
                    <a:pt x="2454" y="427"/>
                  </a:cubicBezTo>
                  <a:cubicBezTo>
                    <a:pt x="2284" y="548"/>
                    <a:pt x="2235" y="791"/>
                    <a:pt x="2333" y="961"/>
                  </a:cubicBezTo>
                  <a:cubicBezTo>
                    <a:pt x="2430" y="1083"/>
                    <a:pt x="2503" y="1131"/>
                    <a:pt x="2551" y="1131"/>
                  </a:cubicBezTo>
                  <a:cubicBezTo>
                    <a:pt x="2648" y="1107"/>
                    <a:pt x="2721" y="1058"/>
                    <a:pt x="2746" y="986"/>
                  </a:cubicBezTo>
                  <a:cubicBezTo>
                    <a:pt x="2794" y="791"/>
                    <a:pt x="2746" y="573"/>
                    <a:pt x="2624" y="427"/>
                  </a:cubicBezTo>
                  <a:cubicBezTo>
                    <a:pt x="2818" y="305"/>
                    <a:pt x="3061" y="232"/>
                    <a:pt x="3304" y="232"/>
                  </a:cubicBezTo>
                  <a:lnTo>
                    <a:pt x="3450" y="232"/>
                  </a:lnTo>
                  <a:cubicBezTo>
                    <a:pt x="3742" y="330"/>
                    <a:pt x="3960" y="597"/>
                    <a:pt x="3984" y="888"/>
                  </a:cubicBezTo>
                  <a:cubicBezTo>
                    <a:pt x="3839" y="937"/>
                    <a:pt x="3717" y="1034"/>
                    <a:pt x="3693" y="1180"/>
                  </a:cubicBezTo>
                  <a:cubicBezTo>
                    <a:pt x="3669" y="1277"/>
                    <a:pt x="3693" y="1350"/>
                    <a:pt x="3766" y="1423"/>
                  </a:cubicBezTo>
                  <a:cubicBezTo>
                    <a:pt x="3802" y="1459"/>
                    <a:pt x="3845" y="1477"/>
                    <a:pt x="3887" y="1477"/>
                  </a:cubicBezTo>
                  <a:cubicBezTo>
                    <a:pt x="3930" y="1477"/>
                    <a:pt x="3972" y="1459"/>
                    <a:pt x="4009" y="1423"/>
                  </a:cubicBezTo>
                  <a:cubicBezTo>
                    <a:pt x="4082" y="1277"/>
                    <a:pt x="4106" y="1131"/>
                    <a:pt x="4082" y="986"/>
                  </a:cubicBezTo>
                  <a:cubicBezTo>
                    <a:pt x="4130" y="986"/>
                    <a:pt x="4203" y="961"/>
                    <a:pt x="4252" y="961"/>
                  </a:cubicBezTo>
                  <a:cubicBezTo>
                    <a:pt x="4470" y="961"/>
                    <a:pt x="4640" y="1083"/>
                    <a:pt x="4738" y="1277"/>
                  </a:cubicBezTo>
                  <a:cubicBezTo>
                    <a:pt x="4835" y="1544"/>
                    <a:pt x="4810" y="1836"/>
                    <a:pt x="4665" y="2079"/>
                  </a:cubicBezTo>
                  <a:cubicBezTo>
                    <a:pt x="4483" y="2341"/>
                    <a:pt x="4201" y="2486"/>
                    <a:pt x="3902" y="2486"/>
                  </a:cubicBezTo>
                  <a:cubicBezTo>
                    <a:pt x="3841" y="2486"/>
                    <a:pt x="3779" y="2480"/>
                    <a:pt x="3717" y="2467"/>
                  </a:cubicBezTo>
                  <a:cubicBezTo>
                    <a:pt x="3572" y="2443"/>
                    <a:pt x="3450" y="2370"/>
                    <a:pt x="3353" y="2297"/>
                  </a:cubicBezTo>
                  <a:cubicBezTo>
                    <a:pt x="3401" y="2176"/>
                    <a:pt x="3377" y="2030"/>
                    <a:pt x="3304" y="1933"/>
                  </a:cubicBezTo>
                  <a:cubicBezTo>
                    <a:pt x="3244" y="1884"/>
                    <a:pt x="3189" y="1860"/>
                    <a:pt x="3143" y="1860"/>
                  </a:cubicBezTo>
                  <a:cubicBezTo>
                    <a:pt x="3098" y="1860"/>
                    <a:pt x="3061" y="1884"/>
                    <a:pt x="3037" y="1933"/>
                  </a:cubicBezTo>
                  <a:cubicBezTo>
                    <a:pt x="3037" y="2103"/>
                    <a:pt x="3086" y="2249"/>
                    <a:pt x="3231" y="2322"/>
                  </a:cubicBezTo>
                  <a:cubicBezTo>
                    <a:pt x="3071" y="2620"/>
                    <a:pt x="2781" y="2809"/>
                    <a:pt x="2442" y="2809"/>
                  </a:cubicBezTo>
                  <a:cubicBezTo>
                    <a:pt x="2422" y="2809"/>
                    <a:pt x="2402" y="2809"/>
                    <a:pt x="2381" y="2807"/>
                  </a:cubicBezTo>
                  <a:cubicBezTo>
                    <a:pt x="2187" y="2807"/>
                    <a:pt x="1968" y="2686"/>
                    <a:pt x="1847" y="2516"/>
                  </a:cubicBezTo>
                  <a:cubicBezTo>
                    <a:pt x="1920" y="2394"/>
                    <a:pt x="1968" y="2249"/>
                    <a:pt x="1920" y="2103"/>
                  </a:cubicBezTo>
                  <a:cubicBezTo>
                    <a:pt x="1895" y="2030"/>
                    <a:pt x="1822" y="1957"/>
                    <a:pt x="1725" y="1933"/>
                  </a:cubicBezTo>
                  <a:cubicBezTo>
                    <a:pt x="1712" y="1928"/>
                    <a:pt x="1699" y="1926"/>
                    <a:pt x="1685" y="1926"/>
                  </a:cubicBezTo>
                  <a:cubicBezTo>
                    <a:pt x="1627" y="1926"/>
                    <a:pt x="1575" y="1966"/>
                    <a:pt x="1555" y="2006"/>
                  </a:cubicBezTo>
                  <a:cubicBezTo>
                    <a:pt x="1531" y="2200"/>
                    <a:pt x="1580" y="2394"/>
                    <a:pt x="1725" y="2540"/>
                  </a:cubicBezTo>
                  <a:cubicBezTo>
                    <a:pt x="1604" y="2662"/>
                    <a:pt x="1434" y="2735"/>
                    <a:pt x="1264" y="2759"/>
                  </a:cubicBezTo>
                  <a:lnTo>
                    <a:pt x="1191" y="2759"/>
                  </a:lnTo>
                  <a:cubicBezTo>
                    <a:pt x="1045" y="2759"/>
                    <a:pt x="924" y="2686"/>
                    <a:pt x="826" y="2589"/>
                  </a:cubicBezTo>
                  <a:cubicBezTo>
                    <a:pt x="729" y="2467"/>
                    <a:pt x="705" y="2346"/>
                    <a:pt x="729" y="2224"/>
                  </a:cubicBezTo>
                  <a:cubicBezTo>
                    <a:pt x="924" y="2152"/>
                    <a:pt x="1167" y="1957"/>
                    <a:pt x="1142" y="1836"/>
                  </a:cubicBezTo>
                  <a:cubicBezTo>
                    <a:pt x="1142" y="1801"/>
                    <a:pt x="1118" y="1767"/>
                    <a:pt x="1052" y="1767"/>
                  </a:cubicBezTo>
                  <a:cubicBezTo>
                    <a:pt x="1025" y="1767"/>
                    <a:pt x="991" y="1773"/>
                    <a:pt x="948" y="1787"/>
                  </a:cubicBezTo>
                  <a:cubicBezTo>
                    <a:pt x="802" y="1836"/>
                    <a:pt x="681" y="1982"/>
                    <a:pt x="656" y="2152"/>
                  </a:cubicBezTo>
                  <a:cubicBezTo>
                    <a:pt x="638" y="2154"/>
                    <a:pt x="621" y="2155"/>
                    <a:pt x="603" y="2155"/>
                  </a:cubicBezTo>
                  <a:cubicBezTo>
                    <a:pt x="414" y="2155"/>
                    <a:pt x="286" y="2032"/>
                    <a:pt x="219" y="1787"/>
                  </a:cubicBezTo>
                  <a:cubicBezTo>
                    <a:pt x="98" y="1520"/>
                    <a:pt x="122" y="1228"/>
                    <a:pt x="243" y="961"/>
                  </a:cubicBezTo>
                  <a:cubicBezTo>
                    <a:pt x="389" y="791"/>
                    <a:pt x="608" y="694"/>
                    <a:pt x="851" y="694"/>
                  </a:cubicBezTo>
                  <a:lnTo>
                    <a:pt x="1142" y="694"/>
                  </a:lnTo>
                  <a:lnTo>
                    <a:pt x="1142" y="743"/>
                  </a:lnTo>
                  <a:cubicBezTo>
                    <a:pt x="1118" y="840"/>
                    <a:pt x="1142" y="937"/>
                    <a:pt x="1191" y="1010"/>
                  </a:cubicBezTo>
                  <a:cubicBezTo>
                    <a:pt x="1204" y="1036"/>
                    <a:pt x="1232" y="1056"/>
                    <a:pt x="1271" y="1056"/>
                  </a:cubicBezTo>
                  <a:cubicBezTo>
                    <a:pt x="1302" y="1056"/>
                    <a:pt x="1341" y="1043"/>
                    <a:pt x="1385" y="1010"/>
                  </a:cubicBezTo>
                  <a:cubicBezTo>
                    <a:pt x="1482" y="913"/>
                    <a:pt x="1507" y="888"/>
                    <a:pt x="1482" y="791"/>
                  </a:cubicBezTo>
                  <a:cubicBezTo>
                    <a:pt x="1458" y="718"/>
                    <a:pt x="1385" y="645"/>
                    <a:pt x="1239" y="621"/>
                  </a:cubicBezTo>
                  <a:cubicBezTo>
                    <a:pt x="1239" y="475"/>
                    <a:pt x="1288" y="330"/>
                    <a:pt x="1385" y="232"/>
                  </a:cubicBezTo>
                  <a:cubicBezTo>
                    <a:pt x="1452" y="152"/>
                    <a:pt x="1556" y="116"/>
                    <a:pt x="1688" y="116"/>
                  </a:cubicBezTo>
                  <a:close/>
                  <a:moveTo>
                    <a:pt x="1650" y="1"/>
                  </a:moveTo>
                  <a:cubicBezTo>
                    <a:pt x="1501" y="1"/>
                    <a:pt x="1380" y="43"/>
                    <a:pt x="1288" y="135"/>
                  </a:cubicBezTo>
                  <a:cubicBezTo>
                    <a:pt x="1191" y="257"/>
                    <a:pt x="1118" y="427"/>
                    <a:pt x="1118" y="597"/>
                  </a:cubicBezTo>
                  <a:cubicBezTo>
                    <a:pt x="1069" y="585"/>
                    <a:pt x="1021" y="579"/>
                    <a:pt x="972" y="579"/>
                  </a:cubicBezTo>
                  <a:cubicBezTo>
                    <a:pt x="924" y="579"/>
                    <a:pt x="875" y="585"/>
                    <a:pt x="826" y="597"/>
                  </a:cubicBezTo>
                  <a:cubicBezTo>
                    <a:pt x="559" y="597"/>
                    <a:pt x="316" y="694"/>
                    <a:pt x="146" y="888"/>
                  </a:cubicBezTo>
                  <a:cubicBezTo>
                    <a:pt x="1" y="1180"/>
                    <a:pt x="1" y="1520"/>
                    <a:pt x="122" y="1811"/>
                  </a:cubicBezTo>
                  <a:cubicBezTo>
                    <a:pt x="219" y="2152"/>
                    <a:pt x="414" y="2224"/>
                    <a:pt x="559" y="2224"/>
                  </a:cubicBezTo>
                  <a:lnTo>
                    <a:pt x="608" y="2224"/>
                  </a:lnTo>
                  <a:cubicBezTo>
                    <a:pt x="608" y="2394"/>
                    <a:pt x="656" y="2540"/>
                    <a:pt x="754" y="2637"/>
                  </a:cubicBezTo>
                  <a:cubicBezTo>
                    <a:pt x="851" y="2783"/>
                    <a:pt x="1021" y="2856"/>
                    <a:pt x="1191" y="2856"/>
                  </a:cubicBezTo>
                  <a:lnTo>
                    <a:pt x="1264" y="2856"/>
                  </a:lnTo>
                  <a:cubicBezTo>
                    <a:pt x="1458" y="2832"/>
                    <a:pt x="1652" y="2759"/>
                    <a:pt x="1774" y="2613"/>
                  </a:cubicBezTo>
                  <a:cubicBezTo>
                    <a:pt x="1944" y="2783"/>
                    <a:pt x="2163" y="2905"/>
                    <a:pt x="2381" y="2929"/>
                  </a:cubicBezTo>
                  <a:lnTo>
                    <a:pt x="2430" y="2929"/>
                  </a:lnTo>
                  <a:cubicBezTo>
                    <a:pt x="2794" y="2905"/>
                    <a:pt x="3134" y="2710"/>
                    <a:pt x="3304" y="2394"/>
                  </a:cubicBezTo>
                  <a:cubicBezTo>
                    <a:pt x="3426" y="2467"/>
                    <a:pt x="3547" y="2516"/>
                    <a:pt x="3693" y="2540"/>
                  </a:cubicBezTo>
                  <a:cubicBezTo>
                    <a:pt x="3766" y="2559"/>
                    <a:pt x="3841" y="2567"/>
                    <a:pt x="3916" y="2567"/>
                  </a:cubicBezTo>
                  <a:cubicBezTo>
                    <a:pt x="4239" y="2567"/>
                    <a:pt x="4560" y="2403"/>
                    <a:pt x="4738" y="2127"/>
                  </a:cubicBezTo>
                  <a:cubicBezTo>
                    <a:pt x="4932" y="1860"/>
                    <a:pt x="4956" y="1496"/>
                    <a:pt x="4835" y="1204"/>
                  </a:cubicBezTo>
                  <a:cubicBezTo>
                    <a:pt x="4738" y="986"/>
                    <a:pt x="4495" y="840"/>
                    <a:pt x="4252" y="840"/>
                  </a:cubicBezTo>
                  <a:cubicBezTo>
                    <a:pt x="4203" y="840"/>
                    <a:pt x="4130" y="840"/>
                    <a:pt x="4057" y="864"/>
                  </a:cubicBezTo>
                  <a:cubicBezTo>
                    <a:pt x="4033" y="500"/>
                    <a:pt x="3790" y="232"/>
                    <a:pt x="3450" y="135"/>
                  </a:cubicBezTo>
                  <a:cubicBezTo>
                    <a:pt x="3426" y="123"/>
                    <a:pt x="3395" y="117"/>
                    <a:pt x="3365" y="117"/>
                  </a:cubicBezTo>
                  <a:cubicBezTo>
                    <a:pt x="3335" y="117"/>
                    <a:pt x="3304" y="123"/>
                    <a:pt x="3280" y="135"/>
                  </a:cubicBezTo>
                  <a:cubicBezTo>
                    <a:pt x="3013" y="135"/>
                    <a:pt x="2746" y="208"/>
                    <a:pt x="2527" y="330"/>
                  </a:cubicBezTo>
                  <a:cubicBezTo>
                    <a:pt x="2405" y="232"/>
                    <a:pt x="2235" y="135"/>
                    <a:pt x="2090" y="87"/>
                  </a:cubicBezTo>
                  <a:cubicBezTo>
                    <a:pt x="1923" y="31"/>
                    <a:pt x="1776" y="1"/>
                    <a:pt x="1650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  <p:grpSp>
        <p:nvGrpSpPr>
          <p:cNvPr id="1527" name="Google Shape;1527;p33"/>
          <p:cNvGrpSpPr/>
          <p:nvPr/>
        </p:nvGrpSpPr>
        <p:grpSpPr>
          <a:xfrm rot="615299" flipH="1">
            <a:off x="279422" y="1059094"/>
            <a:ext cx="1651651" cy="1499645"/>
            <a:chOff x="7844079" y="226728"/>
            <a:chExt cx="1373387" cy="1246991"/>
          </a:xfrm>
        </p:grpSpPr>
        <p:sp>
          <p:nvSpPr>
            <p:cNvPr id="1528" name="Google Shape;1528;p33"/>
            <p:cNvSpPr/>
            <p:nvPr/>
          </p:nvSpPr>
          <p:spPr>
            <a:xfrm rot="-1688081">
              <a:off x="8295818" y="1015024"/>
              <a:ext cx="222185" cy="222398"/>
            </a:xfrm>
            <a:custGeom>
              <a:avLst/>
              <a:gdLst/>
              <a:ahLst/>
              <a:cxnLst/>
              <a:rect l="l" t="t" r="r" b="b"/>
              <a:pathLst>
                <a:path w="1118" h="1119" extrusionOk="0">
                  <a:moveTo>
                    <a:pt x="607" y="98"/>
                  </a:moveTo>
                  <a:cubicBezTo>
                    <a:pt x="607" y="147"/>
                    <a:pt x="632" y="219"/>
                    <a:pt x="632" y="268"/>
                  </a:cubicBezTo>
                  <a:cubicBezTo>
                    <a:pt x="656" y="317"/>
                    <a:pt x="656" y="389"/>
                    <a:pt x="680" y="438"/>
                  </a:cubicBezTo>
                  <a:cubicBezTo>
                    <a:pt x="705" y="438"/>
                    <a:pt x="729" y="462"/>
                    <a:pt x="826" y="487"/>
                  </a:cubicBezTo>
                  <a:lnTo>
                    <a:pt x="972" y="560"/>
                  </a:lnTo>
                  <a:cubicBezTo>
                    <a:pt x="899" y="584"/>
                    <a:pt x="802" y="632"/>
                    <a:pt x="705" y="657"/>
                  </a:cubicBezTo>
                  <a:cubicBezTo>
                    <a:pt x="705" y="657"/>
                    <a:pt x="705" y="657"/>
                    <a:pt x="680" y="681"/>
                  </a:cubicBezTo>
                  <a:cubicBezTo>
                    <a:pt x="656" y="802"/>
                    <a:pt x="583" y="924"/>
                    <a:pt x="559" y="972"/>
                  </a:cubicBezTo>
                  <a:cubicBezTo>
                    <a:pt x="535" y="924"/>
                    <a:pt x="486" y="802"/>
                    <a:pt x="462" y="681"/>
                  </a:cubicBezTo>
                  <a:cubicBezTo>
                    <a:pt x="462" y="657"/>
                    <a:pt x="437" y="657"/>
                    <a:pt x="413" y="632"/>
                  </a:cubicBezTo>
                  <a:cubicBezTo>
                    <a:pt x="316" y="632"/>
                    <a:pt x="194" y="584"/>
                    <a:pt x="122" y="584"/>
                  </a:cubicBezTo>
                  <a:cubicBezTo>
                    <a:pt x="219" y="511"/>
                    <a:pt x="340" y="462"/>
                    <a:pt x="462" y="414"/>
                  </a:cubicBezTo>
                  <a:cubicBezTo>
                    <a:pt x="462" y="414"/>
                    <a:pt x="462" y="389"/>
                    <a:pt x="486" y="389"/>
                  </a:cubicBezTo>
                  <a:cubicBezTo>
                    <a:pt x="510" y="292"/>
                    <a:pt x="559" y="195"/>
                    <a:pt x="607" y="98"/>
                  </a:cubicBezTo>
                  <a:close/>
                  <a:moveTo>
                    <a:pt x="607" y="1"/>
                  </a:moveTo>
                  <a:cubicBezTo>
                    <a:pt x="583" y="1"/>
                    <a:pt x="535" y="1"/>
                    <a:pt x="389" y="341"/>
                  </a:cubicBezTo>
                  <a:cubicBezTo>
                    <a:pt x="24" y="487"/>
                    <a:pt x="0" y="560"/>
                    <a:pt x="0" y="560"/>
                  </a:cubicBezTo>
                  <a:cubicBezTo>
                    <a:pt x="0" y="584"/>
                    <a:pt x="0" y="608"/>
                    <a:pt x="0" y="608"/>
                  </a:cubicBezTo>
                  <a:cubicBezTo>
                    <a:pt x="0" y="632"/>
                    <a:pt x="49" y="657"/>
                    <a:pt x="364" y="730"/>
                  </a:cubicBezTo>
                  <a:cubicBezTo>
                    <a:pt x="462" y="1118"/>
                    <a:pt x="510" y="1118"/>
                    <a:pt x="535" y="1118"/>
                  </a:cubicBezTo>
                  <a:lnTo>
                    <a:pt x="559" y="1118"/>
                  </a:lnTo>
                  <a:cubicBezTo>
                    <a:pt x="583" y="1118"/>
                    <a:pt x="607" y="1118"/>
                    <a:pt x="777" y="754"/>
                  </a:cubicBezTo>
                  <a:cubicBezTo>
                    <a:pt x="875" y="705"/>
                    <a:pt x="996" y="681"/>
                    <a:pt x="1093" y="608"/>
                  </a:cubicBezTo>
                  <a:cubicBezTo>
                    <a:pt x="1118" y="608"/>
                    <a:pt x="1118" y="584"/>
                    <a:pt x="1118" y="560"/>
                  </a:cubicBezTo>
                  <a:cubicBezTo>
                    <a:pt x="1118" y="511"/>
                    <a:pt x="1045" y="487"/>
                    <a:pt x="875" y="414"/>
                  </a:cubicBezTo>
                  <a:lnTo>
                    <a:pt x="753" y="389"/>
                  </a:lnTo>
                  <a:cubicBezTo>
                    <a:pt x="753" y="341"/>
                    <a:pt x="729" y="317"/>
                    <a:pt x="729" y="268"/>
                  </a:cubicBezTo>
                  <a:cubicBezTo>
                    <a:pt x="729" y="171"/>
                    <a:pt x="680" y="98"/>
                    <a:pt x="656" y="25"/>
                  </a:cubicBezTo>
                  <a:cubicBezTo>
                    <a:pt x="632" y="1"/>
                    <a:pt x="632" y="1"/>
                    <a:pt x="6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529" name="Google Shape;1529;p33"/>
            <p:cNvSpPr/>
            <p:nvPr/>
          </p:nvSpPr>
          <p:spPr>
            <a:xfrm rot="-1688081">
              <a:off x="8403840" y="292330"/>
              <a:ext cx="164354" cy="141707"/>
            </a:xfrm>
            <a:custGeom>
              <a:avLst/>
              <a:gdLst/>
              <a:ahLst/>
              <a:cxnLst/>
              <a:rect l="l" t="t" r="r" b="b"/>
              <a:pathLst>
                <a:path w="827" h="713" extrusionOk="0">
                  <a:moveTo>
                    <a:pt x="462" y="105"/>
                  </a:moveTo>
                  <a:cubicBezTo>
                    <a:pt x="802" y="105"/>
                    <a:pt x="802" y="615"/>
                    <a:pt x="462" y="615"/>
                  </a:cubicBezTo>
                  <a:cubicBezTo>
                    <a:pt x="317" y="591"/>
                    <a:pt x="219" y="494"/>
                    <a:pt x="219" y="348"/>
                  </a:cubicBezTo>
                  <a:cubicBezTo>
                    <a:pt x="219" y="202"/>
                    <a:pt x="341" y="105"/>
                    <a:pt x="462" y="105"/>
                  </a:cubicBezTo>
                  <a:close/>
                  <a:moveTo>
                    <a:pt x="481" y="1"/>
                  </a:moveTo>
                  <a:cubicBezTo>
                    <a:pt x="392" y="1"/>
                    <a:pt x="299" y="33"/>
                    <a:pt x="219" y="105"/>
                  </a:cubicBezTo>
                  <a:cubicBezTo>
                    <a:pt x="1" y="324"/>
                    <a:pt x="171" y="688"/>
                    <a:pt x="462" y="712"/>
                  </a:cubicBezTo>
                  <a:cubicBezTo>
                    <a:pt x="657" y="712"/>
                    <a:pt x="827" y="542"/>
                    <a:pt x="827" y="348"/>
                  </a:cubicBezTo>
                  <a:cubicBezTo>
                    <a:pt x="827" y="136"/>
                    <a:pt x="663" y="1"/>
                    <a:pt x="4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530" name="Google Shape;1530;p33"/>
            <p:cNvSpPr/>
            <p:nvPr/>
          </p:nvSpPr>
          <p:spPr>
            <a:xfrm rot="-1688081">
              <a:off x="7886315" y="509903"/>
              <a:ext cx="222384" cy="213454"/>
            </a:xfrm>
            <a:custGeom>
              <a:avLst/>
              <a:gdLst/>
              <a:ahLst/>
              <a:cxnLst/>
              <a:rect l="l" t="t" r="r" b="b"/>
              <a:pathLst>
                <a:path w="1119" h="1074" extrusionOk="0">
                  <a:moveTo>
                    <a:pt x="681" y="441"/>
                  </a:moveTo>
                  <a:cubicBezTo>
                    <a:pt x="681" y="441"/>
                    <a:pt x="681" y="441"/>
                    <a:pt x="681" y="466"/>
                  </a:cubicBezTo>
                  <a:cubicBezTo>
                    <a:pt x="681" y="466"/>
                    <a:pt x="657" y="490"/>
                    <a:pt x="584" y="490"/>
                  </a:cubicBezTo>
                  <a:cubicBezTo>
                    <a:pt x="608" y="466"/>
                    <a:pt x="632" y="441"/>
                    <a:pt x="657" y="441"/>
                  </a:cubicBezTo>
                  <a:close/>
                  <a:moveTo>
                    <a:pt x="384" y="97"/>
                  </a:moveTo>
                  <a:cubicBezTo>
                    <a:pt x="401" y="97"/>
                    <a:pt x="420" y="98"/>
                    <a:pt x="438" y="101"/>
                  </a:cubicBezTo>
                  <a:cubicBezTo>
                    <a:pt x="559" y="101"/>
                    <a:pt x="681" y="126"/>
                    <a:pt x="778" y="150"/>
                  </a:cubicBezTo>
                  <a:cubicBezTo>
                    <a:pt x="924" y="199"/>
                    <a:pt x="1021" y="369"/>
                    <a:pt x="972" y="514"/>
                  </a:cubicBezTo>
                  <a:cubicBezTo>
                    <a:pt x="924" y="733"/>
                    <a:pt x="705" y="976"/>
                    <a:pt x="559" y="976"/>
                  </a:cubicBezTo>
                  <a:lnTo>
                    <a:pt x="511" y="976"/>
                  </a:lnTo>
                  <a:cubicBezTo>
                    <a:pt x="414" y="879"/>
                    <a:pt x="438" y="733"/>
                    <a:pt x="511" y="612"/>
                  </a:cubicBezTo>
                  <a:cubicBezTo>
                    <a:pt x="608" y="587"/>
                    <a:pt x="754" y="563"/>
                    <a:pt x="778" y="490"/>
                  </a:cubicBezTo>
                  <a:cubicBezTo>
                    <a:pt x="802" y="441"/>
                    <a:pt x="778" y="393"/>
                    <a:pt x="754" y="369"/>
                  </a:cubicBezTo>
                  <a:cubicBezTo>
                    <a:pt x="730" y="344"/>
                    <a:pt x="705" y="344"/>
                    <a:pt x="681" y="344"/>
                  </a:cubicBezTo>
                  <a:cubicBezTo>
                    <a:pt x="608" y="344"/>
                    <a:pt x="535" y="417"/>
                    <a:pt x="462" y="514"/>
                  </a:cubicBezTo>
                  <a:cubicBezTo>
                    <a:pt x="441" y="519"/>
                    <a:pt x="419" y="521"/>
                    <a:pt x="398" y="521"/>
                  </a:cubicBezTo>
                  <a:cubicBezTo>
                    <a:pt x="299" y="521"/>
                    <a:pt x="202" y="477"/>
                    <a:pt x="122" y="417"/>
                  </a:cubicBezTo>
                  <a:cubicBezTo>
                    <a:pt x="98" y="369"/>
                    <a:pt x="98" y="344"/>
                    <a:pt x="122" y="296"/>
                  </a:cubicBezTo>
                  <a:cubicBezTo>
                    <a:pt x="165" y="168"/>
                    <a:pt x="263" y="97"/>
                    <a:pt x="384" y="97"/>
                  </a:cubicBezTo>
                  <a:close/>
                  <a:moveTo>
                    <a:pt x="386" y="1"/>
                  </a:moveTo>
                  <a:cubicBezTo>
                    <a:pt x="230" y="1"/>
                    <a:pt x="69" y="97"/>
                    <a:pt x="25" y="271"/>
                  </a:cubicBezTo>
                  <a:cubicBezTo>
                    <a:pt x="1" y="344"/>
                    <a:pt x="1" y="417"/>
                    <a:pt x="49" y="466"/>
                  </a:cubicBezTo>
                  <a:cubicBezTo>
                    <a:pt x="147" y="563"/>
                    <a:pt x="292" y="612"/>
                    <a:pt x="414" y="612"/>
                  </a:cubicBezTo>
                  <a:cubicBezTo>
                    <a:pt x="341" y="733"/>
                    <a:pt x="341" y="927"/>
                    <a:pt x="462" y="1049"/>
                  </a:cubicBezTo>
                  <a:cubicBezTo>
                    <a:pt x="487" y="1073"/>
                    <a:pt x="511" y="1073"/>
                    <a:pt x="559" y="1073"/>
                  </a:cubicBezTo>
                  <a:cubicBezTo>
                    <a:pt x="754" y="1073"/>
                    <a:pt x="1021" y="782"/>
                    <a:pt x="1070" y="539"/>
                  </a:cubicBezTo>
                  <a:cubicBezTo>
                    <a:pt x="1118" y="320"/>
                    <a:pt x="997" y="126"/>
                    <a:pt x="827" y="77"/>
                  </a:cubicBezTo>
                  <a:cubicBezTo>
                    <a:pt x="705" y="29"/>
                    <a:pt x="584" y="4"/>
                    <a:pt x="438" y="4"/>
                  </a:cubicBezTo>
                  <a:cubicBezTo>
                    <a:pt x="421" y="2"/>
                    <a:pt x="403" y="1"/>
                    <a:pt x="3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531" name="Google Shape;1531;p33"/>
            <p:cNvSpPr/>
            <p:nvPr/>
          </p:nvSpPr>
          <p:spPr>
            <a:xfrm rot="-1688081">
              <a:off x="7968779" y="265401"/>
              <a:ext cx="217416" cy="213057"/>
            </a:xfrm>
            <a:custGeom>
              <a:avLst/>
              <a:gdLst/>
              <a:ahLst/>
              <a:cxnLst/>
              <a:rect l="l" t="t" r="r" b="b"/>
              <a:pathLst>
                <a:path w="1094" h="1072" extrusionOk="0">
                  <a:moveTo>
                    <a:pt x="484" y="620"/>
                  </a:moveTo>
                  <a:cubicBezTo>
                    <a:pt x="474" y="660"/>
                    <a:pt x="413" y="681"/>
                    <a:pt x="413" y="681"/>
                  </a:cubicBezTo>
                  <a:cubicBezTo>
                    <a:pt x="433" y="641"/>
                    <a:pt x="452" y="634"/>
                    <a:pt x="484" y="620"/>
                  </a:cubicBezTo>
                  <a:close/>
                  <a:moveTo>
                    <a:pt x="480" y="88"/>
                  </a:moveTo>
                  <a:cubicBezTo>
                    <a:pt x="512" y="88"/>
                    <a:pt x="542" y="105"/>
                    <a:pt x="559" y="122"/>
                  </a:cubicBezTo>
                  <a:cubicBezTo>
                    <a:pt x="607" y="243"/>
                    <a:pt x="607" y="365"/>
                    <a:pt x="559" y="486"/>
                  </a:cubicBezTo>
                  <a:cubicBezTo>
                    <a:pt x="462" y="486"/>
                    <a:pt x="389" y="535"/>
                    <a:pt x="340" y="608"/>
                  </a:cubicBezTo>
                  <a:cubicBezTo>
                    <a:pt x="316" y="632"/>
                    <a:pt x="316" y="681"/>
                    <a:pt x="340" y="681"/>
                  </a:cubicBezTo>
                  <a:cubicBezTo>
                    <a:pt x="365" y="729"/>
                    <a:pt x="389" y="753"/>
                    <a:pt x="437" y="753"/>
                  </a:cubicBezTo>
                  <a:cubicBezTo>
                    <a:pt x="535" y="753"/>
                    <a:pt x="607" y="632"/>
                    <a:pt x="632" y="559"/>
                  </a:cubicBezTo>
                  <a:lnTo>
                    <a:pt x="778" y="559"/>
                  </a:lnTo>
                  <a:cubicBezTo>
                    <a:pt x="790" y="555"/>
                    <a:pt x="804" y="553"/>
                    <a:pt x="818" y="553"/>
                  </a:cubicBezTo>
                  <a:cubicBezTo>
                    <a:pt x="883" y="553"/>
                    <a:pt x="956" y="596"/>
                    <a:pt x="996" y="656"/>
                  </a:cubicBezTo>
                  <a:cubicBezTo>
                    <a:pt x="996" y="681"/>
                    <a:pt x="996" y="729"/>
                    <a:pt x="972" y="753"/>
                  </a:cubicBezTo>
                  <a:cubicBezTo>
                    <a:pt x="850" y="899"/>
                    <a:pt x="656" y="972"/>
                    <a:pt x="462" y="972"/>
                  </a:cubicBezTo>
                  <a:cubicBezTo>
                    <a:pt x="449" y="974"/>
                    <a:pt x="437" y="975"/>
                    <a:pt x="424" y="975"/>
                  </a:cubicBezTo>
                  <a:cubicBezTo>
                    <a:pt x="268" y="975"/>
                    <a:pt x="122" y="838"/>
                    <a:pt x="122" y="681"/>
                  </a:cubicBezTo>
                  <a:cubicBezTo>
                    <a:pt x="97" y="511"/>
                    <a:pt x="146" y="316"/>
                    <a:pt x="243" y="170"/>
                  </a:cubicBezTo>
                  <a:cubicBezTo>
                    <a:pt x="292" y="122"/>
                    <a:pt x="365" y="98"/>
                    <a:pt x="437" y="98"/>
                  </a:cubicBezTo>
                  <a:cubicBezTo>
                    <a:pt x="452" y="90"/>
                    <a:pt x="466" y="88"/>
                    <a:pt x="480" y="88"/>
                  </a:cubicBezTo>
                  <a:close/>
                  <a:moveTo>
                    <a:pt x="437" y="0"/>
                  </a:moveTo>
                  <a:cubicBezTo>
                    <a:pt x="340" y="0"/>
                    <a:pt x="243" y="49"/>
                    <a:pt x="170" y="122"/>
                  </a:cubicBezTo>
                  <a:cubicBezTo>
                    <a:pt x="49" y="292"/>
                    <a:pt x="0" y="511"/>
                    <a:pt x="24" y="705"/>
                  </a:cubicBezTo>
                  <a:cubicBezTo>
                    <a:pt x="24" y="910"/>
                    <a:pt x="195" y="1072"/>
                    <a:pt x="396" y="1072"/>
                  </a:cubicBezTo>
                  <a:cubicBezTo>
                    <a:pt x="410" y="1072"/>
                    <a:pt x="423" y="1071"/>
                    <a:pt x="437" y="1069"/>
                  </a:cubicBezTo>
                  <a:cubicBezTo>
                    <a:pt x="656" y="1069"/>
                    <a:pt x="875" y="972"/>
                    <a:pt x="1045" y="826"/>
                  </a:cubicBezTo>
                  <a:cubicBezTo>
                    <a:pt x="1069" y="753"/>
                    <a:pt x="1093" y="705"/>
                    <a:pt x="1069" y="632"/>
                  </a:cubicBezTo>
                  <a:cubicBezTo>
                    <a:pt x="1006" y="548"/>
                    <a:pt x="906" y="482"/>
                    <a:pt x="801" y="482"/>
                  </a:cubicBezTo>
                  <a:cubicBezTo>
                    <a:pt x="785" y="482"/>
                    <a:pt x="769" y="483"/>
                    <a:pt x="753" y="486"/>
                  </a:cubicBezTo>
                  <a:lnTo>
                    <a:pt x="656" y="486"/>
                  </a:lnTo>
                  <a:cubicBezTo>
                    <a:pt x="705" y="365"/>
                    <a:pt x="680" y="219"/>
                    <a:pt x="632" y="98"/>
                  </a:cubicBezTo>
                  <a:cubicBezTo>
                    <a:pt x="583" y="49"/>
                    <a:pt x="510" y="0"/>
                    <a:pt x="4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532" name="Google Shape;1532;p33"/>
            <p:cNvSpPr/>
            <p:nvPr/>
          </p:nvSpPr>
          <p:spPr>
            <a:xfrm rot="-1688081">
              <a:off x="8097363" y="456906"/>
              <a:ext cx="198138" cy="172512"/>
            </a:xfrm>
            <a:custGeom>
              <a:avLst/>
              <a:gdLst/>
              <a:ahLst/>
              <a:cxnLst/>
              <a:rect l="l" t="t" r="r" b="b"/>
              <a:pathLst>
                <a:path w="997" h="868" extrusionOk="0">
                  <a:moveTo>
                    <a:pt x="405" y="1"/>
                  </a:moveTo>
                  <a:cubicBezTo>
                    <a:pt x="214" y="1"/>
                    <a:pt x="67" y="97"/>
                    <a:pt x="49" y="168"/>
                  </a:cubicBezTo>
                  <a:cubicBezTo>
                    <a:pt x="0" y="363"/>
                    <a:pt x="49" y="557"/>
                    <a:pt x="195" y="703"/>
                  </a:cubicBezTo>
                  <a:cubicBezTo>
                    <a:pt x="350" y="801"/>
                    <a:pt x="529" y="867"/>
                    <a:pt x="667" y="867"/>
                  </a:cubicBezTo>
                  <a:cubicBezTo>
                    <a:pt x="767" y="867"/>
                    <a:pt x="844" y="833"/>
                    <a:pt x="875" y="751"/>
                  </a:cubicBezTo>
                  <a:cubicBezTo>
                    <a:pt x="996" y="484"/>
                    <a:pt x="875" y="168"/>
                    <a:pt x="632" y="47"/>
                  </a:cubicBezTo>
                  <a:cubicBezTo>
                    <a:pt x="553" y="14"/>
                    <a:pt x="476" y="1"/>
                    <a:pt x="4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533" name="Google Shape;1533;p33"/>
            <p:cNvSpPr/>
            <p:nvPr/>
          </p:nvSpPr>
          <p:spPr>
            <a:xfrm rot="-1688081">
              <a:off x="8096253" y="485759"/>
              <a:ext cx="92014" cy="96790"/>
            </a:xfrm>
            <a:custGeom>
              <a:avLst/>
              <a:gdLst/>
              <a:ahLst/>
              <a:cxnLst/>
              <a:rect l="l" t="t" r="r" b="b"/>
              <a:pathLst>
                <a:path w="463" h="487" extrusionOk="0">
                  <a:moveTo>
                    <a:pt x="462" y="0"/>
                  </a:moveTo>
                  <a:lnTo>
                    <a:pt x="1" y="486"/>
                  </a:lnTo>
                  <a:cubicBezTo>
                    <a:pt x="1" y="486"/>
                    <a:pt x="438" y="98"/>
                    <a:pt x="46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534" name="Google Shape;1534;p33"/>
            <p:cNvSpPr/>
            <p:nvPr/>
          </p:nvSpPr>
          <p:spPr>
            <a:xfrm rot="-1688081">
              <a:off x="8086573" y="475658"/>
              <a:ext cx="111093" cy="116466"/>
            </a:xfrm>
            <a:custGeom>
              <a:avLst/>
              <a:gdLst/>
              <a:ahLst/>
              <a:cxnLst/>
              <a:rect l="l" t="t" r="r" b="b"/>
              <a:pathLst>
                <a:path w="559" h="586" extrusionOk="0">
                  <a:moveTo>
                    <a:pt x="504" y="1"/>
                  </a:moveTo>
                  <a:cubicBezTo>
                    <a:pt x="487" y="1"/>
                    <a:pt x="471" y="9"/>
                    <a:pt x="462" y="27"/>
                  </a:cubicBezTo>
                  <a:cubicBezTo>
                    <a:pt x="340" y="197"/>
                    <a:pt x="195" y="367"/>
                    <a:pt x="25" y="489"/>
                  </a:cubicBezTo>
                  <a:cubicBezTo>
                    <a:pt x="0" y="513"/>
                    <a:pt x="0" y="537"/>
                    <a:pt x="25" y="562"/>
                  </a:cubicBezTo>
                  <a:cubicBezTo>
                    <a:pt x="25" y="562"/>
                    <a:pt x="49" y="562"/>
                    <a:pt x="49" y="586"/>
                  </a:cubicBezTo>
                  <a:cubicBezTo>
                    <a:pt x="73" y="562"/>
                    <a:pt x="73" y="562"/>
                    <a:pt x="73" y="562"/>
                  </a:cubicBezTo>
                  <a:cubicBezTo>
                    <a:pt x="267" y="416"/>
                    <a:pt x="413" y="246"/>
                    <a:pt x="559" y="51"/>
                  </a:cubicBezTo>
                  <a:cubicBezTo>
                    <a:pt x="559" y="21"/>
                    <a:pt x="531" y="1"/>
                    <a:pt x="5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535" name="Google Shape;1535;p33"/>
            <p:cNvSpPr/>
            <p:nvPr/>
          </p:nvSpPr>
          <p:spPr>
            <a:xfrm rot="-1688081">
              <a:off x="8145749" y="485303"/>
              <a:ext cx="101553" cy="116068"/>
            </a:xfrm>
            <a:custGeom>
              <a:avLst/>
              <a:gdLst/>
              <a:ahLst/>
              <a:cxnLst/>
              <a:rect l="l" t="t" r="r" b="b"/>
              <a:pathLst>
                <a:path w="511" h="584" extrusionOk="0">
                  <a:moveTo>
                    <a:pt x="510" y="1"/>
                  </a:moveTo>
                  <a:lnTo>
                    <a:pt x="0" y="584"/>
                  </a:lnTo>
                  <a:cubicBezTo>
                    <a:pt x="194" y="390"/>
                    <a:pt x="365" y="195"/>
                    <a:pt x="5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536" name="Google Shape;1536;p33"/>
            <p:cNvSpPr/>
            <p:nvPr/>
          </p:nvSpPr>
          <p:spPr>
            <a:xfrm rot="-1688081">
              <a:off x="8132238" y="479541"/>
              <a:ext cx="125600" cy="132564"/>
            </a:xfrm>
            <a:custGeom>
              <a:avLst/>
              <a:gdLst/>
              <a:ahLst/>
              <a:cxnLst/>
              <a:rect l="l" t="t" r="r" b="b"/>
              <a:pathLst>
                <a:path w="632" h="667" extrusionOk="0">
                  <a:moveTo>
                    <a:pt x="563" y="1"/>
                  </a:moveTo>
                  <a:cubicBezTo>
                    <a:pt x="547" y="1"/>
                    <a:pt x="535" y="18"/>
                    <a:pt x="535" y="35"/>
                  </a:cubicBezTo>
                  <a:cubicBezTo>
                    <a:pt x="389" y="254"/>
                    <a:pt x="219" y="448"/>
                    <a:pt x="25" y="594"/>
                  </a:cubicBezTo>
                  <a:cubicBezTo>
                    <a:pt x="0" y="618"/>
                    <a:pt x="0" y="642"/>
                    <a:pt x="25" y="667"/>
                  </a:cubicBezTo>
                  <a:lnTo>
                    <a:pt x="97" y="667"/>
                  </a:lnTo>
                  <a:cubicBezTo>
                    <a:pt x="292" y="496"/>
                    <a:pt x="486" y="278"/>
                    <a:pt x="632" y="59"/>
                  </a:cubicBezTo>
                  <a:cubicBezTo>
                    <a:pt x="632" y="35"/>
                    <a:pt x="608" y="11"/>
                    <a:pt x="583" y="11"/>
                  </a:cubicBezTo>
                  <a:cubicBezTo>
                    <a:pt x="576" y="3"/>
                    <a:pt x="569" y="1"/>
                    <a:pt x="5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537" name="Google Shape;1537;p33"/>
            <p:cNvSpPr/>
            <p:nvPr/>
          </p:nvSpPr>
          <p:spPr>
            <a:xfrm rot="-1688081">
              <a:off x="7848968" y="476562"/>
              <a:ext cx="144878" cy="57040"/>
            </a:xfrm>
            <a:custGeom>
              <a:avLst/>
              <a:gdLst/>
              <a:ahLst/>
              <a:cxnLst/>
              <a:rect l="l" t="t" r="r" b="b"/>
              <a:pathLst>
                <a:path w="729" h="287" extrusionOk="0">
                  <a:moveTo>
                    <a:pt x="254" y="0"/>
                  </a:moveTo>
                  <a:cubicBezTo>
                    <a:pt x="184" y="0"/>
                    <a:pt x="114" y="14"/>
                    <a:pt x="49" y="43"/>
                  </a:cubicBezTo>
                  <a:cubicBezTo>
                    <a:pt x="0" y="68"/>
                    <a:pt x="25" y="140"/>
                    <a:pt x="73" y="140"/>
                  </a:cubicBezTo>
                  <a:cubicBezTo>
                    <a:pt x="133" y="118"/>
                    <a:pt x="196" y="107"/>
                    <a:pt x="258" y="107"/>
                  </a:cubicBezTo>
                  <a:cubicBezTo>
                    <a:pt x="396" y="107"/>
                    <a:pt x="531" y="161"/>
                    <a:pt x="632" y="262"/>
                  </a:cubicBezTo>
                  <a:cubicBezTo>
                    <a:pt x="656" y="286"/>
                    <a:pt x="656" y="286"/>
                    <a:pt x="680" y="286"/>
                  </a:cubicBezTo>
                  <a:lnTo>
                    <a:pt x="705" y="286"/>
                  </a:lnTo>
                  <a:cubicBezTo>
                    <a:pt x="729" y="262"/>
                    <a:pt x="729" y="213"/>
                    <a:pt x="705" y="213"/>
                  </a:cubicBezTo>
                  <a:cubicBezTo>
                    <a:pt x="585" y="77"/>
                    <a:pt x="418" y="0"/>
                    <a:pt x="2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538" name="Google Shape;1538;p33"/>
            <p:cNvSpPr/>
            <p:nvPr/>
          </p:nvSpPr>
          <p:spPr>
            <a:xfrm rot="-1688081">
              <a:off x="8202326" y="503855"/>
              <a:ext cx="77308" cy="91821"/>
            </a:xfrm>
            <a:custGeom>
              <a:avLst/>
              <a:gdLst/>
              <a:ahLst/>
              <a:cxnLst/>
              <a:rect l="l" t="t" r="r" b="b"/>
              <a:pathLst>
                <a:path w="389" h="462" extrusionOk="0">
                  <a:moveTo>
                    <a:pt x="389" y="0"/>
                  </a:moveTo>
                  <a:lnTo>
                    <a:pt x="0" y="462"/>
                  </a:lnTo>
                  <a:cubicBezTo>
                    <a:pt x="0" y="462"/>
                    <a:pt x="364" y="146"/>
                    <a:pt x="38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539" name="Google Shape;1539;p33"/>
            <p:cNvSpPr/>
            <p:nvPr/>
          </p:nvSpPr>
          <p:spPr>
            <a:xfrm rot="-1688081">
              <a:off x="8187819" y="494119"/>
              <a:ext cx="101553" cy="112491"/>
            </a:xfrm>
            <a:custGeom>
              <a:avLst/>
              <a:gdLst/>
              <a:ahLst/>
              <a:cxnLst/>
              <a:rect l="l" t="t" r="r" b="b"/>
              <a:pathLst>
                <a:path w="511" h="566" extrusionOk="0">
                  <a:moveTo>
                    <a:pt x="462" y="1"/>
                  </a:moveTo>
                  <a:cubicBezTo>
                    <a:pt x="444" y="1"/>
                    <a:pt x="425" y="19"/>
                    <a:pt x="413" y="55"/>
                  </a:cubicBezTo>
                  <a:cubicBezTo>
                    <a:pt x="389" y="152"/>
                    <a:pt x="170" y="371"/>
                    <a:pt x="24" y="468"/>
                  </a:cubicBezTo>
                  <a:cubicBezTo>
                    <a:pt x="0" y="493"/>
                    <a:pt x="0" y="517"/>
                    <a:pt x="24" y="541"/>
                  </a:cubicBezTo>
                  <a:cubicBezTo>
                    <a:pt x="24" y="541"/>
                    <a:pt x="49" y="565"/>
                    <a:pt x="73" y="565"/>
                  </a:cubicBezTo>
                  <a:cubicBezTo>
                    <a:pt x="73" y="565"/>
                    <a:pt x="73" y="541"/>
                    <a:pt x="73" y="541"/>
                  </a:cubicBezTo>
                  <a:cubicBezTo>
                    <a:pt x="122" y="493"/>
                    <a:pt x="486" y="225"/>
                    <a:pt x="510" y="55"/>
                  </a:cubicBezTo>
                  <a:cubicBezTo>
                    <a:pt x="498" y="19"/>
                    <a:pt x="480" y="1"/>
                    <a:pt x="4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540" name="Google Shape;1540;p33"/>
            <p:cNvSpPr/>
            <p:nvPr/>
          </p:nvSpPr>
          <p:spPr>
            <a:xfrm rot="-1688081">
              <a:off x="7905638" y="365861"/>
              <a:ext cx="77507" cy="138924"/>
            </a:xfrm>
            <a:custGeom>
              <a:avLst/>
              <a:gdLst/>
              <a:ahLst/>
              <a:cxnLst/>
              <a:rect l="l" t="t" r="r" b="b"/>
              <a:pathLst>
                <a:path w="390" h="699" extrusionOk="0">
                  <a:moveTo>
                    <a:pt x="158" y="0"/>
                  </a:moveTo>
                  <a:cubicBezTo>
                    <a:pt x="146" y="0"/>
                    <a:pt x="134" y="6"/>
                    <a:pt x="122" y="18"/>
                  </a:cubicBezTo>
                  <a:cubicBezTo>
                    <a:pt x="0" y="237"/>
                    <a:pt x="98" y="529"/>
                    <a:pt x="292" y="699"/>
                  </a:cubicBezTo>
                  <a:lnTo>
                    <a:pt x="365" y="699"/>
                  </a:lnTo>
                  <a:cubicBezTo>
                    <a:pt x="389" y="674"/>
                    <a:pt x="389" y="650"/>
                    <a:pt x="365" y="626"/>
                  </a:cubicBezTo>
                  <a:cubicBezTo>
                    <a:pt x="171" y="504"/>
                    <a:pt x="122" y="261"/>
                    <a:pt x="195" y="67"/>
                  </a:cubicBezTo>
                  <a:cubicBezTo>
                    <a:pt x="219" y="43"/>
                    <a:pt x="219" y="18"/>
                    <a:pt x="195" y="18"/>
                  </a:cubicBezTo>
                  <a:cubicBezTo>
                    <a:pt x="183" y="6"/>
                    <a:pt x="171" y="0"/>
                    <a:pt x="1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541" name="Google Shape;1541;p33"/>
            <p:cNvSpPr/>
            <p:nvPr/>
          </p:nvSpPr>
          <p:spPr>
            <a:xfrm rot="-1688081">
              <a:off x="8626261" y="406849"/>
              <a:ext cx="367262" cy="1041832"/>
            </a:xfrm>
            <a:custGeom>
              <a:avLst/>
              <a:gdLst/>
              <a:ahLst/>
              <a:cxnLst/>
              <a:rect l="l" t="t" r="r" b="b"/>
              <a:pathLst>
                <a:path w="1848" h="5242" extrusionOk="0">
                  <a:moveTo>
                    <a:pt x="156" y="1"/>
                  </a:moveTo>
                  <a:cubicBezTo>
                    <a:pt x="122" y="1"/>
                    <a:pt x="86" y="7"/>
                    <a:pt x="49" y="19"/>
                  </a:cubicBezTo>
                  <a:cubicBezTo>
                    <a:pt x="25" y="19"/>
                    <a:pt x="1" y="43"/>
                    <a:pt x="1" y="68"/>
                  </a:cubicBezTo>
                  <a:cubicBezTo>
                    <a:pt x="25" y="92"/>
                    <a:pt x="25" y="116"/>
                    <a:pt x="49" y="116"/>
                  </a:cubicBezTo>
                  <a:lnTo>
                    <a:pt x="74" y="92"/>
                  </a:lnTo>
                  <a:lnTo>
                    <a:pt x="244" y="92"/>
                  </a:lnTo>
                  <a:cubicBezTo>
                    <a:pt x="251" y="99"/>
                    <a:pt x="258" y="102"/>
                    <a:pt x="265" y="102"/>
                  </a:cubicBezTo>
                  <a:cubicBezTo>
                    <a:pt x="280" y="102"/>
                    <a:pt x="292" y="85"/>
                    <a:pt x="292" y="68"/>
                  </a:cubicBezTo>
                  <a:cubicBezTo>
                    <a:pt x="292" y="43"/>
                    <a:pt x="268" y="19"/>
                    <a:pt x="244" y="19"/>
                  </a:cubicBezTo>
                  <a:cubicBezTo>
                    <a:pt x="220" y="7"/>
                    <a:pt x="189" y="1"/>
                    <a:pt x="156" y="1"/>
                  </a:cubicBezTo>
                  <a:close/>
                  <a:moveTo>
                    <a:pt x="438" y="43"/>
                  </a:moveTo>
                  <a:cubicBezTo>
                    <a:pt x="414" y="43"/>
                    <a:pt x="390" y="68"/>
                    <a:pt x="390" y="92"/>
                  </a:cubicBezTo>
                  <a:cubicBezTo>
                    <a:pt x="390" y="116"/>
                    <a:pt x="390" y="141"/>
                    <a:pt x="414" y="141"/>
                  </a:cubicBezTo>
                  <a:cubicBezTo>
                    <a:pt x="487" y="165"/>
                    <a:pt x="535" y="165"/>
                    <a:pt x="584" y="189"/>
                  </a:cubicBezTo>
                  <a:lnTo>
                    <a:pt x="608" y="189"/>
                  </a:lnTo>
                  <a:cubicBezTo>
                    <a:pt x="632" y="189"/>
                    <a:pt x="632" y="189"/>
                    <a:pt x="657" y="165"/>
                  </a:cubicBezTo>
                  <a:cubicBezTo>
                    <a:pt x="657" y="141"/>
                    <a:pt x="657" y="116"/>
                    <a:pt x="632" y="116"/>
                  </a:cubicBezTo>
                  <a:cubicBezTo>
                    <a:pt x="560" y="92"/>
                    <a:pt x="511" y="68"/>
                    <a:pt x="438" y="43"/>
                  </a:cubicBezTo>
                  <a:close/>
                  <a:moveTo>
                    <a:pt x="778" y="195"/>
                  </a:moveTo>
                  <a:cubicBezTo>
                    <a:pt x="766" y="195"/>
                    <a:pt x="754" y="201"/>
                    <a:pt x="754" y="213"/>
                  </a:cubicBezTo>
                  <a:cubicBezTo>
                    <a:pt x="730" y="238"/>
                    <a:pt x="730" y="262"/>
                    <a:pt x="754" y="286"/>
                  </a:cubicBezTo>
                  <a:cubicBezTo>
                    <a:pt x="803" y="311"/>
                    <a:pt x="851" y="359"/>
                    <a:pt x="875" y="384"/>
                  </a:cubicBezTo>
                  <a:cubicBezTo>
                    <a:pt x="900" y="408"/>
                    <a:pt x="900" y="408"/>
                    <a:pt x="924" y="408"/>
                  </a:cubicBezTo>
                  <a:lnTo>
                    <a:pt x="973" y="408"/>
                  </a:lnTo>
                  <a:cubicBezTo>
                    <a:pt x="973" y="384"/>
                    <a:pt x="973" y="359"/>
                    <a:pt x="973" y="335"/>
                  </a:cubicBezTo>
                  <a:cubicBezTo>
                    <a:pt x="924" y="286"/>
                    <a:pt x="875" y="238"/>
                    <a:pt x="803" y="213"/>
                  </a:cubicBezTo>
                  <a:cubicBezTo>
                    <a:pt x="803" y="201"/>
                    <a:pt x="790" y="195"/>
                    <a:pt x="778" y="195"/>
                  </a:cubicBezTo>
                  <a:close/>
                  <a:moveTo>
                    <a:pt x="1033" y="438"/>
                  </a:moveTo>
                  <a:cubicBezTo>
                    <a:pt x="1021" y="438"/>
                    <a:pt x="1009" y="444"/>
                    <a:pt x="997" y="456"/>
                  </a:cubicBezTo>
                  <a:cubicBezTo>
                    <a:pt x="973" y="456"/>
                    <a:pt x="973" y="505"/>
                    <a:pt x="997" y="529"/>
                  </a:cubicBezTo>
                  <a:cubicBezTo>
                    <a:pt x="1021" y="578"/>
                    <a:pt x="1045" y="626"/>
                    <a:pt x="1070" y="675"/>
                  </a:cubicBezTo>
                  <a:cubicBezTo>
                    <a:pt x="1070" y="699"/>
                    <a:pt x="1094" y="724"/>
                    <a:pt x="1118" y="724"/>
                  </a:cubicBezTo>
                  <a:lnTo>
                    <a:pt x="1118" y="699"/>
                  </a:lnTo>
                  <a:cubicBezTo>
                    <a:pt x="1143" y="675"/>
                    <a:pt x="1167" y="651"/>
                    <a:pt x="1143" y="626"/>
                  </a:cubicBezTo>
                  <a:cubicBezTo>
                    <a:pt x="1118" y="578"/>
                    <a:pt x="1094" y="505"/>
                    <a:pt x="1070" y="456"/>
                  </a:cubicBezTo>
                  <a:cubicBezTo>
                    <a:pt x="1058" y="444"/>
                    <a:pt x="1045" y="438"/>
                    <a:pt x="1033" y="438"/>
                  </a:cubicBezTo>
                  <a:close/>
                  <a:moveTo>
                    <a:pt x="1143" y="796"/>
                  </a:moveTo>
                  <a:cubicBezTo>
                    <a:pt x="1118" y="821"/>
                    <a:pt x="1118" y="845"/>
                    <a:pt x="1118" y="869"/>
                  </a:cubicBezTo>
                  <a:cubicBezTo>
                    <a:pt x="1118" y="918"/>
                    <a:pt x="1143" y="991"/>
                    <a:pt x="1143" y="991"/>
                  </a:cubicBezTo>
                  <a:lnTo>
                    <a:pt x="1143" y="1039"/>
                  </a:lnTo>
                  <a:cubicBezTo>
                    <a:pt x="1143" y="1064"/>
                    <a:pt x="1167" y="1088"/>
                    <a:pt x="1191" y="1088"/>
                  </a:cubicBezTo>
                  <a:cubicBezTo>
                    <a:pt x="1215" y="1088"/>
                    <a:pt x="1240" y="1064"/>
                    <a:pt x="1240" y="1039"/>
                  </a:cubicBezTo>
                  <a:cubicBezTo>
                    <a:pt x="1240" y="1015"/>
                    <a:pt x="1240" y="1015"/>
                    <a:pt x="1240" y="991"/>
                  </a:cubicBezTo>
                  <a:cubicBezTo>
                    <a:pt x="1215" y="942"/>
                    <a:pt x="1215" y="894"/>
                    <a:pt x="1215" y="845"/>
                  </a:cubicBezTo>
                  <a:cubicBezTo>
                    <a:pt x="1191" y="821"/>
                    <a:pt x="1167" y="796"/>
                    <a:pt x="1143" y="796"/>
                  </a:cubicBezTo>
                  <a:close/>
                  <a:moveTo>
                    <a:pt x="1191" y="1185"/>
                  </a:moveTo>
                  <a:cubicBezTo>
                    <a:pt x="1167" y="1185"/>
                    <a:pt x="1143" y="1209"/>
                    <a:pt x="1143" y="1234"/>
                  </a:cubicBezTo>
                  <a:cubicBezTo>
                    <a:pt x="1143" y="1282"/>
                    <a:pt x="1143" y="1355"/>
                    <a:pt x="1118" y="1404"/>
                  </a:cubicBezTo>
                  <a:cubicBezTo>
                    <a:pt x="1118" y="1428"/>
                    <a:pt x="1143" y="1452"/>
                    <a:pt x="1167" y="1452"/>
                  </a:cubicBezTo>
                  <a:cubicBezTo>
                    <a:pt x="1191" y="1452"/>
                    <a:pt x="1215" y="1452"/>
                    <a:pt x="1215" y="1428"/>
                  </a:cubicBezTo>
                  <a:cubicBezTo>
                    <a:pt x="1215" y="1355"/>
                    <a:pt x="1240" y="1307"/>
                    <a:pt x="1240" y="1234"/>
                  </a:cubicBezTo>
                  <a:cubicBezTo>
                    <a:pt x="1240" y="1209"/>
                    <a:pt x="1215" y="1185"/>
                    <a:pt x="1191" y="1185"/>
                  </a:cubicBezTo>
                  <a:close/>
                  <a:moveTo>
                    <a:pt x="1107" y="1549"/>
                  </a:moveTo>
                  <a:cubicBezTo>
                    <a:pt x="1093" y="1549"/>
                    <a:pt x="1078" y="1557"/>
                    <a:pt x="1070" y="1574"/>
                  </a:cubicBezTo>
                  <a:cubicBezTo>
                    <a:pt x="1045" y="1622"/>
                    <a:pt x="997" y="1695"/>
                    <a:pt x="973" y="1744"/>
                  </a:cubicBezTo>
                  <a:cubicBezTo>
                    <a:pt x="948" y="1744"/>
                    <a:pt x="948" y="1792"/>
                    <a:pt x="973" y="1792"/>
                  </a:cubicBezTo>
                  <a:lnTo>
                    <a:pt x="1045" y="1792"/>
                  </a:lnTo>
                  <a:cubicBezTo>
                    <a:pt x="1094" y="1744"/>
                    <a:pt x="1118" y="1671"/>
                    <a:pt x="1143" y="1622"/>
                  </a:cubicBezTo>
                  <a:cubicBezTo>
                    <a:pt x="1158" y="1575"/>
                    <a:pt x="1133" y="1549"/>
                    <a:pt x="1107" y="1549"/>
                  </a:cubicBezTo>
                  <a:close/>
                  <a:moveTo>
                    <a:pt x="438" y="1792"/>
                  </a:moveTo>
                  <a:cubicBezTo>
                    <a:pt x="394" y="1792"/>
                    <a:pt x="390" y="1893"/>
                    <a:pt x="426" y="1893"/>
                  </a:cubicBezTo>
                  <a:cubicBezTo>
                    <a:pt x="430" y="1893"/>
                    <a:pt x="434" y="1892"/>
                    <a:pt x="438" y="1890"/>
                  </a:cubicBezTo>
                  <a:lnTo>
                    <a:pt x="632" y="1890"/>
                  </a:lnTo>
                  <a:cubicBezTo>
                    <a:pt x="657" y="1890"/>
                    <a:pt x="681" y="1890"/>
                    <a:pt x="681" y="1841"/>
                  </a:cubicBezTo>
                  <a:cubicBezTo>
                    <a:pt x="681" y="1817"/>
                    <a:pt x="657" y="1817"/>
                    <a:pt x="632" y="1792"/>
                  </a:cubicBezTo>
                  <a:close/>
                  <a:moveTo>
                    <a:pt x="244" y="1841"/>
                  </a:moveTo>
                  <a:cubicBezTo>
                    <a:pt x="171" y="1865"/>
                    <a:pt x="98" y="1914"/>
                    <a:pt x="74" y="1963"/>
                  </a:cubicBezTo>
                  <a:cubicBezTo>
                    <a:pt x="49" y="1987"/>
                    <a:pt x="49" y="2011"/>
                    <a:pt x="74" y="2011"/>
                  </a:cubicBezTo>
                  <a:cubicBezTo>
                    <a:pt x="74" y="2023"/>
                    <a:pt x="74" y="2029"/>
                    <a:pt x="77" y="2029"/>
                  </a:cubicBezTo>
                  <a:cubicBezTo>
                    <a:pt x="80" y="2029"/>
                    <a:pt x="86" y="2023"/>
                    <a:pt x="98" y="2011"/>
                  </a:cubicBezTo>
                  <a:cubicBezTo>
                    <a:pt x="98" y="2023"/>
                    <a:pt x="104" y="2029"/>
                    <a:pt x="110" y="2029"/>
                  </a:cubicBezTo>
                  <a:cubicBezTo>
                    <a:pt x="116" y="2029"/>
                    <a:pt x="122" y="2023"/>
                    <a:pt x="122" y="2011"/>
                  </a:cubicBezTo>
                  <a:cubicBezTo>
                    <a:pt x="171" y="1987"/>
                    <a:pt x="220" y="1938"/>
                    <a:pt x="268" y="1938"/>
                  </a:cubicBezTo>
                  <a:cubicBezTo>
                    <a:pt x="292" y="1938"/>
                    <a:pt x="317" y="1914"/>
                    <a:pt x="292" y="1865"/>
                  </a:cubicBezTo>
                  <a:cubicBezTo>
                    <a:pt x="292" y="1841"/>
                    <a:pt x="268" y="1841"/>
                    <a:pt x="244" y="1841"/>
                  </a:cubicBezTo>
                  <a:close/>
                  <a:moveTo>
                    <a:pt x="803" y="1841"/>
                  </a:moveTo>
                  <a:cubicBezTo>
                    <a:pt x="778" y="1841"/>
                    <a:pt x="754" y="1841"/>
                    <a:pt x="754" y="1865"/>
                  </a:cubicBezTo>
                  <a:cubicBezTo>
                    <a:pt x="754" y="1890"/>
                    <a:pt x="754" y="1914"/>
                    <a:pt x="778" y="1938"/>
                  </a:cubicBezTo>
                  <a:lnTo>
                    <a:pt x="705" y="1987"/>
                  </a:lnTo>
                  <a:cubicBezTo>
                    <a:pt x="681" y="2011"/>
                    <a:pt x="681" y="2035"/>
                    <a:pt x="705" y="2060"/>
                  </a:cubicBezTo>
                  <a:lnTo>
                    <a:pt x="754" y="2060"/>
                  </a:lnTo>
                  <a:cubicBezTo>
                    <a:pt x="754" y="2060"/>
                    <a:pt x="754" y="2060"/>
                    <a:pt x="754" y="2035"/>
                  </a:cubicBezTo>
                  <a:cubicBezTo>
                    <a:pt x="803" y="2011"/>
                    <a:pt x="827" y="1987"/>
                    <a:pt x="875" y="1938"/>
                  </a:cubicBezTo>
                  <a:lnTo>
                    <a:pt x="948" y="1963"/>
                  </a:lnTo>
                  <a:cubicBezTo>
                    <a:pt x="955" y="1970"/>
                    <a:pt x="963" y="1973"/>
                    <a:pt x="970" y="1973"/>
                  </a:cubicBezTo>
                  <a:cubicBezTo>
                    <a:pt x="987" y="1973"/>
                    <a:pt x="1004" y="1955"/>
                    <a:pt x="1021" y="1938"/>
                  </a:cubicBezTo>
                  <a:cubicBezTo>
                    <a:pt x="1021" y="1914"/>
                    <a:pt x="997" y="1890"/>
                    <a:pt x="997" y="1890"/>
                  </a:cubicBezTo>
                  <a:lnTo>
                    <a:pt x="900" y="1841"/>
                  </a:lnTo>
                  <a:close/>
                  <a:moveTo>
                    <a:pt x="1143" y="1993"/>
                  </a:moveTo>
                  <a:cubicBezTo>
                    <a:pt x="1130" y="1993"/>
                    <a:pt x="1118" y="1999"/>
                    <a:pt x="1118" y="2011"/>
                  </a:cubicBezTo>
                  <a:cubicBezTo>
                    <a:pt x="1094" y="2035"/>
                    <a:pt x="1094" y="2060"/>
                    <a:pt x="1118" y="2084"/>
                  </a:cubicBezTo>
                  <a:cubicBezTo>
                    <a:pt x="1167" y="2108"/>
                    <a:pt x="1191" y="2157"/>
                    <a:pt x="1240" y="2205"/>
                  </a:cubicBezTo>
                  <a:cubicBezTo>
                    <a:pt x="1240" y="2205"/>
                    <a:pt x="1264" y="2205"/>
                    <a:pt x="1264" y="2230"/>
                  </a:cubicBezTo>
                  <a:lnTo>
                    <a:pt x="1313" y="2230"/>
                  </a:lnTo>
                  <a:cubicBezTo>
                    <a:pt x="1337" y="2205"/>
                    <a:pt x="1337" y="2181"/>
                    <a:pt x="1313" y="2157"/>
                  </a:cubicBezTo>
                  <a:cubicBezTo>
                    <a:pt x="1264" y="2108"/>
                    <a:pt x="1215" y="2060"/>
                    <a:pt x="1167" y="2011"/>
                  </a:cubicBezTo>
                  <a:cubicBezTo>
                    <a:pt x="1167" y="1999"/>
                    <a:pt x="1155" y="1993"/>
                    <a:pt x="1143" y="1993"/>
                  </a:cubicBezTo>
                  <a:close/>
                  <a:moveTo>
                    <a:pt x="585" y="2074"/>
                  </a:moveTo>
                  <a:cubicBezTo>
                    <a:pt x="576" y="2074"/>
                    <a:pt x="567" y="2077"/>
                    <a:pt x="560" y="2084"/>
                  </a:cubicBezTo>
                  <a:cubicBezTo>
                    <a:pt x="511" y="2108"/>
                    <a:pt x="462" y="2133"/>
                    <a:pt x="414" y="2157"/>
                  </a:cubicBezTo>
                  <a:cubicBezTo>
                    <a:pt x="365" y="2157"/>
                    <a:pt x="365" y="2230"/>
                    <a:pt x="414" y="2254"/>
                  </a:cubicBezTo>
                  <a:lnTo>
                    <a:pt x="438" y="2230"/>
                  </a:lnTo>
                  <a:cubicBezTo>
                    <a:pt x="487" y="2205"/>
                    <a:pt x="560" y="2181"/>
                    <a:pt x="608" y="2157"/>
                  </a:cubicBezTo>
                  <a:cubicBezTo>
                    <a:pt x="632" y="2157"/>
                    <a:pt x="632" y="2133"/>
                    <a:pt x="632" y="2108"/>
                  </a:cubicBezTo>
                  <a:cubicBezTo>
                    <a:pt x="632" y="2091"/>
                    <a:pt x="608" y="2074"/>
                    <a:pt x="585" y="2074"/>
                  </a:cubicBezTo>
                  <a:close/>
                  <a:moveTo>
                    <a:pt x="49" y="2108"/>
                  </a:moveTo>
                  <a:cubicBezTo>
                    <a:pt x="25" y="2133"/>
                    <a:pt x="1" y="2157"/>
                    <a:pt x="25" y="2181"/>
                  </a:cubicBezTo>
                  <a:cubicBezTo>
                    <a:pt x="74" y="2230"/>
                    <a:pt x="147" y="2278"/>
                    <a:pt x="220" y="2278"/>
                  </a:cubicBezTo>
                  <a:lnTo>
                    <a:pt x="244" y="2278"/>
                  </a:lnTo>
                  <a:cubicBezTo>
                    <a:pt x="244" y="2278"/>
                    <a:pt x="268" y="2254"/>
                    <a:pt x="268" y="2230"/>
                  </a:cubicBezTo>
                  <a:cubicBezTo>
                    <a:pt x="268" y="2205"/>
                    <a:pt x="244" y="2181"/>
                    <a:pt x="220" y="2181"/>
                  </a:cubicBezTo>
                  <a:cubicBezTo>
                    <a:pt x="195" y="2181"/>
                    <a:pt x="122" y="2181"/>
                    <a:pt x="98" y="2133"/>
                  </a:cubicBezTo>
                  <a:cubicBezTo>
                    <a:pt x="98" y="2108"/>
                    <a:pt x="74" y="2108"/>
                    <a:pt x="49" y="2108"/>
                  </a:cubicBezTo>
                  <a:close/>
                  <a:moveTo>
                    <a:pt x="1361" y="2278"/>
                  </a:moveTo>
                  <a:cubicBezTo>
                    <a:pt x="1337" y="2303"/>
                    <a:pt x="1313" y="2327"/>
                    <a:pt x="1337" y="2351"/>
                  </a:cubicBezTo>
                  <a:cubicBezTo>
                    <a:pt x="1337" y="2400"/>
                    <a:pt x="1361" y="2448"/>
                    <a:pt x="1361" y="2521"/>
                  </a:cubicBezTo>
                  <a:cubicBezTo>
                    <a:pt x="1361" y="2546"/>
                    <a:pt x="1386" y="2570"/>
                    <a:pt x="1410" y="2570"/>
                  </a:cubicBezTo>
                  <a:cubicBezTo>
                    <a:pt x="1434" y="2570"/>
                    <a:pt x="1458" y="2546"/>
                    <a:pt x="1458" y="2521"/>
                  </a:cubicBezTo>
                  <a:cubicBezTo>
                    <a:pt x="1458" y="2448"/>
                    <a:pt x="1434" y="2375"/>
                    <a:pt x="1410" y="2327"/>
                  </a:cubicBezTo>
                  <a:cubicBezTo>
                    <a:pt x="1410" y="2303"/>
                    <a:pt x="1361" y="2278"/>
                    <a:pt x="1361" y="2278"/>
                  </a:cubicBezTo>
                  <a:close/>
                  <a:moveTo>
                    <a:pt x="1402" y="2657"/>
                  </a:moveTo>
                  <a:cubicBezTo>
                    <a:pt x="1383" y="2657"/>
                    <a:pt x="1378" y="2674"/>
                    <a:pt x="1361" y="2691"/>
                  </a:cubicBezTo>
                  <a:cubicBezTo>
                    <a:pt x="1361" y="2764"/>
                    <a:pt x="1337" y="2813"/>
                    <a:pt x="1313" y="2861"/>
                  </a:cubicBezTo>
                  <a:cubicBezTo>
                    <a:pt x="1313" y="2886"/>
                    <a:pt x="1337" y="2910"/>
                    <a:pt x="1361" y="2934"/>
                  </a:cubicBezTo>
                  <a:cubicBezTo>
                    <a:pt x="1386" y="2934"/>
                    <a:pt x="1410" y="2934"/>
                    <a:pt x="1410" y="2910"/>
                  </a:cubicBezTo>
                  <a:cubicBezTo>
                    <a:pt x="1434" y="2837"/>
                    <a:pt x="1458" y="2764"/>
                    <a:pt x="1458" y="2716"/>
                  </a:cubicBezTo>
                  <a:cubicBezTo>
                    <a:pt x="1458" y="2691"/>
                    <a:pt x="1458" y="2667"/>
                    <a:pt x="1434" y="2667"/>
                  </a:cubicBezTo>
                  <a:cubicBezTo>
                    <a:pt x="1420" y="2660"/>
                    <a:pt x="1410" y="2657"/>
                    <a:pt x="1402" y="2657"/>
                  </a:cubicBezTo>
                  <a:close/>
                  <a:moveTo>
                    <a:pt x="1288" y="3021"/>
                  </a:moveTo>
                  <a:cubicBezTo>
                    <a:pt x="1272" y="3021"/>
                    <a:pt x="1256" y="3031"/>
                    <a:pt x="1240" y="3031"/>
                  </a:cubicBezTo>
                  <a:lnTo>
                    <a:pt x="1167" y="3201"/>
                  </a:lnTo>
                  <a:cubicBezTo>
                    <a:pt x="1143" y="3226"/>
                    <a:pt x="1167" y="3250"/>
                    <a:pt x="1191" y="3274"/>
                  </a:cubicBezTo>
                  <a:cubicBezTo>
                    <a:pt x="1215" y="3274"/>
                    <a:pt x="1240" y="3274"/>
                    <a:pt x="1240" y="3250"/>
                  </a:cubicBezTo>
                  <a:cubicBezTo>
                    <a:pt x="1264" y="3201"/>
                    <a:pt x="1313" y="3153"/>
                    <a:pt x="1337" y="3080"/>
                  </a:cubicBezTo>
                  <a:cubicBezTo>
                    <a:pt x="1337" y="3056"/>
                    <a:pt x="1337" y="3031"/>
                    <a:pt x="1313" y="3031"/>
                  </a:cubicBezTo>
                  <a:cubicBezTo>
                    <a:pt x="1305" y="3023"/>
                    <a:pt x="1296" y="3021"/>
                    <a:pt x="1288" y="3021"/>
                  </a:cubicBezTo>
                  <a:close/>
                  <a:moveTo>
                    <a:pt x="1124" y="3351"/>
                  </a:moveTo>
                  <a:cubicBezTo>
                    <a:pt x="1112" y="3351"/>
                    <a:pt x="1101" y="3357"/>
                    <a:pt x="1094" y="3371"/>
                  </a:cubicBezTo>
                  <a:cubicBezTo>
                    <a:pt x="1045" y="3444"/>
                    <a:pt x="1021" y="3493"/>
                    <a:pt x="997" y="3542"/>
                  </a:cubicBezTo>
                  <a:cubicBezTo>
                    <a:pt x="973" y="3542"/>
                    <a:pt x="973" y="3566"/>
                    <a:pt x="997" y="3590"/>
                  </a:cubicBezTo>
                  <a:lnTo>
                    <a:pt x="1070" y="3590"/>
                  </a:lnTo>
                  <a:cubicBezTo>
                    <a:pt x="1094" y="3542"/>
                    <a:pt x="1143" y="3493"/>
                    <a:pt x="1167" y="3420"/>
                  </a:cubicBezTo>
                  <a:cubicBezTo>
                    <a:pt x="1184" y="3386"/>
                    <a:pt x="1153" y="3351"/>
                    <a:pt x="1124" y="3351"/>
                  </a:cubicBezTo>
                  <a:close/>
                  <a:moveTo>
                    <a:pt x="705" y="3566"/>
                  </a:moveTo>
                  <a:cubicBezTo>
                    <a:pt x="632" y="3566"/>
                    <a:pt x="560" y="3590"/>
                    <a:pt x="511" y="3639"/>
                  </a:cubicBezTo>
                  <a:cubicBezTo>
                    <a:pt x="487" y="3639"/>
                    <a:pt x="487" y="3687"/>
                    <a:pt x="511" y="3687"/>
                  </a:cubicBezTo>
                  <a:cubicBezTo>
                    <a:pt x="511" y="3699"/>
                    <a:pt x="511" y="3705"/>
                    <a:pt x="514" y="3705"/>
                  </a:cubicBezTo>
                  <a:cubicBezTo>
                    <a:pt x="517" y="3705"/>
                    <a:pt x="523" y="3699"/>
                    <a:pt x="535" y="3687"/>
                  </a:cubicBezTo>
                  <a:cubicBezTo>
                    <a:pt x="535" y="3687"/>
                    <a:pt x="535" y="3712"/>
                    <a:pt x="560" y="3712"/>
                  </a:cubicBezTo>
                  <a:cubicBezTo>
                    <a:pt x="608" y="3663"/>
                    <a:pt x="657" y="3663"/>
                    <a:pt x="705" y="3663"/>
                  </a:cubicBezTo>
                  <a:cubicBezTo>
                    <a:pt x="730" y="3663"/>
                    <a:pt x="754" y="3639"/>
                    <a:pt x="754" y="3614"/>
                  </a:cubicBezTo>
                  <a:cubicBezTo>
                    <a:pt x="754" y="3590"/>
                    <a:pt x="730" y="3566"/>
                    <a:pt x="705" y="3566"/>
                  </a:cubicBezTo>
                  <a:close/>
                  <a:moveTo>
                    <a:pt x="900" y="3590"/>
                  </a:moveTo>
                  <a:cubicBezTo>
                    <a:pt x="875" y="3590"/>
                    <a:pt x="851" y="3614"/>
                    <a:pt x="851" y="3639"/>
                  </a:cubicBezTo>
                  <a:cubicBezTo>
                    <a:pt x="827" y="3639"/>
                    <a:pt x="851" y="3663"/>
                    <a:pt x="851" y="3687"/>
                  </a:cubicBezTo>
                  <a:cubicBezTo>
                    <a:pt x="827" y="3736"/>
                    <a:pt x="778" y="3760"/>
                    <a:pt x="730" y="3809"/>
                  </a:cubicBezTo>
                  <a:cubicBezTo>
                    <a:pt x="730" y="3833"/>
                    <a:pt x="730" y="3857"/>
                    <a:pt x="730" y="3882"/>
                  </a:cubicBezTo>
                  <a:lnTo>
                    <a:pt x="803" y="3882"/>
                  </a:lnTo>
                  <a:cubicBezTo>
                    <a:pt x="851" y="3833"/>
                    <a:pt x="900" y="3784"/>
                    <a:pt x="948" y="3736"/>
                  </a:cubicBezTo>
                  <a:cubicBezTo>
                    <a:pt x="948" y="3736"/>
                    <a:pt x="948" y="3712"/>
                    <a:pt x="948" y="3712"/>
                  </a:cubicBezTo>
                  <a:cubicBezTo>
                    <a:pt x="973" y="3712"/>
                    <a:pt x="1021" y="3736"/>
                    <a:pt x="1045" y="3736"/>
                  </a:cubicBezTo>
                  <a:cubicBezTo>
                    <a:pt x="1053" y="3743"/>
                    <a:pt x="1060" y="3746"/>
                    <a:pt x="1067" y="3746"/>
                  </a:cubicBezTo>
                  <a:cubicBezTo>
                    <a:pt x="1084" y="3746"/>
                    <a:pt x="1101" y="3729"/>
                    <a:pt x="1118" y="3712"/>
                  </a:cubicBezTo>
                  <a:cubicBezTo>
                    <a:pt x="1118" y="3712"/>
                    <a:pt x="1118" y="3663"/>
                    <a:pt x="1094" y="3663"/>
                  </a:cubicBezTo>
                  <a:cubicBezTo>
                    <a:pt x="1021" y="3639"/>
                    <a:pt x="973" y="3614"/>
                    <a:pt x="900" y="3590"/>
                  </a:cubicBezTo>
                  <a:close/>
                  <a:moveTo>
                    <a:pt x="1231" y="3742"/>
                  </a:moveTo>
                  <a:cubicBezTo>
                    <a:pt x="1222" y="3742"/>
                    <a:pt x="1215" y="3748"/>
                    <a:pt x="1215" y="3760"/>
                  </a:cubicBezTo>
                  <a:cubicBezTo>
                    <a:pt x="1191" y="3784"/>
                    <a:pt x="1191" y="3809"/>
                    <a:pt x="1215" y="3833"/>
                  </a:cubicBezTo>
                  <a:cubicBezTo>
                    <a:pt x="1264" y="3857"/>
                    <a:pt x="1313" y="3882"/>
                    <a:pt x="1361" y="3930"/>
                  </a:cubicBezTo>
                  <a:lnTo>
                    <a:pt x="1386" y="3930"/>
                  </a:lnTo>
                  <a:cubicBezTo>
                    <a:pt x="1386" y="3930"/>
                    <a:pt x="1396" y="3941"/>
                    <a:pt x="1411" y="3941"/>
                  </a:cubicBezTo>
                  <a:cubicBezTo>
                    <a:pt x="1418" y="3941"/>
                    <a:pt x="1426" y="3938"/>
                    <a:pt x="1434" y="3930"/>
                  </a:cubicBezTo>
                  <a:cubicBezTo>
                    <a:pt x="1434" y="3930"/>
                    <a:pt x="1434" y="3882"/>
                    <a:pt x="1434" y="3882"/>
                  </a:cubicBezTo>
                  <a:cubicBezTo>
                    <a:pt x="1386" y="3833"/>
                    <a:pt x="1313" y="3784"/>
                    <a:pt x="1264" y="3760"/>
                  </a:cubicBezTo>
                  <a:cubicBezTo>
                    <a:pt x="1252" y="3748"/>
                    <a:pt x="1240" y="3742"/>
                    <a:pt x="1231" y="3742"/>
                  </a:cubicBezTo>
                  <a:close/>
                  <a:moveTo>
                    <a:pt x="462" y="3784"/>
                  </a:moveTo>
                  <a:cubicBezTo>
                    <a:pt x="438" y="3784"/>
                    <a:pt x="414" y="3809"/>
                    <a:pt x="438" y="3833"/>
                  </a:cubicBezTo>
                  <a:cubicBezTo>
                    <a:pt x="438" y="3906"/>
                    <a:pt x="487" y="3979"/>
                    <a:pt x="584" y="3979"/>
                  </a:cubicBezTo>
                  <a:lnTo>
                    <a:pt x="608" y="3979"/>
                  </a:lnTo>
                  <a:cubicBezTo>
                    <a:pt x="632" y="3979"/>
                    <a:pt x="657" y="3954"/>
                    <a:pt x="657" y="3906"/>
                  </a:cubicBezTo>
                  <a:cubicBezTo>
                    <a:pt x="632" y="3882"/>
                    <a:pt x="608" y="3882"/>
                    <a:pt x="584" y="3882"/>
                  </a:cubicBezTo>
                  <a:cubicBezTo>
                    <a:pt x="560" y="3882"/>
                    <a:pt x="511" y="3882"/>
                    <a:pt x="511" y="3809"/>
                  </a:cubicBezTo>
                  <a:cubicBezTo>
                    <a:pt x="511" y="3784"/>
                    <a:pt x="487" y="3784"/>
                    <a:pt x="462" y="3784"/>
                  </a:cubicBezTo>
                  <a:close/>
                  <a:moveTo>
                    <a:pt x="1520" y="3963"/>
                  </a:moveTo>
                  <a:cubicBezTo>
                    <a:pt x="1480" y="3963"/>
                    <a:pt x="1445" y="4014"/>
                    <a:pt x="1483" y="4052"/>
                  </a:cubicBezTo>
                  <a:cubicBezTo>
                    <a:pt x="1507" y="4100"/>
                    <a:pt x="1556" y="4149"/>
                    <a:pt x="1580" y="4197"/>
                  </a:cubicBezTo>
                  <a:cubicBezTo>
                    <a:pt x="1604" y="4197"/>
                    <a:pt x="1604" y="4222"/>
                    <a:pt x="1628" y="4222"/>
                  </a:cubicBezTo>
                  <a:lnTo>
                    <a:pt x="1628" y="4197"/>
                  </a:lnTo>
                  <a:lnTo>
                    <a:pt x="1653" y="4197"/>
                  </a:lnTo>
                  <a:cubicBezTo>
                    <a:pt x="1677" y="4197"/>
                    <a:pt x="1677" y="4173"/>
                    <a:pt x="1677" y="4149"/>
                  </a:cubicBezTo>
                  <a:cubicBezTo>
                    <a:pt x="1628" y="4100"/>
                    <a:pt x="1604" y="4027"/>
                    <a:pt x="1556" y="3979"/>
                  </a:cubicBezTo>
                  <a:cubicBezTo>
                    <a:pt x="1544" y="3967"/>
                    <a:pt x="1532" y="3963"/>
                    <a:pt x="1520" y="3963"/>
                  </a:cubicBezTo>
                  <a:close/>
                  <a:moveTo>
                    <a:pt x="1722" y="4285"/>
                  </a:moveTo>
                  <a:cubicBezTo>
                    <a:pt x="1716" y="4285"/>
                    <a:pt x="1708" y="4287"/>
                    <a:pt x="1701" y="4295"/>
                  </a:cubicBezTo>
                  <a:cubicBezTo>
                    <a:pt x="1677" y="4295"/>
                    <a:pt x="1653" y="4319"/>
                    <a:pt x="1677" y="4343"/>
                  </a:cubicBezTo>
                  <a:cubicBezTo>
                    <a:pt x="1701" y="4416"/>
                    <a:pt x="1726" y="4465"/>
                    <a:pt x="1726" y="4513"/>
                  </a:cubicBezTo>
                  <a:cubicBezTo>
                    <a:pt x="1726" y="4537"/>
                    <a:pt x="1750" y="4562"/>
                    <a:pt x="1774" y="4562"/>
                  </a:cubicBezTo>
                  <a:cubicBezTo>
                    <a:pt x="1799" y="4562"/>
                    <a:pt x="1823" y="4513"/>
                    <a:pt x="1823" y="4489"/>
                  </a:cubicBezTo>
                  <a:cubicBezTo>
                    <a:pt x="1799" y="4440"/>
                    <a:pt x="1774" y="4367"/>
                    <a:pt x="1750" y="4319"/>
                  </a:cubicBezTo>
                  <a:cubicBezTo>
                    <a:pt x="1750" y="4302"/>
                    <a:pt x="1738" y="4285"/>
                    <a:pt x="1722" y="4285"/>
                  </a:cubicBezTo>
                  <a:close/>
                  <a:moveTo>
                    <a:pt x="1799" y="4635"/>
                  </a:moveTo>
                  <a:cubicBezTo>
                    <a:pt x="1774" y="4659"/>
                    <a:pt x="1750" y="4683"/>
                    <a:pt x="1750" y="4708"/>
                  </a:cubicBezTo>
                  <a:lnTo>
                    <a:pt x="1750" y="4780"/>
                  </a:lnTo>
                  <a:lnTo>
                    <a:pt x="1750" y="4878"/>
                  </a:lnTo>
                  <a:cubicBezTo>
                    <a:pt x="1750" y="4902"/>
                    <a:pt x="1774" y="4926"/>
                    <a:pt x="1799" y="4926"/>
                  </a:cubicBezTo>
                  <a:cubicBezTo>
                    <a:pt x="1823" y="4926"/>
                    <a:pt x="1847" y="4902"/>
                    <a:pt x="1847" y="4878"/>
                  </a:cubicBezTo>
                  <a:lnTo>
                    <a:pt x="1847" y="4780"/>
                  </a:lnTo>
                  <a:lnTo>
                    <a:pt x="1847" y="4683"/>
                  </a:lnTo>
                  <a:cubicBezTo>
                    <a:pt x="1847" y="4659"/>
                    <a:pt x="1823" y="4635"/>
                    <a:pt x="1799" y="4635"/>
                  </a:cubicBezTo>
                  <a:close/>
                  <a:moveTo>
                    <a:pt x="1799" y="5023"/>
                  </a:moveTo>
                  <a:cubicBezTo>
                    <a:pt x="1774" y="5023"/>
                    <a:pt x="1750" y="5023"/>
                    <a:pt x="1750" y="5048"/>
                  </a:cubicBezTo>
                  <a:cubicBezTo>
                    <a:pt x="1726" y="5096"/>
                    <a:pt x="1726" y="5145"/>
                    <a:pt x="1726" y="5169"/>
                  </a:cubicBezTo>
                  <a:cubicBezTo>
                    <a:pt x="1701" y="5193"/>
                    <a:pt x="1726" y="5218"/>
                    <a:pt x="1750" y="5242"/>
                  </a:cubicBezTo>
                  <a:cubicBezTo>
                    <a:pt x="1774" y="5242"/>
                    <a:pt x="1799" y="5218"/>
                    <a:pt x="1799" y="5193"/>
                  </a:cubicBezTo>
                  <a:cubicBezTo>
                    <a:pt x="1823" y="5169"/>
                    <a:pt x="1823" y="5121"/>
                    <a:pt x="1823" y="5072"/>
                  </a:cubicBezTo>
                  <a:cubicBezTo>
                    <a:pt x="1847" y="5048"/>
                    <a:pt x="1823" y="5023"/>
                    <a:pt x="1799" y="50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  <p:grpSp>
        <p:nvGrpSpPr>
          <p:cNvPr id="1542" name="Google Shape;1542;p33"/>
          <p:cNvGrpSpPr/>
          <p:nvPr/>
        </p:nvGrpSpPr>
        <p:grpSpPr>
          <a:xfrm>
            <a:off x="875208" y="3470549"/>
            <a:ext cx="1020386" cy="1732392"/>
            <a:chOff x="-1056319" y="1385262"/>
            <a:chExt cx="212940" cy="361495"/>
          </a:xfrm>
        </p:grpSpPr>
        <p:sp>
          <p:nvSpPr>
            <p:cNvPr id="1543" name="Google Shape;1543;p33"/>
            <p:cNvSpPr/>
            <p:nvPr/>
          </p:nvSpPr>
          <p:spPr>
            <a:xfrm>
              <a:off x="-933315" y="1467563"/>
              <a:ext cx="27460" cy="279194"/>
            </a:xfrm>
            <a:custGeom>
              <a:avLst/>
              <a:gdLst/>
              <a:ahLst/>
              <a:cxnLst/>
              <a:rect l="l" t="t" r="r" b="b"/>
              <a:pathLst>
                <a:path w="705" h="7168" extrusionOk="0">
                  <a:moveTo>
                    <a:pt x="680" y="1"/>
                  </a:moveTo>
                  <a:cubicBezTo>
                    <a:pt x="656" y="1"/>
                    <a:pt x="632" y="25"/>
                    <a:pt x="632" y="50"/>
                  </a:cubicBezTo>
                  <a:cubicBezTo>
                    <a:pt x="608" y="292"/>
                    <a:pt x="0" y="6123"/>
                    <a:pt x="170" y="7119"/>
                  </a:cubicBezTo>
                  <a:cubicBezTo>
                    <a:pt x="170" y="7143"/>
                    <a:pt x="170" y="7167"/>
                    <a:pt x="195" y="7167"/>
                  </a:cubicBezTo>
                  <a:lnTo>
                    <a:pt x="219" y="7167"/>
                  </a:lnTo>
                  <a:cubicBezTo>
                    <a:pt x="243" y="7143"/>
                    <a:pt x="243" y="7119"/>
                    <a:pt x="243" y="7094"/>
                  </a:cubicBezTo>
                  <a:cubicBezTo>
                    <a:pt x="97" y="6123"/>
                    <a:pt x="705" y="122"/>
                    <a:pt x="705" y="74"/>
                  </a:cubicBezTo>
                  <a:cubicBezTo>
                    <a:pt x="705" y="25"/>
                    <a:pt x="705" y="25"/>
                    <a:pt x="6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544" name="Google Shape;1544;p33"/>
            <p:cNvSpPr/>
            <p:nvPr/>
          </p:nvSpPr>
          <p:spPr>
            <a:xfrm>
              <a:off x="-968331" y="1385262"/>
              <a:ext cx="124952" cy="123978"/>
            </a:xfrm>
            <a:custGeom>
              <a:avLst/>
              <a:gdLst/>
              <a:ahLst/>
              <a:cxnLst/>
              <a:rect l="l" t="t" r="r" b="b"/>
              <a:pathLst>
                <a:path w="3208" h="3183" extrusionOk="0">
                  <a:moveTo>
                    <a:pt x="1555" y="98"/>
                  </a:moveTo>
                  <a:cubicBezTo>
                    <a:pt x="1871" y="171"/>
                    <a:pt x="1871" y="705"/>
                    <a:pt x="1871" y="705"/>
                  </a:cubicBezTo>
                  <a:cubicBezTo>
                    <a:pt x="1871" y="729"/>
                    <a:pt x="1895" y="754"/>
                    <a:pt x="1920" y="754"/>
                  </a:cubicBezTo>
                  <a:cubicBezTo>
                    <a:pt x="1944" y="754"/>
                    <a:pt x="1968" y="754"/>
                    <a:pt x="1968" y="729"/>
                  </a:cubicBezTo>
                  <a:cubicBezTo>
                    <a:pt x="2065" y="535"/>
                    <a:pt x="2260" y="243"/>
                    <a:pt x="2381" y="243"/>
                  </a:cubicBezTo>
                  <a:cubicBezTo>
                    <a:pt x="2405" y="243"/>
                    <a:pt x="2430" y="243"/>
                    <a:pt x="2430" y="268"/>
                  </a:cubicBezTo>
                  <a:cubicBezTo>
                    <a:pt x="2600" y="389"/>
                    <a:pt x="2478" y="802"/>
                    <a:pt x="2405" y="948"/>
                  </a:cubicBezTo>
                  <a:cubicBezTo>
                    <a:pt x="2386" y="988"/>
                    <a:pt x="2414" y="1027"/>
                    <a:pt x="2452" y="1027"/>
                  </a:cubicBezTo>
                  <a:cubicBezTo>
                    <a:pt x="2460" y="1027"/>
                    <a:pt x="2469" y="1025"/>
                    <a:pt x="2478" y="1021"/>
                  </a:cubicBezTo>
                  <a:cubicBezTo>
                    <a:pt x="2600" y="972"/>
                    <a:pt x="2745" y="924"/>
                    <a:pt x="2891" y="924"/>
                  </a:cubicBezTo>
                  <a:cubicBezTo>
                    <a:pt x="2940" y="924"/>
                    <a:pt x="3013" y="924"/>
                    <a:pt x="3061" y="972"/>
                  </a:cubicBezTo>
                  <a:cubicBezTo>
                    <a:pt x="3061" y="972"/>
                    <a:pt x="3061" y="996"/>
                    <a:pt x="3061" y="996"/>
                  </a:cubicBezTo>
                  <a:cubicBezTo>
                    <a:pt x="3037" y="1142"/>
                    <a:pt x="2745" y="1409"/>
                    <a:pt x="2551" y="1580"/>
                  </a:cubicBezTo>
                  <a:cubicBezTo>
                    <a:pt x="2527" y="1580"/>
                    <a:pt x="2527" y="1604"/>
                    <a:pt x="2527" y="1628"/>
                  </a:cubicBezTo>
                  <a:cubicBezTo>
                    <a:pt x="2551" y="1628"/>
                    <a:pt x="2551" y="1652"/>
                    <a:pt x="2575" y="1652"/>
                  </a:cubicBezTo>
                  <a:cubicBezTo>
                    <a:pt x="2721" y="1652"/>
                    <a:pt x="3134" y="1725"/>
                    <a:pt x="3134" y="1920"/>
                  </a:cubicBezTo>
                  <a:cubicBezTo>
                    <a:pt x="3134" y="2114"/>
                    <a:pt x="2624" y="2163"/>
                    <a:pt x="2430" y="2163"/>
                  </a:cubicBezTo>
                  <a:cubicBezTo>
                    <a:pt x="2430" y="2163"/>
                    <a:pt x="2405" y="2163"/>
                    <a:pt x="2405" y="2187"/>
                  </a:cubicBezTo>
                  <a:cubicBezTo>
                    <a:pt x="2381" y="2211"/>
                    <a:pt x="2381" y="2211"/>
                    <a:pt x="2405" y="2235"/>
                  </a:cubicBezTo>
                  <a:cubicBezTo>
                    <a:pt x="2405" y="2235"/>
                    <a:pt x="2697" y="2551"/>
                    <a:pt x="2527" y="2794"/>
                  </a:cubicBezTo>
                  <a:cubicBezTo>
                    <a:pt x="2503" y="2818"/>
                    <a:pt x="2454" y="2843"/>
                    <a:pt x="2430" y="2843"/>
                  </a:cubicBezTo>
                  <a:cubicBezTo>
                    <a:pt x="2260" y="2843"/>
                    <a:pt x="1992" y="2503"/>
                    <a:pt x="1895" y="2381"/>
                  </a:cubicBezTo>
                  <a:cubicBezTo>
                    <a:pt x="1883" y="2369"/>
                    <a:pt x="1871" y="2363"/>
                    <a:pt x="1862" y="2363"/>
                  </a:cubicBezTo>
                  <a:cubicBezTo>
                    <a:pt x="1853" y="2363"/>
                    <a:pt x="1847" y="2369"/>
                    <a:pt x="1847" y="2381"/>
                  </a:cubicBezTo>
                  <a:cubicBezTo>
                    <a:pt x="1822" y="2381"/>
                    <a:pt x="1798" y="2405"/>
                    <a:pt x="1798" y="2430"/>
                  </a:cubicBezTo>
                  <a:cubicBezTo>
                    <a:pt x="1798" y="2430"/>
                    <a:pt x="1871" y="2964"/>
                    <a:pt x="1579" y="3086"/>
                  </a:cubicBezTo>
                  <a:lnTo>
                    <a:pt x="1507" y="3086"/>
                  </a:lnTo>
                  <a:cubicBezTo>
                    <a:pt x="1312" y="3086"/>
                    <a:pt x="1215" y="2624"/>
                    <a:pt x="1215" y="2454"/>
                  </a:cubicBezTo>
                  <a:cubicBezTo>
                    <a:pt x="1215" y="2430"/>
                    <a:pt x="1191" y="2430"/>
                    <a:pt x="1166" y="2430"/>
                  </a:cubicBezTo>
                  <a:cubicBezTo>
                    <a:pt x="1166" y="2430"/>
                    <a:pt x="1166" y="2454"/>
                    <a:pt x="1166" y="2454"/>
                  </a:cubicBezTo>
                  <a:cubicBezTo>
                    <a:pt x="1045" y="2551"/>
                    <a:pt x="899" y="2624"/>
                    <a:pt x="754" y="2624"/>
                  </a:cubicBezTo>
                  <a:cubicBezTo>
                    <a:pt x="656" y="2624"/>
                    <a:pt x="583" y="2600"/>
                    <a:pt x="511" y="2575"/>
                  </a:cubicBezTo>
                  <a:cubicBezTo>
                    <a:pt x="462" y="2551"/>
                    <a:pt x="413" y="2503"/>
                    <a:pt x="413" y="2454"/>
                  </a:cubicBezTo>
                  <a:cubicBezTo>
                    <a:pt x="389" y="2235"/>
                    <a:pt x="729" y="1871"/>
                    <a:pt x="875" y="1725"/>
                  </a:cubicBezTo>
                  <a:cubicBezTo>
                    <a:pt x="875" y="1701"/>
                    <a:pt x="875" y="1701"/>
                    <a:pt x="875" y="1677"/>
                  </a:cubicBezTo>
                  <a:cubicBezTo>
                    <a:pt x="851" y="1652"/>
                    <a:pt x="826" y="1652"/>
                    <a:pt x="826" y="1652"/>
                  </a:cubicBezTo>
                  <a:lnTo>
                    <a:pt x="705" y="1652"/>
                  </a:lnTo>
                  <a:cubicBezTo>
                    <a:pt x="535" y="1652"/>
                    <a:pt x="195" y="1628"/>
                    <a:pt x="146" y="1409"/>
                  </a:cubicBezTo>
                  <a:cubicBezTo>
                    <a:pt x="122" y="1385"/>
                    <a:pt x="122" y="1361"/>
                    <a:pt x="146" y="1337"/>
                  </a:cubicBezTo>
                  <a:cubicBezTo>
                    <a:pt x="219" y="1215"/>
                    <a:pt x="559" y="1191"/>
                    <a:pt x="826" y="1191"/>
                  </a:cubicBezTo>
                  <a:lnTo>
                    <a:pt x="851" y="1191"/>
                  </a:lnTo>
                  <a:cubicBezTo>
                    <a:pt x="899" y="1167"/>
                    <a:pt x="924" y="1118"/>
                    <a:pt x="875" y="1094"/>
                  </a:cubicBezTo>
                  <a:cubicBezTo>
                    <a:pt x="778" y="1021"/>
                    <a:pt x="511" y="778"/>
                    <a:pt x="511" y="608"/>
                  </a:cubicBezTo>
                  <a:cubicBezTo>
                    <a:pt x="511" y="559"/>
                    <a:pt x="511" y="535"/>
                    <a:pt x="535" y="511"/>
                  </a:cubicBezTo>
                  <a:cubicBezTo>
                    <a:pt x="583" y="486"/>
                    <a:pt x="608" y="462"/>
                    <a:pt x="656" y="462"/>
                  </a:cubicBezTo>
                  <a:cubicBezTo>
                    <a:pt x="899" y="511"/>
                    <a:pt x="1118" y="632"/>
                    <a:pt x="1312" y="778"/>
                  </a:cubicBezTo>
                  <a:lnTo>
                    <a:pt x="1361" y="778"/>
                  </a:lnTo>
                  <a:cubicBezTo>
                    <a:pt x="1385" y="754"/>
                    <a:pt x="1385" y="754"/>
                    <a:pt x="1385" y="729"/>
                  </a:cubicBezTo>
                  <a:cubicBezTo>
                    <a:pt x="1361" y="608"/>
                    <a:pt x="1337" y="268"/>
                    <a:pt x="1434" y="146"/>
                  </a:cubicBezTo>
                  <a:cubicBezTo>
                    <a:pt x="1458" y="98"/>
                    <a:pt x="1507" y="98"/>
                    <a:pt x="1555" y="98"/>
                  </a:cubicBezTo>
                  <a:close/>
                  <a:moveTo>
                    <a:pt x="1531" y="1"/>
                  </a:moveTo>
                  <a:cubicBezTo>
                    <a:pt x="1458" y="1"/>
                    <a:pt x="1385" y="25"/>
                    <a:pt x="1337" y="73"/>
                  </a:cubicBezTo>
                  <a:cubicBezTo>
                    <a:pt x="1239" y="243"/>
                    <a:pt x="1215" y="438"/>
                    <a:pt x="1239" y="632"/>
                  </a:cubicBezTo>
                  <a:cubicBezTo>
                    <a:pt x="1069" y="486"/>
                    <a:pt x="875" y="389"/>
                    <a:pt x="632" y="365"/>
                  </a:cubicBezTo>
                  <a:cubicBezTo>
                    <a:pt x="583" y="365"/>
                    <a:pt x="511" y="389"/>
                    <a:pt x="462" y="413"/>
                  </a:cubicBezTo>
                  <a:cubicBezTo>
                    <a:pt x="413" y="462"/>
                    <a:pt x="389" y="535"/>
                    <a:pt x="389" y="584"/>
                  </a:cubicBezTo>
                  <a:cubicBezTo>
                    <a:pt x="438" y="778"/>
                    <a:pt x="559" y="948"/>
                    <a:pt x="705" y="1069"/>
                  </a:cubicBezTo>
                  <a:cubicBezTo>
                    <a:pt x="511" y="1069"/>
                    <a:pt x="171" y="1118"/>
                    <a:pt x="49" y="1264"/>
                  </a:cubicBezTo>
                  <a:cubicBezTo>
                    <a:pt x="0" y="1312"/>
                    <a:pt x="0" y="1361"/>
                    <a:pt x="0" y="1434"/>
                  </a:cubicBezTo>
                  <a:cubicBezTo>
                    <a:pt x="73" y="1701"/>
                    <a:pt x="462" y="1725"/>
                    <a:pt x="681" y="1725"/>
                  </a:cubicBezTo>
                  <a:cubicBezTo>
                    <a:pt x="511" y="1895"/>
                    <a:pt x="243" y="2211"/>
                    <a:pt x="268" y="2454"/>
                  </a:cubicBezTo>
                  <a:cubicBezTo>
                    <a:pt x="292" y="2527"/>
                    <a:pt x="341" y="2600"/>
                    <a:pt x="413" y="2624"/>
                  </a:cubicBezTo>
                  <a:cubicBezTo>
                    <a:pt x="511" y="2673"/>
                    <a:pt x="608" y="2697"/>
                    <a:pt x="705" y="2697"/>
                  </a:cubicBezTo>
                  <a:cubicBezTo>
                    <a:pt x="851" y="2697"/>
                    <a:pt x="996" y="2648"/>
                    <a:pt x="1118" y="2551"/>
                  </a:cubicBezTo>
                  <a:cubicBezTo>
                    <a:pt x="1166" y="2746"/>
                    <a:pt x="1264" y="3183"/>
                    <a:pt x="1507" y="3183"/>
                  </a:cubicBezTo>
                  <a:cubicBezTo>
                    <a:pt x="1531" y="3183"/>
                    <a:pt x="1579" y="3183"/>
                    <a:pt x="1604" y="3159"/>
                  </a:cubicBezTo>
                  <a:cubicBezTo>
                    <a:pt x="1822" y="3037"/>
                    <a:pt x="1944" y="2794"/>
                    <a:pt x="1895" y="2551"/>
                  </a:cubicBezTo>
                  <a:lnTo>
                    <a:pt x="1895" y="2551"/>
                  </a:lnTo>
                  <a:cubicBezTo>
                    <a:pt x="2041" y="2721"/>
                    <a:pt x="2260" y="2940"/>
                    <a:pt x="2430" y="2940"/>
                  </a:cubicBezTo>
                  <a:cubicBezTo>
                    <a:pt x="2503" y="2940"/>
                    <a:pt x="2551" y="2916"/>
                    <a:pt x="2600" y="2867"/>
                  </a:cubicBezTo>
                  <a:cubicBezTo>
                    <a:pt x="2697" y="2648"/>
                    <a:pt x="2673" y="2405"/>
                    <a:pt x="2527" y="2260"/>
                  </a:cubicBezTo>
                  <a:cubicBezTo>
                    <a:pt x="2745" y="2235"/>
                    <a:pt x="3207" y="2163"/>
                    <a:pt x="3207" y="1920"/>
                  </a:cubicBezTo>
                  <a:cubicBezTo>
                    <a:pt x="3207" y="1677"/>
                    <a:pt x="2867" y="1604"/>
                    <a:pt x="2673" y="1580"/>
                  </a:cubicBezTo>
                  <a:cubicBezTo>
                    <a:pt x="2818" y="1434"/>
                    <a:pt x="3134" y="1191"/>
                    <a:pt x="3134" y="1021"/>
                  </a:cubicBezTo>
                  <a:cubicBezTo>
                    <a:pt x="3134" y="972"/>
                    <a:pt x="3110" y="948"/>
                    <a:pt x="3086" y="899"/>
                  </a:cubicBezTo>
                  <a:cubicBezTo>
                    <a:pt x="3037" y="851"/>
                    <a:pt x="2940" y="826"/>
                    <a:pt x="2867" y="826"/>
                  </a:cubicBezTo>
                  <a:cubicBezTo>
                    <a:pt x="2745" y="826"/>
                    <a:pt x="2624" y="851"/>
                    <a:pt x="2503" y="899"/>
                  </a:cubicBezTo>
                  <a:cubicBezTo>
                    <a:pt x="2551" y="729"/>
                    <a:pt x="2648" y="341"/>
                    <a:pt x="2478" y="195"/>
                  </a:cubicBezTo>
                  <a:cubicBezTo>
                    <a:pt x="2430" y="171"/>
                    <a:pt x="2405" y="146"/>
                    <a:pt x="2357" y="146"/>
                  </a:cubicBezTo>
                  <a:cubicBezTo>
                    <a:pt x="2187" y="146"/>
                    <a:pt x="2017" y="389"/>
                    <a:pt x="1920" y="559"/>
                  </a:cubicBezTo>
                  <a:cubicBezTo>
                    <a:pt x="1895" y="365"/>
                    <a:pt x="1798" y="73"/>
                    <a:pt x="15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545" name="Google Shape;1545;p33"/>
            <p:cNvSpPr/>
            <p:nvPr/>
          </p:nvSpPr>
          <p:spPr>
            <a:xfrm>
              <a:off x="-990104" y="1535297"/>
              <a:ext cx="60606" cy="203864"/>
            </a:xfrm>
            <a:custGeom>
              <a:avLst/>
              <a:gdLst/>
              <a:ahLst/>
              <a:cxnLst/>
              <a:rect l="l" t="t" r="r" b="b"/>
              <a:pathLst>
                <a:path w="1556" h="5234" extrusionOk="0">
                  <a:moveTo>
                    <a:pt x="70" y="1"/>
                  </a:moveTo>
                  <a:cubicBezTo>
                    <a:pt x="64" y="1"/>
                    <a:pt x="56" y="4"/>
                    <a:pt x="49" y="11"/>
                  </a:cubicBezTo>
                  <a:cubicBezTo>
                    <a:pt x="25" y="11"/>
                    <a:pt x="1" y="35"/>
                    <a:pt x="25" y="60"/>
                  </a:cubicBezTo>
                  <a:cubicBezTo>
                    <a:pt x="49" y="108"/>
                    <a:pt x="1458" y="3290"/>
                    <a:pt x="948" y="5185"/>
                  </a:cubicBezTo>
                  <a:cubicBezTo>
                    <a:pt x="948" y="5210"/>
                    <a:pt x="948" y="5234"/>
                    <a:pt x="972" y="5234"/>
                  </a:cubicBezTo>
                  <a:cubicBezTo>
                    <a:pt x="1021" y="5234"/>
                    <a:pt x="1045" y="5234"/>
                    <a:pt x="1045" y="5185"/>
                  </a:cubicBezTo>
                  <a:cubicBezTo>
                    <a:pt x="1555" y="3290"/>
                    <a:pt x="122" y="60"/>
                    <a:pt x="98" y="35"/>
                  </a:cubicBezTo>
                  <a:cubicBezTo>
                    <a:pt x="98" y="18"/>
                    <a:pt x="86" y="1"/>
                    <a:pt x="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546" name="Google Shape;1546;p33"/>
            <p:cNvSpPr/>
            <p:nvPr/>
          </p:nvSpPr>
          <p:spPr>
            <a:xfrm>
              <a:off x="-1056319" y="1471965"/>
              <a:ext cx="125886" cy="123394"/>
            </a:xfrm>
            <a:custGeom>
              <a:avLst/>
              <a:gdLst/>
              <a:ahLst/>
              <a:cxnLst/>
              <a:rect l="l" t="t" r="r" b="b"/>
              <a:pathLst>
                <a:path w="3232" h="3168" extrusionOk="0">
                  <a:moveTo>
                    <a:pt x="1513" y="97"/>
                  </a:moveTo>
                  <a:cubicBezTo>
                    <a:pt x="1527" y="97"/>
                    <a:pt x="1541" y="99"/>
                    <a:pt x="1555" y="107"/>
                  </a:cubicBezTo>
                  <a:cubicBezTo>
                    <a:pt x="1871" y="155"/>
                    <a:pt x="1895" y="714"/>
                    <a:pt x="1895" y="714"/>
                  </a:cubicBezTo>
                  <a:cubicBezTo>
                    <a:pt x="1895" y="738"/>
                    <a:pt x="1895" y="738"/>
                    <a:pt x="1919" y="738"/>
                  </a:cubicBezTo>
                  <a:cubicBezTo>
                    <a:pt x="1926" y="745"/>
                    <a:pt x="1934" y="748"/>
                    <a:pt x="1940" y="748"/>
                  </a:cubicBezTo>
                  <a:cubicBezTo>
                    <a:pt x="1956" y="748"/>
                    <a:pt x="1968" y="731"/>
                    <a:pt x="1968" y="714"/>
                  </a:cubicBezTo>
                  <a:cubicBezTo>
                    <a:pt x="2065" y="544"/>
                    <a:pt x="2259" y="228"/>
                    <a:pt x="2381" y="228"/>
                  </a:cubicBezTo>
                  <a:cubicBezTo>
                    <a:pt x="2405" y="228"/>
                    <a:pt x="2430" y="252"/>
                    <a:pt x="2454" y="252"/>
                  </a:cubicBezTo>
                  <a:cubicBezTo>
                    <a:pt x="2600" y="398"/>
                    <a:pt x="2478" y="811"/>
                    <a:pt x="2430" y="957"/>
                  </a:cubicBezTo>
                  <a:cubicBezTo>
                    <a:pt x="2405" y="957"/>
                    <a:pt x="2405" y="981"/>
                    <a:pt x="2430" y="1005"/>
                  </a:cubicBezTo>
                  <a:lnTo>
                    <a:pt x="2478" y="1005"/>
                  </a:lnTo>
                  <a:cubicBezTo>
                    <a:pt x="2600" y="933"/>
                    <a:pt x="2745" y="908"/>
                    <a:pt x="2891" y="908"/>
                  </a:cubicBezTo>
                  <a:cubicBezTo>
                    <a:pt x="2940" y="908"/>
                    <a:pt x="3013" y="908"/>
                    <a:pt x="3061" y="957"/>
                  </a:cubicBezTo>
                  <a:cubicBezTo>
                    <a:pt x="3061" y="957"/>
                    <a:pt x="3061" y="981"/>
                    <a:pt x="3061" y="981"/>
                  </a:cubicBezTo>
                  <a:cubicBezTo>
                    <a:pt x="3037" y="1127"/>
                    <a:pt x="2745" y="1394"/>
                    <a:pt x="2551" y="1540"/>
                  </a:cubicBezTo>
                  <a:cubicBezTo>
                    <a:pt x="2551" y="1564"/>
                    <a:pt x="2527" y="1588"/>
                    <a:pt x="2527" y="1588"/>
                  </a:cubicBezTo>
                  <a:cubicBezTo>
                    <a:pt x="2551" y="1613"/>
                    <a:pt x="2551" y="1637"/>
                    <a:pt x="2575" y="1637"/>
                  </a:cubicBezTo>
                  <a:cubicBezTo>
                    <a:pt x="2575" y="1637"/>
                    <a:pt x="3134" y="1710"/>
                    <a:pt x="3134" y="1904"/>
                  </a:cubicBezTo>
                  <a:cubicBezTo>
                    <a:pt x="3134" y="2099"/>
                    <a:pt x="2624" y="2147"/>
                    <a:pt x="2454" y="2147"/>
                  </a:cubicBezTo>
                  <a:cubicBezTo>
                    <a:pt x="2430" y="2147"/>
                    <a:pt x="2405" y="2147"/>
                    <a:pt x="2405" y="2171"/>
                  </a:cubicBezTo>
                  <a:cubicBezTo>
                    <a:pt x="2381" y="2171"/>
                    <a:pt x="2381" y="2196"/>
                    <a:pt x="2405" y="2220"/>
                  </a:cubicBezTo>
                  <a:cubicBezTo>
                    <a:pt x="2405" y="2220"/>
                    <a:pt x="2697" y="2536"/>
                    <a:pt x="2527" y="2779"/>
                  </a:cubicBezTo>
                  <a:cubicBezTo>
                    <a:pt x="2502" y="2803"/>
                    <a:pt x="2478" y="2827"/>
                    <a:pt x="2430" y="2827"/>
                  </a:cubicBezTo>
                  <a:cubicBezTo>
                    <a:pt x="2259" y="2827"/>
                    <a:pt x="1992" y="2487"/>
                    <a:pt x="1895" y="2341"/>
                  </a:cubicBezTo>
                  <a:cubicBezTo>
                    <a:pt x="1895" y="2341"/>
                    <a:pt x="1884" y="2331"/>
                    <a:pt x="1870" y="2331"/>
                  </a:cubicBezTo>
                  <a:cubicBezTo>
                    <a:pt x="1863" y="2331"/>
                    <a:pt x="1855" y="2333"/>
                    <a:pt x="1846" y="2341"/>
                  </a:cubicBezTo>
                  <a:cubicBezTo>
                    <a:pt x="1822" y="2341"/>
                    <a:pt x="1822" y="2366"/>
                    <a:pt x="1822" y="2390"/>
                  </a:cubicBezTo>
                  <a:cubicBezTo>
                    <a:pt x="1822" y="2390"/>
                    <a:pt x="1895" y="2924"/>
                    <a:pt x="1579" y="3046"/>
                  </a:cubicBezTo>
                  <a:lnTo>
                    <a:pt x="1531" y="3046"/>
                  </a:lnTo>
                  <a:cubicBezTo>
                    <a:pt x="1336" y="3046"/>
                    <a:pt x="1239" y="2609"/>
                    <a:pt x="1215" y="2439"/>
                  </a:cubicBezTo>
                  <a:cubicBezTo>
                    <a:pt x="1215" y="2414"/>
                    <a:pt x="1191" y="2414"/>
                    <a:pt x="1191" y="2414"/>
                  </a:cubicBezTo>
                  <a:lnTo>
                    <a:pt x="1142" y="2414"/>
                  </a:lnTo>
                  <a:cubicBezTo>
                    <a:pt x="1021" y="2512"/>
                    <a:pt x="875" y="2584"/>
                    <a:pt x="705" y="2584"/>
                  </a:cubicBezTo>
                  <a:cubicBezTo>
                    <a:pt x="632" y="2584"/>
                    <a:pt x="535" y="2560"/>
                    <a:pt x="462" y="2536"/>
                  </a:cubicBezTo>
                  <a:cubicBezTo>
                    <a:pt x="413" y="2512"/>
                    <a:pt x="389" y="2463"/>
                    <a:pt x="365" y="2414"/>
                  </a:cubicBezTo>
                  <a:cubicBezTo>
                    <a:pt x="340" y="2220"/>
                    <a:pt x="705" y="1831"/>
                    <a:pt x="826" y="1686"/>
                  </a:cubicBezTo>
                  <a:cubicBezTo>
                    <a:pt x="851" y="1661"/>
                    <a:pt x="826" y="1613"/>
                    <a:pt x="802" y="1613"/>
                  </a:cubicBezTo>
                  <a:lnTo>
                    <a:pt x="656" y="1613"/>
                  </a:lnTo>
                  <a:cubicBezTo>
                    <a:pt x="510" y="1613"/>
                    <a:pt x="170" y="1588"/>
                    <a:pt x="122" y="1394"/>
                  </a:cubicBezTo>
                  <a:cubicBezTo>
                    <a:pt x="122" y="1370"/>
                    <a:pt x="122" y="1345"/>
                    <a:pt x="146" y="1321"/>
                  </a:cubicBezTo>
                  <a:cubicBezTo>
                    <a:pt x="219" y="1200"/>
                    <a:pt x="559" y="1175"/>
                    <a:pt x="826" y="1175"/>
                  </a:cubicBezTo>
                  <a:lnTo>
                    <a:pt x="875" y="1175"/>
                  </a:lnTo>
                  <a:cubicBezTo>
                    <a:pt x="875" y="1175"/>
                    <a:pt x="899" y="1151"/>
                    <a:pt x="923" y="1151"/>
                  </a:cubicBezTo>
                  <a:cubicBezTo>
                    <a:pt x="923" y="1127"/>
                    <a:pt x="899" y="1103"/>
                    <a:pt x="899" y="1078"/>
                  </a:cubicBezTo>
                  <a:cubicBezTo>
                    <a:pt x="802" y="1005"/>
                    <a:pt x="510" y="762"/>
                    <a:pt x="510" y="592"/>
                  </a:cubicBezTo>
                  <a:cubicBezTo>
                    <a:pt x="510" y="568"/>
                    <a:pt x="535" y="520"/>
                    <a:pt x="559" y="495"/>
                  </a:cubicBezTo>
                  <a:cubicBezTo>
                    <a:pt x="583" y="471"/>
                    <a:pt x="632" y="471"/>
                    <a:pt x="680" y="471"/>
                  </a:cubicBezTo>
                  <a:cubicBezTo>
                    <a:pt x="899" y="520"/>
                    <a:pt x="1142" y="617"/>
                    <a:pt x="1312" y="762"/>
                  </a:cubicBezTo>
                  <a:cubicBezTo>
                    <a:pt x="1324" y="775"/>
                    <a:pt x="1336" y="781"/>
                    <a:pt x="1345" y="781"/>
                  </a:cubicBezTo>
                  <a:cubicBezTo>
                    <a:pt x="1355" y="781"/>
                    <a:pt x="1361" y="775"/>
                    <a:pt x="1361" y="762"/>
                  </a:cubicBezTo>
                  <a:cubicBezTo>
                    <a:pt x="1385" y="762"/>
                    <a:pt x="1409" y="738"/>
                    <a:pt x="1385" y="714"/>
                  </a:cubicBezTo>
                  <a:cubicBezTo>
                    <a:pt x="1361" y="592"/>
                    <a:pt x="1336" y="252"/>
                    <a:pt x="1434" y="131"/>
                  </a:cubicBezTo>
                  <a:cubicBezTo>
                    <a:pt x="1451" y="114"/>
                    <a:pt x="1480" y="97"/>
                    <a:pt x="1513" y="97"/>
                  </a:cubicBezTo>
                  <a:close/>
                  <a:moveTo>
                    <a:pt x="1497" y="0"/>
                  </a:moveTo>
                  <a:cubicBezTo>
                    <a:pt x="1437" y="0"/>
                    <a:pt x="1373" y="28"/>
                    <a:pt x="1336" y="82"/>
                  </a:cubicBezTo>
                  <a:cubicBezTo>
                    <a:pt x="1263" y="252"/>
                    <a:pt x="1215" y="447"/>
                    <a:pt x="1263" y="617"/>
                  </a:cubicBezTo>
                  <a:cubicBezTo>
                    <a:pt x="1093" y="471"/>
                    <a:pt x="875" y="398"/>
                    <a:pt x="656" y="349"/>
                  </a:cubicBezTo>
                  <a:cubicBezTo>
                    <a:pt x="583" y="349"/>
                    <a:pt x="535" y="374"/>
                    <a:pt x="462" y="422"/>
                  </a:cubicBezTo>
                  <a:cubicBezTo>
                    <a:pt x="413" y="447"/>
                    <a:pt x="389" y="520"/>
                    <a:pt x="389" y="568"/>
                  </a:cubicBezTo>
                  <a:cubicBezTo>
                    <a:pt x="413" y="762"/>
                    <a:pt x="608" y="957"/>
                    <a:pt x="729" y="1054"/>
                  </a:cubicBezTo>
                  <a:cubicBezTo>
                    <a:pt x="510" y="1078"/>
                    <a:pt x="170" y="1103"/>
                    <a:pt x="49" y="1248"/>
                  </a:cubicBezTo>
                  <a:cubicBezTo>
                    <a:pt x="25" y="1297"/>
                    <a:pt x="0" y="1370"/>
                    <a:pt x="25" y="1418"/>
                  </a:cubicBezTo>
                  <a:cubicBezTo>
                    <a:pt x="73" y="1686"/>
                    <a:pt x="462" y="1710"/>
                    <a:pt x="680" y="1710"/>
                  </a:cubicBezTo>
                  <a:cubicBezTo>
                    <a:pt x="535" y="1880"/>
                    <a:pt x="243" y="2220"/>
                    <a:pt x="292" y="2439"/>
                  </a:cubicBezTo>
                  <a:cubicBezTo>
                    <a:pt x="292" y="2536"/>
                    <a:pt x="340" y="2584"/>
                    <a:pt x="438" y="2633"/>
                  </a:cubicBezTo>
                  <a:cubicBezTo>
                    <a:pt x="510" y="2682"/>
                    <a:pt x="608" y="2706"/>
                    <a:pt x="705" y="2706"/>
                  </a:cubicBezTo>
                  <a:cubicBezTo>
                    <a:pt x="875" y="2682"/>
                    <a:pt x="1021" y="2633"/>
                    <a:pt x="1142" y="2560"/>
                  </a:cubicBezTo>
                  <a:cubicBezTo>
                    <a:pt x="1166" y="2730"/>
                    <a:pt x="1263" y="3167"/>
                    <a:pt x="1531" y="3167"/>
                  </a:cubicBezTo>
                  <a:lnTo>
                    <a:pt x="1628" y="3167"/>
                  </a:lnTo>
                  <a:cubicBezTo>
                    <a:pt x="1822" y="3046"/>
                    <a:pt x="1944" y="2803"/>
                    <a:pt x="1919" y="2560"/>
                  </a:cubicBezTo>
                  <a:lnTo>
                    <a:pt x="1919" y="2560"/>
                  </a:lnTo>
                  <a:cubicBezTo>
                    <a:pt x="2041" y="2706"/>
                    <a:pt x="2259" y="2949"/>
                    <a:pt x="2454" y="2949"/>
                  </a:cubicBezTo>
                  <a:cubicBezTo>
                    <a:pt x="2502" y="2949"/>
                    <a:pt x="2575" y="2900"/>
                    <a:pt x="2600" y="2852"/>
                  </a:cubicBezTo>
                  <a:cubicBezTo>
                    <a:pt x="2721" y="2657"/>
                    <a:pt x="2697" y="2414"/>
                    <a:pt x="2551" y="2244"/>
                  </a:cubicBezTo>
                  <a:cubicBezTo>
                    <a:pt x="2745" y="2220"/>
                    <a:pt x="3231" y="2147"/>
                    <a:pt x="3231" y="1904"/>
                  </a:cubicBezTo>
                  <a:cubicBezTo>
                    <a:pt x="3231" y="1661"/>
                    <a:pt x="2891" y="1588"/>
                    <a:pt x="2697" y="1564"/>
                  </a:cubicBezTo>
                  <a:cubicBezTo>
                    <a:pt x="2842" y="1443"/>
                    <a:pt x="3134" y="1175"/>
                    <a:pt x="3134" y="1005"/>
                  </a:cubicBezTo>
                  <a:cubicBezTo>
                    <a:pt x="3134" y="981"/>
                    <a:pt x="3134" y="933"/>
                    <a:pt x="3110" y="908"/>
                  </a:cubicBezTo>
                  <a:cubicBezTo>
                    <a:pt x="3055" y="854"/>
                    <a:pt x="3000" y="826"/>
                    <a:pt x="2935" y="826"/>
                  </a:cubicBezTo>
                  <a:cubicBezTo>
                    <a:pt x="2914" y="826"/>
                    <a:pt x="2891" y="829"/>
                    <a:pt x="2867" y="835"/>
                  </a:cubicBezTo>
                  <a:cubicBezTo>
                    <a:pt x="2745" y="835"/>
                    <a:pt x="2624" y="860"/>
                    <a:pt x="2527" y="884"/>
                  </a:cubicBezTo>
                  <a:cubicBezTo>
                    <a:pt x="2575" y="714"/>
                    <a:pt x="2672" y="349"/>
                    <a:pt x="2478" y="179"/>
                  </a:cubicBezTo>
                  <a:cubicBezTo>
                    <a:pt x="2454" y="155"/>
                    <a:pt x="2405" y="155"/>
                    <a:pt x="2381" y="131"/>
                  </a:cubicBezTo>
                  <a:cubicBezTo>
                    <a:pt x="2211" y="131"/>
                    <a:pt x="2041" y="374"/>
                    <a:pt x="1944" y="544"/>
                  </a:cubicBezTo>
                  <a:cubicBezTo>
                    <a:pt x="1919" y="349"/>
                    <a:pt x="1822" y="58"/>
                    <a:pt x="1555" y="9"/>
                  </a:cubicBezTo>
                  <a:cubicBezTo>
                    <a:pt x="1537" y="3"/>
                    <a:pt x="1517" y="0"/>
                    <a:pt x="14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547" name="Google Shape;1547;p33"/>
            <p:cNvSpPr/>
            <p:nvPr/>
          </p:nvSpPr>
          <p:spPr>
            <a:xfrm>
              <a:off x="-933315" y="1418369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29" y="1"/>
                  </a:moveTo>
                  <a:cubicBezTo>
                    <a:pt x="340" y="1"/>
                    <a:pt x="0" y="317"/>
                    <a:pt x="0" y="705"/>
                  </a:cubicBezTo>
                  <a:cubicBezTo>
                    <a:pt x="0" y="1094"/>
                    <a:pt x="340" y="1410"/>
                    <a:pt x="729" y="1410"/>
                  </a:cubicBezTo>
                  <a:cubicBezTo>
                    <a:pt x="1118" y="1410"/>
                    <a:pt x="1434" y="1094"/>
                    <a:pt x="1434" y="705"/>
                  </a:cubicBezTo>
                  <a:cubicBezTo>
                    <a:pt x="1434" y="317"/>
                    <a:pt x="1118" y="1"/>
                    <a:pt x="7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548" name="Google Shape;1548;p33"/>
            <p:cNvSpPr/>
            <p:nvPr/>
          </p:nvSpPr>
          <p:spPr>
            <a:xfrm>
              <a:off x="-1021303" y="1507331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05" y="0"/>
                  </a:moveTo>
                  <a:cubicBezTo>
                    <a:pt x="316" y="0"/>
                    <a:pt x="0" y="316"/>
                    <a:pt x="0" y="705"/>
                  </a:cubicBezTo>
                  <a:cubicBezTo>
                    <a:pt x="0" y="1093"/>
                    <a:pt x="316" y="1409"/>
                    <a:pt x="705" y="1409"/>
                  </a:cubicBezTo>
                  <a:cubicBezTo>
                    <a:pt x="1118" y="1409"/>
                    <a:pt x="1433" y="1093"/>
                    <a:pt x="1433" y="705"/>
                  </a:cubicBezTo>
                  <a:cubicBezTo>
                    <a:pt x="1433" y="316"/>
                    <a:pt x="1118" y="0"/>
                    <a:pt x="7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  <p:sp>
        <p:nvSpPr>
          <p:cNvPr id="1549" name="Google Shape;1549;p33"/>
          <p:cNvSpPr/>
          <p:nvPr/>
        </p:nvSpPr>
        <p:spPr>
          <a:xfrm>
            <a:off x="-49275" y="4823551"/>
            <a:ext cx="1603944" cy="369024"/>
          </a:xfrm>
          <a:custGeom>
            <a:avLst/>
            <a:gdLst/>
            <a:ahLst/>
            <a:cxnLst/>
            <a:rect l="l" t="t" r="r" b="b"/>
            <a:pathLst>
              <a:path w="7289" h="1677" extrusionOk="0">
                <a:moveTo>
                  <a:pt x="2819" y="1"/>
                </a:moveTo>
                <a:lnTo>
                  <a:pt x="2114" y="1191"/>
                </a:lnTo>
                <a:lnTo>
                  <a:pt x="1604" y="268"/>
                </a:lnTo>
                <a:lnTo>
                  <a:pt x="1118" y="1361"/>
                </a:lnTo>
                <a:lnTo>
                  <a:pt x="584" y="754"/>
                </a:lnTo>
                <a:lnTo>
                  <a:pt x="1" y="1677"/>
                </a:lnTo>
                <a:lnTo>
                  <a:pt x="7289" y="1677"/>
                </a:lnTo>
                <a:lnTo>
                  <a:pt x="6657" y="559"/>
                </a:lnTo>
                <a:lnTo>
                  <a:pt x="6001" y="1191"/>
                </a:lnTo>
                <a:lnTo>
                  <a:pt x="5394" y="268"/>
                </a:lnTo>
                <a:lnTo>
                  <a:pt x="4738" y="1191"/>
                </a:lnTo>
                <a:lnTo>
                  <a:pt x="4252" y="1"/>
                </a:lnTo>
                <a:lnTo>
                  <a:pt x="3353" y="1118"/>
                </a:lnTo>
                <a:lnTo>
                  <a:pt x="2819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550" name="Google Shape;1550;p33"/>
          <p:cNvSpPr/>
          <p:nvPr/>
        </p:nvSpPr>
        <p:spPr>
          <a:xfrm>
            <a:off x="1506177" y="4960727"/>
            <a:ext cx="1065936" cy="231849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551" name="Google Shape;1551;p33"/>
          <p:cNvSpPr/>
          <p:nvPr/>
        </p:nvSpPr>
        <p:spPr>
          <a:xfrm>
            <a:off x="6003930" y="4843706"/>
            <a:ext cx="1603952" cy="348870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552" name="Google Shape;1552;p33"/>
          <p:cNvSpPr/>
          <p:nvPr/>
        </p:nvSpPr>
        <p:spPr>
          <a:xfrm>
            <a:off x="7532356" y="4823553"/>
            <a:ext cx="1696695" cy="369025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553" name="Google Shape;1553;p33"/>
          <p:cNvSpPr/>
          <p:nvPr/>
        </p:nvSpPr>
        <p:spPr>
          <a:xfrm>
            <a:off x="3145662" y="4843706"/>
            <a:ext cx="1603952" cy="348870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554" name="Google Shape;1554;p33"/>
          <p:cNvSpPr/>
          <p:nvPr/>
        </p:nvSpPr>
        <p:spPr>
          <a:xfrm>
            <a:off x="4669614" y="4886413"/>
            <a:ext cx="1407648" cy="306163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555" name="Google Shape;1555;p33"/>
          <p:cNvSpPr/>
          <p:nvPr/>
        </p:nvSpPr>
        <p:spPr>
          <a:xfrm>
            <a:off x="2368255" y="4960727"/>
            <a:ext cx="1065936" cy="231849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</p:spTree>
    <p:extLst>
      <p:ext uri="{BB962C8B-B14F-4D97-AF65-F5344CB8AC3E}">
        <p14:creationId xmlns:p14="http://schemas.microsoft.com/office/powerpoint/2010/main" val="380664334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57" name="Google Shape;1557;p34"/>
          <p:cNvGrpSpPr/>
          <p:nvPr/>
        </p:nvGrpSpPr>
        <p:grpSpPr>
          <a:xfrm flipH="1">
            <a:off x="-59449" y="4092702"/>
            <a:ext cx="1068261" cy="957550"/>
            <a:chOff x="6787377" y="436188"/>
            <a:chExt cx="235647" cy="211226"/>
          </a:xfrm>
        </p:grpSpPr>
        <p:sp>
          <p:nvSpPr>
            <p:cNvPr id="1558" name="Google Shape;1558;p34"/>
            <p:cNvSpPr/>
            <p:nvPr/>
          </p:nvSpPr>
          <p:spPr>
            <a:xfrm>
              <a:off x="6856435" y="522657"/>
              <a:ext cx="166589" cy="109566"/>
            </a:xfrm>
            <a:custGeom>
              <a:avLst/>
              <a:gdLst/>
              <a:ahLst/>
              <a:cxnLst/>
              <a:rect l="l" t="t" r="r" b="b"/>
              <a:pathLst>
                <a:path w="4277" h="2813" extrusionOk="0">
                  <a:moveTo>
                    <a:pt x="2187" y="626"/>
                  </a:moveTo>
                  <a:cubicBezTo>
                    <a:pt x="2236" y="651"/>
                    <a:pt x="2284" y="699"/>
                    <a:pt x="2284" y="723"/>
                  </a:cubicBezTo>
                  <a:cubicBezTo>
                    <a:pt x="2333" y="966"/>
                    <a:pt x="2260" y="1234"/>
                    <a:pt x="2090" y="1428"/>
                  </a:cubicBezTo>
                  <a:lnTo>
                    <a:pt x="2066" y="1428"/>
                  </a:lnTo>
                  <a:cubicBezTo>
                    <a:pt x="1896" y="1161"/>
                    <a:pt x="1847" y="942"/>
                    <a:pt x="1944" y="821"/>
                  </a:cubicBezTo>
                  <a:cubicBezTo>
                    <a:pt x="2017" y="699"/>
                    <a:pt x="2114" y="626"/>
                    <a:pt x="2187" y="626"/>
                  </a:cubicBezTo>
                  <a:close/>
                  <a:moveTo>
                    <a:pt x="62" y="1"/>
                  </a:moveTo>
                  <a:cubicBezTo>
                    <a:pt x="49" y="1"/>
                    <a:pt x="37" y="7"/>
                    <a:pt x="25" y="19"/>
                  </a:cubicBezTo>
                  <a:cubicBezTo>
                    <a:pt x="1" y="43"/>
                    <a:pt x="1" y="92"/>
                    <a:pt x="25" y="116"/>
                  </a:cubicBezTo>
                  <a:cubicBezTo>
                    <a:pt x="74" y="165"/>
                    <a:pt x="1337" y="1574"/>
                    <a:pt x="1944" y="1574"/>
                  </a:cubicBezTo>
                  <a:lnTo>
                    <a:pt x="2041" y="1574"/>
                  </a:lnTo>
                  <a:cubicBezTo>
                    <a:pt x="2090" y="1622"/>
                    <a:pt x="2114" y="1671"/>
                    <a:pt x="2163" y="1744"/>
                  </a:cubicBezTo>
                  <a:cubicBezTo>
                    <a:pt x="2600" y="2230"/>
                    <a:pt x="3402" y="2813"/>
                    <a:pt x="3961" y="2813"/>
                  </a:cubicBezTo>
                  <a:cubicBezTo>
                    <a:pt x="4058" y="2813"/>
                    <a:pt x="4155" y="2788"/>
                    <a:pt x="4228" y="2740"/>
                  </a:cubicBezTo>
                  <a:cubicBezTo>
                    <a:pt x="4252" y="2715"/>
                    <a:pt x="4276" y="2691"/>
                    <a:pt x="4252" y="2667"/>
                  </a:cubicBezTo>
                  <a:cubicBezTo>
                    <a:pt x="4252" y="2638"/>
                    <a:pt x="4235" y="2627"/>
                    <a:pt x="4217" y="2627"/>
                  </a:cubicBezTo>
                  <a:cubicBezTo>
                    <a:pt x="4203" y="2627"/>
                    <a:pt x="4189" y="2632"/>
                    <a:pt x="4179" y="2642"/>
                  </a:cubicBezTo>
                  <a:cubicBezTo>
                    <a:pt x="4119" y="2674"/>
                    <a:pt x="4046" y="2689"/>
                    <a:pt x="3965" y="2689"/>
                  </a:cubicBezTo>
                  <a:cubicBezTo>
                    <a:pt x="3490" y="2689"/>
                    <a:pt x="2713" y="2186"/>
                    <a:pt x="2236" y="1646"/>
                  </a:cubicBezTo>
                  <a:lnTo>
                    <a:pt x="2139" y="1501"/>
                  </a:lnTo>
                  <a:lnTo>
                    <a:pt x="2163" y="1476"/>
                  </a:lnTo>
                  <a:cubicBezTo>
                    <a:pt x="2382" y="1258"/>
                    <a:pt x="2454" y="966"/>
                    <a:pt x="2382" y="675"/>
                  </a:cubicBezTo>
                  <a:cubicBezTo>
                    <a:pt x="2357" y="578"/>
                    <a:pt x="2284" y="505"/>
                    <a:pt x="2187" y="505"/>
                  </a:cubicBezTo>
                  <a:cubicBezTo>
                    <a:pt x="2178" y="502"/>
                    <a:pt x="2168" y="500"/>
                    <a:pt x="2157" y="500"/>
                  </a:cubicBezTo>
                  <a:cubicBezTo>
                    <a:pt x="2078" y="500"/>
                    <a:pt x="1953" y="575"/>
                    <a:pt x="1847" y="723"/>
                  </a:cubicBezTo>
                  <a:cubicBezTo>
                    <a:pt x="1726" y="893"/>
                    <a:pt x="1750" y="1161"/>
                    <a:pt x="1969" y="1452"/>
                  </a:cubicBezTo>
                  <a:lnTo>
                    <a:pt x="1920" y="1452"/>
                  </a:lnTo>
                  <a:cubicBezTo>
                    <a:pt x="1361" y="1452"/>
                    <a:pt x="98" y="43"/>
                    <a:pt x="98" y="19"/>
                  </a:cubicBezTo>
                  <a:cubicBezTo>
                    <a:pt x="86" y="7"/>
                    <a:pt x="74" y="1"/>
                    <a:pt x="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559" name="Google Shape;1559;p34"/>
            <p:cNvSpPr/>
            <p:nvPr/>
          </p:nvSpPr>
          <p:spPr>
            <a:xfrm>
              <a:off x="6789675" y="438253"/>
              <a:ext cx="109683" cy="116928"/>
            </a:xfrm>
            <a:custGeom>
              <a:avLst/>
              <a:gdLst/>
              <a:ahLst/>
              <a:cxnLst/>
              <a:rect l="l" t="t" r="r" b="b"/>
              <a:pathLst>
                <a:path w="2816" h="3002" extrusionOk="0">
                  <a:moveTo>
                    <a:pt x="1343" y="1"/>
                  </a:moveTo>
                  <a:cubicBezTo>
                    <a:pt x="1080" y="1"/>
                    <a:pt x="833" y="78"/>
                    <a:pt x="719" y="218"/>
                  </a:cubicBezTo>
                  <a:cubicBezTo>
                    <a:pt x="655" y="309"/>
                    <a:pt x="634" y="396"/>
                    <a:pt x="641" y="474"/>
                  </a:cubicBezTo>
                  <a:lnTo>
                    <a:pt x="641" y="474"/>
                  </a:lnTo>
                  <a:cubicBezTo>
                    <a:pt x="348" y="532"/>
                    <a:pt x="0" y="782"/>
                    <a:pt x="14" y="1263"/>
                  </a:cubicBezTo>
                  <a:cubicBezTo>
                    <a:pt x="22" y="1525"/>
                    <a:pt x="84" y="1690"/>
                    <a:pt x="168" y="1781"/>
                  </a:cubicBezTo>
                  <a:lnTo>
                    <a:pt x="168" y="1781"/>
                  </a:lnTo>
                  <a:cubicBezTo>
                    <a:pt x="126" y="1901"/>
                    <a:pt x="96" y="2051"/>
                    <a:pt x="87" y="2234"/>
                  </a:cubicBezTo>
                  <a:cubicBezTo>
                    <a:pt x="74" y="2792"/>
                    <a:pt x="365" y="3001"/>
                    <a:pt x="700" y="3001"/>
                  </a:cubicBezTo>
                  <a:cubicBezTo>
                    <a:pt x="852" y="3001"/>
                    <a:pt x="1014" y="2958"/>
                    <a:pt x="1160" y="2884"/>
                  </a:cubicBezTo>
                  <a:lnTo>
                    <a:pt x="1160" y="2884"/>
                  </a:lnTo>
                  <a:cubicBezTo>
                    <a:pt x="1247" y="2911"/>
                    <a:pt x="1357" y="2925"/>
                    <a:pt x="1477" y="2925"/>
                  </a:cubicBezTo>
                  <a:cubicBezTo>
                    <a:pt x="1765" y="2925"/>
                    <a:pt x="2105" y="2843"/>
                    <a:pt x="2298" y="2672"/>
                  </a:cubicBezTo>
                  <a:cubicBezTo>
                    <a:pt x="2532" y="2463"/>
                    <a:pt x="2535" y="2247"/>
                    <a:pt x="2428" y="2086"/>
                  </a:cubicBezTo>
                  <a:lnTo>
                    <a:pt x="2428" y="2086"/>
                  </a:lnTo>
                  <a:cubicBezTo>
                    <a:pt x="2505" y="2034"/>
                    <a:pt x="2571" y="1943"/>
                    <a:pt x="2614" y="1797"/>
                  </a:cubicBezTo>
                  <a:cubicBezTo>
                    <a:pt x="2816" y="1130"/>
                    <a:pt x="2481" y="998"/>
                    <a:pt x="2214" y="990"/>
                  </a:cubicBezTo>
                  <a:lnTo>
                    <a:pt x="2214" y="990"/>
                  </a:lnTo>
                  <a:cubicBezTo>
                    <a:pt x="2227" y="937"/>
                    <a:pt x="2239" y="875"/>
                    <a:pt x="2249" y="801"/>
                  </a:cubicBezTo>
                  <a:cubicBezTo>
                    <a:pt x="2327" y="242"/>
                    <a:pt x="1809" y="1"/>
                    <a:pt x="13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560" name="Google Shape;1560;p34"/>
            <p:cNvSpPr/>
            <p:nvPr/>
          </p:nvSpPr>
          <p:spPr>
            <a:xfrm>
              <a:off x="6787377" y="436188"/>
              <a:ext cx="109800" cy="121290"/>
            </a:xfrm>
            <a:custGeom>
              <a:avLst/>
              <a:gdLst/>
              <a:ahLst/>
              <a:cxnLst/>
              <a:rect l="l" t="t" r="r" b="b"/>
              <a:pathLst>
                <a:path w="2819" h="3114" extrusionOk="0">
                  <a:moveTo>
                    <a:pt x="851" y="587"/>
                  </a:moveTo>
                  <a:cubicBezTo>
                    <a:pt x="948" y="587"/>
                    <a:pt x="1045" y="611"/>
                    <a:pt x="1045" y="708"/>
                  </a:cubicBezTo>
                  <a:cubicBezTo>
                    <a:pt x="1045" y="733"/>
                    <a:pt x="1045" y="757"/>
                    <a:pt x="1045" y="781"/>
                  </a:cubicBezTo>
                  <a:lnTo>
                    <a:pt x="997" y="781"/>
                  </a:lnTo>
                  <a:cubicBezTo>
                    <a:pt x="899" y="757"/>
                    <a:pt x="826" y="684"/>
                    <a:pt x="802" y="587"/>
                  </a:cubicBezTo>
                  <a:close/>
                  <a:moveTo>
                    <a:pt x="2211" y="1097"/>
                  </a:moveTo>
                  <a:cubicBezTo>
                    <a:pt x="2187" y="1219"/>
                    <a:pt x="2138" y="1243"/>
                    <a:pt x="2114" y="1243"/>
                  </a:cubicBezTo>
                  <a:cubicBezTo>
                    <a:pt x="2090" y="1243"/>
                    <a:pt x="2065" y="1219"/>
                    <a:pt x="2041" y="1219"/>
                  </a:cubicBezTo>
                  <a:cubicBezTo>
                    <a:pt x="2017" y="1170"/>
                    <a:pt x="2017" y="1146"/>
                    <a:pt x="2017" y="1121"/>
                  </a:cubicBezTo>
                  <a:cubicBezTo>
                    <a:pt x="2065" y="1097"/>
                    <a:pt x="2138" y="1097"/>
                    <a:pt x="2211" y="1097"/>
                  </a:cubicBezTo>
                  <a:close/>
                  <a:moveTo>
                    <a:pt x="632" y="1486"/>
                  </a:moveTo>
                  <a:cubicBezTo>
                    <a:pt x="656" y="1486"/>
                    <a:pt x="681" y="1510"/>
                    <a:pt x="705" y="1534"/>
                  </a:cubicBezTo>
                  <a:cubicBezTo>
                    <a:pt x="729" y="1559"/>
                    <a:pt x="729" y="1607"/>
                    <a:pt x="705" y="1632"/>
                  </a:cubicBezTo>
                  <a:cubicBezTo>
                    <a:pt x="681" y="1753"/>
                    <a:pt x="559" y="1850"/>
                    <a:pt x="438" y="1850"/>
                  </a:cubicBezTo>
                  <a:cubicBezTo>
                    <a:pt x="389" y="1850"/>
                    <a:pt x="341" y="1850"/>
                    <a:pt x="292" y="1802"/>
                  </a:cubicBezTo>
                  <a:cubicBezTo>
                    <a:pt x="389" y="1583"/>
                    <a:pt x="535" y="1486"/>
                    <a:pt x="632" y="1486"/>
                  </a:cubicBezTo>
                  <a:close/>
                  <a:moveTo>
                    <a:pt x="2017" y="1947"/>
                  </a:moveTo>
                  <a:cubicBezTo>
                    <a:pt x="2163" y="1947"/>
                    <a:pt x="2308" y="1996"/>
                    <a:pt x="2405" y="2117"/>
                  </a:cubicBezTo>
                  <a:cubicBezTo>
                    <a:pt x="2357" y="2117"/>
                    <a:pt x="2333" y="2142"/>
                    <a:pt x="2284" y="2142"/>
                  </a:cubicBezTo>
                  <a:cubicBezTo>
                    <a:pt x="2163" y="2117"/>
                    <a:pt x="2041" y="2069"/>
                    <a:pt x="1944" y="1996"/>
                  </a:cubicBezTo>
                  <a:cubicBezTo>
                    <a:pt x="1944" y="1972"/>
                    <a:pt x="1920" y="1947"/>
                    <a:pt x="1920" y="1947"/>
                  </a:cubicBezTo>
                  <a:close/>
                  <a:moveTo>
                    <a:pt x="1589" y="2354"/>
                  </a:moveTo>
                  <a:cubicBezTo>
                    <a:pt x="1598" y="2354"/>
                    <a:pt x="1604" y="2360"/>
                    <a:pt x="1604" y="2385"/>
                  </a:cubicBezTo>
                  <a:cubicBezTo>
                    <a:pt x="1628" y="2409"/>
                    <a:pt x="1604" y="2506"/>
                    <a:pt x="1482" y="2652"/>
                  </a:cubicBezTo>
                  <a:cubicBezTo>
                    <a:pt x="1410" y="2749"/>
                    <a:pt x="1312" y="2822"/>
                    <a:pt x="1215" y="2871"/>
                  </a:cubicBezTo>
                  <a:cubicBezTo>
                    <a:pt x="1142" y="2846"/>
                    <a:pt x="1094" y="2798"/>
                    <a:pt x="1069" y="2773"/>
                  </a:cubicBezTo>
                  <a:cubicBezTo>
                    <a:pt x="1069" y="2725"/>
                    <a:pt x="1069" y="2676"/>
                    <a:pt x="1118" y="2628"/>
                  </a:cubicBezTo>
                  <a:cubicBezTo>
                    <a:pt x="1215" y="2482"/>
                    <a:pt x="1385" y="2385"/>
                    <a:pt x="1555" y="2360"/>
                  </a:cubicBezTo>
                  <a:cubicBezTo>
                    <a:pt x="1567" y="2360"/>
                    <a:pt x="1580" y="2354"/>
                    <a:pt x="1589" y="2354"/>
                  </a:cubicBezTo>
                  <a:close/>
                  <a:moveTo>
                    <a:pt x="1327" y="121"/>
                  </a:moveTo>
                  <a:cubicBezTo>
                    <a:pt x="1354" y="121"/>
                    <a:pt x="1382" y="122"/>
                    <a:pt x="1410" y="125"/>
                  </a:cubicBezTo>
                  <a:cubicBezTo>
                    <a:pt x="1436" y="123"/>
                    <a:pt x="1463" y="122"/>
                    <a:pt x="1490" y="122"/>
                  </a:cubicBezTo>
                  <a:cubicBezTo>
                    <a:pt x="1730" y="122"/>
                    <a:pt x="1961" y="218"/>
                    <a:pt x="2114" y="393"/>
                  </a:cubicBezTo>
                  <a:cubicBezTo>
                    <a:pt x="2235" y="514"/>
                    <a:pt x="2284" y="684"/>
                    <a:pt x="2260" y="854"/>
                  </a:cubicBezTo>
                  <a:cubicBezTo>
                    <a:pt x="2235" y="903"/>
                    <a:pt x="2235" y="951"/>
                    <a:pt x="2235" y="1000"/>
                  </a:cubicBezTo>
                  <a:cubicBezTo>
                    <a:pt x="2163" y="1000"/>
                    <a:pt x="2065" y="1000"/>
                    <a:pt x="1993" y="1024"/>
                  </a:cubicBezTo>
                  <a:cubicBezTo>
                    <a:pt x="1944" y="1024"/>
                    <a:pt x="1920" y="1024"/>
                    <a:pt x="1920" y="1049"/>
                  </a:cubicBezTo>
                  <a:cubicBezTo>
                    <a:pt x="1895" y="1073"/>
                    <a:pt x="1895" y="1097"/>
                    <a:pt x="1895" y="1121"/>
                  </a:cubicBezTo>
                  <a:cubicBezTo>
                    <a:pt x="1895" y="1219"/>
                    <a:pt x="2017" y="1364"/>
                    <a:pt x="2114" y="1364"/>
                  </a:cubicBezTo>
                  <a:cubicBezTo>
                    <a:pt x="2211" y="1364"/>
                    <a:pt x="2284" y="1292"/>
                    <a:pt x="2333" y="1121"/>
                  </a:cubicBezTo>
                  <a:cubicBezTo>
                    <a:pt x="2349" y="1117"/>
                    <a:pt x="2367" y="1115"/>
                    <a:pt x="2384" y="1115"/>
                  </a:cubicBezTo>
                  <a:cubicBezTo>
                    <a:pt x="2470" y="1115"/>
                    <a:pt x="2564" y="1162"/>
                    <a:pt x="2624" y="1243"/>
                  </a:cubicBezTo>
                  <a:cubicBezTo>
                    <a:pt x="2697" y="1413"/>
                    <a:pt x="2697" y="1632"/>
                    <a:pt x="2624" y="1802"/>
                  </a:cubicBezTo>
                  <a:cubicBezTo>
                    <a:pt x="2600" y="1899"/>
                    <a:pt x="2551" y="1972"/>
                    <a:pt x="2503" y="2045"/>
                  </a:cubicBezTo>
                  <a:cubicBezTo>
                    <a:pt x="2357" y="1875"/>
                    <a:pt x="2163" y="1802"/>
                    <a:pt x="1968" y="1802"/>
                  </a:cubicBezTo>
                  <a:cubicBezTo>
                    <a:pt x="1798" y="1826"/>
                    <a:pt x="1798" y="1899"/>
                    <a:pt x="1798" y="1947"/>
                  </a:cubicBezTo>
                  <a:cubicBezTo>
                    <a:pt x="1822" y="2069"/>
                    <a:pt x="2041" y="2239"/>
                    <a:pt x="2284" y="2239"/>
                  </a:cubicBezTo>
                  <a:cubicBezTo>
                    <a:pt x="2333" y="2239"/>
                    <a:pt x="2405" y="2239"/>
                    <a:pt x="2454" y="2190"/>
                  </a:cubicBezTo>
                  <a:lnTo>
                    <a:pt x="2454" y="2190"/>
                  </a:lnTo>
                  <a:cubicBezTo>
                    <a:pt x="2527" y="2360"/>
                    <a:pt x="2478" y="2555"/>
                    <a:pt x="2333" y="2652"/>
                  </a:cubicBezTo>
                  <a:cubicBezTo>
                    <a:pt x="2114" y="2805"/>
                    <a:pt x="1877" y="2898"/>
                    <a:pt x="1619" y="2898"/>
                  </a:cubicBezTo>
                  <a:cubicBezTo>
                    <a:pt x="1590" y="2898"/>
                    <a:pt x="1561" y="2897"/>
                    <a:pt x="1531" y="2895"/>
                  </a:cubicBezTo>
                  <a:cubicBezTo>
                    <a:pt x="1507" y="2907"/>
                    <a:pt x="1482" y="2913"/>
                    <a:pt x="1455" y="2913"/>
                  </a:cubicBezTo>
                  <a:cubicBezTo>
                    <a:pt x="1428" y="2913"/>
                    <a:pt x="1397" y="2907"/>
                    <a:pt x="1361" y="2895"/>
                  </a:cubicBezTo>
                  <a:cubicBezTo>
                    <a:pt x="1434" y="2846"/>
                    <a:pt x="1507" y="2798"/>
                    <a:pt x="1580" y="2725"/>
                  </a:cubicBezTo>
                  <a:cubicBezTo>
                    <a:pt x="1750" y="2530"/>
                    <a:pt x="1750" y="2385"/>
                    <a:pt x="1725" y="2336"/>
                  </a:cubicBezTo>
                  <a:cubicBezTo>
                    <a:pt x="1677" y="2263"/>
                    <a:pt x="1628" y="2239"/>
                    <a:pt x="1555" y="2239"/>
                  </a:cubicBezTo>
                  <a:cubicBezTo>
                    <a:pt x="1337" y="2263"/>
                    <a:pt x="1142" y="2385"/>
                    <a:pt x="1021" y="2555"/>
                  </a:cubicBezTo>
                  <a:cubicBezTo>
                    <a:pt x="972" y="2628"/>
                    <a:pt x="948" y="2725"/>
                    <a:pt x="972" y="2798"/>
                  </a:cubicBezTo>
                  <a:cubicBezTo>
                    <a:pt x="972" y="2871"/>
                    <a:pt x="1021" y="2895"/>
                    <a:pt x="1069" y="2943"/>
                  </a:cubicBezTo>
                  <a:cubicBezTo>
                    <a:pt x="972" y="2968"/>
                    <a:pt x="875" y="2992"/>
                    <a:pt x="778" y="2992"/>
                  </a:cubicBezTo>
                  <a:cubicBezTo>
                    <a:pt x="608" y="2992"/>
                    <a:pt x="486" y="2943"/>
                    <a:pt x="365" y="2846"/>
                  </a:cubicBezTo>
                  <a:cubicBezTo>
                    <a:pt x="243" y="2700"/>
                    <a:pt x="195" y="2482"/>
                    <a:pt x="219" y="2287"/>
                  </a:cubicBezTo>
                  <a:cubicBezTo>
                    <a:pt x="219" y="2166"/>
                    <a:pt x="219" y="2045"/>
                    <a:pt x="268" y="1923"/>
                  </a:cubicBezTo>
                  <a:cubicBezTo>
                    <a:pt x="316" y="1947"/>
                    <a:pt x="389" y="1972"/>
                    <a:pt x="462" y="1972"/>
                  </a:cubicBezTo>
                  <a:cubicBezTo>
                    <a:pt x="632" y="1972"/>
                    <a:pt x="778" y="1826"/>
                    <a:pt x="826" y="1656"/>
                  </a:cubicBezTo>
                  <a:cubicBezTo>
                    <a:pt x="851" y="1607"/>
                    <a:pt x="851" y="1534"/>
                    <a:pt x="802" y="1462"/>
                  </a:cubicBezTo>
                  <a:cubicBezTo>
                    <a:pt x="778" y="1413"/>
                    <a:pt x="705" y="1389"/>
                    <a:pt x="632" y="1389"/>
                  </a:cubicBezTo>
                  <a:cubicBezTo>
                    <a:pt x="462" y="1413"/>
                    <a:pt x="292" y="1534"/>
                    <a:pt x="243" y="1704"/>
                  </a:cubicBezTo>
                  <a:cubicBezTo>
                    <a:pt x="171" y="1583"/>
                    <a:pt x="146" y="1462"/>
                    <a:pt x="146" y="1316"/>
                  </a:cubicBezTo>
                  <a:cubicBezTo>
                    <a:pt x="146" y="976"/>
                    <a:pt x="365" y="684"/>
                    <a:pt x="681" y="611"/>
                  </a:cubicBezTo>
                  <a:cubicBezTo>
                    <a:pt x="705" y="757"/>
                    <a:pt x="826" y="879"/>
                    <a:pt x="972" y="903"/>
                  </a:cubicBezTo>
                  <a:cubicBezTo>
                    <a:pt x="1021" y="903"/>
                    <a:pt x="1069" y="879"/>
                    <a:pt x="1094" y="854"/>
                  </a:cubicBezTo>
                  <a:cubicBezTo>
                    <a:pt x="1142" y="806"/>
                    <a:pt x="1142" y="757"/>
                    <a:pt x="1142" y="708"/>
                  </a:cubicBezTo>
                  <a:cubicBezTo>
                    <a:pt x="1142" y="538"/>
                    <a:pt x="997" y="466"/>
                    <a:pt x="778" y="466"/>
                  </a:cubicBezTo>
                  <a:cubicBezTo>
                    <a:pt x="778" y="417"/>
                    <a:pt x="802" y="368"/>
                    <a:pt x="826" y="320"/>
                  </a:cubicBezTo>
                  <a:cubicBezTo>
                    <a:pt x="975" y="193"/>
                    <a:pt x="1142" y="121"/>
                    <a:pt x="1327" y="121"/>
                  </a:cubicBezTo>
                  <a:close/>
                  <a:moveTo>
                    <a:pt x="1335" y="0"/>
                  </a:moveTo>
                  <a:cubicBezTo>
                    <a:pt x="1118" y="0"/>
                    <a:pt x="906" y="94"/>
                    <a:pt x="754" y="247"/>
                  </a:cubicBezTo>
                  <a:cubicBezTo>
                    <a:pt x="681" y="320"/>
                    <a:pt x="656" y="393"/>
                    <a:pt x="656" y="490"/>
                  </a:cubicBezTo>
                  <a:cubicBezTo>
                    <a:pt x="268" y="563"/>
                    <a:pt x="1" y="927"/>
                    <a:pt x="25" y="1316"/>
                  </a:cubicBezTo>
                  <a:cubicBezTo>
                    <a:pt x="25" y="1486"/>
                    <a:pt x="73" y="1680"/>
                    <a:pt x="171" y="1826"/>
                  </a:cubicBezTo>
                  <a:cubicBezTo>
                    <a:pt x="122" y="1972"/>
                    <a:pt x="98" y="2142"/>
                    <a:pt x="98" y="2287"/>
                  </a:cubicBezTo>
                  <a:cubicBezTo>
                    <a:pt x="73" y="2530"/>
                    <a:pt x="146" y="2749"/>
                    <a:pt x="292" y="2919"/>
                  </a:cubicBezTo>
                  <a:cubicBezTo>
                    <a:pt x="414" y="3041"/>
                    <a:pt x="584" y="3113"/>
                    <a:pt x="778" y="3113"/>
                  </a:cubicBezTo>
                  <a:cubicBezTo>
                    <a:pt x="948" y="3113"/>
                    <a:pt x="1094" y="3065"/>
                    <a:pt x="1239" y="2992"/>
                  </a:cubicBezTo>
                  <a:cubicBezTo>
                    <a:pt x="1337" y="3016"/>
                    <a:pt x="1434" y="3041"/>
                    <a:pt x="1531" y="3041"/>
                  </a:cubicBezTo>
                  <a:cubicBezTo>
                    <a:pt x="1847" y="3041"/>
                    <a:pt x="2163" y="2943"/>
                    <a:pt x="2405" y="2773"/>
                  </a:cubicBezTo>
                  <a:cubicBezTo>
                    <a:pt x="2600" y="2628"/>
                    <a:pt x="2673" y="2360"/>
                    <a:pt x="2551" y="2166"/>
                  </a:cubicBezTo>
                  <a:cubicBezTo>
                    <a:pt x="2648" y="2069"/>
                    <a:pt x="2697" y="1972"/>
                    <a:pt x="2746" y="1850"/>
                  </a:cubicBezTo>
                  <a:cubicBezTo>
                    <a:pt x="2818" y="1632"/>
                    <a:pt x="2818" y="1389"/>
                    <a:pt x="2721" y="1170"/>
                  </a:cubicBezTo>
                  <a:cubicBezTo>
                    <a:pt x="2624" y="1073"/>
                    <a:pt x="2503" y="1000"/>
                    <a:pt x="2357" y="976"/>
                  </a:cubicBezTo>
                  <a:cubicBezTo>
                    <a:pt x="2357" y="951"/>
                    <a:pt x="2381" y="903"/>
                    <a:pt x="2381" y="854"/>
                  </a:cubicBezTo>
                  <a:cubicBezTo>
                    <a:pt x="2405" y="660"/>
                    <a:pt x="2357" y="441"/>
                    <a:pt x="2211" y="296"/>
                  </a:cubicBezTo>
                  <a:cubicBezTo>
                    <a:pt x="2011" y="118"/>
                    <a:pt x="1750" y="1"/>
                    <a:pt x="1484" y="1"/>
                  </a:cubicBezTo>
                  <a:cubicBezTo>
                    <a:pt x="1459" y="1"/>
                    <a:pt x="1434" y="2"/>
                    <a:pt x="1410" y="4"/>
                  </a:cubicBezTo>
                  <a:cubicBezTo>
                    <a:pt x="1385" y="2"/>
                    <a:pt x="1360" y="0"/>
                    <a:pt x="13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561" name="Google Shape;1561;p34"/>
            <p:cNvSpPr/>
            <p:nvPr/>
          </p:nvSpPr>
          <p:spPr>
            <a:xfrm>
              <a:off x="6824262" y="479851"/>
              <a:ext cx="34120" cy="35055"/>
            </a:xfrm>
            <a:custGeom>
              <a:avLst/>
              <a:gdLst/>
              <a:ahLst/>
              <a:cxnLst/>
              <a:rect l="l" t="t" r="r" b="b"/>
              <a:pathLst>
                <a:path w="876" h="900" extrusionOk="0">
                  <a:moveTo>
                    <a:pt x="438" y="0"/>
                  </a:moveTo>
                  <a:cubicBezTo>
                    <a:pt x="195" y="0"/>
                    <a:pt x="1" y="195"/>
                    <a:pt x="1" y="438"/>
                  </a:cubicBezTo>
                  <a:cubicBezTo>
                    <a:pt x="1" y="681"/>
                    <a:pt x="195" y="899"/>
                    <a:pt x="438" y="899"/>
                  </a:cubicBezTo>
                  <a:cubicBezTo>
                    <a:pt x="681" y="899"/>
                    <a:pt x="875" y="681"/>
                    <a:pt x="875" y="438"/>
                  </a:cubicBezTo>
                  <a:cubicBezTo>
                    <a:pt x="875" y="195"/>
                    <a:pt x="681" y="0"/>
                    <a:pt x="43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562" name="Google Shape;1562;p34"/>
            <p:cNvSpPr/>
            <p:nvPr/>
          </p:nvSpPr>
          <p:spPr>
            <a:xfrm>
              <a:off x="6851527" y="561919"/>
              <a:ext cx="46117" cy="34120"/>
            </a:xfrm>
            <a:custGeom>
              <a:avLst/>
              <a:gdLst/>
              <a:ahLst/>
              <a:cxnLst/>
              <a:rect l="l" t="t" r="r" b="b"/>
              <a:pathLst>
                <a:path w="1184" h="876" extrusionOk="0">
                  <a:moveTo>
                    <a:pt x="974" y="1"/>
                  </a:moveTo>
                  <a:cubicBezTo>
                    <a:pt x="745" y="1"/>
                    <a:pt x="267" y="55"/>
                    <a:pt x="103" y="493"/>
                  </a:cubicBezTo>
                  <a:cubicBezTo>
                    <a:pt x="1" y="738"/>
                    <a:pt x="186" y="875"/>
                    <a:pt x="424" y="875"/>
                  </a:cubicBezTo>
                  <a:cubicBezTo>
                    <a:pt x="753" y="875"/>
                    <a:pt x="1183" y="613"/>
                    <a:pt x="1099" y="7"/>
                  </a:cubicBezTo>
                  <a:cubicBezTo>
                    <a:pt x="1099" y="7"/>
                    <a:pt x="1050" y="1"/>
                    <a:pt x="9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563" name="Google Shape;1563;p34"/>
            <p:cNvSpPr/>
            <p:nvPr/>
          </p:nvSpPr>
          <p:spPr>
            <a:xfrm>
              <a:off x="6870652" y="559894"/>
              <a:ext cx="25590" cy="24071"/>
            </a:xfrm>
            <a:custGeom>
              <a:avLst/>
              <a:gdLst/>
              <a:ahLst/>
              <a:cxnLst/>
              <a:rect l="l" t="t" r="r" b="b"/>
              <a:pathLst>
                <a:path w="657" h="618" extrusionOk="0">
                  <a:moveTo>
                    <a:pt x="586" y="0"/>
                  </a:moveTo>
                  <a:cubicBezTo>
                    <a:pt x="569" y="0"/>
                    <a:pt x="552" y="17"/>
                    <a:pt x="535" y="35"/>
                  </a:cubicBezTo>
                  <a:cubicBezTo>
                    <a:pt x="413" y="229"/>
                    <a:pt x="243" y="375"/>
                    <a:pt x="49" y="496"/>
                  </a:cubicBezTo>
                  <a:cubicBezTo>
                    <a:pt x="25" y="520"/>
                    <a:pt x="0" y="545"/>
                    <a:pt x="25" y="569"/>
                  </a:cubicBezTo>
                  <a:cubicBezTo>
                    <a:pt x="25" y="593"/>
                    <a:pt x="49" y="593"/>
                    <a:pt x="73" y="618"/>
                  </a:cubicBezTo>
                  <a:cubicBezTo>
                    <a:pt x="73" y="593"/>
                    <a:pt x="97" y="593"/>
                    <a:pt x="97" y="593"/>
                  </a:cubicBezTo>
                  <a:cubicBezTo>
                    <a:pt x="316" y="472"/>
                    <a:pt x="510" y="278"/>
                    <a:pt x="656" y="83"/>
                  </a:cubicBezTo>
                  <a:cubicBezTo>
                    <a:pt x="656" y="35"/>
                    <a:pt x="656" y="10"/>
                    <a:pt x="608" y="10"/>
                  </a:cubicBezTo>
                  <a:cubicBezTo>
                    <a:pt x="600" y="3"/>
                    <a:pt x="593" y="0"/>
                    <a:pt x="5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564" name="Google Shape;1564;p34"/>
            <p:cNvSpPr/>
            <p:nvPr/>
          </p:nvSpPr>
          <p:spPr>
            <a:xfrm>
              <a:off x="6924325" y="613021"/>
              <a:ext cx="46117" cy="34393"/>
            </a:xfrm>
            <a:custGeom>
              <a:avLst/>
              <a:gdLst/>
              <a:ahLst/>
              <a:cxnLst/>
              <a:rect l="l" t="t" r="r" b="b"/>
              <a:pathLst>
                <a:path w="1184" h="883" extrusionOk="0">
                  <a:moveTo>
                    <a:pt x="979" y="1"/>
                  </a:moveTo>
                  <a:cubicBezTo>
                    <a:pt x="755" y="1"/>
                    <a:pt x="286" y="55"/>
                    <a:pt x="104" y="493"/>
                  </a:cubicBezTo>
                  <a:cubicBezTo>
                    <a:pt x="1" y="740"/>
                    <a:pt x="191" y="883"/>
                    <a:pt x="434" y="883"/>
                  </a:cubicBezTo>
                  <a:cubicBezTo>
                    <a:pt x="761" y="883"/>
                    <a:pt x="1184" y="621"/>
                    <a:pt x="1100" y="7"/>
                  </a:cubicBezTo>
                  <a:cubicBezTo>
                    <a:pt x="1100" y="7"/>
                    <a:pt x="1053" y="1"/>
                    <a:pt x="9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565" name="Google Shape;1565;p34"/>
            <p:cNvSpPr/>
            <p:nvPr/>
          </p:nvSpPr>
          <p:spPr>
            <a:xfrm>
              <a:off x="6943488" y="610996"/>
              <a:ext cx="25590" cy="24071"/>
            </a:xfrm>
            <a:custGeom>
              <a:avLst/>
              <a:gdLst/>
              <a:ahLst/>
              <a:cxnLst/>
              <a:rect l="l" t="t" r="r" b="b"/>
              <a:pathLst>
                <a:path w="657" h="618" extrusionOk="0">
                  <a:moveTo>
                    <a:pt x="596" y="0"/>
                  </a:moveTo>
                  <a:cubicBezTo>
                    <a:pt x="572" y="0"/>
                    <a:pt x="559" y="17"/>
                    <a:pt x="559" y="34"/>
                  </a:cubicBezTo>
                  <a:cubicBezTo>
                    <a:pt x="414" y="229"/>
                    <a:pt x="244" y="399"/>
                    <a:pt x="49" y="520"/>
                  </a:cubicBezTo>
                  <a:cubicBezTo>
                    <a:pt x="25" y="520"/>
                    <a:pt x="1" y="569"/>
                    <a:pt x="25" y="593"/>
                  </a:cubicBezTo>
                  <a:cubicBezTo>
                    <a:pt x="49" y="593"/>
                    <a:pt x="49" y="617"/>
                    <a:pt x="74" y="617"/>
                  </a:cubicBezTo>
                  <a:lnTo>
                    <a:pt x="98" y="617"/>
                  </a:lnTo>
                  <a:cubicBezTo>
                    <a:pt x="317" y="472"/>
                    <a:pt x="511" y="302"/>
                    <a:pt x="657" y="83"/>
                  </a:cubicBezTo>
                  <a:cubicBezTo>
                    <a:pt x="657" y="59"/>
                    <a:pt x="657" y="34"/>
                    <a:pt x="632" y="10"/>
                  </a:cubicBezTo>
                  <a:cubicBezTo>
                    <a:pt x="618" y="3"/>
                    <a:pt x="606" y="0"/>
                    <a:pt x="5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566" name="Google Shape;1566;p34"/>
            <p:cNvSpPr/>
            <p:nvPr/>
          </p:nvSpPr>
          <p:spPr>
            <a:xfrm>
              <a:off x="6898073" y="510778"/>
              <a:ext cx="46740" cy="38171"/>
            </a:xfrm>
            <a:custGeom>
              <a:avLst/>
              <a:gdLst/>
              <a:ahLst/>
              <a:cxnLst/>
              <a:rect l="l" t="t" r="r" b="b"/>
              <a:pathLst>
                <a:path w="1200" h="980" extrusionOk="0">
                  <a:moveTo>
                    <a:pt x="630" y="1"/>
                  </a:moveTo>
                  <a:cubicBezTo>
                    <a:pt x="560" y="1"/>
                    <a:pt x="487" y="25"/>
                    <a:pt x="414" y="81"/>
                  </a:cubicBezTo>
                  <a:cubicBezTo>
                    <a:pt x="1" y="372"/>
                    <a:pt x="900" y="980"/>
                    <a:pt x="900" y="980"/>
                  </a:cubicBezTo>
                  <a:cubicBezTo>
                    <a:pt x="1200" y="540"/>
                    <a:pt x="956" y="1"/>
                    <a:pt x="6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567" name="Google Shape;1567;p34"/>
            <p:cNvSpPr/>
            <p:nvPr/>
          </p:nvSpPr>
          <p:spPr>
            <a:xfrm>
              <a:off x="6922689" y="524878"/>
              <a:ext cx="13282" cy="26914"/>
            </a:xfrm>
            <a:custGeom>
              <a:avLst/>
              <a:gdLst/>
              <a:ahLst/>
              <a:cxnLst/>
              <a:rect l="l" t="t" r="r" b="b"/>
              <a:pathLst>
                <a:path w="341" h="691" extrusionOk="0">
                  <a:moveTo>
                    <a:pt x="75" y="0"/>
                  </a:moveTo>
                  <a:cubicBezTo>
                    <a:pt x="65" y="0"/>
                    <a:pt x="56" y="3"/>
                    <a:pt x="49" y="10"/>
                  </a:cubicBezTo>
                  <a:cubicBezTo>
                    <a:pt x="25" y="10"/>
                    <a:pt x="0" y="59"/>
                    <a:pt x="25" y="83"/>
                  </a:cubicBezTo>
                  <a:cubicBezTo>
                    <a:pt x="122" y="253"/>
                    <a:pt x="195" y="423"/>
                    <a:pt x="219" y="618"/>
                  </a:cubicBezTo>
                  <a:cubicBezTo>
                    <a:pt x="219" y="642"/>
                    <a:pt x="243" y="666"/>
                    <a:pt x="268" y="691"/>
                  </a:cubicBezTo>
                  <a:cubicBezTo>
                    <a:pt x="316" y="691"/>
                    <a:pt x="340" y="666"/>
                    <a:pt x="340" y="642"/>
                  </a:cubicBezTo>
                  <a:cubicBezTo>
                    <a:pt x="316" y="423"/>
                    <a:pt x="243" y="205"/>
                    <a:pt x="122" y="35"/>
                  </a:cubicBezTo>
                  <a:cubicBezTo>
                    <a:pt x="122" y="18"/>
                    <a:pt x="98" y="0"/>
                    <a:pt x="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568" name="Google Shape;1568;p34"/>
            <p:cNvSpPr/>
            <p:nvPr/>
          </p:nvSpPr>
          <p:spPr>
            <a:xfrm>
              <a:off x="6942865" y="561218"/>
              <a:ext cx="41365" cy="39768"/>
            </a:xfrm>
            <a:custGeom>
              <a:avLst/>
              <a:gdLst/>
              <a:ahLst/>
              <a:cxnLst/>
              <a:rect l="l" t="t" r="r" b="b"/>
              <a:pathLst>
                <a:path w="1062" h="1021" extrusionOk="0">
                  <a:moveTo>
                    <a:pt x="509" y="0"/>
                  </a:moveTo>
                  <a:cubicBezTo>
                    <a:pt x="0" y="0"/>
                    <a:pt x="333" y="1021"/>
                    <a:pt x="333" y="1021"/>
                  </a:cubicBezTo>
                  <a:cubicBezTo>
                    <a:pt x="940" y="827"/>
                    <a:pt x="1061" y="25"/>
                    <a:pt x="527" y="1"/>
                  </a:cubicBezTo>
                  <a:cubicBezTo>
                    <a:pt x="521" y="0"/>
                    <a:pt x="515" y="0"/>
                    <a:pt x="5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569" name="Google Shape;1569;p34"/>
            <p:cNvSpPr/>
            <p:nvPr/>
          </p:nvSpPr>
          <p:spPr>
            <a:xfrm>
              <a:off x="6952953" y="576370"/>
              <a:ext cx="12347" cy="26525"/>
            </a:xfrm>
            <a:custGeom>
              <a:avLst/>
              <a:gdLst/>
              <a:ahLst/>
              <a:cxnLst/>
              <a:rect l="l" t="t" r="r" b="b"/>
              <a:pathLst>
                <a:path w="317" h="681" extrusionOk="0">
                  <a:moveTo>
                    <a:pt x="268" y="0"/>
                  </a:moveTo>
                  <a:cubicBezTo>
                    <a:pt x="244" y="0"/>
                    <a:pt x="195" y="25"/>
                    <a:pt x="195" y="49"/>
                  </a:cubicBezTo>
                  <a:cubicBezTo>
                    <a:pt x="171" y="243"/>
                    <a:pt x="122" y="413"/>
                    <a:pt x="25" y="583"/>
                  </a:cubicBezTo>
                  <a:cubicBezTo>
                    <a:pt x="1" y="608"/>
                    <a:pt x="1" y="656"/>
                    <a:pt x="25" y="680"/>
                  </a:cubicBezTo>
                  <a:lnTo>
                    <a:pt x="98" y="680"/>
                  </a:lnTo>
                  <a:cubicBezTo>
                    <a:pt x="195" y="486"/>
                    <a:pt x="268" y="292"/>
                    <a:pt x="316" y="73"/>
                  </a:cubicBezTo>
                  <a:cubicBezTo>
                    <a:pt x="316" y="49"/>
                    <a:pt x="292" y="0"/>
                    <a:pt x="2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  <p:grpSp>
        <p:nvGrpSpPr>
          <p:cNvPr id="1570" name="Google Shape;1570;p34"/>
          <p:cNvGrpSpPr/>
          <p:nvPr/>
        </p:nvGrpSpPr>
        <p:grpSpPr>
          <a:xfrm rot="-4477981" flipH="1">
            <a:off x="8390419" y="4219637"/>
            <a:ext cx="799388" cy="704718"/>
            <a:chOff x="4508023" y="3764622"/>
            <a:chExt cx="161487" cy="142362"/>
          </a:xfrm>
        </p:grpSpPr>
        <p:sp>
          <p:nvSpPr>
            <p:cNvPr id="1571" name="Google Shape;1571;p34"/>
            <p:cNvSpPr/>
            <p:nvPr/>
          </p:nvSpPr>
          <p:spPr>
            <a:xfrm>
              <a:off x="4558151" y="3764622"/>
              <a:ext cx="65163" cy="54335"/>
            </a:xfrm>
            <a:custGeom>
              <a:avLst/>
              <a:gdLst/>
              <a:ahLst/>
              <a:cxnLst/>
              <a:rect l="l" t="t" r="r" b="b"/>
              <a:pathLst>
                <a:path w="1673" h="1395" extrusionOk="0">
                  <a:moveTo>
                    <a:pt x="947" y="1"/>
                  </a:moveTo>
                  <a:cubicBezTo>
                    <a:pt x="917" y="1"/>
                    <a:pt x="885" y="4"/>
                    <a:pt x="851" y="10"/>
                  </a:cubicBezTo>
                  <a:cubicBezTo>
                    <a:pt x="1" y="156"/>
                    <a:pt x="1118" y="1225"/>
                    <a:pt x="1118" y="1225"/>
                  </a:cubicBezTo>
                  <a:cubicBezTo>
                    <a:pt x="1208" y="1344"/>
                    <a:pt x="1284" y="1394"/>
                    <a:pt x="1346" y="1394"/>
                  </a:cubicBezTo>
                  <a:cubicBezTo>
                    <a:pt x="1672" y="1394"/>
                    <a:pt x="1599" y="1"/>
                    <a:pt x="9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572" name="Google Shape;1572;p34"/>
            <p:cNvSpPr/>
            <p:nvPr/>
          </p:nvSpPr>
          <p:spPr>
            <a:xfrm>
              <a:off x="4607735" y="3824527"/>
              <a:ext cx="61775" cy="35678"/>
            </a:xfrm>
            <a:custGeom>
              <a:avLst/>
              <a:gdLst/>
              <a:ahLst/>
              <a:cxnLst/>
              <a:rect l="l" t="t" r="r" b="b"/>
              <a:pathLst>
                <a:path w="1586" h="916" extrusionOk="0">
                  <a:moveTo>
                    <a:pt x="851" y="0"/>
                  </a:moveTo>
                  <a:cubicBezTo>
                    <a:pt x="473" y="0"/>
                    <a:pt x="137" y="537"/>
                    <a:pt x="137" y="537"/>
                  </a:cubicBezTo>
                  <a:cubicBezTo>
                    <a:pt x="0" y="811"/>
                    <a:pt x="113" y="915"/>
                    <a:pt x="310" y="915"/>
                  </a:cubicBezTo>
                  <a:cubicBezTo>
                    <a:pt x="744" y="915"/>
                    <a:pt x="1585" y="409"/>
                    <a:pt x="1084" y="75"/>
                  </a:cubicBezTo>
                  <a:cubicBezTo>
                    <a:pt x="1006" y="22"/>
                    <a:pt x="928" y="0"/>
                    <a:pt x="8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573" name="Google Shape;1573;p34"/>
            <p:cNvSpPr/>
            <p:nvPr/>
          </p:nvSpPr>
          <p:spPr>
            <a:xfrm>
              <a:off x="4552971" y="3869787"/>
              <a:ext cx="66682" cy="28044"/>
            </a:xfrm>
            <a:custGeom>
              <a:avLst/>
              <a:gdLst/>
              <a:ahLst/>
              <a:cxnLst/>
              <a:rect l="l" t="t" r="r" b="b"/>
              <a:pathLst>
                <a:path w="1712" h="720" extrusionOk="0">
                  <a:moveTo>
                    <a:pt x="1042" y="0"/>
                  </a:moveTo>
                  <a:cubicBezTo>
                    <a:pt x="818" y="0"/>
                    <a:pt x="620" y="55"/>
                    <a:pt x="620" y="55"/>
                  </a:cubicBezTo>
                  <a:cubicBezTo>
                    <a:pt x="0" y="300"/>
                    <a:pt x="770" y="719"/>
                    <a:pt x="1278" y="719"/>
                  </a:cubicBezTo>
                  <a:cubicBezTo>
                    <a:pt x="1526" y="719"/>
                    <a:pt x="1712" y="618"/>
                    <a:pt x="1640" y="347"/>
                  </a:cubicBezTo>
                  <a:cubicBezTo>
                    <a:pt x="1564" y="67"/>
                    <a:pt x="1287" y="0"/>
                    <a:pt x="10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574" name="Google Shape;1574;p34"/>
            <p:cNvSpPr/>
            <p:nvPr/>
          </p:nvSpPr>
          <p:spPr>
            <a:xfrm>
              <a:off x="4549660" y="3798275"/>
              <a:ext cx="44364" cy="50479"/>
            </a:xfrm>
            <a:custGeom>
              <a:avLst/>
              <a:gdLst/>
              <a:ahLst/>
              <a:cxnLst/>
              <a:rect l="l" t="t" r="r" b="b"/>
              <a:pathLst>
                <a:path w="1139" h="1296" extrusionOk="0">
                  <a:moveTo>
                    <a:pt x="675" y="0"/>
                  </a:moveTo>
                  <a:cubicBezTo>
                    <a:pt x="627" y="0"/>
                    <a:pt x="572" y="14"/>
                    <a:pt x="510" y="45"/>
                  </a:cubicBezTo>
                  <a:cubicBezTo>
                    <a:pt x="0" y="288"/>
                    <a:pt x="438" y="1114"/>
                    <a:pt x="438" y="1114"/>
                  </a:cubicBezTo>
                  <a:cubicBezTo>
                    <a:pt x="517" y="1242"/>
                    <a:pt x="592" y="1295"/>
                    <a:pt x="659" y="1295"/>
                  </a:cubicBezTo>
                  <a:cubicBezTo>
                    <a:pt x="992" y="1295"/>
                    <a:pt x="1139" y="0"/>
                    <a:pt x="67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575" name="Google Shape;1575;p34"/>
            <p:cNvSpPr/>
            <p:nvPr/>
          </p:nvSpPr>
          <p:spPr>
            <a:xfrm>
              <a:off x="4526018" y="3790290"/>
              <a:ext cx="91805" cy="116694"/>
            </a:xfrm>
            <a:custGeom>
              <a:avLst/>
              <a:gdLst/>
              <a:ahLst/>
              <a:cxnLst/>
              <a:rect l="l" t="t" r="r" b="b"/>
              <a:pathLst>
                <a:path w="2357" h="2996" extrusionOk="0">
                  <a:moveTo>
                    <a:pt x="1917" y="1"/>
                  </a:moveTo>
                  <a:cubicBezTo>
                    <a:pt x="1880" y="1"/>
                    <a:pt x="1855" y="40"/>
                    <a:pt x="1895" y="80"/>
                  </a:cubicBezTo>
                  <a:cubicBezTo>
                    <a:pt x="2162" y="299"/>
                    <a:pt x="2283" y="663"/>
                    <a:pt x="2186" y="1027"/>
                  </a:cubicBezTo>
                  <a:cubicBezTo>
                    <a:pt x="2113" y="1416"/>
                    <a:pt x="1773" y="1708"/>
                    <a:pt x="1360" y="1732"/>
                  </a:cubicBezTo>
                  <a:cubicBezTo>
                    <a:pt x="704" y="1780"/>
                    <a:pt x="146" y="2266"/>
                    <a:pt x="0" y="2946"/>
                  </a:cubicBezTo>
                  <a:cubicBezTo>
                    <a:pt x="0" y="2971"/>
                    <a:pt x="24" y="2995"/>
                    <a:pt x="49" y="2995"/>
                  </a:cubicBezTo>
                  <a:cubicBezTo>
                    <a:pt x="49" y="2995"/>
                    <a:pt x="73" y="2971"/>
                    <a:pt x="73" y="2946"/>
                  </a:cubicBezTo>
                  <a:cubicBezTo>
                    <a:pt x="219" y="2339"/>
                    <a:pt x="729" y="1878"/>
                    <a:pt x="1360" y="1805"/>
                  </a:cubicBezTo>
                  <a:cubicBezTo>
                    <a:pt x="1822" y="1780"/>
                    <a:pt x="2186" y="1465"/>
                    <a:pt x="2283" y="1027"/>
                  </a:cubicBezTo>
                  <a:cubicBezTo>
                    <a:pt x="2356" y="663"/>
                    <a:pt x="2235" y="250"/>
                    <a:pt x="1943" y="7"/>
                  </a:cubicBezTo>
                  <a:cubicBezTo>
                    <a:pt x="1934" y="3"/>
                    <a:pt x="1926" y="1"/>
                    <a:pt x="1917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576" name="Google Shape;1576;p34"/>
            <p:cNvSpPr/>
            <p:nvPr/>
          </p:nvSpPr>
          <p:spPr>
            <a:xfrm>
              <a:off x="4596946" y="3843534"/>
              <a:ext cx="44520" cy="12698"/>
            </a:xfrm>
            <a:custGeom>
              <a:avLst/>
              <a:gdLst/>
              <a:ahLst/>
              <a:cxnLst/>
              <a:rect l="l" t="t" r="r" b="b"/>
              <a:pathLst>
                <a:path w="1143" h="326" extrusionOk="0">
                  <a:moveTo>
                    <a:pt x="1070" y="0"/>
                  </a:moveTo>
                  <a:cubicBezTo>
                    <a:pt x="903" y="93"/>
                    <a:pt x="522" y="243"/>
                    <a:pt x="265" y="243"/>
                  </a:cubicBezTo>
                  <a:cubicBezTo>
                    <a:pt x="187" y="243"/>
                    <a:pt x="119" y="229"/>
                    <a:pt x="74" y="195"/>
                  </a:cubicBezTo>
                  <a:cubicBezTo>
                    <a:pt x="74" y="183"/>
                    <a:pt x="68" y="177"/>
                    <a:pt x="59" y="177"/>
                  </a:cubicBezTo>
                  <a:cubicBezTo>
                    <a:pt x="50" y="177"/>
                    <a:pt x="37" y="183"/>
                    <a:pt x="25" y="195"/>
                  </a:cubicBezTo>
                  <a:cubicBezTo>
                    <a:pt x="1" y="195"/>
                    <a:pt x="1" y="243"/>
                    <a:pt x="25" y="243"/>
                  </a:cubicBezTo>
                  <a:cubicBezTo>
                    <a:pt x="80" y="298"/>
                    <a:pt x="135" y="325"/>
                    <a:pt x="199" y="325"/>
                  </a:cubicBezTo>
                  <a:cubicBezTo>
                    <a:pt x="221" y="325"/>
                    <a:pt x="244" y="322"/>
                    <a:pt x="268" y="316"/>
                  </a:cubicBezTo>
                  <a:cubicBezTo>
                    <a:pt x="560" y="292"/>
                    <a:pt x="851" y="219"/>
                    <a:pt x="1094" y="98"/>
                  </a:cubicBezTo>
                  <a:cubicBezTo>
                    <a:pt x="1118" y="73"/>
                    <a:pt x="1143" y="49"/>
                    <a:pt x="1118" y="25"/>
                  </a:cubicBezTo>
                  <a:cubicBezTo>
                    <a:pt x="1118" y="0"/>
                    <a:pt x="1094" y="0"/>
                    <a:pt x="1070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577" name="Google Shape;1577;p34"/>
            <p:cNvSpPr/>
            <p:nvPr/>
          </p:nvSpPr>
          <p:spPr>
            <a:xfrm>
              <a:off x="4569525" y="3818529"/>
              <a:ext cx="11373" cy="42066"/>
            </a:xfrm>
            <a:custGeom>
              <a:avLst/>
              <a:gdLst/>
              <a:ahLst/>
              <a:cxnLst/>
              <a:rect l="l" t="t" r="r" b="b"/>
              <a:pathLst>
                <a:path w="292" h="1080" extrusionOk="0">
                  <a:moveTo>
                    <a:pt x="223" y="1"/>
                  </a:moveTo>
                  <a:cubicBezTo>
                    <a:pt x="207" y="1"/>
                    <a:pt x="195" y="18"/>
                    <a:pt x="195" y="35"/>
                  </a:cubicBezTo>
                  <a:cubicBezTo>
                    <a:pt x="171" y="132"/>
                    <a:pt x="0" y="910"/>
                    <a:pt x="219" y="1080"/>
                  </a:cubicBezTo>
                  <a:lnTo>
                    <a:pt x="292" y="1080"/>
                  </a:lnTo>
                  <a:cubicBezTo>
                    <a:pt x="292" y="1055"/>
                    <a:pt x="292" y="1031"/>
                    <a:pt x="292" y="1007"/>
                  </a:cubicBezTo>
                  <a:cubicBezTo>
                    <a:pt x="146" y="910"/>
                    <a:pt x="195" y="351"/>
                    <a:pt x="292" y="59"/>
                  </a:cubicBezTo>
                  <a:cubicBezTo>
                    <a:pt x="292" y="35"/>
                    <a:pt x="268" y="11"/>
                    <a:pt x="243" y="11"/>
                  </a:cubicBezTo>
                  <a:cubicBezTo>
                    <a:pt x="236" y="4"/>
                    <a:pt x="229" y="1"/>
                    <a:pt x="223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578" name="Google Shape;1578;p34"/>
            <p:cNvSpPr/>
            <p:nvPr/>
          </p:nvSpPr>
          <p:spPr>
            <a:xfrm>
              <a:off x="4508023" y="3819074"/>
              <a:ext cx="44364" cy="50479"/>
            </a:xfrm>
            <a:custGeom>
              <a:avLst/>
              <a:gdLst/>
              <a:ahLst/>
              <a:cxnLst/>
              <a:rect l="l" t="t" r="r" b="b"/>
              <a:pathLst>
                <a:path w="1139" h="1296" extrusionOk="0">
                  <a:moveTo>
                    <a:pt x="657" y="0"/>
                  </a:moveTo>
                  <a:cubicBezTo>
                    <a:pt x="607" y="0"/>
                    <a:pt x="550" y="15"/>
                    <a:pt x="486" y="45"/>
                  </a:cubicBezTo>
                  <a:cubicBezTo>
                    <a:pt x="0" y="288"/>
                    <a:pt x="438" y="1114"/>
                    <a:pt x="438" y="1114"/>
                  </a:cubicBezTo>
                  <a:cubicBezTo>
                    <a:pt x="521" y="1242"/>
                    <a:pt x="598" y="1296"/>
                    <a:pt x="667" y="1296"/>
                  </a:cubicBezTo>
                  <a:cubicBezTo>
                    <a:pt x="1008" y="1296"/>
                    <a:pt x="1139" y="0"/>
                    <a:pt x="6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579" name="Google Shape;1579;p34"/>
            <p:cNvSpPr/>
            <p:nvPr/>
          </p:nvSpPr>
          <p:spPr>
            <a:xfrm>
              <a:off x="4527887" y="3839756"/>
              <a:ext cx="11412" cy="42611"/>
            </a:xfrm>
            <a:custGeom>
              <a:avLst/>
              <a:gdLst/>
              <a:ahLst/>
              <a:cxnLst/>
              <a:rect l="l" t="t" r="r" b="b"/>
              <a:pathLst>
                <a:path w="293" h="1094" extrusionOk="0">
                  <a:moveTo>
                    <a:pt x="244" y="0"/>
                  </a:moveTo>
                  <a:cubicBezTo>
                    <a:pt x="219" y="0"/>
                    <a:pt x="195" y="0"/>
                    <a:pt x="195" y="25"/>
                  </a:cubicBezTo>
                  <a:cubicBezTo>
                    <a:pt x="171" y="122"/>
                    <a:pt x="1" y="899"/>
                    <a:pt x="219" y="1093"/>
                  </a:cubicBezTo>
                  <a:lnTo>
                    <a:pt x="244" y="1093"/>
                  </a:lnTo>
                  <a:cubicBezTo>
                    <a:pt x="268" y="1093"/>
                    <a:pt x="268" y="1093"/>
                    <a:pt x="292" y="1069"/>
                  </a:cubicBezTo>
                  <a:cubicBezTo>
                    <a:pt x="292" y="1045"/>
                    <a:pt x="292" y="1021"/>
                    <a:pt x="292" y="1021"/>
                  </a:cubicBezTo>
                  <a:cubicBezTo>
                    <a:pt x="146" y="899"/>
                    <a:pt x="219" y="365"/>
                    <a:pt x="292" y="49"/>
                  </a:cubicBezTo>
                  <a:cubicBezTo>
                    <a:pt x="292" y="25"/>
                    <a:pt x="268" y="0"/>
                    <a:pt x="244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580" name="Google Shape;1580;p34"/>
            <p:cNvSpPr/>
            <p:nvPr/>
          </p:nvSpPr>
          <p:spPr>
            <a:xfrm>
              <a:off x="4558151" y="3864334"/>
              <a:ext cx="37898" cy="22747"/>
            </a:xfrm>
            <a:custGeom>
              <a:avLst/>
              <a:gdLst/>
              <a:ahLst/>
              <a:cxnLst/>
              <a:rect l="l" t="t" r="r" b="b"/>
              <a:pathLst>
                <a:path w="973" h="584" extrusionOk="0">
                  <a:moveTo>
                    <a:pt x="25" y="1"/>
                  </a:moveTo>
                  <a:cubicBezTo>
                    <a:pt x="1" y="25"/>
                    <a:pt x="1" y="49"/>
                    <a:pt x="1" y="74"/>
                  </a:cubicBezTo>
                  <a:cubicBezTo>
                    <a:pt x="195" y="390"/>
                    <a:pt x="535" y="584"/>
                    <a:pt x="924" y="584"/>
                  </a:cubicBezTo>
                  <a:cubicBezTo>
                    <a:pt x="948" y="584"/>
                    <a:pt x="973" y="584"/>
                    <a:pt x="973" y="560"/>
                  </a:cubicBezTo>
                  <a:cubicBezTo>
                    <a:pt x="973" y="511"/>
                    <a:pt x="948" y="511"/>
                    <a:pt x="924" y="511"/>
                  </a:cubicBezTo>
                  <a:cubicBezTo>
                    <a:pt x="584" y="487"/>
                    <a:pt x="268" y="317"/>
                    <a:pt x="74" y="25"/>
                  </a:cubicBezTo>
                  <a:cubicBezTo>
                    <a:pt x="74" y="1"/>
                    <a:pt x="50" y="1"/>
                    <a:pt x="25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  <p:grpSp>
        <p:nvGrpSpPr>
          <p:cNvPr id="1581" name="Google Shape;1581;p34"/>
          <p:cNvGrpSpPr/>
          <p:nvPr/>
        </p:nvGrpSpPr>
        <p:grpSpPr>
          <a:xfrm flipH="1">
            <a:off x="366691" y="-180577"/>
            <a:ext cx="2121888" cy="1414590"/>
            <a:chOff x="6655952" y="-180577"/>
            <a:chExt cx="2121888" cy="1414590"/>
          </a:xfrm>
        </p:grpSpPr>
        <p:grpSp>
          <p:nvGrpSpPr>
            <p:cNvPr id="1582" name="Google Shape;1582;p34"/>
            <p:cNvGrpSpPr/>
            <p:nvPr/>
          </p:nvGrpSpPr>
          <p:grpSpPr>
            <a:xfrm rot="1685293">
              <a:off x="8051699" y="334351"/>
              <a:ext cx="652925" cy="474307"/>
              <a:chOff x="5211663" y="1358969"/>
              <a:chExt cx="483893" cy="351481"/>
            </a:xfrm>
          </p:grpSpPr>
          <p:sp>
            <p:nvSpPr>
              <p:cNvPr id="1583" name="Google Shape;1583;p34"/>
              <p:cNvSpPr/>
              <p:nvPr/>
            </p:nvSpPr>
            <p:spPr>
              <a:xfrm>
                <a:off x="5519159" y="1395927"/>
                <a:ext cx="71050" cy="66812"/>
              </a:xfrm>
              <a:custGeom>
                <a:avLst/>
                <a:gdLst/>
                <a:ahLst/>
                <a:cxnLst/>
                <a:rect l="l" t="t" r="r" b="b"/>
                <a:pathLst>
                  <a:path w="1040" h="978" extrusionOk="0">
                    <a:moveTo>
                      <a:pt x="914" y="1"/>
                    </a:moveTo>
                    <a:cubicBezTo>
                      <a:pt x="801" y="1"/>
                      <a:pt x="571" y="36"/>
                      <a:pt x="67" y="176"/>
                    </a:cubicBezTo>
                    <a:cubicBezTo>
                      <a:pt x="0" y="198"/>
                      <a:pt x="16" y="324"/>
                      <a:pt x="95" y="324"/>
                    </a:cubicBezTo>
                    <a:cubicBezTo>
                      <a:pt x="102" y="324"/>
                      <a:pt x="109" y="323"/>
                      <a:pt x="116" y="322"/>
                    </a:cubicBezTo>
                    <a:cubicBezTo>
                      <a:pt x="359" y="249"/>
                      <a:pt x="626" y="200"/>
                      <a:pt x="869" y="152"/>
                    </a:cubicBezTo>
                    <a:lnTo>
                      <a:pt x="869" y="152"/>
                    </a:lnTo>
                    <a:cubicBezTo>
                      <a:pt x="796" y="322"/>
                      <a:pt x="626" y="662"/>
                      <a:pt x="505" y="880"/>
                    </a:cubicBezTo>
                    <a:cubicBezTo>
                      <a:pt x="480" y="905"/>
                      <a:pt x="480" y="953"/>
                      <a:pt x="529" y="977"/>
                    </a:cubicBezTo>
                    <a:lnTo>
                      <a:pt x="553" y="977"/>
                    </a:lnTo>
                    <a:cubicBezTo>
                      <a:pt x="577" y="977"/>
                      <a:pt x="602" y="977"/>
                      <a:pt x="602" y="953"/>
                    </a:cubicBezTo>
                    <a:cubicBezTo>
                      <a:pt x="650" y="880"/>
                      <a:pt x="990" y="249"/>
                      <a:pt x="1039" y="127"/>
                    </a:cubicBezTo>
                    <a:cubicBezTo>
                      <a:pt x="1039" y="103"/>
                      <a:pt x="1039" y="79"/>
                      <a:pt x="1039" y="30"/>
                    </a:cubicBezTo>
                    <a:cubicBezTo>
                      <a:pt x="1018" y="20"/>
                      <a:pt x="998" y="1"/>
                      <a:pt x="914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584" name="Google Shape;1584;p34"/>
              <p:cNvSpPr/>
              <p:nvPr/>
            </p:nvSpPr>
            <p:spPr>
              <a:xfrm>
                <a:off x="5211663" y="1358969"/>
                <a:ext cx="483893" cy="351481"/>
              </a:xfrm>
              <a:custGeom>
                <a:avLst/>
                <a:gdLst/>
                <a:ahLst/>
                <a:cxnLst/>
                <a:rect l="l" t="t" r="r" b="b"/>
                <a:pathLst>
                  <a:path w="7083" h="5145" extrusionOk="0">
                    <a:moveTo>
                      <a:pt x="3768" y="0"/>
                    </a:moveTo>
                    <a:cubicBezTo>
                      <a:pt x="3734" y="0"/>
                      <a:pt x="3701" y="4"/>
                      <a:pt x="3670" y="12"/>
                    </a:cubicBezTo>
                    <a:cubicBezTo>
                      <a:pt x="3014" y="207"/>
                      <a:pt x="3232" y="1713"/>
                      <a:pt x="3232" y="1713"/>
                    </a:cubicBezTo>
                    <a:cubicBezTo>
                      <a:pt x="3232" y="1713"/>
                      <a:pt x="1357" y="535"/>
                      <a:pt x="891" y="535"/>
                    </a:cubicBezTo>
                    <a:cubicBezTo>
                      <a:pt x="865" y="535"/>
                      <a:pt x="844" y="539"/>
                      <a:pt x="827" y="547"/>
                    </a:cubicBezTo>
                    <a:cubicBezTo>
                      <a:pt x="366" y="814"/>
                      <a:pt x="1483" y="1664"/>
                      <a:pt x="1483" y="1664"/>
                    </a:cubicBezTo>
                    <a:cubicBezTo>
                      <a:pt x="1483" y="1664"/>
                      <a:pt x="832" y="1473"/>
                      <a:pt x="445" y="1473"/>
                    </a:cubicBezTo>
                    <a:cubicBezTo>
                      <a:pt x="263" y="1473"/>
                      <a:pt x="140" y="1516"/>
                      <a:pt x="171" y="1640"/>
                    </a:cubicBezTo>
                    <a:cubicBezTo>
                      <a:pt x="269" y="2029"/>
                      <a:pt x="1022" y="2490"/>
                      <a:pt x="1022" y="2490"/>
                    </a:cubicBezTo>
                    <a:cubicBezTo>
                      <a:pt x="730" y="2490"/>
                      <a:pt x="439" y="2539"/>
                      <a:pt x="147" y="2587"/>
                    </a:cubicBezTo>
                    <a:cubicBezTo>
                      <a:pt x="1" y="2650"/>
                      <a:pt x="594" y="3616"/>
                      <a:pt x="1664" y="3616"/>
                    </a:cubicBezTo>
                    <a:cubicBezTo>
                      <a:pt x="1835" y="3616"/>
                      <a:pt x="2018" y="3592"/>
                      <a:pt x="2212" y="3535"/>
                    </a:cubicBezTo>
                    <a:lnTo>
                      <a:pt x="2212" y="3535"/>
                    </a:lnTo>
                    <a:lnTo>
                      <a:pt x="1095" y="4506"/>
                    </a:lnTo>
                    <a:cubicBezTo>
                      <a:pt x="1095" y="4506"/>
                      <a:pt x="2102" y="5144"/>
                      <a:pt x="3258" y="5144"/>
                    </a:cubicBezTo>
                    <a:cubicBezTo>
                      <a:pt x="3697" y="5144"/>
                      <a:pt x="4158" y="5052"/>
                      <a:pt x="4593" y="4798"/>
                    </a:cubicBezTo>
                    <a:cubicBezTo>
                      <a:pt x="7083" y="3365"/>
                      <a:pt x="4779" y="0"/>
                      <a:pt x="376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585" name="Google Shape;1585;p34"/>
              <p:cNvSpPr/>
              <p:nvPr/>
            </p:nvSpPr>
            <p:spPr>
              <a:xfrm>
                <a:off x="5467307" y="1398045"/>
                <a:ext cx="48164" cy="44746"/>
              </a:xfrm>
              <a:custGeom>
                <a:avLst/>
                <a:gdLst/>
                <a:ahLst/>
                <a:cxnLst/>
                <a:rect l="l" t="t" r="r" b="b"/>
                <a:pathLst>
                  <a:path w="705" h="655" extrusionOk="0">
                    <a:moveTo>
                      <a:pt x="443" y="1"/>
                    </a:moveTo>
                    <a:cubicBezTo>
                      <a:pt x="395" y="1"/>
                      <a:pt x="349" y="49"/>
                      <a:pt x="365" y="96"/>
                    </a:cubicBezTo>
                    <a:cubicBezTo>
                      <a:pt x="413" y="218"/>
                      <a:pt x="462" y="363"/>
                      <a:pt x="486" y="485"/>
                    </a:cubicBezTo>
                    <a:cubicBezTo>
                      <a:pt x="365" y="388"/>
                      <a:pt x="243" y="291"/>
                      <a:pt x="122" y="169"/>
                    </a:cubicBezTo>
                    <a:cubicBezTo>
                      <a:pt x="110" y="157"/>
                      <a:pt x="92" y="151"/>
                      <a:pt x="73" y="151"/>
                    </a:cubicBezTo>
                    <a:cubicBezTo>
                      <a:pt x="55" y="151"/>
                      <a:pt x="37" y="157"/>
                      <a:pt x="25" y="169"/>
                    </a:cubicBezTo>
                    <a:cubicBezTo>
                      <a:pt x="0" y="218"/>
                      <a:pt x="0" y="266"/>
                      <a:pt x="25" y="291"/>
                    </a:cubicBezTo>
                    <a:cubicBezTo>
                      <a:pt x="340" y="606"/>
                      <a:pt x="462" y="655"/>
                      <a:pt x="535" y="655"/>
                    </a:cubicBezTo>
                    <a:lnTo>
                      <a:pt x="559" y="655"/>
                    </a:lnTo>
                    <a:cubicBezTo>
                      <a:pt x="608" y="631"/>
                      <a:pt x="705" y="582"/>
                      <a:pt x="511" y="48"/>
                    </a:cubicBezTo>
                    <a:cubicBezTo>
                      <a:pt x="494" y="14"/>
                      <a:pt x="468" y="1"/>
                      <a:pt x="443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586" name="Google Shape;1586;p34"/>
              <p:cNvSpPr/>
              <p:nvPr/>
            </p:nvSpPr>
            <p:spPr>
              <a:xfrm>
                <a:off x="5309630" y="1479885"/>
                <a:ext cx="102954" cy="109167"/>
              </a:xfrm>
              <a:custGeom>
                <a:avLst/>
                <a:gdLst/>
                <a:ahLst/>
                <a:cxnLst/>
                <a:rect l="l" t="t" r="r" b="b"/>
                <a:pathLst>
                  <a:path w="1507" h="1598" extrusionOk="0">
                    <a:moveTo>
                      <a:pt x="479" y="1"/>
                    </a:moveTo>
                    <a:cubicBezTo>
                      <a:pt x="444" y="1"/>
                      <a:pt x="427" y="9"/>
                      <a:pt x="414" y="16"/>
                    </a:cubicBezTo>
                    <a:cubicBezTo>
                      <a:pt x="389" y="40"/>
                      <a:pt x="389" y="64"/>
                      <a:pt x="389" y="113"/>
                    </a:cubicBezTo>
                    <a:cubicBezTo>
                      <a:pt x="389" y="210"/>
                      <a:pt x="535" y="380"/>
                      <a:pt x="657" y="477"/>
                    </a:cubicBezTo>
                    <a:cubicBezTo>
                      <a:pt x="1" y="526"/>
                      <a:pt x="1" y="599"/>
                      <a:pt x="1" y="672"/>
                    </a:cubicBezTo>
                    <a:cubicBezTo>
                      <a:pt x="1" y="744"/>
                      <a:pt x="74" y="793"/>
                      <a:pt x="98" y="817"/>
                    </a:cubicBezTo>
                    <a:cubicBezTo>
                      <a:pt x="219" y="890"/>
                      <a:pt x="316" y="963"/>
                      <a:pt x="438" y="1012"/>
                    </a:cubicBezTo>
                    <a:cubicBezTo>
                      <a:pt x="316" y="1036"/>
                      <a:pt x="195" y="1085"/>
                      <a:pt x="98" y="1157"/>
                    </a:cubicBezTo>
                    <a:cubicBezTo>
                      <a:pt x="49" y="1182"/>
                      <a:pt x="49" y="1255"/>
                      <a:pt x="74" y="1303"/>
                    </a:cubicBezTo>
                    <a:cubicBezTo>
                      <a:pt x="185" y="1481"/>
                      <a:pt x="397" y="1598"/>
                      <a:pt x="619" y="1598"/>
                    </a:cubicBezTo>
                    <a:cubicBezTo>
                      <a:pt x="639" y="1598"/>
                      <a:pt x="660" y="1597"/>
                      <a:pt x="681" y="1595"/>
                    </a:cubicBezTo>
                    <a:cubicBezTo>
                      <a:pt x="778" y="1595"/>
                      <a:pt x="875" y="1570"/>
                      <a:pt x="948" y="1546"/>
                    </a:cubicBezTo>
                    <a:cubicBezTo>
                      <a:pt x="997" y="1546"/>
                      <a:pt x="1021" y="1498"/>
                      <a:pt x="997" y="1473"/>
                    </a:cubicBezTo>
                    <a:cubicBezTo>
                      <a:pt x="997" y="1438"/>
                      <a:pt x="971" y="1415"/>
                      <a:pt x="938" y="1415"/>
                    </a:cubicBezTo>
                    <a:cubicBezTo>
                      <a:pt x="925" y="1415"/>
                      <a:pt x="912" y="1418"/>
                      <a:pt x="899" y="1425"/>
                    </a:cubicBezTo>
                    <a:cubicBezTo>
                      <a:pt x="829" y="1446"/>
                      <a:pt x="756" y="1457"/>
                      <a:pt x="683" y="1457"/>
                    </a:cubicBezTo>
                    <a:cubicBezTo>
                      <a:pt x="507" y="1457"/>
                      <a:pt x="333" y="1392"/>
                      <a:pt x="195" y="1255"/>
                    </a:cubicBezTo>
                    <a:cubicBezTo>
                      <a:pt x="365" y="1157"/>
                      <a:pt x="535" y="1109"/>
                      <a:pt x="705" y="1085"/>
                    </a:cubicBezTo>
                    <a:lnTo>
                      <a:pt x="729" y="1085"/>
                    </a:lnTo>
                    <a:cubicBezTo>
                      <a:pt x="754" y="1060"/>
                      <a:pt x="778" y="1036"/>
                      <a:pt x="778" y="1012"/>
                    </a:cubicBezTo>
                    <a:cubicBezTo>
                      <a:pt x="778" y="987"/>
                      <a:pt x="754" y="963"/>
                      <a:pt x="729" y="939"/>
                    </a:cubicBezTo>
                    <a:lnTo>
                      <a:pt x="705" y="939"/>
                    </a:lnTo>
                    <a:cubicBezTo>
                      <a:pt x="511" y="890"/>
                      <a:pt x="341" y="793"/>
                      <a:pt x="171" y="696"/>
                    </a:cubicBezTo>
                    <a:cubicBezTo>
                      <a:pt x="389" y="647"/>
                      <a:pt x="608" y="623"/>
                      <a:pt x="827" y="623"/>
                    </a:cubicBezTo>
                    <a:cubicBezTo>
                      <a:pt x="851" y="623"/>
                      <a:pt x="875" y="599"/>
                      <a:pt x="899" y="574"/>
                    </a:cubicBezTo>
                    <a:cubicBezTo>
                      <a:pt x="899" y="550"/>
                      <a:pt x="899" y="526"/>
                      <a:pt x="875" y="502"/>
                    </a:cubicBezTo>
                    <a:cubicBezTo>
                      <a:pt x="754" y="404"/>
                      <a:pt x="657" y="283"/>
                      <a:pt x="559" y="161"/>
                    </a:cubicBezTo>
                    <a:lnTo>
                      <a:pt x="559" y="161"/>
                    </a:lnTo>
                    <a:cubicBezTo>
                      <a:pt x="851" y="259"/>
                      <a:pt x="1118" y="380"/>
                      <a:pt x="1385" y="526"/>
                    </a:cubicBezTo>
                    <a:cubicBezTo>
                      <a:pt x="1434" y="526"/>
                      <a:pt x="1482" y="526"/>
                      <a:pt x="1482" y="477"/>
                    </a:cubicBezTo>
                    <a:cubicBezTo>
                      <a:pt x="1507" y="429"/>
                      <a:pt x="1482" y="404"/>
                      <a:pt x="1458" y="380"/>
                    </a:cubicBezTo>
                    <a:cubicBezTo>
                      <a:pt x="803" y="61"/>
                      <a:pt x="574" y="1"/>
                      <a:pt x="479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587" name="Google Shape;1587;p34"/>
              <p:cNvSpPr/>
              <p:nvPr/>
            </p:nvSpPr>
            <p:spPr>
              <a:xfrm>
                <a:off x="5442439" y="1508440"/>
                <a:ext cx="151050" cy="201598"/>
              </a:xfrm>
              <a:custGeom>
                <a:avLst/>
                <a:gdLst/>
                <a:ahLst/>
                <a:cxnLst/>
                <a:rect l="l" t="t" r="r" b="b"/>
                <a:pathLst>
                  <a:path w="2211" h="2951" extrusionOk="0">
                    <a:moveTo>
                      <a:pt x="2131" y="1"/>
                    </a:moveTo>
                    <a:cubicBezTo>
                      <a:pt x="2118" y="1"/>
                      <a:pt x="2103" y="4"/>
                      <a:pt x="2089" y="11"/>
                    </a:cubicBezTo>
                    <a:cubicBezTo>
                      <a:pt x="2089" y="11"/>
                      <a:pt x="0" y="982"/>
                      <a:pt x="49" y="2877"/>
                    </a:cubicBezTo>
                    <a:cubicBezTo>
                      <a:pt x="49" y="2901"/>
                      <a:pt x="73" y="2950"/>
                      <a:pt x="121" y="2950"/>
                    </a:cubicBezTo>
                    <a:cubicBezTo>
                      <a:pt x="170" y="2950"/>
                      <a:pt x="194" y="2901"/>
                      <a:pt x="194" y="2877"/>
                    </a:cubicBezTo>
                    <a:cubicBezTo>
                      <a:pt x="170" y="1080"/>
                      <a:pt x="2138" y="132"/>
                      <a:pt x="2162" y="132"/>
                    </a:cubicBezTo>
                    <a:cubicBezTo>
                      <a:pt x="2186" y="108"/>
                      <a:pt x="2211" y="84"/>
                      <a:pt x="2186" y="35"/>
                    </a:cubicBezTo>
                    <a:cubicBezTo>
                      <a:pt x="2186" y="18"/>
                      <a:pt x="2162" y="1"/>
                      <a:pt x="2131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</p:grpSp>
        <p:sp>
          <p:nvSpPr>
            <p:cNvPr id="1588" name="Google Shape;1588;p34"/>
            <p:cNvSpPr/>
            <p:nvPr/>
          </p:nvSpPr>
          <p:spPr>
            <a:xfrm rot="-2700000">
              <a:off x="7005059" y="-115361"/>
              <a:ext cx="716375" cy="1284157"/>
            </a:xfrm>
            <a:custGeom>
              <a:avLst/>
              <a:gdLst/>
              <a:ahLst/>
              <a:cxnLst/>
              <a:rect l="l" t="t" r="r" b="b"/>
              <a:pathLst>
                <a:path w="6681" h="11977" extrusionOk="0">
                  <a:moveTo>
                    <a:pt x="4276" y="0"/>
                  </a:moveTo>
                  <a:cubicBezTo>
                    <a:pt x="4276" y="0"/>
                    <a:pt x="4082" y="49"/>
                    <a:pt x="3839" y="146"/>
                  </a:cubicBezTo>
                  <a:lnTo>
                    <a:pt x="3887" y="267"/>
                  </a:lnTo>
                  <a:lnTo>
                    <a:pt x="3863" y="292"/>
                  </a:lnTo>
                  <a:cubicBezTo>
                    <a:pt x="4009" y="243"/>
                    <a:pt x="4155" y="195"/>
                    <a:pt x="4300" y="146"/>
                  </a:cubicBezTo>
                  <a:lnTo>
                    <a:pt x="4276" y="0"/>
                  </a:lnTo>
                  <a:close/>
                  <a:moveTo>
                    <a:pt x="3426" y="316"/>
                  </a:moveTo>
                  <a:cubicBezTo>
                    <a:pt x="3280" y="365"/>
                    <a:pt x="3134" y="437"/>
                    <a:pt x="3013" y="510"/>
                  </a:cubicBezTo>
                  <a:lnTo>
                    <a:pt x="3080" y="645"/>
                  </a:lnTo>
                  <a:lnTo>
                    <a:pt x="3080" y="645"/>
                  </a:lnTo>
                  <a:cubicBezTo>
                    <a:pt x="3198" y="578"/>
                    <a:pt x="3336" y="530"/>
                    <a:pt x="3474" y="437"/>
                  </a:cubicBezTo>
                  <a:lnTo>
                    <a:pt x="3426" y="316"/>
                  </a:lnTo>
                  <a:close/>
                  <a:moveTo>
                    <a:pt x="3080" y="645"/>
                  </a:moveTo>
                  <a:cubicBezTo>
                    <a:pt x="3074" y="649"/>
                    <a:pt x="3068" y="652"/>
                    <a:pt x="3061" y="656"/>
                  </a:cubicBezTo>
                  <a:lnTo>
                    <a:pt x="3086" y="656"/>
                  </a:lnTo>
                  <a:lnTo>
                    <a:pt x="3080" y="645"/>
                  </a:lnTo>
                  <a:close/>
                  <a:moveTo>
                    <a:pt x="2624" y="753"/>
                  </a:moveTo>
                  <a:cubicBezTo>
                    <a:pt x="2503" y="850"/>
                    <a:pt x="2406" y="948"/>
                    <a:pt x="2284" y="1069"/>
                  </a:cubicBezTo>
                  <a:lnTo>
                    <a:pt x="2403" y="1164"/>
                  </a:lnTo>
                  <a:lnTo>
                    <a:pt x="2403" y="1164"/>
                  </a:lnTo>
                  <a:cubicBezTo>
                    <a:pt x="2496" y="1055"/>
                    <a:pt x="2609" y="965"/>
                    <a:pt x="2721" y="875"/>
                  </a:cubicBezTo>
                  <a:lnTo>
                    <a:pt x="2624" y="753"/>
                  </a:lnTo>
                  <a:close/>
                  <a:moveTo>
                    <a:pt x="2403" y="1164"/>
                  </a:moveTo>
                  <a:cubicBezTo>
                    <a:pt x="2396" y="1173"/>
                    <a:pt x="2388" y="1182"/>
                    <a:pt x="2381" y="1191"/>
                  </a:cubicBezTo>
                  <a:lnTo>
                    <a:pt x="2406" y="1166"/>
                  </a:lnTo>
                  <a:lnTo>
                    <a:pt x="2403" y="1164"/>
                  </a:lnTo>
                  <a:close/>
                  <a:moveTo>
                    <a:pt x="1993" y="1409"/>
                  </a:moveTo>
                  <a:cubicBezTo>
                    <a:pt x="1895" y="1531"/>
                    <a:pt x="1823" y="1676"/>
                    <a:pt x="1774" y="1822"/>
                  </a:cubicBezTo>
                  <a:lnTo>
                    <a:pt x="1895" y="1871"/>
                  </a:lnTo>
                  <a:lnTo>
                    <a:pt x="1895" y="1895"/>
                  </a:lnTo>
                  <a:cubicBezTo>
                    <a:pt x="1944" y="1749"/>
                    <a:pt x="2017" y="1628"/>
                    <a:pt x="2114" y="1506"/>
                  </a:cubicBezTo>
                  <a:lnTo>
                    <a:pt x="1993" y="1409"/>
                  </a:lnTo>
                  <a:close/>
                  <a:moveTo>
                    <a:pt x="1628" y="2259"/>
                  </a:moveTo>
                  <a:cubicBezTo>
                    <a:pt x="1604" y="2405"/>
                    <a:pt x="1580" y="2551"/>
                    <a:pt x="1580" y="2697"/>
                  </a:cubicBezTo>
                  <a:lnTo>
                    <a:pt x="1701" y="2697"/>
                  </a:lnTo>
                  <a:cubicBezTo>
                    <a:pt x="1704" y="2559"/>
                    <a:pt x="1728" y="2421"/>
                    <a:pt x="1774" y="2284"/>
                  </a:cubicBezTo>
                  <a:lnTo>
                    <a:pt x="1628" y="2259"/>
                  </a:lnTo>
                  <a:close/>
                  <a:moveTo>
                    <a:pt x="1701" y="2697"/>
                  </a:moveTo>
                  <a:cubicBezTo>
                    <a:pt x="1701" y="2705"/>
                    <a:pt x="1701" y="2713"/>
                    <a:pt x="1701" y="2721"/>
                  </a:cubicBezTo>
                  <a:lnTo>
                    <a:pt x="1725" y="2697"/>
                  </a:lnTo>
                  <a:close/>
                  <a:moveTo>
                    <a:pt x="1774" y="3158"/>
                  </a:moveTo>
                  <a:lnTo>
                    <a:pt x="1628" y="3183"/>
                  </a:lnTo>
                  <a:cubicBezTo>
                    <a:pt x="1628" y="3304"/>
                    <a:pt x="1677" y="3401"/>
                    <a:pt x="1701" y="3523"/>
                  </a:cubicBezTo>
                  <a:lnTo>
                    <a:pt x="1725" y="3620"/>
                  </a:lnTo>
                  <a:lnTo>
                    <a:pt x="1871" y="3571"/>
                  </a:lnTo>
                  <a:lnTo>
                    <a:pt x="1847" y="3474"/>
                  </a:lnTo>
                  <a:cubicBezTo>
                    <a:pt x="1798" y="3377"/>
                    <a:pt x="1774" y="3255"/>
                    <a:pt x="1774" y="3158"/>
                  </a:cubicBezTo>
                  <a:close/>
                  <a:moveTo>
                    <a:pt x="3329" y="3863"/>
                  </a:moveTo>
                  <a:cubicBezTo>
                    <a:pt x="3232" y="3887"/>
                    <a:pt x="3061" y="3887"/>
                    <a:pt x="2867" y="3887"/>
                  </a:cubicBezTo>
                  <a:lnTo>
                    <a:pt x="2867" y="4054"/>
                  </a:lnTo>
                  <a:lnTo>
                    <a:pt x="2867" y="4054"/>
                  </a:lnTo>
                  <a:cubicBezTo>
                    <a:pt x="3049" y="4033"/>
                    <a:pt x="3189" y="4032"/>
                    <a:pt x="3329" y="4008"/>
                  </a:cubicBezTo>
                  <a:lnTo>
                    <a:pt x="3329" y="3863"/>
                  </a:lnTo>
                  <a:close/>
                  <a:moveTo>
                    <a:pt x="2867" y="4054"/>
                  </a:moveTo>
                  <a:cubicBezTo>
                    <a:pt x="2859" y="4055"/>
                    <a:pt x="2851" y="4056"/>
                    <a:pt x="2843" y="4057"/>
                  </a:cubicBezTo>
                  <a:lnTo>
                    <a:pt x="2867" y="4057"/>
                  </a:lnTo>
                  <a:lnTo>
                    <a:pt x="2867" y="4054"/>
                  </a:lnTo>
                  <a:close/>
                  <a:moveTo>
                    <a:pt x="2406" y="3960"/>
                  </a:moveTo>
                  <a:cubicBezTo>
                    <a:pt x="2284" y="3984"/>
                    <a:pt x="2163" y="4008"/>
                    <a:pt x="2041" y="4033"/>
                  </a:cubicBezTo>
                  <a:lnTo>
                    <a:pt x="2017" y="3984"/>
                  </a:lnTo>
                  <a:lnTo>
                    <a:pt x="1871" y="4033"/>
                  </a:lnTo>
                  <a:cubicBezTo>
                    <a:pt x="1944" y="4178"/>
                    <a:pt x="2017" y="4324"/>
                    <a:pt x="2090" y="4446"/>
                  </a:cubicBezTo>
                  <a:lnTo>
                    <a:pt x="2211" y="4373"/>
                  </a:lnTo>
                  <a:cubicBezTo>
                    <a:pt x="2163" y="4300"/>
                    <a:pt x="2138" y="4227"/>
                    <a:pt x="2090" y="4178"/>
                  </a:cubicBezTo>
                  <a:cubicBezTo>
                    <a:pt x="2211" y="4130"/>
                    <a:pt x="2333" y="4130"/>
                    <a:pt x="2430" y="4106"/>
                  </a:cubicBezTo>
                  <a:lnTo>
                    <a:pt x="2406" y="3960"/>
                  </a:lnTo>
                  <a:close/>
                  <a:moveTo>
                    <a:pt x="1531" y="4178"/>
                  </a:moveTo>
                  <a:cubicBezTo>
                    <a:pt x="1385" y="4227"/>
                    <a:pt x="1240" y="4300"/>
                    <a:pt x="1118" y="4349"/>
                  </a:cubicBezTo>
                  <a:lnTo>
                    <a:pt x="1185" y="4483"/>
                  </a:lnTo>
                  <a:lnTo>
                    <a:pt x="1185" y="4483"/>
                  </a:lnTo>
                  <a:cubicBezTo>
                    <a:pt x="1303" y="4416"/>
                    <a:pt x="1441" y="4370"/>
                    <a:pt x="1580" y="4324"/>
                  </a:cubicBezTo>
                  <a:lnTo>
                    <a:pt x="1531" y="4178"/>
                  </a:lnTo>
                  <a:close/>
                  <a:moveTo>
                    <a:pt x="1185" y="4483"/>
                  </a:moveTo>
                  <a:lnTo>
                    <a:pt x="1185" y="4483"/>
                  </a:lnTo>
                  <a:cubicBezTo>
                    <a:pt x="1179" y="4487"/>
                    <a:pt x="1173" y="4491"/>
                    <a:pt x="1167" y="4494"/>
                  </a:cubicBezTo>
                  <a:lnTo>
                    <a:pt x="1191" y="4494"/>
                  </a:lnTo>
                  <a:lnTo>
                    <a:pt x="1185" y="4483"/>
                  </a:lnTo>
                  <a:close/>
                  <a:moveTo>
                    <a:pt x="3426" y="4203"/>
                  </a:moveTo>
                  <a:cubicBezTo>
                    <a:pt x="3377" y="4324"/>
                    <a:pt x="3304" y="4446"/>
                    <a:pt x="3207" y="4519"/>
                  </a:cubicBezTo>
                  <a:lnTo>
                    <a:pt x="3304" y="4640"/>
                  </a:lnTo>
                  <a:cubicBezTo>
                    <a:pt x="3426" y="4543"/>
                    <a:pt x="3499" y="4397"/>
                    <a:pt x="3572" y="4251"/>
                  </a:cubicBezTo>
                  <a:lnTo>
                    <a:pt x="3426" y="4203"/>
                  </a:lnTo>
                  <a:close/>
                  <a:moveTo>
                    <a:pt x="2478" y="4664"/>
                  </a:moveTo>
                  <a:lnTo>
                    <a:pt x="2406" y="4786"/>
                  </a:lnTo>
                  <a:cubicBezTo>
                    <a:pt x="2503" y="4859"/>
                    <a:pt x="2624" y="4883"/>
                    <a:pt x="2746" y="4883"/>
                  </a:cubicBezTo>
                  <a:lnTo>
                    <a:pt x="2891" y="4883"/>
                  </a:lnTo>
                  <a:lnTo>
                    <a:pt x="2867" y="4737"/>
                  </a:lnTo>
                  <a:cubicBezTo>
                    <a:pt x="2831" y="4743"/>
                    <a:pt x="2796" y="4746"/>
                    <a:pt x="2762" y="4746"/>
                  </a:cubicBezTo>
                  <a:cubicBezTo>
                    <a:pt x="2661" y="4746"/>
                    <a:pt x="2570" y="4719"/>
                    <a:pt x="2478" y="4664"/>
                  </a:cubicBezTo>
                  <a:close/>
                  <a:moveTo>
                    <a:pt x="705" y="4616"/>
                  </a:moveTo>
                  <a:cubicBezTo>
                    <a:pt x="584" y="4713"/>
                    <a:pt x="486" y="4810"/>
                    <a:pt x="389" y="4932"/>
                  </a:cubicBezTo>
                  <a:lnTo>
                    <a:pt x="486" y="5004"/>
                  </a:lnTo>
                  <a:lnTo>
                    <a:pt x="486" y="5029"/>
                  </a:lnTo>
                  <a:cubicBezTo>
                    <a:pt x="584" y="4907"/>
                    <a:pt x="681" y="4810"/>
                    <a:pt x="802" y="4737"/>
                  </a:cubicBezTo>
                  <a:lnTo>
                    <a:pt x="705" y="4616"/>
                  </a:lnTo>
                  <a:close/>
                  <a:moveTo>
                    <a:pt x="146" y="5320"/>
                  </a:moveTo>
                  <a:cubicBezTo>
                    <a:pt x="74" y="5466"/>
                    <a:pt x="49" y="5612"/>
                    <a:pt x="25" y="5757"/>
                  </a:cubicBezTo>
                  <a:lnTo>
                    <a:pt x="171" y="5782"/>
                  </a:lnTo>
                  <a:cubicBezTo>
                    <a:pt x="171" y="5636"/>
                    <a:pt x="219" y="5515"/>
                    <a:pt x="268" y="5369"/>
                  </a:cubicBezTo>
                  <a:lnTo>
                    <a:pt x="146" y="5320"/>
                  </a:lnTo>
                  <a:close/>
                  <a:moveTo>
                    <a:pt x="1" y="6219"/>
                  </a:moveTo>
                  <a:cubicBezTo>
                    <a:pt x="25" y="6389"/>
                    <a:pt x="49" y="6535"/>
                    <a:pt x="98" y="6681"/>
                  </a:cubicBezTo>
                  <a:lnTo>
                    <a:pt x="219" y="6656"/>
                  </a:lnTo>
                  <a:cubicBezTo>
                    <a:pt x="195" y="6511"/>
                    <a:pt x="171" y="6365"/>
                    <a:pt x="171" y="6219"/>
                  </a:cubicBezTo>
                  <a:close/>
                  <a:moveTo>
                    <a:pt x="341" y="7045"/>
                  </a:moveTo>
                  <a:lnTo>
                    <a:pt x="219" y="7118"/>
                  </a:lnTo>
                  <a:cubicBezTo>
                    <a:pt x="268" y="7239"/>
                    <a:pt x="316" y="7385"/>
                    <a:pt x="389" y="7531"/>
                  </a:cubicBezTo>
                  <a:lnTo>
                    <a:pt x="535" y="7458"/>
                  </a:lnTo>
                  <a:cubicBezTo>
                    <a:pt x="462" y="7312"/>
                    <a:pt x="414" y="7191"/>
                    <a:pt x="341" y="7045"/>
                  </a:cubicBezTo>
                  <a:close/>
                  <a:moveTo>
                    <a:pt x="729" y="7871"/>
                  </a:moveTo>
                  <a:lnTo>
                    <a:pt x="608" y="7944"/>
                  </a:lnTo>
                  <a:lnTo>
                    <a:pt x="632" y="7992"/>
                  </a:lnTo>
                  <a:cubicBezTo>
                    <a:pt x="705" y="8114"/>
                    <a:pt x="778" y="8211"/>
                    <a:pt x="827" y="8308"/>
                  </a:cubicBezTo>
                  <a:lnTo>
                    <a:pt x="948" y="8235"/>
                  </a:lnTo>
                  <a:cubicBezTo>
                    <a:pt x="899" y="8138"/>
                    <a:pt x="827" y="8041"/>
                    <a:pt x="778" y="7920"/>
                  </a:cubicBezTo>
                  <a:lnTo>
                    <a:pt x="729" y="7871"/>
                  </a:lnTo>
                  <a:close/>
                  <a:moveTo>
                    <a:pt x="1191" y="8600"/>
                  </a:moveTo>
                  <a:lnTo>
                    <a:pt x="1069" y="8673"/>
                  </a:lnTo>
                  <a:cubicBezTo>
                    <a:pt x="1191" y="8794"/>
                    <a:pt x="1288" y="8915"/>
                    <a:pt x="1385" y="9037"/>
                  </a:cubicBezTo>
                  <a:lnTo>
                    <a:pt x="1482" y="8915"/>
                  </a:lnTo>
                  <a:cubicBezTo>
                    <a:pt x="1385" y="8818"/>
                    <a:pt x="1288" y="8697"/>
                    <a:pt x="1191" y="8600"/>
                  </a:cubicBezTo>
                  <a:close/>
                  <a:moveTo>
                    <a:pt x="1798" y="9231"/>
                  </a:moveTo>
                  <a:lnTo>
                    <a:pt x="1701" y="9353"/>
                  </a:lnTo>
                  <a:cubicBezTo>
                    <a:pt x="1823" y="9450"/>
                    <a:pt x="1944" y="9547"/>
                    <a:pt x="2065" y="9644"/>
                  </a:cubicBezTo>
                  <a:lnTo>
                    <a:pt x="2138" y="9523"/>
                  </a:lnTo>
                  <a:cubicBezTo>
                    <a:pt x="2017" y="9426"/>
                    <a:pt x="1920" y="9328"/>
                    <a:pt x="1798" y="9231"/>
                  </a:cubicBezTo>
                  <a:close/>
                  <a:moveTo>
                    <a:pt x="5029" y="9328"/>
                  </a:moveTo>
                  <a:cubicBezTo>
                    <a:pt x="4981" y="9328"/>
                    <a:pt x="4932" y="9328"/>
                    <a:pt x="4908" y="9353"/>
                  </a:cubicBezTo>
                  <a:lnTo>
                    <a:pt x="4932" y="9499"/>
                  </a:lnTo>
                  <a:lnTo>
                    <a:pt x="5053" y="9499"/>
                  </a:lnTo>
                  <a:cubicBezTo>
                    <a:pt x="5029" y="9523"/>
                    <a:pt x="5005" y="9547"/>
                    <a:pt x="4981" y="9571"/>
                  </a:cubicBezTo>
                  <a:lnTo>
                    <a:pt x="5078" y="9693"/>
                  </a:lnTo>
                  <a:cubicBezTo>
                    <a:pt x="5151" y="9644"/>
                    <a:pt x="5199" y="9571"/>
                    <a:pt x="5223" y="9474"/>
                  </a:cubicBezTo>
                  <a:cubicBezTo>
                    <a:pt x="5223" y="9450"/>
                    <a:pt x="5199" y="9328"/>
                    <a:pt x="5029" y="9328"/>
                  </a:cubicBezTo>
                  <a:close/>
                  <a:moveTo>
                    <a:pt x="2527" y="9717"/>
                  </a:moveTo>
                  <a:lnTo>
                    <a:pt x="2478" y="9863"/>
                  </a:lnTo>
                  <a:cubicBezTo>
                    <a:pt x="2600" y="9936"/>
                    <a:pt x="2746" y="9984"/>
                    <a:pt x="2891" y="10033"/>
                  </a:cubicBezTo>
                  <a:lnTo>
                    <a:pt x="2940" y="9887"/>
                  </a:lnTo>
                  <a:cubicBezTo>
                    <a:pt x="2794" y="9839"/>
                    <a:pt x="2673" y="9790"/>
                    <a:pt x="2527" y="9717"/>
                  </a:cubicBezTo>
                  <a:close/>
                  <a:moveTo>
                    <a:pt x="4470" y="9596"/>
                  </a:moveTo>
                  <a:cubicBezTo>
                    <a:pt x="4373" y="9693"/>
                    <a:pt x="4300" y="9814"/>
                    <a:pt x="4276" y="9936"/>
                  </a:cubicBezTo>
                  <a:lnTo>
                    <a:pt x="4203" y="9936"/>
                  </a:lnTo>
                  <a:lnTo>
                    <a:pt x="4252" y="10082"/>
                  </a:lnTo>
                  <a:lnTo>
                    <a:pt x="4373" y="10057"/>
                  </a:lnTo>
                  <a:cubicBezTo>
                    <a:pt x="4495" y="10033"/>
                    <a:pt x="4592" y="9984"/>
                    <a:pt x="4689" y="9960"/>
                  </a:cubicBezTo>
                  <a:lnTo>
                    <a:pt x="4616" y="9814"/>
                  </a:lnTo>
                  <a:lnTo>
                    <a:pt x="4446" y="9887"/>
                  </a:lnTo>
                  <a:cubicBezTo>
                    <a:pt x="4495" y="9814"/>
                    <a:pt x="4519" y="9766"/>
                    <a:pt x="4568" y="9717"/>
                  </a:cubicBezTo>
                  <a:lnTo>
                    <a:pt x="4470" y="9596"/>
                  </a:lnTo>
                  <a:close/>
                  <a:moveTo>
                    <a:pt x="3353" y="9984"/>
                  </a:moveTo>
                  <a:lnTo>
                    <a:pt x="3329" y="10130"/>
                  </a:lnTo>
                  <a:cubicBezTo>
                    <a:pt x="3450" y="10130"/>
                    <a:pt x="3547" y="10154"/>
                    <a:pt x="3669" y="10154"/>
                  </a:cubicBezTo>
                  <a:lnTo>
                    <a:pt x="3790" y="10154"/>
                  </a:lnTo>
                  <a:lnTo>
                    <a:pt x="3790" y="9984"/>
                  </a:lnTo>
                  <a:cubicBezTo>
                    <a:pt x="3742" y="9992"/>
                    <a:pt x="3693" y="9995"/>
                    <a:pt x="3644" y="9995"/>
                  </a:cubicBezTo>
                  <a:cubicBezTo>
                    <a:pt x="3547" y="9995"/>
                    <a:pt x="3450" y="9984"/>
                    <a:pt x="3353" y="9984"/>
                  </a:cubicBezTo>
                  <a:close/>
                  <a:moveTo>
                    <a:pt x="4203" y="10494"/>
                  </a:moveTo>
                  <a:cubicBezTo>
                    <a:pt x="4227" y="10640"/>
                    <a:pt x="4252" y="10810"/>
                    <a:pt x="4325" y="10956"/>
                  </a:cubicBezTo>
                  <a:lnTo>
                    <a:pt x="4446" y="10907"/>
                  </a:lnTo>
                  <a:cubicBezTo>
                    <a:pt x="4398" y="10786"/>
                    <a:pt x="4373" y="10640"/>
                    <a:pt x="4349" y="10494"/>
                  </a:cubicBezTo>
                  <a:close/>
                  <a:moveTo>
                    <a:pt x="4665" y="11248"/>
                  </a:moveTo>
                  <a:lnTo>
                    <a:pt x="4543" y="11345"/>
                  </a:lnTo>
                  <a:cubicBezTo>
                    <a:pt x="4640" y="11466"/>
                    <a:pt x="4762" y="11563"/>
                    <a:pt x="4883" y="11661"/>
                  </a:cubicBezTo>
                  <a:lnTo>
                    <a:pt x="4981" y="11563"/>
                  </a:lnTo>
                  <a:cubicBezTo>
                    <a:pt x="4859" y="11466"/>
                    <a:pt x="4762" y="11369"/>
                    <a:pt x="4665" y="11248"/>
                  </a:cubicBezTo>
                  <a:close/>
                  <a:moveTo>
                    <a:pt x="5345" y="11733"/>
                  </a:moveTo>
                  <a:lnTo>
                    <a:pt x="5296" y="11855"/>
                  </a:lnTo>
                  <a:cubicBezTo>
                    <a:pt x="5442" y="11928"/>
                    <a:pt x="5588" y="11952"/>
                    <a:pt x="5758" y="11976"/>
                  </a:cubicBezTo>
                  <a:lnTo>
                    <a:pt x="5758" y="11831"/>
                  </a:lnTo>
                  <a:cubicBezTo>
                    <a:pt x="5636" y="11806"/>
                    <a:pt x="5491" y="11782"/>
                    <a:pt x="5345" y="11733"/>
                  </a:cubicBezTo>
                  <a:close/>
                  <a:moveTo>
                    <a:pt x="6632" y="11758"/>
                  </a:moveTo>
                  <a:cubicBezTo>
                    <a:pt x="6487" y="11782"/>
                    <a:pt x="6365" y="11806"/>
                    <a:pt x="6219" y="11831"/>
                  </a:cubicBezTo>
                  <a:lnTo>
                    <a:pt x="6219" y="11976"/>
                  </a:lnTo>
                  <a:cubicBezTo>
                    <a:pt x="6365" y="11952"/>
                    <a:pt x="6511" y="11928"/>
                    <a:pt x="6681" y="11879"/>
                  </a:cubicBezTo>
                  <a:lnTo>
                    <a:pt x="6632" y="11758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  <p:grpSp>
        <p:nvGrpSpPr>
          <p:cNvPr id="1589" name="Google Shape;1589;p34"/>
          <p:cNvGrpSpPr/>
          <p:nvPr/>
        </p:nvGrpSpPr>
        <p:grpSpPr>
          <a:xfrm flipH="1">
            <a:off x="8230790" y="1786718"/>
            <a:ext cx="1277992" cy="1010253"/>
            <a:chOff x="855987" y="2204128"/>
            <a:chExt cx="1217483" cy="962421"/>
          </a:xfrm>
        </p:grpSpPr>
        <p:grpSp>
          <p:nvGrpSpPr>
            <p:cNvPr id="1590" name="Google Shape;1590;p34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1591" name="Google Shape;1591;p34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592" name="Google Shape;1592;p34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593" name="Google Shape;1593;p34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594" name="Google Shape;1594;p34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595" name="Google Shape;1595;p34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596" name="Google Shape;1596;p34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</p:grpSp>
        <p:sp>
          <p:nvSpPr>
            <p:cNvPr id="1597" name="Google Shape;1597;p34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  <p:grpSp>
        <p:nvGrpSpPr>
          <p:cNvPr id="1598" name="Google Shape;1598;p34"/>
          <p:cNvGrpSpPr/>
          <p:nvPr/>
        </p:nvGrpSpPr>
        <p:grpSpPr>
          <a:xfrm rot="10800000" flipH="1">
            <a:off x="3699503" y="-186820"/>
            <a:ext cx="1590405" cy="693261"/>
            <a:chOff x="3965010" y="571479"/>
            <a:chExt cx="1651683" cy="719972"/>
          </a:xfrm>
        </p:grpSpPr>
        <p:grpSp>
          <p:nvGrpSpPr>
            <p:cNvPr id="1599" name="Google Shape;1599;p34"/>
            <p:cNvGrpSpPr/>
            <p:nvPr/>
          </p:nvGrpSpPr>
          <p:grpSpPr>
            <a:xfrm>
              <a:off x="3965010" y="571479"/>
              <a:ext cx="1446820" cy="719972"/>
              <a:chOff x="3953250" y="571500"/>
              <a:chExt cx="1383325" cy="766825"/>
            </a:xfrm>
          </p:grpSpPr>
          <p:grpSp>
            <p:nvGrpSpPr>
              <p:cNvPr id="1600" name="Google Shape;1600;p34"/>
              <p:cNvGrpSpPr/>
              <p:nvPr/>
            </p:nvGrpSpPr>
            <p:grpSpPr>
              <a:xfrm>
                <a:off x="3953250" y="571500"/>
                <a:ext cx="1383166" cy="669650"/>
                <a:chOff x="897088" y="2374675"/>
                <a:chExt cx="1383166" cy="669650"/>
              </a:xfrm>
            </p:grpSpPr>
            <p:sp>
              <p:nvSpPr>
                <p:cNvPr id="1601" name="Google Shape;1601;p34"/>
                <p:cNvSpPr/>
                <p:nvPr/>
              </p:nvSpPr>
              <p:spPr>
                <a:xfrm>
                  <a:off x="1135613" y="2416700"/>
                  <a:ext cx="622500" cy="622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/>
                </a:p>
              </p:txBody>
            </p:sp>
            <p:sp>
              <p:nvSpPr>
                <p:cNvPr id="1602" name="Google Shape;1602;p34"/>
                <p:cNvSpPr/>
                <p:nvPr/>
              </p:nvSpPr>
              <p:spPr>
                <a:xfrm>
                  <a:off x="1479050" y="2374675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/>
                </a:p>
              </p:txBody>
            </p:sp>
            <p:sp>
              <p:nvSpPr>
                <p:cNvPr id="1603" name="Google Shape;1603;p34"/>
                <p:cNvSpPr/>
                <p:nvPr/>
              </p:nvSpPr>
              <p:spPr>
                <a:xfrm>
                  <a:off x="897088" y="2689700"/>
                  <a:ext cx="492600" cy="354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/>
                </a:p>
              </p:txBody>
            </p:sp>
            <p:sp>
              <p:nvSpPr>
                <p:cNvPr id="1604" name="Google Shape;1604;p34"/>
                <p:cNvSpPr/>
                <p:nvPr/>
              </p:nvSpPr>
              <p:spPr>
                <a:xfrm>
                  <a:off x="1657753" y="2551725"/>
                  <a:ext cx="6225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/>
                </a:p>
              </p:txBody>
            </p:sp>
          </p:grpSp>
          <p:sp>
            <p:nvSpPr>
              <p:cNvPr id="1605" name="Google Shape;1605;p34"/>
              <p:cNvSpPr/>
              <p:nvPr/>
            </p:nvSpPr>
            <p:spPr>
              <a:xfrm>
                <a:off x="3972775" y="907225"/>
                <a:ext cx="1363800" cy="4311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</p:grpSp>
        <p:sp>
          <p:nvSpPr>
            <p:cNvPr id="1606" name="Google Shape;1606;p34"/>
            <p:cNvSpPr/>
            <p:nvPr/>
          </p:nvSpPr>
          <p:spPr>
            <a:xfrm>
              <a:off x="4006544" y="571481"/>
              <a:ext cx="1610148" cy="660750"/>
            </a:xfrm>
            <a:custGeom>
              <a:avLst/>
              <a:gdLst/>
              <a:ahLst/>
              <a:cxnLst/>
              <a:rect l="l" t="t" r="r" b="b"/>
              <a:pathLst>
                <a:path w="3864" h="1872" extrusionOk="0">
                  <a:moveTo>
                    <a:pt x="1847" y="365"/>
                  </a:moveTo>
                  <a:cubicBezTo>
                    <a:pt x="1920" y="487"/>
                    <a:pt x="1920" y="633"/>
                    <a:pt x="1871" y="754"/>
                  </a:cubicBezTo>
                  <a:lnTo>
                    <a:pt x="1847" y="754"/>
                  </a:lnTo>
                  <a:cubicBezTo>
                    <a:pt x="1847" y="754"/>
                    <a:pt x="1823" y="754"/>
                    <a:pt x="1798" y="705"/>
                  </a:cubicBezTo>
                  <a:cubicBezTo>
                    <a:pt x="1774" y="608"/>
                    <a:pt x="1774" y="487"/>
                    <a:pt x="1847" y="390"/>
                  </a:cubicBezTo>
                  <a:lnTo>
                    <a:pt x="1847" y="365"/>
                  </a:lnTo>
                  <a:close/>
                  <a:moveTo>
                    <a:pt x="2891" y="584"/>
                  </a:moveTo>
                  <a:lnTo>
                    <a:pt x="2891" y="608"/>
                  </a:lnTo>
                  <a:cubicBezTo>
                    <a:pt x="2940" y="754"/>
                    <a:pt x="2940" y="900"/>
                    <a:pt x="2867" y="948"/>
                  </a:cubicBezTo>
                  <a:cubicBezTo>
                    <a:pt x="2831" y="960"/>
                    <a:pt x="2806" y="967"/>
                    <a:pt x="2791" y="967"/>
                  </a:cubicBezTo>
                  <a:cubicBezTo>
                    <a:pt x="2776" y="967"/>
                    <a:pt x="2770" y="960"/>
                    <a:pt x="2770" y="948"/>
                  </a:cubicBezTo>
                  <a:cubicBezTo>
                    <a:pt x="2770" y="803"/>
                    <a:pt x="2794" y="681"/>
                    <a:pt x="2891" y="584"/>
                  </a:cubicBezTo>
                  <a:close/>
                  <a:moveTo>
                    <a:pt x="754" y="1021"/>
                  </a:moveTo>
                  <a:cubicBezTo>
                    <a:pt x="851" y="1021"/>
                    <a:pt x="924" y="1070"/>
                    <a:pt x="972" y="1143"/>
                  </a:cubicBezTo>
                  <a:cubicBezTo>
                    <a:pt x="997" y="1216"/>
                    <a:pt x="972" y="1288"/>
                    <a:pt x="899" y="1337"/>
                  </a:cubicBezTo>
                  <a:cubicBezTo>
                    <a:pt x="887" y="1349"/>
                    <a:pt x="875" y="1355"/>
                    <a:pt x="863" y="1355"/>
                  </a:cubicBezTo>
                  <a:cubicBezTo>
                    <a:pt x="851" y="1355"/>
                    <a:pt x="839" y="1349"/>
                    <a:pt x="827" y="1337"/>
                  </a:cubicBezTo>
                  <a:cubicBezTo>
                    <a:pt x="754" y="1240"/>
                    <a:pt x="754" y="1143"/>
                    <a:pt x="754" y="1045"/>
                  </a:cubicBezTo>
                  <a:lnTo>
                    <a:pt x="754" y="1021"/>
                  </a:lnTo>
                  <a:close/>
                  <a:moveTo>
                    <a:pt x="2357" y="74"/>
                  </a:moveTo>
                  <a:cubicBezTo>
                    <a:pt x="2600" y="122"/>
                    <a:pt x="2794" y="268"/>
                    <a:pt x="2867" y="487"/>
                  </a:cubicBezTo>
                  <a:cubicBezTo>
                    <a:pt x="2746" y="608"/>
                    <a:pt x="2673" y="778"/>
                    <a:pt x="2697" y="973"/>
                  </a:cubicBezTo>
                  <a:cubicBezTo>
                    <a:pt x="2725" y="1015"/>
                    <a:pt x="2745" y="1041"/>
                    <a:pt x="2786" y="1041"/>
                  </a:cubicBezTo>
                  <a:cubicBezTo>
                    <a:pt x="2815" y="1041"/>
                    <a:pt x="2855" y="1027"/>
                    <a:pt x="2916" y="997"/>
                  </a:cubicBezTo>
                  <a:cubicBezTo>
                    <a:pt x="3061" y="924"/>
                    <a:pt x="3037" y="681"/>
                    <a:pt x="2964" y="487"/>
                  </a:cubicBezTo>
                  <a:cubicBezTo>
                    <a:pt x="2989" y="462"/>
                    <a:pt x="3013" y="462"/>
                    <a:pt x="3061" y="462"/>
                  </a:cubicBezTo>
                  <a:cubicBezTo>
                    <a:pt x="3329" y="535"/>
                    <a:pt x="3572" y="730"/>
                    <a:pt x="3693" y="997"/>
                  </a:cubicBezTo>
                  <a:cubicBezTo>
                    <a:pt x="3766" y="1143"/>
                    <a:pt x="3766" y="1337"/>
                    <a:pt x="3644" y="1483"/>
                  </a:cubicBezTo>
                  <a:cubicBezTo>
                    <a:pt x="3474" y="1677"/>
                    <a:pt x="2819" y="1799"/>
                    <a:pt x="1774" y="1799"/>
                  </a:cubicBezTo>
                  <a:cubicBezTo>
                    <a:pt x="1118" y="1799"/>
                    <a:pt x="535" y="1750"/>
                    <a:pt x="535" y="1750"/>
                  </a:cubicBezTo>
                  <a:cubicBezTo>
                    <a:pt x="316" y="1726"/>
                    <a:pt x="195" y="1653"/>
                    <a:pt x="146" y="1507"/>
                  </a:cubicBezTo>
                  <a:cubicBezTo>
                    <a:pt x="98" y="1386"/>
                    <a:pt x="219" y="1216"/>
                    <a:pt x="438" y="1118"/>
                  </a:cubicBezTo>
                  <a:cubicBezTo>
                    <a:pt x="511" y="1070"/>
                    <a:pt x="584" y="1045"/>
                    <a:pt x="681" y="1045"/>
                  </a:cubicBezTo>
                  <a:cubicBezTo>
                    <a:pt x="657" y="1167"/>
                    <a:pt x="705" y="1288"/>
                    <a:pt x="778" y="1410"/>
                  </a:cubicBezTo>
                  <a:cubicBezTo>
                    <a:pt x="808" y="1440"/>
                    <a:pt x="857" y="1461"/>
                    <a:pt x="901" y="1461"/>
                  </a:cubicBezTo>
                  <a:cubicBezTo>
                    <a:pt x="928" y="1461"/>
                    <a:pt x="954" y="1453"/>
                    <a:pt x="972" y="1434"/>
                  </a:cubicBezTo>
                  <a:cubicBezTo>
                    <a:pt x="1070" y="1361"/>
                    <a:pt x="1118" y="1240"/>
                    <a:pt x="1094" y="1118"/>
                  </a:cubicBezTo>
                  <a:cubicBezTo>
                    <a:pt x="1045" y="1021"/>
                    <a:pt x="924" y="924"/>
                    <a:pt x="802" y="924"/>
                  </a:cubicBezTo>
                  <a:cubicBezTo>
                    <a:pt x="851" y="681"/>
                    <a:pt x="1021" y="462"/>
                    <a:pt x="1264" y="365"/>
                  </a:cubicBezTo>
                  <a:cubicBezTo>
                    <a:pt x="1395" y="278"/>
                    <a:pt x="1517" y="234"/>
                    <a:pt x="1621" y="234"/>
                  </a:cubicBezTo>
                  <a:cubicBezTo>
                    <a:pt x="1689" y="234"/>
                    <a:pt x="1750" y="254"/>
                    <a:pt x="1798" y="292"/>
                  </a:cubicBezTo>
                  <a:cubicBezTo>
                    <a:pt x="1701" y="414"/>
                    <a:pt x="1677" y="584"/>
                    <a:pt x="1750" y="730"/>
                  </a:cubicBezTo>
                  <a:cubicBezTo>
                    <a:pt x="1750" y="778"/>
                    <a:pt x="1798" y="827"/>
                    <a:pt x="1871" y="827"/>
                  </a:cubicBezTo>
                  <a:cubicBezTo>
                    <a:pt x="1895" y="827"/>
                    <a:pt x="1920" y="803"/>
                    <a:pt x="1944" y="778"/>
                  </a:cubicBezTo>
                  <a:cubicBezTo>
                    <a:pt x="2041" y="633"/>
                    <a:pt x="2017" y="438"/>
                    <a:pt x="1920" y="292"/>
                  </a:cubicBezTo>
                  <a:cubicBezTo>
                    <a:pt x="1993" y="220"/>
                    <a:pt x="2090" y="147"/>
                    <a:pt x="2187" y="122"/>
                  </a:cubicBezTo>
                  <a:cubicBezTo>
                    <a:pt x="2236" y="98"/>
                    <a:pt x="2308" y="98"/>
                    <a:pt x="2357" y="74"/>
                  </a:cubicBezTo>
                  <a:close/>
                  <a:moveTo>
                    <a:pt x="2333" y="1"/>
                  </a:moveTo>
                  <a:cubicBezTo>
                    <a:pt x="2260" y="1"/>
                    <a:pt x="2211" y="25"/>
                    <a:pt x="2138" y="50"/>
                  </a:cubicBezTo>
                  <a:cubicBezTo>
                    <a:pt x="2017" y="74"/>
                    <a:pt x="1920" y="147"/>
                    <a:pt x="1823" y="244"/>
                  </a:cubicBezTo>
                  <a:cubicBezTo>
                    <a:pt x="1756" y="188"/>
                    <a:pt x="1674" y="158"/>
                    <a:pt x="1579" y="158"/>
                  </a:cubicBezTo>
                  <a:cubicBezTo>
                    <a:pt x="1466" y="158"/>
                    <a:pt x="1336" y="200"/>
                    <a:pt x="1191" y="292"/>
                  </a:cubicBezTo>
                  <a:cubicBezTo>
                    <a:pt x="924" y="414"/>
                    <a:pt x="754" y="657"/>
                    <a:pt x="681" y="948"/>
                  </a:cubicBezTo>
                  <a:cubicBezTo>
                    <a:pt x="584" y="948"/>
                    <a:pt x="487" y="973"/>
                    <a:pt x="414" y="1021"/>
                  </a:cubicBezTo>
                  <a:cubicBezTo>
                    <a:pt x="146" y="1167"/>
                    <a:pt x="1" y="1361"/>
                    <a:pt x="49" y="1531"/>
                  </a:cubicBezTo>
                  <a:cubicBezTo>
                    <a:pt x="74" y="1701"/>
                    <a:pt x="268" y="1823"/>
                    <a:pt x="511" y="1847"/>
                  </a:cubicBezTo>
                  <a:cubicBezTo>
                    <a:pt x="511" y="1847"/>
                    <a:pt x="1118" y="1871"/>
                    <a:pt x="1774" y="1871"/>
                  </a:cubicBezTo>
                  <a:cubicBezTo>
                    <a:pt x="2867" y="1871"/>
                    <a:pt x="3523" y="1774"/>
                    <a:pt x="3717" y="1556"/>
                  </a:cubicBezTo>
                  <a:cubicBezTo>
                    <a:pt x="3839" y="1386"/>
                    <a:pt x="3863" y="1167"/>
                    <a:pt x="3766" y="973"/>
                  </a:cubicBezTo>
                  <a:cubicBezTo>
                    <a:pt x="3620" y="681"/>
                    <a:pt x="3353" y="438"/>
                    <a:pt x="3037" y="365"/>
                  </a:cubicBezTo>
                  <a:cubicBezTo>
                    <a:pt x="2989" y="365"/>
                    <a:pt x="2940" y="390"/>
                    <a:pt x="2916" y="414"/>
                  </a:cubicBezTo>
                  <a:cubicBezTo>
                    <a:pt x="2819" y="171"/>
                    <a:pt x="2600" y="25"/>
                    <a:pt x="23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</p:spTree>
    <p:extLst>
      <p:ext uri="{BB962C8B-B14F-4D97-AF65-F5344CB8AC3E}">
        <p14:creationId xmlns:p14="http://schemas.microsoft.com/office/powerpoint/2010/main" val="146486175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6263393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B3DAD47-7519-6897-44E5-DBAD98593E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2025/4/13</a:t>
            </a:fld>
            <a:endParaRPr lang="zh-CN" alt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5DB4A1-1E72-FDA3-EF0F-7A685EE8E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43DD24-DC1D-09A2-28AA-CD8660884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059717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2025/4/13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4291239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545255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过渡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892481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2A829E0-9F89-4A24-B84C-5820D8081E2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6" y="0"/>
            <a:ext cx="9143429" cy="51435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122B6B2-B936-41EF-A9E6-49E9AC99F3F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24558"/>
            <a:ext cx="9144000" cy="1874066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06518875-E6DC-4291-B58B-04F6709A0E1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6" y="3044983"/>
            <a:ext cx="9144000" cy="81101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A9B5DB5-5611-4919-B085-ABE09CCC911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41505"/>
            <a:ext cx="9144000" cy="1501996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01B798E0-55A4-4902-BBE9-6A2693C0FA3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3506" y="-71621"/>
            <a:ext cx="2860495" cy="1319963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E854705-0D9A-4851-8186-28E46BCF64F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9734">
            <a:off x="360688" y="269655"/>
            <a:ext cx="1885171" cy="572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8530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2A829E0-9F89-4A24-B84C-5820D8081E2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6" y="0"/>
            <a:ext cx="9143429" cy="51435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122B6B2-B936-41EF-A9E6-49E9AC99F3F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24558"/>
            <a:ext cx="9144000" cy="1874066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06518875-E6DC-4291-B58B-04F6709A0E1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6" y="3044983"/>
            <a:ext cx="9144000" cy="81101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A9B5DB5-5611-4919-B085-ABE09CCC911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41505"/>
            <a:ext cx="9144000" cy="1501996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01B798E0-55A4-4902-BBE9-6A2693C0FA3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72140"/>
            <a:ext cx="2860495" cy="1319963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E854705-0D9A-4851-8186-28E46BCF64F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9734">
            <a:off x="6992130" y="301792"/>
            <a:ext cx="1885171" cy="572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3293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CDA98030-5A9B-4761-AC84-D775E9C7B26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6" y="0"/>
            <a:ext cx="9143429" cy="51435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FAFF9ED7-6835-4BD7-B0F4-148A43B912E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3506" y="499597"/>
            <a:ext cx="2860495" cy="1319963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C7289181-269E-420B-A083-08CBD1935E8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9734">
            <a:off x="77660" y="163212"/>
            <a:ext cx="1885171" cy="572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829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尾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94856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2025/4/13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784610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68660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 1">
  <p:cSld name="Title only  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3" name="Google Shape;753;p18"/>
          <p:cNvSpPr txBox="1">
            <a:spLocks noGrp="1"/>
          </p:cNvSpPr>
          <p:nvPr>
            <p:ph type="title"/>
          </p:nvPr>
        </p:nvSpPr>
        <p:spPr>
          <a:xfrm>
            <a:off x="753825" y="420100"/>
            <a:ext cx="7444800" cy="64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754" name="Google Shape;754;p18"/>
          <p:cNvGrpSpPr/>
          <p:nvPr/>
        </p:nvGrpSpPr>
        <p:grpSpPr>
          <a:xfrm rot="-2064066" flipH="1">
            <a:off x="-384575" y="3990585"/>
            <a:ext cx="1127055" cy="1010251"/>
            <a:chOff x="6787377" y="436188"/>
            <a:chExt cx="235647" cy="211226"/>
          </a:xfrm>
        </p:grpSpPr>
        <p:sp>
          <p:nvSpPr>
            <p:cNvPr id="755" name="Google Shape;755;p18"/>
            <p:cNvSpPr/>
            <p:nvPr/>
          </p:nvSpPr>
          <p:spPr>
            <a:xfrm>
              <a:off x="6856435" y="522657"/>
              <a:ext cx="166589" cy="109566"/>
            </a:xfrm>
            <a:custGeom>
              <a:avLst/>
              <a:gdLst/>
              <a:ahLst/>
              <a:cxnLst/>
              <a:rect l="l" t="t" r="r" b="b"/>
              <a:pathLst>
                <a:path w="4277" h="2813" extrusionOk="0">
                  <a:moveTo>
                    <a:pt x="2187" y="626"/>
                  </a:moveTo>
                  <a:cubicBezTo>
                    <a:pt x="2236" y="651"/>
                    <a:pt x="2284" y="699"/>
                    <a:pt x="2284" y="723"/>
                  </a:cubicBezTo>
                  <a:cubicBezTo>
                    <a:pt x="2333" y="966"/>
                    <a:pt x="2260" y="1234"/>
                    <a:pt x="2090" y="1428"/>
                  </a:cubicBezTo>
                  <a:lnTo>
                    <a:pt x="2066" y="1428"/>
                  </a:lnTo>
                  <a:cubicBezTo>
                    <a:pt x="1896" y="1161"/>
                    <a:pt x="1847" y="942"/>
                    <a:pt x="1944" y="821"/>
                  </a:cubicBezTo>
                  <a:cubicBezTo>
                    <a:pt x="2017" y="699"/>
                    <a:pt x="2114" y="626"/>
                    <a:pt x="2187" y="626"/>
                  </a:cubicBezTo>
                  <a:close/>
                  <a:moveTo>
                    <a:pt x="62" y="1"/>
                  </a:moveTo>
                  <a:cubicBezTo>
                    <a:pt x="49" y="1"/>
                    <a:pt x="37" y="7"/>
                    <a:pt x="25" y="19"/>
                  </a:cubicBezTo>
                  <a:cubicBezTo>
                    <a:pt x="1" y="43"/>
                    <a:pt x="1" y="92"/>
                    <a:pt x="25" y="116"/>
                  </a:cubicBezTo>
                  <a:cubicBezTo>
                    <a:pt x="74" y="165"/>
                    <a:pt x="1337" y="1574"/>
                    <a:pt x="1944" y="1574"/>
                  </a:cubicBezTo>
                  <a:lnTo>
                    <a:pt x="2041" y="1574"/>
                  </a:lnTo>
                  <a:cubicBezTo>
                    <a:pt x="2090" y="1622"/>
                    <a:pt x="2114" y="1671"/>
                    <a:pt x="2163" y="1744"/>
                  </a:cubicBezTo>
                  <a:cubicBezTo>
                    <a:pt x="2600" y="2230"/>
                    <a:pt x="3402" y="2813"/>
                    <a:pt x="3961" y="2813"/>
                  </a:cubicBezTo>
                  <a:cubicBezTo>
                    <a:pt x="4058" y="2813"/>
                    <a:pt x="4155" y="2788"/>
                    <a:pt x="4228" y="2740"/>
                  </a:cubicBezTo>
                  <a:cubicBezTo>
                    <a:pt x="4252" y="2715"/>
                    <a:pt x="4276" y="2691"/>
                    <a:pt x="4252" y="2667"/>
                  </a:cubicBezTo>
                  <a:cubicBezTo>
                    <a:pt x="4252" y="2638"/>
                    <a:pt x="4235" y="2627"/>
                    <a:pt x="4217" y="2627"/>
                  </a:cubicBezTo>
                  <a:cubicBezTo>
                    <a:pt x="4203" y="2627"/>
                    <a:pt x="4189" y="2632"/>
                    <a:pt x="4179" y="2642"/>
                  </a:cubicBezTo>
                  <a:cubicBezTo>
                    <a:pt x="4119" y="2674"/>
                    <a:pt x="4046" y="2689"/>
                    <a:pt x="3965" y="2689"/>
                  </a:cubicBezTo>
                  <a:cubicBezTo>
                    <a:pt x="3490" y="2689"/>
                    <a:pt x="2713" y="2186"/>
                    <a:pt x="2236" y="1646"/>
                  </a:cubicBezTo>
                  <a:lnTo>
                    <a:pt x="2139" y="1501"/>
                  </a:lnTo>
                  <a:lnTo>
                    <a:pt x="2163" y="1476"/>
                  </a:lnTo>
                  <a:cubicBezTo>
                    <a:pt x="2382" y="1258"/>
                    <a:pt x="2454" y="966"/>
                    <a:pt x="2382" y="675"/>
                  </a:cubicBezTo>
                  <a:cubicBezTo>
                    <a:pt x="2357" y="578"/>
                    <a:pt x="2284" y="505"/>
                    <a:pt x="2187" y="505"/>
                  </a:cubicBezTo>
                  <a:cubicBezTo>
                    <a:pt x="2178" y="502"/>
                    <a:pt x="2168" y="500"/>
                    <a:pt x="2157" y="500"/>
                  </a:cubicBezTo>
                  <a:cubicBezTo>
                    <a:pt x="2078" y="500"/>
                    <a:pt x="1953" y="575"/>
                    <a:pt x="1847" y="723"/>
                  </a:cubicBezTo>
                  <a:cubicBezTo>
                    <a:pt x="1726" y="893"/>
                    <a:pt x="1750" y="1161"/>
                    <a:pt x="1969" y="1452"/>
                  </a:cubicBezTo>
                  <a:lnTo>
                    <a:pt x="1920" y="1452"/>
                  </a:lnTo>
                  <a:cubicBezTo>
                    <a:pt x="1361" y="1452"/>
                    <a:pt x="98" y="43"/>
                    <a:pt x="98" y="19"/>
                  </a:cubicBezTo>
                  <a:cubicBezTo>
                    <a:pt x="86" y="7"/>
                    <a:pt x="74" y="1"/>
                    <a:pt x="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56" name="Google Shape;756;p18"/>
            <p:cNvSpPr/>
            <p:nvPr/>
          </p:nvSpPr>
          <p:spPr>
            <a:xfrm>
              <a:off x="6789675" y="438253"/>
              <a:ext cx="109683" cy="116928"/>
            </a:xfrm>
            <a:custGeom>
              <a:avLst/>
              <a:gdLst/>
              <a:ahLst/>
              <a:cxnLst/>
              <a:rect l="l" t="t" r="r" b="b"/>
              <a:pathLst>
                <a:path w="2816" h="3002" extrusionOk="0">
                  <a:moveTo>
                    <a:pt x="1343" y="1"/>
                  </a:moveTo>
                  <a:cubicBezTo>
                    <a:pt x="1080" y="1"/>
                    <a:pt x="833" y="78"/>
                    <a:pt x="719" y="218"/>
                  </a:cubicBezTo>
                  <a:cubicBezTo>
                    <a:pt x="655" y="309"/>
                    <a:pt x="634" y="396"/>
                    <a:pt x="641" y="474"/>
                  </a:cubicBezTo>
                  <a:lnTo>
                    <a:pt x="641" y="474"/>
                  </a:lnTo>
                  <a:cubicBezTo>
                    <a:pt x="348" y="532"/>
                    <a:pt x="0" y="782"/>
                    <a:pt x="14" y="1263"/>
                  </a:cubicBezTo>
                  <a:cubicBezTo>
                    <a:pt x="22" y="1525"/>
                    <a:pt x="84" y="1690"/>
                    <a:pt x="168" y="1781"/>
                  </a:cubicBezTo>
                  <a:lnTo>
                    <a:pt x="168" y="1781"/>
                  </a:lnTo>
                  <a:cubicBezTo>
                    <a:pt x="126" y="1901"/>
                    <a:pt x="96" y="2051"/>
                    <a:pt x="87" y="2234"/>
                  </a:cubicBezTo>
                  <a:cubicBezTo>
                    <a:pt x="74" y="2792"/>
                    <a:pt x="365" y="3001"/>
                    <a:pt x="700" y="3001"/>
                  </a:cubicBezTo>
                  <a:cubicBezTo>
                    <a:pt x="852" y="3001"/>
                    <a:pt x="1014" y="2958"/>
                    <a:pt x="1160" y="2884"/>
                  </a:cubicBezTo>
                  <a:lnTo>
                    <a:pt x="1160" y="2884"/>
                  </a:lnTo>
                  <a:cubicBezTo>
                    <a:pt x="1247" y="2911"/>
                    <a:pt x="1357" y="2925"/>
                    <a:pt x="1477" y="2925"/>
                  </a:cubicBezTo>
                  <a:cubicBezTo>
                    <a:pt x="1765" y="2925"/>
                    <a:pt x="2105" y="2843"/>
                    <a:pt x="2298" y="2672"/>
                  </a:cubicBezTo>
                  <a:cubicBezTo>
                    <a:pt x="2532" y="2463"/>
                    <a:pt x="2535" y="2247"/>
                    <a:pt x="2428" y="2086"/>
                  </a:cubicBezTo>
                  <a:lnTo>
                    <a:pt x="2428" y="2086"/>
                  </a:lnTo>
                  <a:cubicBezTo>
                    <a:pt x="2505" y="2034"/>
                    <a:pt x="2571" y="1943"/>
                    <a:pt x="2614" y="1797"/>
                  </a:cubicBezTo>
                  <a:cubicBezTo>
                    <a:pt x="2816" y="1130"/>
                    <a:pt x="2481" y="998"/>
                    <a:pt x="2214" y="990"/>
                  </a:cubicBezTo>
                  <a:lnTo>
                    <a:pt x="2214" y="990"/>
                  </a:lnTo>
                  <a:cubicBezTo>
                    <a:pt x="2227" y="937"/>
                    <a:pt x="2239" y="875"/>
                    <a:pt x="2249" y="801"/>
                  </a:cubicBezTo>
                  <a:cubicBezTo>
                    <a:pt x="2327" y="242"/>
                    <a:pt x="1809" y="1"/>
                    <a:pt x="13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57" name="Google Shape;757;p18"/>
            <p:cNvSpPr/>
            <p:nvPr/>
          </p:nvSpPr>
          <p:spPr>
            <a:xfrm>
              <a:off x="6787377" y="436188"/>
              <a:ext cx="109800" cy="121290"/>
            </a:xfrm>
            <a:custGeom>
              <a:avLst/>
              <a:gdLst/>
              <a:ahLst/>
              <a:cxnLst/>
              <a:rect l="l" t="t" r="r" b="b"/>
              <a:pathLst>
                <a:path w="2819" h="3114" extrusionOk="0">
                  <a:moveTo>
                    <a:pt x="851" y="587"/>
                  </a:moveTo>
                  <a:cubicBezTo>
                    <a:pt x="948" y="587"/>
                    <a:pt x="1045" y="611"/>
                    <a:pt x="1045" y="708"/>
                  </a:cubicBezTo>
                  <a:cubicBezTo>
                    <a:pt x="1045" y="733"/>
                    <a:pt x="1045" y="757"/>
                    <a:pt x="1045" y="781"/>
                  </a:cubicBezTo>
                  <a:lnTo>
                    <a:pt x="997" y="781"/>
                  </a:lnTo>
                  <a:cubicBezTo>
                    <a:pt x="899" y="757"/>
                    <a:pt x="826" y="684"/>
                    <a:pt x="802" y="587"/>
                  </a:cubicBezTo>
                  <a:close/>
                  <a:moveTo>
                    <a:pt x="2211" y="1097"/>
                  </a:moveTo>
                  <a:cubicBezTo>
                    <a:pt x="2187" y="1219"/>
                    <a:pt x="2138" y="1243"/>
                    <a:pt x="2114" y="1243"/>
                  </a:cubicBezTo>
                  <a:cubicBezTo>
                    <a:pt x="2090" y="1243"/>
                    <a:pt x="2065" y="1219"/>
                    <a:pt x="2041" y="1219"/>
                  </a:cubicBezTo>
                  <a:cubicBezTo>
                    <a:pt x="2017" y="1170"/>
                    <a:pt x="2017" y="1146"/>
                    <a:pt x="2017" y="1121"/>
                  </a:cubicBezTo>
                  <a:cubicBezTo>
                    <a:pt x="2065" y="1097"/>
                    <a:pt x="2138" y="1097"/>
                    <a:pt x="2211" y="1097"/>
                  </a:cubicBezTo>
                  <a:close/>
                  <a:moveTo>
                    <a:pt x="632" y="1486"/>
                  </a:moveTo>
                  <a:cubicBezTo>
                    <a:pt x="656" y="1486"/>
                    <a:pt x="681" y="1510"/>
                    <a:pt x="705" y="1534"/>
                  </a:cubicBezTo>
                  <a:cubicBezTo>
                    <a:pt x="729" y="1559"/>
                    <a:pt x="729" y="1607"/>
                    <a:pt x="705" y="1632"/>
                  </a:cubicBezTo>
                  <a:cubicBezTo>
                    <a:pt x="681" y="1753"/>
                    <a:pt x="559" y="1850"/>
                    <a:pt x="438" y="1850"/>
                  </a:cubicBezTo>
                  <a:cubicBezTo>
                    <a:pt x="389" y="1850"/>
                    <a:pt x="341" y="1850"/>
                    <a:pt x="292" y="1802"/>
                  </a:cubicBezTo>
                  <a:cubicBezTo>
                    <a:pt x="389" y="1583"/>
                    <a:pt x="535" y="1486"/>
                    <a:pt x="632" y="1486"/>
                  </a:cubicBezTo>
                  <a:close/>
                  <a:moveTo>
                    <a:pt x="2017" y="1947"/>
                  </a:moveTo>
                  <a:cubicBezTo>
                    <a:pt x="2163" y="1947"/>
                    <a:pt x="2308" y="1996"/>
                    <a:pt x="2405" y="2117"/>
                  </a:cubicBezTo>
                  <a:cubicBezTo>
                    <a:pt x="2357" y="2117"/>
                    <a:pt x="2333" y="2142"/>
                    <a:pt x="2284" y="2142"/>
                  </a:cubicBezTo>
                  <a:cubicBezTo>
                    <a:pt x="2163" y="2117"/>
                    <a:pt x="2041" y="2069"/>
                    <a:pt x="1944" y="1996"/>
                  </a:cubicBezTo>
                  <a:cubicBezTo>
                    <a:pt x="1944" y="1972"/>
                    <a:pt x="1920" y="1947"/>
                    <a:pt x="1920" y="1947"/>
                  </a:cubicBezTo>
                  <a:close/>
                  <a:moveTo>
                    <a:pt x="1589" y="2354"/>
                  </a:moveTo>
                  <a:cubicBezTo>
                    <a:pt x="1598" y="2354"/>
                    <a:pt x="1604" y="2360"/>
                    <a:pt x="1604" y="2385"/>
                  </a:cubicBezTo>
                  <a:cubicBezTo>
                    <a:pt x="1628" y="2409"/>
                    <a:pt x="1604" y="2506"/>
                    <a:pt x="1482" y="2652"/>
                  </a:cubicBezTo>
                  <a:cubicBezTo>
                    <a:pt x="1410" y="2749"/>
                    <a:pt x="1312" y="2822"/>
                    <a:pt x="1215" y="2871"/>
                  </a:cubicBezTo>
                  <a:cubicBezTo>
                    <a:pt x="1142" y="2846"/>
                    <a:pt x="1094" y="2798"/>
                    <a:pt x="1069" y="2773"/>
                  </a:cubicBezTo>
                  <a:cubicBezTo>
                    <a:pt x="1069" y="2725"/>
                    <a:pt x="1069" y="2676"/>
                    <a:pt x="1118" y="2628"/>
                  </a:cubicBezTo>
                  <a:cubicBezTo>
                    <a:pt x="1215" y="2482"/>
                    <a:pt x="1385" y="2385"/>
                    <a:pt x="1555" y="2360"/>
                  </a:cubicBezTo>
                  <a:cubicBezTo>
                    <a:pt x="1567" y="2360"/>
                    <a:pt x="1580" y="2354"/>
                    <a:pt x="1589" y="2354"/>
                  </a:cubicBezTo>
                  <a:close/>
                  <a:moveTo>
                    <a:pt x="1327" y="121"/>
                  </a:moveTo>
                  <a:cubicBezTo>
                    <a:pt x="1354" y="121"/>
                    <a:pt x="1382" y="122"/>
                    <a:pt x="1410" y="125"/>
                  </a:cubicBezTo>
                  <a:cubicBezTo>
                    <a:pt x="1436" y="123"/>
                    <a:pt x="1463" y="122"/>
                    <a:pt x="1490" y="122"/>
                  </a:cubicBezTo>
                  <a:cubicBezTo>
                    <a:pt x="1730" y="122"/>
                    <a:pt x="1961" y="218"/>
                    <a:pt x="2114" y="393"/>
                  </a:cubicBezTo>
                  <a:cubicBezTo>
                    <a:pt x="2235" y="514"/>
                    <a:pt x="2284" y="684"/>
                    <a:pt x="2260" y="854"/>
                  </a:cubicBezTo>
                  <a:cubicBezTo>
                    <a:pt x="2235" y="903"/>
                    <a:pt x="2235" y="951"/>
                    <a:pt x="2235" y="1000"/>
                  </a:cubicBezTo>
                  <a:cubicBezTo>
                    <a:pt x="2163" y="1000"/>
                    <a:pt x="2065" y="1000"/>
                    <a:pt x="1993" y="1024"/>
                  </a:cubicBezTo>
                  <a:cubicBezTo>
                    <a:pt x="1944" y="1024"/>
                    <a:pt x="1920" y="1024"/>
                    <a:pt x="1920" y="1049"/>
                  </a:cubicBezTo>
                  <a:cubicBezTo>
                    <a:pt x="1895" y="1073"/>
                    <a:pt x="1895" y="1097"/>
                    <a:pt x="1895" y="1121"/>
                  </a:cubicBezTo>
                  <a:cubicBezTo>
                    <a:pt x="1895" y="1219"/>
                    <a:pt x="2017" y="1364"/>
                    <a:pt x="2114" y="1364"/>
                  </a:cubicBezTo>
                  <a:cubicBezTo>
                    <a:pt x="2211" y="1364"/>
                    <a:pt x="2284" y="1292"/>
                    <a:pt x="2333" y="1121"/>
                  </a:cubicBezTo>
                  <a:cubicBezTo>
                    <a:pt x="2349" y="1117"/>
                    <a:pt x="2367" y="1115"/>
                    <a:pt x="2384" y="1115"/>
                  </a:cubicBezTo>
                  <a:cubicBezTo>
                    <a:pt x="2470" y="1115"/>
                    <a:pt x="2564" y="1162"/>
                    <a:pt x="2624" y="1243"/>
                  </a:cubicBezTo>
                  <a:cubicBezTo>
                    <a:pt x="2697" y="1413"/>
                    <a:pt x="2697" y="1632"/>
                    <a:pt x="2624" y="1802"/>
                  </a:cubicBezTo>
                  <a:cubicBezTo>
                    <a:pt x="2600" y="1899"/>
                    <a:pt x="2551" y="1972"/>
                    <a:pt x="2503" y="2045"/>
                  </a:cubicBezTo>
                  <a:cubicBezTo>
                    <a:pt x="2357" y="1875"/>
                    <a:pt x="2163" y="1802"/>
                    <a:pt x="1968" y="1802"/>
                  </a:cubicBezTo>
                  <a:cubicBezTo>
                    <a:pt x="1798" y="1826"/>
                    <a:pt x="1798" y="1899"/>
                    <a:pt x="1798" y="1947"/>
                  </a:cubicBezTo>
                  <a:cubicBezTo>
                    <a:pt x="1822" y="2069"/>
                    <a:pt x="2041" y="2239"/>
                    <a:pt x="2284" y="2239"/>
                  </a:cubicBezTo>
                  <a:cubicBezTo>
                    <a:pt x="2333" y="2239"/>
                    <a:pt x="2405" y="2239"/>
                    <a:pt x="2454" y="2190"/>
                  </a:cubicBezTo>
                  <a:lnTo>
                    <a:pt x="2454" y="2190"/>
                  </a:lnTo>
                  <a:cubicBezTo>
                    <a:pt x="2527" y="2360"/>
                    <a:pt x="2478" y="2555"/>
                    <a:pt x="2333" y="2652"/>
                  </a:cubicBezTo>
                  <a:cubicBezTo>
                    <a:pt x="2114" y="2805"/>
                    <a:pt x="1877" y="2898"/>
                    <a:pt x="1619" y="2898"/>
                  </a:cubicBezTo>
                  <a:cubicBezTo>
                    <a:pt x="1590" y="2898"/>
                    <a:pt x="1561" y="2897"/>
                    <a:pt x="1531" y="2895"/>
                  </a:cubicBezTo>
                  <a:cubicBezTo>
                    <a:pt x="1507" y="2907"/>
                    <a:pt x="1482" y="2913"/>
                    <a:pt x="1455" y="2913"/>
                  </a:cubicBezTo>
                  <a:cubicBezTo>
                    <a:pt x="1428" y="2913"/>
                    <a:pt x="1397" y="2907"/>
                    <a:pt x="1361" y="2895"/>
                  </a:cubicBezTo>
                  <a:cubicBezTo>
                    <a:pt x="1434" y="2846"/>
                    <a:pt x="1507" y="2798"/>
                    <a:pt x="1580" y="2725"/>
                  </a:cubicBezTo>
                  <a:cubicBezTo>
                    <a:pt x="1750" y="2530"/>
                    <a:pt x="1750" y="2385"/>
                    <a:pt x="1725" y="2336"/>
                  </a:cubicBezTo>
                  <a:cubicBezTo>
                    <a:pt x="1677" y="2263"/>
                    <a:pt x="1628" y="2239"/>
                    <a:pt x="1555" y="2239"/>
                  </a:cubicBezTo>
                  <a:cubicBezTo>
                    <a:pt x="1337" y="2263"/>
                    <a:pt x="1142" y="2385"/>
                    <a:pt x="1021" y="2555"/>
                  </a:cubicBezTo>
                  <a:cubicBezTo>
                    <a:pt x="972" y="2628"/>
                    <a:pt x="948" y="2725"/>
                    <a:pt x="972" y="2798"/>
                  </a:cubicBezTo>
                  <a:cubicBezTo>
                    <a:pt x="972" y="2871"/>
                    <a:pt x="1021" y="2895"/>
                    <a:pt x="1069" y="2943"/>
                  </a:cubicBezTo>
                  <a:cubicBezTo>
                    <a:pt x="972" y="2968"/>
                    <a:pt x="875" y="2992"/>
                    <a:pt x="778" y="2992"/>
                  </a:cubicBezTo>
                  <a:cubicBezTo>
                    <a:pt x="608" y="2992"/>
                    <a:pt x="486" y="2943"/>
                    <a:pt x="365" y="2846"/>
                  </a:cubicBezTo>
                  <a:cubicBezTo>
                    <a:pt x="243" y="2700"/>
                    <a:pt x="195" y="2482"/>
                    <a:pt x="219" y="2287"/>
                  </a:cubicBezTo>
                  <a:cubicBezTo>
                    <a:pt x="219" y="2166"/>
                    <a:pt x="219" y="2045"/>
                    <a:pt x="268" y="1923"/>
                  </a:cubicBezTo>
                  <a:cubicBezTo>
                    <a:pt x="316" y="1947"/>
                    <a:pt x="389" y="1972"/>
                    <a:pt x="462" y="1972"/>
                  </a:cubicBezTo>
                  <a:cubicBezTo>
                    <a:pt x="632" y="1972"/>
                    <a:pt x="778" y="1826"/>
                    <a:pt x="826" y="1656"/>
                  </a:cubicBezTo>
                  <a:cubicBezTo>
                    <a:pt x="851" y="1607"/>
                    <a:pt x="851" y="1534"/>
                    <a:pt x="802" y="1462"/>
                  </a:cubicBezTo>
                  <a:cubicBezTo>
                    <a:pt x="778" y="1413"/>
                    <a:pt x="705" y="1389"/>
                    <a:pt x="632" y="1389"/>
                  </a:cubicBezTo>
                  <a:cubicBezTo>
                    <a:pt x="462" y="1413"/>
                    <a:pt x="292" y="1534"/>
                    <a:pt x="243" y="1704"/>
                  </a:cubicBezTo>
                  <a:cubicBezTo>
                    <a:pt x="171" y="1583"/>
                    <a:pt x="146" y="1462"/>
                    <a:pt x="146" y="1316"/>
                  </a:cubicBezTo>
                  <a:cubicBezTo>
                    <a:pt x="146" y="976"/>
                    <a:pt x="365" y="684"/>
                    <a:pt x="681" y="611"/>
                  </a:cubicBezTo>
                  <a:cubicBezTo>
                    <a:pt x="705" y="757"/>
                    <a:pt x="826" y="879"/>
                    <a:pt x="972" y="903"/>
                  </a:cubicBezTo>
                  <a:cubicBezTo>
                    <a:pt x="1021" y="903"/>
                    <a:pt x="1069" y="879"/>
                    <a:pt x="1094" y="854"/>
                  </a:cubicBezTo>
                  <a:cubicBezTo>
                    <a:pt x="1142" y="806"/>
                    <a:pt x="1142" y="757"/>
                    <a:pt x="1142" y="708"/>
                  </a:cubicBezTo>
                  <a:cubicBezTo>
                    <a:pt x="1142" y="538"/>
                    <a:pt x="997" y="466"/>
                    <a:pt x="778" y="466"/>
                  </a:cubicBezTo>
                  <a:cubicBezTo>
                    <a:pt x="778" y="417"/>
                    <a:pt x="802" y="368"/>
                    <a:pt x="826" y="320"/>
                  </a:cubicBezTo>
                  <a:cubicBezTo>
                    <a:pt x="975" y="193"/>
                    <a:pt x="1142" y="121"/>
                    <a:pt x="1327" y="121"/>
                  </a:cubicBezTo>
                  <a:close/>
                  <a:moveTo>
                    <a:pt x="1335" y="0"/>
                  </a:moveTo>
                  <a:cubicBezTo>
                    <a:pt x="1118" y="0"/>
                    <a:pt x="906" y="94"/>
                    <a:pt x="754" y="247"/>
                  </a:cubicBezTo>
                  <a:cubicBezTo>
                    <a:pt x="681" y="320"/>
                    <a:pt x="656" y="393"/>
                    <a:pt x="656" y="490"/>
                  </a:cubicBezTo>
                  <a:cubicBezTo>
                    <a:pt x="268" y="563"/>
                    <a:pt x="1" y="927"/>
                    <a:pt x="25" y="1316"/>
                  </a:cubicBezTo>
                  <a:cubicBezTo>
                    <a:pt x="25" y="1486"/>
                    <a:pt x="73" y="1680"/>
                    <a:pt x="171" y="1826"/>
                  </a:cubicBezTo>
                  <a:cubicBezTo>
                    <a:pt x="122" y="1972"/>
                    <a:pt x="98" y="2142"/>
                    <a:pt x="98" y="2287"/>
                  </a:cubicBezTo>
                  <a:cubicBezTo>
                    <a:pt x="73" y="2530"/>
                    <a:pt x="146" y="2749"/>
                    <a:pt x="292" y="2919"/>
                  </a:cubicBezTo>
                  <a:cubicBezTo>
                    <a:pt x="414" y="3041"/>
                    <a:pt x="584" y="3113"/>
                    <a:pt x="778" y="3113"/>
                  </a:cubicBezTo>
                  <a:cubicBezTo>
                    <a:pt x="948" y="3113"/>
                    <a:pt x="1094" y="3065"/>
                    <a:pt x="1239" y="2992"/>
                  </a:cubicBezTo>
                  <a:cubicBezTo>
                    <a:pt x="1337" y="3016"/>
                    <a:pt x="1434" y="3041"/>
                    <a:pt x="1531" y="3041"/>
                  </a:cubicBezTo>
                  <a:cubicBezTo>
                    <a:pt x="1847" y="3041"/>
                    <a:pt x="2163" y="2943"/>
                    <a:pt x="2405" y="2773"/>
                  </a:cubicBezTo>
                  <a:cubicBezTo>
                    <a:pt x="2600" y="2628"/>
                    <a:pt x="2673" y="2360"/>
                    <a:pt x="2551" y="2166"/>
                  </a:cubicBezTo>
                  <a:cubicBezTo>
                    <a:pt x="2648" y="2069"/>
                    <a:pt x="2697" y="1972"/>
                    <a:pt x="2746" y="1850"/>
                  </a:cubicBezTo>
                  <a:cubicBezTo>
                    <a:pt x="2818" y="1632"/>
                    <a:pt x="2818" y="1389"/>
                    <a:pt x="2721" y="1170"/>
                  </a:cubicBezTo>
                  <a:cubicBezTo>
                    <a:pt x="2624" y="1073"/>
                    <a:pt x="2503" y="1000"/>
                    <a:pt x="2357" y="976"/>
                  </a:cubicBezTo>
                  <a:cubicBezTo>
                    <a:pt x="2357" y="951"/>
                    <a:pt x="2381" y="903"/>
                    <a:pt x="2381" y="854"/>
                  </a:cubicBezTo>
                  <a:cubicBezTo>
                    <a:pt x="2405" y="660"/>
                    <a:pt x="2357" y="441"/>
                    <a:pt x="2211" y="296"/>
                  </a:cubicBezTo>
                  <a:cubicBezTo>
                    <a:pt x="2011" y="118"/>
                    <a:pt x="1750" y="1"/>
                    <a:pt x="1484" y="1"/>
                  </a:cubicBezTo>
                  <a:cubicBezTo>
                    <a:pt x="1459" y="1"/>
                    <a:pt x="1434" y="2"/>
                    <a:pt x="1410" y="4"/>
                  </a:cubicBezTo>
                  <a:cubicBezTo>
                    <a:pt x="1385" y="2"/>
                    <a:pt x="1360" y="0"/>
                    <a:pt x="13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58" name="Google Shape;758;p18"/>
            <p:cNvSpPr/>
            <p:nvPr/>
          </p:nvSpPr>
          <p:spPr>
            <a:xfrm>
              <a:off x="6824262" y="479851"/>
              <a:ext cx="34120" cy="35055"/>
            </a:xfrm>
            <a:custGeom>
              <a:avLst/>
              <a:gdLst/>
              <a:ahLst/>
              <a:cxnLst/>
              <a:rect l="l" t="t" r="r" b="b"/>
              <a:pathLst>
                <a:path w="876" h="900" extrusionOk="0">
                  <a:moveTo>
                    <a:pt x="438" y="0"/>
                  </a:moveTo>
                  <a:cubicBezTo>
                    <a:pt x="195" y="0"/>
                    <a:pt x="1" y="195"/>
                    <a:pt x="1" y="438"/>
                  </a:cubicBezTo>
                  <a:cubicBezTo>
                    <a:pt x="1" y="681"/>
                    <a:pt x="195" y="899"/>
                    <a:pt x="438" y="899"/>
                  </a:cubicBezTo>
                  <a:cubicBezTo>
                    <a:pt x="681" y="899"/>
                    <a:pt x="875" y="681"/>
                    <a:pt x="875" y="438"/>
                  </a:cubicBezTo>
                  <a:cubicBezTo>
                    <a:pt x="875" y="195"/>
                    <a:pt x="681" y="0"/>
                    <a:pt x="43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59" name="Google Shape;759;p18"/>
            <p:cNvSpPr/>
            <p:nvPr/>
          </p:nvSpPr>
          <p:spPr>
            <a:xfrm>
              <a:off x="6851527" y="561919"/>
              <a:ext cx="46117" cy="34120"/>
            </a:xfrm>
            <a:custGeom>
              <a:avLst/>
              <a:gdLst/>
              <a:ahLst/>
              <a:cxnLst/>
              <a:rect l="l" t="t" r="r" b="b"/>
              <a:pathLst>
                <a:path w="1184" h="876" extrusionOk="0">
                  <a:moveTo>
                    <a:pt x="974" y="1"/>
                  </a:moveTo>
                  <a:cubicBezTo>
                    <a:pt x="745" y="1"/>
                    <a:pt x="267" y="55"/>
                    <a:pt x="103" y="493"/>
                  </a:cubicBezTo>
                  <a:cubicBezTo>
                    <a:pt x="1" y="738"/>
                    <a:pt x="186" y="875"/>
                    <a:pt x="424" y="875"/>
                  </a:cubicBezTo>
                  <a:cubicBezTo>
                    <a:pt x="753" y="875"/>
                    <a:pt x="1183" y="613"/>
                    <a:pt x="1099" y="7"/>
                  </a:cubicBezTo>
                  <a:cubicBezTo>
                    <a:pt x="1099" y="7"/>
                    <a:pt x="1050" y="1"/>
                    <a:pt x="9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60" name="Google Shape;760;p18"/>
            <p:cNvSpPr/>
            <p:nvPr/>
          </p:nvSpPr>
          <p:spPr>
            <a:xfrm>
              <a:off x="6870652" y="559894"/>
              <a:ext cx="25590" cy="24071"/>
            </a:xfrm>
            <a:custGeom>
              <a:avLst/>
              <a:gdLst/>
              <a:ahLst/>
              <a:cxnLst/>
              <a:rect l="l" t="t" r="r" b="b"/>
              <a:pathLst>
                <a:path w="657" h="618" extrusionOk="0">
                  <a:moveTo>
                    <a:pt x="586" y="0"/>
                  </a:moveTo>
                  <a:cubicBezTo>
                    <a:pt x="569" y="0"/>
                    <a:pt x="552" y="17"/>
                    <a:pt x="535" y="35"/>
                  </a:cubicBezTo>
                  <a:cubicBezTo>
                    <a:pt x="413" y="229"/>
                    <a:pt x="243" y="375"/>
                    <a:pt x="49" y="496"/>
                  </a:cubicBezTo>
                  <a:cubicBezTo>
                    <a:pt x="25" y="520"/>
                    <a:pt x="0" y="545"/>
                    <a:pt x="25" y="569"/>
                  </a:cubicBezTo>
                  <a:cubicBezTo>
                    <a:pt x="25" y="593"/>
                    <a:pt x="49" y="593"/>
                    <a:pt x="73" y="618"/>
                  </a:cubicBezTo>
                  <a:cubicBezTo>
                    <a:pt x="73" y="593"/>
                    <a:pt x="97" y="593"/>
                    <a:pt x="97" y="593"/>
                  </a:cubicBezTo>
                  <a:cubicBezTo>
                    <a:pt x="316" y="472"/>
                    <a:pt x="510" y="278"/>
                    <a:pt x="656" y="83"/>
                  </a:cubicBezTo>
                  <a:cubicBezTo>
                    <a:pt x="656" y="35"/>
                    <a:pt x="656" y="10"/>
                    <a:pt x="608" y="10"/>
                  </a:cubicBezTo>
                  <a:cubicBezTo>
                    <a:pt x="600" y="3"/>
                    <a:pt x="593" y="0"/>
                    <a:pt x="5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61" name="Google Shape;761;p18"/>
            <p:cNvSpPr/>
            <p:nvPr/>
          </p:nvSpPr>
          <p:spPr>
            <a:xfrm>
              <a:off x="6924325" y="613021"/>
              <a:ext cx="46117" cy="34393"/>
            </a:xfrm>
            <a:custGeom>
              <a:avLst/>
              <a:gdLst/>
              <a:ahLst/>
              <a:cxnLst/>
              <a:rect l="l" t="t" r="r" b="b"/>
              <a:pathLst>
                <a:path w="1184" h="883" extrusionOk="0">
                  <a:moveTo>
                    <a:pt x="979" y="1"/>
                  </a:moveTo>
                  <a:cubicBezTo>
                    <a:pt x="755" y="1"/>
                    <a:pt x="286" y="55"/>
                    <a:pt x="104" y="493"/>
                  </a:cubicBezTo>
                  <a:cubicBezTo>
                    <a:pt x="1" y="740"/>
                    <a:pt x="191" y="883"/>
                    <a:pt x="434" y="883"/>
                  </a:cubicBezTo>
                  <a:cubicBezTo>
                    <a:pt x="761" y="883"/>
                    <a:pt x="1184" y="621"/>
                    <a:pt x="1100" y="7"/>
                  </a:cubicBezTo>
                  <a:cubicBezTo>
                    <a:pt x="1100" y="7"/>
                    <a:pt x="1053" y="1"/>
                    <a:pt x="9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62" name="Google Shape;762;p18"/>
            <p:cNvSpPr/>
            <p:nvPr/>
          </p:nvSpPr>
          <p:spPr>
            <a:xfrm>
              <a:off x="6943488" y="610996"/>
              <a:ext cx="25590" cy="24071"/>
            </a:xfrm>
            <a:custGeom>
              <a:avLst/>
              <a:gdLst/>
              <a:ahLst/>
              <a:cxnLst/>
              <a:rect l="l" t="t" r="r" b="b"/>
              <a:pathLst>
                <a:path w="657" h="618" extrusionOk="0">
                  <a:moveTo>
                    <a:pt x="596" y="0"/>
                  </a:moveTo>
                  <a:cubicBezTo>
                    <a:pt x="572" y="0"/>
                    <a:pt x="559" y="17"/>
                    <a:pt x="559" y="34"/>
                  </a:cubicBezTo>
                  <a:cubicBezTo>
                    <a:pt x="414" y="229"/>
                    <a:pt x="244" y="399"/>
                    <a:pt x="49" y="520"/>
                  </a:cubicBezTo>
                  <a:cubicBezTo>
                    <a:pt x="25" y="520"/>
                    <a:pt x="1" y="569"/>
                    <a:pt x="25" y="593"/>
                  </a:cubicBezTo>
                  <a:cubicBezTo>
                    <a:pt x="49" y="593"/>
                    <a:pt x="49" y="617"/>
                    <a:pt x="74" y="617"/>
                  </a:cubicBezTo>
                  <a:lnTo>
                    <a:pt x="98" y="617"/>
                  </a:lnTo>
                  <a:cubicBezTo>
                    <a:pt x="317" y="472"/>
                    <a:pt x="511" y="302"/>
                    <a:pt x="657" y="83"/>
                  </a:cubicBezTo>
                  <a:cubicBezTo>
                    <a:pt x="657" y="59"/>
                    <a:pt x="657" y="34"/>
                    <a:pt x="632" y="10"/>
                  </a:cubicBezTo>
                  <a:cubicBezTo>
                    <a:pt x="618" y="3"/>
                    <a:pt x="606" y="0"/>
                    <a:pt x="5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63" name="Google Shape;763;p18"/>
            <p:cNvSpPr/>
            <p:nvPr/>
          </p:nvSpPr>
          <p:spPr>
            <a:xfrm>
              <a:off x="6898073" y="510778"/>
              <a:ext cx="46740" cy="38171"/>
            </a:xfrm>
            <a:custGeom>
              <a:avLst/>
              <a:gdLst/>
              <a:ahLst/>
              <a:cxnLst/>
              <a:rect l="l" t="t" r="r" b="b"/>
              <a:pathLst>
                <a:path w="1200" h="980" extrusionOk="0">
                  <a:moveTo>
                    <a:pt x="630" y="1"/>
                  </a:moveTo>
                  <a:cubicBezTo>
                    <a:pt x="560" y="1"/>
                    <a:pt x="487" y="25"/>
                    <a:pt x="414" y="81"/>
                  </a:cubicBezTo>
                  <a:cubicBezTo>
                    <a:pt x="1" y="372"/>
                    <a:pt x="900" y="980"/>
                    <a:pt x="900" y="980"/>
                  </a:cubicBezTo>
                  <a:cubicBezTo>
                    <a:pt x="1200" y="540"/>
                    <a:pt x="956" y="1"/>
                    <a:pt x="6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64" name="Google Shape;764;p18"/>
            <p:cNvSpPr/>
            <p:nvPr/>
          </p:nvSpPr>
          <p:spPr>
            <a:xfrm>
              <a:off x="6922689" y="524878"/>
              <a:ext cx="13282" cy="26914"/>
            </a:xfrm>
            <a:custGeom>
              <a:avLst/>
              <a:gdLst/>
              <a:ahLst/>
              <a:cxnLst/>
              <a:rect l="l" t="t" r="r" b="b"/>
              <a:pathLst>
                <a:path w="341" h="691" extrusionOk="0">
                  <a:moveTo>
                    <a:pt x="75" y="0"/>
                  </a:moveTo>
                  <a:cubicBezTo>
                    <a:pt x="65" y="0"/>
                    <a:pt x="56" y="3"/>
                    <a:pt x="49" y="10"/>
                  </a:cubicBezTo>
                  <a:cubicBezTo>
                    <a:pt x="25" y="10"/>
                    <a:pt x="0" y="59"/>
                    <a:pt x="25" y="83"/>
                  </a:cubicBezTo>
                  <a:cubicBezTo>
                    <a:pt x="122" y="253"/>
                    <a:pt x="195" y="423"/>
                    <a:pt x="219" y="618"/>
                  </a:cubicBezTo>
                  <a:cubicBezTo>
                    <a:pt x="219" y="642"/>
                    <a:pt x="243" y="666"/>
                    <a:pt x="268" y="691"/>
                  </a:cubicBezTo>
                  <a:cubicBezTo>
                    <a:pt x="316" y="691"/>
                    <a:pt x="340" y="666"/>
                    <a:pt x="340" y="642"/>
                  </a:cubicBezTo>
                  <a:cubicBezTo>
                    <a:pt x="316" y="423"/>
                    <a:pt x="243" y="205"/>
                    <a:pt x="122" y="35"/>
                  </a:cubicBezTo>
                  <a:cubicBezTo>
                    <a:pt x="122" y="18"/>
                    <a:pt x="98" y="0"/>
                    <a:pt x="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65" name="Google Shape;765;p18"/>
            <p:cNvSpPr/>
            <p:nvPr/>
          </p:nvSpPr>
          <p:spPr>
            <a:xfrm>
              <a:off x="6942865" y="561218"/>
              <a:ext cx="41365" cy="39768"/>
            </a:xfrm>
            <a:custGeom>
              <a:avLst/>
              <a:gdLst/>
              <a:ahLst/>
              <a:cxnLst/>
              <a:rect l="l" t="t" r="r" b="b"/>
              <a:pathLst>
                <a:path w="1062" h="1021" extrusionOk="0">
                  <a:moveTo>
                    <a:pt x="509" y="0"/>
                  </a:moveTo>
                  <a:cubicBezTo>
                    <a:pt x="0" y="0"/>
                    <a:pt x="333" y="1021"/>
                    <a:pt x="333" y="1021"/>
                  </a:cubicBezTo>
                  <a:cubicBezTo>
                    <a:pt x="940" y="827"/>
                    <a:pt x="1061" y="25"/>
                    <a:pt x="527" y="1"/>
                  </a:cubicBezTo>
                  <a:cubicBezTo>
                    <a:pt x="521" y="0"/>
                    <a:pt x="515" y="0"/>
                    <a:pt x="5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66" name="Google Shape;766;p18"/>
            <p:cNvSpPr/>
            <p:nvPr/>
          </p:nvSpPr>
          <p:spPr>
            <a:xfrm>
              <a:off x="6952953" y="576370"/>
              <a:ext cx="12347" cy="26525"/>
            </a:xfrm>
            <a:custGeom>
              <a:avLst/>
              <a:gdLst/>
              <a:ahLst/>
              <a:cxnLst/>
              <a:rect l="l" t="t" r="r" b="b"/>
              <a:pathLst>
                <a:path w="317" h="681" extrusionOk="0">
                  <a:moveTo>
                    <a:pt x="268" y="0"/>
                  </a:moveTo>
                  <a:cubicBezTo>
                    <a:pt x="244" y="0"/>
                    <a:pt x="195" y="25"/>
                    <a:pt x="195" y="49"/>
                  </a:cubicBezTo>
                  <a:cubicBezTo>
                    <a:pt x="171" y="243"/>
                    <a:pt x="122" y="413"/>
                    <a:pt x="25" y="583"/>
                  </a:cubicBezTo>
                  <a:cubicBezTo>
                    <a:pt x="1" y="608"/>
                    <a:pt x="1" y="656"/>
                    <a:pt x="25" y="680"/>
                  </a:cubicBezTo>
                  <a:lnTo>
                    <a:pt x="98" y="680"/>
                  </a:lnTo>
                  <a:cubicBezTo>
                    <a:pt x="195" y="486"/>
                    <a:pt x="268" y="292"/>
                    <a:pt x="316" y="73"/>
                  </a:cubicBezTo>
                  <a:cubicBezTo>
                    <a:pt x="316" y="49"/>
                    <a:pt x="292" y="0"/>
                    <a:pt x="2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  <p:grpSp>
        <p:nvGrpSpPr>
          <p:cNvPr id="767" name="Google Shape;767;p18"/>
          <p:cNvGrpSpPr/>
          <p:nvPr/>
        </p:nvGrpSpPr>
        <p:grpSpPr>
          <a:xfrm rot="8099880">
            <a:off x="15664" y="52767"/>
            <a:ext cx="656126" cy="578423"/>
            <a:chOff x="4508023" y="3764622"/>
            <a:chExt cx="161487" cy="142362"/>
          </a:xfrm>
        </p:grpSpPr>
        <p:sp>
          <p:nvSpPr>
            <p:cNvPr id="768" name="Google Shape;768;p18"/>
            <p:cNvSpPr/>
            <p:nvPr/>
          </p:nvSpPr>
          <p:spPr>
            <a:xfrm>
              <a:off x="4558151" y="3764622"/>
              <a:ext cx="65163" cy="54335"/>
            </a:xfrm>
            <a:custGeom>
              <a:avLst/>
              <a:gdLst/>
              <a:ahLst/>
              <a:cxnLst/>
              <a:rect l="l" t="t" r="r" b="b"/>
              <a:pathLst>
                <a:path w="1673" h="1395" extrusionOk="0">
                  <a:moveTo>
                    <a:pt x="947" y="1"/>
                  </a:moveTo>
                  <a:cubicBezTo>
                    <a:pt x="917" y="1"/>
                    <a:pt x="885" y="4"/>
                    <a:pt x="851" y="10"/>
                  </a:cubicBezTo>
                  <a:cubicBezTo>
                    <a:pt x="1" y="156"/>
                    <a:pt x="1118" y="1225"/>
                    <a:pt x="1118" y="1225"/>
                  </a:cubicBezTo>
                  <a:cubicBezTo>
                    <a:pt x="1208" y="1344"/>
                    <a:pt x="1284" y="1394"/>
                    <a:pt x="1346" y="1394"/>
                  </a:cubicBezTo>
                  <a:cubicBezTo>
                    <a:pt x="1672" y="1394"/>
                    <a:pt x="1599" y="1"/>
                    <a:pt x="9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69" name="Google Shape;769;p18"/>
            <p:cNvSpPr/>
            <p:nvPr/>
          </p:nvSpPr>
          <p:spPr>
            <a:xfrm>
              <a:off x="4607735" y="3824527"/>
              <a:ext cx="61775" cy="35678"/>
            </a:xfrm>
            <a:custGeom>
              <a:avLst/>
              <a:gdLst/>
              <a:ahLst/>
              <a:cxnLst/>
              <a:rect l="l" t="t" r="r" b="b"/>
              <a:pathLst>
                <a:path w="1586" h="916" extrusionOk="0">
                  <a:moveTo>
                    <a:pt x="851" y="0"/>
                  </a:moveTo>
                  <a:cubicBezTo>
                    <a:pt x="473" y="0"/>
                    <a:pt x="137" y="537"/>
                    <a:pt x="137" y="537"/>
                  </a:cubicBezTo>
                  <a:cubicBezTo>
                    <a:pt x="0" y="811"/>
                    <a:pt x="113" y="915"/>
                    <a:pt x="310" y="915"/>
                  </a:cubicBezTo>
                  <a:cubicBezTo>
                    <a:pt x="744" y="915"/>
                    <a:pt x="1585" y="409"/>
                    <a:pt x="1084" y="75"/>
                  </a:cubicBezTo>
                  <a:cubicBezTo>
                    <a:pt x="1006" y="22"/>
                    <a:pt x="928" y="0"/>
                    <a:pt x="8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70" name="Google Shape;770;p18"/>
            <p:cNvSpPr/>
            <p:nvPr/>
          </p:nvSpPr>
          <p:spPr>
            <a:xfrm>
              <a:off x="4552971" y="3869787"/>
              <a:ext cx="66682" cy="28044"/>
            </a:xfrm>
            <a:custGeom>
              <a:avLst/>
              <a:gdLst/>
              <a:ahLst/>
              <a:cxnLst/>
              <a:rect l="l" t="t" r="r" b="b"/>
              <a:pathLst>
                <a:path w="1712" h="720" extrusionOk="0">
                  <a:moveTo>
                    <a:pt x="1042" y="0"/>
                  </a:moveTo>
                  <a:cubicBezTo>
                    <a:pt x="818" y="0"/>
                    <a:pt x="620" y="55"/>
                    <a:pt x="620" y="55"/>
                  </a:cubicBezTo>
                  <a:cubicBezTo>
                    <a:pt x="0" y="300"/>
                    <a:pt x="770" y="719"/>
                    <a:pt x="1278" y="719"/>
                  </a:cubicBezTo>
                  <a:cubicBezTo>
                    <a:pt x="1526" y="719"/>
                    <a:pt x="1712" y="618"/>
                    <a:pt x="1640" y="347"/>
                  </a:cubicBezTo>
                  <a:cubicBezTo>
                    <a:pt x="1564" y="67"/>
                    <a:pt x="1287" y="0"/>
                    <a:pt x="10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71" name="Google Shape;771;p18"/>
            <p:cNvSpPr/>
            <p:nvPr/>
          </p:nvSpPr>
          <p:spPr>
            <a:xfrm>
              <a:off x="4549660" y="3798275"/>
              <a:ext cx="44364" cy="50479"/>
            </a:xfrm>
            <a:custGeom>
              <a:avLst/>
              <a:gdLst/>
              <a:ahLst/>
              <a:cxnLst/>
              <a:rect l="l" t="t" r="r" b="b"/>
              <a:pathLst>
                <a:path w="1139" h="1296" extrusionOk="0">
                  <a:moveTo>
                    <a:pt x="675" y="0"/>
                  </a:moveTo>
                  <a:cubicBezTo>
                    <a:pt x="627" y="0"/>
                    <a:pt x="572" y="14"/>
                    <a:pt x="510" y="45"/>
                  </a:cubicBezTo>
                  <a:cubicBezTo>
                    <a:pt x="0" y="288"/>
                    <a:pt x="438" y="1114"/>
                    <a:pt x="438" y="1114"/>
                  </a:cubicBezTo>
                  <a:cubicBezTo>
                    <a:pt x="517" y="1242"/>
                    <a:pt x="592" y="1295"/>
                    <a:pt x="659" y="1295"/>
                  </a:cubicBezTo>
                  <a:cubicBezTo>
                    <a:pt x="992" y="1295"/>
                    <a:pt x="1139" y="0"/>
                    <a:pt x="67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72" name="Google Shape;772;p18"/>
            <p:cNvSpPr/>
            <p:nvPr/>
          </p:nvSpPr>
          <p:spPr>
            <a:xfrm>
              <a:off x="4526018" y="3790290"/>
              <a:ext cx="91805" cy="116694"/>
            </a:xfrm>
            <a:custGeom>
              <a:avLst/>
              <a:gdLst/>
              <a:ahLst/>
              <a:cxnLst/>
              <a:rect l="l" t="t" r="r" b="b"/>
              <a:pathLst>
                <a:path w="2357" h="2996" extrusionOk="0">
                  <a:moveTo>
                    <a:pt x="1917" y="1"/>
                  </a:moveTo>
                  <a:cubicBezTo>
                    <a:pt x="1880" y="1"/>
                    <a:pt x="1855" y="40"/>
                    <a:pt x="1895" y="80"/>
                  </a:cubicBezTo>
                  <a:cubicBezTo>
                    <a:pt x="2162" y="299"/>
                    <a:pt x="2283" y="663"/>
                    <a:pt x="2186" y="1027"/>
                  </a:cubicBezTo>
                  <a:cubicBezTo>
                    <a:pt x="2113" y="1416"/>
                    <a:pt x="1773" y="1708"/>
                    <a:pt x="1360" y="1732"/>
                  </a:cubicBezTo>
                  <a:cubicBezTo>
                    <a:pt x="704" y="1780"/>
                    <a:pt x="146" y="2266"/>
                    <a:pt x="0" y="2946"/>
                  </a:cubicBezTo>
                  <a:cubicBezTo>
                    <a:pt x="0" y="2971"/>
                    <a:pt x="24" y="2995"/>
                    <a:pt x="49" y="2995"/>
                  </a:cubicBezTo>
                  <a:cubicBezTo>
                    <a:pt x="49" y="2995"/>
                    <a:pt x="73" y="2971"/>
                    <a:pt x="73" y="2946"/>
                  </a:cubicBezTo>
                  <a:cubicBezTo>
                    <a:pt x="219" y="2339"/>
                    <a:pt x="729" y="1878"/>
                    <a:pt x="1360" y="1805"/>
                  </a:cubicBezTo>
                  <a:cubicBezTo>
                    <a:pt x="1822" y="1780"/>
                    <a:pt x="2186" y="1465"/>
                    <a:pt x="2283" y="1027"/>
                  </a:cubicBezTo>
                  <a:cubicBezTo>
                    <a:pt x="2356" y="663"/>
                    <a:pt x="2235" y="250"/>
                    <a:pt x="1943" y="7"/>
                  </a:cubicBezTo>
                  <a:cubicBezTo>
                    <a:pt x="1934" y="3"/>
                    <a:pt x="1926" y="1"/>
                    <a:pt x="1917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73" name="Google Shape;773;p18"/>
            <p:cNvSpPr/>
            <p:nvPr/>
          </p:nvSpPr>
          <p:spPr>
            <a:xfrm>
              <a:off x="4596946" y="3843534"/>
              <a:ext cx="44520" cy="12698"/>
            </a:xfrm>
            <a:custGeom>
              <a:avLst/>
              <a:gdLst/>
              <a:ahLst/>
              <a:cxnLst/>
              <a:rect l="l" t="t" r="r" b="b"/>
              <a:pathLst>
                <a:path w="1143" h="326" extrusionOk="0">
                  <a:moveTo>
                    <a:pt x="1070" y="0"/>
                  </a:moveTo>
                  <a:cubicBezTo>
                    <a:pt x="903" y="93"/>
                    <a:pt x="522" y="243"/>
                    <a:pt x="265" y="243"/>
                  </a:cubicBezTo>
                  <a:cubicBezTo>
                    <a:pt x="187" y="243"/>
                    <a:pt x="119" y="229"/>
                    <a:pt x="74" y="195"/>
                  </a:cubicBezTo>
                  <a:cubicBezTo>
                    <a:pt x="74" y="183"/>
                    <a:pt x="68" y="177"/>
                    <a:pt x="59" y="177"/>
                  </a:cubicBezTo>
                  <a:cubicBezTo>
                    <a:pt x="50" y="177"/>
                    <a:pt x="37" y="183"/>
                    <a:pt x="25" y="195"/>
                  </a:cubicBezTo>
                  <a:cubicBezTo>
                    <a:pt x="1" y="195"/>
                    <a:pt x="1" y="243"/>
                    <a:pt x="25" y="243"/>
                  </a:cubicBezTo>
                  <a:cubicBezTo>
                    <a:pt x="80" y="298"/>
                    <a:pt x="135" y="325"/>
                    <a:pt x="199" y="325"/>
                  </a:cubicBezTo>
                  <a:cubicBezTo>
                    <a:pt x="221" y="325"/>
                    <a:pt x="244" y="322"/>
                    <a:pt x="268" y="316"/>
                  </a:cubicBezTo>
                  <a:cubicBezTo>
                    <a:pt x="560" y="292"/>
                    <a:pt x="851" y="219"/>
                    <a:pt x="1094" y="98"/>
                  </a:cubicBezTo>
                  <a:cubicBezTo>
                    <a:pt x="1118" y="73"/>
                    <a:pt x="1143" y="49"/>
                    <a:pt x="1118" y="25"/>
                  </a:cubicBezTo>
                  <a:cubicBezTo>
                    <a:pt x="1118" y="0"/>
                    <a:pt x="1094" y="0"/>
                    <a:pt x="1070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74" name="Google Shape;774;p18"/>
            <p:cNvSpPr/>
            <p:nvPr/>
          </p:nvSpPr>
          <p:spPr>
            <a:xfrm>
              <a:off x="4569525" y="3818529"/>
              <a:ext cx="11373" cy="42066"/>
            </a:xfrm>
            <a:custGeom>
              <a:avLst/>
              <a:gdLst/>
              <a:ahLst/>
              <a:cxnLst/>
              <a:rect l="l" t="t" r="r" b="b"/>
              <a:pathLst>
                <a:path w="292" h="1080" extrusionOk="0">
                  <a:moveTo>
                    <a:pt x="223" y="1"/>
                  </a:moveTo>
                  <a:cubicBezTo>
                    <a:pt x="207" y="1"/>
                    <a:pt x="195" y="18"/>
                    <a:pt x="195" y="35"/>
                  </a:cubicBezTo>
                  <a:cubicBezTo>
                    <a:pt x="171" y="132"/>
                    <a:pt x="0" y="910"/>
                    <a:pt x="219" y="1080"/>
                  </a:cubicBezTo>
                  <a:lnTo>
                    <a:pt x="292" y="1080"/>
                  </a:lnTo>
                  <a:cubicBezTo>
                    <a:pt x="292" y="1055"/>
                    <a:pt x="292" y="1031"/>
                    <a:pt x="292" y="1007"/>
                  </a:cubicBezTo>
                  <a:cubicBezTo>
                    <a:pt x="146" y="910"/>
                    <a:pt x="195" y="351"/>
                    <a:pt x="292" y="59"/>
                  </a:cubicBezTo>
                  <a:cubicBezTo>
                    <a:pt x="292" y="35"/>
                    <a:pt x="268" y="11"/>
                    <a:pt x="243" y="11"/>
                  </a:cubicBezTo>
                  <a:cubicBezTo>
                    <a:pt x="236" y="4"/>
                    <a:pt x="229" y="1"/>
                    <a:pt x="223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75" name="Google Shape;775;p18"/>
            <p:cNvSpPr/>
            <p:nvPr/>
          </p:nvSpPr>
          <p:spPr>
            <a:xfrm>
              <a:off x="4508023" y="3819074"/>
              <a:ext cx="44364" cy="50479"/>
            </a:xfrm>
            <a:custGeom>
              <a:avLst/>
              <a:gdLst/>
              <a:ahLst/>
              <a:cxnLst/>
              <a:rect l="l" t="t" r="r" b="b"/>
              <a:pathLst>
                <a:path w="1139" h="1296" extrusionOk="0">
                  <a:moveTo>
                    <a:pt x="657" y="0"/>
                  </a:moveTo>
                  <a:cubicBezTo>
                    <a:pt x="607" y="0"/>
                    <a:pt x="550" y="15"/>
                    <a:pt x="486" y="45"/>
                  </a:cubicBezTo>
                  <a:cubicBezTo>
                    <a:pt x="0" y="288"/>
                    <a:pt x="438" y="1114"/>
                    <a:pt x="438" y="1114"/>
                  </a:cubicBezTo>
                  <a:cubicBezTo>
                    <a:pt x="521" y="1242"/>
                    <a:pt x="598" y="1296"/>
                    <a:pt x="667" y="1296"/>
                  </a:cubicBezTo>
                  <a:cubicBezTo>
                    <a:pt x="1008" y="1296"/>
                    <a:pt x="1139" y="0"/>
                    <a:pt x="6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76" name="Google Shape;776;p18"/>
            <p:cNvSpPr/>
            <p:nvPr/>
          </p:nvSpPr>
          <p:spPr>
            <a:xfrm>
              <a:off x="4527887" y="3839756"/>
              <a:ext cx="11412" cy="42611"/>
            </a:xfrm>
            <a:custGeom>
              <a:avLst/>
              <a:gdLst/>
              <a:ahLst/>
              <a:cxnLst/>
              <a:rect l="l" t="t" r="r" b="b"/>
              <a:pathLst>
                <a:path w="293" h="1094" extrusionOk="0">
                  <a:moveTo>
                    <a:pt x="244" y="0"/>
                  </a:moveTo>
                  <a:cubicBezTo>
                    <a:pt x="219" y="0"/>
                    <a:pt x="195" y="0"/>
                    <a:pt x="195" y="25"/>
                  </a:cubicBezTo>
                  <a:cubicBezTo>
                    <a:pt x="171" y="122"/>
                    <a:pt x="1" y="899"/>
                    <a:pt x="219" y="1093"/>
                  </a:cubicBezTo>
                  <a:lnTo>
                    <a:pt x="244" y="1093"/>
                  </a:lnTo>
                  <a:cubicBezTo>
                    <a:pt x="268" y="1093"/>
                    <a:pt x="268" y="1093"/>
                    <a:pt x="292" y="1069"/>
                  </a:cubicBezTo>
                  <a:cubicBezTo>
                    <a:pt x="292" y="1045"/>
                    <a:pt x="292" y="1021"/>
                    <a:pt x="292" y="1021"/>
                  </a:cubicBezTo>
                  <a:cubicBezTo>
                    <a:pt x="146" y="899"/>
                    <a:pt x="219" y="365"/>
                    <a:pt x="292" y="49"/>
                  </a:cubicBezTo>
                  <a:cubicBezTo>
                    <a:pt x="292" y="25"/>
                    <a:pt x="268" y="0"/>
                    <a:pt x="244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77" name="Google Shape;777;p18"/>
            <p:cNvSpPr/>
            <p:nvPr/>
          </p:nvSpPr>
          <p:spPr>
            <a:xfrm>
              <a:off x="4558151" y="3864334"/>
              <a:ext cx="37898" cy="22747"/>
            </a:xfrm>
            <a:custGeom>
              <a:avLst/>
              <a:gdLst/>
              <a:ahLst/>
              <a:cxnLst/>
              <a:rect l="l" t="t" r="r" b="b"/>
              <a:pathLst>
                <a:path w="973" h="584" extrusionOk="0">
                  <a:moveTo>
                    <a:pt x="25" y="1"/>
                  </a:moveTo>
                  <a:cubicBezTo>
                    <a:pt x="1" y="25"/>
                    <a:pt x="1" y="49"/>
                    <a:pt x="1" y="74"/>
                  </a:cubicBezTo>
                  <a:cubicBezTo>
                    <a:pt x="195" y="390"/>
                    <a:pt x="535" y="584"/>
                    <a:pt x="924" y="584"/>
                  </a:cubicBezTo>
                  <a:cubicBezTo>
                    <a:pt x="948" y="584"/>
                    <a:pt x="973" y="584"/>
                    <a:pt x="973" y="560"/>
                  </a:cubicBezTo>
                  <a:cubicBezTo>
                    <a:pt x="973" y="511"/>
                    <a:pt x="948" y="511"/>
                    <a:pt x="924" y="511"/>
                  </a:cubicBezTo>
                  <a:cubicBezTo>
                    <a:pt x="584" y="487"/>
                    <a:pt x="268" y="317"/>
                    <a:pt x="74" y="25"/>
                  </a:cubicBezTo>
                  <a:cubicBezTo>
                    <a:pt x="74" y="1"/>
                    <a:pt x="50" y="1"/>
                    <a:pt x="25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  <p:grpSp>
        <p:nvGrpSpPr>
          <p:cNvPr id="778" name="Google Shape;778;p18"/>
          <p:cNvGrpSpPr/>
          <p:nvPr/>
        </p:nvGrpSpPr>
        <p:grpSpPr>
          <a:xfrm>
            <a:off x="7113152" y="-180577"/>
            <a:ext cx="2121888" cy="1414590"/>
            <a:chOff x="6655952" y="-180577"/>
            <a:chExt cx="2121888" cy="1414590"/>
          </a:xfrm>
        </p:grpSpPr>
        <p:grpSp>
          <p:nvGrpSpPr>
            <p:cNvPr id="779" name="Google Shape;779;p18"/>
            <p:cNvGrpSpPr/>
            <p:nvPr/>
          </p:nvGrpSpPr>
          <p:grpSpPr>
            <a:xfrm rot="1685293">
              <a:off x="8051699" y="334351"/>
              <a:ext cx="652925" cy="474307"/>
              <a:chOff x="5211663" y="1358969"/>
              <a:chExt cx="483893" cy="351481"/>
            </a:xfrm>
          </p:grpSpPr>
          <p:sp>
            <p:nvSpPr>
              <p:cNvPr id="780" name="Google Shape;780;p18"/>
              <p:cNvSpPr/>
              <p:nvPr/>
            </p:nvSpPr>
            <p:spPr>
              <a:xfrm>
                <a:off x="5519159" y="1395927"/>
                <a:ext cx="71050" cy="66812"/>
              </a:xfrm>
              <a:custGeom>
                <a:avLst/>
                <a:gdLst/>
                <a:ahLst/>
                <a:cxnLst/>
                <a:rect l="l" t="t" r="r" b="b"/>
                <a:pathLst>
                  <a:path w="1040" h="978" extrusionOk="0">
                    <a:moveTo>
                      <a:pt x="914" y="1"/>
                    </a:moveTo>
                    <a:cubicBezTo>
                      <a:pt x="801" y="1"/>
                      <a:pt x="571" y="36"/>
                      <a:pt x="67" y="176"/>
                    </a:cubicBezTo>
                    <a:cubicBezTo>
                      <a:pt x="0" y="198"/>
                      <a:pt x="16" y="324"/>
                      <a:pt x="95" y="324"/>
                    </a:cubicBezTo>
                    <a:cubicBezTo>
                      <a:pt x="102" y="324"/>
                      <a:pt x="109" y="323"/>
                      <a:pt x="116" y="322"/>
                    </a:cubicBezTo>
                    <a:cubicBezTo>
                      <a:pt x="359" y="249"/>
                      <a:pt x="626" y="200"/>
                      <a:pt x="869" y="152"/>
                    </a:cubicBezTo>
                    <a:lnTo>
                      <a:pt x="869" y="152"/>
                    </a:lnTo>
                    <a:cubicBezTo>
                      <a:pt x="796" y="322"/>
                      <a:pt x="626" y="662"/>
                      <a:pt x="505" y="880"/>
                    </a:cubicBezTo>
                    <a:cubicBezTo>
                      <a:pt x="480" y="905"/>
                      <a:pt x="480" y="953"/>
                      <a:pt x="529" y="977"/>
                    </a:cubicBezTo>
                    <a:lnTo>
                      <a:pt x="553" y="977"/>
                    </a:lnTo>
                    <a:cubicBezTo>
                      <a:pt x="577" y="977"/>
                      <a:pt x="602" y="977"/>
                      <a:pt x="602" y="953"/>
                    </a:cubicBezTo>
                    <a:cubicBezTo>
                      <a:pt x="650" y="880"/>
                      <a:pt x="990" y="249"/>
                      <a:pt x="1039" y="127"/>
                    </a:cubicBezTo>
                    <a:cubicBezTo>
                      <a:pt x="1039" y="103"/>
                      <a:pt x="1039" y="79"/>
                      <a:pt x="1039" y="30"/>
                    </a:cubicBezTo>
                    <a:cubicBezTo>
                      <a:pt x="1018" y="20"/>
                      <a:pt x="998" y="1"/>
                      <a:pt x="914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781" name="Google Shape;781;p18"/>
              <p:cNvSpPr/>
              <p:nvPr/>
            </p:nvSpPr>
            <p:spPr>
              <a:xfrm>
                <a:off x="5211663" y="1358969"/>
                <a:ext cx="483893" cy="351481"/>
              </a:xfrm>
              <a:custGeom>
                <a:avLst/>
                <a:gdLst/>
                <a:ahLst/>
                <a:cxnLst/>
                <a:rect l="l" t="t" r="r" b="b"/>
                <a:pathLst>
                  <a:path w="7083" h="5145" extrusionOk="0">
                    <a:moveTo>
                      <a:pt x="3768" y="0"/>
                    </a:moveTo>
                    <a:cubicBezTo>
                      <a:pt x="3734" y="0"/>
                      <a:pt x="3701" y="4"/>
                      <a:pt x="3670" y="12"/>
                    </a:cubicBezTo>
                    <a:cubicBezTo>
                      <a:pt x="3014" y="207"/>
                      <a:pt x="3232" y="1713"/>
                      <a:pt x="3232" y="1713"/>
                    </a:cubicBezTo>
                    <a:cubicBezTo>
                      <a:pt x="3232" y="1713"/>
                      <a:pt x="1357" y="535"/>
                      <a:pt x="891" y="535"/>
                    </a:cubicBezTo>
                    <a:cubicBezTo>
                      <a:pt x="865" y="535"/>
                      <a:pt x="844" y="539"/>
                      <a:pt x="827" y="547"/>
                    </a:cubicBezTo>
                    <a:cubicBezTo>
                      <a:pt x="366" y="814"/>
                      <a:pt x="1483" y="1664"/>
                      <a:pt x="1483" y="1664"/>
                    </a:cubicBezTo>
                    <a:cubicBezTo>
                      <a:pt x="1483" y="1664"/>
                      <a:pt x="832" y="1473"/>
                      <a:pt x="445" y="1473"/>
                    </a:cubicBezTo>
                    <a:cubicBezTo>
                      <a:pt x="263" y="1473"/>
                      <a:pt x="140" y="1516"/>
                      <a:pt x="171" y="1640"/>
                    </a:cubicBezTo>
                    <a:cubicBezTo>
                      <a:pt x="269" y="2029"/>
                      <a:pt x="1022" y="2490"/>
                      <a:pt x="1022" y="2490"/>
                    </a:cubicBezTo>
                    <a:cubicBezTo>
                      <a:pt x="730" y="2490"/>
                      <a:pt x="439" y="2539"/>
                      <a:pt x="147" y="2587"/>
                    </a:cubicBezTo>
                    <a:cubicBezTo>
                      <a:pt x="1" y="2650"/>
                      <a:pt x="594" y="3616"/>
                      <a:pt x="1664" y="3616"/>
                    </a:cubicBezTo>
                    <a:cubicBezTo>
                      <a:pt x="1835" y="3616"/>
                      <a:pt x="2018" y="3592"/>
                      <a:pt x="2212" y="3535"/>
                    </a:cubicBezTo>
                    <a:lnTo>
                      <a:pt x="2212" y="3535"/>
                    </a:lnTo>
                    <a:lnTo>
                      <a:pt x="1095" y="4506"/>
                    </a:lnTo>
                    <a:cubicBezTo>
                      <a:pt x="1095" y="4506"/>
                      <a:pt x="2102" y="5144"/>
                      <a:pt x="3258" y="5144"/>
                    </a:cubicBezTo>
                    <a:cubicBezTo>
                      <a:pt x="3697" y="5144"/>
                      <a:pt x="4158" y="5052"/>
                      <a:pt x="4593" y="4798"/>
                    </a:cubicBezTo>
                    <a:cubicBezTo>
                      <a:pt x="7083" y="3365"/>
                      <a:pt x="4779" y="0"/>
                      <a:pt x="376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782" name="Google Shape;782;p18"/>
              <p:cNvSpPr/>
              <p:nvPr/>
            </p:nvSpPr>
            <p:spPr>
              <a:xfrm>
                <a:off x="5467307" y="1398045"/>
                <a:ext cx="48164" cy="44746"/>
              </a:xfrm>
              <a:custGeom>
                <a:avLst/>
                <a:gdLst/>
                <a:ahLst/>
                <a:cxnLst/>
                <a:rect l="l" t="t" r="r" b="b"/>
                <a:pathLst>
                  <a:path w="705" h="655" extrusionOk="0">
                    <a:moveTo>
                      <a:pt x="443" y="1"/>
                    </a:moveTo>
                    <a:cubicBezTo>
                      <a:pt x="395" y="1"/>
                      <a:pt x="349" y="49"/>
                      <a:pt x="365" y="96"/>
                    </a:cubicBezTo>
                    <a:cubicBezTo>
                      <a:pt x="413" y="218"/>
                      <a:pt x="462" y="363"/>
                      <a:pt x="486" y="485"/>
                    </a:cubicBezTo>
                    <a:cubicBezTo>
                      <a:pt x="365" y="388"/>
                      <a:pt x="243" y="291"/>
                      <a:pt x="122" y="169"/>
                    </a:cubicBezTo>
                    <a:cubicBezTo>
                      <a:pt x="110" y="157"/>
                      <a:pt x="92" y="151"/>
                      <a:pt x="73" y="151"/>
                    </a:cubicBezTo>
                    <a:cubicBezTo>
                      <a:pt x="55" y="151"/>
                      <a:pt x="37" y="157"/>
                      <a:pt x="25" y="169"/>
                    </a:cubicBezTo>
                    <a:cubicBezTo>
                      <a:pt x="0" y="218"/>
                      <a:pt x="0" y="266"/>
                      <a:pt x="25" y="291"/>
                    </a:cubicBezTo>
                    <a:cubicBezTo>
                      <a:pt x="340" y="606"/>
                      <a:pt x="462" y="655"/>
                      <a:pt x="535" y="655"/>
                    </a:cubicBezTo>
                    <a:lnTo>
                      <a:pt x="559" y="655"/>
                    </a:lnTo>
                    <a:cubicBezTo>
                      <a:pt x="608" y="631"/>
                      <a:pt x="705" y="582"/>
                      <a:pt x="511" y="48"/>
                    </a:cubicBezTo>
                    <a:cubicBezTo>
                      <a:pt x="494" y="14"/>
                      <a:pt x="468" y="1"/>
                      <a:pt x="443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783" name="Google Shape;783;p18"/>
              <p:cNvSpPr/>
              <p:nvPr/>
            </p:nvSpPr>
            <p:spPr>
              <a:xfrm>
                <a:off x="5309630" y="1479885"/>
                <a:ext cx="102954" cy="109167"/>
              </a:xfrm>
              <a:custGeom>
                <a:avLst/>
                <a:gdLst/>
                <a:ahLst/>
                <a:cxnLst/>
                <a:rect l="l" t="t" r="r" b="b"/>
                <a:pathLst>
                  <a:path w="1507" h="1598" extrusionOk="0">
                    <a:moveTo>
                      <a:pt x="479" y="1"/>
                    </a:moveTo>
                    <a:cubicBezTo>
                      <a:pt x="444" y="1"/>
                      <a:pt x="427" y="9"/>
                      <a:pt x="414" y="16"/>
                    </a:cubicBezTo>
                    <a:cubicBezTo>
                      <a:pt x="389" y="40"/>
                      <a:pt x="389" y="64"/>
                      <a:pt x="389" y="113"/>
                    </a:cubicBezTo>
                    <a:cubicBezTo>
                      <a:pt x="389" y="210"/>
                      <a:pt x="535" y="380"/>
                      <a:pt x="657" y="477"/>
                    </a:cubicBezTo>
                    <a:cubicBezTo>
                      <a:pt x="1" y="526"/>
                      <a:pt x="1" y="599"/>
                      <a:pt x="1" y="672"/>
                    </a:cubicBezTo>
                    <a:cubicBezTo>
                      <a:pt x="1" y="744"/>
                      <a:pt x="74" y="793"/>
                      <a:pt x="98" y="817"/>
                    </a:cubicBezTo>
                    <a:cubicBezTo>
                      <a:pt x="219" y="890"/>
                      <a:pt x="316" y="963"/>
                      <a:pt x="438" y="1012"/>
                    </a:cubicBezTo>
                    <a:cubicBezTo>
                      <a:pt x="316" y="1036"/>
                      <a:pt x="195" y="1085"/>
                      <a:pt x="98" y="1157"/>
                    </a:cubicBezTo>
                    <a:cubicBezTo>
                      <a:pt x="49" y="1182"/>
                      <a:pt x="49" y="1255"/>
                      <a:pt x="74" y="1303"/>
                    </a:cubicBezTo>
                    <a:cubicBezTo>
                      <a:pt x="185" y="1481"/>
                      <a:pt x="397" y="1598"/>
                      <a:pt x="619" y="1598"/>
                    </a:cubicBezTo>
                    <a:cubicBezTo>
                      <a:pt x="639" y="1598"/>
                      <a:pt x="660" y="1597"/>
                      <a:pt x="681" y="1595"/>
                    </a:cubicBezTo>
                    <a:cubicBezTo>
                      <a:pt x="778" y="1595"/>
                      <a:pt x="875" y="1570"/>
                      <a:pt x="948" y="1546"/>
                    </a:cubicBezTo>
                    <a:cubicBezTo>
                      <a:pt x="997" y="1546"/>
                      <a:pt x="1021" y="1498"/>
                      <a:pt x="997" y="1473"/>
                    </a:cubicBezTo>
                    <a:cubicBezTo>
                      <a:pt x="997" y="1438"/>
                      <a:pt x="971" y="1415"/>
                      <a:pt x="938" y="1415"/>
                    </a:cubicBezTo>
                    <a:cubicBezTo>
                      <a:pt x="925" y="1415"/>
                      <a:pt x="912" y="1418"/>
                      <a:pt x="899" y="1425"/>
                    </a:cubicBezTo>
                    <a:cubicBezTo>
                      <a:pt x="829" y="1446"/>
                      <a:pt x="756" y="1457"/>
                      <a:pt x="683" y="1457"/>
                    </a:cubicBezTo>
                    <a:cubicBezTo>
                      <a:pt x="507" y="1457"/>
                      <a:pt x="333" y="1392"/>
                      <a:pt x="195" y="1255"/>
                    </a:cubicBezTo>
                    <a:cubicBezTo>
                      <a:pt x="365" y="1157"/>
                      <a:pt x="535" y="1109"/>
                      <a:pt x="705" y="1085"/>
                    </a:cubicBezTo>
                    <a:lnTo>
                      <a:pt x="729" y="1085"/>
                    </a:lnTo>
                    <a:cubicBezTo>
                      <a:pt x="754" y="1060"/>
                      <a:pt x="778" y="1036"/>
                      <a:pt x="778" y="1012"/>
                    </a:cubicBezTo>
                    <a:cubicBezTo>
                      <a:pt x="778" y="987"/>
                      <a:pt x="754" y="963"/>
                      <a:pt x="729" y="939"/>
                    </a:cubicBezTo>
                    <a:lnTo>
                      <a:pt x="705" y="939"/>
                    </a:lnTo>
                    <a:cubicBezTo>
                      <a:pt x="511" y="890"/>
                      <a:pt x="341" y="793"/>
                      <a:pt x="171" y="696"/>
                    </a:cubicBezTo>
                    <a:cubicBezTo>
                      <a:pt x="389" y="647"/>
                      <a:pt x="608" y="623"/>
                      <a:pt x="827" y="623"/>
                    </a:cubicBezTo>
                    <a:cubicBezTo>
                      <a:pt x="851" y="623"/>
                      <a:pt x="875" y="599"/>
                      <a:pt x="899" y="574"/>
                    </a:cubicBezTo>
                    <a:cubicBezTo>
                      <a:pt x="899" y="550"/>
                      <a:pt x="899" y="526"/>
                      <a:pt x="875" y="502"/>
                    </a:cubicBezTo>
                    <a:cubicBezTo>
                      <a:pt x="754" y="404"/>
                      <a:pt x="657" y="283"/>
                      <a:pt x="559" y="161"/>
                    </a:cubicBezTo>
                    <a:lnTo>
                      <a:pt x="559" y="161"/>
                    </a:lnTo>
                    <a:cubicBezTo>
                      <a:pt x="851" y="259"/>
                      <a:pt x="1118" y="380"/>
                      <a:pt x="1385" y="526"/>
                    </a:cubicBezTo>
                    <a:cubicBezTo>
                      <a:pt x="1434" y="526"/>
                      <a:pt x="1482" y="526"/>
                      <a:pt x="1482" y="477"/>
                    </a:cubicBezTo>
                    <a:cubicBezTo>
                      <a:pt x="1507" y="429"/>
                      <a:pt x="1482" y="404"/>
                      <a:pt x="1458" y="380"/>
                    </a:cubicBezTo>
                    <a:cubicBezTo>
                      <a:pt x="803" y="61"/>
                      <a:pt x="574" y="1"/>
                      <a:pt x="479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784" name="Google Shape;784;p18"/>
              <p:cNvSpPr/>
              <p:nvPr/>
            </p:nvSpPr>
            <p:spPr>
              <a:xfrm>
                <a:off x="5442439" y="1508440"/>
                <a:ext cx="151050" cy="201598"/>
              </a:xfrm>
              <a:custGeom>
                <a:avLst/>
                <a:gdLst/>
                <a:ahLst/>
                <a:cxnLst/>
                <a:rect l="l" t="t" r="r" b="b"/>
                <a:pathLst>
                  <a:path w="2211" h="2951" extrusionOk="0">
                    <a:moveTo>
                      <a:pt x="2131" y="1"/>
                    </a:moveTo>
                    <a:cubicBezTo>
                      <a:pt x="2118" y="1"/>
                      <a:pt x="2103" y="4"/>
                      <a:pt x="2089" y="11"/>
                    </a:cubicBezTo>
                    <a:cubicBezTo>
                      <a:pt x="2089" y="11"/>
                      <a:pt x="0" y="982"/>
                      <a:pt x="49" y="2877"/>
                    </a:cubicBezTo>
                    <a:cubicBezTo>
                      <a:pt x="49" y="2901"/>
                      <a:pt x="73" y="2950"/>
                      <a:pt x="121" y="2950"/>
                    </a:cubicBezTo>
                    <a:cubicBezTo>
                      <a:pt x="170" y="2950"/>
                      <a:pt x="194" y="2901"/>
                      <a:pt x="194" y="2877"/>
                    </a:cubicBezTo>
                    <a:cubicBezTo>
                      <a:pt x="170" y="1080"/>
                      <a:pt x="2138" y="132"/>
                      <a:pt x="2162" y="132"/>
                    </a:cubicBezTo>
                    <a:cubicBezTo>
                      <a:pt x="2186" y="108"/>
                      <a:pt x="2211" y="84"/>
                      <a:pt x="2186" y="35"/>
                    </a:cubicBezTo>
                    <a:cubicBezTo>
                      <a:pt x="2186" y="18"/>
                      <a:pt x="2162" y="1"/>
                      <a:pt x="2131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</p:grpSp>
        <p:sp>
          <p:nvSpPr>
            <p:cNvPr id="785" name="Google Shape;785;p18"/>
            <p:cNvSpPr/>
            <p:nvPr/>
          </p:nvSpPr>
          <p:spPr>
            <a:xfrm rot="-2700000">
              <a:off x="7005059" y="-115361"/>
              <a:ext cx="716375" cy="1284157"/>
            </a:xfrm>
            <a:custGeom>
              <a:avLst/>
              <a:gdLst/>
              <a:ahLst/>
              <a:cxnLst/>
              <a:rect l="l" t="t" r="r" b="b"/>
              <a:pathLst>
                <a:path w="6681" h="11977" extrusionOk="0">
                  <a:moveTo>
                    <a:pt x="4276" y="0"/>
                  </a:moveTo>
                  <a:cubicBezTo>
                    <a:pt x="4276" y="0"/>
                    <a:pt x="4082" y="49"/>
                    <a:pt x="3839" y="146"/>
                  </a:cubicBezTo>
                  <a:lnTo>
                    <a:pt x="3887" y="267"/>
                  </a:lnTo>
                  <a:lnTo>
                    <a:pt x="3863" y="292"/>
                  </a:lnTo>
                  <a:cubicBezTo>
                    <a:pt x="4009" y="243"/>
                    <a:pt x="4155" y="195"/>
                    <a:pt x="4300" y="146"/>
                  </a:cubicBezTo>
                  <a:lnTo>
                    <a:pt x="4276" y="0"/>
                  </a:lnTo>
                  <a:close/>
                  <a:moveTo>
                    <a:pt x="3426" y="316"/>
                  </a:moveTo>
                  <a:cubicBezTo>
                    <a:pt x="3280" y="365"/>
                    <a:pt x="3134" y="437"/>
                    <a:pt x="3013" y="510"/>
                  </a:cubicBezTo>
                  <a:lnTo>
                    <a:pt x="3080" y="645"/>
                  </a:lnTo>
                  <a:lnTo>
                    <a:pt x="3080" y="645"/>
                  </a:lnTo>
                  <a:cubicBezTo>
                    <a:pt x="3198" y="578"/>
                    <a:pt x="3336" y="530"/>
                    <a:pt x="3474" y="437"/>
                  </a:cubicBezTo>
                  <a:lnTo>
                    <a:pt x="3426" y="316"/>
                  </a:lnTo>
                  <a:close/>
                  <a:moveTo>
                    <a:pt x="3080" y="645"/>
                  </a:moveTo>
                  <a:cubicBezTo>
                    <a:pt x="3074" y="649"/>
                    <a:pt x="3068" y="652"/>
                    <a:pt x="3061" y="656"/>
                  </a:cubicBezTo>
                  <a:lnTo>
                    <a:pt x="3086" y="656"/>
                  </a:lnTo>
                  <a:lnTo>
                    <a:pt x="3080" y="645"/>
                  </a:lnTo>
                  <a:close/>
                  <a:moveTo>
                    <a:pt x="2624" y="753"/>
                  </a:moveTo>
                  <a:cubicBezTo>
                    <a:pt x="2503" y="850"/>
                    <a:pt x="2406" y="948"/>
                    <a:pt x="2284" y="1069"/>
                  </a:cubicBezTo>
                  <a:lnTo>
                    <a:pt x="2403" y="1164"/>
                  </a:lnTo>
                  <a:lnTo>
                    <a:pt x="2403" y="1164"/>
                  </a:lnTo>
                  <a:cubicBezTo>
                    <a:pt x="2496" y="1055"/>
                    <a:pt x="2609" y="965"/>
                    <a:pt x="2721" y="875"/>
                  </a:cubicBezTo>
                  <a:lnTo>
                    <a:pt x="2624" y="753"/>
                  </a:lnTo>
                  <a:close/>
                  <a:moveTo>
                    <a:pt x="2403" y="1164"/>
                  </a:moveTo>
                  <a:cubicBezTo>
                    <a:pt x="2396" y="1173"/>
                    <a:pt x="2388" y="1182"/>
                    <a:pt x="2381" y="1191"/>
                  </a:cubicBezTo>
                  <a:lnTo>
                    <a:pt x="2406" y="1166"/>
                  </a:lnTo>
                  <a:lnTo>
                    <a:pt x="2403" y="1164"/>
                  </a:lnTo>
                  <a:close/>
                  <a:moveTo>
                    <a:pt x="1993" y="1409"/>
                  </a:moveTo>
                  <a:cubicBezTo>
                    <a:pt x="1895" y="1531"/>
                    <a:pt x="1823" y="1676"/>
                    <a:pt x="1774" y="1822"/>
                  </a:cubicBezTo>
                  <a:lnTo>
                    <a:pt x="1895" y="1871"/>
                  </a:lnTo>
                  <a:lnTo>
                    <a:pt x="1895" y="1895"/>
                  </a:lnTo>
                  <a:cubicBezTo>
                    <a:pt x="1944" y="1749"/>
                    <a:pt x="2017" y="1628"/>
                    <a:pt x="2114" y="1506"/>
                  </a:cubicBezTo>
                  <a:lnTo>
                    <a:pt x="1993" y="1409"/>
                  </a:lnTo>
                  <a:close/>
                  <a:moveTo>
                    <a:pt x="1628" y="2259"/>
                  </a:moveTo>
                  <a:cubicBezTo>
                    <a:pt x="1604" y="2405"/>
                    <a:pt x="1580" y="2551"/>
                    <a:pt x="1580" y="2697"/>
                  </a:cubicBezTo>
                  <a:lnTo>
                    <a:pt x="1701" y="2697"/>
                  </a:lnTo>
                  <a:cubicBezTo>
                    <a:pt x="1704" y="2559"/>
                    <a:pt x="1728" y="2421"/>
                    <a:pt x="1774" y="2284"/>
                  </a:cubicBezTo>
                  <a:lnTo>
                    <a:pt x="1628" y="2259"/>
                  </a:lnTo>
                  <a:close/>
                  <a:moveTo>
                    <a:pt x="1701" y="2697"/>
                  </a:moveTo>
                  <a:cubicBezTo>
                    <a:pt x="1701" y="2705"/>
                    <a:pt x="1701" y="2713"/>
                    <a:pt x="1701" y="2721"/>
                  </a:cubicBezTo>
                  <a:lnTo>
                    <a:pt x="1725" y="2697"/>
                  </a:lnTo>
                  <a:close/>
                  <a:moveTo>
                    <a:pt x="1774" y="3158"/>
                  </a:moveTo>
                  <a:lnTo>
                    <a:pt x="1628" y="3183"/>
                  </a:lnTo>
                  <a:cubicBezTo>
                    <a:pt x="1628" y="3304"/>
                    <a:pt x="1677" y="3401"/>
                    <a:pt x="1701" y="3523"/>
                  </a:cubicBezTo>
                  <a:lnTo>
                    <a:pt x="1725" y="3620"/>
                  </a:lnTo>
                  <a:lnTo>
                    <a:pt x="1871" y="3571"/>
                  </a:lnTo>
                  <a:lnTo>
                    <a:pt x="1847" y="3474"/>
                  </a:lnTo>
                  <a:cubicBezTo>
                    <a:pt x="1798" y="3377"/>
                    <a:pt x="1774" y="3255"/>
                    <a:pt x="1774" y="3158"/>
                  </a:cubicBezTo>
                  <a:close/>
                  <a:moveTo>
                    <a:pt x="3329" y="3863"/>
                  </a:moveTo>
                  <a:cubicBezTo>
                    <a:pt x="3232" y="3887"/>
                    <a:pt x="3061" y="3887"/>
                    <a:pt x="2867" y="3887"/>
                  </a:cubicBezTo>
                  <a:lnTo>
                    <a:pt x="2867" y="4054"/>
                  </a:lnTo>
                  <a:lnTo>
                    <a:pt x="2867" y="4054"/>
                  </a:lnTo>
                  <a:cubicBezTo>
                    <a:pt x="3049" y="4033"/>
                    <a:pt x="3189" y="4032"/>
                    <a:pt x="3329" y="4008"/>
                  </a:cubicBezTo>
                  <a:lnTo>
                    <a:pt x="3329" y="3863"/>
                  </a:lnTo>
                  <a:close/>
                  <a:moveTo>
                    <a:pt x="2867" y="4054"/>
                  </a:moveTo>
                  <a:cubicBezTo>
                    <a:pt x="2859" y="4055"/>
                    <a:pt x="2851" y="4056"/>
                    <a:pt x="2843" y="4057"/>
                  </a:cubicBezTo>
                  <a:lnTo>
                    <a:pt x="2867" y="4057"/>
                  </a:lnTo>
                  <a:lnTo>
                    <a:pt x="2867" y="4054"/>
                  </a:lnTo>
                  <a:close/>
                  <a:moveTo>
                    <a:pt x="2406" y="3960"/>
                  </a:moveTo>
                  <a:cubicBezTo>
                    <a:pt x="2284" y="3984"/>
                    <a:pt x="2163" y="4008"/>
                    <a:pt x="2041" y="4033"/>
                  </a:cubicBezTo>
                  <a:lnTo>
                    <a:pt x="2017" y="3984"/>
                  </a:lnTo>
                  <a:lnTo>
                    <a:pt x="1871" y="4033"/>
                  </a:lnTo>
                  <a:cubicBezTo>
                    <a:pt x="1944" y="4178"/>
                    <a:pt x="2017" y="4324"/>
                    <a:pt x="2090" y="4446"/>
                  </a:cubicBezTo>
                  <a:lnTo>
                    <a:pt x="2211" y="4373"/>
                  </a:lnTo>
                  <a:cubicBezTo>
                    <a:pt x="2163" y="4300"/>
                    <a:pt x="2138" y="4227"/>
                    <a:pt x="2090" y="4178"/>
                  </a:cubicBezTo>
                  <a:cubicBezTo>
                    <a:pt x="2211" y="4130"/>
                    <a:pt x="2333" y="4130"/>
                    <a:pt x="2430" y="4106"/>
                  </a:cubicBezTo>
                  <a:lnTo>
                    <a:pt x="2406" y="3960"/>
                  </a:lnTo>
                  <a:close/>
                  <a:moveTo>
                    <a:pt x="1531" y="4178"/>
                  </a:moveTo>
                  <a:cubicBezTo>
                    <a:pt x="1385" y="4227"/>
                    <a:pt x="1240" y="4300"/>
                    <a:pt x="1118" y="4349"/>
                  </a:cubicBezTo>
                  <a:lnTo>
                    <a:pt x="1185" y="4483"/>
                  </a:lnTo>
                  <a:lnTo>
                    <a:pt x="1185" y="4483"/>
                  </a:lnTo>
                  <a:cubicBezTo>
                    <a:pt x="1303" y="4416"/>
                    <a:pt x="1441" y="4370"/>
                    <a:pt x="1580" y="4324"/>
                  </a:cubicBezTo>
                  <a:lnTo>
                    <a:pt x="1531" y="4178"/>
                  </a:lnTo>
                  <a:close/>
                  <a:moveTo>
                    <a:pt x="1185" y="4483"/>
                  </a:moveTo>
                  <a:lnTo>
                    <a:pt x="1185" y="4483"/>
                  </a:lnTo>
                  <a:cubicBezTo>
                    <a:pt x="1179" y="4487"/>
                    <a:pt x="1173" y="4491"/>
                    <a:pt x="1167" y="4494"/>
                  </a:cubicBezTo>
                  <a:lnTo>
                    <a:pt x="1191" y="4494"/>
                  </a:lnTo>
                  <a:lnTo>
                    <a:pt x="1185" y="4483"/>
                  </a:lnTo>
                  <a:close/>
                  <a:moveTo>
                    <a:pt x="3426" y="4203"/>
                  </a:moveTo>
                  <a:cubicBezTo>
                    <a:pt x="3377" y="4324"/>
                    <a:pt x="3304" y="4446"/>
                    <a:pt x="3207" y="4519"/>
                  </a:cubicBezTo>
                  <a:lnTo>
                    <a:pt x="3304" y="4640"/>
                  </a:lnTo>
                  <a:cubicBezTo>
                    <a:pt x="3426" y="4543"/>
                    <a:pt x="3499" y="4397"/>
                    <a:pt x="3572" y="4251"/>
                  </a:cubicBezTo>
                  <a:lnTo>
                    <a:pt x="3426" y="4203"/>
                  </a:lnTo>
                  <a:close/>
                  <a:moveTo>
                    <a:pt x="2478" y="4664"/>
                  </a:moveTo>
                  <a:lnTo>
                    <a:pt x="2406" y="4786"/>
                  </a:lnTo>
                  <a:cubicBezTo>
                    <a:pt x="2503" y="4859"/>
                    <a:pt x="2624" y="4883"/>
                    <a:pt x="2746" y="4883"/>
                  </a:cubicBezTo>
                  <a:lnTo>
                    <a:pt x="2891" y="4883"/>
                  </a:lnTo>
                  <a:lnTo>
                    <a:pt x="2867" y="4737"/>
                  </a:lnTo>
                  <a:cubicBezTo>
                    <a:pt x="2831" y="4743"/>
                    <a:pt x="2796" y="4746"/>
                    <a:pt x="2762" y="4746"/>
                  </a:cubicBezTo>
                  <a:cubicBezTo>
                    <a:pt x="2661" y="4746"/>
                    <a:pt x="2570" y="4719"/>
                    <a:pt x="2478" y="4664"/>
                  </a:cubicBezTo>
                  <a:close/>
                  <a:moveTo>
                    <a:pt x="705" y="4616"/>
                  </a:moveTo>
                  <a:cubicBezTo>
                    <a:pt x="584" y="4713"/>
                    <a:pt x="486" y="4810"/>
                    <a:pt x="389" y="4932"/>
                  </a:cubicBezTo>
                  <a:lnTo>
                    <a:pt x="486" y="5004"/>
                  </a:lnTo>
                  <a:lnTo>
                    <a:pt x="486" y="5029"/>
                  </a:lnTo>
                  <a:cubicBezTo>
                    <a:pt x="584" y="4907"/>
                    <a:pt x="681" y="4810"/>
                    <a:pt x="802" y="4737"/>
                  </a:cubicBezTo>
                  <a:lnTo>
                    <a:pt x="705" y="4616"/>
                  </a:lnTo>
                  <a:close/>
                  <a:moveTo>
                    <a:pt x="146" y="5320"/>
                  </a:moveTo>
                  <a:cubicBezTo>
                    <a:pt x="74" y="5466"/>
                    <a:pt x="49" y="5612"/>
                    <a:pt x="25" y="5757"/>
                  </a:cubicBezTo>
                  <a:lnTo>
                    <a:pt x="171" y="5782"/>
                  </a:lnTo>
                  <a:cubicBezTo>
                    <a:pt x="171" y="5636"/>
                    <a:pt x="219" y="5515"/>
                    <a:pt x="268" y="5369"/>
                  </a:cubicBezTo>
                  <a:lnTo>
                    <a:pt x="146" y="5320"/>
                  </a:lnTo>
                  <a:close/>
                  <a:moveTo>
                    <a:pt x="1" y="6219"/>
                  </a:moveTo>
                  <a:cubicBezTo>
                    <a:pt x="25" y="6389"/>
                    <a:pt x="49" y="6535"/>
                    <a:pt x="98" y="6681"/>
                  </a:cubicBezTo>
                  <a:lnTo>
                    <a:pt x="219" y="6656"/>
                  </a:lnTo>
                  <a:cubicBezTo>
                    <a:pt x="195" y="6511"/>
                    <a:pt x="171" y="6365"/>
                    <a:pt x="171" y="6219"/>
                  </a:cubicBezTo>
                  <a:close/>
                  <a:moveTo>
                    <a:pt x="341" y="7045"/>
                  </a:moveTo>
                  <a:lnTo>
                    <a:pt x="219" y="7118"/>
                  </a:lnTo>
                  <a:cubicBezTo>
                    <a:pt x="268" y="7239"/>
                    <a:pt x="316" y="7385"/>
                    <a:pt x="389" y="7531"/>
                  </a:cubicBezTo>
                  <a:lnTo>
                    <a:pt x="535" y="7458"/>
                  </a:lnTo>
                  <a:cubicBezTo>
                    <a:pt x="462" y="7312"/>
                    <a:pt x="414" y="7191"/>
                    <a:pt x="341" y="7045"/>
                  </a:cubicBezTo>
                  <a:close/>
                  <a:moveTo>
                    <a:pt x="729" y="7871"/>
                  </a:moveTo>
                  <a:lnTo>
                    <a:pt x="608" y="7944"/>
                  </a:lnTo>
                  <a:lnTo>
                    <a:pt x="632" y="7992"/>
                  </a:lnTo>
                  <a:cubicBezTo>
                    <a:pt x="705" y="8114"/>
                    <a:pt x="778" y="8211"/>
                    <a:pt x="827" y="8308"/>
                  </a:cubicBezTo>
                  <a:lnTo>
                    <a:pt x="948" y="8235"/>
                  </a:lnTo>
                  <a:cubicBezTo>
                    <a:pt x="899" y="8138"/>
                    <a:pt x="827" y="8041"/>
                    <a:pt x="778" y="7920"/>
                  </a:cubicBezTo>
                  <a:lnTo>
                    <a:pt x="729" y="7871"/>
                  </a:lnTo>
                  <a:close/>
                  <a:moveTo>
                    <a:pt x="1191" y="8600"/>
                  </a:moveTo>
                  <a:lnTo>
                    <a:pt x="1069" y="8673"/>
                  </a:lnTo>
                  <a:cubicBezTo>
                    <a:pt x="1191" y="8794"/>
                    <a:pt x="1288" y="8915"/>
                    <a:pt x="1385" y="9037"/>
                  </a:cubicBezTo>
                  <a:lnTo>
                    <a:pt x="1482" y="8915"/>
                  </a:lnTo>
                  <a:cubicBezTo>
                    <a:pt x="1385" y="8818"/>
                    <a:pt x="1288" y="8697"/>
                    <a:pt x="1191" y="8600"/>
                  </a:cubicBezTo>
                  <a:close/>
                  <a:moveTo>
                    <a:pt x="1798" y="9231"/>
                  </a:moveTo>
                  <a:lnTo>
                    <a:pt x="1701" y="9353"/>
                  </a:lnTo>
                  <a:cubicBezTo>
                    <a:pt x="1823" y="9450"/>
                    <a:pt x="1944" y="9547"/>
                    <a:pt x="2065" y="9644"/>
                  </a:cubicBezTo>
                  <a:lnTo>
                    <a:pt x="2138" y="9523"/>
                  </a:lnTo>
                  <a:cubicBezTo>
                    <a:pt x="2017" y="9426"/>
                    <a:pt x="1920" y="9328"/>
                    <a:pt x="1798" y="9231"/>
                  </a:cubicBezTo>
                  <a:close/>
                  <a:moveTo>
                    <a:pt x="5029" y="9328"/>
                  </a:moveTo>
                  <a:cubicBezTo>
                    <a:pt x="4981" y="9328"/>
                    <a:pt x="4932" y="9328"/>
                    <a:pt x="4908" y="9353"/>
                  </a:cubicBezTo>
                  <a:lnTo>
                    <a:pt x="4932" y="9499"/>
                  </a:lnTo>
                  <a:lnTo>
                    <a:pt x="5053" y="9499"/>
                  </a:lnTo>
                  <a:cubicBezTo>
                    <a:pt x="5029" y="9523"/>
                    <a:pt x="5005" y="9547"/>
                    <a:pt x="4981" y="9571"/>
                  </a:cubicBezTo>
                  <a:lnTo>
                    <a:pt x="5078" y="9693"/>
                  </a:lnTo>
                  <a:cubicBezTo>
                    <a:pt x="5151" y="9644"/>
                    <a:pt x="5199" y="9571"/>
                    <a:pt x="5223" y="9474"/>
                  </a:cubicBezTo>
                  <a:cubicBezTo>
                    <a:pt x="5223" y="9450"/>
                    <a:pt x="5199" y="9328"/>
                    <a:pt x="5029" y="9328"/>
                  </a:cubicBezTo>
                  <a:close/>
                  <a:moveTo>
                    <a:pt x="2527" y="9717"/>
                  </a:moveTo>
                  <a:lnTo>
                    <a:pt x="2478" y="9863"/>
                  </a:lnTo>
                  <a:cubicBezTo>
                    <a:pt x="2600" y="9936"/>
                    <a:pt x="2746" y="9984"/>
                    <a:pt x="2891" y="10033"/>
                  </a:cubicBezTo>
                  <a:lnTo>
                    <a:pt x="2940" y="9887"/>
                  </a:lnTo>
                  <a:cubicBezTo>
                    <a:pt x="2794" y="9839"/>
                    <a:pt x="2673" y="9790"/>
                    <a:pt x="2527" y="9717"/>
                  </a:cubicBezTo>
                  <a:close/>
                  <a:moveTo>
                    <a:pt x="4470" y="9596"/>
                  </a:moveTo>
                  <a:cubicBezTo>
                    <a:pt x="4373" y="9693"/>
                    <a:pt x="4300" y="9814"/>
                    <a:pt x="4276" y="9936"/>
                  </a:cubicBezTo>
                  <a:lnTo>
                    <a:pt x="4203" y="9936"/>
                  </a:lnTo>
                  <a:lnTo>
                    <a:pt x="4252" y="10082"/>
                  </a:lnTo>
                  <a:lnTo>
                    <a:pt x="4373" y="10057"/>
                  </a:lnTo>
                  <a:cubicBezTo>
                    <a:pt x="4495" y="10033"/>
                    <a:pt x="4592" y="9984"/>
                    <a:pt x="4689" y="9960"/>
                  </a:cubicBezTo>
                  <a:lnTo>
                    <a:pt x="4616" y="9814"/>
                  </a:lnTo>
                  <a:lnTo>
                    <a:pt x="4446" y="9887"/>
                  </a:lnTo>
                  <a:cubicBezTo>
                    <a:pt x="4495" y="9814"/>
                    <a:pt x="4519" y="9766"/>
                    <a:pt x="4568" y="9717"/>
                  </a:cubicBezTo>
                  <a:lnTo>
                    <a:pt x="4470" y="9596"/>
                  </a:lnTo>
                  <a:close/>
                  <a:moveTo>
                    <a:pt x="3353" y="9984"/>
                  </a:moveTo>
                  <a:lnTo>
                    <a:pt x="3329" y="10130"/>
                  </a:lnTo>
                  <a:cubicBezTo>
                    <a:pt x="3450" y="10130"/>
                    <a:pt x="3547" y="10154"/>
                    <a:pt x="3669" y="10154"/>
                  </a:cubicBezTo>
                  <a:lnTo>
                    <a:pt x="3790" y="10154"/>
                  </a:lnTo>
                  <a:lnTo>
                    <a:pt x="3790" y="9984"/>
                  </a:lnTo>
                  <a:cubicBezTo>
                    <a:pt x="3742" y="9992"/>
                    <a:pt x="3693" y="9995"/>
                    <a:pt x="3644" y="9995"/>
                  </a:cubicBezTo>
                  <a:cubicBezTo>
                    <a:pt x="3547" y="9995"/>
                    <a:pt x="3450" y="9984"/>
                    <a:pt x="3353" y="9984"/>
                  </a:cubicBezTo>
                  <a:close/>
                  <a:moveTo>
                    <a:pt x="4203" y="10494"/>
                  </a:moveTo>
                  <a:cubicBezTo>
                    <a:pt x="4227" y="10640"/>
                    <a:pt x="4252" y="10810"/>
                    <a:pt x="4325" y="10956"/>
                  </a:cubicBezTo>
                  <a:lnTo>
                    <a:pt x="4446" y="10907"/>
                  </a:lnTo>
                  <a:cubicBezTo>
                    <a:pt x="4398" y="10786"/>
                    <a:pt x="4373" y="10640"/>
                    <a:pt x="4349" y="10494"/>
                  </a:cubicBezTo>
                  <a:close/>
                  <a:moveTo>
                    <a:pt x="4665" y="11248"/>
                  </a:moveTo>
                  <a:lnTo>
                    <a:pt x="4543" y="11345"/>
                  </a:lnTo>
                  <a:cubicBezTo>
                    <a:pt x="4640" y="11466"/>
                    <a:pt x="4762" y="11563"/>
                    <a:pt x="4883" y="11661"/>
                  </a:cubicBezTo>
                  <a:lnTo>
                    <a:pt x="4981" y="11563"/>
                  </a:lnTo>
                  <a:cubicBezTo>
                    <a:pt x="4859" y="11466"/>
                    <a:pt x="4762" y="11369"/>
                    <a:pt x="4665" y="11248"/>
                  </a:cubicBezTo>
                  <a:close/>
                  <a:moveTo>
                    <a:pt x="5345" y="11733"/>
                  </a:moveTo>
                  <a:lnTo>
                    <a:pt x="5296" y="11855"/>
                  </a:lnTo>
                  <a:cubicBezTo>
                    <a:pt x="5442" y="11928"/>
                    <a:pt x="5588" y="11952"/>
                    <a:pt x="5758" y="11976"/>
                  </a:cubicBezTo>
                  <a:lnTo>
                    <a:pt x="5758" y="11831"/>
                  </a:lnTo>
                  <a:cubicBezTo>
                    <a:pt x="5636" y="11806"/>
                    <a:pt x="5491" y="11782"/>
                    <a:pt x="5345" y="11733"/>
                  </a:cubicBezTo>
                  <a:close/>
                  <a:moveTo>
                    <a:pt x="6632" y="11758"/>
                  </a:moveTo>
                  <a:cubicBezTo>
                    <a:pt x="6487" y="11782"/>
                    <a:pt x="6365" y="11806"/>
                    <a:pt x="6219" y="11831"/>
                  </a:cubicBezTo>
                  <a:lnTo>
                    <a:pt x="6219" y="11976"/>
                  </a:lnTo>
                  <a:cubicBezTo>
                    <a:pt x="6365" y="11952"/>
                    <a:pt x="6511" y="11928"/>
                    <a:pt x="6681" y="11879"/>
                  </a:cubicBezTo>
                  <a:lnTo>
                    <a:pt x="6632" y="11758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  <p:grpSp>
        <p:nvGrpSpPr>
          <p:cNvPr id="786" name="Google Shape;786;p18"/>
          <p:cNvGrpSpPr/>
          <p:nvPr/>
        </p:nvGrpSpPr>
        <p:grpSpPr>
          <a:xfrm>
            <a:off x="8463951" y="3094295"/>
            <a:ext cx="1277992" cy="1010253"/>
            <a:chOff x="855987" y="2204128"/>
            <a:chExt cx="1217483" cy="962421"/>
          </a:xfrm>
        </p:grpSpPr>
        <p:grpSp>
          <p:nvGrpSpPr>
            <p:cNvPr id="787" name="Google Shape;787;p18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788" name="Google Shape;788;p18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789" name="Google Shape;789;p18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790" name="Google Shape;790;p18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791" name="Google Shape;791;p18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792" name="Google Shape;792;p18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793" name="Google Shape;793;p18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</p:grpSp>
        <p:sp>
          <p:nvSpPr>
            <p:cNvPr id="794" name="Google Shape;794;p18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  <p:grpSp>
        <p:nvGrpSpPr>
          <p:cNvPr id="795" name="Google Shape;795;p18"/>
          <p:cNvGrpSpPr/>
          <p:nvPr/>
        </p:nvGrpSpPr>
        <p:grpSpPr>
          <a:xfrm rot="10800000">
            <a:off x="3577133" y="-256769"/>
            <a:ext cx="1590405" cy="693261"/>
            <a:chOff x="3965010" y="571479"/>
            <a:chExt cx="1651683" cy="719972"/>
          </a:xfrm>
        </p:grpSpPr>
        <p:grpSp>
          <p:nvGrpSpPr>
            <p:cNvPr id="796" name="Google Shape;796;p18"/>
            <p:cNvGrpSpPr/>
            <p:nvPr/>
          </p:nvGrpSpPr>
          <p:grpSpPr>
            <a:xfrm>
              <a:off x="3965010" y="571479"/>
              <a:ext cx="1446820" cy="719972"/>
              <a:chOff x="3953250" y="571500"/>
              <a:chExt cx="1383325" cy="766825"/>
            </a:xfrm>
          </p:grpSpPr>
          <p:grpSp>
            <p:nvGrpSpPr>
              <p:cNvPr id="797" name="Google Shape;797;p18"/>
              <p:cNvGrpSpPr/>
              <p:nvPr/>
            </p:nvGrpSpPr>
            <p:grpSpPr>
              <a:xfrm>
                <a:off x="3953250" y="571500"/>
                <a:ext cx="1383166" cy="669650"/>
                <a:chOff x="897088" y="2374675"/>
                <a:chExt cx="1383166" cy="669650"/>
              </a:xfrm>
            </p:grpSpPr>
            <p:sp>
              <p:nvSpPr>
                <p:cNvPr id="798" name="Google Shape;798;p18"/>
                <p:cNvSpPr/>
                <p:nvPr/>
              </p:nvSpPr>
              <p:spPr>
                <a:xfrm>
                  <a:off x="1135613" y="2416700"/>
                  <a:ext cx="622500" cy="622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/>
                </a:p>
              </p:txBody>
            </p:sp>
            <p:sp>
              <p:nvSpPr>
                <p:cNvPr id="799" name="Google Shape;799;p18"/>
                <p:cNvSpPr/>
                <p:nvPr/>
              </p:nvSpPr>
              <p:spPr>
                <a:xfrm>
                  <a:off x="1479050" y="2374675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/>
                </a:p>
              </p:txBody>
            </p:sp>
            <p:sp>
              <p:nvSpPr>
                <p:cNvPr id="800" name="Google Shape;800;p18"/>
                <p:cNvSpPr/>
                <p:nvPr/>
              </p:nvSpPr>
              <p:spPr>
                <a:xfrm>
                  <a:off x="897088" y="2689700"/>
                  <a:ext cx="492600" cy="354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/>
                </a:p>
              </p:txBody>
            </p:sp>
            <p:sp>
              <p:nvSpPr>
                <p:cNvPr id="801" name="Google Shape;801;p18"/>
                <p:cNvSpPr/>
                <p:nvPr/>
              </p:nvSpPr>
              <p:spPr>
                <a:xfrm>
                  <a:off x="1657753" y="2551725"/>
                  <a:ext cx="6225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/>
                </a:p>
              </p:txBody>
            </p:sp>
          </p:grpSp>
          <p:sp>
            <p:nvSpPr>
              <p:cNvPr id="802" name="Google Shape;802;p18"/>
              <p:cNvSpPr/>
              <p:nvPr/>
            </p:nvSpPr>
            <p:spPr>
              <a:xfrm>
                <a:off x="3972775" y="907225"/>
                <a:ext cx="1363800" cy="4311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</p:grpSp>
        <p:sp>
          <p:nvSpPr>
            <p:cNvPr id="803" name="Google Shape;803;p18"/>
            <p:cNvSpPr/>
            <p:nvPr/>
          </p:nvSpPr>
          <p:spPr>
            <a:xfrm>
              <a:off x="4006544" y="571481"/>
              <a:ext cx="1610148" cy="660750"/>
            </a:xfrm>
            <a:custGeom>
              <a:avLst/>
              <a:gdLst/>
              <a:ahLst/>
              <a:cxnLst/>
              <a:rect l="l" t="t" r="r" b="b"/>
              <a:pathLst>
                <a:path w="3864" h="1872" extrusionOk="0">
                  <a:moveTo>
                    <a:pt x="1847" y="365"/>
                  </a:moveTo>
                  <a:cubicBezTo>
                    <a:pt x="1920" y="487"/>
                    <a:pt x="1920" y="633"/>
                    <a:pt x="1871" y="754"/>
                  </a:cubicBezTo>
                  <a:lnTo>
                    <a:pt x="1847" y="754"/>
                  </a:lnTo>
                  <a:cubicBezTo>
                    <a:pt x="1847" y="754"/>
                    <a:pt x="1823" y="754"/>
                    <a:pt x="1798" y="705"/>
                  </a:cubicBezTo>
                  <a:cubicBezTo>
                    <a:pt x="1774" y="608"/>
                    <a:pt x="1774" y="487"/>
                    <a:pt x="1847" y="390"/>
                  </a:cubicBezTo>
                  <a:lnTo>
                    <a:pt x="1847" y="365"/>
                  </a:lnTo>
                  <a:close/>
                  <a:moveTo>
                    <a:pt x="2891" y="584"/>
                  </a:moveTo>
                  <a:lnTo>
                    <a:pt x="2891" y="608"/>
                  </a:lnTo>
                  <a:cubicBezTo>
                    <a:pt x="2940" y="754"/>
                    <a:pt x="2940" y="900"/>
                    <a:pt x="2867" y="948"/>
                  </a:cubicBezTo>
                  <a:cubicBezTo>
                    <a:pt x="2831" y="960"/>
                    <a:pt x="2806" y="967"/>
                    <a:pt x="2791" y="967"/>
                  </a:cubicBezTo>
                  <a:cubicBezTo>
                    <a:pt x="2776" y="967"/>
                    <a:pt x="2770" y="960"/>
                    <a:pt x="2770" y="948"/>
                  </a:cubicBezTo>
                  <a:cubicBezTo>
                    <a:pt x="2770" y="803"/>
                    <a:pt x="2794" y="681"/>
                    <a:pt x="2891" y="584"/>
                  </a:cubicBezTo>
                  <a:close/>
                  <a:moveTo>
                    <a:pt x="754" y="1021"/>
                  </a:moveTo>
                  <a:cubicBezTo>
                    <a:pt x="851" y="1021"/>
                    <a:pt x="924" y="1070"/>
                    <a:pt x="972" y="1143"/>
                  </a:cubicBezTo>
                  <a:cubicBezTo>
                    <a:pt x="997" y="1216"/>
                    <a:pt x="972" y="1288"/>
                    <a:pt x="899" y="1337"/>
                  </a:cubicBezTo>
                  <a:cubicBezTo>
                    <a:pt x="887" y="1349"/>
                    <a:pt x="875" y="1355"/>
                    <a:pt x="863" y="1355"/>
                  </a:cubicBezTo>
                  <a:cubicBezTo>
                    <a:pt x="851" y="1355"/>
                    <a:pt x="839" y="1349"/>
                    <a:pt x="827" y="1337"/>
                  </a:cubicBezTo>
                  <a:cubicBezTo>
                    <a:pt x="754" y="1240"/>
                    <a:pt x="754" y="1143"/>
                    <a:pt x="754" y="1045"/>
                  </a:cubicBezTo>
                  <a:lnTo>
                    <a:pt x="754" y="1021"/>
                  </a:lnTo>
                  <a:close/>
                  <a:moveTo>
                    <a:pt x="2357" y="74"/>
                  </a:moveTo>
                  <a:cubicBezTo>
                    <a:pt x="2600" y="122"/>
                    <a:pt x="2794" y="268"/>
                    <a:pt x="2867" y="487"/>
                  </a:cubicBezTo>
                  <a:cubicBezTo>
                    <a:pt x="2746" y="608"/>
                    <a:pt x="2673" y="778"/>
                    <a:pt x="2697" y="973"/>
                  </a:cubicBezTo>
                  <a:cubicBezTo>
                    <a:pt x="2725" y="1015"/>
                    <a:pt x="2745" y="1041"/>
                    <a:pt x="2786" y="1041"/>
                  </a:cubicBezTo>
                  <a:cubicBezTo>
                    <a:pt x="2815" y="1041"/>
                    <a:pt x="2855" y="1027"/>
                    <a:pt x="2916" y="997"/>
                  </a:cubicBezTo>
                  <a:cubicBezTo>
                    <a:pt x="3061" y="924"/>
                    <a:pt x="3037" y="681"/>
                    <a:pt x="2964" y="487"/>
                  </a:cubicBezTo>
                  <a:cubicBezTo>
                    <a:pt x="2989" y="462"/>
                    <a:pt x="3013" y="462"/>
                    <a:pt x="3061" y="462"/>
                  </a:cubicBezTo>
                  <a:cubicBezTo>
                    <a:pt x="3329" y="535"/>
                    <a:pt x="3572" y="730"/>
                    <a:pt x="3693" y="997"/>
                  </a:cubicBezTo>
                  <a:cubicBezTo>
                    <a:pt x="3766" y="1143"/>
                    <a:pt x="3766" y="1337"/>
                    <a:pt x="3644" y="1483"/>
                  </a:cubicBezTo>
                  <a:cubicBezTo>
                    <a:pt x="3474" y="1677"/>
                    <a:pt x="2819" y="1799"/>
                    <a:pt x="1774" y="1799"/>
                  </a:cubicBezTo>
                  <a:cubicBezTo>
                    <a:pt x="1118" y="1799"/>
                    <a:pt x="535" y="1750"/>
                    <a:pt x="535" y="1750"/>
                  </a:cubicBezTo>
                  <a:cubicBezTo>
                    <a:pt x="316" y="1726"/>
                    <a:pt x="195" y="1653"/>
                    <a:pt x="146" y="1507"/>
                  </a:cubicBezTo>
                  <a:cubicBezTo>
                    <a:pt x="98" y="1386"/>
                    <a:pt x="219" y="1216"/>
                    <a:pt x="438" y="1118"/>
                  </a:cubicBezTo>
                  <a:cubicBezTo>
                    <a:pt x="511" y="1070"/>
                    <a:pt x="584" y="1045"/>
                    <a:pt x="681" y="1045"/>
                  </a:cubicBezTo>
                  <a:cubicBezTo>
                    <a:pt x="657" y="1167"/>
                    <a:pt x="705" y="1288"/>
                    <a:pt x="778" y="1410"/>
                  </a:cubicBezTo>
                  <a:cubicBezTo>
                    <a:pt x="808" y="1440"/>
                    <a:pt x="857" y="1461"/>
                    <a:pt x="901" y="1461"/>
                  </a:cubicBezTo>
                  <a:cubicBezTo>
                    <a:pt x="928" y="1461"/>
                    <a:pt x="954" y="1453"/>
                    <a:pt x="972" y="1434"/>
                  </a:cubicBezTo>
                  <a:cubicBezTo>
                    <a:pt x="1070" y="1361"/>
                    <a:pt x="1118" y="1240"/>
                    <a:pt x="1094" y="1118"/>
                  </a:cubicBezTo>
                  <a:cubicBezTo>
                    <a:pt x="1045" y="1021"/>
                    <a:pt x="924" y="924"/>
                    <a:pt x="802" y="924"/>
                  </a:cubicBezTo>
                  <a:cubicBezTo>
                    <a:pt x="851" y="681"/>
                    <a:pt x="1021" y="462"/>
                    <a:pt x="1264" y="365"/>
                  </a:cubicBezTo>
                  <a:cubicBezTo>
                    <a:pt x="1395" y="278"/>
                    <a:pt x="1517" y="234"/>
                    <a:pt x="1621" y="234"/>
                  </a:cubicBezTo>
                  <a:cubicBezTo>
                    <a:pt x="1689" y="234"/>
                    <a:pt x="1750" y="254"/>
                    <a:pt x="1798" y="292"/>
                  </a:cubicBezTo>
                  <a:cubicBezTo>
                    <a:pt x="1701" y="414"/>
                    <a:pt x="1677" y="584"/>
                    <a:pt x="1750" y="730"/>
                  </a:cubicBezTo>
                  <a:cubicBezTo>
                    <a:pt x="1750" y="778"/>
                    <a:pt x="1798" y="827"/>
                    <a:pt x="1871" y="827"/>
                  </a:cubicBezTo>
                  <a:cubicBezTo>
                    <a:pt x="1895" y="827"/>
                    <a:pt x="1920" y="803"/>
                    <a:pt x="1944" y="778"/>
                  </a:cubicBezTo>
                  <a:cubicBezTo>
                    <a:pt x="2041" y="633"/>
                    <a:pt x="2017" y="438"/>
                    <a:pt x="1920" y="292"/>
                  </a:cubicBezTo>
                  <a:cubicBezTo>
                    <a:pt x="1993" y="220"/>
                    <a:pt x="2090" y="147"/>
                    <a:pt x="2187" y="122"/>
                  </a:cubicBezTo>
                  <a:cubicBezTo>
                    <a:pt x="2236" y="98"/>
                    <a:pt x="2308" y="98"/>
                    <a:pt x="2357" y="74"/>
                  </a:cubicBezTo>
                  <a:close/>
                  <a:moveTo>
                    <a:pt x="2333" y="1"/>
                  </a:moveTo>
                  <a:cubicBezTo>
                    <a:pt x="2260" y="1"/>
                    <a:pt x="2211" y="25"/>
                    <a:pt x="2138" y="50"/>
                  </a:cubicBezTo>
                  <a:cubicBezTo>
                    <a:pt x="2017" y="74"/>
                    <a:pt x="1920" y="147"/>
                    <a:pt x="1823" y="244"/>
                  </a:cubicBezTo>
                  <a:cubicBezTo>
                    <a:pt x="1756" y="188"/>
                    <a:pt x="1674" y="158"/>
                    <a:pt x="1579" y="158"/>
                  </a:cubicBezTo>
                  <a:cubicBezTo>
                    <a:pt x="1466" y="158"/>
                    <a:pt x="1336" y="200"/>
                    <a:pt x="1191" y="292"/>
                  </a:cubicBezTo>
                  <a:cubicBezTo>
                    <a:pt x="924" y="414"/>
                    <a:pt x="754" y="657"/>
                    <a:pt x="681" y="948"/>
                  </a:cubicBezTo>
                  <a:cubicBezTo>
                    <a:pt x="584" y="948"/>
                    <a:pt x="487" y="973"/>
                    <a:pt x="414" y="1021"/>
                  </a:cubicBezTo>
                  <a:cubicBezTo>
                    <a:pt x="146" y="1167"/>
                    <a:pt x="1" y="1361"/>
                    <a:pt x="49" y="1531"/>
                  </a:cubicBezTo>
                  <a:cubicBezTo>
                    <a:pt x="74" y="1701"/>
                    <a:pt x="268" y="1823"/>
                    <a:pt x="511" y="1847"/>
                  </a:cubicBezTo>
                  <a:cubicBezTo>
                    <a:pt x="511" y="1847"/>
                    <a:pt x="1118" y="1871"/>
                    <a:pt x="1774" y="1871"/>
                  </a:cubicBezTo>
                  <a:cubicBezTo>
                    <a:pt x="2867" y="1871"/>
                    <a:pt x="3523" y="1774"/>
                    <a:pt x="3717" y="1556"/>
                  </a:cubicBezTo>
                  <a:cubicBezTo>
                    <a:pt x="3839" y="1386"/>
                    <a:pt x="3863" y="1167"/>
                    <a:pt x="3766" y="973"/>
                  </a:cubicBezTo>
                  <a:cubicBezTo>
                    <a:pt x="3620" y="681"/>
                    <a:pt x="3353" y="438"/>
                    <a:pt x="3037" y="365"/>
                  </a:cubicBezTo>
                  <a:cubicBezTo>
                    <a:pt x="2989" y="365"/>
                    <a:pt x="2940" y="390"/>
                    <a:pt x="2916" y="414"/>
                  </a:cubicBezTo>
                  <a:cubicBezTo>
                    <a:pt x="2819" y="171"/>
                    <a:pt x="2600" y="25"/>
                    <a:pt x="23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</p:spTree>
    <p:extLst>
      <p:ext uri="{BB962C8B-B14F-4D97-AF65-F5344CB8AC3E}">
        <p14:creationId xmlns:p14="http://schemas.microsoft.com/office/powerpoint/2010/main" val="18914378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4240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jp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13" Type="http://schemas.openxmlformats.org/officeDocument/2006/relationships/slideLayout" Target="../slideLayouts/slideLayout21.xml"/><Relationship Id="rId18" Type="http://schemas.openxmlformats.org/officeDocument/2006/relationships/slideLayout" Target="../slideLayouts/slideLayout26.xml"/><Relationship Id="rId26" Type="http://schemas.openxmlformats.org/officeDocument/2006/relationships/image" Target="../media/image6.jpeg"/><Relationship Id="rId3" Type="http://schemas.openxmlformats.org/officeDocument/2006/relationships/slideLayout" Target="../slideLayouts/slideLayout11.xml"/><Relationship Id="rId21" Type="http://schemas.openxmlformats.org/officeDocument/2006/relationships/slideLayout" Target="../slideLayouts/slideLayout29.xml"/><Relationship Id="rId7" Type="http://schemas.openxmlformats.org/officeDocument/2006/relationships/slideLayout" Target="../slideLayouts/slideLayout15.xml"/><Relationship Id="rId12" Type="http://schemas.openxmlformats.org/officeDocument/2006/relationships/slideLayout" Target="../slideLayouts/slideLayout20.xml"/><Relationship Id="rId17" Type="http://schemas.openxmlformats.org/officeDocument/2006/relationships/slideLayout" Target="../slideLayouts/slideLayout25.xml"/><Relationship Id="rId25" Type="http://schemas.openxmlformats.org/officeDocument/2006/relationships/theme" Target="../theme/theme2.xml"/><Relationship Id="rId2" Type="http://schemas.openxmlformats.org/officeDocument/2006/relationships/slideLayout" Target="../slideLayouts/slideLayout10.xml"/><Relationship Id="rId16" Type="http://schemas.openxmlformats.org/officeDocument/2006/relationships/slideLayout" Target="../slideLayouts/slideLayout24.xml"/><Relationship Id="rId20" Type="http://schemas.openxmlformats.org/officeDocument/2006/relationships/slideLayout" Target="../slideLayouts/slideLayout28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24" Type="http://schemas.openxmlformats.org/officeDocument/2006/relationships/slideLayout" Target="../slideLayouts/slideLayout32.xml"/><Relationship Id="rId5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23.xml"/><Relationship Id="rId23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27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Relationship Id="rId14" Type="http://schemas.openxmlformats.org/officeDocument/2006/relationships/slideLayout" Target="../slideLayouts/slideLayout22.xml"/><Relationship Id="rId22" Type="http://schemas.openxmlformats.org/officeDocument/2006/relationships/slideLayout" Target="../slideLayouts/slideLayout30.xml"/><Relationship Id="rId27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slideLayout" Target="../slideLayouts/slideLayout45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2" Type="http://schemas.openxmlformats.org/officeDocument/2006/relationships/slideLayout" Target="../slideLayouts/slideLayout34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slideLayout" Target="../slideLayouts/slideLayout4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/>
              <a:t>2025/4/13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909" b="71307"/>
          <a:stretch/>
        </p:blipFill>
        <p:spPr>
          <a:xfrm>
            <a:off x="5523091" y="3407339"/>
            <a:ext cx="3620909" cy="1737750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42643604-4AA1-431F-A3FD-A92279CD9E87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60" r:id="rId2"/>
    <p:sldLayoutId id="2147483661" r:id="rId3"/>
    <p:sldLayoutId id="2147483654" r:id="rId4"/>
    <p:sldLayoutId id="2147483655" r:id="rId5"/>
    <p:sldLayoutId id="2147483700" r:id="rId6"/>
    <p:sldLayoutId id="2147483751" r:id="rId7"/>
    <p:sldLayoutId id="2147483752" r:id="rId8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55"/>
          <a:stretch/>
        </p:blipFill>
        <p:spPr>
          <a:xfrm>
            <a:off x="-1" y="0"/>
            <a:ext cx="9144001" cy="5143500"/>
          </a:xfrm>
          <a:prstGeom prst="rect">
            <a:avLst/>
          </a:prstGeom>
        </p:spPr>
      </p:pic>
      <p:sp>
        <p:nvSpPr>
          <p:cNvPr id="3" name="圆角矩形 2"/>
          <p:cNvSpPr/>
          <p:nvPr/>
        </p:nvSpPr>
        <p:spPr>
          <a:xfrm>
            <a:off x="296465" y="257175"/>
            <a:ext cx="8551069" cy="4629150"/>
          </a:xfrm>
          <a:prstGeom prst="roundRect">
            <a:avLst>
              <a:gd name="adj" fmla="val 463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pic>
        <p:nvPicPr>
          <p:cNvPr id="4" name="图片 11">
            <a:extLst>
              <a:ext uri="{FF2B5EF4-FFF2-40B4-BE49-F238E27FC236}">
                <a16:creationId xmlns:a16="http://schemas.microsoft.com/office/drawing/2014/main" id="{DFEB5DD7-8DD5-B963-436A-5858A9A3FE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909" b="71307"/>
          <a:stretch/>
        </p:blipFill>
        <p:spPr>
          <a:xfrm>
            <a:off x="5523091" y="3407339"/>
            <a:ext cx="3620909" cy="1737750"/>
          </a:xfrm>
          <a:prstGeom prst="rect">
            <a:avLst/>
          </a:prstGeom>
        </p:spPr>
      </p:pic>
      <p:sp>
        <p:nvSpPr>
          <p:cNvPr id="5" name="矩形 6">
            <a:extLst>
              <a:ext uri="{FF2B5EF4-FFF2-40B4-BE49-F238E27FC236}">
                <a16:creationId xmlns:a16="http://schemas.microsoft.com/office/drawing/2014/main" id="{76D3C4FE-4E1A-69E9-FEC3-0A8A69D0A4D5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524165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38" r:id="rId12"/>
    <p:sldLayoutId id="2147483739" r:id="rId13"/>
    <p:sldLayoutId id="2147483740" r:id="rId14"/>
    <p:sldLayoutId id="2147483741" r:id="rId15"/>
    <p:sldLayoutId id="2147483742" r:id="rId16"/>
    <p:sldLayoutId id="2147483743" r:id="rId17"/>
    <p:sldLayoutId id="2147483744" r:id="rId18"/>
    <p:sldLayoutId id="2147483745" r:id="rId19"/>
    <p:sldLayoutId id="2147483746" r:id="rId20"/>
    <p:sldLayoutId id="2147483747" r:id="rId21"/>
    <p:sldLayoutId id="2147483748" r:id="rId22"/>
    <p:sldLayoutId id="2147483749" r:id="rId23"/>
    <p:sldLayoutId id="2147483750" r:id="rId2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1">
            <a:extLst>
              <a:ext uri="{FF2B5EF4-FFF2-40B4-BE49-F238E27FC236}">
                <a16:creationId xmlns:a16="http://schemas.microsoft.com/office/drawing/2014/main" id="{91E951A2-F6D5-8C3F-230F-C4062E9E35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909" b="71307"/>
          <a:stretch/>
        </p:blipFill>
        <p:spPr>
          <a:xfrm>
            <a:off x="5523091" y="3407339"/>
            <a:ext cx="3620909" cy="1737750"/>
          </a:xfrm>
          <a:prstGeom prst="rect">
            <a:avLst/>
          </a:prstGeom>
        </p:spPr>
      </p:pic>
      <p:sp>
        <p:nvSpPr>
          <p:cNvPr id="3" name="矩形 6">
            <a:extLst>
              <a:ext uri="{FF2B5EF4-FFF2-40B4-BE49-F238E27FC236}">
                <a16:creationId xmlns:a16="http://schemas.microsoft.com/office/drawing/2014/main" id="{6EFECA1B-5974-666B-7BE0-40F6D7E98E60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867895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6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  <p:sldLayoutId id="2147483764" r:id="rId11"/>
    <p:sldLayoutId id="2147483765" r:id="rId12"/>
    <p:sldLayoutId id="2147483766" r:id="rId13"/>
    <p:sldLayoutId id="2147483767" r:id="rId14"/>
  </p:sldLayoutIdLst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Relationship Id="rId9" Type="http://schemas.openxmlformats.org/officeDocument/2006/relationships/image" Target="../media/image39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slideLayout" Target="../slideLayouts/slideLayout33.xml"/><Relationship Id="rId1" Type="http://schemas.openxmlformats.org/officeDocument/2006/relationships/themeOverride" Target="../theme/themeOverride3.xml"/><Relationship Id="rId6" Type="http://schemas.microsoft.com/office/2007/relationships/hdphoto" Target="../media/hdphoto3.wdp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4.xml"/><Relationship Id="rId5" Type="http://schemas.openxmlformats.org/officeDocument/2006/relationships/image" Target="../media/image46.png"/><Relationship Id="rId4" Type="http://schemas.openxmlformats.org/officeDocument/2006/relationships/image" Target="../media/image43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svg"/><Relationship Id="rId3" Type="http://schemas.openxmlformats.org/officeDocument/2006/relationships/image" Target="../media/image47.png"/><Relationship Id="rId7" Type="http://schemas.openxmlformats.org/officeDocument/2006/relationships/image" Target="../media/image50.png"/><Relationship Id="rId2" Type="http://schemas.openxmlformats.org/officeDocument/2006/relationships/slideLayout" Target="../slideLayouts/slideLayout25.xml"/><Relationship Id="rId1" Type="http://schemas.openxmlformats.org/officeDocument/2006/relationships/themeOverride" Target="../theme/themeOverride5.xml"/><Relationship Id="rId6" Type="http://schemas.microsoft.com/office/2007/relationships/hdphoto" Target="../media/hdphoto4.wdp"/><Relationship Id="rId5" Type="http://schemas.openxmlformats.org/officeDocument/2006/relationships/image" Target="../media/image49.png"/><Relationship Id="rId4" Type="http://schemas.openxmlformats.org/officeDocument/2006/relationships/image" Target="../media/image48.svg"/><Relationship Id="rId9" Type="http://schemas.openxmlformats.org/officeDocument/2006/relationships/image" Target="../media/image5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slideLayout" Target="../slideLayouts/slideLayout9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2.xml"/><Relationship Id="rId5" Type="http://schemas.microsoft.com/office/2007/relationships/hdphoto" Target="../media/hdphoto2.wdp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8198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372297" y="3363838"/>
            <a:ext cx="239360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(</a:t>
            </a:r>
            <a:r>
              <a:rPr lang="en-US" sz="4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Tiết</a:t>
            </a:r>
            <a:r>
              <a:rPr lang="en-US" sz="4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2)</a:t>
            </a:r>
          </a:p>
        </p:txBody>
      </p:sp>
    </p:spTree>
    <p:extLst>
      <p:ext uri="{BB962C8B-B14F-4D97-AF65-F5344CB8AC3E}">
        <p14:creationId xmlns:p14="http://schemas.microsoft.com/office/powerpoint/2010/main" val="41360580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组合 197">
            <a:extLst>
              <a:ext uri="{FF2B5EF4-FFF2-40B4-BE49-F238E27FC236}">
                <a16:creationId xmlns:a16="http://schemas.microsoft.com/office/drawing/2014/main" id="{9F71842E-CD13-4C0C-A060-8D8F9BD95356}"/>
              </a:ext>
            </a:extLst>
          </p:cNvPr>
          <p:cNvGrpSpPr/>
          <p:nvPr/>
        </p:nvGrpSpPr>
        <p:grpSpPr>
          <a:xfrm>
            <a:off x="5721532" y="2"/>
            <a:ext cx="3422468" cy="3291839"/>
            <a:chOff x="7628709" y="-1"/>
            <a:chExt cx="4563291" cy="4389119"/>
          </a:xfrm>
        </p:grpSpPr>
        <p:grpSp>
          <p:nvGrpSpPr>
            <p:cNvPr id="15" name="组合 198">
              <a:extLst>
                <a:ext uri="{FF2B5EF4-FFF2-40B4-BE49-F238E27FC236}">
                  <a16:creationId xmlns:a16="http://schemas.microsoft.com/office/drawing/2014/main" id="{A98137D8-082C-438B-9B26-45FBAC2B8BCF}"/>
                </a:ext>
              </a:extLst>
            </p:cNvPr>
            <p:cNvGrpSpPr/>
            <p:nvPr/>
          </p:nvGrpSpPr>
          <p:grpSpPr>
            <a:xfrm>
              <a:off x="7628709" y="-1"/>
              <a:ext cx="4563291" cy="4389119"/>
              <a:chOff x="7628709" y="-1"/>
              <a:chExt cx="4563291" cy="4389119"/>
            </a:xfrm>
          </p:grpSpPr>
          <p:grpSp>
            <p:nvGrpSpPr>
              <p:cNvPr id="18" name="组合 201">
                <a:extLst>
                  <a:ext uri="{FF2B5EF4-FFF2-40B4-BE49-F238E27FC236}">
                    <a16:creationId xmlns:a16="http://schemas.microsoft.com/office/drawing/2014/main" id="{A597D673-12A3-43E9-AC30-36AEDB9FDB81}"/>
                  </a:ext>
                </a:extLst>
              </p:cNvPr>
              <p:cNvGrpSpPr/>
              <p:nvPr/>
            </p:nvGrpSpPr>
            <p:grpSpPr>
              <a:xfrm>
                <a:off x="8024948" y="0"/>
                <a:ext cx="4167052" cy="3566160"/>
                <a:chOff x="8024948" y="0"/>
                <a:chExt cx="4167052" cy="3566160"/>
              </a:xfrm>
            </p:grpSpPr>
            <p:sp>
              <p:nvSpPr>
                <p:cNvPr id="20" name="矩形 203">
                  <a:extLst>
                    <a:ext uri="{FF2B5EF4-FFF2-40B4-BE49-F238E27FC236}">
                      <a16:creationId xmlns:a16="http://schemas.microsoft.com/office/drawing/2014/main" id="{BC5A71E1-460B-46F0-96A4-83B933ED0CFF}"/>
                    </a:ext>
                  </a:extLst>
                </p:cNvPr>
                <p:cNvSpPr/>
                <p:nvPr/>
              </p:nvSpPr>
              <p:spPr>
                <a:xfrm>
                  <a:off x="8660674" y="0"/>
                  <a:ext cx="3531326" cy="2769326"/>
                </a:xfrm>
                <a:prstGeom prst="rect">
                  <a:avLst/>
                </a:prstGeom>
                <a:solidFill>
                  <a:srgbClr val="2F5597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378">
                    <a:buClr>
                      <a:srgbClr val="000000"/>
                    </a:buClr>
                    <a:defRPr/>
                  </a:pPr>
                  <a:endParaRPr lang="zh-CN" altLang="en-US" sz="1050" kern="0">
                    <a:solidFill>
                      <a:srgbClr val="FFFFFF"/>
                    </a:solidFill>
                    <a:latin typeface="inpin heiti" panose="00000500000000000000" pitchFamily="2" charset="-122"/>
                    <a:ea typeface="inpin heiti" panose="00000500000000000000" pitchFamily="2" charset="-122"/>
                    <a:sym typeface="inpin heiti" panose="00000500000000000000" pitchFamily="2" charset="-122"/>
                  </a:endParaRPr>
                </a:p>
              </p:txBody>
            </p:sp>
            <p:sp>
              <p:nvSpPr>
                <p:cNvPr id="21" name="任意多边形 204">
                  <a:extLst>
                    <a:ext uri="{FF2B5EF4-FFF2-40B4-BE49-F238E27FC236}">
                      <a16:creationId xmlns:a16="http://schemas.microsoft.com/office/drawing/2014/main" id="{6E0A5EB2-0246-416C-9646-EB7177B8F61C}"/>
                    </a:ext>
                  </a:extLst>
                </p:cNvPr>
                <p:cNvSpPr/>
                <p:nvPr/>
              </p:nvSpPr>
              <p:spPr>
                <a:xfrm>
                  <a:off x="8024948" y="0"/>
                  <a:ext cx="4167052" cy="3566160"/>
                </a:xfrm>
                <a:custGeom>
                  <a:avLst/>
                  <a:gdLst>
                    <a:gd name="connsiteX0" fmla="*/ 66171 w 3897085"/>
                    <a:gd name="connsiteY0" fmla="*/ 0 h 3474720"/>
                    <a:gd name="connsiteX1" fmla="*/ 913544 w 3897085"/>
                    <a:gd name="connsiteY1" fmla="*/ 0 h 3474720"/>
                    <a:gd name="connsiteX2" fmla="*/ 941219 w 3897085"/>
                    <a:gd name="connsiteY2" fmla="*/ 50987 h 3474720"/>
                    <a:gd name="connsiteX3" fmla="*/ 979714 w 3897085"/>
                    <a:gd name="connsiteY3" fmla="*/ 241662 h 3474720"/>
                    <a:gd name="connsiteX4" fmla="*/ 941219 w 3897085"/>
                    <a:gd name="connsiteY4" fmla="*/ 432337 h 3474720"/>
                    <a:gd name="connsiteX5" fmla="*/ 940094 w 3897085"/>
                    <a:gd name="connsiteY5" fmla="*/ 434410 h 3474720"/>
                    <a:gd name="connsiteX6" fmla="*/ 973181 w 3897085"/>
                    <a:gd name="connsiteY6" fmla="*/ 431074 h 3474720"/>
                    <a:gd name="connsiteX7" fmla="*/ 1508797 w 3897085"/>
                    <a:gd name="connsiteY7" fmla="*/ 786104 h 3474720"/>
                    <a:gd name="connsiteX8" fmla="*/ 1526368 w 3897085"/>
                    <a:gd name="connsiteY8" fmla="*/ 842708 h 3474720"/>
                    <a:gd name="connsiteX9" fmla="*/ 1579016 w 3897085"/>
                    <a:gd name="connsiteY9" fmla="*/ 799269 h 3474720"/>
                    <a:gd name="connsiteX10" fmla="*/ 2057400 w 3897085"/>
                    <a:gd name="connsiteY10" fmla="*/ 653143 h 3474720"/>
                    <a:gd name="connsiteX11" fmla="*/ 2913018 w 3897085"/>
                    <a:gd name="connsiteY11" fmla="*/ 1508761 h 3474720"/>
                    <a:gd name="connsiteX12" fmla="*/ 2845779 w 3897085"/>
                    <a:gd name="connsiteY12" fmla="*/ 1841806 h 3474720"/>
                    <a:gd name="connsiteX13" fmla="*/ 2789968 w 3897085"/>
                    <a:gd name="connsiteY13" fmla="*/ 1944631 h 3474720"/>
                    <a:gd name="connsiteX14" fmla="*/ 2857646 w 3897085"/>
                    <a:gd name="connsiteY14" fmla="*/ 1965639 h 3474720"/>
                    <a:gd name="connsiteX15" fmla="*/ 3038685 w 3897085"/>
                    <a:gd name="connsiteY15" fmla="*/ 2114721 h 3474720"/>
                    <a:gd name="connsiteX16" fmla="*/ 3070970 w 3897085"/>
                    <a:gd name="connsiteY16" fmla="*/ 2174202 h 3474720"/>
                    <a:gd name="connsiteX17" fmla="*/ 3120278 w 3897085"/>
                    <a:gd name="connsiteY17" fmla="*/ 2114440 h 3474720"/>
                    <a:gd name="connsiteX18" fmla="*/ 3683725 w 3897085"/>
                    <a:gd name="connsiteY18" fmla="*/ 1881052 h 3474720"/>
                    <a:gd name="connsiteX19" fmla="*/ 3844315 w 3897085"/>
                    <a:gd name="connsiteY19" fmla="*/ 1897241 h 3474720"/>
                    <a:gd name="connsiteX20" fmla="*/ 3897085 w 3897085"/>
                    <a:gd name="connsiteY20" fmla="*/ 1910810 h 3474720"/>
                    <a:gd name="connsiteX21" fmla="*/ 3897085 w 3897085"/>
                    <a:gd name="connsiteY21" fmla="*/ 3444963 h 3474720"/>
                    <a:gd name="connsiteX22" fmla="*/ 3844315 w 3897085"/>
                    <a:gd name="connsiteY22" fmla="*/ 3458531 h 3474720"/>
                    <a:gd name="connsiteX23" fmla="*/ 3683725 w 3897085"/>
                    <a:gd name="connsiteY23" fmla="*/ 3474720 h 3474720"/>
                    <a:gd name="connsiteX24" fmla="*/ 2903080 w 3897085"/>
                    <a:gd name="connsiteY24" fmla="*/ 2838476 h 3474720"/>
                    <a:gd name="connsiteX25" fmla="*/ 2889774 w 3897085"/>
                    <a:gd name="connsiteY25" fmla="*/ 2706488 h 3474720"/>
                    <a:gd name="connsiteX26" fmla="*/ 2857646 w 3897085"/>
                    <a:gd name="connsiteY26" fmla="*/ 2723927 h 3474720"/>
                    <a:gd name="connsiteX27" fmla="*/ 2697479 w 3897085"/>
                    <a:gd name="connsiteY27" fmla="*/ 2756263 h 3474720"/>
                    <a:gd name="connsiteX28" fmla="*/ 2285999 w 3897085"/>
                    <a:gd name="connsiteY28" fmla="*/ 2344783 h 3474720"/>
                    <a:gd name="connsiteX29" fmla="*/ 2287265 w 3897085"/>
                    <a:gd name="connsiteY29" fmla="*/ 2332230 h 3474720"/>
                    <a:gd name="connsiteX30" fmla="*/ 2229837 w 3897085"/>
                    <a:gd name="connsiteY30" fmla="*/ 2346996 h 3474720"/>
                    <a:gd name="connsiteX31" fmla="*/ 2057400 w 3897085"/>
                    <a:gd name="connsiteY31" fmla="*/ 2364379 h 3474720"/>
                    <a:gd name="connsiteX32" fmla="*/ 1219165 w 3897085"/>
                    <a:gd name="connsiteY32" fmla="*/ 1681198 h 3474720"/>
                    <a:gd name="connsiteX33" fmla="*/ 1205410 w 3897085"/>
                    <a:gd name="connsiteY33" fmla="*/ 1544751 h 3474720"/>
                    <a:gd name="connsiteX34" fmla="*/ 1199448 w 3897085"/>
                    <a:gd name="connsiteY34" fmla="*/ 1547987 h 3474720"/>
                    <a:gd name="connsiteX35" fmla="*/ 973181 w 3897085"/>
                    <a:gd name="connsiteY35" fmla="*/ 1593668 h 3474720"/>
                    <a:gd name="connsiteX36" fmla="*/ 391884 w 3897085"/>
                    <a:gd name="connsiteY36" fmla="*/ 1012371 h 3474720"/>
                    <a:gd name="connsiteX37" fmla="*/ 437565 w 3897085"/>
                    <a:gd name="connsiteY37" fmla="*/ 786104 h 3474720"/>
                    <a:gd name="connsiteX38" fmla="*/ 468369 w 3897085"/>
                    <a:gd name="connsiteY38" fmla="*/ 729353 h 3474720"/>
                    <a:gd name="connsiteX39" fmla="*/ 391134 w 3897085"/>
                    <a:gd name="connsiteY39" fmla="*/ 721567 h 3474720"/>
                    <a:gd name="connsiteX40" fmla="*/ 0 w 3897085"/>
                    <a:gd name="connsiteY40" fmla="*/ 241662 h 3474720"/>
                    <a:gd name="connsiteX41" fmla="*/ 38496 w 3897085"/>
                    <a:gd name="connsiteY41" fmla="*/ 50987 h 34747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</a:cxnLst>
                  <a:rect l="l" t="t" r="r" b="b"/>
                  <a:pathLst>
                    <a:path w="3897085" h="3474720">
                      <a:moveTo>
                        <a:pt x="66171" y="0"/>
                      </a:moveTo>
                      <a:lnTo>
                        <a:pt x="913544" y="0"/>
                      </a:lnTo>
                      <a:lnTo>
                        <a:pt x="941219" y="50987"/>
                      </a:lnTo>
                      <a:cubicBezTo>
                        <a:pt x="966007" y="109593"/>
                        <a:pt x="979714" y="174027"/>
                        <a:pt x="979714" y="241662"/>
                      </a:cubicBezTo>
                      <a:cubicBezTo>
                        <a:pt x="979714" y="309297"/>
                        <a:pt x="966007" y="373731"/>
                        <a:pt x="941219" y="432337"/>
                      </a:cubicBezTo>
                      <a:lnTo>
                        <a:pt x="940094" y="434410"/>
                      </a:lnTo>
                      <a:lnTo>
                        <a:pt x="973181" y="431074"/>
                      </a:lnTo>
                      <a:cubicBezTo>
                        <a:pt x="1213962" y="431074"/>
                        <a:pt x="1420551" y="577468"/>
                        <a:pt x="1508797" y="786104"/>
                      </a:cubicBezTo>
                      <a:lnTo>
                        <a:pt x="1526368" y="842708"/>
                      </a:lnTo>
                      <a:lnTo>
                        <a:pt x="1579016" y="799269"/>
                      </a:lnTo>
                      <a:cubicBezTo>
                        <a:pt x="1715573" y="707013"/>
                        <a:pt x="1880196" y="653143"/>
                        <a:pt x="2057400" y="653143"/>
                      </a:cubicBezTo>
                      <a:cubicBezTo>
                        <a:pt x="2529945" y="653143"/>
                        <a:pt x="2913018" y="1036216"/>
                        <a:pt x="2913018" y="1508761"/>
                      </a:cubicBezTo>
                      <a:cubicBezTo>
                        <a:pt x="2913018" y="1626897"/>
                        <a:pt x="2889076" y="1739442"/>
                        <a:pt x="2845779" y="1841806"/>
                      </a:cubicBezTo>
                      <a:lnTo>
                        <a:pt x="2789968" y="1944631"/>
                      </a:lnTo>
                      <a:lnTo>
                        <a:pt x="2857646" y="1965639"/>
                      </a:lnTo>
                      <a:cubicBezTo>
                        <a:pt x="2931489" y="1996872"/>
                        <a:pt x="2994317" y="2049048"/>
                        <a:pt x="3038685" y="2114721"/>
                      </a:cubicBezTo>
                      <a:lnTo>
                        <a:pt x="3070970" y="2174202"/>
                      </a:lnTo>
                      <a:lnTo>
                        <a:pt x="3120278" y="2114440"/>
                      </a:lnTo>
                      <a:cubicBezTo>
                        <a:pt x="3264477" y="1970241"/>
                        <a:pt x="3463685" y="1881052"/>
                        <a:pt x="3683725" y="1881052"/>
                      </a:cubicBezTo>
                      <a:cubicBezTo>
                        <a:pt x="3738735" y="1881052"/>
                        <a:pt x="3792443" y="1886626"/>
                        <a:pt x="3844315" y="1897241"/>
                      </a:cubicBezTo>
                      <a:lnTo>
                        <a:pt x="3897085" y="1910810"/>
                      </a:lnTo>
                      <a:lnTo>
                        <a:pt x="3897085" y="3444963"/>
                      </a:lnTo>
                      <a:lnTo>
                        <a:pt x="3844315" y="3458531"/>
                      </a:lnTo>
                      <a:cubicBezTo>
                        <a:pt x="3792443" y="3469146"/>
                        <a:pt x="3738735" y="3474720"/>
                        <a:pt x="3683725" y="3474720"/>
                      </a:cubicBezTo>
                      <a:cubicBezTo>
                        <a:pt x="3298656" y="3474720"/>
                        <a:pt x="2977382" y="3201580"/>
                        <a:pt x="2903080" y="2838476"/>
                      </a:cubicBezTo>
                      <a:lnTo>
                        <a:pt x="2889774" y="2706488"/>
                      </a:lnTo>
                      <a:lnTo>
                        <a:pt x="2857646" y="2723927"/>
                      </a:lnTo>
                      <a:cubicBezTo>
                        <a:pt x="2808417" y="2744749"/>
                        <a:pt x="2754293" y="2756263"/>
                        <a:pt x="2697479" y="2756263"/>
                      </a:cubicBezTo>
                      <a:cubicBezTo>
                        <a:pt x="2470225" y="2756263"/>
                        <a:pt x="2285999" y="2572037"/>
                        <a:pt x="2285999" y="2344783"/>
                      </a:cubicBezTo>
                      <a:lnTo>
                        <a:pt x="2287265" y="2332230"/>
                      </a:lnTo>
                      <a:lnTo>
                        <a:pt x="2229837" y="2346996"/>
                      </a:lnTo>
                      <a:cubicBezTo>
                        <a:pt x="2174138" y="2358394"/>
                        <a:pt x="2116468" y="2364379"/>
                        <a:pt x="2057400" y="2364379"/>
                      </a:cubicBezTo>
                      <a:cubicBezTo>
                        <a:pt x="1643923" y="2364379"/>
                        <a:pt x="1298948" y="2071089"/>
                        <a:pt x="1219165" y="1681198"/>
                      </a:cubicBezTo>
                      <a:lnTo>
                        <a:pt x="1205410" y="1544751"/>
                      </a:lnTo>
                      <a:lnTo>
                        <a:pt x="1199448" y="1547987"/>
                      </a:lnTo>
                      <a:cubicBezTo>
                        <a:pt x="1129903" y="1577402"/>
                        <a:pt x="1053441" y="1593668"/>
                        <a:pt x="973181" y="1593668"/>
                      </a:cubicBezTo>
                      <a:cubicBezTo>
                        <a:pt x="652140" y="1593668"/>
                        <a:pt x="391884" y="1333412"/>
                        <a:pt x="391884" y="1012371"/>
                      </a:cubicBezTo>
                      <a:cubicBezTo>
                        <a:pt x="391884" y="932111"/>
                        <a:pt x="408150" y="855650"/>
                        <a:pt x="437565" y="786104"/>
                      </a:cubicBezTo>
                      <a:lnTo>
                        <a:pt x="468369" y="729353"/>
                      </a:lnTo>
                      <a:lnTo>
                        <a:pt x="391134" y="721567"/>
                      </a:lnTo>
                      <a:cubicBezTo>
                        <a:pt x="167914" y="675890"/>
                        <a:pt x="0" y="478385"/>
                        <a:pt x="0" y="241662"/>
                      </a:cubicBezTo>
                      <a:cubicBezTo>
                        <a:pt x="0" y="174027"/>
                        <a:pt x="13708" y="109593"/>
                        <a:pt x="38496" y="5098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ffectLst>
                  <a:outerShdw blurRad="165100" dist="88900" algn="l" rotWithShape="0">
                    <a:prstClr val="black">
                      <a:alpha val="19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378">
                    <a:buClr>
                      <a:srgbClr val="000000"/>
                    </a:buClr>
                    <a:defRPr/>
                  </a:pPr>
                  <a:endParaRPr lang="zh-CN" altLang="en-US" sz="1050" kern="0">
                    <a:solidFill>
                      <a:srgbClr val="FFFFFF"/>
                    </a:solidFill>
                    <a:latin typeface="inpin heiti" panose="00000500000000000000" pitchFamily="2" charset="-122"/>
                    <a:ea typeface="inpin heiti" panose="00000500000000000000" pitchFamily="2" charset="-122"/>
                    <a:sym typeface="inpin heiti" panose="00000500000000000000" pitchFamily="2" charset="-122"/>
                  </a:endParaRPr>
                </a:p>
              </p:txBody>
            </p:sp>
            <p:sp>
              <p:nvSpPr>
                <p:cNvPr id="22" name="任意多边形 205">
                  <a:extLst>
                    <a:ext uri="{FF2B5EF4-FFF2-40B4-BE49-F238E27FC236}">
                      <a16:creationId xmlns:a16="http://schemas.microsoft.com/office/drawing/2014/main" id="{77D6E0EE-3EF0-42D0-9FC0-B886EA59019A}"/>
                    </a:ext>
                  </a:extLst>
                </p:cNvPr>
                <p:cNvSpPr/>
                <p:nvPr/>
              </p:nvSpPr>
              <p:spPr>
                <a:xfrm>
                  <a:off x="8024948" y="0"/>
                  <a:ext cx="4167052" cy="3566160"/>
                </a:xfrm>
                <a:custGeom>
                  <a:avLst/>
                  <a:gdLst>
                    <a:gd name="connsiteX0" fmla="*/ 66171 w 3897085"/>
                    <a:gd name="connsiteY0" fmla="*/ 0 h 3474720"/>
                    <a:gd name="connsiteX1" fmla="*/ 913544 w 3897085"/>
                    <a:gd name="connsiteY1" fmla="*/ 0 h 3474720"/>
                    <a:gd name="connsiteX2" fmla="*/ 941219 w 3897085"/>
                    <a:gd name="connsiteY2" fmla="*/ 50987 h 3474720"/>
                    <a:gd name="connsiteX3" fmla="*/ 979714 w 3897085"/>
                    <a:gd name="connsiteY3" fmla="*/ 241662 h 3474720"/>
                    <a:gd name="connsiteX4" fmla="*/ 941219 w 3897085"/>
                    <a:gd name="connsiteY4" fmla="*/ 432337 h 3474720"/>
                    <a:gd name="connsiteX5" fmla="*/ 940094 w 3897085"/>
                    <a:gd name="connsiteY5" fmla="*/ 434410 h 3474720"/>
                    <a:gd name="connsiteX6" fmla="*/ 973181 w 3897085"/>
                    <a:gd name="connsiteY6" fmla="*/ 431074 h 3474720"/>
                    <a:gd name="connsiteX7" fmla="*/ 1508797 w 3897085"/>
                    <a:gd name="connsiteY7" fmla="*/ 786104 h 3474720"/>
                    <a:gd name="connsiteX8" fmla="*/ 1526368 w 3897085"/>
                    <a:gd name="connsiteY8" fmla="*/ 842708 h 3474720"/>
                    <a:gd name="connsiteX9" fmla="*/ 1579016 w 3897085"/>
                    <a:gd name="connsiteY9" fmla="*/ 799269 h 3474720"/>
                    <a:gd name="connsiteX10" fmla="*/ 2057400 w 3897085"/>
                    <a:gd name="connsiteY10" fmla="*/ 653143 h 3474720"/>
                    <a:gd name="connsiteX11" fmla="*/ 2913018 w 3897085"/>
                    <a:gd name="connsiteY11" fmla="*/ 1508761 h 3474720"/>
                    <a:gd name="connsiteX12" fmla="*/ 2845779 w 3897085"/>
                    <a:gd name="connsiteY12" fmla="*/ 1841806 h 3474720"/>
                    <a:gd name="connsiteX13" fmla="*/ 2789968 w 3897085"/>
                    <a:gd name="connsiteY13" fmla="*/ 1944631 h 3474720"/>
                    <a:gd name="connsiteX14" fmla="*/ 2857646 w 3897085"/>
                    <a:gd name="connsiteY14" fmla="*/ 1965639 h 3474720"/>
                    <a:gd name="connsiteX15" fmla="*/ 3038685 w 3897085"/>
                    <a:gd name="connsiteY15" fmla="*/ 2114721 h 3474720"/>
                    <a:gd name="connsiteX16" fmla="*/ 3070970 w 3897085"/>
                    <a:gd name="connsiteY16" fmla="*/ 2174202 h 3474720"/>
                    <a:gd name="connsiteX17" fmla="*/ 3120278 w 3897085"/>
                    <a:gd name="connsiteY17" fmla="*/ 2114440 h 3474720"/>
                    <a:gd name="connsiteX18" fmla="*/ 3683725 w 3897085"/>
                    <a:gd name="connsiteY18" fmla="*/ 1881052 h 3474720"/>
                    <a:gd name="connsiteX19" fmla="*/ 3844315 w 3897085"/>
                    <a:gd name="connsiteY19" fmla="*/ 1897241 h 3474720"/>
                    <a:gd name="connsiteX20" fmla="*/ 3897085 w 3897085"/>
                    <a:gd name="connsiteY20" fmla="*/ 1910810 h 3474720"/>
                    <a:gd name="connsiteX21" fmla="*/ 3897085 w 3897085"/>
                    <a:gd name="connsiteY21" fmla="*/ 3444963 h 3474720"/>
                    <a:gd name="connsiteX22" fmla="*/ 3844315 w 3897085"/>
                    <a:gd name="connsiteY22" fmla="*/ 3458531 h 3474720"/>
                    <a:gd name="connsiteX23" fmla="*/ 3683725 w 3897085"/>
                    <a:gd name="connsiteY23" fmla="*/ 3474720 h 3474720"/>
                    <a:gd name="connsiteX24" fmla="*/ 2903080 w 3897085"/>
                    <a:gd name="connsiteY24" fmla="*/ 2838476 h 3474720"/>
                    <a:gd name="connsiteX25" fmla="*/ 2889774 w 3897085"/>
                    <a:gd name="connsiteY25" fmla="*/ 2706488 h 3474720"/>
                    <a:gd name="connsiteX26" fmla="*/ 2857646 w 3897085"/>
                    <a:gd name="connsiteY26" fmla="*/ 2723927 h 3474720"/>
                    <a:gd name="connsiteX27" fmla="*/ 2697479 w 3897085"/>
                    <a:gd name="connsiteY27" fmla="*/ 2756263 h 3474720"/>
                    <a:gd name="connsiteX28" fmla="*/ 2285999 w 3897085"/>
                    <a:gd name="connsiteY28" fmla="*/ 2344783 h 3474720"/>
                    <a:gd name="connsiteX29" fmla="*/ 2287265 w 3897085"/>
                    <a:gd name="connsiteY29" fmla="*/ 2332230 h 3474720"/>
                    <a:gd name="connsiteX30" fmla="*/ 2229837 w 3897085"/>
                    <a:gd name="connsiteY30" fmla="*/ 2346996 h 3474720"/>
                    <a:gd name="connsiteX31" fmla="*/ 2057400 w 3897085"/>
                    <a:gd name="connsiteY31" fmla="*/ 2364379 h 3474720"/>
                    <a:gd name="connsiteX32" fmla="*/ 1219165 w 3897085"/>
                    <a:gd name="connsiteY32" fmla="*/ 1681198 h 3474720"/>
                    <a:gd name="connsiteX33" fmla="*/ 1205410 w 3897085"/>
                    <a:gd name="connsiteY33" fmla="*/ 1544751 h 3474720"/>
                    <a:gd name="connsiteX34" fmla="*/ 1199448 w 3897085"/>
                    <a:gd name="connsiteY34" fmla="*/ 1547987 h 3474720"/>
                    <a:gd name="connsiteX35" fmla="*/ 973181 w 3897085"/>
                    <a:gd name="connsiteY35" fmla="*/ 1593668 h 3474720"/>
                    <a:gd name="connsiteX36" fmla="*/ 391884 w 3897085"/>
                    <a:gd name="connsiteY36" fmla="*/ 1012371 h 3474720"/>
                    <a:gd name="connsiteX37" fmla="*/ 437565 w 3897085"/>
                    <a:gd name="connsiteY37" fmla="*/ 786104 h 3474720"/>
                    <a:gd name="connsiteX38" fmla="*/ 468369 w 3897085"/>
                    <a:gd name="connsiteY38" fmla="*/ 729353 h 3474720"/>
                    <a:gd name="connsiteX39" fmla="*/ 391134 w 3897085"/>
                    <a:gd name="connsiteY39" fmla="*/ 721567 h 3474720"/>
                    <a:gd name="connsiteX40" fmla="*/ 0 w 3897085"/>
                    <a:gd name="connsiteY40" fmla="*/ 241662 h 3474720"/>
                    <a:gd name="connsiteX41" fmla="*/ 38496 w 3897085"/>
                    <a:gd name="connsiteY41" fmla="*/ 50987 h 34747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</a:cxnLst>
                  <a:rect l="l" t="t" r="r" b="b"/>
                  <a:pathLst>
                    <a:path w="3897085" h="3474720">
                      <a:moveTo>
                        <a:pt x="66171" y="0"/>
                      </a:moveTo>
                      <a:lnTo>
                        <a:pt x="913544" y="0"/>
                      </a:lnTo>
                      <a:lnTo>
                        <a:pt x="941219" y="50987"/>
                      </a:lnTo>
                      <a:cubicBezTo>
                        <a:pt x="966007" y="109593"/>
                        <a:pt x="979714" y="174027"/>
                        <a:pt x="979714" y="241662"/>
                      </a:cubicBezTo>
                      <a:cubicBezTo>
                        <a:pt x="979714" y="309297"/>
                        <a:pt x="966007" y="373731"/>
                        <a:pt x="941219" y="432337"/>
                      </a:cubicBezTo>
                      <a:lnTo>
                        <a:pt x="940094" y="434410"/>
                      </a:lnTo>
                      <a:lnTo>
                        <a:pt x="973181" y="431074"/>
                      </a:lnTo>
                      <a:cubicBezTo>
                        <a:pt x="1213962" y="431074"/>
                        <a:pt x="1420551" y="577468"/>
                        <a:pt x="1508797" y="786104"/>
                      </a:cubicBezTo>
                      <a:lnTo>
                        <a:pt x="1526368" y="842708"/>
                      </a:lnTo>
                      <a:lnTo>
                        <a:pt x="1579016" y="799269"/>
                      </a:lnTo>
                      <a:cubicBezTo>
                        <a:pt x="1715573" y="707013"/>
                        <a:pt x="1880196" y="653143"/>
                        <a:pt x="2057400" y="653143"/>
                      </a:cubicBezTo>
                      <a:cubicBezTo>
                        <a:pt x="2529945" y="653143"/>
                        <a:pt x="2913018" y="1036216"/>
                        <a:pt x="2913018" y="1508761"/>
                      </a:cubicBezTo>
                      <a:cubicBezTo>
                        <a:pt x="2913018" y="1626897"/>
                        <a:pt x="2889076" y="1739442"/>
                        <a:pt x="2845779" y="1841806"/>
                      </a:cubicBezTo>
                      <a:lnTo>
                        <a:pt x="2789968" y="1944631"/>
                      </a:lnTo>
                      <a:lnTo>
                        <a:pt x="2857646" y="1965639"/>
                      </a:lnTo>
                      <a:cubicBezTo>
                        <a:pt x="2931489" y="1996872"/>
                        <a:pt x="2994317" y="2049048"/>
                        <a:pt x="3038685" y="2114721"/>
                      </a:cubicBezTo>
                      <a:lnTo>
                        <a:pt x="3070970" y="2174202"/>
                      </a:lnTo>
                      <a:lnTo>
                        <a:pt x="3120278" y="2114440"/>
                      </a:lnTo>
                      <a:cubicBezTo>
                        <a:pt x="3264477" y="1970241"/>
                        <a:pt x="3463685" y="1881052"/>
                        <a:pt x="3683725" y="1881052"/>
                      </a:cubicBezTo>
                      <a:cubicBezTo>
                        <a:pt x="3738735" y="1881052"/>
                        <a:pt x="3792443" y="1886626"/>
                        <a:pt x="3844315" y="1897241"/>
                      </a:cubicBezTo>
                      <a:lnTo>
                        <a:pt x="3897085" y="1910810"/>
                      </a:lnTo>
                      <a:lnTo>
                        <a:pt x="3897085" y="3444963"/>
                      </a:lnTo>
                      <a:lnTo>
                        <a:pt x="3844315" y="3458531"/>
                      </a:lnTo>
                      <a:cubicBezTo>
                        <a:pt x="3792443" y="3469146"/>
                        <a:pt x="3738735" y="3474720"/>
                        <a:pt x="3683725" y="3474720"/>
                      </a:cubicBezTo>
                      <a:cubicBezTo>
                        <a:pt x="3298656" y="3474720"/>
                        <a:pt x="2977382" y="3201580"/>
                        <a:pt x="2903080" y="2838476"/>
                      </a:cubicBezTo>
                      <a:lnTo>
                        <a:pt x="2889774" y="2706488"/>
                      </a:lnTo>
                      <a:lnTo>
                        <a:pt x="2857646" y="2723927"/>
                      </a:lnTo>
                      <a:cubicBezTo>
                        <a:pt x="2808417" y="2744749"/>
                        <a:pt x="2754293" y="2756263"/>
                        <a:pt x="2697479" y="2756263"/>
                      </a:cubicBezTo>
                      <a:cubicBezTo>
                        <a:pt x="2470225" y="2756263"/>
                        <a:pt x="2285999" y="2572037"/>
                        <a:pt x="2285999" y="2344783"/>
                      </a:cubicBezTo>
                      <a:lnTo>
                        <a:pt x="2287265" y="2332230"/>
                      </a:lnTo>
                      <a:lnTo>
                        <a:pt x="2229837" y="2346996"/>
                      </a:lnTo>
                      <a:cubicBezTo>
                        <a:pt x="2174138" y="2358394"/>
                        <a:pt x="2116468" y="2364379"/>
                        <a:pt x="2057400" y="2364379"/>
                      </a:cubicBezTo>
                      <a:cubicBezTo>
                        <a:pt x="1643923" y="2364379"/>
                        <a:pt x="1298948" y="2071089"/>
                        <a:pt x="1219165" y="1681198"/>
                      </a:cubicBezTo>
                      <a:lnTo>
                        <a:pt x="1205410" y="1544751"/>
                      </a:lnTo>
                      <a:lnTo>
                        <a:pt x="1199448" y="1547987"/>
                      </a:lnTo>
                      <a:cubicBezTo>
                        <a:pt x="1129903" y="1577402"/>
                        <a:pt x="1053441" y="1593668"/>
                        <a:pt x="973181" y="1593668"/>
                      </a:cubicBezTo>
                      <a:cubicBezTo>
                        <a:pt x="652140" y="1593668"/>
                        <a:pt x="391884" y="1333412"/>
                        <a:pt x="391884" y="1012371"/>
                      </a:cubicBezTo>
                      <a:cubicBezTo>
                        <a:pt x="391884" y="932111"/>
                        <a:pt x="408150" y="855650"/>
                        <a:pt x="437565" y="786104"/>
                      </a:cubicBezTo>
                      <a:lnTo>
                        <a:pt x="468369" y="729353"/>
                      </a:lnTo>
                      <a:lnTo>
                        <a:pt x="391134" y="721567"/>
                      </a:lnTo>
                      <a:cubicBezTo>
                        <a:pt x="167914" y="675890"/>
                        <a:pt x="0" y="478385"/>
                        <a:pt x="0" y="241662"/>
                      </a:cubicBezTo>
                      <a:cubicBezTo>
                        <a:pt x="0" y="174027"/>
                        <a:pt x="13708" y="109593"/>
                        <a:pt x="38496" y="5098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ffectLst>
                  <a:innerShdw blurRad="444500" dist="50800" dir="18900000">
                    <a:srgbClr val="91F0FD">
                      <a:alpha val="50000"/>
                    </a:srgb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378">
                    <a:buClr>
                      <a:srgbClr val="000000"/>
                    </a:buClr>
                    <a:defRPr/>
                  </a:pPr>
                  <a:endParaRPr lang="zh-CN" altLang="en-US" sz="1050" kern="0">
                    <a:solidFill>
                      <a:srgbClr val="FFFFFF"/>
                    </a:solidFill>
                    <a:latin typeface="inpin heiti" panose="00000500000000000000" pitchFamily="2" charset="-122"/>
                    <a:ea typeface="inpin heiti" panose="00000500000000000000" pitchFamily="2" charset="-122"/>
                    <a:sym typeface="inpin heiti" panose="00000500000000000000" pitchFamily="2" charset="-122"/>
                  </a:endParaRPr>
                </a:p>
              </p:txBody>
            </p:sp>
          </p:grpSp>
          <p:sp>
            <p:nvSpPr>
              <p:cNvPr id="19" name="任意多边形 202">
                <a:extLst>
                  <a:ext uri="{FF2B5EF4-FFF2-40B4-BE49-F238E27FC236}">
                    <a16:creationId xmlns:a16="http://schemas.microsoft.com/office/drawing/2014/main" id="{C0CD452F-9D61-4783-BFEB-0412B6C48D6E}"/>
                  </a:ext>
                </a:extLst>
              </p:cNvPr>
              <p:cNvSpPr/>
              <p:nvPr/>
            </p:nvSpPr>
            <p:spPr>
              <a:xfrm>
                <a:off x="7628709" y="-1"/>
                <a:ext cx="4563291" cy="4389119"/>
              </a:xfrm>
              <a:custGeom>
                <a:avLst/>
                <a:gdLst>
                  <a:gd name="connsiteX0" fmla="*/ 0 w 4563291"/>
                  <a:gd name="connsiteY0" fmla="*/ 0 h 4389119"/>
                  <a:gd name="connsiteX1" fmla="*/ 1195147 w 4563291"/>
                  <a:gd name="connsiteY1" fmla="*/ 0 h 4389119"/>
                  <a:gd name="connsiteX2" fmla="*/ 1195147 w 4563291"/>
                  <a:gd name="connsiteY2" fmla="*/ 1271847 h 4389119"/>
                  <a:gd name="connsiteX3" fmla="*/ 2160923 w 4563291"/>
                  <a:gd name="connsiteY3" fmla="*/ 1271847 h 4389119"/>
                  <a:gd name="connsiteX4" fmla="*/ 2160923 w 4563291"/>
                  <a:gd name="connsiteY4" fmla="*/ 1724298 h 4389119"/>
                  <a:gd name="connsiteX5" fmla="*/ 2586445 w 4563291"/>
                  <a:gd name="connsiteY5" fmla="*/ 1724298 h 4389119"/>
                  <a:gd name="connsiteX6" fmla="*/ 2586445 w 4563291"/>
                  <a:gd name="connsiteY6" fmla="*/ 2169621 h 4389119"/>
                  <a:gd name="connsiteX7" fmla="*/ 3078410 w 4563291"/>
                  <a:gd name="connsiteY7" fmla="*/ 2169621 h 4389119"/>
                  <a:gd name="connsiteX8" fmla="*/ 3078410 w 4563291"/>
                  <a:gd name="connsiteY8" fmla="*/ 2508070 h 4389119"/>
                  <a:gd name="connsiteX9" fmla="*/ 3866605 w 4563291"/>
                  <a:gd name="connsiteY9" fmla="*/ 2508070 h 4389119"/>
                  <a:gd name="connsiteX10" fmla="*/ 3866605 w 4563291"/>
                  <a:gd name="connsiteY10" fmla="*/ 2743200 h 4389119"/>
                  <a:gd name="connsiteX11" fmla="*/ 4563291 w 4563291"/>
                  <a:gd name="connsiteY11" fmla="*/ 2743200 h 4389119"/>
                  <a:gd name="connsiteX12" fmla="*/ 4563291 w 4563291"/>
                  <a:gd name="connsiteY12" fmla="*/ 4389119 h 4389119"/>
                  <a:gd name="connsiteX13" fmla="*/ 2595523 w 4563291"/>
                  <a:gd name="connsiteY13" fmla="*/ 4389119 h 4389119"/>
                  <a:gd name="connsiteX14" fmla="*/ 2595523 w 4563291"/>
                  <a:gd name="connsiteY14" fmla="*/ 3366654 h 4389119"/>
                  <a:gd name="connsiteX15" fmla="*/ 1690108 w 4563291"/>
                  <a:gd name="connsiteY15" fmla="*/ 3366654 h 4389119"/>
                  <a:gd name="connsiteX16" fmla="*/ 1690108 w 4563291"/>
                  <a:gd name="connsiteY16" fmla="*/ 2867890 h 4389119"/>
                  <a:gd name="connsiteX17" fmla="*/ 639826 w 4563291"/>
                  <a:gd name="connsiteY17" fmla="*/ 2867890 h 4389119"/>
                  <a:gd name="connsiteX18" fmla="*/ 639826 w 4563291"/>
                  <a:gd name="connsiteY18" fmla="*/ 2019992 h 4389119"/>
                  <a:gd name="connsiteX19" fmla="*/ 0 w 4563291"/>
                  <a:gd name="connsiteY19" fmla="*/ 2019992 h 43891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4563291" h="4389119">
                    <a:moveTo>
                      <a:pt x="0" y="0"/>
                    </a:moveTo>
                    <a:lnTo>
                      <a:pt x="1195147" y="0"/>
                    </a:lnTo>
                    <a:lnTo>
                      <a:pt x="1195147" y="1271847"/>
                    </a:lnTo>
                    <a:lnTo>
                      <a:pt x="2160923" y="1271847"/>
                    </a:lnTo>
                    <a:lnTo>
                      <a:pt x="2160923" y="1724298"/>
                    </a:lnTo>
                    <a:lnTo>
                      <a:pt x="2586445" y="1724298"/>
                    </a:lnTo>
                    <a:lnTo>
                      <a:pt x="2586445" y="2169621"/>
                    </a:lnTo>
                    <a:lnTo>
                      <a:pt x="3078410" y="2169621"/>
                    </a:lnTo>
                    <a:lnTo>
                      <a:pt x="3078410" y="2508070"/>
                    </a:lnTo>
                    <a:lnTo>
                      <a:pt x="3866605" y="2508070"/>
                    </a:lnTo>
                    <a:lnTo>
                      <a:pt x="3866605" y="2743200"/>
                    </a:lnTo>
                    <a:lnTo>
                      <a:pt x="4563291" y="2743200"/>
                    </a:lnTo>
                    <a:lnTo>
                      <a:pt x="4563291" y="4389119"/>
                    </a:lnTo>
                    <a:lnTo>
                      <a:pt x="2595523" y="4389119"/>
                    </a:lnTo>
                    <a:lnTo>
                      <a:pt x="2595523" y="3366654"/>
                    </a:lnTo>
                    <a:lnTo>
                      <a:pt x="1690108" y="3366654"/>
                    </a:lnTo>
                    <a:lnTo>
                      <a:pt x="1690108" y="2867890"/>
                    </a:lnTo>
                    <a:lnTo>
                      <a:pt x="639826" y="2867890"/>
                    </a:lnTo>
                    <a:lnTo>
                      <a:pt x="639826" y="2019992"/>
                    </a:lnTo>
                    <a:lnTo>
                      <a:pt x="0" y="2019992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8">
                  <a:buClr>
                    <a:srgbClr val="000000"/>
                  </a:buClr>
                  <a:defRPr/>
                </a:pPr>
                <a:endParaRPr lang="zh-CN" altLang="en-US" sz="1050" kern="0">
                  <a:solidFill>
                    <a:srgbClr val="FFFFFF"/>
                  </a:solidFill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</p:grpSp>
        <p:pic>
          <p:nvPicPr>
            <p:cNvPr id="16" name="图片 199">
              <a:extLst>
                <a:ext uri="{FF2B5EF4-FFF2-40B4-BE49-F238E27FC236}">
                  <a16:creationId xmlns:a16="http://schemas.microsoft.com/office/drawing/2014/main" id="{C9A8ED6C-2104-4D4E-B1AB-C95ECA5876D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447" t="36684" r="58009" b="33815"/>
            <a:stretch/>
          </p:blipFill>
          <p:spPr>
            <a:xfrm rot="19359801">
              <a:off x="11417829" y="883063"/>
              <a:ext cx="580572" cy="834573"/>
            </a:xfrm>
            <a:prstGeom prst="rect">
              <a:avLst/>
            </a:prstGeom>
          </p:spPr>
        </p:pic>
        <p:pic>
          <p:nvPicPr>
            <p:cNvPr id="17" name="图片 200">
              <a:extLst>
                <a:ext uri="{FF2B5EF4-FFF2-40B4-BE49-F238E27FC236}">
                  <a16:creationId xmlns:a16="http://schemas.microsoft.com/office/drawing/2014/main" id="{9290D6FB-87DD-47AF-B930-B6843D6B1C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585" t="46432" r="65656" b="32019"/>
            <a:stretch/>
          </p:blipFill>
          <p:spPr>
            <a:xfrm rot="306661" flipH="1">
              <a:off x="10581726" y="130097"/>
              <a:ext cx="661782" cy="427613"/>
            </a:xfrm>
            <a:prstGeom prst="rect">
              <a:avLst/>
            </a:prstGeom>
          </p:spPr>
        </p:pic>
      </p:grpSp>
      <p:sp>
        <p:nvSpPr>
          <p:cNvPr id="5" name="任意多边形 11">
            <a:extLst>
              <a:ext uri="{FF2B5EF4-FFF2-40B4-BE49-F238E27FC236}">
                <a16:creationId xmlns:a16="http://schemas.microsoft.com/office/drawing/2014/main" id="{FB4EBC2D-B44D-4FEA-A1B6-E21A9EFE13E6}"/>
              </a:ext>
            </a:extLst>
          </p:cNvPr>
          <p:cNvSpPr/>
          <p:nvPr/>
        </p:nvSpPr>
        <p:spPr>
          <a:xfrm>
            <a:off x="0" y="4726747"/>
            <a:ext cx="9144000" cy="506437"/>
          </a:xfrm>
          <a:custGeom>
            <a:avLst/>
            <a:gdLst>
              <a:gd name="connsiteX0" fmla="*/ 1848026 w 12192000"/>
              <a:gd name="connsiteY0" fmla="*/ 1 h 1096647"/>
              <a:gd name="connsiteX1" fmla="*/ 3002111 w 12192000"/>
              <a:gd name="connsiteY1" fmla="*/ 237513 h 1096647"/>
              <a:gd name="connsiteX2" fmla="*/ 3047089 w 12192000"/>
              <a:gd name="connsiteY2" fmla="*/ 186452 h 1096647"/>
              <a:gd name="connsiteX3" fmla="*/ 3047089 w 12192000"/>
              <a:gd name="connsiteY3" fmla="*/ 186090 h 1096647"/>
              <a:gd name="connsiteX4" fmla="*/ 4571971 w 12192000"/>
              <a:gd name="connsiteY4" fmla="*/ 186090 h 1096647"/>
              <a:gd name="connsiteX5" fmla="*/ 6096853 w 12192000"/>
              <a:gd name="connsiteY5" fmla="*/ 186090 h 1096647"/>
              <a:gd name="connsiteX6" fmla="*/ 6096853 w 12192000"/>
              <a:gd name="connsiteY6" fmla="*/ 188511 h 1096647"/>
              <a:gd name="connsiteX7" fmla="*/ 6136844 w 12192000"/>
              <a:gd name="connsiteY7" fmla="*/ 142548 h 1096647"/>
              <a:gd name="connsiteX8" fmla="*/ 6428715 w 12192000"/>
              <a:gd name="connsiteY8" fmla="*/ 7236 h 1096647"/>
              <a:gd name="connsiteX9" fmla="*/ 7620030 w 12192000"/>
              <a:gd name="connsiteY9" fmla="*/ 190470 h 1096647"/>
              <a:gd name="connsiteX10" fmla="*/ 9097259 w 12192000"/>
              <a:gd name="connsiteY10" fmla="*/ 244568 h 1096647"/>
              <a:gd name="connsiteX11" fmla="*/ 9142236 w 12192000"/>
              <a:gd name="connsiteY11" fmla="*/ 193507 h 1096647"/>
              <a:gd name="connsiteX12" fmla="*/ 9142236 w 12192000"/>
              <a:gd name="connsiteY12" fmla="*/ 193146 h 1096647"/>
              <a:gd name="connsiteX13" fmla="*/ 10667118 w 12192000"/>
              <a:gd name="connsiteY13" fmla="*/ 193146 h 1096647"/>
              <a:gd name="connsiteX14" fmla="*/ 12192000 w 12192000"/>
              <a:gd name="connsiteY14" fmla="*/ 193146 h 1096647"/>
              <a:gd name="connsiteX15" fmla="*/ 12192000 w 12192000"/>
              <a:gd name="connsiteY15" fmla="*/ 1096647 h 1096647"/>
              <a:gd name="connsiteX16" fmla="*/ 0 w 12192000"/>
              <a:gd name="connsiteY16" fmla="*/ 1096647 h 1096647"/>
              <a:gd name="connsiteX17" fmla="*/ 0 w 12192000"/>
              <a:gd name="connsiteY17" fmla="*/ 183415 h 1096647"/>
              <a:gd name="connsiteX18" fmla="*/ 333568 w 12192000"/>
              <a:gd name="connsiteY18" fmla="*/ 181 h 1096647"/>
              <a:gd name="connsiteX19" fmla="*/ 1524882 w 12192000"/>
              <a:gd name="connsiteY19" fmla="*/ 183415 h 1096647"/>
              <a:gd name="connsiteX20" fmla="*/ 1848026 w 12192000"/>
              <a:gd name="connsiteY20" fmla="*/ 1 h 10966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2192000" h="1096647">
                <a:moveTo>
                  <a:pt x="1848026" y="1"/>
                </a:moveTo>
                <a:cubicBezTo>
                  <a:pt x="2232722" y="981"/>
                  <a:pt x="2617417" y="631037"/>
                  <a:pt x="3002111" y="237513"/>
                </a:cubicBezTo>
                <a:lnTo>
                  <a:pt x="3047089" y="186452"/>
                </a:lnTo>
                <a:lnTo>
                  <a:pt x="3047089" y="186090"/>
                </a:lnTo>
                <a:cubicBezTo>
                  <a:pt x="3555383" y="-449278"/>
                  <a:pt x="4063678" y="821458"/>
                  <a:pt x="4571971" y="186090"/>
                </a:cubicBezTo>
                <a:cubicBezTo>
                  <a:pt x="5080265" y="-449278"/>
                  <a:pt x="5588560" y="821458"/>
                  <a:pt x="6096853" y="186090"/>
                </a:cubicBezTo>
                <a:lnTo>
                  <a:pt x="6096853" y="188511"/>
                </a:lnTo>
                <a:lnTo>
                  <a:pt x="6136844" y="142548"/>
                </a:lnTo>
                <a:cubicBezTo>
                  <a:pt x="6234135" y="40341"/>
                  <a:pt x="6331425" y="4148"/>
                  <a:pt x="6428715" y="7236"/>
                </a:cubicBezTo>
                <a:cubicBezTo>
                  <a:pt x="6825820" y="19839"/>
                  <a:pt x="7222925" y="686852"/>
                  <a:pt x="7620030" y="190470"/>
                </a:cubicBezTo>
                <a:cubicBezTo>
                  <a:pt x="8112439" y="-425043"/>
                  <a:pt x="8604849" y="748279"/>
                  <a:pt x="9097259" y="244568"/>
                </a:cubicBezTo>
                <a:lnTo>
                  <a:pt x="9142236" y="193507"/>
                </a:lnTo>
                <a:lnTo>
                  <a:pt x="9142236" y="193146"/>
                </a:lnTo>
                <a:cubicBezTo>
                  <a:pt x="9650530" y="-442223"/>
                  <a:pt x="10158824" y="828513"/>
                  <a:pt x="10667118" y="193146"/>
                </a:cubicBezTo>
                <a:cubicBezTo>
                  <a:pt x="11175412" y="-442223"/>
                  <a:pt x="11683706" y="828513"/>
                  <a:pt x="12192000" y="193146"/>
                </a:cubicBezTo>
                <a:lnTo>
                  <a:pt x="12192000" y="1096647"/>
                </a:lnTo>
                <a:lnTo>
                  <a:pt x="0" y="1096647"/>
                </a:lnTo>
                <a:lnTo>
                  <a:pt x="0" y="183415"/>
                </a:lnTo>
                <a:cubicBezTo>
                  <a:pt x="111190" y="44428"/>
                  <a:pt x="222379" y="-3349"/>
                  <a:pt x="333568" y="181"/>
                </a:cubicBezTo>
                <a:cubicBezTo>
                  <a:pt x="730673" y="12784"/>
                  <a:pt x="1127777" y="679796"/>
                  <a:pt x="1524882" y="183415"/>
                </a:cubicBezTo>
                <a:cubicBezTo>
                  <a:pt x="1632597" y="48772"/>
                  <a:pt x="1740311" y="-274"/>
                  <a:pt x="1848026" y="1"/>
                </a:cubicBezTo>
                <a:close/>
              </a:path>
            </a:pathLst>
          </a:custGeom>
          <a:solidFill>
            <a:srgbClr val="2F55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>
              <a:buClr>
                <a:srgbClr val="000000"/>
              </a:buClr>
              <a:defRPr/>
            </a:pPr>
            <a:endParaRPr lang="zh-CN" altLang="en-US" sz="1050" kern="0">
              <a:solidFill>
                <a:srgbClr val="FFFFFF"/>
              </a:solidFill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6" name="任意多边形 12">
            <a:extLst>
              <a:ext uri="{FF2B5EF4-FFF2-40B4-BE49-F238E27FC236}">
                <a16:creationId xmlns:a16="http://schemas.microsoft.com/office/drawing/2014/main" id="{67AE74AD-0E5C-4CEB-B3A0-137EEACD6BC9}"/>
              </a:ext>
            </a:extLst>
          </p:cNvPr>
          <p:cNvSpPr/>
          <p:nvPr/>
        </p:nvSpPr>
        <p:spPr>
          <a:xfrm flipH="1">
            <a:off x="0" y="4673991"/>
            <a:ext cx="9144000" cy="469510"/>
          </a:xfrm>
          <a:custGeom>
            <a:avLst/>
            <a:gdLst>
              <a:gd name="connsiteX0" fmla="*/ 1848026 w 12192000"/>
              <a:gd name="connsiteY0" fmla="*/ 1 h 944247"/>
              <a:gd name="connsiteX1" fmla="*/ 1524882 w 12192000"/>
              <a:gd name="connsiteY1" fmla="*/ 183415 h 944247"/>
              <a:gd name="connsiteX2" fmla="*/ 333568 w 12192000"/>
              <a:gd name="connsiteY2" fmla="*/ 181 h 944247"/>
              <a:gd name="connsiteX3" fmla="*/ 0 w 12192000"/>
              <a:gd name="connsiteY3" fmla="*/ 183415 h 944247"/>
              <a:gd name="connsiteX4" fmla="*/ 0 w 12192000"/>
              <a:gd name="connsiteY4" fmla="*/ 944247 h 944247"/>
              <a:gd name="connsiteX5" fmla="*/ 12192000 w 12192000"/>
              <a:gd name="connsiteY5" fmla="*/ 944247 h 944247"/>
              <a:gd name="connsiteX6" fmla="*/ 12192000 w 12192000"/>
              <a:gd name="connsiteY6" fmla="*/ 193146 h 944247"/>
              <a:gd name="connsiteX7" fmla="*/ 10667118 w 12192000"/>
              <a:gd name="connsiteY7" fmla="*/ 193146 h 944247"/>
              <a:gd name="connsiteX8" fmla="*/ 9142236 w 12192000"/>
              <a:gd name="connsiteY8" fmla="*/ 193146 h 944247"/>
              <a:gd name="connsiteX9" fmla="*/ 9142236 w 12192000"/>
              <a:gd name="connsiteY9" fmla="*/ 193507 h 944247"/>
              <a:gd name="connsiteX10" fmla="*/ 9097259 w 12192000"/>
              <a:gd name="connsiteY10" fmla="*/ 244568 h 944247"/>
              <a:gd name="connsiteX11" fmla="*/ 7620030 w 12192000"/>
              <a:gd name="connsiteY11" fmla="*/ 190470 h 944247"/>
              <a:gd name="connsiteX12" fmla="*/ 6428715 w 12192000"/>
              <a:gd name="connsiteY12" fmla="*/ 7236 h 944247"/>
              <a:gd name="connsiteX13" fmla="*/ 6136844 w 12192000"/>
              <a:gd name="connsiteY13" fmla="*/ 142548 h 944247"/>
              <a:gd name="connsiteX14" fmla="*/ 6096852 w 12192000"/>
              <a:gd name="connsiteY14" fmla="*/ 188511 h 944247"/>
              <a:gd name="connsiteX15" fmla="*/ 6096852 w 12192000"/>
              <a:gd name="connsiteY15" fmla="*/ 186090 h 944247"/>
              <a:gd name="connsiteX16" fmla="*/ 4571971 w 12192000"/>
              <a:gd name="connsiteY16" fmla="*/ 186090 h 944247"/>
              <a:gd name="connsiteX17" fmla="*/ 3047088 w 12192000"/>
              <a:gd name="connsiteY17" fmla="*/ 186090 h 944247"/>
              <a:gd name="connsiteX18" fmla="*/ 3047088 w 12192000"/>
              <a:gd name="connsiteY18" fmla="*/ 186452 h 944247"/>
              <a:gd name="connsiteX19" fmla="*/ 3002111 w 12192000"/>
              <a:gd name="connsiteY19" fmla="*/ 237513 h 944247"/>
              <a:gd name="connsiteX20" fmla="*/ 1848026 w 12192000"/>
              <a:gd name="connsiteY20" fmla="*/ 1 h 944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2192000" h="944247">
                <a:moveTo>
                  <a:pt x="1848026" y="1"/>
                </a:moveTo>
                <a:cubicBezTo>
                  <a:pt x="1740311" y="-274"/>
                  <a:pt x="1632597" y="48772"/>
                  <a:pt x="1524882" y="183415"/>
                </a:cubicBezTo>
                <a:cubicBezTo>
                  <a:pt x="1127777" y="679796"/>
                  <a:pt x="730672" y="12784"/>
                  <a:pt x="333568" y="181"/>
                </a:cubicBezTo>
                <a:cubicBezTo>
                  <a:pt x="222378" y="-3349"/>
                  <a:pt x="111189" y="44428"/>
                  <a:pt x="0" y="183415"/>
                </a:cubicBezTo>
                <a:lnTo>
                  <a:pt x="0" y="944247"/>
                </a:lnTo>
                <a:lnTo>
                  <a:pt x="12192000" y="944247"/>
                </a:lnTo>
                <a:lnTo>
                  <a:pt x="12192000" y="193146"/>
                </a:lnTo>
                <a:cubicBezTo>
                  <a:pt x="11683706" y="828513"/>
                  <a:pt x="11175412" y="-442223"/>
                  <a:pt x="10667118" y="193146"/>
                </a:cubicBezTo>
                <a:cubicBezTo>
                  <a:pt x="10158824" y="828513"/>
                  <a:pt x="9650530" y="-442223"/>
                  <a:pt x="9142236" y="193146"/>
                </a:cubicBezTo>
                <a:lnTo>
                  <a:pt x="9142236" y="193507"/>
                </a:lnTo>
                <a:lnTo>
                  <a:pt x="9097259" y="244568"/>
                </a:lnTo>
                <a:cubicBezTo>
                  <a:pt x="8604849" y="748279"/>
                  <a:pt x="8112439" y="-425043"/>
                  <a:pt x="7620030" y="190470"/>
                </a:cubicBezTo>
                <a:cubicBezTo>
                  <a:pt x="7222925" y="686852"/>
                  <a:pt x="6825820" y="19839"/>
                  <a:pt x="6428715" y="7236"/>
                </a:cubicBezTo>
                <a:cubicBezTo>
                  <a:pt x="6331425" y="4148"/>
                  <a:pt x="6234135" y="40341"/>
                  <a:pt x="6136844" y="142548"/>
                </a:cubicBezTo>
                <a:lnTo>
                  <a:pt x="6096852" y="188511"/>
                </a:lnTo>
                <a:lnTo>
                  <a:pt x="6096852" y="186090"/>
                </a:lnTo>
                <a:cubicBezTo>
                  <a:pt x="5588559" y="821458"/>
                  <a:pt x="5080265" y="-449278"/>
                  <a:pt x="4571971" y="186090"/>
                </a:cubicBezTo>
                <a:cubicBezTo>
                  <a:pt x="4063677" y="821458"/>
                  <a:pt x="3555382" y="-449278"/>
                  <a:pt x="3047088" y="186090"/>
                </a:cubicBezTo>
                <a:lnTo>
                  <a:pt x="3047088" y="186452"/>
                </a:lnTo>
                <a:lnTo>
                  <a:pt x="3002111" y="237513"/>
                </a:lnTo>
                <a:cubicBezTo>
                  <a:pt x="2617416" y="631037"/>
                  <a:pt x="2232722" y="981"/>
                  <a:pt x="1848026" y="1"/>
                </a:cubicBezTo>
                <a:close/>
              </a:path>
            </a:pathLst>
          </a:custGeom>
          <a:solidFill>
            <a:srgbClr val="2F5597">
              <a:alpha val="3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>
              <a:buClr>
                <a:srgbClr val="000000"/>
              </a:buClr>
              <a:defRPr/>
            </a:pPr>
            <a:endParaRPr lang="zh-CN" altLang="en-US" sz="1050" kern="0">
              <a:solidFill>
                <a:srgbClr val="FFFFFF"/>
              </a:solidFill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grpSp>
        <p:nvGrpSpPr>
          <p:cNvPr id="7" name="组合 2">
            <a:extLst>
              <a:ext uri="{FF2B5EF4-FFF2-40B4-BE49-F238E27FC236}">
                <a16:creationId xmlns:a16="http://schemas.microsoft.com/office/drawing/2014/main" id="{4D745A29-42E2-4AB7-A67E-7755F77F1E2C}"/>
              </a:ext>
            </a:extLst>
          </p:cNvPr>
          <p:cNvGrpSpPr/>
          <p:nvPr/>
        </p:nvGrpSpPr>
        <p:grpSpPr>
          <a:xfrm>
            <a:off x="7434564" y="3521357"/>
            <a:ext cx="1601504" cy="1458606"/>
            <a:chOff x="6853208" y="3848897"/>
            <a:chExt cx="2135338" cy="1944808"/>
          </a:xfrm>
        </p:grpSpPr>
        <p:pic>
          <p:nvPicPr>
            <p:cNvPr id="8" name="图片 10">
              <a:extLst>
                <a:ext uri="{FF2B5EF4-FFF2-40B4-BE49-F238E27FC236}">
                  <a16:creationId xmlns:a16="http://schemas.microsoft.com/office/drawing/2014/main" id="{67CF4226-2B08-4E8C-ACA5-553D07752F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912" t="47611" r="25798" b="33825"/>
            <a:stretch/>
          </p:blipFill>
          <p:spPr>
            <a:xfrm rot="17117363">
              <a:off x="7663765" y="4287750"/>
              <a:ext cx="1456040" cy="578334"/>
            </a:xfrm>
            <a:prstGeom prst="rect">
              <a:avLst/>
            </a:prstGeom>
          </p:spPr>
        </p:pic>
        <p:grpSp>
          <p:nvGrpSpPr>
            <p:cNvPr id="9" name="组合 13">
              <a:extLst>
                <a:ext uri="{FF2B5EF4-FFF2-40B4-BE49-F238E27FC236}">
                  <a16:creationId xmlns:a16="http://schemas.microsoft.com/office/drawing/2014/main" id="{FFB87A55-783E-43DC-9EE0-3CF53EC6119C}"/>
                </a:ext>
              </a:extLst>
            </p:cNvPr>
            <p:cNvGrpSpPr/>
            <p:nvPr/>
          </p:nvGrpSpPr>
          <p:grpSpPr>
            <a:xfrm>
              <a:off x="6853208" y="4483323"/>
              <a:ext cx="2135338" cy="1310382"/>
              <a:chOff x="8726219" y="-661205"/>
              <a:chExt cx="2154936" cy="1322409"/>
            </a:xfrm>
          </p:grpSpPr>
          <p:sp>
            <p:nvSpPr>
              <p:cNvPr id="10" name="任意多边形 14">
                <a:extLst>
                  <a:ext uri="{FF2B5EF4-FFF2-40B4-BE49-F238E27FC236}">
                    <a16:creationId xmlns:a16="http://schemas.microsoft.com/office/drawing/2014/main" id="{6AB728D5-F584-483D-B113-31C6458A1F97}"/>
                  </a:ext>
                </a:extLst>
              </p:cNvPr>
              <p:cNvSpPr/>
              <p:nvPr/>
            </p:nvSpPr>
            <p:spPr>
              <a:xfrm rot="21387068">
                <a:off x="8737941" y="-661205"/>
                <a:ext cx="2143214" cy="1322408"/>
              </a:xfrm>
              <a:custGeom>
                <a:avLst/>
                <a:gdLst>
                  <a:gd name="connsiteX0" fmla="*/ 948690 w 2148840"/>
                  <a:gd name="connsiteY0" fmla="*/ 0 h 1325880"/>
                  <a:gd name="connsiteX1" fmla="*/ 1264643 w 2148840"/>
                  <a:gd name="connsiteY1" fmla="*/ 209428 h 1325880"/>
                  <a:gd name="connsiteX2" fmla="*/ 1272463 w 2148840"/>
                  <a:gd name="connsiteY2" fmla="*/ 234618 h 1325880"/>
                  <a:gd name="connsiteX3" fmla="*/ 1318138 w 2148840"/>
                  <a:gd name="connsiteY3" fmla="*/ 209827 h 1325880"/>
                  <a:gd name="connsiteX4" fmla="*/ 1451610 w 2148840"/>
                  <a:gd name="connsiteY4" fmla="*/ 182880 h 1325880"/>
                  <a:gd name="connsiteX5" fmla="*/ 1735948 w 2148840"/>
                  <a:gd name="connsiteY5" fmla="*/ 334061 h 1325880"/>
                  <a:gd name="connsiteX6" fmla="*/ 1754729 w 2148840"/>
                  <a:gd name="connsiteY6" fmla="*/ 368663 h 1325880"/>
                  <a:gd name="connsiteX7" fmla="*/ 1811161 w 2148840"/>
                  <a:gd name="connsiteY7" fmla="*/ 374352 h 1325880"/>
                  <a:gd name="connsiteX8" fmla="*/ 2148840 w 2148840"/>
                  <a:gd name="connsiteY8" fmla="*/ 788670 h 1325880"/>
                  <a:gd name="connsiteX9" fmla="*/ 1725930 w 2148840"/>
                  <a:gd name="connsiteY9" fmla="*/ 1211580 h 1325880"/>
                  <a:gd name="connsiteX10" fmla="*/ 1489477 w 2148840"/>
                  <a:gd name="connsiteY10" fmla="*/ 1139354 h 1325880"/>
                  <a:gd name="connsiteX11" fmla="*/ 1436947 w 2148840"/>
                  <a:gd name="connsiteY11" fmla="*/ 1096013 h 1325880"/>
                  <a:gd name="connsiteX12" fmla="*/ 1420223 w 2148840"/>
                  <a:gd name="connsiteY12" fmla="*/ 1126825 h 1325880"/>
                  <a:gd name="connsiteX13" fmla="*/ 1045845 w 2148840"/>
                  <a:gd name="connsiteY13" fmla="*/ 1325880 h 1325880"/>
                  <a:gd name="connsiteX14" fmla="*/ 726597 w 2148840"/>
                  <a:gd name="connsiteY14" fmla="*/ 1193643 h 1325880"/>
                  <a:gd name="connsiteX15" fmla="*/ 677235 w 2148840"/>
                  <a:gd name="connsiteY15" fmla="*/ 1133816 h 1325880"/>
                  <a:gd name="connsiteX16" fmla="*/ 643102 w 2148840"/>
                  <a:gd name="connsiteY16" fmla="*/ 1152342 h 1325880"/>
                  <a:gd name="connsiteX17" fmla="*/ 462915 w 2148840"/>
                  <a:gd name="connsiteY17" fmla="*/ 1188720 h 1325880"/>
                  <a:gd name="connsiteX18" fmla="*/ 0 w 2148840"/>
                  <a:gd name="connsiteY18" fmla="*/ 725805 h 1325880"/>
                  <a:gd name="connsiteX19" fmla="*/ 462915 w 2148840"/>
                  <a:gd name="connsiteY19" fmla="*/ 262890 h 1325880"/>
                  <a:gd name="connsiteX20" fmla="*/ 556209 w 2148840"/>
                  <a:gd name="connsiteY20" fmla="*/ 272295 h 1325880"/>
                  <a:gd name="connsiteX21" fmla="*/ 611187 w 2148840"/>
                  <a:gd name="connsiteY21" fmla="*/ 289361 h 1325880"/>
                  <a:gd name="connsiteX22" fmla="*/ 612757 w 2148840"/>
                  <a:gd name="connsiteY22" fmla="*/ 273794 h 1325880"/>
                  <a:gd name="connsiteX23" fmla="*/ 948690 w 2148840"/>
                  <a:gd name="connsiteY23" fmla="*/ 0 h 1325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48840" h="1325880">
                    <a:moveTo>
                      <a:pt x="948690" y="0"/>
                    </a:moveTo>
                    <a:cubicBezTo>
                      <a:pt x="1090723" y="0"/>
                      <a:pt x="1212588" y="86356"/>
                      <a:pt x="1264643" y="209428"/>
                    </a:cubicBezTo>
                    <a:lnTo>
                      <a:pt x="1272463" y="234618"/>
                    </a:lnTo>
                    <a:lnTo>
                      <a:pt x="1318138" y="209827"/>
                    </a:lnTo>
                    <a:cubicBezTo>
                      <a:pt x="1359162" y="192475"/>
                      <a:pt x="1404265" y="182880"/>
                      <a:pt x="1451610" y="182880"/>
                    </a:cubicBezTo>
                    <a:cubicBezTo>
                      <a:pt x="1569971" y="182880"/>
                      <a:pt x="1674326" y="242849"/>
                      <a:pt x="1735948" y="334061"/>
                    </a:cubicBezTo>
                    <a:lnTo>
                      <a:pt x="1754729" y="368663"/>
                    </a:lnTo>
                    <a:lnTo>
                      <a:pt x="1811161" y="374352"/>
                    </a:lnTo>
                    <a:cubicBezTo>
                      <a:pt x="2003874" y="413787"/>
                      <a:pt x="2148840" y="584299"/>
                      <a:pt x="2148840" y="788670"/>
                    </a:cubicBezTo>
                    <a:cubicBezTo>
                      <a:pt x="2148840" y="1022237"/>
                      <a:pt x="1959497" y="1211580"/>
                      <a:pt x="1725930" y="1211580"/>
                    </a:cubicBezTo>
                    <a:cubicBezTo>
                      <a:pt x="1638342" y="1211580"/>
                      <a:pt x="1556974" y="1184954"/>
                      <a:pt x="1489477" y="1139354"/>
                    </a:cubicBezTo>
                    <a:lnTo>
                      <a:pt x="1436947" y="1096013"/>
                    </a:lnTo>
                    <a:lnTo>
                      <a:pt x="1420223" y="1126825"/>
                    </a:lnTo>
                    <a:cubicBezTo>
                      <a:pt x="1339088" y="1246920"/>
                      <a:pt x="1201688" y="1325880"/>
                      <a:pt x="1045845" y="1325880"/>
                    </a:cubicBezTo>
                    <a:cubicBezTo>
                      <a:pt x="921171" y="1325880"/>
                      <a:pt x="808300" y="1275346"/>
                      <a:pt x="726597" y="1193643"/>
                    </a:cubicBezTo>
                    <a:lnTo>
                      <a:pt x="677235" y="1133816"/>
                    </a:lnTo>
                    <a:lnTo>
                      <a:pt x="643102" y="1152342"/>
                    </a:lnTo>
                    <a:cubicBezTo>
                      <a:pt x="587720" y="1175767"/>
                      <a:pt x="526830" y="1188720"/>
                      <a:pt x="462915" y="1188720"/>
                    </a:cubicBezTo>
                    <a:cubicBezTo>
                      <a:pt x="207254" y="1188720"/>
                      <a:pt x="0" y="981466"/>
                      <a:pt x="0" y="725805"/>
                    </a:cubicBezTo>
                    <a:cubicBezTo>
                      <a:pt x="0" y="470144"/>
                      <a:pt x="207254" y="262890"/>
                      <a:pt x="462915" y="262890"/>
                    </a:cubicBezTo>
                    <a:cubicBezTo>
                      <a:pt x="494873" y="262890"/>
                      <a:pt x="526074" y="266128"/>
                      <a:pt x="556209" y="272295"/>
                    </a:cubicBezTo>
                    <a:lnTo>
                      <a:pt x="611187" y="289361"/>
                    </a:lnTo>
                    <a:lnTo>
                      <a:pt x="612757" y="273794"/>
                    </a:lnTo>
                    <a:cubicBezTo>
                      <a:pt x="644731" y="117540"/>
                      <a:pt x="782984" y="0"/>
                      <a:pt x="94869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91F0FD"/>
                </a:solidFill>
              </a:ln>
              <a:effectLst>
                <a:outerShdw blurRad="215900" dist="76200" dir="6600000" algn="t" rotWithShape="0">
                  <a:prstClr val="black">
                    <a:alpha val="1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8">
                  <a:buClr>
                    <a:srgbClr val="000000"/>
                  </a:buClr>
                  <a:defRPr/>
                </a:pPr>
                <a:endParaRPr lang="zh-CN" altLang="en-US" sz="1050" kern="0">
                  <a:solidFill>
                    <a:srgbClr val="FFFFFF"/>
                  </a:solidFill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11" name="任意多边形 16">
                <a:extLst>
                  <a:ext uri="{FF2B5EF4-FFF2-40B4-BE49-F238E27FC236}">
                    <a16:creationId xmlns:a16="http://schemas.microsoft.com/office/drawing/2014/main" id="{6A8A5BBD-1E90-40E0-AF81-8555CD87FEE5}"/>
                  </a:ext>
                </a:extLst>
              </p:cNvPr>
              <p:cNvSpPr/>
              <p:nvPr/>
            </p:nvSpPr>
            <p:spPr>
              <a:xfrm rot="21387068">
                <a:off x="8726219" y="-661204"/>
                <a:ext cx="2143214" cy="1322408"/>
              </a:xfrm>
              <a:custGeom>
                <a:avLst/>
                <a:gdLst>
                  <a:gd name="connsiteX0" fmla="*/ 948690 w 2148840"/>
                  <a:gd name="connsiteY0" fmla="*/ 0 h 1325880"/>
                  <a:gd name="connsiteX1" fmla="*/ 1264643 w 2148840"/>
                  <a:gd name="connsiteY1" fmla="*/ 209428 h 1325880"/>
                  <a:gd name="connsiteX2" fmla="*/ 1272463 w 2148840"/>
                  <a:gd name="connsiteY2" fmla="*/ 234618 h 1325880"/>
                  <a:gd name="connsiteX3" fmla="*/ 1318138 w 2148840"/>
                  <a:gd name="connsiteY3" fmla="*/ 209827 h 1325880"/>
                  <a:gd name="connsiteX4" fmla="*/ 1451610 w 2148840"/>
                  <a:gd name="connsiteY4" fmla="*/ 182880 h 1325880"/>
                  <a:gd name="connsiteX5" fmla="*/ 1735948 w 2148840"/>
                  <a:gd name="connsiteY5" fmla="*/ 334061 h 1325880"/>
                  <a:gd name="connsiteX6" fmla="*/ 1754729 w 2148840"/>
                  <a:gd name="connsiteY6" fmla="*/ 368663 h 1325880"/>
                  <a:gd name="connsiteX7" fmla="*/ 1811161 w 2148840"/>
                  <a:gd name="connsiteY7" fmla="*/ 374352 h 1325880"/>
                  <a:gd name="connsiteX8" fmla="*/ 2148840 w 2148840"/>
                  <a:gd name="connsiteY8" fmla="*/ 788670 h 1325880"/>
                  <a:gd name="connsiteX9" fmla="*/ 1725930 w 2148840"/>
                  <a:gd name="connsiteY9" fmla="*/ 1211580 h 1325880"/>
                  <a:gd name="connsiteX10" fmla="*/ 1489477 w 2148840"/>
                  <a:gd name="connsiteY10" fmla="*/ 1139354 h 1325880"/>
                  <a:gd name="connsiteX11" fmla="*/ 1436947 w 2148840"/>
                  <a:gd name="connsiteY11" fmla="*/ 1096013 h 1325880"/>
                  <a:gd name="connsiteX12" fmla="*/ 1420223 w 2148840"/>
                  <a:gd name="connsiteY12" fmla="*/ 1126825 h 1325880"/>
                  <a:gd name="connsiteX13" fmla="*/ 1045845 w 2148840"/>
                  <a:gd name="connsiteY13" fmla="*/ 1325880 h 1325880"/>
                  <a:gd name="connsiteX14" fmla="*/ 726597 w 2148840"/>
                  <a:gd name="connsiteY14" fmla="*/ 1193643 h 1325880"/>
                  <a:gd name="connsiteX15" fmla="*/ 677235 w 2148840"/>
                  <a:gd name="connsiteY15" fmla="*/ 1133816 h 1325880"/>
                  <a:gd name="connsiteX16" fmla="*/ 643102 w 2148840"/>
                  <a:gd name="connsiteY16" fmla="*/ 1152342 h 1325880"/>
                  <a:gd name="connsiteX17" fmla="*/ 462915 w 2148840"/>
                  <a:gd name="connsiteY17" fmla="*/ 1188720 h 1325880"/>
                  <a:gd name="connsiteX18" fmla="*/ 0 w 2148840"/>
                  <a:gd name="connsiteY18" fmla="*/ 725805 h 1325880"/>
                  <a:gd name="connsiteX19" fmla="*/ 462915 w 2148840"/>
                  <a:gd name="connsiteY19" fmla="*/ 262890 h 1325880"/>
                  <a:gd name="connsiteX20" fmla="*/ 556209 w 2148840"/>
                  <a:gd name="connsiteY20" fmla="*/ 272295 h 1325880"/>
                  <a:gd name="connsiteX21" fmla="*/ 611187 w 2148840"/>
                  <a:gd name="connsiteY21" fmla="*/ 289361 h 1325880"/>
                  <a:gd name="connsiteX22" fmla="*/ 612757 w 2148840"/>
                  <a:gd name="connsiteY22" fmla="*/ 273794 h 1325880"/>
                  <a:gd name="connsiteX23" fmla="*/ 948690 w 2148840"/>
                  <a:gd name="connsiteY23" fmla="*/ 0 h 1325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48840" h="1325880">
                    <a:moveTo>
                      <a:pt x="948690" y="0"/>
                    </a:moveTo>
                    <a:cubicBezTo>
                      <a:pt x="1090723" y="0"/>
                      <a:pt x="1212588" y="86356"/>
                      <a:pt x="1264643" y="209428"/>
                    </a:cubicBezTo>
                    <a:lnTo>
                      <a:pt x="1272463" y="234618"/>
                    </a:lnTo>
                    <a:lnTo>
                      <a:pt x="1318138" y="209827"/>
                    </a:lnTo>
                    <a:cubicBezTo>
                      <a:pt x="1359162" y="192475"/>
                      <a:pt x="1404265" y="182880"/>
                      <a:pt x="1451610" y="182880"/>
                    </a:cubicBezTo>
                    <a:cubicBezTo>
                      <a:pt x="1569971" y="182880"/>
                      <a:pt x="1674326" y="242849"/>
                      <a:pt x="1735948" y="334061"/>
                    </a:cubicBezTo>
                    <a:lnTo>
                      <a:pt x="1754729" y="368663"/>
                    </a:lnTo>
                    <a:lnTo>
                      <a:pt x="1811161" y="374352"/>
                    </a:lnTo>
                    <a:cubicBezTo>
                      <a:pt x="2003874" y="413787"/>
                      <a:pt x="2148840" y="584299"/>
                      <a:pt x="2148840" y="788670"/>
                    </a:cubicBezTo>
                    <a:cubicBezTo>
                      <a:pt x="2148840" y="1022237"/>
                      <a:pt x="1959497" y="1211580"/>
                      <a:pt x="1725930" y="1211580"/>
                    </a:cubicBezTo>
                    <a:cubicBezTo>
                      <a:pt x="1638342" y="1211580"/>
                      <a:pt x="1556974" y="1184954"/>
                      <a:pt x="1489477" y="1139354"/>
                    </a:cubicBezTo>
                    <a:lnTo>
                      <a:pt x="1436947" y="1096013"/>
                    </a:lnTo>
                    <a:lnTo>
                      <a:pt x="1420223" y="1126825"/>
                    </a:lnTo>
                    <a:cubicBezTo>
                      <a:pt x="1339088" y="1246920"/>
                      <a:pt x="1201688" y="1325880"/>
                      <a:pt x="1045845" y="1325880"/>
                    </a:cubicBezTo>
                    <a:cubicBezTo>
                      <a:pt x="921171" y="1325880"/>
                      <a:pt x="808300" y="1275346"/>
                      <a:pt x="726597" y="1193643"/>
                    </a:cubicBezTo>
                    <a:lnTo>
                      <a:pt x="677235" y="1133816"/>
                    </a:lnTo>
                    <a:lnTo>
                      <a:pt x="643102" y="1152342"/>
                    </a:lnTo>
                    <a:cubicBezTo>
                      <a:pt x="587720" y="1175767"/>
                      <a:pt x="526830" y="1188720"/>
                      <a:pt x="462915" y="1188720"/>
                    </a:cubicBezTo>
                    <a:cubicBezTo>
                      <a:pt x="207254" y="1188720"/>
                      <a:pt x="0" y="981466"/>
                      <a:pt x="0" y="725805"/>
                    </a:cubicBezTo>
                    <a:cubicBezTo>
                      <a:pt x="0" y="470144"/>
                      <a:pt x="207254" y="262890"/>
                      <a:pt x="462915" y="262890"/>
                    </a:cubicBezTo>
                    <a:cubicBezTo>
                      <a:pt x="494873" y="262890"/>
                      <a:pt x="526074" y="266128"/>
                      <a:pt x="556209" y="272295"/>
                    </a:cubicBezTo>
                    <a:lnTo>
                      <a:pt x="611187" y="289361"/>
                    </a:lnTo>
                    <a:lnTo>
                      <a:pt x="612757" y="273794"/>
                    </a:lnTo>
                    <a:cubicBezTo>
                      <a:pt x="644731" y="117540"/>
                      <a:pt x="782984" y="0"/>
                      <a:pt x="94869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91F0FD"/>
                </a:solidFill>
              </a:ln>
              <a:effectLst>
                <a:innerShdw blurRad="355600" dist="114300" dir="3600000">
                  <a:srgbClr val="19B4C9">
                    <a:alpha val="32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8">
                  <a:buClr>
                    <a:srgbClr val="000000"/>
                  </a:buClr>
                  <a:defRPr/>
                </a:pPr>
                <a:endParaRPr lang="zh-CN" altLang="en-US" sz="1050" kern="0">
                  <a:solidFill>
                    <a:srgbClr val="FFFFFF"/>
                  </a:solidFill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</p:grpSp>
      </p:grpSp>
      <p:grpSp>
        <p:nvGrpSpPr>
          <p:cNvPr id="23" name="组合 210">
            <a:extLst>
              <a:ext uri="{FF2B5EF4-FFF2-40B4-BE49-F238E27FC236}">
                <a16:creationId xmlns:a16="http://schemas.microsoft.com/office/drawing/2014/main" id="{4C223653-4AB0-40A0-AD12-1C2941D943C9}"/>
              </a:ext>
            </a:extLst>
          </p:cNvPr>
          <p:cNvGrpSpPr/>
          <p:nvPr/>
        </p:nvGrpSpPr>
        <p:grpSpPr>
          <a:xfrm>
            <a:off x="368324" y="61748"/>
            <a:ext cx="963419" cy="963419"/>
            <a:chOff x="2132930" y="1035327"/>
            <a:chExt cx="1307248" cy="1307248"/>
          </a:xfrm>
        </p:grpSpPr>
        <p:grpSp>
          <p:nvGrpSpPr>
            <p:cNvPr id="24" name="组合 211">
              <a:extLst>
                <a:ext uri="{FF2B5EF4-FFF2-40B4-BE49-F238E27FC236}">
                  <a16:creationId xmlns:a16="http://schemas.microsoft.com/office/drawing/2014/main" id="{6D76D53C-3D60-4C86-AE01-879A314F1F04}"/>
                </a:ext>
              </a:extLst>
            </p:cNvPr>
            <p:cNvGrpSpPr/>
            <p:nvPr/>
          </p:nvGrpSpPr>
          <p:grpSpPr>
            <a:xfrm rot="20755360">
              <a:off x="2132930" y="1035327"/>
              <a:ext cx="1307248" cy="1307248"/>
              <a:chOff x="5153025" y="4019551"/>
              <a:chExt cx="1866899" cy="1866899"/>
            </a:xfrm>
          </p:grpSpPr>
          <p:sp>
            <p:nvSpPr>
              <p:cNvPr id="26" name="椭圆 213">
                <a:extLst>
                  <a:ext uri="{FF2B5EF4-FFF2-40B4-BE49-F238E27FC236}">
                    <a16:creationId xmlns:a16="http://schemas.microsoft.com/office/drawing/2014/main" id="{CAE429C2-1ADC-41B8-8E88-7A9872C4CB2B}"/>
                  </a:ext>
                </a:extLst>
              </p:cNvPr>
              <p:cNvSpPr/>
              <p:nvPr/>
            </p:nvSpPr>
            <p:spPr>
              <a:xfrm>
                <a:off x="5566468" y="4396051"/>
                <a:ext cx="1047657" cy="1047657"/>
              </a:xfrm>
              <a:prstGeom prst="ellipse">
                <a:avLst/>
              </a:prstGeom>
              <a:solidFill>
                <a:srgbClr val="FFC000"/>
              </a:solidFill>
              <a:ln w="22225">
                <a:solidFill>
                  <a:srgbClr val="FFC000"/>
                </a:solidFill>
              </a:ln>
              <a:effectLst>
                <a:innerShdw blurRad="241300" dist="76200">
                  <a:srgbClr val="FFFF00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8">
                  <a:buClr>
                    <a:srgbClr val="000000"/>
                  </a:buClr>
                  <a:defRPr/>
                </a:pPr>
                <a:endParaRPr lang="zh-CN" altLang="en-US" sz="1050" kern="0">
                  <a:solidFill>
                    <a:srgbClr val="FFFFFF"/>
                  </a:solidFill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grpSp>
            <p:nvGrpSpPr>
              <p:cNvPr id="27" name="组合 214">
                <a:extLst>
                  <a:ext uri="{FF2B5EF4-FFF2-40B4-BE49-F238E27FC236}">
                    <a16:creationId xmlns:a16="http://schemas.microsoft.com/office/drawing/2014/main" id="{9A5751E6-E460-47AF-BFA0-CB720BA0D66C}"/>
                  </a:ext>
                </a:extLst>
              </p:cNvPr>
              <p:cNvGrpSpPr/>
              <p:nvPr/>
            </p:nvGrpSpPr>
            <p:grpSpPr>
              <a:xfrm>
                <a:off x="6050915" y="4019551"/>
                <a:ext cx="71120" cy="1866899"/>
                <a:chOff x="6072187" y="3914775"/>
                <a:chExt cx="0" cy="2143125"/>
              </a:xfrm>
            </p:grpSpPr>
            <p:cxnSp>
              <p:nvCxnSpPr>
                <p:cNvPr id="37" name="直接连接符 224">
                  <a:extLst>
                    <a:ext uri="{FF2B5EF4-FFF2-40B4-BE49-F238E27FC236}">
                      <a16:creationId xmlns:a16="http://schemas.microsoft.com/office/drawing/2014/main" id="{5B35119E-C896-41EB-B06A-6B1E986A1A16}"/>
                    </a:ext>
                  </a:extLst>
                </p:cNvPr>
                <p:cNvCxnSpPr/>
                <p:nvPr/>
              </p:nvCxnSpPr>
              <p:spPr>
                <a:xfrm>
                  <a:off x="6072187" y="3914775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直接连接符 225">
                  <a:extLst>
                    <a:ext uri="{FF2B5EF4-FFF2-40B4-BE49-F238E27FC236}">
                      <a16:creationId xmlns:a16="http://schemas.microsoft.com/office/drawing/2014/main" id="{B97B0B4C-F853-413C-B419-31B42B514010}"/>
                    </a:ext>
                  </a:extLst>
                </p:cNvPr>
                <p:cNvCxnSpPr/>
                <p:nvPr/>
              </p:nvCxnSpPr>
              <p:spPr>
                <a:xfrm>
                  <a:off x="6072187" y="5810250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8" name="组合 215">
                <a:extLst>
                  <a:ext uri="{FF2B5EF4-FFF2-40B4-BE49-F238E27FC236}">
                    <a16:creationId xmlns:a16="http://schemas.microsoft.com/office/drawing/2014/main" id="{F91DAE4A-C2DD-4B66-8259-597BEA02BD89}"/>
                  </a:ext>
                </a:extLst>
              </p:cNvPr>
              <p:cNvGrpSpPr/>
              <p:nvPr/>
            </p:nvGrpSpPr>
            <p:grpSpPr>
              <a:xfrm rot="16200000">
                <a:off x="6050915" y="4019551"/>
                <a:ext cx="71120" cy="1866899"/>
                <a:chOff x="6072187" y="3914775"/>
                <a:chExt cx="0" cy="2143125"/>
              </a:xfrm>
            </p:grpSpPr>
            <p:cxnSp>
              <p:nvCxnSpPr>
                <p:cNvPr id="35" name="直接连接符 222">
                  <a:extLst>
                    <a:ext uri="{FF2B5EF4-FFF2-40B4-BE49-F238E27FC236}">
                      <a16:creationId xmlns:a16="http://schemas.microsoft.com/office/drawing/2014/main" id="{AE546411-C256-4D9D-A014-4F64D2400B2C}"/>
                    </a:ext>
                  </a:extLst>
                </p:cNvPr>
                <p:cNvCxnSpPr/>
                <p:nvPr/>
              </p:nvCxnSpPr>
              <p:spPr>
                <a:xfrm>
                  <a:off x="6072187" y="3914775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直接连接符 223">
                  <a:extLst>
                    <a:ext uri="{FF2B5EF4-FFF2-40B4-BE49-F238E27FC236}">
                      <a16:creationId xmlns:a16="http://schemas.microsoft.com/office/drawing/2014/main" id="{4B823C81-AAC7-4117-B927-36791371A80A}"/>
                    </a:ext>
                  </a:extLst>
                </p:cNvPr>
                <p:cNvCxnSpPr/>
                <p:nvPr/>
              </p:nvCxnSpPr>
              <p:spPr>
                <a:xfrm>
                  <a:off x="6072187" y="5810250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9" name="组合 216">
                <a:extLst>
                  <a:ext uri="{FF2B5EF4-FFF2-40B4-BE49-F238E27FC236}">
                    <a16:creationId xmlns:a16="http://schemas.microsoft.com/office/drawing/2014/main" id="{91960DCF-B964-4710-BE02-5081C3D47B7C}"/>
                  </a:ext>
                </a:extLst>
              </p:cNvPr>
              <p:cNvGrpSpPr/>
              <p:nvPr/>
            </p:nvGrpSpPr>
            <p:grpSpPr>
              <a:xfrm rot="2700000">
                <a:off x="6050915" y="4019551"/>
                <a:ext cx="71120" cy="1866899"/>
                <a:chOff x="6072187" y="3914775"/>
                <a:chExt cx="0" cy="2143125"/>
              </a:xfrm>
            </p:grpSpPr>
            <p:cxnSp>
              <p:nvCxnSpPr>
                <p:cNvPr id="33" name="直接连接符 220">
                  <a:extLst>
                    <a:ext uri="{FF2B5EF4-FFF2-40B4-BE49-F238E27FC236}">
                      <a16:creationId xmlns:a16="http://schemas.microsoft.com/office/drawing/2014/main" id="{8BF53C75-AF03-4218-91A0-CF197354E192}"/>
                    </a:ext>
                  </a:extLst>
                </p:cNvPr>
                <p:cNvCxnSpPr/>
                <p:nvPr/>
              </p:nvCxnSpPr>
              <p:spPr>
                <a:xfrm>
                  <a:off x="6072187" y="3914775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直接连接符 221">
                  <a:extLst>
                    <a:ext uri="{FF2B5EF4-FFF2-40B4-BE49-F238E27FC236}">
                      <a16:creationId xmlns:a16="http://schemas.microsoft.com/office/drawing/2014/main" id="{8F54E177-1461-4BF0-B7D2-962AD2E2A05F}"/>
                    </a:ext>
                  </a:extLst>
                </p:cNvPr>
                <p:cNvCxnSpPr/>
                <p:nvPr/>
              </p:nvCxnSpPr>
              <p:spPr>
                <a:xfrm>
                  <a:off x="6072187" y="5810250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0" name="组合 217">
                <a:extLst>
                  <a:ext uri="{FF2B5EF4-FFF2-40B4-BE49-F238E27FC236}">
                    <a16:creationId xmlns:a16="http://schemas.microsoft.com/office/drawing/2014/main" id="{B358210F-C277-41A0-82EC-57E16C4042C1}"/>
                  </a:ext>
                </a:extLst>
              </p:cNvPr>
              <p:cNvGrpSpPr/>
              <p:nvPr/>
            </p:nvGrpSpPr>
            <p:grpSpPr>
              <a:xfrm rot="18900000" flipH="1">
                <a:off x="6050915" y="4019551"/>
                <a:ext cx="71120" cy="1866899"/>
                <a:chOff x="6072187" y="3914775"/>
                <a:chExt cx="0" cy="2143125"/>
              </a:xfrm>
            </p:grpSpPr>
            <p:cxnSp>
              <p:nvCxnSpPr>
                <p:cNvPr id="31" name="直接连接符 218">
                  <a:extLst>
                    <a:ext uri="{FF2B5EF4-FFF2-40B4-BE49-F238E27FC236}">
                      <a16:creationId xmlns:a16="http://schemas.microsoft.com/office/drawing/2014/main" id="{9C493D0E-178C-4C7D-945F-7E0BF791151E}"/>
                    </a:ext>
                  </a:extLst>
                </p:cNvPr>
                <p:cNvCxnSpPr/>
                <p:nvPr/>
              </p:nvCxnSpPr>
              <p:spPr>
                <a:xfrm>
                  <a:off x="6072187" y="3914775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直接连接符 219">
                  <a:extLst>
                    <a:ext uri="{FF2B5EF4-FFF2-40B4-BE49-F238E27FC236}">
                      <a16:creationId xmlns:a16="http://schemas.microsoft.com/office/drawing/2014/main" id="{6B5A93AE-ACC7-4866-976E-9D828ED03AFE}"/>
                    </a:ext>
                  </a:extLst>
                </p:cNvPr>
                <p:cNvCxnSpPr/>
                <p:nvPr/>
              </p:nvCxnSpPr>
              <p:spPr>
                <a:xfrm>
                  <a:off x="6072187" y="5810250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25" name="弧形 212">
              <a:extLst>
                <a:ext uri="{FF2B5EF4-FFF2-40B4-BE49-F238E27FC236}">
                  <a16:creationId xmlns:a16="http://schemas.microsoft.com/office/drawing/2014/main" id="{2BC34068-C9F2-4C34-B9EA-ACA712186FB8}"/>
                </a:ext>
              </a:extLst>
            </p:cNvPr>
            <p:cNvSpPr/>
            <p:nvPr/>
          </p:nvSpPr>
          <p:spPr>
            <a:xfrm>
              <a:off x="2477044" y="1366932"/>
              <a:ext cx="594214" cy="594214"/>
            </a:xfrm>
            <a:prstGeom prst="arc">
              <a:avLst/>
            </a:prstGeom>
            <a:ln w="508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914378">
                <a:buClr>
                  <a:srgbClr val="000000"/>
                </a:buClr>
                <a:defRPr/>
              </a:pPr>
              <a:endParaRPr lang="zh-CN" altLang="en-US" sz="1050" kern="0">
                <a:solidFill>
                  <a:srgbClr val="000000"/>
                </a:solidFill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</p:grpSp>
      <p:grpSp>
        <p:nvGrpSpPr>
          <p:cNvPr id="39" name="组合 226">
            <a:extLst>
              <a:ext uri="{FF2B5EF4-FFF2-40B4-BE49-F238E27FC236}">
                <a16:creationId xmlns:a16="http://schemas.microsoft.com/office/drawing/2014/main" id="{6AADC884-BF35-43D0-BEE5-73EFDB3037DA}"/>
              </a:ext>
            </a:extLst>
          </p:cNvPr>
          <p:cNvGrpSpPr/>
          <p:nvPr/>
        </p:nvGrpSpPr>
        <p:grpSpPr>
          <a:xfrm>
            <a:off x="7597" y="593971"/>
            <a:ext cx="1396547" cy="857012"/>
            <a:chOff x="8726219" y="-661205"/>
            <a:chExt cx="2154936" cy="1322409"/>
          </a:xfrm>
        </p:grpSpPr>
        <p:sp>
          <p:nvSpPr>
            <p:cNvPr id="40" name="任意多边形 227">
              <a:extLst>
                <a:ext uri="{FF2B5EF4-FFF2-40B4-BE49-F238E27FC236}">
                  <a16:creationId xmlns:a16="http://schemas.microsoft.com/office/drawing/2014/main" id="{A730D124-97EC-423B-B1F8-E7016A54BA28}"/>
                </a:ext>
              </a:extLst>
            </p:cNvPr>
            <p:cNvSpPr/>
            <p:nvPr/>
          </p:nvSpPr>
          <p:spPr>
            <a:xfrm rot="21387068">
              <a:off x="8737941" y="-661205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outerShdw blurRad="215900" dist="76200" dir="66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8">
                <a:buClr>
                  <a:srgbClr val="000000"/>
                </a:buClr>
                <a:defRPr/>
              </a:pPr>
              <a:endParaRPr lang="zh-CN" altLang="en-US" sz="1050" kern="0">
                <a:solidFill>
                  <a:srgbClr val="FFFFFF"/>
                </a:solidFill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41" name="任意多边形 228">
              <a:extLst>
                <a:ext uri="{FF2B5EF4-FFF2-40B4-BE49-F238E27FC236}">
                  <a16:creationId xmlns:a16="http://schemas.microsoft.com/office/drawing/2014/main" id="{B3D03377-2B78-426E-A502-E3FA17FD2B87}"/>
                </a:ext>
              </a:extLst>
            </p:cNvPr>
            <p:cNvSpPr/>
            <p:nvPr/>
          </p:nvSpPr>
          <p:spPr>
            <a:xfrm rot="21387068">
              <a:off x="8726219" y="-661204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14300" dir="3600000">
                <a:srgbClr val="19B4C9">
                  <a:alpha val="32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8">
                <a:buClr>
                  <a:srgbClr val="000000"/>
                </a:buClr>
                <a:defRPr/>
              </a:pPr>
              <a:endParaRPr lang="zh-CN" altLang="en-US" sz="1050" kern="0">
                <a:solidFill>
                  <a:srgbClr val="FFFFFF"/>
                </a:solidFill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</p:grpSp>
      <p:grpSp>
        <p:nvGrpSpPr>
          <p:cNvPr id="46" name="组合 56">
            <a:extLst>
              <a:ext uri="{FF2B5EF4-FFF2-40B4-BE49-F238E27FC236}">
                <a16:creationId xmlns:a16="http://schemas.microsoft.com/office/drawing/2014/main" id="{7D39ED9D-5878-4441-AB1D-F99339ADD1C8}"/>
              </a:ext>
            </a:extLst>
          </p:cNvPr>
          <p:cNvGrpSpPr/>
          <p:nvPr/>
        </p:nvGrpSpPr>
        <p:grpSpPr>
          <a:xfrm rot="2224307">
            <a:off x="1220898" y="3263999"/>
            <a:ext cx="416878" cy="409212"/>
            <a:chOff x="10646778" y="4753862"/>
            <a:chExt cx="751521" cy="737702"/>
          </a:xfrm>
        </p:grpSpPr>
        <p:sp>
          <p:nvSpPr>
            <p:cNvPr id="47" name="五角星 2">
              <a:extLst>
                <a:ext uri="{FF2B5EF4-FFF2-40B4-BE49-F238E27FC236}">
                  <a16:creationId xmlns:a16="http://schemas.microsoft.com/office/drawing/2014/main" id="{6F48DE5A-5A73-484B-861D-985EDFB73089}"/>
                </a:ext>
              </a:extLst>
            </p:cNvPr>
            <p:cNvSpPr/>
            <p:nvPr/>
          </p:nvSpPr>
          <p:spPr>
            <a:xfrm rot="20227648" flipH="1">
              <a:off x="10648573" y="4753862"/>
              <a:ext cx="749726" cy="728735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chemeClr val="bg1"/>
            </a:solidFill>
            <a:ln w="15875">
              <a:noFill/>
            </a:ln>
            <a:effectLst>
              <a:outerShdw blurRad="76200" dist="50800" dir="5400000" algn="t" rotWithShape="0">
                <a:prstClr val="black">
                  <a:alpha val="1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8">
                <a:buClr>
                  <a:srgbClr val="000000"/>
                </a:buClr>
                <a:defRPr/>
              </a:pPr>
              <a:endParaRPr lang="zh-CN" altLang="en-US" sz="1050" kern="0">
                <a:solidFill>
                  <a:srgbClr val="FFFFFF"/>
                </a:solidFill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grpSp>
          <p:nvGrpSpPr>
            <p:cNvPr id="48" name="组合 58">
              <a:extLst>
                <a:ext uri="{FF2B5EF4-FFF2-40B4-BE49-F238E27FC236}">
                  <a16:creationId xmlns:a16="http://schemas.microsoft.com/office/drawing/2014/main" id="{16ED2BB6-37FB-470E-97CD-14B44F2429D4}"/>
                </a:ext>
              </a:extLst>
            </p:cNvPr>
            <p:cNvGrpSpPr/>
            <p:nvPr/>
          </p:nvGrpSpPr>
          <p:grpSpPr>
            <a:xfrm>
              <a:off x="10646778" y="4762829"/>
              <a:ext cx="749726" cy="728735"/>
              <a:chOff x="11012539" y="4493889"/>
              <a:chExt cx="749726" cy="728735"/>
            </a:xfrm>
          </p:grpSpPr>
          <p:sp>
            <p:nvSpPr>
              <p:cNvPr id="49" name="五角星 2">
                <a:extLst>
                  <a:ext uri="{FF2B5EF4-FFF2-40B4-BE49-F238E27FC236}">
                    <a16:creationId xmlns:a16="http://schemas.microsoft.com/office/drawing/2014/main" id="{A08E5E11-A1B1-45A4-9B12-0B34A0829B00}"/>
                  </a:ext>
                </a:extLst>
              </p:cNvPr>
              <p:cNvSpPr/>
              <p:nvPr/>
            </p:nvSpPr>
            <p:spPr>
              <a:xfrm rot="20227648" flipH="1">
                <a:off x="11012539" y="4493889"/>
                <a:ext cx="749726" cy="728735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FFFF00"/>
              </a:solidFill>
              <a:ln w="15875">
                <a:solidFill>
                  <a:srgbClr val="FFFF00"/>
                </a:solidFill>
              </a:ln>
              <a:effectLst>
                <a:innerShdw blurRad="292100">
                  <a:srgbClr val="FFC000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8">
                  <a:buClr>
                    <a:srgbClr val="000000"/>
                  </a:buClr>
                  <a:defRPr/>
                </a:pPr>
                <a:endParaRPr lang="zh-CN" altLang="en-US" sz="1050" kern="0">
                  <a:solidFill>
                    <a:srgbClr val="FFFFFF"/>
                  </a:solidFill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50" name="五角星 2">
                <a:extLst>
                  <a:ext uri="{FF2B5EF4-FFF2-40B4-BE49-F238E27FC236}">
                    <a16:creationId xmlns:a16="http://schemas.microsoft.com/office/drawing/2014/main" id="{92A24A47-C8D5-440B-B95F-4C7032531D60}"/>
                  </a:ext>
                </a:extLst>
              </p:cNvPr>
              <p:cNvSpPr/>
              <p:nvPr/>
            </p:nvSpPr>
            <p:spPr>
              <a:xfrm rot="20424262">
                <a:off x="11046365" y="4655056"/>
                <a:ext cx="290576" cy="221980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57199" h="349269">
                    <a:moveTo>
                      <a:pt x="0" y="349269"/>
                    </a:moveTo>
                    <a:cubicBezTo>
                      <a:pt x="20092" y="284249"/>
                      <a:pt x="185939" y="281384"/>
                      <a:pt x="262139" y="223173"/>
                    </a:cubicBezTo>
                    <a:cubicBezTo>
                      <a:pt x="338339" y="164962"/>
                      <a:pt x="392179" y="0"/>
                      <a:pt x="457199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8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8">
                  <a:buClr>
                    <a:srgbClr val="000000"/>
                  </a:buClr>
                  <a:defRPr/>
                </a:pPr>
                <a:endParaRPr lang="zh-CN" altLang="en-US" sz="1050" kern="0">
                  <a:solidFill>
                    <a:srgbClr val="FFFFFF"/>
                  </a:solidFill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51" name="五角星 2">
                <a:extLst>
                  <a:ext uri="{FF2B5EF4-FFF2-40B4-BE49-F238E27FC236}">
                    <a16:creationId xmlns:a16="http://schemas.microsoft.com/office/drawing/2014/main" id="{EF71113D-24F8-4237-A94D-7E1ACB308D87}"/>
                  </a:ext>
                </a:extLst>
              </p:cNvPr>
              <p:cNvSpPr/>
              <p:nvPr/>
            </p:nvSpPr>
            <p:spPr>
              <a:xfrm rot="6997346">
                <a:off x="11587935" y="4901938"/>
                <a:ext cx="128719" cy="147271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  <a:gd name="connsiteX0" fmla="*/ 0 w 195060"/>
                  <a:gd name="connsiteY0" fmla="*/ 223173 h 223173"/>
                  <a:gd name="connsiteX1" fmla="*/ 195060 w 195060"/>
                  <a:gd name="connsiteY1" fmla="*/ 0 h 2231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95060" h="223173">
                    <a:moveTo>
                      <a:pt x="0" y="223173"/>
                    </a:moveTo>
                    <a:cubicBezTo>
                      <a:pt x="76200" y="164962"/>
                      <a:pt x="130040" y="0"/>
                      <a:pt x="195060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6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8">
                  <a:buClr>
                    <a:srgbClr val="000000"/>
                  </a:buClr>
                  <a:defRPr/>
                </a:pPr>
                <a:endParaRPr lang="zh-CN" altLang="en-US" sz="1050" kern="0">
                  <a:solidFill>
                    <a:srgbClr val="FFFFFF"/>
                  </a:solidFill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</p:grpSp>
      </p:grpSp>
      <p:grpSp>
        <p:nvGrpSpPr>
          <p:cNvPr id="77" name="组合 91">
            <a:extLst>
              <a:ext uri="{FF2B5EF4-FFF2-40B4-BE49-F238E27FC236}">
                <a16:creationId xmlns:a16="http://schemas.microsoft.com/office/drawing/2014/main" id="{EB20AB95-6805-4C35-A553-0F62B7934685}"/>
              </a:ext>
            </a:extLst>
          </p:cNvPr>
          <p:cNvGrpSpPr/>
          <p:nvPr/>
        </p:nvGrpSpPr>
        <p:grpSpPr>
          <a:xfrm flipH="1">
            <a:off x="67073" y="3895141"/>
            <a:ext cx="1672841" cy="1049201"/>
            <a:chOff x="594424" y="1153191"/>
            <a:chExt cx="2605976" cy="1634460"/>
          </a:xfrm>
        </p:grpSpPr>
        <p:sp>
          <p:nvSpPr>
            <p:cNvPr id="78" name="任意多边形 92">
              <a:extLst>
                <a:ext uri="{FF2B5EF4-FFF2-40B4-BE49-F238E27FC236}">
                  <a16:creationId xmlns:a16="http://schemas.microsoft.com/office/drawing/2014/main" id="{55EB8555-6E66-4A5F-B85D-C1B956961989}"/>
                </a:ext>
              </a:extLst>
            </p:cNvPr>
            <p:cNvSpPr/>
            <p:nvPr/>
          </p:nvSpPr>
          <p:spPr>
            <a:xfrm>
              <a:off x="616196" y="1175175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noFill/>
            </a:ln>
            <a:effectLst>
              <a:outerShdw blurRad="152400" dist="88900" dir="5400000" algn="t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8">
                <a:buClr>
                  <a:srgbClr val="000000"/>
                </a:buClr>
                <a:defRPr/>
              </a:pPr>
              <a:endParaRPr lang="zh-CN" altLang="en-US" sz="1050" kern="0">
                <a:solidFill>
                  <a:srgbClr val="FFFFFF"/>
                </a:solidFill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79" name="任意多边形 93">
              <a:extLst>
                <a:ext uri="{FF2B5EF4-FFF2-40B4-BE49-F238E27FC236}">
                  <a16:creationId xmlns:a16="http://schemas.microsoft.com/office/drawing/2014/main" id="{3125264B-DDFA-4397-A28D-E360976F9F96}"/>
                </a:ext>
              </a:extLst>
            </p:cNvPr>
            <p:cNvSpPr/>
            <p:nvPr/>
          </p:nvSpPr>
          <p:spPr>
            <a:xfrm>
              <a:off x="594424" y="1153191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14300" dir="3600000">
                <a:srgbClr val="19B4C9">
                  <a:alpha val="71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8">
                <a:buClr>
                  <a:srgbClr val="000000"/>
                </a:buClr>
                <a:defRPr/>
              </a:pPr>
              <a:endParaRPr lang="zh-CN" altLang="en-US" sz="1050" kern="0">
                <a:solidFill>
                  <a:srgbClr val="FFFFFF"/>
                </a:solidFill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33AA3462-D865-AA13-D284-C51EB15B2F7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7036" y="572284"/>
            <a:ext cx="6031724" cy="425015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70D9686-D851-BED8-C121-F3FCCAE77464}"/>
              </a:ext>
            </a:extLst>
          </p:cNvPr>
          <p:cNvSpPr/>
          <p:nvPr/>
        </p:nvSpPr>
        <p:spPr>
          <a:xfrm>
            <a:off x="2328953" y="1672353"/>
            <a:ext cx="333937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defTabSz="914378">
              <a:buClr>
                <a:srgbClr val="000000"/>
              </a:buClr>
              <a:defRPr/>
            </a:pPr>
            <a:r>
              <a:rPr lang="en-US" sz="5400" b="1" kern="0" dirty="0" err="1">
                <a:ln w="9525">
                  <a:solidFill>
                    <a:srgbClr val="FFFFFF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D17D92">
                      <a:lumMod val="60000"/>
                      <a:lumOff val="40000"/>
                    </a:srgbClr>
                  </a:outerShdw>
                </a:effectLst>
                <a:latin typeface="Arial"/>
                <a:cs typeface="Arial"/>
                <a:sym typeface="Arial"/>
              </a:rPr>
              <a:t>Vận</a:t>
            </a:r>
            <a:r>
              <a:rPr lang="en-US" sz="5400" b="1" kern="0" dirty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D17D92">
                      <a:lumMod val="60000"/>
                      <a:lumOff val="40000"/>
                    </a:srgbClr>
                  </a:outerShdw>
                </a:effectLst>
                <a:latin typeface="Arial"/>
                <a:cs typeface="Arial"/>
                <a:sym typeface="Arial"/>
              </a:rPr>
              <a:t> </a:t>
            </a:r>
            <a:r>
              <a:rPr lang="en-US" sz="5400" b="1" kern="0" dirty="0" err="1">
                <a:ln w="9525">
                  <a:solidFill>
                    <a:srgbClr val="FFFFFF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D17D92">
                      <a:lumMod val="60000"/>
                      <a:lumOff val="40000"/>
                    </a:srgbClr>
                  </a:outerShdw>
                </a:effectLst>
                <a:latin typeface="Arial"/>
                <a:cs typeface="Arial"/>
                <a:sym typeface="Arial"/>
              </a:rPr>
              <a:t>dụng</a:t>
            </a:r>
            <a:endParaRPr lang="en-US" sz="5400" b="1" kern="0" dirty="0">
              <a:ln w="9525">
                <a:solidFill>
                  <a:srgbClr val="FFFFFF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rgbClr val="D17D92">
                    <a:lumMod val="60000"/>
                    <a:lumOff val="40000"/>
                  </a:srgbClr>
                </a:outerShdw>
              </a:effectLst>
              <a:latin typeface="Arial"/>
              <a:cs typeface="Arial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A542B32-BFD4-57E3-C6EE-CBF33C15B89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0104" y="2137022"/>
            <a:ext cx="3257640" cy="279830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FCF42CE-9590-E001-A0A4-C7303B784F7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42931">
            <a:off x="-216922" y="2145518"/>
            <a:ext cx="1185826" cy="1166193"/>
          </a:xfrm>
          <a:prstGeom prst="rect">
            <a:avLst/>
          </a:prstGeom>
        </p:spPr>
      </p:pic>
      <p:pic>
        <p:nvPicPr>
          <p:cNvPr id="13" name="图片 35">
            <a:extLst>
              <a:ext uri="{FF2B5EF4-FFF2-40B4-BE49-F238E27FC236}">
                <a16:creationId xmlns:a16="http://schemas.microsoft.com/office/drawing/2014/main" id="{A1A340F9-D912-3CE0-3488-F03FB0C79FE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1881763" y="2745154"/>
            <a:ext cx="700493" cy="700837"/>
          </a:xfrm>
          <a:prstGeom prst="rect">
            <a:avLst/>
          </a:prstGeom>
        </p:spPr>
      </p:pic>
      <p:grpSp>
        <p:nvGrpSpPr>
          <p:cNvPr id="43" name="Google Shape;5066;p83">
            <a:extLst>
              <a:ext uri="{FF2B5EF4-FFF2-40B4-BE49-F238E27FC236}">
                <a16:creationId xmlns:a16="http://schemas.microsoft.com/office/drawing/2014/main" id="{C847D72E-769C-D202-1B9D-EDFF09192158}"/>
              </a:ext>
            </a:extLst>
          </p:cNvPr>
          <p:cNvGrpSpPr/>
          <p:nvPr/>
        </p:nvGrpSpPr>
        <p:grpSpPr>
          <a:xfrm>
            <a:off x="3690189" y="4195070"/>
            <a:ext cx="761914" cy="547715"/>
            <a:chOff x="3492863" y="1518141"/>
            <a:chExt cx="848362" cy="609928"/>
          </a:xfrm>
        </p:grpSpPr>
        <p:sp>
          <p:nvSpPr>
            <p:cNvPr id="44" name="Google Shape;5067;p83">
              <a:extLst>
                <a:ext uri="{FF2B5EF4-FFF2-40B4-BE49-F238E27FC236}">
                  <a16:creationId xmlns:a16="http://schemas.microsoft.com/office/drawing/2014/main" id="{48C5EFDB-7BA4-A705-A679-D9CF6497BA7A}"/>
                </a:ext>
              </a:extLst>
            </p:cNvPr>
            <p:cNvSpPr/>
            <p:nvPr/>
          </p:nvSpPr>
          <p:spPr>
            <a:xfrm>
              <a:off x="3557038" y="1533545"/>
              <a:ext cx="300894" cy="294812"/>
            </a:xfrm>
            <a:custGeom>
              <a:avLst/>
              <a:gdLst/>
              <a:ahLst/>
              <a:cxnLst/>
              <a:rect l="l" t="t" r="r" b="b"/>
              <a:pathLst>
                <a:path w="7520" h="7368" extrusionOk="0">
                  <a:moveTo>
                    <a:pt x="5287" y="0"/>
                  </a:moveTo>
                  <a:cubicBezTo>
                    <a:pt x="4963" y="0"/>
                    <a:pt x="4547" y="76"/>
                    <a:pt x="4033" y="311"/>
                  </a:cubicBezTo>
                  <a:cubicBezTo>
                    <a:pt x="2559" y="983"/>
                    <a:pt x="1" y="6576"/>
                    <a:pt x="3014" y="7313"/>
                  </a:cubicBezTo>
                  <a:cubicBezTo>
                    <a:pt x="3163" y="7350"/>
                    <a:pt x="3309" y="7367"/>
                    <a:pt x="3450" y="7367"/>
                  </a:cubicBezTo>
                  <a:cubicBezTo>
                    <a:pt x="6175" y="7367"/>
                    <a:pt x="7519" y="947"/>
                    <a:pt x="6180" y="267"/>
                  </a:cubicBezTo>
                  <a:cubicBezTo>
                    <a:pt x="6180" y="267"/>
                    <a:pt x="5894" y="0"/>
                    <a:pt x="52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0" name="Google Shape;5068;p83">
              <a:extLst>
                <a:ext uri="{FF2B5EF4-FFF2-40B4-BE49-F238E27FC236}">
                  <a16:creationId xmlns:a16="http://schemas.microsoft.com/office/drawing/2014/main" id="{C97887F7-DE53-C14E-D3E5-17BBE562072B}"/>
                </a:ext>
              </a:extLst>
            </p:cNvPr>
            <p:cNvSpPr/>
            <p:nvPr/>
          </p:nvSpPr>
          <p:spPr>
            <a:xfrm>
              <a:off x="3616892" y="1781893"/>
              <a:ext cx="82466" cy="89108"/>
            </a:xfrm>
            <a:custGeom>
              <a:avLst/>
              <a:gdLst/>
              <a:ahLst/>
              <a:cxnLst/>
              <a:rect l="l" t="t" r="r" b="b"/>
              <a:pathLst>
                <a:path w="2061" h="2227" extrusionOk="0">
                  <a:moveTo>
                    <a:pt x="1475" y="1"/>
                  </a:moveTo>
                  <a:cubicBezTo>
                    <a:pt x="1280" y="1345"/>
                    <a:pt x="1" y="1974"/>
                    <a:pt x="1" y="1974"/>
                  </a:cubicBezTo>
                  <a:cubicBezTo>
                    <a:pt x="236" y="2147"/>
                    <a:pt x="505" y="2227"/>
                    <a:pt x="770" y="2227"/>
                  </a:cubicBezTo>
                  <a:cubicBezTo>
                    <a:pt x="1335" y="2227"/>
                    <a:pt x="1883" y="1863"/>
                    <a:pt x="2060" y="1258"/>
                  </a:cubicBezTo>
                  <a:cubicBezTo>
                    <a:pt x="2060" y="976"/>
                    <a:pt x="1475" y="1"/>
                    <a:pt x="14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1" name="Google Shape;5069;p83">
              <a:extLst>
                <a:ext uri="{FF2B5EF4-FFF2-40B4-BE49-F238E27FC236}">
                  <a16:creationId xmlns:a16="http://schemas.microsoft.com/office/drawing/2014/main" id="{1B99CE2C-E5E1-308D-DA0D-BDDE084AF577}"/>
                </a:ext>
              </a:extLst>
            </p:cNvPr>
            <p:cNvSpPr/>
            <p:nvPr/>
          </p:nvSpPr>
          <p:spPr>
            <a:xfrm>
              <a:off x="3799935" y="1899885"/>
              <a:ext cx="133602" cy="222109"/>
            </a:xfrm>
            <a:custGeom>
              <a:avLst/>
              <a:gdLst/>
              <a:ahLst/>
              <a:cxnLst/>
              <a:rect l="l" t="t" r="r" b="b"/>
              <a:pathLst>
                <a:path w="3339" h="5551" extrusionOk="0">
                  <a:moveTo>
                    <a:pt x="325" y="0"/>
                  </a:moveTo>
                  <a:cubicBezTo>
                    <a:pt x="325" y="0"/>
                    <a:pt x="0" y="4640"/>
                    <a:pt x="1279" y="5550"/>
                  </a:cubicBezTo>
                  <a:lnTo>
                    <a:pt x="3100" y="5550"/>
                  </a:lnTo>
                  <a:lnTo>
                    <a:pt x="33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" name="Google Shape;5070;p83">
              <a:extLst>
                <a:ext uri="{FF2B5EF4-FFF2-40B4-BE49-F238E27FC236}">
                  <a16:creationId xmlns:a16="http://schemas.microsoft.com/office/drawing/2014/main" id="{1A6032FB-9C11-9BA2-DC18-174674CCD617}"/>
                </a:ext>
              </a:extLst>
            </p:cNvPr>
            <p:cNvSpPr/>
            <p:nvPr/>
          </p:nvSpPr>
          <p:spPr>
            <a:xfrm>
              <a:off x="3972535" y="1899885"/>
              <a:ext cx="134522" cy="222109"/>
            </a:xfrm>
            <a:custGeom>
              <a:avLst/>
              <a:gdLst/>
              <a:ahLst/>
              <a:cxnLst/>
              <a:rect l="l" t="t" r="r" b="b"/>
              <a:pathLst>
                <a:path w="3362" h="5551" extrusionOk="0">
                  <a:moveTo>
                    <a:pt x="347" y="0"/>
                  </a:moveTo>
                  <a:cubicBezTo>
                    <a:pt x="347" y="0"/>
                    <a:pt x="1" y="4640"/>
                    <a:pt x="1301" y="5529"/>
                  </a:cubicBezTo>
                  <a:lnTo>
                    <a:pt x="3123" y="5550"/>
                  </a:lnTo>
                  <a:lnTo>
                    <a:pt x="336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" name="Google Shape;5071;p83">
              <a:extLst>
                <a:ext uri="{FF2B5EF4-FFF2-40B4-BE49-F238E27FC236}">
                  <a16:creationId xmlns:a16="http://schemas.microsoft.com/office/drawing/2014/main" id="{35157E80-4F36-8552-6C03-96BB4AB0968B}"/>
                </a:ext>
              </a:extLst>
            </p:cNvPr>
            <p:cNvSpPr/>
            <p:nvPr/>
          </p:nvSpPr>
          <p:spPr>
            <a:xfrm>
              <a:off x="3685428" y="1879039"/>
              <a:ext cx="212586" cy="247277"/>
            </a:xfrm>
            <a:custGeom>
              <a:avLst/>
              <a:gdLst/>
              <a:ahLst/>
              <a:cxnLst/>
              <a:rect l="l" t="t" r="r" b="b"/>
              <a:pathLst>
                <a:path w="5313" h="6180" extrusionOk="0">
                  <a:moveTo>
                    <a:pt x="2754" y="1"/>
                  </a:moveTo>
                  <a:cubicBezTo>
                    <a:pt x="2754" y="1"/>
                    <a:pt x="0" y="4033"/>
                    <a:pt x="629" y="5443"/>
                  </a:cubicBezTo>
                  <a:lnTo>
                    <a:pt x="2212" y="6180"/>
                  </a:lnTo>
                  <a:lnTo>
                    <a:pt x="5312" y="1562"/>
                  </a:lnTo>
                  <a:lnTo>
                    <a:pt x="275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" name="Google Shape;5072;p83">
              <a:extLst>
                <a:ext uri="{FF2B5EF4-FFF2-40B4-BE49-F238E27FC236}">
                  <a16:creationId xmlns:a16="http://schemas.microsoft.com/office/drawing/2014/main" id="{45C53F3E-3392-13D2-7DCC-6206000BC6B6}"/>
                </a:ext>
              </a:extLst>
            </p:cNvPr>
            <p:cNvSpPr/>
            <p:nvPr/>
          </p:nvSpPr>
          <p:spPr>
            <a:xfrm>
              <a:off x="3705993" y="1676944"/>
              <a:ext cx="554613" cy="444179"/>
            </a:xfrm>
            <a:custGeom>
              <a:avLst/>
              <a:gdLst/>
              <a:ahLst/>
              <a:cxnLst/>
              <a:rect l="l" t="t" r="r" b="b"/>
              <a:pathLst>
                <a:path w="13861" h="11101" extrusionOk="0">
                  <a:moveTo>
                    <a:pt x="6251" y="0"/>
                  </a:moveTo>
                  <a:cubicBezTo>
                    <a:pt x="1" y="3922"/>
                    <a:pt x="3262" y="9258"/>
                    <a:pt x="3579" y="9258"/>
                  </a:cubicBezTo>
                  <a:cubicBezTo>
                    <a:pt x="3580" y="9258"/>
                    <a:pt x="3582" y="9258"/>
                    <a:pt x="3584" y="9258"/>
                  </a:cubicBezTo>
                  <a:cubicBezTo>
                    <a:pt x="3866" y="9193"/>
                    <a:pt x="10565" y="9106"/>
                    <a:pt x="10565" y="9106"/>
                  </a:cubicBezTo>
                  <a:lnTo>
                    <a:pt x="11020" y="11101"/>
                  </a:lnTo>
                  <a:lnTo>
                    <a:pt x="13167" y="11101"/>
                  </a:lnTo>
                  <a:cubicBezTo>
                    <a:pt x="13167" y="11101"/>
                    <a:pt x="13861" y="2385"/>
                    <a:pt x="13167" y="1518"/>
                  </a:cubicBezTo>
                  <a:cubicBezTo>
                    <a:pt x="12451" y="672"/>
                    <a:pt x="6251" y="0"/>
                    <a:pt x="625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" name="Google Shape;5073;p83">
              <a:extLst>
                <a:ext uri="{FF2B5EF4-FFF2-40B4-BE49-F238E27FC236}">
                  <a16:creationId xmlns:a16="http://schemas.microsoft.com/office/drawing/2014/main" id="{E60F19FD-3920-21D5-5E6F-103A9ABA4041}"/>
                </a:ext>
              </a:extLst>
            </p:cNvPr>
            <p:cNvSpPr/>
            <p:nvPr/>
          </p:nvSpPr>
          <p:spPr>
            <a:xfrm>
              <a:off x="3492863" y="1518141"/>
              <a:ext cx="718184" cy="522043"/>
            </a:xfrm>
            <a:custGeom>
              <a:avLst/>
              <a:gdLst/>
              <a:ahLst/>
              <a:cxnLst/>
              <a:rect l="l" t="t" r="r" b="b"/>
              <a:pathLst>
                <a:path w="17949" h="13047" extrusionOk="0">
                  <a:moveTo>
                    <a:pt x="8935" y="0"/>
                  </a:moveTo>
                  <a:cubicBezTo>
                    <a:pt x="8572" y="0"/>
                    <a:pt x="8186" y="64"/>
                    <a:pt x="7784" y="219"/>
                  </a:cubicBezTo>
                  <a:cubicBezTo>
                    <a:pt x="2273" y="2351"/>
                    <a:pt x="5685" y="10383"/>
                    <a:pt x="4067" y="10383"/>
                  </a:cubicBezTo>
                  <a:cubicBezTo>
                    <a:pt x="4023" y="10383"/>
                    <a:pt x="3976" y="10377"/>
                    <a:pt x="3924" y="10365"/>
                  </a:cubicBezTo>
                  <a:cubicBezTo>
                    <a:pt x="2819" y="10127"/>
                    <a:pt x="2667" y="7958"/>
                    <a:pt x="2949" y="6311"/>
                  </a:cubicBezTo>
                  <a:cubicBezTo>
                    <a:pt x="3079" y="5595"/>
                    <a:pt x="4185" y="4880"/>
                    <a:pt x="3339" y="4880"/>
                  </a:cubicBezTo>
                  <a:cubicBezTo>
                    <a:pt x="2927" y="4880"/>
                    <a:pt x="2602" y="5639"/>
                    <a:pt x="2602" y="5639"/>
                  </a:cubicBezTo>
                  <a:cubicBezTo>
                    <a:pt x="2602" y="5639"/>
                    <a:pt x="2169" y="4587"/>
                    <a:pt x="1851" y="4587"/>
                  </a:cubicBezTo>
                  <a:cubicBezTo>
                    <a:pt x="1793" y="4587"/>
                    <a:pt x="1738" y="4622"/>
                    <a:pt x="1691" y="4706"/>
                  </a:cubicBezTo>
                  <a:cubicBezTo>
                    <a:pt x="1388" y="5248"/>
                    <a:pt x="2103" y="5617"/>
                    <a:pt x="2038" y="6137"/>
                  </a:cubicBezTo>
                  <a:cubicBezTo>
                    <a:pt x="1908" y="7178"/>
                    <a:pt x="0" y="11189"/>
                    <a:pt x="2342" y="12425"/>
                  </a:cubicBezTo>
                  <a:cubicBezTo>
                    <a:pt x="3170" y="12860"/>
                    <a:pt x="3911" y="13046"/>
                    <a:pt x="4574" y="13046"/>
                  </a:cubicBezTo>
                  <a:cubicBezTo>
                    <a:pt x="8461" y="13046"/>
                    <a:pt x="9673" y="6655"/>
                    <a:pt x="10104" y="6655"/>
                  </a:cubicBezTo>
                  <a:cubicBezTo>
                    <a:pt x="10119" y="6655"/>
                    <a:pt x="10133" y="6663"/>
                    <a:pt x="10147" y="6679"/>
                  </a:cubicBezTo>
                  <a:cubicBezTo>
                    <a:pt x="10580" y="7243"/>
                    <a:pt x="8239" y="8869"/>
                    <a:pt x="10212" y="10105"/>
                  </a:cubicBezTo>
                  <a:cubicBezTo>
                    <a:pt x="10556" y="10321"/>
                    <a:pt x="10907" y="10419"/>
                    <a:pt x="11256" y="10419"/>
                  </a:cubicBezTo>
                  <a:cubicBezTo>
                    <a:pt x="14678" y="10419"/>
                    <a:pt x="17949" y="1006"/>
                    <a:pt x="13468" y="1006"/>
                  </a:cubicBezTo>
                  <a:cubicBezTo>
                    <a:pt x="12993" y="1006"/>
                    <a:pt x="12431" y="1112"/>
                    <a:pt x="11773" y="1346"/>
                  </a:cubicBezTo>
                  <a:cubicBezTo>
                    <a:pt x="11773" y="1346"/>
                    <a:pt x="10602" y="0"/>
                    <a:pt x="893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" name="Google Shape;5074;p83">
              <a:extLst>
                <a:ext uri="{FF2B5EF4-FFF2-40B4-BE49-F238E27FC236}">
                  <a16:creationId xmlns:a16="http://schemas.microsoft.com/office/drawing/2014/main" id="{AE450D16-FAA2-7E97-A843-0E2D4DA2209A}"/>
                </a:ext>
              </a:extLst>
            </p:cNvPr>
            <p:cNvSpPr/>
            <p:nvPr/>
          </p:nvSpPr>
          <p:spPr>
            <a:xfrm>
              <a:off x="3794733" y="1676384"/>
              <a:ext cx="37892" cy="46575"/>
            </a:xfrm>
            <a:custGeom>
              <a:avLst/>
              <a:gdLst/>
              <a:ahLst/>
              <a:cxnLst/>
              <a:rect l="l" t="t" r="r" b="b"/>
              <a:pathLst>
                <a:path w="947" h="1164" extrusionOk="0">
                  <a:moveTo>
                    <a:pt x="126" y="0"/>
                  </a:moveTo>
                  <a:cubicBezTo>
                    <a:pt x="116" y="0"/>
                    <a:pt x="108" y="11"/>
                    <a:pt x="108" y="36"/>
                  </a:cubicBezTo>
                  <a:cubicBezTo>
                    <a:pt x="0" y="383"/>
                    <a:pt x="43" y="751"/>
                    <a:pt x="239" y="1055"/>
                  </a:cubicBezTo>
                  <a:cubicBezTo>
                    <a:pt x="260" y="1120"/>
                    <a:pt x="325" y="1163"/>
                    <a:pt x="390" y="1163"/>
                  </a:cubicBezTo>
                  <a:cubicBezTo>
                    <a:pt x="585" y="1163"/>
                    <a:pt x="867" y="361"/>
                    <a:pt x="932" y="123"/>
                  </a:cubicBezTo>
                  <a:cubicBezTo>
                    <a:pt x="946" y="95"/>
                    <a:pt x="916" y="68"/>
                    <a:pt x="893" y="68"/>
                  </a:cubicBezTo>
                  <a:cubicBezTo>
                    <a:pt x="879" y="68"/>
                    <a:pt x="867" y="77"/>
                    <a:pt x="867" y="101"/>
                  </a:cubicBezTo>
                  <a:cubicBezTo>
                    <a:pt x="716" y="578"/>
                    <a:pt x="499" y="1098"/>
                    <a:pt x="390" y="1098"/>
                  </a:cubicBezTo>
                  <a:cubicBezTo>
                    <a:pt x="369" y="1098"/>
                    <a:pt x="347" y="1055"/>
                    <a:pt x="304" y="1012"/>
                  </a:cubicBezTo>
                  <a:cubicBezTo>
                    <a:pt x="130" y="730"/>
                    <a:pt x="87" y="383"/>
                    <a:pt x="173" y="58"/>
                  </a:cubicBezTo>
                  <a:cubicBezTo>
                    <a:pt x="173" y="36"/>
                    <a:pt x="173" y="14"/>
                    <a:pt x="152" y="14"/>
                  </a:cubicBezTo>
                  <a:cubicBezTo>
                    <a:pt x="143" y="5"/>
                    <a:pt x="134" y="0"/>
                    <a:pt x="1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" name="Google Shape;5075;p83">
              <a:extLst>
                <a:ext uri="{FF2B5EF4-FFF2-40B4-BE49-F238E27FC236}">
                  <a16:creationId xmlns:a16="http://schemas.microsoft.com/office/drawing/2014/main" id="{EAE085C3-B3B9-5D7A-6F9F-EB00940DB3B3}"/>
                </a:ext>
              </a:extLst>
            </p:cNvPr>
            <p:cNvSpPr/>
            <p:nvPr/>
          </p:nvSpPr>
          <p:spPr>
            <a:xfrm>
              <a:off x="3873632" y="1698630"/>
              <a:ext cx="244676" cy="209105"/>
            </a:xfrm>
            <a:custGeom>
              <a:avLst/>
              <a:gdLst/>
              <a:ahLst/>
              <a:cxnLst/>
              <a:rect l="l" t="t" r="r" b="b"/>
              <a:pathLst>
                <a:path w="6115" h="5226" extrusionOk="0">
                  <a:moveTo>
                    <a:pt x="6072" y="0"/>
                  </a:moveTo>
                  <a:cubicBezTo>
                    <a:pt x="6050" y="0"/>
                    <a:pt x="6028" y="22"/>
                    <a:pt x="6028" y="44"/>
                  </a:cubicBezTo>
                  <a:cubicBezTo>
                    <a:pt x="6028" y="87"/>
                    <a:pt x="6028" y="3794"/>
                    <a:pt x="3296" y="4922"/>
                  </a:cubicBezTo>
                  <a:cubicBezTo>
                    <a:pt x="2932" y="5074"/>
                    <a:pt x="2600" y="5151"/>
                    <a:pt x="2300" y="5151"/>
                  </a:cubicBezTo>
                  <a:cubicBezTo>
                    <a:pt x="2045" y="5151"/>
                    <a:pt x="1814" y="5096"/>
                    <a:pt x="1605" y="4987"/>
                  </a:cubicBezTo>
                  <a:cubicBezTo>
                    <a:pt x="716" y="4575"/>
                    <a:pt x="370" y="3382"/>
                    <a:pt x="218" y="2819"/>
                  </a:cubicBezTo>
                  <a:cubicBezTo>
                    <a:pt x="131" y="2559"/>
                    <a:pt x="109" y="2494"/>
                    <a:pt x="66" y="2494"/>
                  </a:cubicBezTo>
                  <a:cubicBezTo>
                    <a:pt x="59" y="2486"/>
                    <a:pt x="52" y="2484"/>
                    <a:pt x="45" y="2484"/>
                  </a:cubicBezTo>
                  <a:cubicBezTo>
                    <a:pt x="32" y="2484"/>
                    <a:pt x="23" y="2494"/>
                    <a:pt x="23" y="2494"/>
                  </a:cubicBezTo>
                  <a:cubicBezTo>
                    <a:pt x="1" y="2515"/>
                    <a:pt x="1" y="2537"/>
                    <a:pt x="23" y="2559"/>
                  </a:cubicBezTo>
                  <a:lnTo>
                    <a:pt x="44" y="2559"/>
                  </a:lnTo>
                  <a:cubicBezTo>
                    <a:pt x="88" y="2645"/>
                    <a:pt x="109" y="2732"/>
                    <a:pt x="131" y="2819"/>
                  </a:cubicBezTo>
                  <a:cubicBezTo>
                    <a:pt x="305" y="3404"/>
                    <a:pt x="651" y="4618"/>
                    <a:pt x="1562" y="5052"/>
                  </a:cubicBezTo>
                  <a:cubicBezTo>
                    <a:pt x="1800" y="5160"/>
                    <a:pt x="2039" y="5225"/>
                    <a:pt x="2299" y="5225"/>
                  </a:cubicBezTo>
                  <a:cubicBezTo>
                    <a:pt x="2646" y="5204"/>
                    <a:pt x="2993" y="5139"/>
                    <a:pt x="3318" y="4987"/>
                  </a:cubicBezTo>
                  <a:cubicBezTo>
                    <a:pt x="6115" y="3838"/>
                    <a:pt x="6115" y="87"/>
                    <a:pt x="6115" y="44"/>
                  </a:cubicBezTo>
                  <a:cubicBezTo>
                    <a:pt x="6115" y="22"/>
                    <a:pt x="6093" y="0"/>
                    <a:pt x="60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" name="Google Shape;5076;p83">
              <a:extLst>
                <a:ext uri="{FF2B5EF4-FFF2-40B4-BE49-F238E27FC236}">
                  <a16:creationId xmlns:a16="http://schemas.microsoft.com/office/drawing/2014/main" id="{7CBC29BB-BEB1-CCA4-1290-DE3E0F3E5BBD}"/>
                </a:ext>
              </a:extLst>
            </p:cNvPr>
            <p:cNvSpPr/>
            <p:nvPr/>
          </p:nvSpPr>
          <p:spPr>
            <a:xfrm>
              <a:off x="4149496" y="1731719"/>
              <a:ext cx="149247" cy="253319"/>
            </a:xfrm>
            <a:custGeom>
              <a:avLst/>
              <a:gdLst/>
              <a:ahLst/>
              <a:cxnLst/>
              <a:rect l="l" t="t" r="r" b="b"/>
              <a:pathLst>
                <a:path w="3730" h="6331" extrusionOk="0">
                  <a:moveTo>
                    <a:pt x="1581" y="1"/>
                  </a:moveTo>
                  <a:cubicBezTo>
                    <a:pt x="1504" y="1"/>
                    <a:pt x="1463" y="30"/>
                    <a:pt x="1475" y="84"/>
                  </a:cubicBezTo>
                  <a:cubicBezTo>
                    <a:pt x="1475" y="84"/>
                    <a:pt x="0" y="1103"/>
                    <a:pt x="1713" y="1363"/>
                  </a:cubicBezTo>
                  <a:cubicBezTo>
                    <a:pt x="3404" y="1623"/>
                    <a:pt x="2017" y="4832"/>
                    <a:pt x="2732" y="5764"/>
                  </a:cubicBezTo>
                  <a:cubicBezTo>
                    <a:pt x="3078" y="6215"/>
                    <a:pt x="3322" y="6331"/>
                    <a:pt x="3483" y="6331"/>
                  </a:cubicBezTo>
                  <a:cubicBezTo>
                    <a:pt x="3654" y="6331"/>
                    <a:pt x="3729" y="6198"/>
                    <a:pt x="3729" y="6198"/>
                  </a:cubicBezTo>
                  <a:lnTo>
                    <a:pt x="3729" y="5938"/>
                  </a:lnTo>
                  <a:cubicBezTo>
                    <a:pt x="3678" y="5953"/>
                    <a:pt x="3632" y="5960"/>
                    <a:pt x="3591" y="5960"/>
                  </a:cubicBezTo>
                  <a:cubicBezTo>
                    <a:pt x="2981" y="5960"/>
                    <a:pt x="3518" y="4332"/>
                    <a:pt x="3274" y="2360"/>
                  </a:cubicBezTo>
                  <a:cubicBezTo>
                    <a:pt x="3060" y="630"/>
                    <a:pt x="1937" y="1"/>
                    <a:pt x="15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" name="Google Shape;5077;p83">
              <a:extLst>
                <a:ext uri="{FF2B5EF4-FFF2-40B4-BE49-F238E27FC236}">
                  <a16:creationId xmlns:a16="http://schemas.microsoft.com/office/drawing/2014/main" id="{8F5B6953-CC59-6068-5A22-8F413D70FE5F}"/>
                </a:ext>
              </a:extLst>
            </p:cNvPr>
            <p:cNvSpPr/>
            <p:nvPr/>
          </p:nvSpPr>
          <p:spPr>
            <a:xfrm>
              <a:off x="4291770" y="1950018"/>
              <a:ext cx="49455" cy="45334"/>
            </a:xfrm>
            <a:custGeom>
              <a:avLst/>
              <a:gdLst/>
              <a:ahLst/>
              <a:cxnLst/>
              <a:rect l="l" t="t" r="r" b="b"/>
              <a:pathLst>
                <a:path w="1236" h="1133" extrusionOk="0">
                  <a:moveTo>
                    <a:pt x="769" y="0"/>
                  </a:moveTo>
                  <a:cubicBezTo>
                    <a:pt x="595" y="0"/>
                    <a:pt x="208" y="272"/>
                    <a:pt x="87" y="373"/>
                  </a:cubicBezTo>
                  <a:cubicBezTo>
                    <a:pt x="49" y="392"/>
                    <a:pt x="76" y="443"/>
                    <a:pt x="112" y="443"/>
                  </a:cubicBezTo>
                  <a:cubicBezTo>
                    <a:pt x="118" y="443"/>
                    <a:pt x="124" y="441"/>
                    <a:pt x="130" y="438"/>
                  </a:cubicBezTo>
                  <a:cubicBezTo>
                    <a:pt x="325" y="265"/>
                    <a:pt x="542" y="156"/>
                    <a:pt x="759" y="70"/>
                  </a:cubicBezTo>
                  <a:lnTo>
                    <a:pt x="759" y="70"/>
                  </a:lnTo>
                  <a:cubicBezTo>
                    <a:pt x="672" y="221"/>
                    <a:pt x="564" y="352"/>
                    <a:pt x="412" y="438"/>
                  </a:cubicBezTo>
                  <a:cubicBezTo>
                    <a:pt x="412" y="460"/>
                    <a:pt x="412" y="482"/>
                    <a:pt x="412" y="503"/>
                  </a:cubicBezTo>
                  <a:cubicBezTo>
                    <a:pt x="423" y="514"/>
                    <a:pt x="434" y="520"/>
                    <a:pt x="444" y="520"/>
                  </a:cubicBezTo>
                  <a:cubicBezTo>
                    <a:pt x="455" y="520"/>
                    <a:pt x="466" y="514"/>
                    <a:pt x="477" y="503"/>
                  </a:cubicBezTo>
                  <a:cubicBezTo>
                    <a:pt x="580" y="421"/>
                    <a:pt x="861" y="220"/>
                    <a:pt x="1018" y="220"/>
                  </a:cubicBezTo>
                  <a:cubicBezTo>
                    <a:pt x="1026" y="220"/>
                    <a:pt x="1034" y="220"/>
                    <a:pt x="1041" y="221"/>
                  </a:cubicBezTo>
                  <a:cubicBezTo>
                    <a:pt x="1062" y="243"/>
                    <a:pt x="1084" y="243"/>
                    <a:pt x="1084" y="265"/>
                  </a:cubicBezTo>
                  <a:cubicBezTo>
                    <a:pt x="1106" y="286"/>
                    <a:pt x="1106" y="286"/>
                    <a:pt x="1084" y="308"/>
                  </a:cubicBezTo>
                  <a:cubicBezTo>
                    <a:pt x="1041" y="417"/>
                    <a:pt x="672" y="568"/>
                    <a:pt x="455" y="633"/>
                  </a:cubicBezTo>
                  <a:cubicBezTo>
                    <a:pt x="434" y="633"/>
                    <a:pt x="434" y="655"/>
                    <a:pt x="434" y="677"/>
                  </a:cubicBezTo>
                  <a:cubicBezTo>
                    <a:pt x="434" y="698"/>
                    <a:pt x="455" y="698"/>
                    <a:pt x="477" y="698"/>
                  </a:cubicBezTo>
                  <a:cubicBezTo>
                    <a:pt x="694" y="655"/>
                    <a:pt x="911" y="655"/>
                    <a:pt x="1149" y="655"/>
                  </a:cubicBezTo>
                  <a:cubicBezTo>
                    <a:pt x="932" y="763"/>
                    <a:pt x="694" y="807"/>
                    <a:pt x="455" y="828"/>
                  </a:cubicBezTo>
                  <a:cubicBezTo>
                    <a:pt x="434" y="828"/>
                    <a:pt x="434" y="850"/>
                    <a:pt x="434" y="872"/>
                  </a:cubicBezTo>
                  <a:cubicBezTo>
                    <a:pt x="434" y="894"/>
                    <a:pt x="434" y="915"/>
                    <a:pt x="455" y="915"/>
                  </a:cubicBezTo>
                  <a:cubicBezTo>
                    <a:pt x="585" y="937"/>
                    <a:pt x="715" y="980"/>
                    <a:pt x="824" y="1045"/>
                  </a:cubicBezTo>
                  <a:cubicBezTo>
                    <a:pt x="814" y="1052"/>
                    <a:pt x="797" y="1055"/>
                    <a:pt x="774" y="1055"/>
                  </a:cubicBezTo>
                  <a:cubicBezTo>
                    <a:pt x="647" y="1055"/>
                    <a:pt x="341" y="960"/>
                    <a:pt x="65" y="850"/>
                  </a:cubicBezTo>
                  <a:cubicBezTo>
                    <a:pt x="59" y="844"/>
                    <a:pt x="52" y="841"/>
                    <a:pt x="47" y="841"/>
                  </a:cubicBezTo>
                  <a:cubicBezTo>
                    <a:pt x="33" y="841"/>
                    <a:pt x="22" y="857"/>
                    <a:pt x="22" y="872"/>
                  </a:cubicBezTo>
                  <a:cubicBezTo>
                    <a:pt x="0" y="872"/>
                    <a:pt x="22" y="894"/>
                    <a:pt x="43" y="915"/>
                  </a:cubicBezTo>
                  <a:cubicBezTo>
                    <a:pt x="260" y="1024"/>
                    <a:pt x="520" y="1089"/>
                    <a:pt x="759" y="1132"/>
                  </a:cubicBezTo>
                  <a:cubicBezTo>
                    <a:pt x="802" y="1132"/>
                    <a:pt x="824" y="1132"/>
                    <a:pt x="867" y="1110"/>
                  </a:cubicBezTo>
                  <a:cubicBezTo>
                    <a:pt x="889" y="1089"/>
                    <a:pt x="911" y="1067"/>
                    <a:pt x="889" y="1024"/>
                  </a:cubicBezTo>
                  <a:cubicBezTo>
                    <a:pt x="889" y="980"/>
                    <a:pt x="781" y="937"/>
                    <a:pt x="672" y="894"/>
                  </a:cubicBezTo>
                  <a:cubicBezTo>
                    <a:pt x="889" y="850"/>
                    <a:pt x="1171" y="785"/>
                    <a:pt x="1214" y="698"/>
                  </a:cubicBezTo>
                  <a:cubicBezTo>
                    <a:pt x="1236" y="677"/>
                    <a:pt x="1236" y="655"/>
                    <a:pt x="1214" y="633"/>
                  </a:cubicBezTo>
                  <a:cubicBezTo>
                    <a:pt x="1171" y="590"/>
                    <a:pt x="1019" y="590"/>
                    <a:pt x="824" y="590"/>
                  </a:cubicBezTo>
                  <a:cubicBezTo>
                    <a:pt x="954" y="547"/>
                    <a:pt x="1084" y="460"/>
                    <a:pt x="1149" y="352"/>
                  </a:cubicBezTo>
                  <a:cubicBezTo>
                    <a:pt x="1171" y="308"/>
                    <a:pt x="1171" y="265"/>
                    <a:pt x="1149" y="243"/>
                  </a:cubicBezTo>
                  <a:cubicBezTo>
                    <a:pt x="1127" y="200"/>
                    <a:pt x="1106" y="178"/>
                    <a:pt x="1041" y="156"/>
                  </a:cubicBezTo>
                  <a:cubicBezTo>
                    <a:pt x="954" y="156"/>
                    <a:pt x="846" y="178"/>
                    <a:pt x="759" y="243"/>
                  </a:cubicBezTo>
                  <a:cubicBezTo>
                    <a:pt x="824" y="156"/>
                    <a:pt x="846" y="91"/>
                    <a:pt x="846" y="48"/>
                  </a:cubicBezTo>
                  <a:cubicBezTo>
                    <a:pt x="846" y="26"/>
                    <a:pt x="824" y="5"/>
                    <a:pt x="802" y="5"/>
                  </a:cubicBezTo>
                  <a:cubicBezTo>
                    <a:pt x="792" y="2"/>
                    <a:pt x="781" y="0"/>
                    <a:pt x="7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" name="Google Shape;5078;p83">
              <a:extLst>
                <a:ext uri="{FF2B5EF4-FFF2-40B4-BE49-F238E27FC236}">
                  <a16:creationId xmlns:a16="http://schemas.microsoft.com/office/drawing/2014/main" id="{42C50951-B520-0D50-9266-26CE4A2ADAE5}"/>
                </a:ext>
              </a:extLst>
            </p:cNvPr>
            <p:cNvSpPr/>
            <p:nvPr/>
          </p:nvSpPr>
          <p:spPr>
            <a:xfrm>
              <a:off x="4067957" y="1891202"/>
              <a:ext cx="61619" cy="151847"/>
            </a:xfrm>
            <a:custGeom>
              <a:avLst/>
              <a:gdLst/>
              <a:ahLst/>
              <a:cxnLst/>
              <a:rect l="l" t="t" r="r" b="b"/>
              <a:pathLst>
                <a:path w="1540" h="3795" extrusionOk="0">
                  <a:moveTo>
                    <a:pt x="933" y="0"/>
                  </a:moveTo>
                  <a:cubicBezTo>
                    <a:pt x="304" y="521"/>
                    <a:pt x="0" y="1063"/>
                    <a:pt x="22" y="1670"/>
                  </a:cubicBezTo>
                  <a:cubicBezTo>
                    <a:pt x="87" y="2233"/>
                    <a:pt x="347" y="2775"/>
                    <a:pt x="781" y="3187"/>
                  </a:cubicBezTo>
                  <a:cubicBezTo>
                    <a:pt x="998" y="3404"/>
                    <a:pt x="1215" y="3621"/>
                    <a:pt x="1475" y="3794"/>
                  </a:cubicBezTo>
                  <a:lnTo>
                    <a:pt x="1518" y="3794"/>
                  </a:lnTo>
                  <a:cubicBezTo>
                    <a:pt x="1518" y="3794"/>
                    <a:pt x="1518" y="3773"/>
                    <a:pt x="1518" y="3773"/>
                  </a:cubicBezTo>
                  <a:cubicBezTo>
                    <a:pt x="1540" y="3751"/>
                    <a:pt x="1540" y="3729"/>
                    <a:pt x="1518" y="3729"/>
                  </a:cubicBezTo>
                  <a:cubicBezTo>
                    <a:pt x="1518" y="3729"/>
                    <a:pt x="152" y="2797"/>
                    <a:pt x="109" y="1648"/>
                  </a:cubicBezTo>
                  <a:cubicBezTo>
                    <a:pt x="87" y="1084"/>
                    <a:pt x="391" y="542"/>
                    <a:pt x="998" y="65"/>
                  </a:cubicBezTo>
                  <a:cubicBezTo>
                    <a:pt x="1019" y="44"/>
                    <a:pt x="1019" y="22"/>
                    <a:pt x="9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" name="Google Shape;5079;p83">
              <a:extLst>
                <a:ext uri="{FF2B5EF4-FFF2-40B4-BE49-F238E27FC236}">
                  <a16:creationId xmlns:a16="http://schemas.microsoft.com/office/drawing/2014/main" id="{D6A8B3B5-2973-8572-D0D8-C8667439427A}"/>
                </a:ext>
              </a:extLst>
            </p:cNvPr>
            <p:cNvSpPr/>
            <p:nvPr/>
          </p:nvSpPr>
          <p:spPr>
            <a:xfrm>
              <a:off x="3724437" y="1675103"/>
              <a:ext cx="34411" cy="50456"/>
            </a:xfrm>
            <a:custGeom>
              <a:avLst/>
              <a:gdLst/>
              <a:ahLst/>
              <a:cxnLst/>
              <a:rect l="l" t="t" r="r" b="b"/>
              <a:pathLst>
                <a:path w="860" h="1261" extrusionOk="0">
                  <a:moveTo>
                    <a:pt x="803" y="1"/>
                  </a:moveTo>
                  <a:cubicBezTo>
                    <a:pt x="786" y="1"/>
                    <a:pt x="768" y="8"/>
                    <a:pt x="760" y="25"/>
                  </a:cubicBezTo>
                  <a:cubicBezTo>
                    <a:pt x="673" y="458"/>
                    <a:pt x="456" y="1130"/>
                    <a:pt x="283" y="1174"/>
                  </a:cubicBezTo>
                  <a:lnTo>
                    <a:pt x="261" y="1174"/>
                  </a:lnTo>
                  <a:cubicBezTo>
                    <a:pt x="131" y="1065"/>
                    <a:pt x="88" y="437"/>
                    <a:pt x="88" y="46"/>
                  </a:cubicBezTo>
                  <a:cubicBezTo>
                    <a:pt x="88" y="25"/>
                    <a:pt x="66" y="14"/>
                    <a:pt x="44" y="14"/>
                  </a:cubicBezTo>
                  <a:cubicBezTo>
                    <a:pt x="23" y="14"/>
                    <a:pt x="1" y="25"/>
                    <a:pt x="1" y="46"/>
                  </a:cubicBezTo>
                  <a:cubicBezTo>
                    <a:pt x="1" y="155"/>
                    <a:pt x="1" y="1087"/>
                    <a:pt x="196" y="1239"/>
                  </a:cubicBezTo>
                  <a:cubicBezTo>
                    <a:pt x="218" y="1260"/>
                    <a:pt x="239" y="1260"/>
                    <a:pt x="283" y="1260"/>
                  </a:cubicBezTo>
                  <a:lnTo>
                    <a:pt x="304" y="1260"/>
                  </a:lnTo>
                  <a:cubicBezTo>
                    <a:pt x="565" y="1174"/>
                    <a:pt x="825" y="176"/>
                    <a:pt x="846" y="46"/>
                  </a:cubicBezTo>
                  <a:cubicBezTo>
                    <a:pt x="860" y="19"/>
                    <a:pt x="832" y="1"/>
                    <a:pt x="8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" name="Google Shape;5080;p83">
              <a:extLst>
                <a:ext uri="{FF2B5EF4-FFF2-40B4-BE49-F238E27FC236}">
                  <a16:creationId xmlns:a16="http://schemas.microsoft.com/office/drawing/2014/main" id="{9AED4257-F219-87E9-B0EC-B5AF72D80B71}"/>
                </a:ext>
              </a:extLst>
            </p:cNvPr>
            <p:cNvSpPr/>
            <p:nvPr/>
          </p:nvSpPr>
          <p:spPr>
            <a:xfrm>
              <a:off x="3684548" y="1781452"/>
              <a:ext cx="187419" cy="259881"/>
            </a:xfrm>
            <a:custGeom>
              <a:avLst/>
              <a:gdLst/>
              <a:ahLst/>
              <a:cxnLst/>
              <a:rect l="l" t="t" r="r" b="b"/>
              <a:pathLst>
                <a:path w="4684" h="6495" extrusionOk="0">
                  <a:moveTo>
                    <a:pt x="3781" y="1"/>
                  </a:moveTo>
                  <a:cubicBezTo>
                    <a:pt x="3757" y="1"/>
                    <a:pt x="3730" y="12"/>
                    <a:pt x="3730" y="33"/>
                  </a:cubicBezTo>
                  <a:cubicBezTo>
                    <a:pt x="4597" y="5323"/>
                    <a:pt x="1562" y="6060"/>
                    <a:pt x="261" y="6364"/>
                  </a:cubicBezTo>
                  <a:lnTo>
                    <a:pt x="44" y="6429"/>
                  </a:lnTo>
                  <a:cubicBezTo>
                    <a:pt x="22" y="6429"/>
                    <a:pt x="1" y="6451"/>
                    <a:pt x="22" y="6472"/>
                  </a:cubicBezTo>
                  <a:cubicBezTo>
                    <a:pt x="22" y="6494"/>
                    <a:pt x="44" y="6494"/>
                    <a:pt x="44" y="6494"/>
                  </a:cubicBezTo>
                  <a:lnTo>
                    <a:pt x="66" y="6494"/>
                  </a:lnTo>
                  <a:lnTo>
                    <a:pt x="282" y="6451"/>
                  </a:lnTo>
                  <a:cubicBezTo>
                    <a:pt x="1605" y="6126"/>
                    <a:pt x="4684" y="5388"/>
                    <a:pt x="3816" y="33"/>
                  </a:cubicBezTo>
                  <a:cubicBezTo>
                    <a:pt x="3827" y="12"/>
                    <a:pt x="3806" y="1"/>
                    <a:pt x="37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" name="Google Shape;5081;p83">
              <a:extLst>
                <a:ext uri="{FF2B5EF4-FFF2-40B4-BE49-F238E27FC236}">
                  <a16:creationId xmlns:a16="http://schemas.microsoft.com/office/drawing/2014/main" id="{56BD993B-5F51-1BFE-4514-F5BF4619218C}"/>
                </a:ext>
              </a:extLst>
            </p:cNvPr>
            <p:cNvSpPr/>
            <p:nvPr/>
          </p:nvSpPr>
          <p:spPr>
            <a:xfrm>
              <a:off x="3684548" y="1790775"/>
              <a:ext cx="76864" cy="21527"/>
            </a:xfrm>
            <a:custGeom>
              <a:avLst/>
              <a:gdLst/>
              <a:ahLst/>
              <a:cxnLst/>
              <a:rect l="l" t="t" r="r" b="b"/>
              <a:pathLst>
                <a:path w="1921" h="538" extrusionOk="0">
                  <a:moveTo>
                    <a:pt x="44" y="1"/>
                  </a:moveTo>
                  <a:cubicBezTo>
                    <a:pt x="33" y="1"/>
                    <a:pt x="22" y="6"/>
                    <a:pt x="22" y="17"/>
                  </a:cubicBezTo>
                  <a:cubicBezTo>
                    <a:pt x="1" y="39"/>
                    <a:pt x="1" y="60"/>
                    <a:pt x="22" y="82"/>
                  </a:cubicBezTo>
                  <a:cubicBezTo>
                    <a:pt x="282" y="364"/>
                    <a:pt x="673" y="537"/>
                    <a:pt x="1063" y="537"/>
                  </a:cubicBezTo>
                  <a:cubicBezTo>
                    <a:pt x="1345" y="537"/>
                    <a:pt x="1648" y="451"/>
                    <a:pt x="1887" y="299"/>
                  </a:cubicBezTo>
                  <a:cubicBezTo>
                    <a:pt x="1920" y="266"/>
                    <a:pt x="1902" y="220"/>
                    <a:pt x="1873" y="220"/>
                  </a:cubicBezTo>
                  <a:cubicBezTo>
                    <a:pt x="1864" y="220"/>
                    <a:pt x="1854" y="224"/>
                    <a:pt x="1843" y="234"/>
                  </a:cubicBezTo>
                  <a:cubicBezTo>
                    <a:pt x="1611" y="386"/>
                    <a:pt x="1348" y="461"/>
                    <a:pt x="1087" y="461"/>
                  </a:cubicBezTo>
                  <a:cubicBezTo>
                    <a:pt x="715" y="461"/>
                    <a:pt x="346" y="310"/>
                    <a:pt x="66" y="17"/>
                  </a:cubicBezTo>
                  <a:cubicBezTo>
                    <a:pt x="66" y="6"/>
                    <a:pt x="55" y="1"/>
                    <a:pt x="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" name="Google Shape;5082;p83">
              <a:extLst>
                <a:ext uri="{FF2B5EF4-FFF2-40B4-BE49-F238E27FC236}">
                  <a16:creationId xmlns:a16="http://schemas.microsoft.com/office/drawing/2014/main" id="{BBDF66C2-811F-4513-3343-7A1F2BDC724D}"/>
                </a:ext>
              </a:extLst>
            </p:cNvPr>
            <p:cNvSpPr/>
            <p:nvPr/>
          </p:nvSpPr>
          <p:spPr>
            <a:xfrm>
              <a:off x="3688909" y="1838508"/>
              <a:ext cx="68541" cy="16285"/>
            </a:xfrm>
            <a:custGeom>
              <a:avLst/>
              <a:gdLst/>
              <a:ahLst/>
              <a:cxnLst/>
              <a:rect l="l" t="t" r="r" b="b"/>
              <a:pathLst>
                <a:path w="1713" h="407" extrusionOk="0">
                  <a:moveTo>
                    <a:pt x="54" y="0"/>
                  </a:moveTo>
                  <a:cubicBezTo>
                    <a:pt x="43" y="0"/>
                    <a:pt x="33" y="6"/>
                    <a:pt x="22" y="17"/>
                  </a:cubicBezTo>
                  <a:cubicBezTo>
                    <a:pt x="22" y="17"/>
                    <a:pt x="0" y="38"/>
                    <a:pt x="22" y="60"/>
                  </a:cubicBezTo>
                  <a:cubicBezTo>
                    <a:pt x="195" y="233"/>
                    <a:pt x="412" y="342"/>
                    <a:pt x="650" y="385"/>
                  </a:cubicBezTo>
                  <a:cubicBezTo>
                    <a:pt x="737" y="385"/>
                    <a:pt x="802" y="407"/>
                    <a:pt x="889" y="407"/>
                  </a:cubicBezTo>
                  <a:cubicBezTo>
                    <a:pt x="1192" y="385"/>
                    <a:pt x="1474" y="277"/>
                    <a:pt x="1691" y="60"/>
                  </a:cubicBezTo>
                  <a:cubicBezTo>
                    <a:pt x="1713" y="60"/>
                    <a:pt x="1713" y="38"/>
                    <a:pt x="1691" y="17"/>
                  </a:cubicBezTo>
                  <a:cubicBezTo>
                    <a:pt x="1691" y="6"/>
                    <a:pt x="1680" y="0"/>
                    <a:pt x="1669" y="0"/>
                  </a:cubicBezTo>
                  <a:cubicBezTo>
                    <a:pt x="1659" y="0"/>
                    <a:pt x="1648" y="6"/>
                    <a:pt x="1648" y="17"/>
                  </a:cubicBezTo>
                  <a:cubicBezTo>
                    <a:pt x="1444" y="202"/>
                    <a:pt x="1177" y="308"/>
                    <a:pt x="901" y="308"/>
                  </a:cubicBezTo>
                  <a:cubicBezTo>
                    <a:pt x="854" y="308"/>
                    <a:pt x="806" y="305"/>
                    <a:pt x="759" y="298"/>
                  </a:cubicBezTo>
                  <a:cubicBezTo>
                    <a:pt x="499" y="277"/>
                    <a:pt x="282" y="168"/>
                    <a:pt x="87" y="17"/>
                  </a:cubicBezTo>
                  <a:cubicBezTo>
                    <a:pt x="76" y="6"/>
                    <a:pt x="65" y="0"/>
                    <a:pt x="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" name="Google Shape;5083;p83">
              <a:extLst>
                <a:ext uri="{FF2B5EF4-FFF2-40B4-BE49-F238E27FC236}">
                  <a16:creationId xmlns:a16="http://schemas.microsoft.com/office/drawing/2014/main" id="{A3E194EA-2577-4F3F-3B9E-5D15FCCDEFAD}"/>
                </a:ext>
              </a:extLst>
            </p:cNvPr>
            <p:cNvSpPr/>
            <p:nvPr/>
          </p:nvSpPr>
          <p:spPr>
            <a:xfrm>
              <a:off x="3784291" y="1996151"/>
              <a:ext cx="38212" cy="56418"/>
            </a:xfrm>
            <a:custGeom>
              <a:avLst/>
              <a:gdLst/>
              <a:ahLst/>
              <a:cxnLst/>
              <a:rect l="l" t="t" r="r" b="b"/>
              <a:pathLst>
                <a:path w="955" h="1410" extrusionOk="0">
                  <a:moveTo>
                    <a:pt x="153" y="1"/>
                  </a:moveTo>
                  <a:cubicBezTo>
                    <a:pt x="131" y="1"/>
                    <a:pt x="109" y="1"/>
                    <a:pt x="109" y="22"/>
                  </a:cubicBezTo>
                  <a:cubicBezTo>
                    <a:pt x="1" y="239"/>
                    <a:pt x="1" y="499"/>
                    <a:pt x="88" y="738"/>
                  </a:cubicBezTo>
                  <a:cubicBezTo>
                    <a:pt x="261" y="1063"/>
                    <a:pt x="543" y="1302"/>
                    <a:pt x="911" y="1410"/>
                  </a:cubicBezTo>
                  <a:cubicBezTo>
                    <a:pt x="933" y="1410"/>
                    <a:pt x="933" y="1388"/>
                    <a:pt x="955" y="1388"/>
                  </a:cubicBezTo>
                  <a:cubicBezTo>
                    <a:pt x="955" y="1367"/>
                    <a:pt x="955" y="1345"/>
                    <a:pt x="933" y="1323"/>
                  </a:cubicBezTo>
                  <a:cubicBezTo>
                    <a:pt x="586" y="1236"/>
                    <a:pt x="326" y="998"/>
                    <a:pt x="174" y="694"/>
                  </a:cubicBezTo>
                  <a:cubicBezTo>
                    <a:pt x="88" y="499"/>
                    <a:pt x="88" y="261"/>
                    <a:pt x="174" y="66"/>
                  </a:cubicBezTo>
                  <a:cubicBezTo>
                    <a:pt x="196" y="44"/>
                    <a:pt x="174" y="22"/>
                    <a:pt x="1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" name="Google Shape;5084;p83">
              <a:extLst>
                <a:ext uri="{FF2B5EF4-FFF2-40B4-BE49-F238E27FC236}">
                  <a16:creationId xmlns:a16="http://schemas.microsoft.com/office/drawing/2014/main" id="{09A2BD23-2E4F-8F20-4FCE-4084956FF990}"/>
                </a:ext>
              </a:extLst>
            </p:cNvPr>
            <p:cNvSpPr/>
            <p:nvPr/>
          </p:nvSpPr>
          <p:spPr>
            <a:xfrm>
              <a:off x="3922243" y="2039523"/>
              <a:ext cx="185658" cy="7842"/>
            </a:xfrm>
            <a:custGeom>
              <a:avLst/>
              <a:gdLst/>
              <a:ahLst/>
              <a:cxnLst/>
              <a:rect l="l" t="t" r="r" b="b"/>
              <a:pathLst>
                <a:path w="4640" h="196" extrusionOk="0">
                  <a:moveTo>
                    <a:pt x="43" y="1"/>
                  </a:moveTo>
                  <a:cubicBezTo>
                    <a:pt x="22" y="1"/>
                    <a:pt x="0" y="1"/>
                    <a:pt x="0" y="22"/>
                  </a:cubicBezTo>
                  <a:cubicBezTo>
                    <a:pt x="0" y="44"/>
                    <a:pt x="0" y="66"/>
                    <a:pt x="22" y="87"/>
                  </a:cubicBezTo>
                  <a:cubicBezTo>
                    <a:pt x="585" y="174"/>
                    <a:pt x="1127" y="196"/>
                    <a:pt x="1691" y="196"/>
                  </a:cubicBezTo>
                  <a:cubicBezTo>
                    <a:pt x="2992" y="196"/>
                    <a:pt x="4510" y="87"/>
                    <a:pt x="4618" y="87"/>
                  </a:cubicBezTo>
                  <a:cubicBezTo>
                    <a:pt x="4640" y="87"/>
                    <a:pt x="4640" y="66"/>
                    <a:pt x="4640" y="44"/>
                  </a:cubicBezTo>
                  <a:cubicBezTo>
                    <a:pt x="4640" y="22"/>
                    <a:pt x="4618" y="1"/>
                    <a:pt x="4596" y="1"/>
                  </a:cubicBezTo>
                  <a:cubicBezTo>
                    <a:pt x="4582" y="1"/>
                    <a:pt x="3006" y="107"/>
                    <a:pt x="1662" y="107"/>
                  </a:cubicBezTo>
                  <a:cubicBezTo>
                    <a:pt x="990" y="107"/>
                    <a:pt x="376" y="80"/>
                    <a:pt x="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" name="Google Shape;5085;p83">
              <a:extLst>
                <a:ext uri="{FF2B5EF4-FFF2-40B4-BE49-F238E27FC236}">
                  <a16:creationId xmlns:a16="http://schemas.microsoft.com/office/drawing/2014/main" id="{29335D14-EA6C-233A-03E2-6D467BA19C94}"/>
                </a:ext>
              </a:extLst>
            </p:cNvPr>
            <p:cNvSpPr/>
            <p:nvPr/>
          </p:nvSpPr>
          <p:spPr>
            <a:xfrm>
              <a:off x="4145175" y="2095458"/>
              <a:ext cx="88868" cy="27409"/>
            </a:xfrm>
            <a:custGeom>
              <a:avLst/>
              <a:gdLst/>
              <a:ahLst/>
              <a:cxnLst/>
              <a:rect l="l" t="t" r="r" b="b"/>
              <a:pathLst>
                <a:path w="2221" h="685" extrusionOk="0">
                  <a:moveTo>
                    <a:pt x="1403" y="0"/>
                  </a:moveTo>
                  <a:cubicBezTo>
                    <a:pt x="1179" y="0"/>
                    <a:pt x="1011" y="355"/>
                    <a:pt x="932" y="532"/>
                  </a:cubicBezTo>
                  <a:cubicBezTo>
                    <a:pt x="867" y="359"/>
                    <a:pt x="759" y="229"/>
                    <a:pt x="607" y="142"/>
                  </a:cubicBezTo>
                  <a:cubicBezTo>
                    <a:pt x="577" y="128"/>
                    <a:pt x="547" y="122"/>
                    <a:pt x="517" y="122"/>
                  </a:cubicBezTo>
                  <a:cubicBezTo>
                    <a:pt x="268" y="122"/>
                    <a:pt x="41" y="561"/>
                    <a:pt x="22" y="619"/>
                  </a:cubicBezTo>
                  <a:cubicBezTo>
                    <a:pt x="0" y="641"/>
                    <a:pt x="0" y="662"/>
                    <a:pt x="22" y="684"/>
                  </a:cubicBezTo>
                  <a:lnTo>
                    <a:pt x="43" y="684"/>
                  </a:lnTo>
                  <a:cubicBezTo>
                    <a:pt x="65" y="684"/>
                    <a:pt x="87" y="684"/>
                    <a:pt x="87" y="662"/>
                  </a:cubicBezTo>
                  <a:cubicBezTo>
                    <a:pt x="167" y="523"/>
                    <a:pt x="375" y="199"/>
                    <a:pt x="543" y="199"/>
                  </a:cubicBezTo>
                  <a:cubicBezTo>
                    <a:pt x="557" y="199"/>
                    <a:pt x="572" y="202"/>
                    <a:pt x="585" y="207"/>
                  </a:cubicBezTo>
                  <a:cubicBezTo>
                    <a:pt x="737" y="315"/>
                    <a:pt x="867" y="467"/>
                    <a:pt x="911" y="662"/>
                  </a:cubicBezTo>
                  <a:cubicBezTo>
                    <a:pt x="911" y="662"/>
                    <a:pt x="932" y="684"/>
                    <a:pt x="954" y="684"/>
                  </a:cubicBezTo>
                  <a:cubicBezTo>
                    <a:pt x="976" y="684"/>
                    <a:pt x="976" y="662"/>
                    <a:pt x="997" y="662"/>
                  </a:cubicBezTo>
                  <a:cubicBezTo>
                    <a:pt x="1037" y="484"/>
                    <a:pt x="1204" y="88"/>
                    <a:pt x="1414" y="88"/>
                  </a:cubicBezTo>
                  <a:cubicBezTo>
                    <a:pt x="1434" y="88"/>
                    <a:pt x="1454" y="91"/>
                    <a:pt x="1474" y="99"/>
                  </a:cubicBezTo>
                  <a:cubicBezTo>
                    <a:pt x="1734" y="229"/>
                    <a:pt x="1951" y="424"/>
                    <a:pt x="2125" y="662"/>
                  </a:cubicBezTo>
                  <a:cubicBezTo>
                    <a:pt x="2137" y="675"/>
                    <a:pt x="2152" y="680"/>
                    <a:pt x="2165" y="680"/>
                  </a:cubicBezTo>
                  <a:cubicBezTo>
                    <a:pt x="2197" y="680"/>
                    <a:pt x="2220" y="650"/>
                    <a:pt x="2190" y="619"/>
                  </a:cubicBezTo>
                  <a:cubicBezTo>
                    <a:pt x="2016" y="359"/>
                    <a:pt x="1756" y="164"/>
                    <a:pt x="1474" y="12"/>
                  </a:cubicBezTo>
                  <a:cubicBezTo>
                    <a:pt x="1450" y="4"/>
                    <a:pt x="1426" y="0"/>
                    <a:pt x="14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" name="Google Shape;5086;p83">
              <a:extLst>
                <a:ext uri="{FF2B5EF4-FFF2-40B4-BE49-F238E27FC236}">
                  <a16:creationId xmlns:a16="http://schemas.microsoft.com/office/drawing/2014/main" id="{2E7B3D46-7D0A-4999-F894-9CA4E36CB5A2}"/>
                </a:ext>
              </a:extLst>
            </p:cNvPr>
            <p:cNvSpPr/>
            <p:nvPr/>
          </p:nvSpPr>
          <p:spPr>
            <a:xfrm>
              <a:off x="4022867" y="2094858"/>
              <a:ext cx="77224" cy="28849"/>
            </a:xfrm>
            <a:custGeom>
              <a:avLst/>
              <a:gdLst/>
              <a:ahLst/>
              <a:cxnLst/>
              <a:rect l="l" t="t" r="r" b="b"/>
              <a:pathLst>
                <a:path w="1930" h="721" extrusionOk="0">
                  <a:moveTo>
                    <a:pt x="1238" y="1"/>
                  </a:moveTo>
                  <a:cubicBezTo>
                    <a:pt x="1223" y="1"/>
                    <a:pt x="1207" y="2"/>
                    <a:pt x="1192" y="5"/>
                  </a:cubicBezTo>
                  <a:cubicBezTo>
                    <a:pt x="932" y="49"/>
                    <a:pt x="802" y="309"/>
                    <a:pt x="759" y="439"/>
                  </a:cubicBezTo>
                  <a:cubicBezTo>
                    <a:pt x="694" y="309"/>
                    <a:pt x="542" y="92"/>
                    <a:pt x="390" y="70"/>
                  </a:cubicBezTo>
                  <a:cubicBezTo>
                    <a:pt x="378" y="64"/>
                    <a:pt x="365" y="61"/>
                    <a:pt x="353" y="61"/>
                  </a:cubicBezTo>
                  <a:cubicBezTo>
                    <a:pt x="323" y="61"/>
                    <a:pt x="297" y="77"/>
                    <a:pt x="282" y="92"/>
                  </a:cubicBezTo>
                  <a:cubicBezTo>
                    <a:pt x="130" y="244"/>
                    <a:pt x="43" y="439"/>
                    <a:pt x="0" y="634"/>
                  </a:cubicBezTo>
                  <a:cubicBezTo>
                    <a:pt x="0" y="656"/>
                    <a:pt x="0" y="677"/>
                    <a:pt x="22" y="677"/>
                  </a:cubicBezTo>
                  <a:cubicBezTo>
                    <a:pt x="43" y="677"/>
                    <a:pt x="65" y="677"/>
                    <a:pt x="65" y="656"/>
                  </a:cubicBezTo>
                  <a:cubicBezTo>
                    <a:pt x="108" y="461"/>
                    <a:pt x="195" y="309"/>
                    <a:pt x="325" y="157"/>
                  </a:cubicBezTo>
                  <a:lnTo>
                    <a:pt x="390" y="157"/>
                  </a:lnTo>
                  <a:cubicBezTo>
                    <a:pt x="499" y="200"/>
                    <a:pt x="672" y="482"/>
                    <a:pt x="737" y="591"/>
                  </a:cubicBezTo>
                  <a:cubicBezTo>
                    <a:pt x="737" y="591"/>
                    <a:pt x="759" y="612"/>
                    <a:pt x="781" y="612"/>
                  </a:cubicBezTo>
                  <a:cubicBezTo>
                    <a:pt x="781" y="591"/>
                    <a:pt x="802" y="591"/>
                    <a:pt x="802" y="569"/>
                  </a:cubicBezTo>
                  <a:cubicBezTo>
                    <a:pt x="802" y="569"/>
                    <a:pt x="932" y="157"/>
                    <a:pt x="1192" y="92"/>
                  </a:cubicBezTo>
                  <a:cubicBezTo>
                    <a:pt x="1203" y="90"/>
                    <a:pt x="1214" y="89"/>
                    <a:pt x="1225" y="89"/>
                  </a:cubicBezTo>
                  <a:cubicBezTo>
                    <a:pt x="1458" y="89"/>
                    <a:pt x="1739" y="513"/>
                    <a:pt x="1843" y="699"/>
                  </a:cubicBezTo>
                  <a:cubicBezTo>
                    <a:pt x="1843" y="699"/>
                    <a:pt x="1865" y="721"/>
                    <a:pt x="1865" y="721"/>
                  </a:cubicBezTo>
                  <a:lnTo>
                    <a:pt x="1886" y="677"/>
                  </a:lnTo>
                  <a:cubicBezTo>
                    <a:pt x="1908" y="677"/>
                    <a:pt x="1930" y="656"/>
                    <a:pt x="1908" y="634"/>
                  </a:cubicBezTo>
                  <a:cubicBezTo>
                    <a:pt x="1887" y="613"/>
                    <a:pt x="1551" y="1"/>
                    <a:pt x="12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" name="Google Shape;5087;p83">
              <a:extLst>
                <a:ext uri="{FF2B5EF4-FFF2-40B4-BE49-F238E27FC236}">
                  <a16:creationId xmlns:a16="http://schemas.microsoft.com/office/drawing/2014/main" id="{1E6129A3-F618-E36E-4EB4-ED94F3E84739}"/>
                </a:ext>
              </a:extLst>
            </p:cNvPr>
            <p:cNvSpPr/>
            <p:nvPr/>
          </p:nvSpPr>
          <p:spPr>
            <a:xfrm>
              <a:off x="3849346" y="2095058"/>
              <a:ext cx="76384" cy="28649"/>
            </a:xfrm>
            <a:custGeom>
              <a:avLst/>
              <a:gdLst/>
              <a:ahLst/>
              <a:cxnLst/>
              <a:rect l="l" t="t" r="r" b="b"/>
              <a:pathLst>
                <a:path w="1909" h="716" extrusionOk="0">
                  <a:moveTo>
                    <a:pt x="1454" y="0"/>
                  </a:moveTo>
                  <a:cubicBezTo>
                    <a:pt x="1128" y="0"/>
                    <a:pt x="998" y="347"/>
                    <a:pt x="955" y="542"/>
                  </a:cubicBezTo>
                  <a:cubicBezTo>
                    <a:pt x="846" y="325"/>
                    <a:pt x="673" y="174"/>
                    <a:pt x="478" y="87"/>
                  </a:cubicBezTo>
                  <a:cubicBezTo>
                    <a:pt x="459" y="81"/>
                    <a:pt x="440" y="78"/>
                    <a:pt x="421" y="78"/>
                  </a:cubicBezTo>
                  <a:cubicBezTo>
                    <a:pt x="375" y="78"/>
                    <a:pt x="329" y="93"/>
                    <a:pt x="283" y="109"/>
                  </a:cubicBezTo>
                  <a:cubicBezTo>
                    <a:pt x="88" y="239"/>
                    <a:pt x="1" y="651"/>
                    <a:pt x="1" y="651"/>
                  </a:cubicBezTo>
                  <a:cubicBezTo>
                    <a:pt x="1" y="683"/>
                    <a:pt x="23" y="699"/>
                    <a:pt x="44" y="699"/>
                  </a:cubicBezTo>
                  <a:cubicBezTo>
                    <a:pt x="66" y="699"/>
                    <a:pt x="88" y="683"/>
                    <a:pt x="88" y="651"/>
                  </a:cubicBezTo>
                  <a:cubicBezTo>
                    <a:pt x="109" y="477"/>
                    <a:pt x="196" y="304"/>
                    <a:pt x="326" y="174"/>
                  </a:cubicBezTo>
                  <a:cubicBezTo>
                    <a:pt x="348" y="163"/>
                    <a:pt x="369" y="157"/>
                    <a:pt x="391" y="157"/>
                  </a:cubicBezTo>
                  <a:cubicBezTo>
                    <a:pt x="413" y="157"/>
                    <a:pt x="435" y="163"/>
                    <a:pt x="456" y="174"/>
                  </a:cubicBezTo>
                  <a:cubicBezTo>
                    <a:pt x="738" y="260"/>
                    <a:pt x="933" y="672"/>
                    <a:pt x="933" y="672"/>
                  </a:cubicBezTo>
                  <a:cubicBezTo>
                    <a:pt x="933" y="694"/>
                    <a:pt x="955" y="694"/>
                    <a:pt x="977" y="694"/>
                  </a:cubicBezTo>
                  <a:cubicBezTo>
                    <a:pt x="977" y="694"/>
                    <a:pt x="998" y="672"/>
                    <a:pt x="998" y="651"/>
                  </a:cubicBezTo>
                  <a:cubicBezTo>
                    <a:pt x="998" y="651"/>
                    <a:pt x="1085" y="87"/>
                    <a:pt x="1475" y="87"/>
                  </a:cubicBezTo>
                  <a:cubicBezTo>
                    <a:pt x="1540" y="87"/>
                    <a:pt x="1714" y="391"/>
                    <a:pt x="1844" y="672"/>
                  </a:cubicBezTo>
                  <a:cubicBezTo>
                    <a:pt x="1844" y="694"/>
                    <a:pt x="1844" y="716"/>
                    <a:pt x="1865" y="716"/>
                  </a:cubicBezTo>
                  <a:lnTo>
                    <a:pt x="1887" y="694"/>
                  </a:lnTo>
                  <a:cubicBezTo>
                    <a:pt x="1909" y="672"/>
                    <a:pt x="1909" y="651"/>
                    <a:pt x="1909" y="629"/>
                  </a:cubicBezTo>
                  <a:cubicBezTo>
                    <a:pt x="1844" y="477"/>
                    <a:pt x="1627" y="0"/>
                    <a:pt x="14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" name="Google Shape;5088;p83">
              <a:extLst>
                <a:ext uri="{FF2B5EF4-FFF2-40B4-BE49-F238E27FC236}">
                  <a16:creationId xmlns:a16="http://schemas.microsoft.com/office/drawing/2014/main" id="{1039223B-6724-2317-2AB7-4236322A0F9D}"/>
                </a:ext>
              </a:extLst>
            </p:cNvPr>
            <p:cNvSpPr/>
            <p:nvPr/>
          </p:nvSpPr>
          <p:spPr>
            <a:xfrm>
              <a:off x="3708833" y="2080694"/>
              <a:ext cx="72903" cy="47375"/>
            </a:xfrm>
            <a:custGeom>
              <a:avLst/>
              <a:gdLst/>
              <a:ahLst/>
              <a:cxnLst/>
              <a:rect l="l" t="t" r="r" b="b"/>
              <a:pathLst>
                <a:path w="1822" h="1184" extrusionOk="0">
                  <a:moveTo>
                    <a:pt x="703" y="1"/>
                  </a:moveTo>
                  <a:cubicBezTo>
                    <a:pt x="486" y="1"/>
                    <a:pt x="114" y="308"/>
                    <a:pt x="22" y="381"/>
                  </a:cubicBezTo>
                  <a:cubicBezTo>
                    <a:pt x="1" y="381"/>
                    <a:pt x="1" y="424"/>
                    <a:pt x="22" y="424"/>
                  </a:cubicBezTo>
                  <a:cubicBezTo>
                    <a:pt x="33" y="435"/>
                    <a:pt x="44" y="441"/>
                    <a:pt x="55" y="441"/>
                  </a:cubicBezTo>
                  <a:cubicBezTo>
                    <a:pt x="66" y="441"/>
                    <a:pt x="77" y="435"/>
                    <a:pt x="87" y="424"/>
                  </a:cubicBezTo>
                  <a:cubicBezTo>
                    <a:pt x="266" y="282"/>
                    <a:pt x="517" y="66"/>
                    <a:pt x="673" y="66"/>
                  </a:cubicBezTo>
                  <a:cubicBezTo>
                    <a:pt x="707" y="66"/>
                    <a:pt x="736" y="76"/>
                    <a:pt x="759" y="99"/>
                  </a:cubicBezTo>
                  <a:cubicBezTo>
                    <a:pt x="868" y="208"/>
                    <a:pt x="846" y="619"/>
                    <a:pt x="825" y="750"/>
                  </a:cubicBezTo>
                  <a:cubicBezTo>
                    <a:pt x="825" y="771"/>
                    <a:pt x="825" y="793"/>
                    <a:pt x="846" y="793"/>
                  </a:cubicBezTo>
                  <a:cubicBezTo>
                    <a:pt x="846" y="804"/>
                    <a:pt x="852" y="809"/>
                    <a:pt x="860" y="809"/>
                  </a:cubicBezTo>
                  <a:cubicBezTo>
                    <a:pt x="868" y="809"/>
                    <a:pt x="879" y="804"/>
                    <a:pt x="890" y="793"/>
                  </a:cubicBezTo>
                  <a:cubicBezTo>
                    <a:pt x="1096" y="587"/>
                    <a:pt x="1383" y="316"/>
                    <a:pt x="1541" y="316"/>
                  </a:cubicBezTo>
                  <a:cubicBezTo>
                    <a:pt x="1566" y="316"/>
                    <a:pt x="1587" y="323"/>
                    <a:pt x="1605" y="338"/>
                  </a:cubicBezTo>
                  <a:cubicBezTo>
                    <a:pt x="1735" y="446"/>
                    <a:pt x="1648" y="945"/>
                    <a:pt x="1605" y="1118"/>
                  </a:cubicBezTo>
                  <a:cubicBezTo>
                    <a:pt x="1605" y="1140"/>
                    <a:pt x="1605" y="1161"/>
                    <a:pt x="1627" y="1183"/>
                  </a:cubicBezTo>
                  <a:cubicBezTo>
                    <a:pt x="1648" y="1183"/>
                    <a:pt x="1692" y="1161"/>
                    <a:pt x="1692" y="1140"/>
                  </a:cubicBezTo>
                  <a:cubicBezTo>
                    <a:pt x="1713" y="1075"/>
                    <a:pt x="1822" y="424"/>
                    <a:pt x="1648" y="273"/>
                  </a:cubicBezTo>
                  <a:cubicBezTo>
                    <a:pt x="1622" y="253"/>
                    <a:pt x="1591" y="244"/>
                    <a:pt x="1556" y="244"/>
                  </a:cubicBezTo>
                  <a:cubicBezTo>
                    <a:pt x="1361" y="244"/>
                    <a:pt x="1058" y="516"/>
                    <a:pt x="911" y="663"/>
                  </a:cubicBezTo>
                  <a:cubicBezTo>
                    <a:pt x="911" y="489"/>
                    <a:pt x="933" y="164"/>
                    <a:pt x="803" y="34"/>
                  </a:cubicBezTo>
                  <a:cubicBezTo>
                    <a:pt x="776" y="11"/>
                    <a:pt x="742" y="1"/>
                    <a:pt x="7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" name="Google Shape;5089;p83">
              <a:extLst>
                <a:ext uri="{FF2B5EF4-FFF2-40B4-BE49-F238E27FC236}">
                  <a16:creationId xmlns:a16="http://schemas.microsoft.com/office/drawing/2014/main" id="{79DFF964-2E73-852C-786F-31E4871D3612}"/>
                </a:ext>
              </a:extLst>
            </p:cNvPr>
            <p:cNvSpPr/>
            <p:nvPr/>
          </p:nvSpPr>
          <p:spPr>
            <a:xfrm>
              <a:off x="3930885" y="1658939"/>
              <a:ext cx="108474" cy="203664"/>
            </a:xfrm>
            <a:custGeom>
              <a:avLst/>
              <a:gdLst/>
              <a:ahLst/>
              <a:cxnLst/>
              <a:rect l="l" t="t" r="r" b="b"/>
              <a:pathLst>
                <a:path w="2711" h="5090" extrusionOk="0">
                  <a:moveTo>
                    <a:pt x="52" y="0"/>
                  </a:moveTo>
                  <a:cubicBezTo>
                    <a:pt x="44" y="0"/>
                    <a:pt x="33" y="6"/>
                    <a:pt x="23" y="17"/>
                  </a:cubicBezTo>
                  <a:cubicBezTo>
                    <a:pt x="1" y="38"/>
                    <a:pt x="23" y="60"/>
                    <a:pt x="44" y="60"/>
                  </a:cubicBezTo>
                  <a:cubicBezTo>
                    <a:pt x="500" y="364"/>
                    <a:pt x="868" y="754"/>
                    <a:pt x="1128" y="1231"/>
                  </a:cubicBezTo>
                  <a:cubicBezTo>
                    <a:pt x="1887" y="2575"/>
                    <a:pt x="1540" y="4028"/>
                    <a:pt x="1107" y="5025"/>
                  </a:cubicBezTo>
                  <a:cubicBezTo>
                    <a:pt x="1085" y="5047"/>
                    <a:pt x="1107" y="5068"/>
                    <a:pt x="1128" y="5090"/>
                  </a:cubicBezTo>
                  <a:lnTo>
                    <a:pt x="1150" y="5090"/>
                  </a:lnTo>
                  <a:cubicBezTo>
                    <a:pt x="1150" y="5090"/>
                    <a:pt x="1172" y="5090"/>
                    <a:pt x="1172" y="5068"/>
                  </a:cubicBezTo>
                  <a:cubicBezTo>
                    <a:pt x="2711" y="1556"/>
                    <a:pt x="109" y="17"/>
                    <a:pt x="66" y="17"/>
                  </a:cubicBezTo>
                  <a:cubicBezTo>
                    <a:pt x="66" y="6"/>
                    <a:pt x="61" y="0"/>
                    <a:pt x="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" name="Google Shape;5090;p83">
              <a:extLst>
                <a:ext uri="{FF2B5EF4-FFF2-40B4-BE49-F238E27FC236}">
                  <a16:creationId xmlns:a16="http://schemas.microsoft.com/office/drawing/2014/main" id="{79F91928-FCAD-3A88-558E-AF1E051B7DCA}"/>
                </a:ext>
              </a:extLst>
            </p:cNvPr>
            <p:cNvSpPr/>
            <p:nvPr/>
          </p:nvSpPr>
          <p:spPr>
            <a:xfrm>
              <a:off x="3946529" y="1669982"/>
              <a:ext cx="124079" cy="149247"/>
            </a:xfrm>
            <a:custGeom>
              <a:avLst/>
              <a:gdLst/>
              <a:ahLst/>
              <a:cxnLst/>
              <a:rect l="l" t="t" r="r" b="b"/>
              <a:pathLst>
                <a:path w="3101" h="3730" extrusionOk="0">
                  <a:moveTo>
                    <a:pt x="65" y="1"/>
                  </a:moveTo>
                  <a:cubicBezTo>
                    <a:pt x="44" y="1"/>
                    <a:pt x="22" y="1"/>
                    <a:pt x="0" y="23"/>
                  </a:cubicBezTo>
                  <a:cubicBezTo>
                    <a:pt x="0" y="44"/>
                    <a:pt x="0" y="66"/>
                    <a:pt x="22" y="66"/>
                  </a:cubicBezTo>
                  <a:cubicBezTo>
                    <a:pt x="2992" y="1475"/>
                    <a:pt x="2450" y="3665"/>
                    <a:pt x="2450" y="3687"/>
                  </a:cubicBezTo>
                  <a:cubicBezTo>
                    <a:pt x="2450" y="3708"/>
                    <a:pt x="2450" y="3730"/>
                    <a:pt x="2472" y="3730"/>
                  </a:cubicBezTo>
                  <a:cubicBezTo>
                    <a:pt x="2493" y="3730"/>
                    <a:pt x="2515" y="3730"/>
                    <a:pt x="2537" y="3708"/>
                  </a:cubicBezTo>
                  <a:cubicBezTo>
                    <a:pt x="2537" y="3687"/>
                    <a:pt x="3100" y="1432"/>
                    <a:pt x="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" name="Google Shape;5091;p83">
              <a:extLst>
                <a:ext uri="{FF2B5EF4-FFF2-40B4-BE49-F238E27FC236}">
                  <a16:creationId xmlns:a16="http://schemas.microsoft.com/office/drawing/2014/main" id="{F98FBBF1-9F70-C294-37A3-1D40CD541737}"/>
                </a:ext>
              </a:extLst>
            </p:cNvPr>
            <p:cNvSpPr/>
            <p:nvPr/>
          </p:nvSpPr>
          <p:spPr>
            <a:xfrm>
              <a:off x="3786892" y="1787094"/>
              <a:ext cx="83346" cy="87987"/>
            </a:xfrm>
            <a:custGeom>
              <a:avLst/>
              <a:gdLst/>
              <a:ahLst/>
              <a:cxnLst/>
              <a:rect l="l" t="t" r="r" b="b"/>
              <a:pathLst>
                <a:path w="2083" h="2199" extrusionOk="0">
                  <a:moveTo>
                    <a:pt x="1497" y="1"/>
                  </a:moveTo>
                  <a:cubicBezTo>
                    <a:pt x="1280" y="1323"/>
                    <a:pt x="1" y="1974"/>
                    <a:pt x="1" y="1974"/>
                  </a:cubicBezTo>
                  <a:cubicBezTo>
                    <a:pt x="234" y="2127"/>
                    <a:pt x="494" y="2198"/>
                    <a:pt x="750" y="2198"/>
                  </a:cubicBezTo>
                  <a:cubicBezTo>
                    <a:pt x="1326" y="2198"/>
                    <a:pt x="1880" y="1837"/>
                    <a:pt x="2061" y="1236"/>
                  </a:cubicBezTo>
                  <a:cubicBezTo>
                    <a:pt x="2082" y="976"/>
                    <a:pt x="1497" y="1"/>
                    <a:pt x="14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" name="Google Shape;5092;p83">
              <a:extLst>
                <a:ext uri="{FF2B5EF4-FFF2-40B4-BE49-F238E27FC236}">
                  <a16:creationId xmlns:a16="http://schemas.microsoft.com/office/drawing/2014/main" id="{CCF97F91-B0D9-9639-5FFF-8586C708F21B}"/>
                </a:ext>
              </a:extLst>
            </p:cNvPr>
            <p:cNvSpPr/>
            <p:nvPr/>
          </p:nvSpPr>
          <p:spPr>
            <a:xfrm>
              <a:off x="3801655" y="1539867"/>
              <a:ext cx="21727" cy="11324"/>
            </a:xfrm>
            <a:custGeom>
              <a:avLst/>
              <a:gdLst/>
              <a:ahLst/>
              <a:cxnLst/>
              <a:rect l="l" t="t" r="r" b="b"/>
              <a:pathLst>
                <a:path w="543" h="283" extrusionOk="0">
                  <a:moveTo>
                    <a:pt x="499" y="1"/>
                  </a:moveTo>
                  <a:cubicBezTo>
                    <a:pt x="326" y="22"/>
                    <a:pt x="152" y="109"/>
                    <a:pt x="22" y="218"/>
                  </a:cubicBezTo>
                  <a:cubicBezTo>
                    <a:pt x="0" y="239"/>
                    <a:pt x="0" y="261"/>
                    <a:pt x="22" y="283"/>
                  </a:cubicBezTo>
                  <a:lnTo>
                    <a:pt x="87" y="283"/>
                  </a:lnTo>
                  <a:cubicBezTo>
                    <a:pt x="196" y="174"/>
                    <a:pt x="347" y="109"/>
                    <a:pt x="521" y="87"/>
                  </a:cubicBezTo>
                  <a:cubicBezTo>
                    <a:pt x="543" y="66"/>
                    <a:pt x="543" y="66"/>
                    <a:pt x="543" y="22"/>
                  </a:cubicBezTo>
                  <a:cubicBezTo>
                    <a:pt x="543" y="22"/>
                    <a:pt x="521" y="1"/>
                    <a:pt x="4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" name="Google Shape;5093;p83">
              <a:extLst>
                <a:ext uri="{FF2B5EF4-FFF2-40B4-BE49-F238E27FC236}">
                  <a16:creationId xmlns:a16="http://schemas.microsoft.com/office/drawing/2014/main" id="{813542F9-C705-97F8-5279-930864D9DEE1}"/>
                </a:ext>
              </a:extLst>
            </p:cNvPr>
            <p:cNvSpPr/>
            <p:nvPr/>
          </p:nvSpPr>
          <p:spPr>
            <a:xfrm>
              <a:off x="3792973" y="1559832"/>
              <a:ext cx="21727" cy="11324"/>
            </a:xfrm>
            <a:custGeom>
              <a:avLst/>
              <a:gdLst/>
              <a:ahLst/>
              <a:cxnLst/>
              <a:rect l="l" t="t" r="r" b="b"/>
              <a:pathLst>
                <a:path w="543" h="283" extrusionOk="0">
                  <a:moveTo>
                    <a:pt x="499" y="0"/>
                  </a:moveTo>
                  <a:cubicBezTo>
                    <a:pt x="326" y="22"/>
                    <a:pt x="152" y="109"/>
                    <a:pt x="22" y="217"/>
                  </a:cubicBezTo>
                  <a:cubicBezTo>
                    <a:pt x="1" y="239"/>
                    <a:pt x="1" y="261"/>
                    <a:pt x="22" y="282"/>
                  </a:cubicBezTo>
                  <a:lnTo>
                    <a:pt x="87" y="282"/>
                  </a:lnTo>
                  <a:cubicBezTo>
                    <a:pt x="196" y="174"/>
                    <a:pt x="348" y="109"/>
                    <a:pt x="499" y="87"/>
                  </a:cubicBezTo>
                  <a:cubicBezTo>
                    <a:pt x="521" y="65"/>
                    <a:pt x="543" y="65"/>
                    <a:pt x="543" y="44"/>
                  </a:cubicBezTo>
                  <a:cubicBezTo>
                    <a:pt x="543" y="22"/>
                    <a:pt x="521" y="0"/>
                    <a:pt x="4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" name="Google Shape;5094;p83">
              <a:extLst>
                <a:ext uri="{FF2B5EF4-FFF2-40B4-BE49-F238E27FC236}">
                  <a16:creationId xmlns:a16="http://schemas.microsoft.com/office/drawing/2014/main" id="{3705C935-094E-54CD-325F-610525D29F24}"/>
                </a:ext>
              </a:extLst>
            </p:cNvPr>
            <p:cNvSpPr/>
            <p:nvPr/>
          </p:nvSpPr>
          <p:spPr>
            <a:xfrm>
              <a:off x="3830262" y="1541427"/>
              <a:ext cx="22607" cy="8883"/>
            </a:xfrm>
            <a:custGeom>
              <a:avLst/>
              <a:gdLst/>
              <a:ahLst/>
              <a:cxnLst/>
              <a:rect l="l" t="t" r="r" b="b"/>
              <a:pathLst>
                <a:path w="565" h="222" extrusionOk="0">
                  <a:moveTo>
                    <a:pt x="447" y="1"/>
                  </a:moveTo>
                  <a:cubicBezTo>
                    <a:pt x="282" y="1"/>
                    <a:pt x="136" y="62"/>
                    <a:pt x="23" y="157"/>
                  </a:cubicBezTo>
                  <a:cubicBezTo>
                    <a:pt x="1" y="157"/>
                    <a:pt x="1" y="200"/>
                    <a:pt x="23" y="200"/>
                  </a:cubicBezTo>
                  <a:cubicBezTo>
                    <a:pt x="23" y="211"/>
                    <a:pt x="28" y="216"/>
                    <a:pt x="33" y="216"/>
                  </a:cubicBezTo>
                  <a:cubicBezTo>
                    <a:pt x="39" y="216"/>
                    <a:pt x="44" y="211"/>
                    <a:pt x="44" y="200"/>
                  </a:cubicBezTo>
                  <a:cubicBezTo>
                    <a:pt x="44" y="222"/>
                    <a:pt x="66" y="222"/>
                    <a:pt x="66" y="222"/>
                  </a:cubicBezTo>
                  <a:cubicBezTo>
                    <a:pt x="196" y="114"/>
                    <a:pt x="348" y="70"/>
                    <a:pt x="521" y="70"/>
                  </a:cubicBezTo>
                  <a:cubicBezTo>
                    <a:pt x="543" y="70"/>
                    <a:pt x="565" y="48"/>
                    <a:pt x="565" y="27"/>
                  </a:cubicBezTo>
                  <a:cubicBezTo>
                    <a:pt x="565" y="5"/>
                    <a:pt x="543" y="5"/>
                    <a:pt x="521" y="5"/>
                  </a:cubicBezTo>
                  <a:cubicBezTo>
                    <a:pt x="496" y="2"/>
                    <a:pt x="471" y="1"/>
                    <a:pt x="4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" name="Google Shape;5095;p83">
              <a:extLst>
                <a:ext uri="{FF2B5EF4-FFF2-40B4-BE49-F238E27FC236}">
                  <a16:creationId xmlns:a16="http://schemas.microsoft.com/office/drawing/2014/main" id="{7AAA0E1C-E8D5-DEAF-0427-9979419AEB37}"/>
                </a:ext>
              </a:extLst>
            </p:cNvPr>
            <p:cNvSpPr/>
            <p:nvPr/>
          </p:nvSpPr>
          <p:spPr>
            <a:xfrm>
              <a:off x="3788652" y="1580478"/>
              <a:ext cx="18886" cy="16685"/>
            </a:xfrm>
            <a:custGeom>
              <a:avLst/>
              <a:gdLst/>
              <a:ahLst/>
              <a:cxnLst/>
              <a:rect l="l" t="t" r="r" b="b"/>
              <a:pathLst>
                <a:path w="472" h="417" extrusionOk="0">
                  <a:moveTo>
                    <a:pt x="408" y="0"/>
                  </a:moveTo>
                  <a:cubicBezTo>
                    <a:pt x="403" y="0"/>
                    <a:pt x="397" y="2"/>
                    <a:pt x="391" y="5"/>
                  </a:cubicBezTo>
                  <a:cubicBezTo>
                    <a:pt x="239" y="91"/>
                    <a:pt x="109" y="200"/>
                    <a:pt x="22" y="373"/>
                  </a:cubicBezTo>
                  <a:cubicBezTo>
                    <a:pt x="0" y="395"/>
                    <a:pt x="22" y="417"/>
                    <a:pt x="44" y="417"/>
                  </a:cubicBezTo>
                  <a:lnTo>
                    <a:pt x="65" y="417"/>
                  </a:lnTo>
                  <a:cubicBezTo>
                    <a:pt x="65" y="417"/>
                    <a:pt x="87" y="395"/>
                    <a:pt x="87" y="395"/>
                  </a:cubicBezTo>
                  <a:cubicBezTo>
                    <a:pt x="174" y="243"/>
                    <a:pt x="282" y="135"/>
                    <a:pt x="434" y="70"/>
                  </a:cubicBezTo>
                  <a:cubicBezTo>
                    <a:pt x="471" y="51"/>
                    <a:pt x="444" y="0"/>
                    <a:pt x="4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" name="Google Shape;5096;p83">
              <a:extLst>
                <a:ext uri="{FF2B5EF4-FFF2-40B4-BE49-F238E27FC236}">
                  <a16:creationId xmlns:a16="http://schemas.microsoft.com/office/drawing/2014/main" id="{7FB81543-EAC4-D57E-A1DF-A44037C0CE08}"/>
                </a:ext>
              </a:extLst>
            </p:cNvPr>
            <p:cNvSpPr/>
            <p:nvPr/>
          </p:nvSpPr>
          <p:spPr>
            <a:xfrm>
              <a:off x="3754804" y="1602324"/>
              <a:ext cx="18286" cy="17405"/>
            </a:xfrm>
            <a:custGeom>
              <a:avLst/>
              <a:gdLst/>
              <a:ahLst/>
              <a:cxnLst/>
              <a:rect l="l" t="t" r="r" b="b"/>
              <a:pathLst>
                <a:path w="457" h="435" extrusionOk="0">
                  <a:moveTo>
                    <a:pt x="391" y="1"/>
                  </a:moveTo>
                  <a:cubicBezTo>
                    <a:pt x="239" y="87"/>
                    <a:pt x="109" y="218"/>
                    <a:pt x="22" y="369"/>
                  </a:cubicBezTo>
                  <a:cubicBezTo>
                    <a:pt x="1" y="391"/>
                    <a:pt x="22" y="413"/>
                    <a:pt x="44" y="434"/>
                  </a:cubicBezTo>
                  <a:lnTo>
                    <a:pt x="66" y="434"/>
                  </a:lnTo>
                  <a:cubicBezTo>
                    <a:pt x="66" y="413"/>
                    <a:pt x="87" y="413"/>
                    <a:pt x="87" y="391"/>
                  </a:cubicBezTo>
                  <a:cubicBezTo>
                    <a:pt x="174" y="261"/>
                    <a:pt x="283" y="153"/>
                    <a:pt x="434" y="66"/>
                  </a:cubicBezTo>
                  <a:cubicBezTo>
                    <a:pt x="456" y="66"/>
                    <a:pt x="456" y="44"/>
                    <a:pt x="456" y="22"/>
                  </a:cubicBezTo>
                  <a:cubicBezTo>
                    <a:pt x="434" y="1"/>
                    <a:pt x="413" y="1"/>
                    <a:pt x="3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" name="Google Shape;5097;p83">
              <a:extLst>
                <a:ext uri="{FF2B5EF4-FFF2-40B4-BE49-F238E27FC236}">
                  <a16:creationId xmlns:a16="http://schemas.microsoft.com/office/drawing/2014/main" id="{C1A9585D-9A3C-934D-C257-8A349CCC4B87}"/>
                </a:ext>
              </a:extLst>
            </p:cNvPr>
            <p:cNvSpPr/>
            <p:nvPr/>
          </p:nvSpPr>
          <p:spPr>
            <a:xfrm>
              <a:off x="3734879" y="1600043"/>
              <a:ext cx="11764" cy="21407"/>
            </a:xfrm>
            <a:custGeom>
              <a:avLst/>
              <a:gdLst/>
              <a:ahLst/>
              <a:cxnLst/>
              <a:rect l="l" t="t" r="r" b="b"/>
              <a:pathLst>
                <a:path w="294" h="535" extrusionOk="0">
                  <a:moveTo>
                    <a:pt x="237" y="0"/>
                  </a:moveTo>
                  <a:cubicBezTo>
                    <a:pt x="229" y="0"/>
                    <a:pt x="222" y="4"/>
                    <a:pt x="217" y="14"/>
                  </a:cubicBezTo>
                  <a:cubicBezTo>
                    <a:pt x="87" y="144"/>
                    <a:pt x="22" y="318"/>
                    <a:pt x="0" y="491"/>
                  </a:cubicBezTo>
                  <a:cubicBezTo>
                    <a:pt x="0" y="513"/>
                    <a:pt x="0" y="535"/>
                    <a:pt x="22" y="535"/>
                  </a:cubicBezTo>
                  <a:cubicBezTo>
                    <a:pt x="65" y="535"/>
                    <a:pt x="65" y="513"/>
                    <a:pt x="65" y="491"/>
                  </a:cubicBezTo>
                  <a:cubicBezTo>
                    <a:pt x="87" y="340"/>
                    <a:pt x="174" y="188"/>
                    <a:pt x="260" y="79"/>
                  </a:cubicBezTo>
                  <a:cubicBezTo>
                    <a:pt x="294" y="46"/>
                    <a:pt x="263" y="0"/>
                    <a:pt x="2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" name="Google Shape;5098;p83">
              <a:extLst>
                <a:ext uri="{FF2B5EF4-FFF2-40B4-BE49-F238E27FC236}">
                  <a16:creationId xmlns:a16="http://schemas.microsoft.com/office/drawing/2014/main" id="{844E1CD9-016F-1C87-5EC3-90F3E4A0F6CE}"/>
                </a:ext>
              </a:extLst>
            </p:cNvPr>
            <p:cNvSpPr/>
            <p:nvPr/>
          </p:nvSpPr>
          <p:spPr>
            <a:xfrm>
              <a:off x="3820739" y="1558952"/>
              <a:ext cx="20847" cy="13724"/>
            </a:xfrm>
            <a:custGeom>
              <a:avLst/>
              <a:gdLst/>
              <a:ahLst/>
              <a:cxnLst/>
              <a:rect l="l" t="t" r="r" b="b"/>
              <a:pathLst>
                <a:path w="521" h="343" extrusionOk="0">
                  <a:moveTo>
                    <a:pt x="456" y="1"/>
                  </a:moveTo>
                  <a:cubicBezTo>
                    <a:pt x="282" y="44"/>
                    <a:pt x="131" y="131"/>
                    <a:pt x="22" y="283"/>
                  </a:cubicBezTo>
                  <a:cubicBezTo>
                    <a:pt x="0" y="283"/>
                    <a:pt x="0" y="304"/>
                    <a:pt x="22" y="326"/>
                  </a:cubicBezTo>
                  <a:lnTo>
                    <a:pt x="44" y="326"/>
                  </a:lnTo>
                  <a:cubicBezTo>
                    <a:pt x="44" y="337"/>
                    <a:pt x="49" y="342"/>
                    <a:pt x="57" y="342"/>
                  </a:cubicBezTo>
                  <a:cubicBezTo>
                    <a:pt x="66" y="342"/>
                    <a:pt x="76" y="337"/>
                    <a:pt x="87" y="326"/>
                  </a:cubicBezTo>
                  <a:cubicBezTo>
                    <a:pt x="196" y="218"/>
                    <a:pt x="326" y="131"/>
                    <a:pt x="477" y="87"/>
                  </a:cubicBezTo>
                  <a:cubicBezTo>
                    <a:pt x="499" y="66"/>
                    <a:pt x="521" y="44"/>
                    <a:pt x="521" y="22"/>
                  </a:cubicBezTo>
                  <a:cubicBezTo>
                    <a:pt x="499" y="1"/>
                    <a:pt x="477" y="1"/>
                    <a:pt x="4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" name="Google Shape;5099;p83">
              <a:extLst>
                <a:ext uri="{FF2B5EF4-FFF2-40B4-BE49-F238E27FC236}">
                  <a16:creationId xmlns:a16="http://schemas.microsoft.com/office/drawing/2014/main" id="{6114A0E2-5F5F-23D6-4D88-B0C87848129D}"/>
                </a:ext>
              </a:extLst>
            </p:cNvPr>
            <p:cNvSpPr/>
            <p:nvPr/>
          </p:nvSpPr>
          <p:spPr>
            <a:xfrm>
              <a:off x="4204549" y="1750964"/>
              <a:ext cx="14364" cy="20566"/>
            </a:xfrm>
            <a:custGeom>
              <a:avLst/>
              <a:gdLst/>
              <a:ahLst/>
              <a:cxnLst/>
              <a:rect l="l" t="t" r="r" b="b"/>
              <a:pathLst>
                <a:path w="359" h="514" extrusionOk="0">
                  <a:moveTo>
                    <a:pt x="48" y="0"/>
                  </a:moveTo>
                  <a:cubicBezTo>
                    <a:pt x="18" y="0"/>
                    <a:pt x="0" y="47"/>
                    <a:pt x="34" y="80"/>
                  </a:cubicBezTo>
                  <a:cubicBezTo>
                    <a:pt x="164" y="188"/>
                    <a:pt x="250" y="318"/>
                    <a:pt x="294" y="470"/>
                  </a:cubicBezTo>
                  <a:cubicBezTo>
                    <a:pt x="294" y="492"/>
                    <a:pt x="294" y="492"/>
                    <a:pt x="315" y="513"/>
                  </a:cubicBezTo>
                  <a:lnTo>
                    <a:pt x="337" y="513"/>
                  </a:lnTo>
                  <a:cubicBezTo>
                    <a:pt x="337" y="492"/>
                    <a:pt x="359" y="470"/>
                    <a:pt x="359" y="448"/>
                  </a:cubicBezTo>
                  <a:cubicBezTo>
                    <a:pt x="315" y="275"/>
                    <a:pt x="229" y="123"/>
                    <a:pt x="77" y="15"/>
                  </a:cubicBezTo>
                  <a:cubicBezTo>
                    <a:pt x="67" y="5"/>
                    <a:pt x="57" y="0"/>
                    <a:pt x="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" name="Google Shape;5100;p83">
              <a:extLst>
                <a:ext uri="{FF2B5EF4-FFF2-40B4-BE49-F238E27FC236}">
                  <a16:creationId xmlns:a16="http://schemas.microsoft.com/office/drawing/2014/main" id="{72348332-2050-BC6D-8EDE-E7EA406B7A61}"/>
                </a:ext>
              </a:extLst>
            </p:cNvPr>
            <p:cNvSpPr/>
            <p:nvPr/>
          </p:nvSpPr>
          <p:spPr>
            <a:xfrm>
              <a:off x="4219313" y="1783933"/>
              <a:ext cx="7402" cy="23167"/>
            </a:xfrm>
            <a:custGeom>
              <a:avLst/>
              <a:gdLst/>
              <a:ahLst/>
              <a:cxnLst/>
              <a:rect l="l" t="t" r="r" b="b"/>
              <a:pathLst>
                <a:path w="185" h="579" extrusionOk="0">
                  <a:moveTo>
                    <a:pt x="74" y="0"/>
                  </a:moveTo>
                  <a:cubicBezTo>
                    <a:pt x="42" y="0"/>
                    <a:pt x="0" y="42"/>
                    <a:pt x="33" y="58"/>
                  </a:cubicBezTo>
                  <a:cubicBezTo>
                    <a:pt x="98" y="210"/>
                    <a:pt x="120" y="362"/>
                    <a:pt x="77" y="513"/>
                  </a:cubicBezTo>
                  <a:cubicBezTo>
                    <a:pt x="77" y="557"/>
                    <a:pt x="98" y="578"/>
                    <a:pt x="120" y="578"/>
                  </a:cubicBezTo>
                  <a:cubicBezTo>
                    <a:pt x="142" y="578"/>
                    <a:pt x="163" y="557"/>
                    <a:pt x="163" y="535"/>
                  </a:cubicBezTo>
                  <a:cubicBezTo>
                    <a:pt x="185" y="362"/>
                    <a:pt x="163" y="188"/>
                    <a:pt x="98" y="15"/>
                  </a:cubicBezTo>
                  <a:cubicBezTo>
                    <a:pt x="93" y="4"/>
                    <a:pt x="84" y="0"/>
                    <a:pt x="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" name="Google Shape;5101;p83">
              <a:extLst>
                <a:ext uri="{FF2B5EF4-FFF2-40B4-BE49-F238E27FC236}">
                  <a16:creationId xmlns:a16="http://schemas.microsoft.com/office/drawing/2014/main" id="{E73AEBDC-C7AE-C834-8882-450E85F2DC21}"/>
                </a:ext>
              </a:extLst>
            </p:cNvPr>
            <p:cNvSpPr/>
            <p:nvPr/>
          </p:nvSpPr>
          <p:spPr>
            <a:xfrm>
              <a:off x="4204149" y="1791455"/>
              <a:ext cx="6962" cy="23447"/>
            </a:xfrm>
            <a:custGeom>
              <a:avLst/>
              <a:gdLst/>
              <a:ahLst/>
              <a:cxnLst/>
              <a:rect l="l" t="t" r="r" b="b"/>
              <a:pathLst>
                <a:path w="174" h="586" extrusionOk="0">
                  <a:moveTo>
                    <a:pt x="22" y="0"/>
                  </a:moveTo>
                  <a:cubicBezTo>
                    <a:pt x="0" y="22"/>
                    <a:pt x="0" y="43"/>
                    <a:pt x="0" y="65"/>
                  </a:cubicBezTo>
                  <a:cubicBezTo>
                    <a:pt x="65" y="217"/>
                    <a:pt x="87" y="369"/>
                    <a:pt x="65" y="520"/>
                  </a:cubicBezTo>
                  <a:cubicBezTo>
                    <a:pt x="65" y="542"/>
                    <a:pt x="65" y="564"/>
                    <a:pt x="109" y="585"/>
                  </a:cubicBezTo>
                  <a:cubicBezTo>
                    <a:pt x="130" y="585"/>
                    <a:pt x="152" y="564"/>
                    <a:pt x="152" y="520"/>
                  </a:cubicBezTo>
                  <a:cubicBezTo>
                    <a:pt x="174" y="347"/>
                    <a:pt x="152" y="174"/>
                    <a:pt x="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" name="Google Shape;5102;p83">
              <a:extLst>
                <a:ext uri="{FF2B5EF4-FFF2-40B4-BE49-F238E27FC236}">
                  <a16:creationId xmlns:a16="http://schemas.microsoft.com/office/drawing/2014/main" id="{C1C189B9-BC5F-B660-105F-8D62CB5BC981}"/>
                </a:ext>
              </a:extLst>
            </p:cNvPr>
            <p:cNvSpPr/>
            <p:nvPr/>
          </p:nvSpPr>
          <p:spPr>
            <a:xfrm>
              <a:off x="4221473" y="1816822"/>
              <a:ext cx="7002" cy="23247"/>
            </a:xfrm>
            <a:custGeom>
              <a:avLst/>
              <a:gdLst/>
              <a:ahLst/>
              <a:cxnLst/>
              <a:rect l="l" t="t" r="r" b="b"/>
              <a:pathLst>
                <a:path w="175" h="581" extrusionOk="0">
                  <a:moveTo>
                    <a:pt x="44" y="0"/>
                  </a:moveTo>
                  <a:cubicBezTo>
                    <a:pt x="33" y="0"/>
                    <a:pt x="23" y="6"/>
                    <a:pt x="23" y="17"/>
                  </a:cubicBezTo>
                  <a:cubicBezTo>
                    <a:pt x="1" y="17"/>
                    <a:pt x="1" y="38"/>
                    <a:pt x="23" y="60"/>
                  </a:cubicBezTo>
                  <a:cubicBezTo>
                    <a:pt x="88" y="212"/>
                    <a:pt x="109" y="363"/>
                    <a:pt x="88" y="537"/>
                  </a:cubicBezTo>
                  <a:cubicBezTo>
                    <a:pt x="66" y="537"/>
                    <a:pt x="88" y="559"/>
                    <a:pt x="109" y="580"/>
                  </a:cubicBezTo>
                  <a:cubicBezTo>
                    <a:pt x="131" y="559"/>
                    <a:pt x="153" y="559"/>
                    <a:pt x="153" y="537"/>
                  </a:cubicBezTo>
                  <a:cubicBezTo>
                    <a:pt x="174" y="342"/>
                    <a:pt x="153" y="168"/>
                    <a:pt x="66" y="17"/>
                  </a:cubicBezTo>
                  <a:cubicBezTo>
                    <a:pt x="66" y="6"/>
                    <a:pt x="55" y="0"/>
                    <a:pt x="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" name="Google Shape;5103;p83">
              <a:extLst>
                <a:ext uri="{FF2B5EF4-FFF2-40B4-BE49-F238E27FC236}">
                  <a16:creationId xmlns:a16="http://schemas.microsoft.com/office/drawing/2014/main" id="{F646B646-0517-CE66-2F1D-5B2EDF91D59A}"/>
                </a:ext>
              </a:extLst>
            </p:cNvPr>
            <p:cNvSpPr/>
            <p:nvPr/>
          </p:nvSpPr>
          <p:spPr>
            <a:xfrm>
              <a:off x="4214552" y="2062089"/>
              <a:ext cx="6962" cy="22847"/>
            </a:xfrm>
            <a:custGeom>
              <a:avLst/>
              <a:gdLst/>
              <a:ahLst/>
              <a:cxnLst/>
              <a:rect l="l" t="t" r="r" b="b"/>
              <a:pathLst>
                <a:path w="174" h="571" extrusionOk="0">
                  <a:moveTo>
                    <a:pt x="22" y="0"/>
                  </a:moveTo>
                  <a:cubicBezTo>
                    <a:pt x="0" y="22"/>
                    <a:pt x="0" y="44"/>
                    <a:pt x="0" y="65"/>
                  </a:cubicBezTo>
                  <a:cubicBezTo>
                    <a:pt x="65" y="217"/>
                    <a:pt x="87" y="369"/>
                    <a:pt x="65" y="521"/>
                  </a:cubicBezTo>
                  <a:cubicBezTo>
                    <a:pt x="65" y="542"/>
                    <a:pt x="87" y="564"/>
                    <a:pt x="109" y="564"/>
                  </a:cubicBezTo>
                  <a:cubicBezTo>
                    <a:pt x="113" y="568"/>
                    <a:pt x="117" y="570"/>
                    <a:pt x="121" y="570"/>
                  </a:cubicBezTo>
                  <a:cubicBezTo>
                    <a:pt x="138" y="570"/>
                    <a:pt x="152" y="538"/>
                    <a:pt x="152" y="521"/>
                  </a:cubicBezTo>
                  <a:cubicBezTo>
                    <a:pt x="174" y="347"/>
                    <a:pt x="152" y="174"/>
                    <a:pt x="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" name="Google Shape;5104;p83">
              <a:extLst>
                <a:ext uri="{FF2B5EF4-FFF2-40B4-BE49-F238E27FC236}">
                  <a16:creationId xmlns:a16="http://schemas.microsoft.com/office/drawing/2014/main" id="{54E190EB-ABC6-7ABA-487A-89BF6682E7A6}"/>
                </a:ext>
              </a:extLst>
            </p:cNvPr>
            <p:cNvSpPr/>
            <p:nvPr/>
          </p:nvSpPr>
          <p:spPr>
            <a:xfrm>
              <a:off x="4204149" y="2031721"/>
              <a:ext cx="6962" cy="23447"/>
            </a:xfrm>
            <a:custGeom>
              <a:avLst/>
              <a:gdLst/>
              <a:ahLst/>
              <a:cxnLst/>
              <a:rect l="l" t="t" r="r" b="b"/>
              <a:pathLst>
                <a:path w="174" h="586" extrusionOk="0">
                  <a:moveTo>
                    <a:pt x="22" y="1"/>
                  </a:moveTo>
                  <a:cubicBezTo>
                    <a:pt x="0" y="22"/>
                    <a:pt x="0" y="44"/>
                    <a:pt x="0" y="66"/>
                  </a:cubicBezTo>
                  <a:cubicBezTo>
                    <a:pt x="65" y="217"/>
                    <a:pt x="87" y="369"/>
                    <a:pt x="65" y="521"/>
                  </a:cubicBezTo>
                  <a:cubicBezTo>
                    <a:pt x="65" y="543"/>
                    <a:pt x="65" y="564"/>
                    <a:pt x="109" y="586"/>
                  </a:cubicBezTo>
                  <a:cubicBezTo>
                    <a:pt x="130" y="586"/>
                    <a:pt x="152" y="564"/>
                    <a:pt x="152" y="521"/>
                  </a:cubicBezTo>
                  <a:cubicBezTo>
                    <a:pt x="174" y="347"/>
                    <a:pt x="152" y="174"/>
                    <a:pt x="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" name="Google Shape;5105;p83">
              <a:extLst>
                <a:ext uri="{FF2B5EF4-FFF2-40B4-BE49-F238E27FC236}">
                  <a16:creationId xmlns:a16="http://schemas.microsoft.com/office/drawing/2014/main" id="{A1C658D9-33E3-0C03-7AA0-4B9A7464865B}"/>
                </a:ext>
              </a:extLst>
            </p:cNvPr>
            <p:cNvSpPr/>
            <p:nvPr/>
          </p:nvSpPr>
          <p:spPr>
            <a:xfrm>
              <a:off x="4218032" y="2021518"/>
              <a:ext cx="7842" cy="23247"/>
            </a:xfrm>
            <a:custGeom>
              <a:avLst/>
              <a:gdLst/>
              <a:ahLst/>
              <a:cxnLst/>
              <a:rect l="l" t="t" r="r" b="b"/>
              <a:pathLst>
                <a:path w="196" h="581" extrusionOk="0">
                  <a:moveTo>
                    <a:pt x="54" y="1"/>
                  </a:moveTo>
                  <a:cubicBezTo>
                    <a:pt x="44" y="1"/>
                    <a:pt x="33" y="6"/>
                    <a:pt x="22" y="17"/>
                  </a:cubicBezTo>
                  <a:cubicBezTo>
                    <a:pt x="0" y="39"/>
                    <a:pt x="0" y="60"/>
                    <a:pt x="22" y="82"/>
                  </a:cubicBezTo>
                  <a:cubicBezTo>
                    <a:pt x="87" y="212"/>
                    <a:pt x="109" y="386"/>
                    <a:pt x="87" y="537"/>
                  </a:cubicBezTo>
                  <a:cubicBezTo>
                    <a:pt x="65" y="559"/>
                    <a:pt x="87" y="581"/>
                    <a:pt x="109" y="581"/>
                  </a:cubicBezTo>
                  <a:cubicBezTo>
                    <a:pt x="130" y="581"/>
                    <a:pt x="152" y="559"/>
                    <a:pt x="152" y="537"/>
                  </a:cubicBezTo>
                  <a:cubicBezTo>
                    <a:pt x="195" y="364"/>
                    <a:pt x="152" y="169"/>
                    <a:pt x="87" y="17"/>
                  </a:cubicBezTo>
                  <a:cubicBezTo>
                    <a:pt x="76" y="6"/>
                    <a:pt x="65" y="1"/>
                    <a:pt x="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" name="Google Shape;5106;p83">
              <a:extLst>
                <a:ext uri="{FF2B5EF4-FFF2-40B4-BE49-F238E27FC236}">
                  <a16:creationId xmlns:a16="http://schemas.microsoft.com/office/drawing/2014/main" id="{6B2DAE03-9BB7-2AFF-F7E5-E98756E88C48}"/>
                </a:ext>
              </a:extLst>
            </p:cNvPr>
            <p:cNvSpPr/>
            <p:nvPr/>
          </p:nvSpPr>
          <p:spPr>
            <a:xfrm>
              <a:off x="4197188" y="2052166"/>
              <a:ext cx="7002" cy="22967"/>
            </a:xfrm>
            <a:custGeom>
              <a:avLst/>
              <a:gdLst/>
              <a:ahLst/>
              <a:cxnLst/>
              <a:rect l="l" t="t" r="r" b="b"/>
              <a:pathLst>
                <a:path w="175" h="574" extrusionOk="0">
                  <a:moveTo>
                    <a:pt x="41" y="1"/>
                  </a:moveTo>
                  <a:cubicBezTo>
                    <a:pt x="35" y="1"/>
                    <a:pt x="29" y="4"/>
                    <a:pt x="23" y="10"/>
                  </a:cubicBezTo>
                  <a:cubicBezTo>
                    <a:pt x="1" y="10"/>
                    <a:pt x="1" y="32"/>
                    <a:pt x="1" y="53"/>
                  </a:cubicBezTo>
                  <a:cubicBezTo>
                    <a:pt x="66" y="205"/>
                    <a:pt x="88" y="379"/>
                    <a:pt x="66" y="530"/>
                  </a:cubicBezTo>
                  <a:cubicBezTo>
                    <a:pt x="66" y="552"/>
                    <a:pt x="88" y="574"/>
                    <a:pt x="109" y="574"/>
                  </a:cubicBezTo>
                  <a:cubicBezTo>
                    <a:pt x="131" y="574"/>
                    <a:pt x="153" y="552"/>
                    <a:pt x="153" y="530"/>
                  </a:cubicBezTo>
                  <a:cubicBezTo>
                    <a:pt x="174" y="357"/>
                    <a:pt x="153" y="183"/>
                    <a:pt x="66" y="32"/>
                  </a:cubicBezTo>
                  <a:cubicBezTo>
                    <a:pt x="66" y="16"/>
                    <a:pt x="55" y="1"/>
                    <a:pt x="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" name="Google Shape;5107;p83">
              <a:extLst>
                <a:ext uri="{FF2B5EF4-FFF2-40B4-BE49-F238E27FC236}">
                  <a16:creationId xmlns:a16="http://schemas.microsoft.com/office/drawing/2014/main" id="{603711D7-F24C-7DF1-7C5F-D27174DA8022}"/>
                </a:ext>
              </a:extLst>
            </p:cNvPr>
            <p:cNvSpPr/>
            <p:nvPr/>
          </p:nvSpPr>
          <p:spPr>
            <a:xfrm>
              <a:off x="3840704" y="2032241"/>
              <a:ext cx="8683" cy="22927"/>
            </a:xfrm>
            <a:custGeom>
              <a:avLst/>
              <a:gdLst/>
              <a:ahLst/>
              <a:cxnLst/>
              <a:rect l="l" t="t" r="r" b="b"/>
              <a:pathLst>
                <a:path w="217" h="573" extrusionOk="0">
                  <a:moveTo>
                    <a:pt x="47" y="0"/>
                  </a:moveTo>
                  <a:cubicBezTo>
                    <a:pt x="33" y="0"/>
                    <a:pt x="22" y="16"/>
                    <a:pt x="22" y="31"/>
                  </a:cubicBezTo>
                  <a:cubicBezTo>
                    <a:pt x="0" y="204"/>
                    <a:pt x="43" y="400"/>
                    <a:pt x="130" y="551"/>
                  </a:cubicBezTo>
                  <a:cubicBezTo>
                    <a:pt x="130" y="551"/>
                    <a:pt x="152" y="573"/>
                    <a:pt x="174" y="573"/>
                  </a:cubicBezTo>
                  <a:cubicBezTo>
                    <a:pt x="174" y="573"/>
                    <a:pt x="195" y="573"/>
                    <a:pt x="195" y="551"/>
                  </a:cubicBezTo>
                  <a:cubicBezTo>
                    <a:pt x="217" y="551"/>
                    <a:pt x="217" y="508"/>
                    <a:pt x="195" y="508"/>
                  </a:cubicBezTo>
                  <a:cubicBezTo>
                    <a:pt x="109" y="356"/>
                    <a:pt x="87" y="204"/>
                    <a:pt x="87" y="53"/>
                  </a:cubicBezTo>
                  <a:cubicBezTo>
                    <a:pt x="109" y="31"/>
                    <a:pt x="87" y="9"/>
                    <a:pt x="65" y="9"/>
                  </a:cubicBezTo>
                  <a:cubicBezTo>
                    <a:pt x="59" y="3"/>
                    <a:pt x="52" y="0"/>
                    <a:pt x="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" name="Google Shape;5108;p83">
              <a:extLst>
                <a:ext uri="{FF2B5EF4-FFF2-40B4-BE49-F238E27FC236}">
                  <a16:creationId xmlns:a16="http://schemas.microsoft.com/office/drawing/2014/main" id="{FF62E7B7-8867-5F6A-369E-64E17C10D5F9}"/>
                </a:ext>
              </a:extLst>
            </p:cNvPr>
            <p:cNvSpPr/>
            <p:nvPr/>
          </p:nvSpPr>
          <p:spPr>
            <a:xfrm>
              <a:off x="3853707" y="2061209"/>
              <a:ext cx="7842" cy="23007"/>
            </a:xfrm>
            <a:custGeom>
              <a:avLst/>
              <a:gdLst/>
              <a:ahLst/>
              <a:cxnLst/>
              <a:rect l="l" t="t" r="r" b="b"/>
              <a:pathLst>
                <a:path w="196" h="575" extrusionOk="0">
                  <a:moveTo>
                    <a:pt x="65" y="1"/>
                  </a:moveTo>
                  <a:cubicBezTo>
                    <a:pt x="44" y="1"/>
                    <a:pt x="22" y="22"/>
                    <a:pt x="0" y="44"/>
                  </a:cubicBezTo>
                  <a:cubicBezTo>
                    <a:pt x="0" y="218"/>
                    <a:pt x="22" y="391"/>
                    <a:pt x="130" y="564"/>
                  </a:cubicBezTo>
                  <a:lnTo>
                    <a:pt x="152" y="564"/>
                  </a:lnTo>
                  <a:cubicBezTo>
                    <a:pt x="159" y="572"/>
                    <a:pt x="164" y="574"/>
                    <a:pt x="168" y="574"/>
                  </a:cubicBezTo>
                  <a:cubicBezTo>
                    <a:pt x="176" y="574"/>
                    <a:pt x="181" y="564"/>
                    <a:pt x="195" y="564"/>
                  </a:cubicBezTo>
                  <a:cubicBezTo>
                    <a:pt x="195" y="543"/>
                    <a:pt x="195" y="521"/>
                    <a:pt x="195" y="499"/>
                  </a:cubicBezTo>
                  <a:cubicBezTo>
                    <a:pt x="109" y="369"/>
                    <a:pt x="65" y="218"/>
                    <a:pt x="87" y="44"/>
                  </a:cubicBezTo>
                  <a:cubicBezTo>
                    <a:pt x="87" y="22"/>
                    <a:pt x="87" y="1"/>
                    <a:pt x="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" name="Google Shape;5109;p83">
              <a:extLst>
                <a:ext uri="{FF2B5EF4-FFF2-40B4-BE49-F238E27FC236}">
                  <a16:creationId xmlns:a16="http://schemas.microsoft.com/office/drawing/2014/main" id="{18B824F4-2576-6C4E-7A99-D60AE831D76D}"/>
                </a:ext>
              </a:extLst>
            </p:cNvPr>
            <p:cNvSpPr/>
            <p:nvPr/>
          </p:nvSpPr>
          <p:spPr>
            <a:xfrm>
              <a:off x="3839824" y="2072492"/>
              <a:ext cx="8723" cy="22607"/>
            </a:xfrm>
            <a:custGeom>
              <a:avLst/>
              <a:gdLst/>
              <a:ahLst/>
              <a:cxnLst/>
              <a:rect l="l" t="t" r="r" b="b"/>
              <a:pathLst>
                <a:path w="218" h="565" extrusionOk="0">
                  <a:moveTo>
                    <a:pt x="65" y="1"/>
                  </a:moveTo>
                  <a:cubicBezTo>
                    <a:pt x="44" y="1"/>
                    <a:pt x="22" y="22"/>
                    <a:pt x="22" y="44"/>
                  </a:cubicBezTo>
                  <a:cubicBezTo>
                    <a:pt x="0" y="217"/>
                    <a:pt x="44" y="391"/>
                    <a:pt x="131" y="543"/>
                  </a:cubicBezTo>
                  <a:cubicBezTo>
                    <a:pt x="131" y="564"/>
                    <a:pt x="152" y="564"/>
                    <a:pt x="174" y="564"/>
                  </a:cubicBezTo>
                  <a:lnTo>
                    <a:pt x="196" y="564"/>
                  </a:lnTo>
                  <a:cubicBezTo>
                    <a:pt x="217" y="543"/>
                    <a:pt x="217" y="521"/>
                    <a:pt x="196" y="499"/>
                  </a:cubicBezTo>
                  <a:cubicBezTo>
                    <a:pt x="131" y="369"/>
                    <a:pt x="87" y="196"/>
                    <a:pt x="109" y="44"/>
                  </a:cubicBezTo>
                  <a:cubicBezTo>
                    <a:pt x="109" y="22"/>
                    <a:pt x="87" y="1"/>
                    <a:pt x="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" name="Google Shape;5110;p83">
              <a:extLst>
                <a:ext uri="{FF2B5EF4-FFF2-40B4-BE49-F238E27FC236}">
                  <a16:creationId xmlns:a16="http://schemas.microsoft.com/office/drawing/2014/main" id="{8AAA39EB-6081-1968-1321-9F611AA7C188}"/>
                </a:ext>
              </a:extLst>
            </p:cNvPr>
            <p:cNvSpPr/>
            <p:nvPr/>
          </p:nvSpPr>
          <p:spPr>
            <a:xfrm>
              <a:off x="3858908" y="2040403"/>
              <a:ext cx="7842" cy="22967"/>
            </a:xfrm>
            <a:custGeom>
              <a:avLst/>
              <a:gdLst/>
              <a:ahLst/>
              <a:cxnLst/>
              <a:rect l="l" t="t" r="r" b="b"/>
              <a:pathLst>
                <a:path w="196" h="574" extrusionOk="0">
                  <a:moveTo>
                    <a:pt x="65" y="0"/>
                  </a:moveTo>
                  <a:cubicBezTo>
                    <a:pt x="44" y="0"/>
                    <a:pt x="22" y="22"/>
                    <a:pt x="22" y="44"/>
                  </a:cubicBezTo>
                  <a:cubicBezTo>
                    <a:pt x="0" y="217"/>
                    <a:pt x="44" y="391"/>
                    <a:pt x="130" y="564"/>
                  </a:cubicBezTo>
                  <a:lnTo>
                    <a:pt x="152" y="564"/>
                  </a:lnTo>
                  <a:cubicBezTo>
                    <a:pt x="159" y="571"/>
                    <a:pt x="164" y="574"/>
                    <a:pt x="168" y="574"/>
                  </a:cubicBezTo>
                  <a:cubicBezTo>
                    <a:pt x="176" y="574"/>
                    <a:pt x="181" y="564"/>
                    <a:pt x="196" y="564"/>
                  </a:cubicBezTo>
                  <a:cubicBezTo>
                    <a:pt x="196" y="542"/>
                    <a:pt x="196" y="521"/>
                    <a:pt x="196" y="521"/>
                  </a:cubicBezTo>
                  <a:cubicBezTo>
                    <a:pt x="109" y="369"/>
                    <a:pt x="87" y="217"/>
                    <a:pt x="87" y="44"/>
                  </a:cubicBezTo>
                  <a:cubicBezTo>
                    <a:pt x="87" y="22"/>
                    <a:pt x="87" y="0"/>
                    <a:pt x="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" name="Google Shape;5111;p83">
              <a:extLst>
                <a:ext uri="{FF2B5EF4-FFF2-40B4-BE49-F238E27FC236}">
                  <a16:creationId xmlns:a16="http://schemas.microsoft.com/office/drawing/2014/main" id="{08F00B36-8268-D95A-EC4F-FCEC33BDB434}"/>
                </a:ext>
              </a:extLst>
            </p:cNvPr>
            <p:cNvSpPr/>
            <p:nvPr/>
          </p:nvSpPr>
          <p:spPr>
            <a:xfrm>
              <a:off x="4183304" y="1750884"/>
              <a:ext cx="13924" cy="20646"/>
            </a:xfrm>
            <a:custGeom>
              <a:avLst/>
              <a:gdLst/>
              <a:ahLst/>
              <a:cxnLst/>
              <a:rect l="l" t="t" r="r" b="b"/>
              <a:pathLst>
                <a:path w="348" h="516" extrusionOk="0">
                  <a:moveTo>
                    <a:pt x="33" y="1"/>
                  </a:moveTo>
                  <a:cubicBezTo>
                    <a:pt x="23" y="1"/>
                    <a:pt x="12" y="6"/>
                    <a:pt x="1" y="17"/>
                  </a:cubicBezTo>
                  <a:cubicBezTo>
                    <a:pt x="1" y="38"/>
                    <a:pt x="1" y="60"/>
                    <a:pt x="1" y="82"/>
                  </a:cubicBezTo>
                  <a:cubicBezTo>
                    <a:pt x="131" y="190"/>
                    <a:pt x="218" y="320"/>
                    <a:pt x="261" y="472"/>
                  </a:cubicBezTo>
                  <a:cubicBezTo>
                    <a:pt x="261" y="494"/>
                    <a:pt x="283" y="515"/>
                    <a:pt x="283" y="515"/>
                  </a:cubicBezTo>
                  <a:lnTo>
                    <a:pt x="304" y="515"/>
                  </a:lnTo>
                  <a:cubicBezTo>
                    <a:pt x="326" y="515"/>
                    <a:pt x="348" y="494"/>
                    <a:pt x="326" y="472"/>
                  </a:cubicBezTo>
                  <a:cubicBezTo>
                    <a:pt x="283" y="299"/>
                    <a:pt x="196" y="147"/>
                    <a:pt x="66" y="17"/>
                  </a:cubicBezTo>
                  <a:cubicBezTo>
                    <a:pt x="55" y="6"/>
                    <a:pt x="44" y="1"/>
                    <a:pt x="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" name="Google Shape;5112;p83">
              <a:extLst>
                <a:ext uri="{FF2B5EF4-FFF2-40B4-BE49-F238E27FC236}">
                  <a16:creationId xmlns:a16="http://schemas.microsoft.com/office/drawing/2014/main" id="{42F70AEB-EBA1-5A58-231A-E338BF5DFB16}"/>
                </a:ext>
              </a:extLst>
            </p:cNvPr>
            <p:cNvSpPr/>
            <p:nvPr/>
          </p:nvSpPr>
          <p:spPr>
            <a:xfrm>
              <a:off x="4180704" y="1727238"/>
              <a:ext cx="18286" cy="17405"/>
            </a:xfrm>
            <a:custGeom>
              <a:avLst/>
              <a:gdLst/>
              <a:ahLst/>
              <a:cxnLst/>
              <a:rect l="l" t="t" r="r" b="b"/>
              <a:pathLst>
                <a:path w="457" h="435" extrusionOk="0">
                  <a:moveTo>
                    <a:pt x="66" y="1"/>
                  </a:moveTo>
                  <a:cubicBezTo>
                    <a:pt x="44" y="1"/>
                    <a:pt x="23" y="1"/>
                    <a:pt x="23" y="22"/>
                  </a:cubicBezTo>
                  <a:cubicBezTo>
                    <a:pt x="1" y="44"/>
                    <a:pt x="23" y="66"/>
                    <a:pt x="44" y="87"/>
                  </a:cubicBezTo>
                  <a:cubicBezTo>
                    <a:pt x="174" y="153"/>
                    <a:pt x="304" y="283"/>
                    <a:pt x="369" y="413"/>
                  </a:cubicBezTo>
                  <a:cubicBezTo>
                    <a:pt x="369" y="434"/>
                    <a:pt x="391" y="434"/>
                    <a:pt x="413" y="434"/>
                  </a:cubicBezTo>
                  <a:lnTo>
                    <a:pt x="435" y="434"/>
                  </a:lnTo>
                  <a:cubicBezTo>
                    <a:pt x="456" y="413"/>
                    <a:pt x="456" y="391"/>
                    <a:pt x="456" y="369"/>
                  </a:cubicBezTo>
                  <a:cubicBezTo>
                    <a:pt x="369" y="218"/>
                    <a:pt x="239" y="87"/>
                    <a:pt x="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" name="Google Shape;5113;p83">
              <a:extLst>
                <a:ext uri="{FF2B5EF4-FFF2-40B4-BE49-F238E27FC236}">
                  <a16:creationId xmlns:a16="http://schemas.microsoft.com/office/drawing/2014/main" id="{3751CBB7-E3EB-5338-1558-FCE0F1D7430F}"/>
                </a:ext>
              </a:extLst>
            </p:cNvPr>
            <p:cNvSpPr/>
            <p:nvPr/>
          </p:nvSpPr>
          <p:spPr>
            <a:xfrm>
              <a:off x="4155578" y="1726397"/>
              <a:ext cx="21727" cy="11284"/>
            </a:xfrm>
            <a:custGeom>
              <a:avLst/>
              <a:gdLst/>
              <a:ahLst/>
              <a:cxnLst/>
              <a:rect l="l" t="t" r="r" b="b"/>
              <a:pathLst>
                <a:path w="543" h="282" extrusionOk="0">
                  <a:moveTo>
                    <a:pt x="44" y="0"/>
                  </a:moveTo>
                  <a:cubicBezTo>
                    <a:pt x="22" y="0"/>
                    <a:pt x="0" y="22"/>
                    <a:pt x="0" y="43"/>
                  </a:cubicBezTo>
                  <a:cubicBezTo>
                    <a:pt x="0" y="65"/>
                    <a:pt x="22" y="87"/>
                    <a:pt x="44" y="87"/>
                  </a:cubicBezTo>
                  <a:cubicBezTo>
                    <a:pt x="195" y="108"/>
                    <a:pt x="347" y="174"/>
                    <a:pt x="455" y="282"/>
                  </a:cubicBezTo>
                  <a:lnTo>
                    <a:pt x="521" y="282"/>
                  </a:lnTo>
                  <a:cubicBezTo>
                    <a:pt x="542" y="260"/>
                    <a:pt x="542" y="239"/>
                    <a:pt x="521" y="217"/>
                  </a:cubicBezTo>
                  <a:cubicBezTo>
                    <a:pt x="390" y="108"/>
                    <a:pt x="217" y="22"/>
                    <a:pt x="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" name="Google Shape;5114;p83">
              <a:extLst>
                <a:ext uri="{FF2B5EF4-FFF2-40B4-BE49-F238E27FC236}">
                  <a16:creationId xmlns:a16="http://schemas.microsoft.com/office/drawing/2014/main" id="{3D10AD84-4285-D461-70CB-20E23EDC7DAE}"/>
                </a:ext>
              </a:extLst>
            </p:cNvPr>
            <p:cNvSpPr/>
            <p:nvPr/>
          </p:nvSpPr>
          <p:spPr>
            <a:xfrm>
              <a:off x="4037590" y="2020437"/>
              <a:ext cx="23447" cy="7002"/>
            </a:xfrm>
            <a:custGeom>
              <a:avLst/>
              <a:gdLst/>
              <a:ahLst/>
              <a:cxnLst/>
              <a:rect l="l" t="t" r="r" b="b"/>
              <a:pathLst>
                <a:path w="586" h="175" extrusionOk="0">
                  <a:moveTo>
                    <a:pt x="521" y="1"/>
                  </a:moveTo>
                  <a:cubicBezTo>
                    <a:pt x="405" y="67"/>
                    <a:pt x="289" y="95"/>
                    <a:pt x="163" y="95"/>
                  </a:cubicBezTo>
                  <a:cubicBezTo>
                    <a:pt x="125" y="95"/>
                    <a:pt x="85" y="93"/>
                    <a:pt x="44" y="87"/>
                  </a:cubicBezTo>
                  <a:cubicBezTo>
                    <a:pt x="22" y="87"/>
                    <a:pt x="1" y="109"/>
                    <a:pt x="1" y="131"/>
                  </a:cubicBezTo>
                  <a:cubicBezTo>
                    <a:pt x="1" y="153"/>
                    <a:pt x="22" y="174"/>
                    <a:pt x="44" y="174"/>
                  </a:cubicBezTo>
                  <a:lnTo>
                    <a:pt x="152" y="174"/>
                  </a:lnTo>
                  <a:cubicBezTo>
                    <a:pt x="304" y="174"/>
                    <a:pt x="434" y="131"/>
                    <a:pt x="564" y="66"/>
                  </a:cubicBezTo>
                  <a:cubicBezTo>
                    <a:pt x="564" y="44"/>
                    <a:pt x="586" y="22"/>
                    <a:pt x="5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" name="Google Shape;5115;p83">
              <a:extLst>
                <a:ext uri="{FF2B5EF4-FFF2-40B4-BE49-F238E27FC236}">
                  <a16:creationId xmlns:a16="http://schemas.microsoft.com/office/drawing/2014/main" id="{597C3C13-37B7-7AA0-165F-7CC1E758B02B}"/>
                </a:ext>
              </a:extLst>
            </p:cNvPr>
            <p:cNvSpPr/>
            <p:nvPr/>
          </p:nvSpPr>
          <p:spPr>
            <a:xfrm>
              <a:off x="4002022" y="2027879"/>
              <a:ext cx="23247" cy="5602"/>
            </a:xfrm>
            <a:custGeom>
              <a:avLst/>
              <a:gdLst/>
              <a:ahLst/>
              <a:cxnLst/>
              <a:rect l="l" t="t" r="r" b="b"/>
              <a:pathLst>
                <a:path w="581" h="140" extrusionOk="0">
                  <a:moveTo>
                    <a:pt x="26" y="1"/>
                  </a:moveTo>
                  <a:cubicBezTo>
                    <a:pt x="12" y="1"/>
                    <a:pt x="1" y="16"/>
                    <a:pt x="1" y="32"/>
                  </a:cubicBezTo>
                  <a:cubicBezTo>
                    <a:pt x="1" y="53"/>
                    <a:pt x="1" y="75"/>
                    <a:pt x="22" y="75"/>
                  </a:cubicBezTo>
                  <a:cubicBezTo>
                    <a:pt x="131" y="118"/>
                    <a:pt x="239" y="140"/>
                    <a:pt x="348" y="140"/>
                  </a:cubicBezTo>
                  <a:cubicBezTo>
                    <a:pt x="413" y="140"/>
                    <a:pt x="478" y="118"/>
                    <a:pt x="543" y="97"/>
                  </a:cubicBezTo>
                  <a:cubicBezTo>
                    <a:pt x="580" y="78"/>
                    <a:pt x="569" y="27"/>
                    <a:pt x="538" y="27"/>
                  </a:cubicBezTo>
                  <a:cubicBezTo>
                    <a:pt x="533" y="27"/>
                    <a:pt x="527" y="29"/>
                    <a:pt x="521" y="32"/>
                  </a:cubicBezTo>
                  <a:cubicBezTo>
                    <a:pt x="463" y="48"/>
                    <a:pt x="402" y="55"/>
                    <a:pt x="340" y="55"/>
                  </a:cubicBezTo>
                  <a:cubicBezTo>
                    <a:pt x="240" y="55"/>
                    <a:pt x="138" y="37"/>
                    <a:pt x="44" y="10"/>
                  </a:cubicBezTo>
                  <a:cubicBezTo>
                    <a:pt x="38" y="4"/>
                    <a:pt x="31" y="1"/>
                    <a:pt x="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192" name="Google Shape;5116;p83">
              <a:extLst>
                <a:ext uri="{FF2B5EF4-FFF2-40B4-BE49-F238E27FC236}">
                  <a16:creationId xmlns:a16="http://schemas.microsoft.com/office/drawing/2014/main" id="{41FEF578-AB9D-3998-4D9E-20D24B06B8AF}"/>
                </a:ext>
              </a:extLst>
            </p:cNvPr>
            <p:cNvSpPr/>
            <p:nvPr/>
          </p:nvSpPr>
          <p:spPr>
            <a:xfrm>
              <a:off x="3996821" y="2010915"/>
              <a:ext cx="23447" cy="5242"/>
            </a:xfrm>
            <a:custGeom>
              <a:avLst/>
              <a:gdLst/>
              <a:ahLst/>
              <a:cxnLst/>
              <a:rect l="l" t="t" r="r" b="b"/>
              <a:pathLst>
                <a:path w="586" h="131" extrusionOk="0">
                  <a:moveTo>
                    <a:pt x="66" y="0"/>
                  </a:moveTo>
                  <a:cubicBezTo>
                    <a:pt x="44" y="0"/>
                    <a:pt x="22" y="0"/>
                    <a:pt x="22" y="22"/>
                  </a:cubicBezTo>
                  <a:cubicBezTo>
                    <a:pt x="1" y="44"/>
                    <a:pt x="22" y="65"/>
                    <a:pt x="44" y="65"/>
                  </a:cubicBezTo>
                  <a:cubicBezTo>
                    <a:pt x="152" y="109"/>
                    <a:pt x="261" y="130"/>
                    <a:pt x="369" y="130"/>
                  </a:cubicBezTo>
                  <a:cubicBezTo>
                    <a:pt x="434" y="130"/>
                    <a:pt x="499" y="130"/>
                    <a:pt x="564" y="109"/>
                  </a:cubicBezTo>
                  <a:cubicBezTo>
                    <a:pt x="586" y="87"/>
                    <a:pt x="586" y="65"/>
                    <a:pt x="586" y="44"/>
                  </a:cubicBezTo>
                  <a:cubicBezTo>
                    <a:pt x="586" y="22"/>
                    <a:pt x="564" y="22"/>
                    <a:pt x="543" y="22"/>
                  </a:cubicBezTo>
                  <a:cubicBezTo>
                    <a:pt x="474" y="41"/>
                    <a:pt x="402" y="52"/>
                    <a:pt x="329" y="52"/>
                  </a:cubicBezTo>
                  <a:cubicBezTo>
                    <a:pt x="239" y="52"/>
                    <a:pt x="149" y="36"/>
                    <a:pt x="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193" name="Google Shape;5117;p83">
              <a:extLst>
                <a:ext uri="{FF2B5EF4-FFF2-40B4-BE49-F238E27FC236}">
                  <a16:creationId xmlns:a16="http://schemas.microsoft.com/office/drawing/2014/main" id="{C4E63396-4434-12CF-8E91-2698D354DFDD}"/>
                </a:ext>
              </a:extLst>
            </p:cNvPr>
            <p:cNvSpPr/>
            <p:nvPr/>
          </p:nvSpPr>
          <p:spPr>
            <a:xfrm>
              <a:off x="3969054" y="2023558"/>
              <a:ext cx="23487" cy="5602"/>
            </a:xfrm>
            <a:custGeom>
              <a:avLst/>
              <a:gdLst/>
              <a:ahLst/>
              <a:cxnLst/>
              <a:rect l="l" t="t" r="r" b="b"/>
              <a:pathLst>
                <a:path w="587" h="140" extrusionOk="0">
                  <a:moveTo>
                    <a:pt x="47" y="0"/>
                  </a:moveTo>
                  <a:cubicBezTo>
                    <a:pt x="33" y="0"/>
                    <a:pt x="23" y="16"/>
                    <a:pt x="23" y="31"/>
                  </a:cubicBezTo>
                  <a:cubicBezTo>
                    <a:pt x="1" y="53"/>
                    <a:pt x="23" y="75"/>
                    <a:pt x="44" y="75"/>
                  </a:cubicBezTo>
                  <a:cubicBezTo>
                    <a:pt x="131" y="118"/>
                    <a:pt x="261" y="140"/>
                    <a:pt x="369" y="140"/>
                  </a:cubicBezTo>
                  <a:cubicBezTo>
                    <a:pt x="434" y="140"/>
                    <a:pt x="499" y="140"/>
                    <a:pt x="565" y="118"/>
                  </a:cubicBezTo>
                  <a:cubicBezTo>
                    <a:pt x="586" y="96"/>
                    <a:pt x="586" y="75"/>
                    <a:pt x="586" y="53"/>
                  </a:cubicBezTo>
                  <a:cubicBezTo>
                    <a:pt x="565" y="31"/>
                    <a:pt x="543" y="31"/>
                    <a:pt x="543" y="31"/>
                  </a:cubicBezTo>
                  <a:cubicBezTo>
                    <a:pt x="477" y="48"/>
                    <a:pt x="414" y="55"/>
                    <a:pt x="352" y="55"/>
                  </a:cubicBezTo>
                  <a:cubicBezTo>
                    <a:pt x="253" y="55"/>
                    <a:pt x="160" y="36"/>
                    <a:pt x="66" y="9"/>
                  </a:cubicBezTo>
                  <a:cubicBezTo>
                    <a:pt x="60" y="3"/>
                    <a:pt x="53" y="0"/>
                    <a:pt x="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196" name="Google Shape;5118;p83">
              <a:extLst>
                <a:ext uri="{FF2B5EF4-FFF2-40B4-BE49-F238E27FC236}">
                  <a16:creationId xmlns:a16="http://schemas.microsoft.com/office/drawing/2014/main" id="{972C7433-EDF7-5DE9-3993-29CE101339F1}"/>
                </a:ext>
              </a:extLst>
            </p:cNvPr>
            <p:cNvSpPr/>
            <p:nvPr/>
          </p:nvSpPr>
          <p:spPr>
            <a:xfrm>
              <a:off x="4042791" y="1998992"/>
              <a:ext cx="21727" cy="10203"/>
            </a:xfrm>
            <a:custGeom>
              <a:avLst/>
              <a:gdLst/>
              <a:ahLst/>
              <a:cxnLst/>
              <a:rect l="l" t="t" r="r" b="b"/>
              <a:pathLst>
                <a:path w="543" h="255" extrusionOk="0">
                  <a:moveTo>
                    <a:pt x="499" y="0"/>
                  </a:moveTo>
                  <a:cubicBezTo>
                    <a:pt x="489" y="0"/>
                    <a:pt x="478" y="6"/>
                    <a:pt x="478" y="16"/>
                  </a:cubicBezTo>
                  <a:cubicBezTo>
                    <a:pt x="348" y="103"/>
                    <a:pt x="196" y="168"/>
                    <a:pt x="44" y="168"/>
                  </a:cubicBezTo>
                  <a:cubicBezTo>
                    <a:pt x="1" y="168"/>
                    <a:pt x="1" y="190"/>
                    <a:pt x="1" y="212"/>
                  </a:cubicBezTo>
                  <a:cubicBezTo>
                    <a:pt x="1" y="233"/>
                    <a:pt x="22" y="255"/>
                    <a:pt x="44" y="255"/>
                  </a:cubicBezTo>
                  <a:cubicBezTo>
                    <a:pt x="218" y="255"/>
                    <a:pt x="391" y="190"/>
                    <a:pt x="521" y="81"/>
                  </a:cubicBezTo>
                  <a:cubicBezTo>
                    <a:pt x="543" y="60"/>
                    <a:pt x="543" y="38"/>
                    <a:pt x="521" y="16"/>
                  </a:cubicBezTo>
                  <a:cubicBezTo>
                    <a:pt x="521" y="6"/>
                    <a:pt x="510" y="0"/>
                    <a:pt x="4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197" name="Google Shape;5119;p83">
              <a:extLst>
                <a:ext uri="{FF2B5EF4-FFF2-40B4-BE49-F238E27FC236}">
                  <a16:creationId xmlns:a16="http://schemas.microsoft.com/office/drawing/2014/main" id="{2D4DDC1F-2669-0EF8-FDFD-08F08D65DB34}"/>
                </a:ext>
              </a:extLst>
            </p:cNvPr>
            <p:cNvSpPr/>
            <p:nvPr/>
          </p:nvSpPr>
          <p:spPr>
            <a:xfrm>
              <a:off x="4068838" y="2023758"/>
              <a:ext cx="23207" cy="8163"/>
            </a:xfrm>
            <a:custGeom>
              <a:avLst/>
              <a:gdLst/>
              <a:ahLst/>
              <a:cxnLst/>
              <a:rect l="l" t="t" r="r" b="b"/>
              <a:pathLst>
                <a:path w="580" h="204" extrusionOk="0">
                  <a:moveTo>
                    <a:pt x="517" y="0"/>
                  </a:moveTo>
                  <a:cubicBezTo>
                    <a:pt x="511" y="0"/>
                    <a:pt x="505" y="1"/>
                    <a:pt x="499" y="4"/>
                  </a:cubicBezTo>
                  <a:cubicBezTo>
                    <a:pt x="369" y="91"/>
                    <a:pt x="195" y="135"/>
                    <a:pt x="43" y="135"/>
                  </a:cubicBezTo>
                  <a:cubicBezTo>
                    <a:pt x="0" y="135"/>
                    <a:pt x="0" y="200"/>
                    <a:pt x="43" y="200"/>
                  </a:cubicBezTo>
                  <a:lnTo>
                    <a:pt x="87" y="200"/>
                  </a:lnTo>
                  <a:cubicBezTo>
                    <a:pt x="107" y="202"/>
                    <a:pt x="127" y="204"/>
                    <a:pt x="148" y="204"/>
                  </a:cubicBezTo>
                  <a:cubicBezTo>
                    <a:pt x="283" y="204"/>
                    <a:pt x="429" y="145"/>
                    <a:pt x="542" y="70"/>
                  </a:cubicBezTo>
                  <a:cubicBezTo>
                    <a:pt x="579" y="51"/>
                    <a:pt x="553" y="0"/>
                    <a:pt x="5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198" name="Google Shape;5120;p83">
              <a:extLst>
                <a:ext uri="{FF2B5EF4-FFF2-40B4-BE49-F238E27FC236}">
                  <a16:creationId xmlns:a16="http://schemas.microsoft.com/office/drawing/2014/main" id="{79816005-A261-91E2-8F7B-AF627A3DCD79}"/>
                </a:ext>
              </a:extLst>
            </p:cNvPr>
            <p:cNvSpPr/>
            <p:nvPr/>
          </p:nvSpPr>
          <p:spPr>
            <a:xfrm>
              <a:off x="3761766" y="1580278"/>
              <a:ext cx="18246" cy="16885"/>
            </a:xfrm>
            <a:custGeom>
              <a:avLst/>
              <a:gdLst/>
              <a:ahLst/>
              <a:cxnLst/>
              <a:rect l="l" t="t" r="r" b="b"/>
              <a:pathLst>
                <a:path w="456" h="422" extrusionOk="0">
                  <a:moveTo>
                    <a:pt x="409" y="1"/>
                  </a:moveTo>
                  <a:cubicBezTo>
                    <a:pt x="403" y="1"/>
                    <a:pt x="397" y="3"/>
                    <a:pt x="390" y="10"/>
                  </a:cubicBezTo>
                  <a:cubicBezTo>
                    <a:pt x="217" y="75"/>
                    <a:pt x="87" y="205"/>
                    <a:pt x="0" y="378"/>
                  </a:cubicBezTo>
                  <a:cubicBezTo>
                    <a:pt x="0" y="400"/>
                    <a:pt x="0" y="422"/>
                    <a:pt x="22" y="422"/>
                  </a:cubicBezTo>
                  <a:lnTo>
                    <a:pt x="44" y="422"/>
                  </a:lnTo>
                  <a:cubicBezTo>
                    <a:pt x="65" y="422"/>
                    <a:pt x="65" y="422"/>
                    <a:pt x="87" y="400"/>
                  </a:cubicBezTo>
                  <a:cubicBezTo>
                    <a:pt x="152" y="270"/>
                    <a:pt x="282" y="140"/>
                    <a:pt x="412" y="75"/>
                  </a:cubicBezTo>
                  <a:cubicBezTo>
                    <a:pt x="434" y="75"/>
                    <a:pt x="455" y="53"/>
                    <a:pt x="434" y="31"/>
                  </a:cubicBezTo>
                  <a:cubicBezTo>
                    <a:pt x="434" y="16"/>
                    <a:pt x="423" y="1"/>
                    <a:pt x="4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199" name="Google Shape;5121;p83">
              <a:extLst>
                <a:ext uri="{FF2B5EF4-FFF2-40B4-BE49-F238E27FC236}">
                  <a16:creationId xmlns:a16="http://schemas.microsoft.com/office/drawing/2014/main" id="{DE2D09F4-CA3B-D08F-51C0-A336E54AE2A2}"/>
                </a:ext>
              </a:extLst>
            </p:cNvPr>
            <p:cNvSpPr/>
            <p:nvPr/>
          </p:nvSpPr>
          <p:spPr>
            <a:xfrm>
              <a:off x="3768687" y="1553390"/>
              <a:ext cx="19126" cy="16005"/>
            </a:xfrm>
            <a:custGeom>
              <a:avLst/>
              <a:gdLst/>
              <a:ahLst/>
              <a:cxnLst/>
              <a:rect l="l" t="t" r="r" b="b"/>
              <a:pathLst>
                <a:path w="478" h="400" extrusionOk="0">
                  <a:moveTo>
                    <a:pt x="431" y="1"/>
                  </a:moveTo>
                  <a:cubicBezTo>
                    <a:pt x="425" y="1"/>
                    <a:pt x="419" y="3"/>
                    <a:pt x="413" y="10"/>
                  </a:cubicBezTo>
                  <a:cubicBezTo>
                    <a:pt x="239" y="75"/>
                    <a:pt x="109" y="183"/>
                    <a:pt x="1" y="335"/>
                  </a:cubicBezTo>
                  <a:cubicBezTo>
                    <a:pt x="1" y="357"/>
                    <a:pt x="1" y="378"/>
                    <a:pt x="22" y="400"/>
                  </a:cubicBezTo>
                  <a:lnTo>
                    <a:pt x="44" y="400"/>
                  </a:lnTo>
                  <a:cubicBezTo>
                    <a:pt x="66" y="400"/>
                    <a:pt x="66" y="378"/>
                    <a:pt x="87" y="378"/>
                  </a:cubicBezTo>
                  <a:cubicBezTo>
                    <a:pt x="174" y="248"/>
                    <a:pt x="304" y="140"/>
                    <a:pt x="434" y="75"/>
                  </a:cubicBezTo>
                  <a:cubicBezTo>
                    <a:pt x="456" y="75"/>
                    <a:pt x="478" y="31"/>
                    <a:pt x="456" y="31"/>
                  </a:cubicBezTo>
                  <a:cubicBezTo>
                    <a:pt x="456" y="16"/>
                    <a:pt x="445" y="1"/>
                    <a:pt x="4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00" name="Google Shape;5122;p83">
              <a:extLst>
                <a:ext uri="{FF2B5EF4-FFF2-40B4-BE49-F238E27FC236}">
                  <a16:creationId xmlns:a16="http://schemas.microsoft.com/office/drawing/2014/main" id="{D5B7CB00-1C00-E1A9-959E-028E7424BEF0}"/>
                </a:ext>
              </a:extLst>
            </p:cNvPr>
            <p:cNvSpPr/>
            <p:nvPr/>
          </p:nvSpPr>
          <p:spPr>
            <a:xfrm>
              <a:off x="3740081" y="1573716"/>
              <a:ext cx="18246" cy="16525"/>
            </a:xfrm>
            <a:custGeom>
              <a:avLst/>
              <a:gdLst/>
              <a:ahLst/>
              <a:cxnLst/>
              <a:rect l="l" t="t" r="r" b="b"/>
              <a:pathLst>
                <a:path w="456" h="413" extrusionOk="0">
                  <a:moveTo>
                    <a:pt x="390" y="0"/>
                  </a:moveTo>
                  <a:cubicBezTo>
                    <a:pt x="217" y="87"/>
                    <a:pt x="87" y="195"/>
                    <a:pt x="0" y="369"/>
                  </a:cubicBezTo>
                  <a:cubicBezTo>
                    <a:pt x="0" y="391"/>
                    <a:pt x="0" y="412"/>
                    <a:pt x="22" y="412"/>
                  </a:cubicBezTo>
                  <a:lnTo>
                    <a:pt x="44" y="412"/>
                  </a:lnTo>
                  <a:cubicBezTo>
                    <a:pt x="65" y="412"/>
                    <a:pt x="65" y="412"/>
                    <a:pt x="87" y="391"/>
                  </a:cubicBezTo>
                  <a:cubicBezTo>
                    <a:pt x="152" y="260"/>
                    <a:pt x="282" y="152"/>
                    <a:pt x="412" y="65"/>
                  </a:cubicBezTo>
                  <a:cubicBezTo>
                    <a:pt x="434" y="65"/>
                    <a:pt x="455" y="44"/>
                    <a:pt x="434" y="22"/>
                  </a:cubicBezTo>
                  <a:cubicBezTo>
                    <a:pt x="434" y="0"/>
                    <a:pt x="390" y="0"/>
                    <a:pt x="3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01" name="Google Shape;5123;p83">
              <a:extLst>
                <a:ext uri="{FF2B5EF4-FFF2-40B4-BE49-F238E27FC236}">
                  <a16:creationId xmlns:a16="http://schemas.microsoft.com/office/drawing/2014/main" id="{BCA22E8E-F1D7-2B14-B23F-8970FBBE0EC5}"/>
                </a:ext>
              </a:extLst>
            </p:cNvPr>
            <p:cNvSpPr/>
            <p:nvPr/>
          </p:nvSpPr>
          <p:spPr>
            <a:xfrm>
              <a:off x="3573522" y="1796817"/>
              <a:ext cx="34731" cy="10283"/>
            </a:xfrm>
            <a:custGeom>
              <a:avLst/>
              <a:gdLst/>
              <a:ahLst/>
              <a:cxnLst/>
              <a:rect l="l" t="t" r="r" b="b"/>
              <a:pathLst>
                <a:path w="868" h="257" extrusionOk="0">
                  <a:moveTo>
                    <a:pt x="498" y="1"/>
                  </a:moveTo>
                  <a:cubicBezTo>
                    <a:pt x="330" y="1"/>
                    <a:pt x="161" y="56"/>
                    <a:pt x="22" y="170"/>
                  </a:cubicBezTo>
                  <a:cubicBezTo>
                    <a:pt x="1" y="191"/>
                    <a:pt x="1" y="213"/>
                    <a:pt x="22" y="235"/>
                  </a:cubicBezTo>
                  <a:cubicBezTo>
                    <a:pt x="22" y="235"/>
                    <a:pt x="44" y="256"/>
                    <a:pt x="66" y="256"/>
                  </a:cubicBezTo>
                  <a:cubicBezTo>
                    <a:pt x="66" y="256"/>
                    <a:pt x="66" y="235"/>
                    <a:pt x="87" y="235"/>
                  </a:cubicBezTo>
                  <a:cubicBezTo>
                    <a:pt x="201" y="121"/>
                    <a:pt x="345" y="66"/>
                    <a:pt x="492" y="66"/>
                  </a:cubicBezTo>
                  <a:cubicBezTo>
                    <a:pt x="597" y="66"/>
                    <a:pt x="703" y="94"/>
                    <a:pt x="803" y="148"/>
                  </a:cubicBezTo>
                  <a:cubicBezTo>
                    <a:pt x="814" y="159"/>
                    <a:pt x="824" y="164"/>
                    <a:pt x="835" y="164"/>
                  </a:cubicBezTo>
                  <a:cubicBezTo>
                    <a:pt x="846" y="164"/>
                    <a:pt x="857" y="159"/>
                    <a:pt x="868" y="148"/>
                  </a:cubicBezTo>
                  <a:cubicBezTo>
                    <a:pt x="868" y="126"/>
                    <a:pt x="868" y="105"/>
                    <a:pt x="846" y="83"/>
                  </a:cubicBezTo>
                  <a:cubicBezTo>
                    <a:pt x="738" y="29"/>
                    <a:pt x="618" y="1"/>
                    <a:pt x="4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02" name="Google Shape;5124;p83">
              <a:extLst>
                <a:ext uri="{FF2B5EF4-FFF2-40B4-BE49-F238E27FC236}">
                  <a16:creationId xmlns:a16="http://schemas.microsoft.com/office/drawing/2014/main" id="{47F8CF4D-6038-B8D5-04D0-112B9BD5AE0C}"/>
                </a:ext>
              </a:extLst>
            </p:cNvPr>
            <p:cNvSpPr/>
            <p:nvPr/>
          </p:nvSpPr>
          <p:spPr>
            <a:xfrm>
              <a:off x="3568320" y="1833066"/>
              <a:ext cx="40573" cy="7002"/>
            </a:xfrm>
            <a:custGeom>
              <a:avLst/>
              <a:gdLst/>
              <a:ahLst/>
              <a:cxnLst/>
              <a:rect l="l" t="t" r="r" b="b"/>
              <a:pathLst>
                <a:path w="1014" h="175" extrusionOk="0">
                  <a:moveTo>
                    <a:pt x="646" y="1"/>
                  </a:moveTo>
                  <a:cubicBezTo>
                    <a:pt x="439" y="1"/>
                    <a:pt x="232" y="30"/>
                    <a:pt x="44" y="87"/>
                  </a:cubicBezTo>
                  <a:cubicBezTo>
                    <a:pt x="22" y="87"/>
                    <a:pt x="0" y="109"/>
                    <a:pt x="0" y="131"/>
                  </a:cubicBezTo>
                  <a:cubicBezTo>
                    <a:pt x="0" y="153"/>
                    <a:pt x="22" y="174"/>
                    <a:pt x="44" y="174"/>
                  </a:cubicBezTo>
                  <a:lnTo>
                    <a:pt x="65" y="174"/>
                  </a:lnTo>
                  <a:cubicBezTo>
                    <a:pt x="253" y="116"/>
                    <a:pt x="441" y="87"/>
                    <a:pt x="636" y="87"/>
                  </a:cubicBezTo>
                  <a:cubicBezTo>
                    <a:pt x="733" y="87"/>
                    <a:pt x="832" y="95"/>
                    <a:pt x="933" y="109"/>
                  </a:cubicBezTo>
                  <a:cubicBezTo>
                    <a:pt x="939" y="111"/>
                    <a:pt x="944" y="112"/>
                    <a:pt x="949" y="112"/>
                  </a:cubicBezTo>
                  <a:cubicBezTo>
                    <a:pt x="1001" y="112"/>
                    <a:pt x="1013" y="22"/>
                    <a:pt x="954" y="22"/>
                  </a:cubicBezTo>
                  <a:cubicBezTo>
                    <a:pt x="853" y="8"/>
                    <a:pt x="750" y="1"/>
                    <a:pt x="6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03" name="Google Shape;5125;p83">
              <a:extLst>
                <a:ext uri="{FF2B5EF4-FFF2-40B4-BE49-F238E27FC236}">
                  <a16:creationId xmlns:a16="http://schemas.microsoft.com/office/drawing/2014/main" id="{1E8522C2-59A9-F65E-201F-33ED5ABEAE45}"/>
                </a:ext>
              </a:extLst>
            </p:cNvPr>
            <p:cNvSpPr/>
            <p:nvPr/>
          </p:nvSpPr>
          <p:spPr>
            <a:xfrm>
              <a:off x="3568320" y="1877238"/>
              <a:ext cx="44294" cy="20086"/>
            </a:xfrm>
            <a:custGeom>
              <a:avLst/>
              <a:gdLst/>
              <a:ahLst/>
              <a:cxnLst/>
              <a:rect l="l" t="t" r="r" b="b"/>
              <a:pathLst>
                <a:path w="1107" h="502" extrusionOk="0">
                  <a:moveTo>
                    <a:pt x="989" y="0"/>
                  </a:moveTo>
                  <a:cubicBezTo>
                    <a:pt x="624" y="0"/>
                    <a:pt x="266" y="152"/>
                    <a:pt x="22" y="436"/>
                  </a:cubicBezTo>
                  <a:cubicBezTo>
                    <a:pt x="0" y="458"/>
                    <a:pt x="0" y="479"/>
                    <a:pt x="22" y="501"/>
                  </a:cubicBezTo>
                  <a:lnTo>
                    <a:pt x="44" y="501"/>
                  </a:lnTo>
                  <a:cubicBezTo>
                    <a:pt x="65" y="501"/>
                    <a:pt x="65" y="501"/>
                    <a:pt x="87" y="479"/>
                  </a:cubicBezTo>
                  <a:cubicBezTo>
                    <a:pt x="311" y="236"/>
                    <a:pt x="648" y="87"/>
                    <a:pt x="993" y="87"/>
                  </a:cubicBezTo>
                  <a:cubicBezTo>
                    <a:pt x="1016" y="87"/>
                    <a:pt x="1039" y="88"/>
                    <a:pt x="1063" y="89"/>
                  </a:cubicBezTo>
                  <a:cubicBezTo>
                    <a:pt x="1084" y="89"/>
                    <a:pt x="1106" y="68"/>
                    <a:pt x="1106" y="46"/>
                  </a:cubicBezTo>
                  <a:cubicBezTo>
                    <a:pt x="1106" y="24"/>
                    <a:pt x="1084" y="2"/>
                    <a:pt x="1063" y="2"/>
                  </a:cubicBezTo>
                  <a:cubicBezTo>
                    <a:pt x="1038" y="1"/>
                    <a:pt x="1014" y="0"/>
                    <a:pt x="9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04" name="Google Shape;5126;p83">
              <a:extLst>
                <a:ext uri="{FF2B5EF4-FFF2-40B4-BE49-F238E27FC236}">
                  <a16:creationId xmlns:a16="http://schemas.microsoft.com/office/drawing/2014/main" id="{78012A42-569E-FA51-38C2-607E95CF2AB0}"/>
                </a:ext>
              </a:extLst>
            </p:cNvPr>
            <p:cNvSpPr/>
            <p:nvPr/>
          </p:nvSpPr>
          <p:spPr>
            <a:xfrm>
              <a:off x="3588285" y="1909407"/>
              <a:ext cx="36451" cy="43414"/>
            </a:xfrm>
            <a:custGeom>
              <a:avLst/>
              <a:gdLst/>
              <a:ahLst/>
              <a:cxnLst/>
              <a:rect l="l" t="t" r="r" b="b"/>
              <a:pathLst>
                <a:path w="911" h="1085" extrusionOk="0">
                  <a:moveTo>
                    <a:pt x="846" y="1"/>
                  </a:moveTo>
                  <a:cubicBezTo>
                    <a:pt x="477" y="66"/>
                    <a:pt x="43" y="976"/>
                    <a:pt x="22" y="1020"/>
                  </a:cubicBezTo>
                  <a:cubicBezTo>
                    <a:pt x="0" y="1041"/>
                    <a:pt x="22" y="1063"/>
                    <a:pt x="43" y="1085"/>
                  </a:cubicBezTo>
                  <a:cubicBezTo>
                    <a:pt x="65" y="1085"/>
                    <a:pt x="65" y="1063"/>
                    <a:pt x="87" y="1063"/>
                  </a:cubicBezTo>
                  <a:cubicBezTo>
                    <a:pt x="195" y="803"/>
                    <a:pt x="585" y="131"/>
                    <a:pt x="846" y="87"/>
                  </a:cubicBezTo>
                  <a:cubicBezTo>
                    <a:pt x="911" y="87"/>
                    <a:pt x="911" y="1"/>
                    <a:pt x="8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05" name="Google Shape;5127;p83">
              <a:extLst>
                <a:ext uri="{FF2B5EF4-FFF2-40B4-BE49-F238E27FC236}">
                  <a16:creationId xmlns:a16="http://schemas.microsoft.com/office/drawing/2014/main" id="{40E3050C-36A7-2300-5758-5C8E5B99EEBA}"/>
                </a:ext>
              </a:extLst>
            </p:cNvPr>
            <p:cNvSpPr/>
            <p:nvPr/>
          </p:nvSpPr>
          <p:spPr>
            <a:xfrm>
              <a:off x="3647259" y="1931973"/>
              <a:ext cx="12164" cy="58138"/>
            </a:xfrm>
            <a:custGeom>
              <a:avLst/>
              <a:gdLst/>
              <a:ahLst/>
              <a:cxnLst/>
              <a:rect l="l" t="t" r="r" b="b"/>
              <a:pathLst>
                <a:path w="304" h="1453" extrusionOk="0">
                  <a:moveTo>
                    <a:pt x="195" y="0"/>
                  </a:moveTo>
                  <a:cubicBezTo>
                    <a:pt x="174" y="0"/>
                    <a:pt x="152" y="22"/>
                    <a:pt x="152" y="44"/>
                  </a:cubicBezTo>
                  <a:cubicBezTo>
                    <a:pt x="0" y="542"/>
                    <a:pt x="239" y="1388"/>
                    <a:pt x="239" y="1410"/>
                  </a:cubicBezTo>
                  <a:cubicBezTo>
                    <a:pt x="239" y="1431"/>
                    <a:pt x="261" y="1431"/>
                    <a:pt x="261" y="1453"/>
                  </a:cubicBezTo>
                  <a:lnTo>
                    <a:pt x="282" y="1431"/>
                  </a:lnTo>
                  <a:cubicBezTo>
                    <a:pt x="304" y="1431"/>
                    <a:pt x="304" y="1410"/>
                    <a:pt x="304" y="1388"/>
                  </a:cubicBezTo>
                  <a:cubicBezTo>
                    <a:pt x="304" y="1388"/>
                    <a:pt x="87" y="542"/>
                    <a:pt x="217" y="65"/>
                  </a:cubicBezTo>
                  <a:cubicBezTo>
                    <a:pt x="217" y="44"/>
                    <a:pt x="217" y="0"/>
                    <a:pt x="1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06" name="Google Shape;5128;p83">
              <a:extLst>
                <a:ext uri="{FF2B5EF4-FFF2-40B4-BE49-F238E27FC236}">
                  <a16:creationId xmlns:a16="http://schemas.microsoft.com/office/drawing/2014/main" id="{CAFF69E8-A5AC-0756-029F-A7380E2AFF0B}"/>
                </a:ext>
              </a:extLst>
            </p:cNvPr>
            <p:cNvSpPr/>
            <p:nvPr/>
          </p:nvSpPr>
          <p:spPr>
            <a:xfrm>
              <a:off x="3672425" y="1916569"/>
              <a:ext cx="52056" cy="31050"/>
            </a:xfrm>
            <a:custGeom>
              <a:avLst/>
              <a:gdLst/>
              <a:ahLst/>
              <a:cxnLst/>
              <a:rect l="l" t="t" r="r" b="b"/>
              <a:pathLst>
                <a:path w="1301" h="776" extrusionOk="0">
                  <a:moveTo>
                    <a:pt x="35" y="1"/>
                  </a:moveTo>
                  <a:cubicBezTo>
                    <a:pt x="27" y="1"/>
                    <a:pt x="22" y="6"/>
                    <a:pt x="22" y="17"/>
                  </a:cubicBezTo>
                  <a:cubicBezTo>
                    <a:pt x="0" y="38"/>
                    <a:pt x="0" y="60"/>
                    <a:pt x="22" y="82"/>
                  </a:cubicBezTo>
                  <a:cubicBezTo>
                    <a:pt x="347" y="450"/>
                    <a:pt x="781" y="689"/>
                    <a:pt x="1279" y="776"/>
                  </a:cubicBezTo>
                  <a:cubicBezTo>
                    <a:pt x="1279" y="776"/>
                    <a:pt x="1301" y="754"/>
                    <a:pt x="1301" y="732"/>
                  </a:cubicBezTo>
                  <a:cubicBezTo>
                    <a:pt x="1301" y="711"/>
                    <a:pt x="1301" y="689"/>
                    <a:pt x="1279" y="689"/>
                  </a:cubicBezTo>
                  <a:cubicBezTo>
                    <a:pt x="802" y="602"/>
                    <a:pt x="369" y="364"/>
                    <a:pt x="65" y="17"/>
                  </a:cubicBezTo>
                  <a:cubicBezTo>
                    <a:pt x="54" y="6"/>
                    <a:pt x="43" y="1"/>
                    <a:pt x="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07" name="Google Shape;5129;p83">
              <a:extLst>
                <a:ext uri="{FF2B5EF4-FFF2-40B4-BE49-F238E27FC236}">
                  <a16:creationId xmlns:a16="http://schemas.microsoft.com/office/drawing/2014/main" id="{642E7026-5CA2-2687-9094-762A8CB206F8}"/>
                </a:ext>
              </a:extLst>
            </p:cNvPr>
            <p:cNvSpPr/>
            <p:nvPr/>
          </p:nvSpPr>
          <p:spPr>
            <a:xfrm>
              <a:off x="3684548" y="1880799"/>
              <a:ext cx="63380" cy="26048"/>
            </a:xfrm>
            <a:custGeom>
              <a:avLst/>
              <a:gdLst/>
              <a:ahLst/>
              <a:cxnLst/>
              <a:rect l="l" t="t" r="r" b="b"/>
              <a:pathLst>
                <a:path w="1584" h="651" extrusionOk="0">
                  <a:moveTo>
                    <a:pt x="22" y="0"/>
                  </a:moveTo>
                  <a:cubicBezTo>
                    <a:pt x="1" y="22"/>
                    <a:pt x="1" y="44"/>
                    <a:pt x="22" y="65"/>
                  </a:cubicBezTo>
                  <a:cubicBezTo>
                    <a:pt x="22" y="65"/>
                    <a:pt x="499" y="651"/>
                    <a:pt x="1106" y="651"/>
                  </a:cubicBezTo>
                  <a:cubicBezTo>
                    <a:pt x="1258" y="651"/>
                    <a:pt x="1432" y="607"/>
                    <a:pt x="1562" y="521"/>
                  </a:cubicBezTo>
                  <a:cubicBezTo>
                    <a:pt x="1583" y="499"/>
                    <a:pt x="1583" y="477"/>
                    <a:pt x="1583" y="455"/>
                  </a:cubicBezTo>
                  <a:cubicBezTo>
                    <a:pt x="1572" y="445"/>
                    <a:pt x="1562" y="439"/>
                    <a:pt x="1551" y="439"/>
                  </a:cubicBezTo>
                  <a:cubicBezTo>
                    <a:pt x="1540" y="439"/>
                    <a:pt x="1529" y="445"/>
                    <a:pt x="1518" y="455"/>
                  </a:cubicBezTo>
                  <a:cubicBezTo>
                    <a:pt x="1381" y="535"/>
                    <a:pt x="1243" y="566"/>
                    <a:pt x="1109" y="566"/>
                  </a:cubicBezTo>
                  <a:cubicBezTo>
                    <a:pt x="547" y="566"/>
                    <a:pt x="66" y="0"/>
                    <a:pt x="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208" name="Google Shape;5188;p83">
            <a:extLst>
              <a:ext uri="{FF2B5EF4-FFF2-40B4-BE49-F238E27FC236}">
                <a16:creationId xmlns:a16="http://schemas.microsoft.com/office/drawing/2014/main" id="{50B1A853-03F6-F565-F549-A474F5BCC6B5}"/>
              </a:ext>
            </a:extLst>
          </p:cNvPr>
          <p:cNvGrpSpPr/>
          <p:nvPr/>
        </p:nvGrpSpPr>
        <p:grpSpPr>
          <a:xfrm>
            <a:off x="2649108" y="4119633"/>
            <a:ext cx="662688" cy="633116"/>
            <a:chOff x="2323026" y="2460425"/>
            <a:chExt cx="737878" cy="705029"/>
          </a:xfrm>
        </p:grpSpPr>
        <p:sp>
          <p:nvSpPr>
            <p:cNvPr id="8209" name="Google Shape;5189;p83">
              <a:extLst>
                <a:ext uri="{FF2B5EF4-FFF2-40B4-BE49-F238E27FC236}">
                  <a16:creationId xmlns:a16="http://schemas.microsoft.com/office/drawing/2014/main" id="{140FB2CE-FEAD-9517-B61E-E367E8984140}"/>
                </a:ext>
              </a:extLst>
            </p:cNvPr>
            <p:cNvSpPr/>
            <p:nvPr/>
          </p:nvSpPr>
          <p:spPr>
            <a:xfrm>
              <a:off x="2940661" y="3053108"/>
              <a:ext cx="49041" cy="53522"/>
            </a:xfrm>
            <a:custGeom>
              <a:avLst/>
              <a:gdLst/>
              <a:ahLst/>
              <a:cxnLst/>
              <a:rect l="l" t="t" r="r" b="b"/>
              <a:pathLst>
                <a:path w="1193" h="1302" extrusionOk="0">
                  <a:moveTo>
                    <a:pt x="650" y="1"/>
                  </a:moveTo>
                  <a:lnTo>
                    <a:pt x="0" y="499"/>
                  </a:lnTo>
                  <a:cubicBezTo>
                    <a:pt x="0" y="499"/>
                    <a:pt x="169" y="1302"/>
                    <a:pt x="278" y="1302"/>
                  </a:cubicBezTo>
                  <a:cubicBezTo>
                    <a:pt x="279" y="1302"/>
                    <a:pt x="280" y="1302"/>
                    <a:pt x="282" y="1301"/>
                  </a:cubicBezTo>
                  <a:cubicBezTo>
                    <a:pt x="369" y="1280"/>
                    <a:pt x="347" y="521"/>
                    <a:pt x="347" y="521"/>
                  </a:cubicBezTo>
                  <a:lnTo>
                    <a:pt x="347" y="521"/>
                  </a:lnTo>
                  <a:cubicBezTo>
                    <a:pt x="347" y="521"/>
                    <a:pt x="577" y="1085"/>
                    <a:pt x="811" y="1085"/>
                  </a:cubicBezTo>
                  <a:cubicBezTo>
                    <a:pt x="815" y="1085"/>
                    <a:pt x="820" y="1085"/>
                    <a:pt x="824" y="1085"/>
                  </a:cubicBezTo>
                  <a:cubicBezTo>
                    <a:pt x="1041" y="1063"/>
                    <a:pt x="542" y="326"/>
                    <a:pt x="542" y="326"/>
                  </a:cubicBezTo>
                  <a:lnTo>
                    <a:pt x="542" y="326"/>
                  </a:lnTo>
                  <a:cubicBezTo>
                    <a:pt x="542" y="326"/>
                    <a:pt x="916" y="753"/>
                    <a:pt x="1050" y="753"/>
                  </a:cubicBezTo>
                  <a:cubicBezTo>
                    <a:pt x="1064" y="753"/>
                    <a:pt x="1076" y="748"/>
                    <a:pt x="1084" y="738"/>
                  </a:cubicBezTo>
                  <a:cubicBezTo>
                    <a:pt x="1192" y="629"/>
                    <a:pt x="650" y="1"/>
                    <a:pt x="6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10" name="Google Shape;5190;p83">
              <a:extLst>
                <a:ext uri="{FF2B5EF4-FFF2-40B4-BE49-F238E27FC236}">
                  <a16:creationId xmlns:a16="http://schemas.microsoft.com/office/drawing/2014/main" id="{A7137390-E1FB-E554-1FBF-444E402EEE93}"/>
                </a:ext>
              </a:extLst>
            </p:cNvPr>
            <p:cNvSpPr/>
            <p:nvPr/>
          </p:nvSpPr>
          <p:spPr>
            <a:xfrm>
              <a:off x="2938852" y="3051998"/>
              <a:ext cx="51754" cy="57304"/>
            </a:xfrm>
            <a:custGeom>
              <a:avLst/>
              <a:gdLst/>
              <a:ahLst/>
              <a:cxnLst/>
              <a:rect l="l" t="t" r="r" b="b"/>
              <a:pathLst>
                <a:path w="1259" h="1394" extrusionOk="0">
                  <a:moveTo>
                    <a:pt x="689" y="0"/>
                  </a:moveTo>
                  <a:cubicBezTo>
                    <a:pt x="665" y="0"/>
                    <a:pt x="643" y="41"/>
                    <a:pt x="673" y="71"/>
                  </a:cubicBezTo>
                  <a:cubicBezTo>
                    <a:pt x="955" y="418"/>
                    <a:pt x="1128" y="700"/>
                    <a:pt x="1085" y="743"/>
                  </a:cubicBezTo>
                  <a:cubicBezTo>
                    <a:pt x="998" y="743"/>
                    <a:pt x="760" y="526"/>
                    <a:pt x="629" y="353"/>
                  </a:cubicBezTo>
                  <a:cubicBezTo>
                    <a:pt x="619" y="342"/>
                    <a:pt x="608" y="336"/>
                    <a:pt x="597" y="336"/>
                  </a:cubicBezTo>
                  <a:cubicBezTo>
                    <a:pt x="586" y="336"/>
                    <a:pt x="575" y="342"/>
                    <a:pt x="564" y="353"/>
                  </a:cubicBezTo>
                  <a:cubicBezTo>
                    <a:pt x="564" y="374"/>
                    <a:pt x="564" y="396"/>
                    <a:pt x="564" y="418"/>
                  </a:cubicBezTo>
                  <a:cubicBezTo>
                    <a:pt x="738" y="635"/>
                    <a:pt x="933" y="981"/>
                    <a:pt x="890" y="1090"/>
                  </a:cubicBezTo>
                  <a:lnTo>
                    <a:pt x="868" y="1090"/>
                  </a:lnTo>
                  <a:cubicBezTo>
                    <a:pt x="716" y="1090"/>
                    <a:pt x="521" y="765"/>
                    <a:pt x="434" y="548"/>
                  </a:cubicBezTo>
                  <a:cubicBezTo>
                    <a:pt x="434" y="526"/>
                    <a:pt x="413" y="526"/>
                    <a:pt x="391" y="526"/>
                  </a:cubicBezTo>
                  <a:cubicBezTo>
                    <a:pt x="369" y="526"/>
                    <a:pt x="369" y="548"/>
                    <a:pt x="369" y="570"/>
                  </a:cubicBezTo>
                  <a:cubicBezTo>
                    <a:pt x="369" y="808"/>
                    <a:pt x="369" y="1068"/>
                    <a:pt x="326" y="1307"/>
                  </a:cubicBezTo>
                  <a:cubicBezTo>
                    <a:pt x="217" y="1047"/>
                    <a:pt x="131" y="786"/>
                    <a:pt x="87" y="526"/>
                  </a:cubicBezTo>
                  <a:cubicBezTo>
                    <a:pt x="87" y="504"/>
                    <a:pt x="66" y="483"/>
                    <a:pt x="44" y="483"/>
                  </a:cubicBezTo>
                  <a:cubicBezTo>
                    <a:pt x="22" y="504"/>
                    <a:pt x="1" y="526"/>
                    <a:pt x="22" y="548"/>
                  </a:cubicBezTo>
                  <a:cubicBezTo>
                    <a:pt x="44" y="721"/>
                    <a:pt x="174" y="1307"/>
                    <a:pt x="283" y="1372"/>
                  </a:cubicBezTo>
                  <a:lnTo>
                    <a:pt x="326" y="1372"/>
                  </a:lnTo>
                  <a:lnTo>
                    <a:pt x="304" y="1393"/>
                  </a:lnTo>
                  <a:cubicBezTo>
                    <a:pt x="391" y="1372"/>
                    <a:pt x="434" y="1155"/>
                    <a:pt x="434" y="765"/>
                  </a:cubicBezTo>
                  <a:cubicBezTo>
                    <a:pt x="518" y="931"/>
                    <a:pt x="681" y="1178"/>
                    <a:pt x="847" y="1178"/>
                  </a:cubicBezTo>
                  <a:cubicBezTo>
                    <a:pt x="854" y="1178"/>
                    <a:pt x="861" y="1177"/>
                    <a:pt x="868" y="1177"/>
                  </a:cubicBezTo>
                  <a:cubicBezTo>
                    <a:pt x="890" y="1155"/>
                    <a:pt x="933" y="1133"/>
                    <a:pt x="933" y="1112"/>
                  </a:cubicBezTo>
                  <a:cubicBezTo>
                    <a:pt x="976" y="1025"/>
                    <a:pt x="911" y="851"/>
                    <a:pt x="825" y="678"/>
                  </a:cubicBezTo>
                  <a:lnTo>
                    <a:pt x="825" y="678"/>
                  </a:lnTo>
                  <a:cubicBezTo>
                    <a:pt x="890" y="765"/>
                    <a:pt x="976" y="808"/>
                    <a:pt x="1085" y="830"/>
                  </a:cubicBezTo>
                  <a:cubicBezTo>
                    <a:pt x="1106" y="830"/>
                    <a:pt x="1128" y="830"/>
                    <a:pt x="1150" y="808"/>
                  </a:cubicBezTo>
                  <a:cubicBezTo>
                    <a:pt x="1258" y="678"/>
                    <a:pt x="890" y="223"/>
                    <a:pt x="716" y="28"/>
                  </a:cubicBezTo>
                  <a:cubicBezTo>
                    <a:pt x="710" y="8"/>
                    <a:pt x="699" y="0"/>
                    <a:pt x="6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11" name="Google Shape;5191;p83">
              <a:extLst>
                <a:ext uri="{FF2B5EF4-FFF2-40B4-BE49-F238E27FC236}">
                  <a16:creationId xmlns:a16="http://schemas.microsoft.com/office/drawing/2014/main" id="{43B5C595-C394-2C38-3015-34A5EF6F3B36}"/>
                </a:ext>
              </a:extLst>
            </p:cNvPr>
            <p:cNvSpPr/>
            <p:nvPr/>
          </p:nvSpPr>
          <p:spPr>
            <a:xfrm>
              <a:off x="2839948" y="3109260"/>
              <a:ext cx="49041" cy="53522"/>
            </a:xfrm>
            <a:custGeom>
              <a:avLst/>
              <a:gdLst/>
              <a:ahLst/>
              <a:cxnLst/>
              <a:rect l="l" t="t" r="r" b="b"/>
              <a:pathLst>
                <a:path w="1193" h="1302" extrusionOk="0">
                  <a:moveTo>
                    <a:pt x="672" y="0"/>
                  </a:moveTo>
                  <a:lnTo>
                    <a:pt x="0" y="499"/>
                  </a:lnTo>
                  <a:cubicBezTo>
                    <a:pt x="0" y="499"/>
                    <a:pt x="169" y="1302"/>
                    <a:pt x="278" y="1302"/>
                  </a:cubicBezTo>
                  <a:cubicBezTo>
                    <a:pt x="279" y="1302"/>
                    <a:pt x="281" y="1302"/>
                    <a:pt x="282" y="1301"/>
                  </a:cubicBezTo>
                  <a:cubicBezTo>
                    <a:pt x="390" y="1280"/>
                    <a:pt x="369" y="521"/>
                    <a:pt x="369" y="521"/>
                  </a:cubicBezTo>
                  <a:lnTo>
                    <a:pt x="369" y="521"/>
                  </a:lnTo>
                  <a:cubicBezTo>
                    <a:pt x="369" y="521"/>
                    <a:pt x="590" y="1065"/>
                    <a:pt x="801" y="1065"/>
                  </a:cubicBezTo>
                  <a:cubicBezTo>
                    <a:pt x="808" y="1065"/>
                    <a:pt x="816" y="1064"/>
                    <a:pt x="824" y="1063"/>
                  </a:cubicBezTo>
                  <a:cubicBezTo>
                    <a:pt x="1062" y="1041"/>
                    <a:pt x="564" y="326"/>
                    <a:pt x="564" y="326"/>
                  </a:cubicBezTo>
                  <a:lnTo>
                    <a:pt x="564" y="326"/>
                  </a:lnTo>
                  <a:cubicBezTo>
                    <a:pt x="564" y="326"/>
                    <a:pt x="917" y="731"/>
                    <a:pt x="1065" y="731"/>
                  </a:cubicBezTo>
                  <a:cubicBezTo>
                    <a:pt x="1081" y="731"/>
                    <a:pt x="1095" y="726"/>
                    <a:pt x="1106" y="716"/>
                  </a:cubicBezTo>
                  <a:cubicBezTo>
                    <a:pt x="1193" y="607"/>
                    <a:pt x="672" y="0"/>
                    <a:pt x="6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12" name="Google Shape;5192;p83">
              <a:extLst>
                <a:ext uri="{FF2B5EF4-FFF2-40B4-BE49-F238E27FC236}">
                  <a16:creationId xmlns:a16="http://schemas.microsoft.com/office/drawing/2014/main" id="{1B0B7FBB-BFF0-BDA9-A052-45E0BA8FFAF3}"/>
                </a:ext>
              </a:extLst>
            </p:cNvPr>
            <p:cNvSpPr/>
            <p:nvPr/>
          </p:nvSpPr>
          <p:spPr>
            <a:xfrm>
              <a:off x="2839044" y="3108520"/>
              <a:ext cx="51713" cy="56934"/>
            </a:xfrm>
            <a:custGeom>
              <a:avLst/>
              <a:gdLst/>
              <a:ahLst/>
              <a:cxnLst/>
              <a:rect l="l" t="t" r="r" b="b"/>
              <a:pathLst>
                <a:path w="1258" h="1385" extrusionOk="0">
                  <a:moveTo>
                    <a:pt x="679" y="0"/>
                  </a:moveTo>
                  <a:cubicBezTo>
                    <a:pt x="653" y="0"/>
                    <a:pt x="636" y="31"/>
                    <a:pt x="651" y="62"/>
                  </a:cubicBezTo>
                  <a:cubicBezTo>
                    <a:pt x="954" y="409"/>
                    <a:pt x="1128" y="712"/>
                    <a:pt x="1084" y="756"/>
                  </a:cubicBezTo>
                  <a:cubicBezTo>
                    <a:pt x="998" y="734"/>
                    <a:pt x="759" y="517"/>
                    <a:pt x="629" y="344"/>
                  </a:cubicBezTo>
                  <a:cubicBezTo>
                    <a:pt x="618" y="333"/>
                    <a:pt x="608" y="327"/>
                    <a:pt x="597" y="327"/>
                  </a:cubicBezTo>
                  <a:cubicBezTo>
                    <a:pt x="586" y="327"/>
                    <a:pt x="575" y="333"/>
                    <a:pt x="564" y="344"/>
                  </a:cubicBezTo>
                  <a:cubicBezTo>
                    <a:pt x="542" y="365"/>
                    <a:pt x="542" y="387"/>
                    <a:pt x="564" y="409"/>
                  </a:cubicBezTo>
                  <a:cubicBezTo>
                    <a:pt x="716" y="625"/>
                    <a:pt x="911" y="994"/>
                    <a:pt x="889" y="1081"/>
                  </a:cubicBezTo>
                  <a:lnTo>
                    <a:pt x="868" y="1081"/>
                  </a:lnTo>
                  <a:cubicBezTo>
                    <a:pt x="694" y="1081"/>
                    <a:pt x="521" y="756"/>
                    <a:pt x="434" y="539"/>
                  </a:cubicBezTo>
                  <a:cubicBezTo>
                    <a:pt x="434" y="523"/>
                    <a:pt x="423" y="508"/>
                    <a:pt x="409" y="508"/>
                  </a:cubicBezTo>
                  <a:cubicBezTo>
                    <a:pt x="403" y="508"/>
                    <a:pt x="397" y="511"/>
                    <a:pt x="391" y="517"/>
                  </a:cubicBezTo>
                  <a:cubicBezTo>
                    <a:pt x="369" y="517"/>
                    <a:pt x="347" y="517"/>
                    <a:pt x="347" y="539"/>
                  </a:cubicBezTo>
                  <a:cubicBezTo>
                    <a:pt x="369" y="799"/>
                    <a:pt x="347" y="1037"/>
                    <a:pt x="304" y="1276"/>
                  </a:cubicBezTo>
                  <a:cubicBezTo>
                    <a:pt x="196" y="1037"/>
                    <a:pt x="131" y="777"/>
                    <a:pt x="87" y="495"/>
                  </a:cubicBezTo>
                  <a:cubicBezTo>
                    <a:pt x="87" y="474"/>
                    <a:pt x="65" y="474"/>
                    <a:pt x="44" y="474"/>
                  </a:cubicBezTo>
                  <a:cubicBezTo>
                    <a:pt x="22" y="474"/>
                    <a:pt x="0" y="495"/>
                    <a:pt x="0" y="517"/>
                  </a:cubicBezTo>
                  <a:cubicBezTo>
                    <a:pt x="44" y="690"/>
                    <a:pt x="174" y="1298"/>
                    <a:pt x="282" y="1363"/>
                  </a:cubicBezTo>
                  <a:lnTo>
                    <a:pt x="304" y="1363"/>
                  </a:lnTo>
                  <a:lnTo>
                    <a:pt x="326" y="1384"/>
                  </a:lnTo>
                  <a:cubicBezTo>
                    <a:pt x="391" y="1363"/>
                    <a:pt x="434" y="1146"/>
                    <a:pt x="434" y="756"/>
                  </a:cubicBezTo>
                  <a:cubicBezTo>
                    <a:pt x="517" y="922"/>
                    <a:pt x="681" y="1169"/>
                    <a:pt x="847" y="1169"/>
                  </a:cubicBezTo>
                  <a:cubicBezTo>
                    <a:pt x="854" y="1169"/>
                    <a:pt x="861" y="1168"/>
                    <a:pt x="868" y="1167"/>
                  </a:cubicBezTo>
                  <a:cubicBezTo>
                    <a:pt x="889" y="1146"/>
                    <a:pt x="933" y="1124"/>
                    <a:pt x="954" y="1102"/>
                  </a:cubicBezTo>
                  <a:cubicBezTo>
                    <a:pt x="976" y="1016"/>
                    <a:pt x="911" y="842"/>
                    <a:pt x="824" y="669"/>
                  </a:cubicBezTo>
                  <a:lnTo>
                    <a:pt x="824" y="669"/>
                  </a:lnTo>
                  <a:cubicBezTo>
                    <a:pt x="889" y="756"/>
                    <a:pt x="976" y="799"/>
                    <a:pt x="1084" y="821"/>
                  </a:cubicBezTo>
                  <a:cubicBezTo>
                    <a:pt x="1106" y="821"/>
                    <a:pt x="1128" y="821"/>
                    <a:pt x="1150" y="799"/>
                  </a:cubicBezTo>
                  <a:cubicBezTo>
                    <a:pt x="1258" y="669"/>
                    <a:pt x="889" y="214"/>
                    <a:pt x="716" y="18"/>
                  </a:cubicBezTo>
                  <a:cubicBezTo>
                    <a:pt x="703" y="6"/>
                    <a:pt x="691" y="0"/>
                    <a:pt x="6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13" name="Google Shape;5193;p83">
              <a:extLst>
                <a:ext uri="{FF2B5EF4-FFF2-40B4-BE49-F238E27FC236}">
                  <a16:creationId xmlns:a16="http://schemas.microsoft.com/office/drawing/2014/main" id="{2D11CD4F-EFB3-A817-E2B3-47C46A1273C5}"/>
                </a:ext>
              </a:extLst>
            </p:cNvPr>
            <p:cNvSpPr/>
            <p:nvPr/>
          </p:nvSpPr>
          <p:spPr>
            <a:xfrm>
              <a:off x="2441538" y="3087884"/>
              <a:ext cx="54426" cy="41971"/>
            </a:xfrm>
            <a:custGeom>
              <a:avLst/>
              <a:gdLst/>
              <a:ahLst/>
              <a:cxnLst/>
              <a:rect l="l" t="t" r="r" b="b"/>
              <a:pathLst>
                <a:path w="1324" h="1021" extrusionOk="0">
                  <a:moveTo>
                    <a:pt x="543" y="0"/>
                  </a:moveTo>
                  <a:cubicBezTo>
                    <a:pt x="543" y="0"/>
                    <a:pt x="1" y="650"/>
                    <a:pt x="88" y="716"/>
                  </a:cubicBezTo>
                  <a:cubicBezTo>
                    <a:pt x="92" y="720"/>
                    <a:pt x="98" y="721"/>
                    <a:pt x="105" y="721"/>
                  </a:cubicBezTo>
                  <a:cubicBezTo>
                    <a:pt x="222" y="721"/>
                    <a:pt x="738" y="282"/>
                    <a:pt x="738" y="282"/>
                  </a:cubicBezTo>
                  <a:lnTo>
                    <a:pt x="738" y="282"/>
                  </a:lnTo>
                  <a:cubicBezTo>
                    <a:pt x="738" y="282"/>
                    <a:pt x="435" y="846"/>
                    <a:pt x="586" y="997"/>
                  </a:cubicBezTo>
                  <a:cubicBezTo>
                    <a:pt x="602" y="1013"/>
                    <a:pt x="619" y="1021"/>
                    <a:pt x="637" y="1021"/>
                  </a:cubicBezTo>
                  <a:cubicBezTo>
                    <a:pt x="806" y="1021"/>
                    <a:pt x="1020" y="326"/>
                    <a:pt x="1020" y="325"/>
                  </a:cubicBezTo>
                  <a:lnTo>
                    <a:pt x="1020" y="325"/>
                  </a:lnTo>
                  <a:cubicBezTo>
                    <a:pt x="1020" y="325"/>
                    <a:pt x="890" y="976"/>
                    <a:pt x="1042" y="997"/>
                  </a:cubicBezTo>
                  <a:cubicBezTo>
                    <a:pt x="1172" y="997"/>
                    <a:pt x="1323" y="195"/>
                    <a:pt x="1323" y="195"/>
                  </a:cubicBezTo>
                  <a:lnTo>
                    <a:pt x="54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14" name="Google Shape;5194;p83">
              <a:extLst>
                <a:ext uri="{FF2B5EF4-FFF2-40B4-BE49-F238E27FC236}">
                  <a16:creationId xmlns:a16="http://schemas.microsoft.com/office/drawing/2014/main" id="{FFD7D5B5-C6DC-5B57-A689-8F7F7F0E8E3B}"/>
                </a:ext>
              </a:extLst>
            </p:cNvPr>
            <p:cNvSpPr/>
            <p:nvPr/>
          </p:nvSpPr>
          <p:spPr>
            <a:xfrm>
              <a:off x="2442442" y="3085500"/>
              <a:ext cx="55290" cy="46082"/>
            </a:xfrm>
            <a:custGeom>
              <a:avLst/>
              <a:gdLst/>
              <a:ahLst/>
              <a:cxnLst/>
              <a:rect l="l" t="t" r="r" b="b"/>
              <a:pathLst>
                <a:path w="1345" h="1121" extrusionOk="0">
                  <a:moveTo>
                    <a:pt x="522" y="0"/>
                  </a:moveTo>
                  <a:cubicBezTo>
                    <a:pt x="513" y="0"/>
                    <a:pt x="504" y="5"/>
                    <a:pt x="499" y="15"/>
                  </a:cubicBezTo>
                  <a:cubicBezTo>
                    <a:pt x="369" y="166"/>
                    <a:pt x="1" y="622"/>
                    <a:pt x="1" y="752"/>
                  </a:cubicBezTo>
                  <a:cubicBezTo>
                    <a:pt x="1" y="774"/>
                    <a:pt x="22" y="795"/>
                    <a:pt x="22" y="795"/>
                  </a:cubicBezTo>
                  <a:cubicBezTo>
                    <a:pt x="35" y="808"/>
                    <a:pt x="52" y="814"/>
                    <a:pt x="73" y="814"/>
                  </a:cubicBezTo>
                  <a:cubicBezTo>
                    <a:pt x="166" y="814"/>
                    <a:pt x="344" y="702"/>
                    <a:pt x="608" y="492"/>
                  </a:cubicBezTo>
                  <a:lnTo>
                    <a:pt x="608" y="492"/>
                  </a:lnTo>
                  <a:cubicBezTo>
                    <a:pt x="521" y="687"/>
                    <a:pt x="413" y="969"/>
                    <a:pt x="543" y="1099"/>
                  </a:cubicBezTo>
                  <a:cubicBezTo>
                    <a:pt x="564" y="1099"/>
                    <a:pt x="586" y="1120"/>
                    <a:pt x="629" y="1120"/>
                  </a:cubicBezTo>
                  <a:lnTo>
                    <a:pt x="629" y="1099"/>
                  </a:lnTo>
                  <a:cubicBezTo>
                    <a:pt x="716" y="1077"/>
                    <a:pt x="824" y="904"/>
                    <a:pt x="890" y="730"/>
                  </a:cubicBezTo>
                  <a:lnTo>
                    <a:pt x="890" y="730"/>
                  </a:lnTo>
                  <a:cubicBezTo>
                    <a:pt x="868" y="839"/>
                    <a:pt x="890" y="947"/>
                    <a:pt x="933" y="1034"/>
                  </a:cubicBezTo>
                  <a:cubicBezTo>
                    <a:pt x="955" y="1055"/>
                    <a:pt x="976" y="1077"/>
                    <a:pt x="998" y="1077"/>
                  </a:cubicBezTo>
                  <a:cubicBezTo>
                    <a:pt x="1150" y="1077"/>
                    <a:pt x="1280" y="513"/>
                    <a:pt x="1345" y="253"/>
                  </a:cubicBezTo>
                  <a:cubicBezTo>
                    <a:pt x="1345" y="232"/>
                    <a:pt x="1323" y="210"/>
                    <a:pt x="1301" y="210"/>
                  </a:cubicBezTo>
                  <a:cubicBezTo>
                    <a:pt x="1280" y="210"/>
                    <a:pt x="1258" y="210"/>
                    <a:pt x="1258" y="232"/>
                  </a:cubicBezTo>
                  <a:cubicBezTo>
                    <a:pt x="1171" y="665"/>
                    <a:pt x="1041" y="990"/>
                    <a:pt x="976" y="990"/>
                  </a:cubicBezTo>
                  <a:cubicBezTo>
                    <a:pt x="955" y="795"/>
                    <a:pt x="955" y="578"/>
                    <a:pt x="1020" y="383"/>
                  </a:cubicBezTo>
                  <a:cubicBezTo>
                    <a:pt x="1020" y="362"/>
                    <a:pt x="998" y="340"/>
                    <a:pt x="976" y="340"/>
                  </a:cubicBezTo>
                  <a:cubicBezTo>
                    <a:pt x="955" y="340"/>
                    <a:pt x="933" y="340"/>
                    <a:pt x="933" y="362"/>
                  </a:cubicBezTo>
                  <a:cubicBezTo>
                    <a:pt x="846" y="622"/>
                    <a:pt x="694" y="1012"/>
                    <a:pt x="608" y="1034"/>
                  </a:cubicBezTo>
                  <a:lnTo>
                    <a:pt x="586" y="1034"/>
                  </a:lnTo>
                  <a:cubicBezTo>
                    <a:pt x="478" y="925"/>
                    <a:pt x="608" y="578"/>
                    <a:pt x="738" y="362"/>
                  </a:cubicBezTo>
                  <a:cubicBezTo>
                    <a:pt x="738" y="362"/>
                    <a:pt x="738" y="340"/>
                    <a:pt x="738" y="318"/>
                  </a:cubicBezTo>
                  <a:cubicBezTo>
                    <a:pt x="727" y="307"/>
                    <a:pt x="716" y="302"/>
                    <a:pt x="705" y="302"/>
                  </a:cubicBezTo>
                  <a:cubicBezTo>
                    <a:pt x="694" y="302"/>
                    <a:pt x="684" y="307"/>
                    <a:pt x="673" y="318"/>
                  </a:cubicBezTo>
                  <a:cubicBezTo>
                    <a:pt x="499" y="470"/>
                    <a:pt x="282" y="622"/>
                    <a:pt x="87" y="730"/>
                  </a:cubicBezTo>
                  <a:cubicBezTo>
                    <a:pt x="217" y="492"/>
                    <a:pt x="369" y="275"/>
                    <a:pt x="564" y="80"/>
                  </a:cubicBezTo>
                  <a:cubicBezTo>
                    <a:pt x="598" y="46"/>
                    <a:pt x="554" y="0"/>
                    <a:pt x="5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15" name="Google Shape;5195;p83">
              <a:extLst>
                <a:ext uri="{FF2B5EF4-FFF2-40B4-BE49-F238E27FC236}">
                  <a16:creationId xmlns:a16="http://schemas.microsoft.com/office/drawing/2014/main" id="{4B046C13-2D5C-F7F8-578E-348EF4C34270}"/>
                </a:ext>
              </a:extLst>
            </p:cNvPr>
            <p:cNvSpPr/>
            <p:nvPr/>
          </p:nvSpPr>
          <p:spPr>
            <a:xfrm>
              <a:off x="2335481" y="3038843"/>
              <a:ext cx="58003" cy="44684"/>
            </a:xfrm>
            <a:custGeom>
              <a:avLst/>
              <a:gdLst/>
              <a:ahLst/>
              <a:cxnLst/>
              <a:rect l="l" t="t" r="r" b="b"/>
              <a:pathLst>
                <a:path w="1411" h="1087" extrusionOk="0">
                  <a:moveTo>
                    <a:pt x="716" y="1"/>
                  </a:moveTo>
                  <a:cubicBezTo>
                    <a:pt x="716" y="1"/>
                    <a:pt x="1" y="456"/>
                    <a:pt x="66" y="543"/>
                  </a:cubicBezTo>
                  <a:cubicBezTo>
                    <a:pt x="71" y="553"/>
                    <a:pt x="87" y="558"/>
                    <a:pt x="110" y="558"/>
                  </a:cubicBezTo>
                  <a:cubicBezTo>
                    <a:pt x="272" y="558"/>
                    <a:pt x="803" y="326"/>
                    <a:pt x="803" y="326"/>
                  </a:cubicBezTo>
                  <a:lnTo>
                    <a:pt x="803" y="326"/>
                  </a:lnTo>
                  <a:cubicBezTo>
                    <a:pt x="803" y="326"/>
                    <a:pt x="348" y="759"/>
                    <a:pt x="478" y="955"/>
                  </a:cubicBezTo>
                  <a:cubicBezTo>
                    <a:pt x="492" y="982"/>
                    <a:pt x="512" y="994"/>
                    <a:pt x="536" y="994"/>
                  </a:cubicBezTo>
                  <a:cubicBezTo>
                    <a:pt x="701" y="994"/>
                    <a:pt x="1063" y="434"/>
                    <a:pt x="1063" y="434"/>
                  </a:cubicBezTo>
                  <a:lnTo>
                    <a:pt x="1063" y="434"/>
                  </a:lnTo>
                  <a:cubicBezTo>
                    <a:pt x="1063" y="434"/>
                    <a:pt x="760" y="1020"/>
                    <a:pt x="890" y="1085"/>
                  </a:cubicBezTo>
                  <a:cubicBezTo>
                    <a:pt x="894" y="1086"/>
                    <a:pt x="899" y="1087"/>
                    <a:pt x="904" y="1087"/>
                  </a:cubicBezTo>
                  <a:cubicBezTo>
                    <a:pt x="1063" y="1087"/>
                    <a:pt x="1410" y="413"/>
                    <a:pt x="1410" y="413"/>
                  </a:cubicBezTo>
                  <a:lnTo>
                    <a:pt x="71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16" name="Google Shape;5196;p83">
              <a:extLst>
                <a:ext uri="{FF2B5EF4-FFF2-40B4-BE49-F238E27FC236}">
                  <a16:creationId xmlns:a16="http://schemas.microsoft.com/office/drawing/2014/main" id="{447B8DF2-0FD2-CA54-C99B-9B8C67592065}"/>
                </a:ext>
              </a:extLst>
            </p:cNvPr>
            <p:cNvSpPr/>
            <p:nvPr/>
          </p:nvSpPr>
          <p:spPr>
            <a:xfrm>
              <a:off x="2336386" y="3037076"/>
              <a:ext cx="60387" cy="48178"/>
            </a:xfrm>
            <a:custGeom>
              <a:avLst/>
              <a:gdLst/>
              <a:ahLst/>
              <a:cxnLst/>
              <a:rect l="l" t="t" r="r" b="b"/>
              <a:pathLst>
                <a:path w="1469" h="1172" extrusionOk="0">
                  <a:moveTo>
                    <a:pt x="673" y="0"/>
                  </a:moveTo>
                  <a:cubicBezTo>
                    <a:pt x="521" y="109"/>
                    <a:pt x="22" y="434"/>
                    <a:pt x="1" y="564"/>
                  </a:cubicBezTo>
                  <a:cubicBezTo>
                    <a:pt x="1" y="586"/>
                    <a:pt x="1" y="607"/>
                    <a:pt x="1" y="607"/>
                  </a:cubicBezTo>
                  <a:cubicBezTo>
                    <a:pt x="14" y="627"/>
                    <a:pt x="42" y="637"/>
                    <a:pt x="86" y="637"/>
                  </a:cubicBezTo>
                  <a:cubicBezTo>
                    <a:pt x="188" y="637"/>
                    <a:pt x="371" y="583"/>
                    <a:pt x="629" y="477"/>
                  </a:cubicBezTo>
                  <a:lnTo>
                    <a:pt x="629" y="477"/>
                  </a:lnTo>
                  <a:cubicBezTo>
                    <a:pt x="499" y="629"/>
                    <a:pt x="326" y="867"/>
                    <a:pt x="413" y="1019"/>
                  </a:cubicBezTo>
                  <a:cubicBezTo>
                    <a:pt x="434" y="1063"/>
                    <a:pt x="456" y="1084"/>
                    <a:pt x="499" y="1084"/>
                  </a:cubicBezTo>
                  <a:cubicBezTo>
                    <a:pt x="586" y="1084"/>
                    <a:pt x="738" y="954"/>
                    <a:pt x="846" y="824"/>
                  </a:cubicBezTo>
                  <a:lnTo>
                    <a:pt x="846" y="824"/>
                  </a:lnTo>
                  <a:cubicBezTo>
                    <a:pt x="803" y="911"/>
                    <a:pt x="781" y="998"/>
                    <a:pt x="803" y="1106"/>
                  </a:cubicBezTo>
                  <a:cubicBezTo>
                    <a:pt x="803" y="1128"/>
                    <a:pt x="824" y="1149"/>
                    <a:pt x="868" y="1171"/>
                  </a:cubicBezTo>
                  <a:lnTo>
                    <a:pt x="890" y="1171"/>
                  </a:lnTo>
                  <a:cubicBezTo>
                    <a:pt x="1041" y="1171"/>
                    <a:pt x="1301" y="694"/>
                    <a:pt x="1453" y="456"/>
                  </a:cubicBezTo>
                  <a:cubicBezTo>
                    <a:pt x="1468" y="441"/>
                    <a:pt x="1432" y="415"/>
                    <a:pt x="1407" y="415"/>
                  </a:cubicBezTo>
                  <a:cubicBezTo>
                    <a:pt x="1397" y="415"/>
                    <a:pt x="1388" y="420"/>
                    <a:pt x="1388" y="434"/>
                  </a:cubicBezTo>
                  <a:cubicBezTo>
                    <a:pt x="1186" y="798"/>
                    <a:pt x="984" y="1067"/>
                    <a:pt x="922" y="1067"/>
                  </a:cubicBezTo>
                  <a:cubicBezTo>
                    <a:pt x="918" y="1067"/>
                    <a:pt x="914" y="1066"/>
                    <a:pt x="911" y="1063"/>
                  </a:cubicBezTo>
                  <a:cubicBezTo>
                    <a:pt x="933" y="867"/>
                    <a:pt x="998" y="672"/>
                    <a:pt x="1106" y="499"/>
                  </a:cubicBezTo>
                  <a:cubicBezTo>
                    <a:pt x="1122" y="468"/>
                    <a:pt x="1094" y="438"/>
                    <a:pt x="1068" y="438"/>
                  </a:cubicBezTo>
                  <a:cubicBezTo>
                    <a:pt x="1058" y="438"/>
                    <a:pt x="1048" y="443"/>
                    <a:pt x="1041" y="456"/>
                  </a:cubicBezTo>
                  <a:cubicBezTo>
                    <a:pt x="890" y="672"/>
                    <a:pt x="629" y="998"/>
                    <a:pt x="521" y="998"/>
                  </a:cubicBezTo>
                  <a:cubicBezTo>
                    <a:pt x="434" y="867"/>
                    <a:pt x="673" y="564"/>
                    <a:pt x="846" y="412"/>
                  </a:cubicBezTo>
                  <a:cubicBezTo>
                    <a:pt x="846" y="391"/>
                    <a:pt x="846" y="369"/>
                    <a:pt x="846" y="347"/>
                  </a:cubicBezTo>
                  <a:cubicBezTo>
                    <a:pt x="832" y="347"/>
                    <a:pt x="817" y="338"/>
                    <a:pt x="809" y="338"/>
                  </a:cubicBezTo>
                  <a:cubicBezTo>
                    <a:pt x="805" y="338"/>
                    <a:pt x="803" y="340"/>
                    <a:pt x="803" y="347"/>
                  </a:cubicBezTo>
                  <a:cubicBezTo>
                    <a:pt x="564" y="434"/>
                    <a:pt x="347" y="521"/>
                    <a:pt x="109" y="564"/>
                  </a:cubicBezTo>
                  <a:cubicBezTo>
                    <a:pt x="282" y="369"/>
                    <a:pt x="499" y="217"/>
                    <a:pt x="738" y="65"/>
                  </a:cubicBezTo>
                  <a:cubicBezTo>
                    <a:pt x="738" y="65"/>
                    <a:pt x="738" y="22"/>
                    <a:pt x="738" y="22"/>
                  </a:cubicBezTo>
                  <a:cubicBezTo>
                    <a:pt x="716" y="0"/>
                    <a:pt x="694" y="0"/>
                    <a:pt x="6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17" name="Google Shape;5197;p83">
              <a:extLst>
                <a:ext uri="{FF2B5EF4-FFF2-40B4-BE49-F238E27FC236}">
                  <a16:creationId xmlns:a16="http://schemas.microsoft.com/office/drawing/2014/main" id="{23CCB33A-56DF-9BC4-321D-16A984421235}"/>
                </a:ext>
              </a:extLst>
            </p:cNvPr>
            <p:cNvSpPr/>
            <p:nvPr/>
          </p:nvSpPr>
          <p:spPr>
            <a:xfrm>
              <a:off x="2727643" y="2927443"/>
              <a:ext cx="165787" cy="207470"/>
            </a:xfrm>
            <a:custGeom>
              <a:avLst/>
              <a:gdLst/>
              <a:ahLst/>
              <a:cxnLst/>
              <a:rect l="l" t="t" r="r" b="b"/>
              <a:pathLst>
                <a:path w="4033" h="5047" extrusionOk="0">
                  <a:moveTo>
                    <a:pt x="1691" y="1"/>
                  </a:moveTo>
                  <a:cubicBezTo>
                    <a:pt x="1691" y="1"/>
                    <a:pt x="0" y="911"/>
                    <a:pt x="694" y="2299"/>
                  </a:cubicBezTo>
                  <a:cubicBezTo>
                    <a:pt x="1268" y="3428"/>
                    <a:pt x="2404" y="5046"/>
                    <a:pt x="3100" y="5046"/>
                  </a:cubicBezTo>
                  <a:cubicBezTo>
                    <a:pt x="3245" y="5046"/>
                    <a:pt x="3372" y="4975"/>
                    <a:pt x="3469" y="4814"/>
                  </a:cubicBezTo>
                  <a:cubicBezTo>
                    <a:pt x="4033" y="3881"/>
                    <a:pt x="1691" y="1"/>
                    <a:pt x="16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18" name="Google Shape;5198;p83">
              <a:extLst>
                <a:ext uri="{FF2B5EF4-FFF2-40B4-BE49-F238E27FC236}">
                  <a16:creationId xmlns:a16="http://schemas.microsoft.com/office/drawing/2014/main" id="{069004CC-505C-A04B-B8A8-5C8C3EE9DCC2}"/>
                </a:ext>
              </a:extLst>
            </p:cNvPr>
            <p:cNvSpPr/>
            <p:nvPr/>
          </p:nvSpPr>
          <p:spPr>
            <a:xfrm>
              <a:off x="2827452" y="2876635"/>
              <a:ext cx="165828" cy="207552"/>
            </a:xfrm>
            <a:custGeom>
              <a:avLst/>
              <a:gdLst/>
              <a:ahLst/>
              <a:cxnLst/>
              <a:rect l="l" t="t" r="r" b="b"/>
              <a:pathLst>
                <a:path w="4034" h="5049" extrusionOk="0">
                  <a:moveTo>
                    <a:pt x="1692" y="1"/>
                  </a:moveTo>
                  <a:cubicBezTo>
                    <a:pt x="1692" y="1"/>
                    <a:pt x="1" y="911"/>
                    <a:pt x="694" y="2299"/>
                  </a:cubicBezTo>
                  <a:cubicBezTo>
                    <a:pt x="1267" y="3444"/>
                    <a:pt x="2416" y="5048"/>
                    <a:pt x="3105" y="5048"/>
                  </a:cubicBezTo>
                  <a:cubicBezTo>
                    <a:pt x="3250" y="5048"/>
                    <a:pt x="3375" y="4976"/>
                    <a:pt x="3470" y="4814"/>
                  </a:cubicBezTo>
                  <a:cubicBezTo>
                    <a:pt x="4033" y="3882"/>
                    <a:pt x="1692" y="1"/>
                    <a:pt x="16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19" name="Google Shape;5199;p83">
              <a:extLst>
                <a:ext uri="{FF2B5EF4-FFF2-40B4-BE49-F238E27FC236}">
                  <a16:creationId xmlns:a16="http://schemas.microsoft.com/office/drawing/2014/main" id="{CACBD564-5417-E249-5C90-E7602CBB9A19}"/>
                </a:ext>
              </a:extLst>
            </p:cNvPr>
            <p:cNvSpPr/>
            <p:nvPr/>
          </p:nvSpPr>
          <p:spPr>
            <a:xfrm>
              <a:off x="2442442" y="2916755"/>
              <a:ext cx="186299" cy="192712"/>
            </a:xfrm>
            <a:custGeom>
              <a:avLst/>
              <a:gdLst/>
              <a:ahLst/>
              <a:cxnLst/>
              <a:rect l="l" t="t" r="r" b="b"/>
              <a:pathLst>
                <a:path w="4532" h="4688" extrusionOk="0">
                  <a:moveTo>
                    <a:pt x="3079" y="0"/>
                  </a:moveTo>
                  <a:cubicBezTo>
                    <a:pt x="3079" y="0"/>
                    <a:pt x="1" y="3361"/>
                    <a:pt x="347" y="4380"/>
                  </a:cubicBezTo>
                  <a:cubicBezTo>
                    <a:pt x="421" y="4596"/>
                    <a:pt x="565" y="4688"/>
                    <a:pt x="756" y="4688"/>
                  </a:cubicBezTo>
                  <a:cubicBezTo>
                    <a:pt x="1468" y="4688"/>
                    <a:pt x="2826" y="3407"/>
                    <a:pt x="3578" y="2450"/>
                  </a:cubicBezTo>
                  <a:cubicBezTo>
                    <a:pt x="4532" y="1258"/>
                    <a:pt x="3079" y="0"/>
                    <a:pt x="30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20" name="Google Shape;5200;p83">
              <a:extLst>
                <a:ext uri="{FF2B5EF4-FFF2-40B4-BE49-F238E27FC236}">
                  <a16:creationId xmlns:a16="http://schemas.microsoft.com/office/drawing/2014/main" id="{403D8FCC-1480-B372-6C01-A3FB7B2D01E0}"/>
                </a:ext>
              </a:extLst>
            </p:cNvPr>
            <p:cNvSpPr/>
            <p:nvPr/>
          </p:nvSpPr>
          <p:spPr>
            <a:xfrm>
              <a:off x="2339058" y="2866851"/>
              <a:ext cx="186299" cy="192301"/>
            </a:xfrm>
            <a:custGeom>
              <a:avLst/>
              <a:gdLst/>
              <a:ahLst/>
              <a:cxnLst/>
              <a:rect l="l" t="t" r="r" b="b"/>
              <a:pathLst>
                <a:path w="4532" h="4678" extrusionOk="0">
                  <a:moveTo>
                    <a:pt x="3079" y="0"/>
                  </a:moveTo>
                  <a:cubicBezTo>
                    <a:pt x="3079" y="0"/>
                    <a:pt x="1" y="3339"/>
                    <a:pt x="348" y="4358"/>
                  </a:cubicBezTo>
                  <a:cubicBezTo>
                    <a:pt x="427" y="4582"/>
                    <a:pt x="577" y="4677"/>
                    <a:pt x="774" y="4677"/>
                  </a:cubicBezTo>
                  <a:cubicBezTo>
                    <a:pt x="1492" y="4677"/>
                    <a:pt x="2829" y="3403"/>
                    <a:pt x="3578" y="2450"/>
                  </a:cubicBezTo>
                  <a:cubicBezTo>
                    <a:pt x="4532" y="1236"/>
                    <a:pt x="3079" y="0"/>
                    <a:pt x="30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21" name="Google Shape;5201;p83">
              <a:extLst>
                <a:ext uri="{FF2B5EF4-FFF2-40B4-BE49-F238E27FC236}">
                  <a16:creationId xmlns:a16="http://schemas.microsoft.com/office/drawing/2014/main" id="{CEC1F70B-78BC-0A01-BE34-456D015A3466}"/>
                </a:ext>
              </a:extLst>
            </p:cNvPr>
            <p:cNvSpPr/>
            <p:nvPr/>
          </p:nvSpPr>
          <p:spPr>
            <a:xfrm>
              <a:off x="2408570" y="2742091"/>
              <a:ext cx="539248" cy="283025"/>
            </a:xfrm>
            <a:custGeom>
              <a:avLst/>
              <a:gdLst/>
              <a:ahLst/>
              <a:cxnLst/>
              <a:rect l="l" t="t" r="r" b="b"/>
              <a:pathLst>
                <a:path w="13118" h="6885" extrusionOk="0">
                  <a:moveTo>
                    <a:pt x="6548" y="0"/>
                  </a:moveTo>
                  <a:cubicBezTo>
                    <a:pt x="1" y="0"/>
                    <a:pt x="478" y="1648"/>
                    <a:pt x="239" y="3816"/>
                  </a:cubicBezTo>
                  <a:cubicBezTo>
                    <a:pt x="40" y="5674"/>
                    <a:pt x="4042" y="6884"/>
                    <a:pt x="7371" y="6884"/>
                  </a:cubicBezTo>
                  <a:cubicBezTo>
                    <a:pt x="8392" y="6884"/>
                    <a:pt x="9350" y="6770"/>
                    <a:pt x="10104" y="6526"/>
                  </a:cubicBezTo>
                  <a:cubicBezTo>
                    <a:pt x="11903" y="5962"/>
                    <a:pt x="11838" y="2884"/>
                    <a:pt x="11838" y="2884"/>
                  </a:cubicBezTo>
                  <a:cubicBezTo>
                    <a:pt x="11838" y="2884"/>
                    <a:pt x="13117" y="22"/>
                    <a:pt x="65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22" name="Google Shape;5202;p83">
              <a:extLst>
                <a:ext uri="{FF2B5EF4-FFF2-40B4-BE49-F238E27FC236}">
                  <a16:creationId xmlns:a16="http://schemas.microsoft.com/office/drawing/2014/main" id="{2F9C9213-F08B-DAE7-9743-4B179A2E1A2A}"/>
                </a:ext>
              </a:extLst>
            </p:cNvPr>
            <p:cNvSpPr/>
            <p:nvPr/>
          </p:nvSpPr>
          <p:spPr>
            <a:xfrm>
              <a:off x="2509817" y="2462768"/>
              <a:ext cx="551087" cy="472284"/>
            </a:xfrm>
            <a:custGeom>
              <a:avLst/>
              <a:gdLst/>
              <a:ahLst/>
              <a:cxnLst/>
              <a:rect l="l" t="t" r="r" b="b"/>
              <a:pathLst>
                <a:path w="13406" h="11489" extrusionOk="0">
                  <a:moveTo>
                    <a:pt x="7934" y="1"/>
                  </a:moveTo>
                  <a:cubicBezTo>
                    <a:pt x="7173" y="1"/>
                    <a:pt x="6822" y="367"/>
                    <a:pt x="6691" y="775"/>
                  </a:cubicBezTo>
                  <a:lnTo>
                    <a:pt x="6691" y="775"/>
                  </a:lnTo>
                  <a:cubicBezTo>
                    <a:pt x="6439" y="431"/>
                    <a:pt x="6015" y="139"/>
                    <a:pt x="5372" y="139"/>
                  </a:cubicBezTo>
                  <a:cubicBezTo>
                    <a:pt x="5274" y="139"/>
                    <a:pt x="5170" y="146"/>
                    <a:pt x="5061" y="161"/>
                  </a:cubicBezTo>
                  <a:cubicBezTo>
                    <a:pt x="3641" y="369"/>
                    <a:pt x="3245" y="1295"/>
                    <a:pt x="3198" y="1848"/>
                  </a:cubicBezTo>
                  <a:lnTo>
                    <a:pt x="3198" y="1848"/>
                  </a:lnTo>
                  <a:cubicBezTo>
                    <a:pt x="3026" y="1791"/>
                    <a:pt x="2868" y="1765"/>
                    <a:pt x="2721" y="1765"/>
                  </a:cubicBezTo>
                  <a:cubicBezTo>
                    <a:pt x="1500" y="1765"/>
                    <a:pt x="1116" y="3565"/>
                    <a:pt x="1315" y="4406"/>
                  </a:cubicBezTo>
                  <a:lnTo>
                    <a:pt x="1315" y="4406"/>
                  </a:lnTo>
                  <a:cubicBezTo>
                    <a:pt x="1302" y="4405"/>
                    <a:pt x="1289" y="4405"/>
                    <a:pt x="1277" y="4405"/>
                  </a:cubicBezTo>
                  <a:cubicBezTo>
                    <a:pt x="398" y="4405"/>
                    <a:pt x="1" y="5943"/>
                    <a:pt x="746" y="7294"/>
                  </a:cubicBezTo>
                  <a:cubicBezTo>
                    <a:pt x="999" y="7737"/>
                    <a:pt x="1333" y="7928"/>
                    <a:pt x="1656" y="7974"/>
                  </a:cubicBezTo>
                  <a:lnTo>
                    <a:pt x="1656" y="7974"/>
                  </a:lnTo>
                  <a:cubicBezTo>
                    <a:pt x="1510" y="8874"/>
                    <a:pt x="2036" y="10293"/>
                    <a:pt x="3348" y="10524"/>
                  </a:cubicBezTo>
                  <a:cubicBezTo>
                    <a:pt x="3602" y="10568"/>
                    <a:pt x="3833" y="10588"/>
                    <a:pt x="4042" y="10588"/>
                  </a:cubicBezTo>
                  <a:cubicBezTo>
                    <a:pt x="4424" y="10588"/>
                    <a:pt x="4730" y="10522"/>
                    <a:pt x="4961" y="10422"/>
                  </a:cubicBezTo>
                  <a:lnTo>
                    <a:pt x="4961" y="10422"/>
                  </a:lnTo>
                  <a:cubicBezTo>
                    <a:pt x="5233" y="10792"/>
                    <a:pt x="5791" y="11176"/>
                    <a:pt x="6774" y="11391"/>
                  </a:cubicBezTo>
                  <a:cubicBezTo>
                    <a:pt x="7093" y="11459"/>
                    <a:pt x="7379" y="11489"/>
                    <a:pt x="7633" y="11489"/>
                  </a:cubicBezTo>
                  <a:cubicBezTo>
                    <a:pt x="8701" y="11489"/>
                    <a:pt x="9208" y="10958"/>
                    <a:pt x="9332" y="10450"/>
                  </a:cubicBezTo>
                  <a:lnTo>
                    <a:pt x="9332" y="10450"/>
                  </a:lnTo>
                  <a:cubicBezTo>
                    <a:pt x="9452" y="10486"/>
                    <a:pt x="9589" y="10518"/>
                    <a:pt x="9744" y="10546"/>
                  </a:cubicBezTo>
                  <a:cubicBezTo>
                    <a:pt x="9867" y="10568"/>
                    <a:pt x="9984" y="10578"/>
                    <a:pt x="10095" y="10578"/>
                  </a:cubicBezTo>
                  <a:cubicBezTo>
                    <a:pt x="11417" y="10578"/>
                    <a:pt x="11975" y="9122"/>
                    <a:pt x="11869" y="8297"/>
                  </a:cubicBezTo>
                  <a:lnTo>
                    <a:pt x="11869" y="8297"/>
                  </a:lnTo>
                  <a:cubicBezTo>
                    <a:pt x="12594" y="7972"/>
                    <a:pt x="13405" y="6689"/>
                    <a:pt x="12649" y="5429"/>
                  </a:cubicBezTo>
                  <a:cubicBezTo>
                    <a:pt x="12425" y="5051"/>
                    <a:pt x="12201" y="4831"/>
                    <a:pt x="11998" y="4717"/>
                  </a:cubicBezTo>
                  <a:lnTo>
                    <a:pt x="11998" y="4717"/>
                  </a:lnTo>
                  <a:cubicBezTo>
                    <a:pt x="12226" y="4010"/>
                    <a:pt x="12139" y="2757"/>
                    <a:pt x="11348" y="2134"/>
                  </a:cubicBezTo>
                  <a:cubicBezTo>
                    <a:pt x="10967" y="1819"/>
                    <a:pt x="10608" y="1699"/>
                    <a:pt x="10312" y="1699"/>
                  </a:cubicBezTo>
                  <a:cubicBezTo>
                    <a:pt x="10227" y="1699"/>
                    <a:pt x="10146" y="1709"/>
                    <a:pt x="10072" y="1728"/>
                  </a:cubicBezTo>
                  <a:lnTo>
                    <a:pt x="10072" y="1728"/>
                  </a:lnTo>
                  <a:cubicBezTo>
                    <a:pt x="10116" y="1150"/>
                    <a:pt x="9902" y="449"/>
                    <a:pt x="9007" y="182"/>
                  </a:cubicBezTo>
                  <a:cubicBezTo>
                    <a:pt x="8581" y="55"/>
                    <a:pt x="8227" y="1"/>
                    <a:pt x="793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23" name="Google Shape;5203;p83">
              <a:extLst>
                <a:ext uri="{FF2B5EF4-FFF2-40B4-BE49-F238E27FC236}">
                  <a16:creationId xmlns:a16="http://schemas.microsoft.com/office/drawing/2014/main" id="{121C12FC-237B-8E33-AA83-86CB6C2DD03F}"/>
                </a:ext>
              </a:extLst>
            </p:cNvPr>
            <p:cNvSpPr/>
            <p:nvPr/>
          </p:nvSpPr>
          <p:spPr>
            <a:xfrm>
              <a:off x="2517298" y="2460425"/>
              <a:ext cx="539248" cy="475984"/>
            </a:xfrm>
            <a:custGeom>
              <a:avLst/>
              <a:gdLst/>
              <a:ahLst/>
              <a:cxnLst/>
              <a:rect l="l" t="t" r="r" b="b"/>
              <a:pathLst>
                <a:path w="13118" h="11579" extrusionOk="0">
                  <a:moveTo>
                    <a:pt x="6527" y="933"/>
                  </a:moveTo>
                  <a:lnTo>
                    <a:pt x="6527" y="933"/>
                  </a:lnTo>
                  <a:cubicBezTo>
                    <a:pt x="6700" y="1172"/>
                    <a:pt x="6787" y="1475"/>
                    <a:pt x="6765" y="1800"/>
                  </a:cubicBezTo>
                  <a:cubicBezTo>
                    <a:pt x="6743" y="1822"/>
                    <a:pt x="6722" y="1866"/>
                    <a:pt x="6678" y="1866"/>
                  </a:cubicBezTo>
                  <a:cubicBezTo>
                    <a:pt x="6678" y="1866"/>
                    <a:pt x="6657" y="1844"/>
                    <a:pt x="6635" y="1822"/>
                  </a:cubicBezTo>
                  <a:cubicBezTo>
                    <a:pt x="6483" y="1540"/>
                    <a:pt x="6462" y="1237"/>
                    <a:pt x="6527" y="933"/>
                  </a:cubicBezTo>
                  <a:close/>
                  <a:moveTo>
                    <a:pt x="3058" y="1952"/>
                  </a:moveTo>
                  <a:lnTo>
                    <a:pt x="3144" y="1996"/>
                  </a:lnTo>
                  <a:cubicBezTo>
                    <a:pt x="3296" y="2039"/>
                    <a:pt x="3405" y="2212"/>
                    <a:pt x="3383" y="2386"/>
                  </a:cubicBezTo>
                  <a:cubicBezTo>
                    <a:pt x="3361" y="2473"/>
                    <a:pt x="3340" y="2516"/>
                    <a:pt x="3275" y="2516"/>
                  </a:cubicBezTo>
                  <a:cubicBezTo>
                    <a:pt x="3231" y="2516"/>
                    <a:pt x="3144" y="2451"/>
                    <a:pt x="3079" y="2212"/>
                  </a:cubicBezTo>
                  <a:cubicBezTo>
                    <a:pt x="3058" y="2126"/>
                    <a:pt x="3058" y="2039"/>
                    <a:pt x="3058" y="1952"/>
                  </a:cubicBezTo>
                  <a:close/>
                  <a:moveTo>
                    <a:pt x="9844" y="1822"/>
                  </a:moveTo>
                  <a:lnTo>
                    <a:pt x="9844" y="1822"/>
                  </a:lnTo>
                  <a:cubicBezTo>
                    <a:pt x="9800" y="2277"/>
                    <a:pt x="9605" y="2603"/>
                    <a:pt x="9519" y="2603"/>
                  </a:cubicBezTo>
                  <a:cubicBezTo>
                    <a:pt x="9475" y="2603"/>
                    <a:pt x="9453" y="2581"/>
                    <a:pt x="9432" y="2538"/>
                  </a:cubicBezTo>
                  <a:cubicBezTo>
                    <a:pt x="9388" y="2408"/>
                    <a:pt x="9388" y="2277"/>
                    <a:pt x="9432" y="2169"/>
                  </a:cubicBezTo>
                  <a:cubicBezTo>
                    <a:pt x="9519" y="1996"/>
                    <a:pt x="9670" y="1887"/>
                    <a:pt x="9844" y="1822"/>
                  </a:cubicBezTo>
                  <a:close/>
                  <a:moveTo>
                    <a:pt x="1193" y="4489"/>
                  </a:moveTo>
                  <a:cubicBezTo>
                    <a:pt x="1237" y="4489"/>
                    <a:pt x="1258" y="4489"/>
                    <a:pt x="1302" y="4511"/>
                  </a:cubicBezTo>
                  <a:cubicBezTo>
                    <a:pt x="1779" y="4619"/>
                    <a:pt x="1887" y="4814"/>
                    <a:pt x="1887" y="4857"/>
                  </a:cubicBezTo>
                  <a:cubicBezTo>
                    <a:pt x="1887" y="4922"/>
                    <a:pt x="1822" y="4966"/>
                    <a:pt x="1735" y="4966"/>
                  </a:cubicBezTo>
                  <a:cubicBezTo>
                    <a:pt x="1583" y="4944"/>
                    <a:pt x="1432" y="4879"/>
                    <a:pt x="1345" y="4771"/>
                  </a:cubicBezTo>
                  <a:cubicBezTo>
                    <a:pt x="1258" y="4684"/>
                    <a:pt x="1215" y="4597"/>
                    <a:pt x="1193" y="4489"/>
                  </a:cubicBezTo>
                  <a:close/>
                  <a:moveTo>
                    <a:pt x="11470" y="4706"/>
                  </a:moveTo>
                  <a:cubicBezTo>
                    <a:pt x="11578" y="4706"/>
                    <a:pt x="11665" y="4749"/>
                    <a:pt x="11773" y="4792"/>
                  </a:cubicBezTo>
                  <a:cubicBezTo>
                    <a:pt x="11665" y="5074"/>
                    <a:pt x="11535" y="5269"/>
                    <a:pt x="11383" y="5269"/>
                  </a:cubicBezTo>
                  <a:lnTo>
                    <a:pt x="11318" y="5269"/>
                  </a:lnTo>
                  <a:cubicBezTo>
                    <a:pt x="11210" y="5269"/>
                    <a:pt x="11123" y="5226"/>
                    <a:pt x="11058" y="5161"/>
                  </a:cubicBezTo>
                  <a:cubicBezTo>
                    <a:pt x="11015" y="5074"/>
                    <a:pt x="11015" y="4987"/>
                    <a:pt x="11058" y="4922"/>
                  </a:cubicBezTo>
                  <a:cubicBezTo>
                    <a:pt x="11166" y="4792"/>
                    <a:pt x="11318" y="4706"/>
                    <a:pt x="11470" y="4706"/>
                  </a:cubicBezTo>
                  <a:close/>
                  <a:moveTo>
                    <a:pt x="2151" y="7306"/>
                  </a:moveTo>
                  <a:cubicBezTo>
                    <a:pt x="2164" y="7306"/>
                    <a:pt x="2177" y="7306"/>
                    <a:pt x="2191" y="7307"/>
                  </a:cubicBezTo>
                  <a:cubicBezTo>
                    <a:pt x="2407" y="7307"/>
                    <a:pt x="2537" y="7372"/>
                    <a:pt x="2537" y="7481"/>
                  </a:cubicBezTo>
                  <a:cubicBezTo>
                    <a:pt x="2516" y="7676"/>
                    <a:pt x="2125" y="7979"/>
                    <a:pt x="1648" y="7979"/>
                  </a:cubicBezTo>
                  <a:lnTo>
                    <a:pt x="1518" y="7979"/>
                  </a:lnTo>
                  <a:cubicBezTo>
                    <a:pt x="1602" y="7563"/>
                    <a:pt x="1825" y="7306"/>
                    <a:pt x="2151" y="7306"/>
                  </a:cubicBezTo>
                  <a:close/>
                  <a:moveTo>
                    <a:pt x="10928" y="7611"/>
                  </a:moveTo>
                  <a:cubicBezTo>
                    <a:pt x="11145" y="7654"/>
                    <a:pt x="11318" y="7741"/>
                    <a:pt x="11470" y="7914"/>
                  </a:cubicBezTo>
                  <a:cubicBezTo>
                    <a:pt x="11578" y="8023"/>
                    <a:pt x="11622" y="8153"/>
                    <a:pt x="11643" y="8305"/>
                  </a:cubicBezTo>
                  <a:cubicBezTo>
                    <a:pt x="11557" y="8348"/>
                    <a:pt x="11470" y="8370"/>
                    <a:pt x="11383" y="8370"/>
                  </a:cubicBezTo>
                  <a:cubicBezTo>
                    <a:pt x="11253" y="8370"/>
                    <a:pt x="11123" y="8326"/>
                    <a:pt x="11036" y="8218"/>
                  </a:cubicBezTo>
                  <a:cubicBezTo>
                    <a:pt x="10754" y="7871"/>
                    <a:pt x="10798" y="7719"/>
                    <a:pt x="10819" y="7676"/>
                  </a:cubicBezTo>
                  <a:cubicBezTo>
                    <a:pt x="10841" y="7633"/>
                    <a:pt x="10884" y="7611"/>
                    <a:pt x="10928" y="7611"/>
                  </a:cubicBezTo>
                  <a:close/>
                  <a:moveTo>
                    <a:pt x="4922" y="9540"/>
                  </a:moveTo>
                  <a:cubicBezTo>
                    <a:pt x="4966" y="9540"/>
                    <a:pt x="5009" y="9540"/>
                    <a:pt x="5031" y="9562"/>
                  </a:cubicBezTo>
                  <a:cubicBezTo>
                    <a:pt x="5182" y="9584"/>
                    <a:pt x="5291" y="9714"/>
                    <a:pt x="5291" y="9844"/>
                  </a:cubicBezTo>
                  <a:cubicBezTo>
                    <a:pt x="5313" y="10061"/>
                    <a:pt x="5117" y="10278"/>
                    <a:pt x="4814" y="10429"/>
                  </a:cubicBezTo>
                  <a:cubicBezTo>
                    <a:pt x="4640" y="10213"/>
                    <a:pt x="4575" y="9952"/>
                    <a:pt x="4662" y="9692"/>
                  </a:cubicBezTo>
                  <a:cubicBezTo>
                    <a:pt x="4705" y="9605"/>
                    <a:pt x="4814" y="9540"/>
                    <a:pt x="4922" y="9540"/>
                  </a:cubicBezTo>
                  <a:close/>
                  <a:moveTo>
                    <a:pt x="8716" y="9627"/>
                  </a:moveTo>
                  <a:cubicBezTo>
                    <a:pt x="8825" y="9627"/>
                    <a:pt x="8933" y="9670"/>
                    <a:pt x="8998" y="9757"/>
                  </a:cubicBezTo>
                  <a:cubicBezTo>
                    <a:pt x="9150" y="9952"/>
                    <a:pt x="9193" y="10191"/>
                    <a:pt x="9150" y="10429"/>
                  </a:cubicBezTo>
                  <a:cubicBezTo>
                    <a:pt x="8586" y="10256"/>
                    <a:pt x="8413" y="10017"/>
                    <a:pt x="8435" y="9844"/>
                  </a:cubicBezTo>
                  <a:cubicBezTo>
                    <a:pt x="8478" y="9714"/>
                    <a:pt x="8586" y="9627"/>
                    <a:pt x="8716" y="9627"/>
                  </a:cubicBezTo>
                  <a:close/>
                  <a:moveTo>
                    <a:pt x="7741" y="109"/>
                  </a:moveTo>
                  <a:cubicBezTo>
                    <a:pt x="8109" y="109"/>
                    <a:pt x="8456" y="174"/>
                    <a:pt x="8803" y="283"/>
                  </a:cubicBezTo>
                  <a:cubicBezTo>
                    <a:pt x="9475" y="456"/>
                    <a:pt x="9930" y="1085"/>
                    <a:pt x="9844" y="1757"/>
                  </a:cubicBezTo>
                  <a:cubicBezTo>
                    <a:pt x="9627" y="1822"/>
                    <a:pt x="9453" y="1952"/>
                    <a:pt x="9345" y="2147"/>
                  </a:cubicBezTo>
                  <a:cubicBezTo>
                    <a:pt x="9280" y="2277"/>
                    <a:pt x="9280" y="2451"/>
                    <a:pt x="9345" y="2581"/>
                  </a:cubicBezTo>
                  <a:cubicBezTo>
                    <a:pt x="9388" y="2668"/>
                    <a:pt x="9453" y="2689"/>
                    <a:pt x="9497" y="2689"/>
                  </a:cubicBezTo>
                  <a:cubicBezTo>
                    <a:pt x="9692" y="2689"/>
                    <a:pt x="9887" y="2277"/>
                    <a:pt x="9930" y="1822"/>
                  </a:cubicBezTo>
                  <a:cubicBezTo>
                    <a:pt x="9996" y="1822"/>
                    <a:pt x="10061" y="1800"/>
                    <a:pt x="10126" y="1800"/>
                  </a:cubicBezTo>
                  <a:cubicBezTo>
                    <a:pt x="10516" y="1822"/>
                    <a:pt x="10863" y="1974"/>
                    <a:pt x="11145" y="2234"/>
                  </a:cubicBezTo>
                  <a:cubicBezTo>
                    <a:pt x="11817" y="2884"/>
                    <a:pt x="12055" y="3838"/>
                    <a:pt x="11795" y="4727"/>
                  </a:cubicBezTo>
                  <a:cubicBezTo>
                    <a:pt x="11687" y="4684"/>
                    <a:pt x="11578" y="4662"/>
                    <a:pt x="11470" y="4662"/>
                  </a:cubicBezTo>
                  <a:cubicBezTo>
                    <a:pt x="11453" y="4660"/>
                    <a:pt x="11436" y="4660"/>
                    <a:pt x="11420" y="4660"/>
                  </a:cubicBezTo>
                  <a:cubicBezTo>
                    <a:pt x="11242" y="4660"/>
                    <a:pt x="11072" y="4762"/>
                    <a:pt x="10993" y="4901"/>
                  </a:cubicBezTo>
                  <a:cubicBezTo>
                    <a:pt x="10928" y="4987"/>
                    <a:pt x="10928" y="5118"/>
                    <a:pt x="10971" y="5204"/>
                  </a:cubicBezTo>
                  <a:cubicBezTo>
                    <a:pt x="11047" y="5299"/>
                    <a:pt x="11155" y="5360"/>
                    <a:pt x="11268" y="5360"/>
                  </a:cubicBezTo>
                  <a:cubicBezTo>
                    <a:pt x="11284" y="5360"/>
                    <a:pt x="11301" y="5359"/>
                    <a:pt x="11318" y="5356"/>
                  </a:cubicBezTo>
                  <a:lnTo>
                    <a:pt x="11383" y="5356"/>
                  </a:lnTo>
                  <a:cubicBezTo>
                    <a:pt x="11557" y="5356"/>
                    <a:pt x="11730" y="5161"/>
                    <a:pt x="11838" y="4857"/>
                  </a:cubicBezTo>
                  <a:cubicBezTo>
                    <a:pt x="12077" y="5031"/>
                    <a:pt x="12294" y="5248"/>
                    <a:pt x="12424" y="5530"/>
                  </a:cubicBezTo>
                  <a:cubicBezTo>
                    <a:pt x="12727" y="6006"/>
                    <a:pt x="12814" y="6592"/>
                    <a:pt x="12641" y="7156"/>
                  </a:cubicBezTo>
                  <a:cubicBezTo>
                    <a:pt x="12489" y="7633"/>
                    <a:pt x="12164" y="8044"/>
                    <a:pt x="11708" y="8305"/>
                  </a:cubicBezTo>
                  <a:cubicBezTo>
                    <a:pt x="11708" y="8131"/>
                    <a:pt x="11643" y="7979"/>
                    <a:pt x="11535" y="7871"/>
                  </a:cubicBezTo>
                  <a:cubicBezTo>
                    <a:pt x="11361" y="7698"/>
                    <a:pt x="11145" y="7589"/>
                    <a:pt x="10928" y="7546"/>
                  </a:cubicBezTo>
                  <a:cubicBezTo>
                    <a:pt x="10841" y="7546"/>
                    <a:pt x="10754" y="7589"/>
                    <a:pt x="10733" y="7654"/>
                  </a:cubicBezTo>
                  <a:cubicBezTo>
                    <a:pt x="10668" y="7784"/>
                    <a:pt x="10754" y="8023"/>
                    <a:pt x="10971" y="8305"/>
                  </a:cubicBezTo>
                  <a:cubicBezTo>
                    <a:pt x="11058" y="8413"/>
                    <a:pt x="11210" y="8478"/>
                    <a:pt x="11361" y="8478"/>
                  </a:cubicBezTo>
                  <a:cubicBezTo>
                    <a:pt x="11470" y="8478"/>
                    <a:pt x="11557" y="8456"/>
                    <a:pt x="11665" y="8413"/>
                  </a:cubicBezTo>
                  <a:lnTo>
                    <a:pt x="11665" y="8413"/>
                  </a:lnTo>
                  <a:cubicBezTo>
                    <a:pt x="11687" y="9020"/>
                    <a:pt x="11491" y="9584"/>
                    <a:pt x="11123" y="10039"/>
                  </a:cubicBezTo>
                  <a:cubicBezTo>
                    <a:pt x="10819" y="10386"/>
                    <a:pt x="10386" y="10581"/>
                    <a:pt x="9930" y="10581"/>
                  </a:cubicBezTo>
                  <a:cubicBezTo>
                    <a:pt x="9822" y="10581"/>
                    <a:pt x="9692" y="10581"/>
                    <a:pt x="9584" y="10559"/>
                  </a:cubicBezTo>
                  <a:cubicBezTo>
                    <a:pt x="9453" y="10538"/>
                    <a:pt x="9323" y="10494"/>
                    <a:pt x="9215" y="10473"/>
                  </a:cubicBezTo>
                  <a:cubicBezTo>
                    <a:pt x="9280" y="10213"/>
                    <a:pt x="9215" y="9931"/>
                    <a:pt x="9042" y="9714"/>
                  </a:cubicBezTo>
                  <a:cubicBezTo>
                    <a:pt x="8955" y="9627"/>
                    <a:pt x="8846" y="9562"/>
                    <a:pt x="8716" y="9562"/>
                  </a:cubicBezTo>
                  <a:cubicBezTo>
                    <a:pt x="8543" y="9562"/>
                    <a:pt x="8391" y="9670"/>
                    <a:pt x="8348" y="9844"/>
                  </a:cubicBezTo>
                  <a:cubicBezTo>
                    <a:pt x="8348" y="9931"/>
                    <a:pt x="8348" y="10278"/>
                    <a:pt x="9107" y="10516"/>
                  </a:cubicBezTo>
                  <a:cubicBezTo>
                    <a:pt x="8977" y="10993"/>
                    <a:pt x="8478" y="11492"/>
                    <a:pt x="7481" y="11492"/>
                  </a:cubicBezTo>
                  <a:cubicBezTo>
                    <a:pt x="7177" y="11492"/>
                    <a:pt x="6895" y="11448"/>
                    <a:pt x="6613" y="11383"/>
                  </a:cubicBezTo>
                  <a:cubicBezTo>
                    <a:pt x="5594" y="11166"/>
                    <a:pt x="5096" y="10798"/>
                    <a:pt x="4857" y="10494"/>
                  </a:cubicBezTo>
                  <a:cubicBezTo>
                    <a:pt x="5117" y="10386"/>
                    <a:pt x="5291" y="10147"/>
                    <a:pt x="5334" y="9887"/>
                  </a:cubicBezTo>
                  <a:cubicBezTo>
                    <a:pt x="5334" y="9714"/>
                    <a:pt x="5204" y="9562"/>
                    <a:pt x="5031" y="9519"/>
                  </a:cubicBezTo>
                  <a:cubicBezTo>
                    <a:pt x="4986" y="9502"/>
                    <a:pt x="4941" y="9494"/>
                    <a:pt x="4896" y="9494"/>
                  </a:cubicBezTo>
                  <a:cubicBezTo>
                    <a:pt x="4765" y="9494"/>
                    <a:pt x="4640" y="9563"/>
                    <a:pt x="4575" y="9692"/>
                  </a:cubicBezTo>
                  <a:cubicBezTo>
                    <a:pt x="4467" y="9974"/>
                    <a:pt x="4510" y="10278"/>
                    <a:pt x="4705" y="10494"/>
                  </a:cubicBezTo>
                  <a:cubicBezTo>
                    <a:pt x="4409" y="10585"/>
                    <a:pt x="4098" y="10636"/>
                    <a:pt x="3789" y="10636"/>
                  </a:cubicBezTo>
                  <a:cubicBezTo>
                    <a:pt x="3578" y="10636"/>
                    <a:pt x="3369" y="10612"/>
                    <a:pt x="3166" y="10559"/>
                  </a:cubicBezTo>
                  <a:cubicBezTo>
                    <a:pt x="1887" y="10343"/>
                    <a:pt x="1367" y="8977"/>
                    <a:pt x="1475" y="8109"/>
                  </a:cubicBezTo>
                  <a:lnTo>
                    <a:pt x="1605" y="8109"/>
                  </a:lnTo>
                  <a:cubicBezTo>
                    <a:pt x="2104" y="8109"/>
                    <a:pt x="2581" y="7784"/>
                    <a:pt x="2581" y="7524"/>
                  </a:cubicBezTo>
                  <a:cubicBezTo>
                    <a:pt x="2581" y="7437"/>
                    <a:pt x="2537" y="7286"/>
                    <a:pt x="2169" y="7264"/>
                  </a:cubicBezTo>
                  <a:cubicBezTo>
                    <a:pt x="2144" y="7261"/>
                    <a:pt x="2120" y="7260"/>
                    <a:pt x="2096" y="7260"/>
                  </a:cubicBezTo>
                  <a:cubicBezTo>
                    <a:pt x="1746" y="7260"/>
                    <a:pt x="1512" y="7554"/>
                    <a:pt x="1410" y="8001"/>
                  </a:cubicBezTo>
                  <a:cubicBezTo>
                    <a:pt x="1063" y="7914"/>
                    <a:pt x="738" y="7676"/>
                    <a:pt x="586" y="7351"/>
                  </a:cubicBezTo>
                  <a:cubicBezTo>
                    <a:pt x="44" y="6397"/>
                    <a:pt x="131" y="5443"/>
                    <a:pt x="413" y="4944"/>
                  </a:cubicBezTo>
                  <a:cubicBezTo>
                    <a:pt x="543" y="4684"/>
                    <a:pt x="803" y="4532"/>
                    <a:pt x="1085" y="4511"/>
                  </a:cubicBezTo>
                  <a:cubicBezTo>
                    <a:pt x="1106" y="4641"/>
                    <a:pt x="1172" y="4749"/>
                    <a:pt x="1237" y="4857"/>
                  </a:cubicBezTo>
                  <a:cubicBezTo>
                    <a:pt x="1367" y="4987"/>
                    <a:pt x="1518" y="5053"/>
                    <a:pt x="1692" y="5074"/>
                  </a:cubicBezTo>
                  <a:cubicBezTo>
                    <a:pt x="1822" y="5074"/>
                    <a:pt x="1930" y="5009"/>
                    <a:pt x="1930" y="4901"/>
                  </a:cubicBezTo>
                  <a:cubicBezTo>
                    <a:pt x="1952" y="4771"/>
                    <a:pt x="1779" y="4576"/>
                    <a:pt x="1280" y="4467"/>
                  </a:cubicBezTo>
                  <a:cubicBezTo>
                    <a:pt x="1237" y="4445"/>
                    <a:pt x="1193" y="4445"/>
                    <a:pt x="1150" y="4445"/>
                  </a:cubicBezTo>
                  <a:cubicBezTo>
                    <a:pt x="1020" y="3708"/>
                    <a:pt x="1193" y="2950"/>
                    <a:pt x="1605" y="2364"/>
                  </a:cubicBezTo>
                  <a:cubicBezTo>
                    <a:pt x="1826" y="2048"/>
                    <a:pt x="2185" y="1882"/>
                    <a:pt x="2548" y="1882"/>
                  </a:cubicBezTo>
                  <a:cubicBezTo>
                    <a:pt x="2684" y="1882"/>
                    <a:pt x="2820" y="1905"/>
                    <a:pt x="2949" y="1952"/>
                  </a:cubicBezTo>
                  <a:cubicBezTo>
                    <a:pt x="2949" y="2061"/>
                    <a:pt x="2949" y="2147"/>
                    <a:pt x="2971" y="2256"/>
                  </a:cubicBezTo>
                  <a:cubicBezTo>
                    <a:pt x="3058" y="2559"/>
                    <a:pt x="3166" y="2624"/>
                    <a:pt x="3253" y="2624"/>
                  </a:cubicBezTo>
                  <a:cubicBezTo>
                    <a:pt x="3318" y="2624"/>
                    <a:pt x="3405" y="2559"/>
                    <a:pt x="3426" y="2429"/>
                  </a:cubicBezTo>
                  <a:cubicBezTo>
                    <a:pt x="3470" y="2212"/>
                    <a:pt x="3361" y="2017"/>
                    <a:pt x="3166" y="1931"/>
                  </a:cubicBezTo>
                  <a:lnTo>
                    <a:pt x="3058" y="1909"/>
                  </a:lnTo>
                  <a:cubicBezTo>
                    <a:pt x="3144" y="868"/>
                    <a:pt x="4055" y="391"/>
                    <a:pt x="4879" y="283"/>
                  </a:cubicBezTo>
                  <a:cubicBezTo>
                    <a:pt x="4966" y="261"/>
                    <a:pt x="5074" y="261"/>
                    <a:pt x="5182" y="261"/>
                  </a:cubicBezTo>
                  <a:cubicBezTo>
                    <a:pt x="5205" y="260"/>
                    <a:pt x="5228" y="260"/>
                    <a:pt x="5251" y="260"/>
                  </a:cubicBezTo>
                  <a:cubicBezTo>
                    <a:pt x="5724" y="260"/>
                    <a:pt x="6171" y="475"/>
                    <a:pt x="6440" y="868"/>
                  </a:cubicBezTo>
                  <a:cubicBezTo>
                    <a:pt x="6331" y="1193"/>
                    <a:pt x="6375" y="1562"/>
                    <a:pt x="6548" y="1887"/>
                  </a:cubicBezTo>
                  <a:cubicBezTo>
                    <a:pt x="6592" y="1974"/>
                    <a:pt x="6657" y="1974"/>
                    <a:pt x="6700" y="1974"/>
                  </a:cubicBezTo>
                  <a:cubicBezTo>
                    <a:pt x="6765" y="1931"/>
                    <a:pt x="6808" y="1887"/>
                    <a:pt x="6808" y="1844"/>
                  </a:cubicBezTo>
                  <a:cubicBezTo>
                    <a:pt x="6852" y="1475"/>
                    <a:pt x="6765" y="1128"/>
                    <a:pt x="6548" y="847"/>
                  </a:cubicBezTo>
                  <a:cubicBezTo>
                    <a:pt x="6657" y="500"/>
                    <a:pt x="6960" y="109"/>
                    <a:pt x="7741" y="109"/>
                  </a:cubicBezTo>
                  <a:close/>
                  <a:moveTo>
                    <a:pt x="7762" y="1"/>
                  </a:moveTo>
                  <a:cubicBezTo>
                    <a:pt x="6939" y="1"/>
                    <a:pt x="6613" y="456"/>
                    <a:pt x="6505" y="760"/>
                  </a:cubicBezTo>
                  <a:cubicBezTo>
                    <a:pt x="6195" y="367"/>
                    <a:pt x="5746" y="151"/>
                    <a:pt x="5272" y="151"/>
                  </a:cubicBezTo>
                  <a:cubicBezTo>
                    <a:pt x="5250" y="151"/>
                    <a:pt x="5227" y="152"/>
                    <a:pt x="5204" y="153"/>
                  </a:cubicBezTo>
                  <a:cubicBezTo>
                    <a:pt x="5096" y="153"/>
                    <a:pt x="4987" y="153"/>
                    <a:pt x="4879" y="174"/>
                  </a:cubicBezTo>
                  <a:cubicBezTo>
                    <a:pt x="3600" y="348"/>
                    <a:pt x="3079" y="1150"/>
                    <a:pt x="2993" y="1844"/>
                  </a:cubicBezTo>
                  <a:cubicBezTo>
                    <a:pt x="2856" y="1792"/>
                    <a:pt x="2715" y="1768"/>
                    <a:pt x="2577" y="1768"/>
                  </a:cubicBezTo>
                  <a:cubicBezTo>
                    <a:pt x="2192" y="1768"/>
                    <a:pt x="1823" y="1958"/>
                    <a:pt x="1583" y="2277"/>
                  </a:cubicBezTo>
                  <a:cubicBezTo>
                    <a:pt x="1150" y="2884"/>
                    <a:pt x="976" y="3665"/>
                    <a:pt x="1085" y="4402"/>
                  </a:cubicBezTo>
                  <a:cubicBezTo>
                    <a:pt x="781" y="4424"/>
                    <a:pt x="521" y="4597"/>
                    <a:pt x="369" y="4879"/>
                  </a:cubicBezTo>
                  <a:cubicBezTo>
                    <a:pt x="87" y="5399"/>
                    <a:pt x="1" y="6397"/>
                    <a:pt x="543" y="7351"/>
                  </a:cubicBezTo>
                  <a:cubicBezTo>
                    <a:pt x="716" y="7719"/>
                    <a:pt x="1041" y="7958"/>
                    <a:pt x="1432" y="8044"/>
                  </a:cubicBezTo>
                  <a:cubicBezTo>
                    <a:pt x="1302" y="8955"/>
                    <a:pt x="1844" y="10364"/>
                    <a:pt x="3166" y="10603"/>
                  </a:cubicBezTo>
                  <a:cubicBezTo>
                    <a:pt x="3380" y="10654"/>
                    <a:pt x="3597" y="10678"/>
                    <a:pt x="3814" y="10678"/>
                  </a:cubicBezTo>
                  <a:cubicBezTo>
                    <a:pt x="4146" y="10678"/>
                    <a:pt x="4477" y="10621"/>
                    <a:pt x="4792" y="10516"/>
                  </a:cubicBezTo>
                  <a:cubicBezTo>
                    <a:pt x="5031" y="10841"/>
                    <a:pt x="5529" y="11253"/>
                    <a:pt x="6592" y="11470"/>
                  </a:cubicBezTo>
                  <a:cubicBezTo>
                    <a:pt x="6874" y="11535"/>
                    <a:pt x="7177" y="11578"/>
                    <a:pt x="7481" y="11578"/>
                  </a:cubicBezTo>
                  <a:cubicBezTo>
                    <a:pt x="8543" y="11578"/>
                    <a:pt x="9063" y="11036"/>
                    <a:pt x="9193" y="10538"/>
                  </a:cubicBezTo>
                  <a:cubicBezTo>
                    <a:pt x="9302" y="10581"/>
                    <a:pt x="9432" y="10603"/>
                    <a:pt x="9562" y="10624"/>
                  </a:cubicBezTo>
                  <a:cubicBezTo>
                    <a:pt x="9692" y="10646"/>
                    <a:pt x="9822" y="10646"/>
                    <a:pt x="9930" y="10668"/>
                  </a:cubicBezTo>
                  <a:cubicBezTo>
                    <a:pt x="10407" y="10668"/>
                    <a:pt x="10863" y="10451"/>
                    <a:pt x="11166" y="10082"/>
                  </a:cubicBezTo>
                  <a:cubicBezTo>
                    <a:pt x="11578" y="9605"/>
                    <a:pt x="11773" y="8998"/>
                    <a:pt x="11752" y="8370"/>
                  </a:cubicBezTo>
                  <a:cubicBezTo>
                    <a:pt x="12771" y="7784"/>
                    <a:pt x="13118" y="6483"/>
                    <a:pt x="12510" y="5464"/>
                  </a:cubicBezTo>
                  <a:cubicBezTo>
                    <a:pt x="12359" y="5183"/>
                    <a:pt x="12142" y="4922"/>
                    <a:pt x="11882" y="4749"/>
                  </a:cubicBezTo>
                  <a:cubicBezTo>
                    <a:pt x="12077" y="4055"/>
                    <a:pt x="12012" y="2798"/>
                    <a:pt x="11210" y="2147"/>
                  </a:cubicBezTo>
                  <a:cubicBezTo>
                    <a:pt x="10906" y="1887"/>
                    <a:pt x="10538" y="1735"/>
                    <a:pt x="10147" y="1714"/>
                  </a:cubicBezTo>
                  <a:cubicBezTo>
                    <a:pt x="10082" y="1714"/>
                    <a:pt x="10017" y="1714"/>
                    <a:pt x="9952" y="1735"/>
                  </a:cubicBezTo>
                  <a:cubicBezTo>
                    <a:pt x="10017" y="1020"/>
                    <a:pt x="9540" y="370"/>
                    <a:pt x="8846" y="196"/>
                  </a:cubicBezTo>
                  <a:cubicBezTo>
                    <a:pt x="8500" y="88"/>
                    <a:pt x="8131" y="23"/>
                    <a:pt x="77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24" name="Google Shape;5204;p83">
              <a:extLst>
                <a:ext uri="{FF2B5EF4-FFF2-40B4-BE49-F238E27FC236}">
                  <a16:creationId xmlns:a16="http://schemas.microsoft.com/office/drawing/2014/main" id="{526A5B5C-6B17-D54F-10DA-F497C5981447}"/>
                </a:ext>
              </a:extLst>
            </p:cNvPr>
            <p:cNvSpPr/>
            <p:nvPr/>
          </p:nvSpPr>
          <p:spPr>
            <a:xfrm>
              <a:off x="2604651" y="2541488"/>
              <a:ext cx="361006" cy="317473"/>
            </a:xfrm>
            <a:custGeom>
              <a:avLst/>
              <a:gdLst/>
              <a:ahLst/>
              <a:cxnLst/>
              <a:rect l="l" t="t" r="r" b="b"/>
              <a:pathLst>
                <a:path w="8782" h="7723" extrusionOk="0">
                  <a:moveTo>
                    <a:pt x="4532" y="652"/>
                  </a:moveTo>
                  <a:cubicBezTo>
                    <a:pt x="4640" y="804"/>
                    <a:pt x="4683" y="999"/>
                    <a:pt x="4662" y="1194"/>
                  </a:cubicBezTo>
                  <a:cubicBezTo>
                    <a:pt x="4662" y="1194"/>
                    <a:pt x="4640" y="1216"/>
                    <a:pt x="4640" y="1216"/>
                  </a:cubicBezTo>
                  <a:cubicBezTo>
                    <a:pt x="4640" y="1216"/>
                    <a:pt x="4618" y="1216"/>
                    <a:pt x="4597" y="1194"/>
                  </a:cubicBezTo>
                  <a:cubicBezTo>
                    <a:pt x="4510" y="1043"/>
                    <a:pt x="4488" y="847"/>
                    <a:pt x="4532" y="652"/>
                  </a:cubicBezTo>
                  <a:close/>
                  <a:moveTo>
                    <a:pt x="6743" y="1238"/>
                  </a:moveTo>
                  <a:lnTo>
                    <a:pt x="6743" y="1238"/>
                  </a:lnTo>
                  <a:cubicBezTo>
                    <a:pt x="6702" y="1526"/>
                    <a:pt x="6583" y="1716"/>
                    <a:pt x="6534" y="1716"/>
                  </a:cubicBezTo>
                  <a:cubicBezTo>
                    <a:pt x="6531" y="1716"/>
                    <a:pt x="6529" y="1716"/>
                    <a:pt x="6526" y="1715"/>
                  </a:cubicBezTo>
                  <a:cubicBezTo>
                    <a:pt x="6505" y="1715"/>
                    <a:pt x="6483" y="1671"/>
                    <a:pt x="6483" y="1671"/>
                  </a:cubicBezTo>
                  <a:cubicBezTo>
                    <a:pt x="6461" y="1606"/>
                    <a:pt x="6461" y="1520"/>
                    <a:pt x="6483" y="1433"/>
                  </a:cubicBezTo>
                  <a:cubicBezTo>
                    <a:pt x="6548" y="1346"/>
                    <a:pt x="6635" y="1259"/>
                    <a:pt x="6743" y="1238"/>
                  </a:cubicBezTo>
                  <a:close/>
                  <a:moveTo>
                    <a:pt x="2147" y="1585"/>
                  </a:moveTo>
                  <a:cubicBezTo>
                    <a:pt x="2190" y="1650"/>
                    <a:pt x="2212" y="1736"/>
                    <a:pt x="2212" y="1823"/>
                  </a:cubicBezTo>
                  <a:cubicBezTo>
                    <a:pt x="2190" y="1780"/>
                    <a:pt x="2169" y="1715"/>
                    <a:pt x="2147" y="1671"/>
                  </a:cubicBezTo>
                  <a:cubicBezTo>
                    <a:pt x="2147" y="1636"/>
                    <a:pt x="2147" y="1615"/>
                    <a:pt x="2147" y="1585"/>
                  </a:cubicBezTo>
                  <a:close/>
                  <a:moveTo>
                    <a:pt x="987" y="3151"/>
                  </a:moveTo>
                  <a:cubicBezTo>
                    <a:pt x="1036" y="3151"/>
                    <a:pt x="1084" y="3156"/>
                    <a:pt x="1128" y="3167"/>
                  </a:cubicBezTo>
                  <a:cubicBezTo>
                    <a:pt x="1366" y="3232"/>
                    <a:pt x="1431" y="3297"/>
                    <a:pt x="1431" y="3341"/>
                  </a:cubicBezTo>
                  <a:cubicBezTo>
                    <a:pt x="1431" y="3362"/>
                    <a:pt x="1366" y="3406"/>
                    <a:pt x="1258" y="3406"/>
                  </a:cubicBezTo>
                  <a:cubicBezTo>
                    <a:pt x="1128" y="3406"/>
                    <a:pt x="1019" y="3341"/>
                    <a:pt x="911" y="3276"/>
                  </a:cubicBezTo>
                  <a:cubicBezTo>
                    <a:pt x="893" y="3239"/>
                    <a:pt x="874" y="3202"/>
                    <a:pt x="856" y="3165"/>
                  </a:cubicBezTo>
                  <a:lnTo>
                    <a:pt x="856" y="3165"/>
                  </a:lnTo>
                  <a:cubicBezTo>
                    <a:pt x="897" y="3156"/>
                    <a:pt x="942" y="3151"/>
                    <a:pt x="987" y="3151"/>
                  </a:cubicBezTo>
                  <a:close/>
                  <a:moveTo>
                    <a:pt x="7697" y="3146"/>
                  </a:moveTo>
                  <a:cubicBezTo>
                    <a:pt x="7805" y="3167"/>
                    <a:pt x="7936" y="3211"/>
                    <a:pt x="8022" y="3297"/>
                  </a:cubicBezTo>
                  <a:cubicBezTo>
                    <a:pt x="7957" y="3384"/>
                    <a:pt x="7827" y="3427"/>
                    <a:pt x="7719" y="3427"/>
                  </a:cubicBezTo>
                  <a:cubicBezTo>
                    <a:pt x="7610" y="3427"/>
                    <a:pt x="7524" y="3406"/>
                    <a:pt x="7502" y="3341"/>
                  </a:cubicBezTo>
                  <a:cubicBezTo>
                    <a:pt x="7480" y="3319"/>
                    <a:pt x="7480" y="3276"/>
                    <a:pt x="7502" y="3254"/>
                  </a:cubicBezTo>
                  <a:cubicBezTo>
                    <a:pt x="7545" y="3189"/>
                    <a:pt x="7610" y="3146"/>
                    <a:pt x="7697" y="3146"/>
                  </a:cubicBezTo>
                  <a:close/>
                  <a:moveTo>
                    <a:pt x="1496" y="5140"/>
                  </a:moveTo>
                  <a:cubicBezTo>
                    <a:pt x="1561" y="5140"/>
                    <a:pt x="1627" y="5162"/>
                    <a:pt x="1692" y="5184"/>
                  </a:cubicBezTo>
                  <a:cubicBezTo>
                    <a:pt x="1583" y="5227"/>
                    <a:pt x="1475" y="5249"/>
                    <a:pt x="1388" y="5249"/>
                  </a:cubicBezTo>
                  <a:lnTo>
                    <a:pt x="1236" y="5249"/>
                  </a:lnTo>
                  <a:cubicBezTo>
                    <a:pt x="1301" y="5162"/>
                    <a:pt x="1388" y="5140"/>
                    <a:pt x="1496" y="5140"/>
                  </a:cubicBezTo>
                  <a:close/>
                  <a:moveTo>
                    <a:pt x="7524" y="5140"/>
                  </a:moveTo>
                  <a:cubicBezTo>
                    <a:pt x="7654" y="5140"/>
                    <a:pt x="7762" y="5205"/>
                    <a:pt x="7849" y="5314"/>
                  </a:cubicBezTo>
                  <a:cubicBezTo>
                    <a:pt x="7914" y="5357"/>
                    <a:pt x="7936" y="5444"/>
                    <a:pt x="7957" y="5509"/>
                  </a:cubicBezTo>
                  <a:cubicBezTo>
                    <a:pt x="7892" y="5509"/>
                    <a:pt x="7827" y="5487"/>
                    <a:pt x="7762" y="5444"/>
                  </a:cubicBezTo>
                  <a:cubicBezTo>
                    <a:pt x="7524" y="5270"/>
                    <a:pt x="7502" y="5140"/>
                    <a:pt x="7502" y="5140"/>
                  </a:cubicBezTo>
                  <a:close/>
                  <a:moveTo>
                    <a:pt x="5984" y="6441"/>
                  </a:moveTo>
                  <a:cubicBezTo>
                    <a:pt x="6049" y="6463"/>
                    <a:pt x="6114" y="6484"/>
                    <a:pt x="6158" y="6549"/>
                  </a:cubicBezTo>
                  <a:cubicBezTo>
                    <a:pt x="6201" y="6571"/>
                    <a:pt x="6223" y="6614"/>
                    <a:pt x="6244" y="6680"/>
                  </a:cubicBezTo>
                  <a:cubicBezTo>
                    <a:pt x="6006" y="6571"/>
                    <a:pt x="5941" y="6441"/>
                    <a:pt x="5941" y="6441"/>
                  </a:cubicBezTo>
                  <a:close/>
                  <a:moveTo>
                    <a:pt x="3448" y="6398"/>
                  </a:moveTo>
                  <a:cubicBezTo>
                    <a:pt x="3469" y="6398"/>
                    <a:pt x="3491" y="6398"/>
                    <a:pt x="3513" y="6419"/>
                  </a:cubicBezTo>
                  <a:cubicBezTo>
                    <a:pt x="3643" y="6441"/>
                    <a:pt x="3708" y="6549"/>
                    <a:pt x="3730" y="6658"/>
                  </a:cubicBezTo>
                  <a:cubicBezTo>
                    <a:pt x="3708" y="6788"/>
                    <a:pt x="3599" y="6961"/>
                    <a:pt x="3318" y="7048"/>
                  </a:cubicBezTo>
                  <a:cubicBezTo>
                    <a:pt x="3188" y="6918"/>
                    <a:pt x="3144" y="6723"/>
                    <a:pt x="3209" y="6571"/>
                  </a:cubicBezTo>
                  <a:cubicBezTo>
                    <a:pt x="3253" y="6463"/>
                    <a:pt x="3339" y="6398"/>
                    <a:pt x="3448" y="6398"/>
                  </a:cubicBezTo>
                  <a:close/>
                  <a:moveTo>
                    <a:pt x="5356" y="67"/>
                  </a:moveTo>
                  <a:cubicBezTo>
                    <a:pt x="5594" y="67"/>
                    <a:pt x="5833" y="110"/>
                    <a:pt x="6049" y="175"/>
                  </a:cubicBezTo>
                  <a:cubicBezTo>
                    <a:pt x="6505" y="284"/>
                    <a:pt x="6786" y="696"/>
                    <a:pt x="6743" y="1151"/>
                  </a:cubicBezTo>
                  <a:cubicBezTo>
                    <a:pt x="6591" y="1173"/>
                    <a:pt x="6483" y="1281"/>
                    <a:pt x="6418" y="1411"/>
                  </a:cubicBezTo>
                  <a:cubicBezTo>
                    <a:pt x="6375" y="1520"/>
                    <a:pt x="6375" y="1628"/>
                    <a:pt x="6418" y="1715"/>
                  </a:cubicBezTo>
                  <a:cubicBezTo>
                    <a:pt x="6440" y="1780"/>
                    <a:pt x="6483" y="1801"/>
                    <a:pt x="6526" y="1801"/>
                  </a:cubicBezTo>
                  <a:cubicBezTo>
                    <a:pt x="6656" y="1801"/>
                    <a:pt x="6786" y="1520"/>
                    <a:pt x="6830" y="1216"/>
                  </a:cubicBezTo>
                  <a:lnTo>
                    <a:pt x="6938" y="1216"/>
                  </a:lnTo>
                  <a:cubicBezTo>
                    <a:pt x="7198" y="1238"/>
                    <a:pt x="7437" y="1324"/>
                    <a:pt x="7632" y="1498"/>
                  </a:cubicBezTo>
                  <a:cubicBezTo>
                    <a:pt x="8174" y="1931"/>
                    <a:pt x="8326" y="2820"/>
                    <a:pt x="8066" y="3232"/>
                  </a:cubicBezTo>
                  <a:cubicBezTo>
                    <a:pt x="7979" y="3146"/>
                    <a:pt x="7827" y="3081"/>
                    <a:pt x="7697" y="3081"/>
                  </a:cubicBezTo>
                  <a:cubicBezTo>
                    <a:pt x="7683" y="3078"/>
                    <a:pt x="7669" y="3076"/>
                    <a:pt x="7654" y="3076"/>
                  </a:cubicBezTo>
                  <a:cubicBezTo>
                    <a:pt x="7561" y="3076"/>
                    <a:pt x="7472" y="3135"/>
                    <a:pt x="7415" y="3211"/>
                  </a:cubicBezTo>
                  <a:cubicBezTo>
                    <a:pt x="7394" y="3276"/>
                    <a:pt x="7394" y="3341"/>
                    <a:pt x="7415" y="3384"/>
                  </a:cubicBezTo>
                  <a:cubicBezTo>
                    <a:pt x="7437" y="3427"/>
                    <a:pt x="7524" y="3514"/>
                    <a:pt x="7719" y="3514"/>
                  </a:cubicBezTo>
                  <a:cubicBezTo>
                    <a:pt x="7871" y="3514"/>
                    <a:pt x="8001" y="3449"/>
                    <a:pt x="8087" y="3341"/>
                  </a:cubicBezTo>
                  <a:cubicBezTo>
                    <a:pt x="8196" y="3449"/>
                    <a:pt x="8304" y="3579"/>
                    <a:pt x="8369" y="3709"/>
                  </a:cubicBezTo>
                  <a:cubicBezTo>
                    <a:pt x="8651" y="4121"/>
                    <a:pt x="8694" y="4642"/>
                    <a:pt x="8499" y="5075"/>
                  </a:cubicBezTo>
                  <a:cubicBezTo>
                    <a:pt x="8413" y="5292"/>
                    <a:pt x="8261" y="5444"/>
                    <a:pt x="8044" y="5509"/>
                  </a:cubicBezTo>
                  <a:cubicBezTo>
                    <a:pt x="8022" y="5422"/>
                    <a:pt x="7957" y="5335"/>
                    <a:pt x="7892" y="5249"/>
                  </a:cubicBezTo>
                  <a:cubicBezTo>
                    <a:pt x="7805" y="5140"/>
                    <a:pt x="7675" y="5075"/>
                    <a:pt x="7524" y="5053"/>
                  </a:cubicBezTo>
                  <a:cubicBezTo>
                    <a:pt x="7480" y="5053"/>
                    <a:pt x="7437" y="5075"/>
                    <a:pt x="7437" y="5119"/>
                  </a:cubicBezTo>
                  <a:cubicBezTo>
                    <a:pt x="7394" y="5205"/>
                    <a:pt x="7502" y="5357"/>
                    <a:pt x="7719" y="5509"/>
                  </a:cubicBezTo>
                  <a:cubicBezTo>
                    <a:pt x="7772" y="5562"/>
                    <a:pt x="7855" y="5601"/>
                    <a:pt x="7931" y="5601"/>
                  </a:cubicBezTo>
                  <a:cubicBezTo>
                    <a:pt x="7948" y="5601"/>
                    <a:pt x="7964" y="5599"/>
                    <a:pt x="7979" y="5595"/>
                  </a:cubicBezTo>
                  <a:lnTo>
                    <a:pt x="7979" y="5595"/>
                  </a:lnTo>
                  <a:cubicBezTo>
                    <a:pt x="8066" y="5921"/>
                    <a:pt x="7979" y="6268"/>
                    <a:pt x="7805" y="6549"/>
                  </a:cubicBezTo>
                  <a:cubicBezTo>
                    <a:pt x="7621" y="6768"/>
                    <a:pt x="7345" y="6882"/>
                    <a:pt x="7068" y="6882"/>
                  </a:cubicBezTo>
                  <a:cubicBezTo>
                    <a:pt x="6988" y="6882"/>
                    <a:pt x="6908" y="6872"/>
                    <a:pt x="6830" y="6853"/>
                  </a:cubicBezTo>
                  <a:cubicBezTo>
                    <a:pt x="6656" y="6810"/>
                    <a:pt x="6505" y="6766"/>
                    <a:pt x="6331" y="6723"/>
                  </a:cubicBezTo>
                  <a:cubicBezTo>
                    <a:pt x="6310" y="6528"/>
                    <a:pt x="6158" y="6398"/>
                    <a:pt x="5984" y="6376"/>
                  </a:cubicBezTo>
                  <a:cubicBezTo>
                    <a:pt x="5972" y="6372"/>
                    <a:pt x="5961" y="6370"/>
                    <a:pt x="5951" y="6370"/>
                  </a:cubicBezTo>
                  <a:cubicBezTo>
                    <a:pt x="5905" y="6370"/>
                    <a:pt x="5876" y="6406"/>
                    <a:pt x="5876" y="6441"/>
                  </a:cubicBezTo>
                  <a:cubicBezTo>
                    <a:pt x="5854" y="6549"/>
                    <a:pt x="5984" y="6680"/>
                    <a:pt x="6244" y="6788"/>
                  </a:cubicBezTo>
                  <a:cubicBezTo>
                    <a:pt x="6244" y="6940"/>
                    <a:pt x="6179" y="7113"/>
                    <a:pt x="6049" y="7222"/>
                  </a:cubicBezTo>
                  <a:cubicBezTo>
                    <a:pt x="5767" y="7483"/>
                    <a:pt x="5411" y="7614"/>
                    <a:pt x="5049" y="7614"/>
                  </a:cubicBezTo>
                  <a:cubicBezTo>
                    <a:pt x="5021" y="7614"/>
                    <a:pt x="4993" y="7613"/>
                    <a:pt x="4965" y="7612"/>
                  </a:cubicBezTo>
                  <a:cubicBezTo>
                    <a:pt x="4749" y="7612"/>
                    <a:pt x="4553" y="7590"/>
                    <a:pt x="4337" y="7547"/>
                  </a:cubicBezTo>
                  <a:cubicBezTo>
                    <a:pt x="3990" y="7482"/>
                    <a:pt x="3643" y="7330"/>
                    <a:pt x="3383" y="7113"/>
                  </a:cubicBezTo>
                  <a:cubicBezTo>
                    <a:pt x="3686" y="7005"/>
                    <a:pt x="3795" y="6810"/>
                    <a:pt x="3816" y="6636"/>
                  </a:cubicBezTo>
                  <a:cubicBezTo>
                    <a:pt x="3816" y="6422"/>
                    <a:pt x="3640" y="6295"/>
                    <a:pt x="3463" y="6295"/>
                  </a:cubicBezTo>
                  <a:cubicBezTo>
                    <a:pt x="3336" y="6295"/>
                    <a:pt x="3208" y="6361"/>
                    <a:pt x="3144" y="6506"/>
                  </a:cubicBezTo>
                  <a:cubicBezTo>
                    <a:pt x="3079" y="6680"/>
                    <a:pt x="3122" y="6896"/>
                    <a:pt x="3253" y="7026"/>
                  </a:cubicBezTo>
                  <a:cubicBezTo>
                    <a:pt x="3136" y="7046"/>
                    <a:pt x="3019" y="7057"/>
                    <a:pt x="2902" y="7057"/>
                  </a:cubicBezTo>
                  <a:cubicBezTo>
                    <a:pt x="2758" y="7057"/>
                    <a:pt x="2615" y="7041"/>
                    <a:pt x="2472" y="7005"/>
                  </a:cubicBezTo>
                  <a:cubicBezTo>
                    <a:pt x="1952" y="6918"/>
                    <a:pt x="1496" y="6549"/>
                    <a:pt x="1280" y="6051"/>
                  </a:cubicBezTo>
                  <a:cubicBezTo>
                    <a:pt x="1150" y="5812"/>
                    <a:pt x="1106" y="5530"/>
                    <a:pt x="1193" y="5270"/>
                  </a:cubicBezTo>
                  <a:lnTo>
                    <a:pt x="1193" y="5270"/>
                  </a:lnTo>
                  <a:cubicBezTo>
                    <a:pt x="1258" y="5292"/>
                    <a:pt x="1345" y="5292"/>
                    <a:pt x="1410" y="5292"/>
                  </a:cubicBezTo>
                  <a:cubicBezTo>
                    <a:pt x="1583" y="5292"/>
                    <a:pt x="1778" y="5227"/>
                    <a:pt x="1778" y="5162"/>
                  </a:cubicBezTo>
                  <a:cubicBezTo>
                    <a:pt x="1778" y="5097"/>
                    <a:pt x="1692" y="5032"/>
                    <a:pt x="1518" y="5032"/>
                  </a:cubicBezTo>
                  <a:cubicBezTo>
                    <a:pt x="1388" y="5032"/>
                    <a:pt x="1236" y="5075"/>
                    <a:pt x="1171" y="5184"/>
                  </a:cubicBezTo>
                  <a:cubicBezTo>
                    <a:pt x="824" y="5119"/>
                    <a:pt x="521" y="4902"/>
                    <a:pt x="347" y="4598"/>
                  </a:cubicBezTo>
                  <a:cubicBezTo>
                    <a:pt x="152" y="4295"/>
                    <a:pt x="109" y="3904"/>
                    <a:pt x="239" y="3579"/>
                  </a:cubicBezTo>
                  <a:cubicBezTo>
                    <a:pt x="347" y="3362"/>
                    <a:pt x="542" y="3211"/>
                    <a:pt x="781" y="3146"/>
                  </a:cubicBezTo>
                  <a:cubicBezTo>
                    <a:pt x="803" y="3211"/>
                    <a:pt x="846" y="3254"/>
                    <a:pt x="889" y="3297"/>
                  </a:cubicBezTo>
                  <a:cubicBezTo>
                    <a:pt x="998" y="3406"/>
                    <a:pt x="1128" y="3471"/>
                    <a:pt x="1280" y="3471"/>
                  </a:cubicBezTo>
                  <a:cubicBezTo>
                    <a:pt x="1410" y="3471"/>
                    <a:pt x="1518" y="3384"/>
                    <a:pt x="1540" y="3319"/>
                  </a:cubicBezTo>
                  <a:cubicBezTo>
                    <a:pt x="1540" y="3276"/>
                    <a:pt x="1496" y="3146"/>
                    <a:pt x="1171" y="3081"/>
                  </a:cubicBezTo>
                  <a:cubicBezTo>
                    <a:pt x="1117" y="3070"/>
                    <a:pt x="1057" y="3064"/>
                    <a:pt x="998" y="3064"/>
                  </a:cubicBezTo>
                  <a:cubicBezTo>
                    <a:pt x="938" y="3064"/>
                    <a:pt x="879" y="3070"/>
                    <a:pt x="824" y="3081"/>
                  </a:cubicBezTo>
                  <a:cubicBezTo>
                    <a:pt x="629" y="2647"/>
                    <a:pt x="629" y="2170"/>
                    <a:pt x="824" y="1758"/>
                  </a:cubicBezTo>
                  <a:cubicBezTo>
                    <a:pt x="985" y="1517"/>
                    <a:pt x="1241" y="1383"/>
                    <a:pt x="1584" y="1383"/>
                  </a:cubicBezTo>
                  <a:cubicBezTo>
                    <a:pt x="1703" y="1383"/>
                    <a:pt x="1833" y="1399"/>
                    <a:pt x="1973" y="1433"/>
                  </a:cubicBezTo>
                  <a:cubicBezTo>
                    <a:pt x="2017" y="1433"/>
                    <a:pt x="2060" y="1454"/>
                    <a:pt x="2082" y="1476"/>
                  </a:cubicBezTo>
                  <a:cubicBezTo>
                    <a:pt x="2082" y="1541"/>
                    <a:pt x="2082" y="1628"/>
                    <a:pt x="2082" y="1693"/>
                  </a:cubicBezTo>
                  <a:cubicBezTo>
                    <a:pt x="2147" y="1888"/>
                    <a:pt x="2190" y="1910"/>
                    <a:pt x="2212" y="1910"/>
                  </a:cubicBezTo>
                  <a:cubicBezTo>
                    <a:pt x="2255" y="1910"/>
                    <a:pt x="2277" y="1888"/>
                    <a:pt x="2277" y="1866"/>
                  </a:cubicBezTo>
                  <a:cubicBezTo>
                    <a:pt x="2320" y="1715"/>
                    <a:pt x="2277" y="1563"/>
                    <a:pt x="2169" y="1433"/>
                  </a:cubicBezTo>
                  <a:cubicBezTo>
                    <a:pt x="2234" y="761"/>
                    <a:pt x="2754" y="240"/>
                    <a:pt x="3426" y="175"/>
                  </a:cubicBezTo>
                  <a:cubicBezTo>
                    <a:pt x="3491" y="154"/>
                    <a:pt x="3556" y="154"/>
                    <a:pt x="3621" y="154"/>
                  </a:cubicBezTo>
                  <a:cubicBezTo>
                    <a:pt x="3643" y="152"/>
                    <a:pt x="3665" y="152"/>
                    <a:pt x="3686" y="152"/>
                  </a:cubicBezTo>
                  <a:cubicBezTo>
                    <a:pt x="4006" y="152"/>
                    <a:pt x="4284" y="300"/>
                    <a:pt x="4467" y="544"/>
                  </a:cubicBezTo>
                  <a:cubicBezTo>
                    <a:pt x="4402" y="782"/>
                    <a:pt x="4423" y="1021"/>
                    <a:pt x="4532" y="1238"/>
                  </a:cubicBezTo>
                  <a:cubicBezTo>
                    <a:pt x="4553" y="1281"/>
                    <a:pt x="4597" y="1303"/>
                    <a:pt x="4640" y="1303"/>
                  </a:cubicBezTo>
                  <a:lnTo>
                    <a:pt x="4662" y="1303"/>
                  </a:lnTo>
                  <a:cubicBezTo>
                    <a:pt x="4705" y="1281"/>
                    <a:pt x="4727" y="1259"/>
                    <a:pt x="4749" y="1216"/>
                  </a:cubicBezTo>
                  <a:cubicBezTo>
                    <a:pt x="4770" y="978"/>
                    <a:pt x="4705" y="739"/>
                    <a:pt x="4553" y="544"/>
                  </a:cubicBezTo>
                  <a:cubicBezTo>
                    <a:pt x="4640" y="327"/>
                    <a:pt x="4835" y="67"/>
                    <a:pt x="5356" y="67"/>
                  </a:cubicBezTo>
                  <a:close/>
                  <a:moveTo>
                    <a:pt x="5300" y="0"/>
                  </a:moveTo>
                  <a:cubicBezTo>
                    <a:pt x="4953" y="0"/>
                    <a:pt x="4634" y="192"/>
                    <a:pt x="4510" y="501"/>
                  </a:cubicBezTo>
                  <a:cubicBezTo>
                    <a:pt x="4307" y="257"/>
                    <a:pt x="4009" y="108"/>
                    <a:pt x="3704" y="108"/>
                  </a:cubicBezTo>
                  <a:cubicBezTo>
                    <a:pt x="3684" y="108"/>
                    <a:pt x="3663" y="109"/>
                    <a:pt x="3643" y="110"/>
                  </a:cubicBezTo>
                  <a:lnTo>
                    <a:pt x="3426" y="110"/>
                  </a:lnTo>
                  <a:cubicBezTo>
                    <a:pt x="2732" y="175"/>
                    <a:pt x="2190" y="717"/>
                    <a:pt x="2082" y="1411"/>
                  </a:cubicBezTo>
                  <a:cubicBezTo>
                    <a:pt x="2060" y="1389"/>
                    <a:pt x="2017" y="1368"/>
                    <a:pt x="1995" y="1368"/>
                  </a:cubicBezTo>
                  <a:cubicBezTo>
                    <a:pt x="1842" y="1335"/>
                    <a:pt x="1701" y="1319"/>
                    <a:pt x="1572" y="1319"/>
                  </a:cubicBezTo>
                  <a:cubicBezTo>
                    <a:pt x="1192" y="1319"/>
                    <a:pt x="921" y="1461"/>
                    <a:pt x="759" y="1736"/>
                  </a:cubicBezTo>
                  <a:cubicBezTo>
                    <a:pt x="542" y="2170"/>
                    <a:pt x="521" y="2669"/>
                    <a:pt x="716" y="3124"/>
                  </a:cubicBezTo>
                  <a:cubicBezTo>
                    <a:pt x="477" y="3167"/>
                    <a:pt x="261" y="3341"/>
                    <a:pt x="152" y="3579"/>
                  </a:cubicBezTo>
                  <a:cubicBezTo>
                    <a:pt x="0" y="3948"/>
                    <a:pt x="44" y="4338"/>
                    <a:pt x="261" y="4663"/>
                  </a:cubicBezTo>
                  <a:cubicBezTo>
                    <a:pt x="434" y="4988"/>
                    <a:pt x="738" y="5227"/>
                    <a:pt x="1106" y="5292"/>
                  </a:cubicBezTo>
                  <a:cubicBezTo>
                    <a:pt x="1019" y="5574"/>
                    <a:pt x="1041" y="5856"/>
                    <a:pt x="1171" y="6116"/>
                  </a:cubicBezTo>
                  <a:cubicBezTo>
                    <a:pt x="1410" y="6636"/>
                    <a:pt x="1887" y="7026"/>
                    <a:pt x="2450" y="7135"/>
                  </a:cubicBezTo>
                  <a:cubicBezTo>
                    <a:pt x="2591" y="7156"/>
                    <a:pt x="2732" y="7167"/>
                    <a:pt x="2873" y="7167"/>
                  </a:cubicBezTo>
                  <a:cubicBezTo>
                    <a:pt x="3014" y="7167"/>
                    <a:pt x="3155" y="7156"/>
                    <a:pt x="3296" y="7135"/>
                  </a:cubicBezTo>
                  <a:cubicBezTo>
                    <a:pt x="3578" y="7395"/>
                    <a:pt x="3946" y="7568"/>
                    <a:pt x="4337" y="7612"/>
                  </a:cubicBezTo>
                  <a:cubicBezTo>
                    <a:pt x="4532" y="7677"/>
                    <a:pt x="4749" y="7698"/>
                    <a:pt x="4965" y="7698"/>
                  </a:cubicBezTo>
                  <a:lnTo>
                    <a:pt x="4965" y="7720"/>
                  </a:lnTo>
                  <a:cubicBezTo>
                    <a:pt x="4991" y="7722"/>
                    <a:pt x="5017" y="7722"/>
                    <a:pt x="5043" y="7722"/>
                  </a:cubicBezTo>
                  <a:cubicBezTo>
                    <a:pt x="5429" y="7722"/>
                    <a:pt x="5808" y="7572"/>
                    <a:pt x="6093" y="7308"/>
                  </a:cubicBezTo>
                  <a:cubicBezTo>
                    <a:pt x="6223" y="7178"/>
                    <a:pt x="6310" y="7026"/>
                    <a:pt x="6331" y="6831"/>
                  </a:cubicBezTo>
                  <a:cubicBezTo>
                    <a:pt x="6483" y="6896"/>
                    <a:pt x="6656" y="6918"/>
                    <a:pt x="6808" y="6961"/>
                  </a:cubicBezTo>
                  <a:cubicBezTo>
                    <a:pt x="6900" y="6987"/>
                    <a:pt x="6991" y="6999"/>
                    <a:pt x="7081" y="6999"/>
                  </a:cubicBezTo>
                  <a:cubicBezTo>
                    <a:pt x="7374" y="6999"/>
                    <a:pt x="7650" y="6868"/>
                    <a:pt x="7849" y="6636"/>
                  </a:cubicBezTo>
                  <a:cubicBezTo>
                    <a:pt x="8066" y="6333"/>
                    <a:pt x="8131" y="5964"/>
                    <a:pt x="8066" y="5617"/>
                  </a:cubicBezTo>
                  <a:cubicBezTo>
                    <a:pt x="8282" y="5552"/>
                    <a:pt x="8478" y="5357"/>
                    <a:pt x="8564" y="5140"/>
                  </a:cubicBezTo>
                  <a:cubicBezTo>
                    <a:pt x="8781" y="4663"/>
                    <a:pt x="8716" y="4121"/>
                    <a:pt x="8434" y="3709"/>
                  </a:cubicBezTo>
                  <a:cubicBezTo>
                    <a:pt x="8347" y="3558"/>
                    <a:pt x="8261" y="3427"/>
                    <a:pt x="8131" y="3319"/>
                  </a:cubicBezTo>
                  <a:cubicBezTo>
                    <a:pt x="8413" y="2885"/>
                    <a:pt x="8261" y="1931"/>
                    <a:pt x="7675" y="1454"/>
                  </a:cubicBezTo>
                  <a:cubicBezTo>
                    <a:pt x="7480" y="1281"/>
                    <a:pt x="7220" y="1173"/>
                    <a:pt x="6938" y="1151"/>
                  </a:cubicBezTo>
                  <a:lnTo>
                    <a:pt x="6830" y="1151"/>
                  </a:lnTo>
                  <a:cubicBezTo>
                    <a:pt x="6873" y="674"/>
                    <a:pt x="6548" y="240"/>
                    <a:pt x="6093" y="132"/>
                  </a:cubicBezTo>
                  <a:cubicBezTo>
                    <a:pt x="5854" y="67"/>
                    <a:pt x="5594" y="24"/>
                    <a:pt x="5356" y="2"/>
                  </a:cubicBezTo>
                  <a:cubicBezTo>
                    <a:pt x="5337" y="1"/>
                    <a:pt x="5318" y="0"/>
                    <a:pt x="53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25" name="Google Shape;5205;p83">
              <a:extLst>
                <a:ext uri="{FF2B5EF4-FFF2-40B4-BE49-F238E27FC236}">
                  <a16:creationId xmlns:a16="http://schemas.microsoft.com/office/drawing/2014/main" id="{E06D5F79-204C-AE64-990D-5FB388463ABE}"/>
                </a:ext>
              </a:extLst>
            </p:cNvPr>
            <p:cNvSpPr/>
            <p:nvPr/>
          </p:nvSpPr>
          <p:spPr>
            <a:xfrm>
              <a:off x="2620354" y="2541365"/>
              <a:ext cx="353319" cy="246193"/>
            </a:xfrm>
            <a:custGeom>
              <a:avLst/>
              <a:gdLst/>
              <a:ahLst/>
              <a:cxnLst/>
              <a:rect l="l" t="t" r="r" b="b"/>
              <a:pathLst>
                <a:path w="8595" h="5989" extrusionOk="0">
                  <a:moveTo>
                    <a:pt x="5896" y="1"/>
                  </a:moveTo>
                  <a:cubicBezTo>
                    <a:pt x="5588" y="1"/>
                    <a:pt x="5516" y="1588"/>
                    <a:pt x="5516" y="1588"/>
                  </a:cubicBezTo>
                  <a:lnTo>
                    <a:pt x="2220" y="2260"/>
                  </a:lnTo>
                  <a:cubicBezTo>
                    <a:pt x="2220" y="2260"/>
                    <a:pt x="1808" y="634"/>
                    <a:pt x="1375" y="395"/>
                  </a:cubicBezTo>
                  <a:cubicBezTo>
                    <a:pt x="1367" y="391"/>
                    <a:pt x="1359" y="389"/>
                    <a:pt x="1351" y="389"/>
                  </a:cubicBezTo>
                  <a:cubicBezTo>
                    <a:pt x="943" y="389"/>
                    <a:pt x="1" y="5989"/>
                    <a:pt x="4159" y="5989"/>
                  </a:cubicBezTo>
                  <a:cubicBezTo>
                    <a:pt x="4367" y="5989"/>
                    <a:pt x="4588" y="5975"/>
                    <a:pt x="4822" y="5945"/>
                  </a:cubicBezTo>
                  <a:cubicBezTo>
                    <a:pt x="8594" y="5490"/>
                    <a:pt x="6383" y="417"/>
                    <a:pt x="5993" y="48"/>
                  </a:cubicBezTo>
                  <a:cubicBezTo>
                    <a:pt x="5958" y="16"/>
                    <a:pt x="5926" y="1"/>
                    <a:pt x="58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26" name="Google Shape;5206;p83">
              <a:extLst>
                <a:ext uri="{FF2B5EF4-FFF2-40B4-BE49-F238E27FC236}">
                  <a16:creationId xmlns:a16="http://schemas.microsoft.com/office/drawing/2014/main" id="{D3F10C0F-3F7F-721A-D465-1EE330D37F83}"/>
                </a:ext>
              </a:extLst>
            </p:cNvPr>
            <p:cNvSpPr/>
            <p:nvPr/>
          </p:nvSpPr>
          <p:spPr>
            <a:xfrm>
              <a:off x="2783796" y="2676114"/>
              <a:ext cx="64210" cy="38888"/>
            </a:xfrm>
            <a:custGeom>
              <a:avLst/>
              <a:gdLst/>
              <a:ahLst/>
              <a:cxnLst/>
              <a:rect l="l" t="t" r="r" b="b"/>
              <a:pathLst>
                <a:path w="1562" h="946" extrusionOk="0">
                  <a:moveTo>
                    <a:pt x="1561" y="1"/>
                  </a:moveTo>
                  <a:lnTo>
                    <a:pt x="0" y="217"/>
                  </a:lnTo>
                  <a:cubicBezTo>
                    <a:pt x="388" y="758"/>
                    <a:pt x="684" y="945"/>
                    <a:pt x="910" y="945"/>
                  </a:cubicBezTo>
                  <a:cubicBezTo>
                    <a:pt x="1416" y="945"/>
                    <a:pt x="1561" y="1"/>
                    <a:pt x="15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27" name="Google Shape;5207;p83">
              <a:extLst>
                <a:ext uri="{FF2B5EF4-FFF2-40B4-BE49-F238E27FC236}">
                  <a16:creationId xmlns:a16="http://schemas.microsoft.com/office/drawing/2014/main" id="{A5A385E9-7507-4466-2027-C5D54ABA64D4}"/>
                </a:ext>
              </a:extLst>
            </p:cNvPr>
            <p:cNvSpPr/>
            <p:nvPr/>
          </p:nvSpPr>
          <p:spPr>
            <a:xfrm>
              <a:off x="2832795" y="2605944"/>
              <a:ext cx="16073" cy="80900"/>
            </a:xfrm>
            <a:custGeom>
              <a:avLst/>
              <a:gdLst/>
              <a:ahLst/>
              <a:cxnLst/>
              <a:rect l="l" t="t" r="r" b="b"/>
              <a:pathLst>
                <a:path w="391" h="1968" extrusionOk="0">
                  <a:moveTo>
                    <a:pt x="339" y="0"/>
                  </a:moveTo>
                  <a:cubicBezTo>
                    <a:pt x="331" y="0"/>
                    <a:pt x="326" y="6"/>
                    <a:pt x="326" y="17"/>
                  </a:cubicBezTo>
                  <a:cubicBezTo>
                    <a:pt x="304" y="17"/>
                    <a:pt x="1" y="580"/>
                    <a:pt x="109" y="1903"/>
                  </a:cubicBezTo>
                  <a:cubicBezTo>
                    <a:pt x="109" y="1924"/>
                    <a:pt x="131" y="1946"/>
                    <a:pt x="152" y="1946"/>
                  </a:cubicBezTo>
                  <a:lnTo>
                    <a:pt x="152" y="1968"/>
                  </a:lnTo>
                  <a:cubicBezTo>
                    <a:pt x="174" y="1968"/>
                    <a:pt x="196" y="1946"/>
                    <a:pt x="196" y="1924"/>
                  </a:cubicBezTo>
                  <a:cubicBezTo>
                    <a:pt x="66" y="624"/>
                    <a:pt x="391" y="60"/>
                    <a:pt x="391" y="60"/>
                  </a:cubicBezTo>
                  <a:cubicBezTo>
                    <a:pt x="391" y="38"/>
                    <a:pt x="391" y="17"/>
                    <a:pt x="369" y="17"/>
                  </a:cubicBezTo>
                  <a:cubicBezTo>
                    <a:pt x="358" y="6"/>
                    <a:pt x="348" y="0"/>
                    <a:pt x="3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28" name="Google Shape;5208;p83">
              <a:extLst>
                <a:ext uri="{FF2B5EF4-FFF2-40B4-BE49-F238E27FC236}">
                  <a16:creationId xmlns:a16="http://schemas.microsoft.com/office/drawing/2014/main" id="{26B8EF40-CA10-205A-7A7D-E578BD149E8B}"/>
                </a:ext>
              </a:extLst>
            </p:cNvPr>
            <p:cNvSpPr/>
            <p:nvPr/>
          </p:nvSpPr>
          <p:spPr>
            <a:xfrm>
              <a:off x="2709803" y="2630156"/>
              <a:ext cx="87395" cy="54920"/>
            </a:xfrm>
            <a:custGeom>
              <a:avLst/>
              <a:gdLst/>
              <a:ahLst/>
              <a:cxnLst/>
              <a:rect l="l" t="t" r="r" b="b"/>
              <a:pathLst>
                <a:path w="2126" h="1336" extrusionOk="0">
                  <a:moveTo>
                    <a:pt x="407" y="1"/>
                  </a:moveTo>
                  <a:cubicBezTo>
                    <a:pt x="185" y="1"/>
                    <a:pt x="44" y="56"/>
                    <a:pt x="44" y="56"/>
                  </a:cubicBezTo>
                  <a:cubicBezTo>
                    <a:pt x="22" y="56"/>
                    <a:pt x="1" y="78"/>
                    <a:pt x="22" y="100"/>
                  </a:cubicBezTo>
                  <a:cubicBezTo>
                    <a:pt x="22" y="115"/>
                    <a:pt x="33" y="130"/>
                    <a:pt x="47" y="130"/>
                  </a:cubicBezTo>
                  <a:cubicBezTo>
                    <a:pt x="53" y="130"/>
                    <a:pt x="59" y="128"/>
                    <a:pt x="66" y="121"/>
                  </a:cubicBezTo>
                  <a:cubicBezTo>
                    <a:pt x="81" y="121"/>
                    <a:pt x="219" y="69"/>
                    <a:pt x="430" y="69"/>
                  </a:cubicBezTo>
                  <a:cubicBezTo>
                    <a:pt x="825" y="69"/>
                    <a:pt x="1473" y="253"/>
                    <a:pt x="2039" y="1314"/>
                  </a:cubicBezTo>
                  <a:cubicBezTo>
                    <a:pt x="2039" y="1335"/>
                    <a:pt x="2060" y="1335"/>
                    <a:pt x="2082" y="1335"/>
                  </a:cubicBezTo>
                  <a:cubicBezTo>
                    <a:pt x="2104" y="1335"/>
                    <a:pt x="2125" y="1314"/>
                    <a:pt x="2104" y="1292"/>
                  </a:cubicBezTo>
                  <a:cubicBezTo>
                    <a:pt x="1512" y="193"/>
                    <a:pt x="819" y="1"/>
                    <a:pt x="4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29" name="Google Shape;5209;p83">
              <a:extLst>
                <a:ext uri="{FF2B5EF4-FFF2-40B4-BE49-F238E27FC236}">
                  <a16:creationId xmlns:a16="http://schemas.microsoft.com/office/drawing/2014/main" id="{7BBF75D4-DF11-A0F1-C2A6-B4D081DF9DFE}"/>
                </a:ext>
              </a:extLst>
            </p:cNvPr>
            <p:cNvSpPr/>
            <p:nvPr/>
          </p:nvSpPr>
          <p:spPr>
            <a:xfrm>
              <a:off x="2799828" y="2728690"/>
              <a:ext cx="23226" cy="35722"/>
            </a:xfrm>
            <a:custGeom>
              <a:avLst/>
              <a:gdLst/>
              <a:ahLst/>
              <a:cxnLst/>
              <a:rect l="l" t="t" r="r" b="b"/>
              <a:pathLst>
                <a:path w="565" h="869" extrusionOk="0">
                  <a:moveTo>
                    <a:pt x="44" y="1"/>
                  </a:moveTo>
                  <a:cubicBezTo>
                    <a:pt x="22" y="22"/>
                    <a:pt x="1" y="22"/>
                    <a:pt x="1" y="44"/>
                  </a:cubicBezTo>
                  <a:cubicBezTo>
                    <a:pt x="1" y="109"/>
                    <a:pt x="22" y="716"/>
                    <a:pt x="196" y="846"/>
                  </a:cubicBezTo>
                  <a:cubicBezTo>
                    <a:pt x="217" y="846"/>
                    <a:pt x="239" y="868"/>
                    <a:pt x="261" y="868"/>
                  </a:cubicBezTo>
                  <a:lnTo>
                    <a:pt x="282" y="846"/>
                  </a:lnTo>
                  <a:cubicBezTo>
                    <a:pt x="564" y="781"/>
                    <a:pt x="564" y="131"/>
                    <a:pt x="564" y="44"/>
                  </a:cubicBezTo>
                  <a:cubicBezTo>
                    <a:pt x="564" y="22"/>
                    <a:pt x="543" y="1"/>
                    <a:pt x="521" y="1"/>
                  </a:cubicBezTo>
                  <a:cubicBezTo>
                    <a:pt x="499" y="1"/>
                    <a:pt x="477" y="22"/>
                    <a:pt x="477" y="44"/>
                  </a:cubicBezTo>
                  <a:cubicBezTo>
                    <a:pt x="477" y="304"/>
                    <a:pt x="434" y="738"/>
                    <a:pt x="282" y="781"/>
                  </a:cubicBezTo>
                  <a:lnTo>
                    <a:pt x="239" y="781"/>
                  </a:lnTo>
                  <a:cubicBezTo>
                    <a:pt x="131" y="695"/>
                    <a:pt x="87" y="283"/>
                    <a:pt x="87" y="44"/>
                  </a:cubicBezTo>
                  <a:cubicBezTo>
                    <a:pt x="87" y="22"/>
                    <a:pt x="66" y="1"/>
                    <a:pt x="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30" name="Google Shape;5210;p83">
              <a:extLst>
                <a:ext uri="{FF2B5EF4-FFF2-40B4-BE49-F238E27FC236}">
                  <a16:creationId xmlns:a16="http://schemas.microsoft.com/office/drawing/2014/main" id="{19611287-C70B-2839-F11B-7C9C6E196971}"/>
                </a:ext>
              </a:extLst>
            </p:cNvPr>
            <p:cNvSpPr/>
            <p:nvPr/>
          </p:nvSpPr>
          <p:spPr>
            <a:xfrm>
              <a:off x="2736564" y="2655273"/>
              <a:ext cx="23185" cy="27131"/>
            </a:xfrm>
            <a:custGeom>
              <a:avLst/>
              <a:gdLst/>
              <a:ahLst/>
              <a:cxnLst/>
              <a:rect l="l" t="t" r="r" b="b"/>
              <a:pathLst>
                <a:path w="564" h="660" extrusionOk="0">
                  <a:moveTo>
                    <a:pt x="410" y="0"/>
                  </a:moveTo>
                  <a:cubicBezTo>
                    <a:pt x="388" y="0"/>
                    <a:pt x="369" y="17"/>
                    <a:pt x="369" y="52"/>
                  </a:cubicBezTo>
                  <a:cubicBezTo>
                    <a:pt x="434" y="269"/>
                    <a:pt x="455" y="551"/>
                    <a:pt x="390" y="594"/>
                  </a:cubicBezTo>
                  <a:lnTo>
                    <a:pt x="369" y="594"/>
                  </a:lnTo>
                  <a:cubicBezTo>
                    <a:pt x="282" y="551"/>
                    <a:pt x="152" y="334"/>
                    <a:pt x="87" y="204"/>
                  </a:cubicBezTo>
                  <a:cubicBezTo>
                    <a:pt x="72" y="189"/>
                    <a:pt x="56" y="173"/>
                    <a:pt x="41" y="173"/>
                  </a:cubicBezTo>
                  <a:cubicBezTo>
                    <a:pt x="35" y="173"/>
                    <a:pt x="28" y="176"/>
                    <a:pt x="22" y="182"/>
                  </a:cubicBezTo>
                  <a:cubicBezTo>
                    <a:pt x="0" y="182"/>
                    <a:pt x="0" y="204"/>
                    <a:pt x="0" y="226"/>
                  </a:cubicBezTo>
                  <a:cubicBezTo>
                    <a:pt x="22" y="269"/>
                    <a:pt x="195" y="616"/>
                    <a:pt x="347" y="659"/>
                  </a:cubicBezTo>
                  <a:lnTo>
                    <a:pt x="412" y="659"/>
                  </a:lnTo>
                  <a:cubicBezTo>
                    <a:pt x="564" y="594"/>
                    <a:pt x="477" y="161"/>
                    <a:pt x="455" y="31"/>
                  </a:cubicBezTo>
                  <a:cubicBezTo>
                    <a:pt x="446" y="11"/>
                    <a:pt x="427" y="0"/>
                    <a:pt x="4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31" name="Google Shape;5211;p83">
              <a:extLst>
                <a:ext uri="{FF2B5EF4-FFF2-40B4-BE49-F238E27FC236}">
                  <a16:creationId xmlns:a16="http://schemas.microsoft.com/office/drawing/2014/main" id="{2BF9C414-F7B6-F5C7-4E70-D86A4EBFA04B}"/>
                </a:ext>
              </a:extLst>
            </p:cNvPr>
            <p:cNvSpPr/>
            <p:nvPr/>
          </p:nvSpPr>
          <p:spPr>
            <a:xfrm>
              <a:off x="2862228" y="2637802"/>
              <a:ext cx="19649" cy="29433"/>
            </a:xfrm>
            <a:custGeom>
              <a:avLst/>
              <a:gdLst/>
              <a:ahLst/>
              <a:cxnLst/>
              <a:rect l="l" t="t" r="r" b="b"/>
              <a:pathLst>
                <a:path w="478" h="716" extrusionOk="0">
                  <a:moveTo>
                    <a:pt x="434" y="0"/>
                  </a:moveTo>
                  <a:cubicBezTo>
                    <a:pt x="412" y="0"/>
                    <a:pt x="390" y="22"/>
                    <a:pt x="390" y="44"/>
                  </a:cubicBezTo>
                  <a:cubicBezTo>
                    <a:pt x="412" y="239"/>
                    <a:pt x="390" y="456"/>
                    <a:pt x="325" y="629"/>
                  </a:cubicBezTo>
                  <a:cubicBezTo>
                    <a:pt x="217" y="477"/>
                    <a:pt x="130" y="304"/>
                    <a:pt x="87" y="130"/>
                  </a:cubicBezTo>
                  <a:cubicBezTo>
                    <a:pt x="87" y="115"/>
                    <a:pt x="76" y="100"/>
                    <a:pt x="62" y="100"/>
                  </a:cubicBezTo>
                  <a:cubicBezTo>
                    <a:pt x="56" y="100"/>
                    <a:pt x="50" y="102"/>
                    <a:pt x="44" y="109"/>
                  </a:cubicBezTo>
                  <a:cubicBezTo>
                    <a:pt x="22" y="109"/>
                    <a:pt x="0" y="130"/>
                    <a:pt x="22" y="152"/>
                  </a:cubicBezTo>
                  <a:cubicBezTo>
                    <a:pt x="44" y="239"/>
                    <a:pt x="174" y="651"/>
                    <a:pt x="282" y="716"/>
                  </a:cubicBezTo>
                  <a:lnTo>
                    <a:pt x="347" y="716"/>
                  </a:lnTo>
                  <a:cubicBezTo>
                    <a:pt x="477" y="672"/>
                    <a:pt x="477" y="239"/>
                    <a:pt x="477" y="44"/>
                  </a:cubicBezTo>
                  <a:cubicBezTo>
                    <a:pt x="477" y="22"/>
                    <a:pt x="455" y="0"/>
                    <a:pt x="4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32" name="Google Shape;5212;p83">
              <a:extLst>
                <a:ext uri="{FF2B5EF4-FFF2-40B4-BE49-F238E27FC236}">
                  <a16:creationId xmlns:a16="http://schemas.microsoft.com/office/drawing/2014/main" id="{2FD33A36-A453-507C-4A45-D536871CC9A6}"/>
                </a:ext>
              </a:extLst>
            </p:cNvPr>
            <p:cNvSpPr/>
            <p:nvPr/>
          </p:nvSpPr>
          <p:spPr>
            <a:xfrm>
              <a:off x="2861776" y="2565001"/>
              <a:ext cx="18293" cy="38066"/>
            </a:xfrm>
            <a:custGeom>
              <a:avLst/>
              <a:gdLst/>
              <a:ahLst/>
              <a:cxnLst/>
              <a:rect l="l" t="t" r="r" b="b"/>
              <a:pathLst>
                <a:path w="445" h="926" extrusionOk="0">
                  <a:moveTo>
                    <a:pt x="149" y="0"/>
                  </a:moveTo>
                  <a:cubicBezTo>
                    <a:pt x="1" y="0"/>
                    <a:pt x="76" y="926"/>
                    <a:pt x="76" y="926"/>
                  </a:cubicBezTo>
                  <a:lnTo>
                    <a:pt x="445" y="904"/>
                  </a:lnTo>
                  <a:cubicBezTo>
                    <a:pt x="445" y="904"/>
                    <a:pt x="358" y="167"/>
                    <a:pt x="185" y="15"/>
                  </a:cubicBezTo>
                  <a:cubicBezTo>
                    <a:pt x="172" y="5"/>
                    <a:pt x="160" y="0"/>
                    <a:pt x="1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33" name="Google Shape;5213;p83">
              <a:extLst>
                <a:ext uri="{FF2B5EF4-FFF2-40B4-BE49-F238E27FC236}">
                  <a16:creationId xmlns:a16="http://schemas.microsoft.com/office/drawing/2014/main" id="{9DE85383-257C-CB0A-D67D-C1B697003823}"/>
                </a:ext>
              </a:extLst>
            </p:cNvPr>
            <p:cNvSpPr/>
            <p:nvPr/>
          </p:nvSpPr>
          <p:spPr>
            <a:xfrm>
              <a:off x="2673259" y="2595914"/>
              <a:ext cx="21458" cy="38353"/>
            </a:xfrm>
            <a:custGeom>
              <a:avLst/>
              <a:gdLst/>
              <a:ahLst/>
              <a:cxnLst/>
              <a:rect l="l" t="t" r="r" b="b"/>
              <a:pathLst>
                <a:path w="522" h="933" extrusionOk="0">
                  <a:moveTo>
                    <a:pt x="169" y="0"/>
                  </a:moveTo>
                  <a:cubicBezTo>
                    <a:pt x="1" y="0"/>
                    <a:pt x="1" y="933"/>
                    <a:pt x="1" y="933"/>
                  </a:cubicBezTo>
                  <a:lnTo>
                    <a:pt x="521" y="803"/>
                  </a:lnTo>
                  <a:cubicBezTo>
                    <a:pt x="521" y="803"/>
                    <a:pt x="326" y="22"/>
                    <a:pt x="174" y="0"/>
                  </a:cubicBezTo>
                  <a:cubicBezTo>
                    <a:pt x="172" y="0"/>
                    <a:pt x="170" y="0"/>
                    <a:pt x="1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34" name="Google Shape;5214;p83">
              <a:extLst>
                <a:ext uri="{FF2B5EF4-FFF2-40B4-BE49-F238E27FC236}">
                  <a16:creationId xmlns:a16="http://schemas.microsoft.com/office/drawing/2014/main" id="{587F7B51-36EC-871A-8F02-5CF2F0C1C547}"/>
                </a:ext>
              </a:extLst>
            </p:cNvPr>
            <p:cNvSpPr/>
            <p:nvPr/>
          </p:nvSpPr>
          <p:spPr>
            <a:xfrm>
              <a:off x="2772204" y="2627114"/>
              <a:ext cx="15169" cy="11633"/>
            </a:xfrm>
            <a:custGeom>
              <a:avLst/>
              <a:gdLst/>
              <a:ahLst/>
              <a:cxnLst/>
              <a:rect l="l" t="t" r="r" b="b"/>
              <a:pathLst>
                <a:path w="369" h="283" extrusionOk="0">
                  <a:moveTo>
                    <a:pt x="65" y="0"/>
                  </a:moveTo>
                  <a:cubicBezTo>
                    <a:pt x="44" y="0"/>
                    <a:pt x="22" y="0"/>
                    <a:pt x="0" y="22"/>
                  </a:cubicBezTo>
                  <a:cubicBezTo>
                    <a:pt x="0" y="44"/>
                    <a:pt x="0" y="65"/>
                    <a:pt x="44" y="87"/>
                  </a:cubicBezTo>
                  <a:cubicBezTo>
                    <a:pt x="130" y="109"/>
                    <a:pt x="282" y="195"/>
                    <a:pt x="282" y="260"/>
                  </a:cubicBezTo>
                  <a:cubicBezTo>
                    <a:pt x="282" y="282"/>
                    <a:pt x="304" y="282"/>
                    <a:pt x="326" y="282"/>
                  </a:cubicBezTo>
                  <a:cubicBezTo>
                    <a:pt x="347" y="282"/>
                    <a:pt x="369" y="260"/>
                    <a:pt x="369" y="239"/>
                  </a:cubicBezTo>
                  <a:cubicBezTo>
                    <a:pt x="347" y="109"/>
                    <a:pt x="109" y="22"/>
                    <a:pt x="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35" name="Google Shape;5215;p83">
              <a:extLst>
                <a:ext uri="{FF2B5EF4-FFF2-40B4-BE49-F238E27FC236}">
                  <a16:creationId xmlns:a16="http://schemas.microsoft.com/office/drawing/2014/main" id="{37C51EF2-AAFD-621A-3A8D-370EF69E218B}"/>
                </a:ext>
              </a:extLst>
            </p:cNvPr>
            <p:cNvSpPr/>
            <p:nvPr/>
          </p:nvSpPr>
          <p:spPr>
            <a:xfrm>
              <a:off x="2790291" y="2618030"/>
              <a:ext cx="13154" cy="16237"/>
            </a:xfrm>
            <a:custGeom>
              <a:avLst/>
              <a:gdLst/>
              <a:ahLst/>
              <a:cxnLst/>
              <a:rect l="l" t="t" r="r" b="b"/>
              <a:pathLst>
                <a:path w="320" h="395" extrusionOk="0">
                  <a:moveTo>
                    <a:pt x="70" y="0"/>
                  </a:moveTo>
                  <a:cubicBezTo>
                    <a:pt x="43" y="0"/>
                    <a:pt x="0" y="51"/>
                    <a:pt x="37" y="69"/>
                  </a:cubicBezTo>
                  <a:cubicBezTo>
                    <a:pt x="102" y="156"/>
                    <a:pt x="211" y="286"/>
                    <a:pt x="189" y="351"/>
                  </a:cubicBezTo>
                  <a:cubicBezTo>
                    <a:pt x="189" y="351"/>
                    <a:pt x="211" y="373"/>
                    <a:pt x="233" y="395"/>
                  </a:cubicBezTo>
                  <a:cubicBezTo>
                    <a:pt x="254" y="395"/>
                    <a:pt x="276" y="373"/>
                    <a:pt x="276" y="351"/>
                  </a:cubicBezTo>
                  <a:cubicBezTo>
                    <a:pt x="319" y="221"/>
                    <a:pt x="124" y="48"/>
                    <a:pt x="81" y="4"/>
                  </a:cubicBezTo>
                  <a:cubicBezTo>
                    <a:pt x="78" y="1"/>
                    <a:pt x="74" y="0"/>
                    <a:pt x="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36" name="Google Shape;5216;p83">
              <a:extLst>
                <a:ext uri="{FF2B5EF4-FFF2-40B4-BE49-F238E27FC236}">
                  <a16:creationId xmlns:a16="http://schemas.microsoft.com/office/drawing/2014/main" id="{BFD184B6-05F3-0475-B461-EC67AF3961CF}"/>
                </a:ext>
              </a:extLst>
            </p:cNvPr>
            <p:cNvSpPr/>
            <p:nvPr/>
          </p:nvSpPr>
          <p:spPr>
            <a:xfrm>
              <a:off x="2793579" y="2640474"/>
              <a:ext cx="12538" cy="16073"/>
            </a:xfrm>
            <a:custGeom>
              <a:avLst/>
              <a:gdLst/>
              <a:ahLst/>
              <a:cxnLst/>
              <a:rect l="l" t="t" r="r" b="b"/>
              <a:pathLst>
                <a:path w="305" h="391" extrusionOk="0">
                  <a:moveTo>
                    <a:pt x="22" y="0"/>
                  </a:moveTo>
                  <a:cubicBezTo>
                    <a:pt x="1" y="22"/>
                    <a:pt x="1" y="44"/>
                    <a:pt x="22" y="65"/>
                  </a:cubicBezTo>
                  <a:cubicBezTo>
                    <a:pt x="87" y="152"/>
                    <a:pt x="196" y="282"/>
                    <a:pt x="174" y="347"/>
                  </a:cubicBezTo>
                  <a:cubicBezTo>
                    <a:pt x="174" y="347"/>
                    <a:pt x="196" y="391"/>
                    <a:pt x="218" y="391"/>
                  </a:cubicBezTo>
                  <a:cubicBezTo>
                    <a:pt x="239" y="391"/>
                    <a:pt x="261" y="391"/>
                    <a:pt x="261" y="347"/>
                  </a:cubicBezTo>
                  <a:cubicBezTo>
                    <a:pt x="304" y="217"/>
                    <a:pt x="109" y="44"/>
                    <a:pt x="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37" name="Google Shape;5217;p83">
              <a:extLst>
                <a:ext uri="{FF2B5EF4-FFF2-40B4-BE49-F238E27FC236}">
                  <a16:creationId xmlns:a16="http://schemas.microsoft.com/office/drawing/2014/main" id="{3262C106-2F5C-3524-FB20-8569AEDA4F87}"/>
                </a:ext>
              </a:extLst>
            </p:cNvPr>
            <p:cNvSpPr/>
            <p:nvPr/>
          </p:nvSpPr>
          <p:spPr>
            <a:xfrm>
              <a:off x="2803733" y="2637309"/>
              <a:ext cx="13072" cy="16566"/>
            </a:xfrm>
            <a:custGeom>
              <a:avLst/>
              <a:gdLst/>
              <a:ahLst/>
              <a:cxnLst/>
              <a:rect l="l" t="t" r="r" b="b"/>
              <a:pathLst>
                <a:path w="318" h="403" extrusionOk="0">
                  <a:moveTo>
                    <a:pt x="74" y="0"/>
                  </a:moveTo>
                  <a:cubicBezTo>
                    <a:pt x="36" y="0"/>
                    <a:pt x="1" y="60"/>
                    <a:pt x="36" y="77"/>
                  </a:cubicBezTo>
                  <a:cubicBezTo>
                    <a:pt x="122" y="142"/>
                    <a:pt x="231" y="273"/>
                    <a:pt x="209" y="338"/>
                  </a:cubicBezTo>
                  <a:cubicBezTo>
                    <a:pt x="187" y="359"/>
                    <a:pt x="209" y="381"/>
                    <a:pt x="231" y="403"/>
                  </a:cubicBezTo>
                  <a:cubicBezTo>
                    <a:pt x="252" y="403"/>
                    <a:pt x="274" y="381"/>
                    <a:pt x="274" y="359"/>
                  </a:cubicBezTo>
                  <a:cubicBezTo>
                    <a:pt x="317" y="229"/>
                    <a:pt x="122" y="56"/>
                    <a:pt x="101" y="12"/>
                  </a:cubicBezTo>
                  <a:cubicBezTo>
                    <a:pt x="92" y="4"/>
                    <a:pt x="83" y="0"/>
                    <a:pt x="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38" name="Google Shape;5218;p83">
              <a:extLst>
                <a:ext uri="{FF2B5EF4-FFF2-40B4-BE49-F238E27FC236}">
                  <a16:creationId xmlns:a16="http://schemas.microsoft.com/office/drawing/2014/main" id="{E81EB301-935E-EBA1-001C-FEF8788DE575}"/>
                </a:ext>
              </a:extLst>
            </p:cNvPr>
            <p:cNvSpPr/>
            <p:nvPr/>
          </p:nvSpPr>
          <p:spPr>
            <a:xfrm>
              <a:off x="2809159" y="2619386"/>
              <a:ext cx="10318" cy="17553"/>
            </a:xfrm>
            <a:custGeom>
              <a:avLst/>
              <a:gdLst/>
              <a:ahLst/>
              <a:cxnLst/>
              <a:rect l="l" t="t" r="r" b="b"/>
              <a:pathLst>
                <a:path w="251" h="427" extrusionOk="0">
                  <a:moveTo>
                    <a:pt x="76" y="0"/>
                  </a:moveTo>
                  <a:cubicBezTo>
                    <a:pt x="44" y="0"/>
                    <a:pt x="0" y="47"/>
                    <a:pt x="34" y="80"/>
                  </a:cubicBezTo>
                  <a:cubicBezTo>
                    <a:pt x="99" y="167"/>
                    <a:pt x="164" y="318"/>
                    <a:pt x="120" y="362"/>
                  </a:cubicBezTo>
                  <a:cubicBezTo>
                    <a:pt x="99" y="383"/>
                    <a:pt x="99" y="405"/>
                    <a:pt x="120" y="427"/>
                  </a:cubicBezTo>
                  <a:lnTo>
                    <a:pt x="142" y="427"/>
                  </a:lnTo>
                  <a:cubicBezTo>
                    <a:pt x="164" y="427"/>
                    <a:pt x="164" y="405"/>
                    <a:pt x="185" y="405"/>
                  </a:cubicBezTo>
                  <a:cubicBezTo>
                    <a:pt x="250" y="297"/>
                    <a:pt x="120" y="58"/>
                    <a:pt x="99" y="15"/>
                  </a:cubicBezTo>
                  <a:cubicBezTo>
                    <a:pt x="94" y="5"/>
                    <a:pt x="85" y="0"/>
                    <a:pt x="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39" name="Google Shape;5219;p83">
              <a:extLst>
                <a:ext uri="{FF2B5EF4-FFF2-40B4-BE49-F238E27FC236}">
                  <a16:creationId xmlns:a16="http://schemas.microsoft.com/office/drawing/2014/main" id="{10080DBB-32E9-984C-D2ED-23FB67AA5827}"/>
                </a:ext>
              </a:extLst>
            </p:cNvPr>
            <p:cNvSpPr/>
            <p:nvPr/>
          </p:nvSpPr>
          <p:spPr>
            <a:xfrm>
              <a:off x="2822108" y="2621770"/>
              <a:ext cx="7153" cy="17841"/>
            </a:xfrm>
            <a:custGeom>
              <a:avLst/>
              <a:gdLst/>
              <a:ahLst/>
              <a:cxnLst/>
              <a:rect l="l" t="t" r="r" b="b"/>
              <a:pathLst>
                <a:path w="174" h="434" extrusionOk="0">
                  <a:moveTo>
                    <a:pt x="44" y="0"/>
                  </a:moveTo>
                  <a:cubicBezTo>
                    <a:pt x="22" y="0"/>
                    <a:pt x="22" y="22"/>
                    <a:pt x="22" y="65"/>
                  </a:cubicBezTo>
                  <a:cubicBezTo>
                    <a:pt x="66" y="152"/>
                    <a:pt x="66" y="325"/>
                    <a:pt x="22" y="369"/>
                  </a:cubicBezTo>
                  <a:cubicBezTo>
                    <a:pt x="1" y="369"/>
                    <a:pt x="1" y="412"/>
                    <a:pt x="22" y="412"/>
                  </a:cubicBezTo>
                  <a:lnTo>
                    <a:pt x="66" y="412"/>
                  </a:lnTo>
                  <a:cubicBezTo>
                    <a:pt x="66" y="412"/>
                    <a:pt x="66" y="412"/>
                    <a:pt x="66" y="434"/>
                  </a:cubicBezTo>
                  <a:cubicBezTo>
                    <a:pt x="174" y="347"/>
                    <a:pt x="109" y="87"/>
                    <a:pt x="109" y="44"/>
                  </a:cubicBezTo>
                  <a:cubicBezTo>
                    <a:pt x="87" y="22"/>
                    <a:pt x="66" y="0"/>
                    <a:pt x="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40" name="Google Shape;5220;p83">
              <a:extLst>
                <a:ext uri="{FF2B5EF4-FFF2-40B4-BE49-F238E27FC236}">
                  <a16:creationId xmlns:a16="http://schemas.microsoft.com/office/drawing/2014/main" id="{31202B30-40C6-46BE-0C9C-BC55A62F38D8}"/>
                </a:ext>
              </a:extLst>
            </p:cNvPr>
            <p:cNvSpPr/>
            <p:nvPr/>
          </p:nvSpPr>
          <p:spPr>
            <a:xfrm>
              <a:off x="2940825" y="3005711"/>
              <a:ext cx="11428" cy="16237"/>
            </a:xfrm>
            <a:custGeom>
              <a:avLst/>
              <a:gdLst/>
              <a:ahLst/>
              <a:cxnLst/>
              <a:rect l="l" t="t" r="r" b="b"/>
              <a:pathLst>
                <a:path w="278" h="395" extrusionOk="0">
                  <a:moveTo>
                    <a:pt x="68" y="1"/>
                  </a:moveTo>
                  <a:cubicBezTo>
                    <a:pt x="31" y="1"/>
                    <a:pt x="1" y="69"/>
                    <a:pt x="39" y="69"/>
                  </a:cubicBezTo>
                  <a:cubicBezTo>
                    <a:pt x="126" y="135"/>
                    <a:pt x="191" y="243"/>
                    <a:pt x="191" y="351"/>
                  </a:cubicBezTo>
                  <a:cubicBezTo>
                    <a:pt x="191" y="373"/>
                    <a:pt x="213" y="395"/>
                    <a:pt x="235" y="395"/>
                  </a:cubicBezTo>
                  <a:lnTo>
                    <a:pt x="235" y="373"/>
                  </a:lnTo>
                  <a:cubicBezTo>
                    <a:pt x="256" y="373"/>
                    <a:pt x="278" y="373"/>
                    <a:pt x="278" y="351"/>
                  </a:cubicBezTo>
                  <a:cubicBezTo>
                    <a:pt x="278" y="200"/>
                    <a:pt x="191" y="69"/>
                    <a:pt x="83" y="4"/>
                  </a:cubicBezTo>
                  <a:cubicBezTo>
                    <a:pt x="78" y="2"/>
                    <a:pt x="73" y="1"/>
                    <a:pt x="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41" name="Google Shape;5221;p83">
              <a:extLst>
                <a:ext uri="{FF2B5EF4-FFF2-40B4-BE49-F238E27FC236}">
                  <a16:creationId xmlns:a16="http://schemas.microsoft.com/office/drawing/2014/main" id="{B174AEE2-41ED-270E-5103-8512CDB404FD}"/>
                </a:ext>
              </a:extLst>
            </p:cNvPr>
            <p:cNvSpPr/>
            <p:nvPr/>
          </p:nvSpPr>
          <p:spPr>
            <a:xfrm>
              <a:off x="2932604" y="3021907"/>
              <a:ext cx="11633" cy="15580"/>
            </a:xfrm>
            <a:custGeom>
              <a:avLst/>
              <a:gdLst/>
              <a:ahLst/>
              <a:cxnLst/>
              <a:rect l="l" t="t" r="r" b="b"/>
              <a:pathLst>
                <a:path w="283" h="379" extrusionOk="0">
                  <a:moveTo>
                    <a:pt x="23" y="1"/>
                  </a:moveTo>
                  <a:cubicBezTo>
                    <a:pt x="1" y="22"/>
                    <a:pt x="23" y="44"/>
                    <a:pt x="44" y="66"/>
                  </a:cubicBezTo>
                  <a:cubicBezTo>
                    <a:pt x="44" y="66"/>
                    <a:pt x="218" y="174"/>
                    <a:pt x="196" y="326"/>
                  </a:cubicBezTo>
                  <a:cubicBezTo>
                    <a:pt x="196" y="348"/>
                    <a:pt x="196" y="369"/>
                    <a:pt x="239" y="369"/>
                  </a:cubicBezTo>
                  <a:cubicBezTo>
                    <a:pt x="239" y="376"/>
                    <a:pt x="241" y="378"/>
                    <a:pt x="244" y="378"/>
                  </a:cubicBezTo>
                  <a:cubicBezTo>
                    <a:pt x="252" y="378"/>
                    <a:pt x="267" y="363"/>
                    <a:pt x="283" y="348"/>
                  </a:cubicBezTo>
                  <a:cubicBezTo>
                    <a:pt x="283" y="218"/>
                    <a:pt x="196" y="87"/>
                    <a:pt x="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42" name="Google Shape;5222;p83">
              <a:extLst>
                <a:ext uri="{FF2B5EF4-FFF2-40B4-BE49-F238E27FC236}">
                  <a16:creationId xmlns:a16="http://schemas.microsoft.com/office/drawing/2014/main" id="{3A1C3520-105B-29BC-CB18-D26D7F3ED0B8}"/>
                </a:ext>
              </a:extLst>
            </p:cNvPr>
            <p:cNvSpPr/>
            <p:nvPr/>
          </p:nvSpPr>
          <p:spPr>
            <a:xfrm>
              <a:off x="2944196" y="3041762"/>
              <a:ext cx="10729" cy="15826"/>
            </a:xfrm>
            <a:custGeom>
              <a:avLst/>
              <a:gdLst/>
              <a:ahLst/>
              <a:cxnLst/>
              <a:rect l="l" t="t" r="r" b="b"/>
              <a:pathLst>
                <a:path w="261" h="385" extrusionOk="0">
                  <a:moveTo>
                    <a:pt x="33" y="0"/>
                  </a:moveTo>
                  <a:cubicBezTo>
                    <a:pt x="22" y="0"/>
                    <a:pt x="12" y="6"/>
                    <a:pt x="1" y="16"/>
                  </a:cubicBezTo>
                  <a:cubicBezTo>
                    <a:pt x="1" y="16"/>
                    <a:pt x="1" y="38"/>
                    <a:pt x="1" y="60"/>
                  </a:cubicBezTo>
                  <a:cubicBezTo>
                    <a:pt x="1" y="60"/>
                    <a:pt x="174" y="190"/>
                    <a:pt x="174" y="342"/>
                  </a:cubicBezTo>
                  <a:cubicBezTo>
                    <a:pt x="174" y="363"/>
                    <a:pt x="174" y="363"/>
                    <a:pt x="196" y="385"/>
                  </a:cubicBezTo>
                  <a:cubicBezTo>
                    <a:pt x="218" y="385"/>
                    <a:pt x="261" y="363"/>
                    <a:pt x="261" y="342"/>
                  </a:cubicBezTo>
                  <a:cubicBezTo>
                    <a:pt x="261" y="211"/>
                    <a:pt x="174" y="81"/>
                    <a:pt x="66" y="16"/>
                  </a:cubicBezTo>
                  <a:cubicBezTo>
                    <a:pt x="55" y="6"/>
                    <a:pt x="44" y="0"/>
                    <a:pt x="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43" name="Google Shape;5223;p83">
              <a:extLst>
                <a:ext uri="{FF2B5EF4-FFF2-40B4-BE49-F238E27FC236}">
                  <a16:creationId xmlns:a16="http://schemas.microsoft.com/office/drawing/2014/main" id="{37C693C8-F60C-26D5-8C56-4204A31AB8E1}"/>
                </a:ext>
              </a:extLst>
            </p:cNvPr>
            <p:cNvSpPr/>
            <p:nvPr/>
          </p:nvSpPr>
          <p:spPr>
            <a:xfrm>
              <a:off x="2952212" y="3031033"/>
              <a:ext cx="10770" cy="15867"/>
            </a:xfrm>
            <a:custGeom>
              <a:avLst/>
              <a:gdLst/>
              <a:ahLst/>
              <a:cxnLst/>
              <a:rect l="l" t="t" r="r" b="b"/>
              <a:pathLst>
                <a:path w="262" h="386" extrusionOk="0">
                  <a:moveTo>
                    <a:pt x="33" y="1"/>
                  </a:moveTo>
                  <a:cubicBezTo>
                    <a:pt x="23" y="1"/>
                    <a:pt x="12" y="6"/>
                    <a:pt x="1" y="17"/>
                  </a:cubicBezTo>
                  <a:cubicBezTo>
                    <a:pt x="1" y="17"/>
                    <a:pt x="1" y="61"/>
                    <a:pt x="23" y="61"/>
                  </a:cubicBezTo>
                  <a:cubicBezTo>
                    <a:pt x="23" y="61"/>
                    <a:pt x="196" y="191"/>
                    <a:pt x="174" y="342"/>
                  </a:cubicBezTo>
                  <a:cubicBezTo>
                    <a:pt x="174" y="364"/>
                    <a:pt x="196" y="386"/>
                    <a:pt x="218" y="386"/>
                  </a:cubicBezTo>
                  <a:cubicBezTo>
                    <a:pt x="239" y="386"/>
                    <a:pt x="261" y="364"/>
                    <a:pt x="261" y="342"/>
                  </a:cubicBezTo>
                  <a:cubicBezTo>
                    <a:pt x="261" y="212"/>
                    <a:pt x="174" y="82"/>
                    <a:pt x="66" y="17"/>
                  </a:cubicBezTo>
                  <a:cubicBezTo>
                    <a:pt x="55" y="6"/>
                    <a:pt x="44" y="1"/>
                    <a:pt x="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44" name="Google Shape;5224;p83">
              <a:extLst>
                <a:ext uri="{FF2B5EF4-FFF2-40B4-BE49-F238E27FC236}">
                  <a16:creationId xmlns:a16="http://schemas.microsoft.com/office/drawing/2014/main" id="{19E887EF-7608-48E2-77FA-FF819E3E7A04}"/>
                </a:ext>
              </a:extLst>
            </p:cNvPr>
            <p:cNvSpPr/>
            <p:nvPr/>
          </p:nvSpPr>
          <p:spPr>
            <a:xfrm>
              <a:off x="2923724" y="2996051"/>
              <a:ext cx="10729" cy="15580"/>
            </a:xfrm>
            <a:custGeom>
              <a:avLst/>
              <a:gdLst/>
              <a:ahLst/>
              <a:cxnLst/>
              <a:rect l="l" t="t" r="r" b="b"/>
              <a:pathLst>
                <a:path w="261" h="379" extrusionOk="0">
                  <a:moveTo>
                    <a:pt x="0" y="1"/>
                  </a:moveTo>
                  <a:cubicBezTo>
                    <a:pt x="0" y="23"/>
                    <a:pt x="0" y="44"/>
                    <a:pt x="22" y="66"/>
                  </a:cubicBezTo>
                  <a:cubicBezTo>
                    <a:pt x="22" y="66"/>
                    <a:pt x="195" y="196"/>
                    <a:pt x="174" y="326"/>
                  </a:cubicBezTo>
                  <a:cubicBezTo>
                    <a:pt x="174" y="348"/>
                    <a:pt x="195" y="370"/>
                    <a:pt x="217" y="370"/>
                  </a:cubicBezTo>
                  <a:cubicBezTo>
                    <a:pt x="223" y="376"/>
                    <a:pt x="230" y="379"/>
                    <a:pt x="235" y="379"/>
                  </a:cubicBezTo>
                  <a:cubicBezTo>
                    <a:pt x="249" y="379"/>
                    <a:pt x="260" y="363"/>
                    <a:pt x="260" y="348"/>
                  </a:cubicBezTo>
                  <a:cubicBezTo>
                    <a:pt x="260" y="196"/>
                    <a:pt x="174" y="88"/>
                    <a:pt x="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45" name="Google Shape;5225;p83">
              <a:extLst>
                <a:ext uri="{FF2B5EF4-FFF2-40B4-BE49-F238E27FC236}">
                  <a16:creationId xmlns:a16="http://schemas.microsoft.com/office/drawing/2014/main" id="{42CD21C9-E321-C017-AB5D-19F9335EDDBB}"/>
                </a:ext>
              </a:extLst>
            </p:cNvPr>
            <p:cNvSpPr/>
            <p:nvPr/>
          </p:nvSpPr>
          <p:spPr>
            <a:xfrm>
              <a:off x="2931740" y="2983801"/>
              <a:ext cx="10729" cy="16237"/>
            </a:xfrm>
            <a:custGeom>
              <a:avLst/>
              <a:gdLst/>
              <a:ahLst/>
              <a:cxnLst/>
              <a:rect l="l" t="t" r="r" b="b"/>
              <a:pathLst>
                <a:path w="261" h="395" extrusionOk="0">
                  <a:moveTo>
                    <a:pt x="33" y="1"/>
                  </a:moveTo>
                  <a:cubicBezTo>
                    <a:pt x="22" y="1"/>
                    <a:pt x="11" y="6"/>
                    <a:pt x="0" y="17"/>
                  </a:cubicBezTo>
                  <a:cubicBezTo>
                    <a:pt x="0" y="39"/>
                    <a:pt x="0" y="60"/>
                    <a:pt x="0" y="60"/>
                  </a:cubicBezTo>
                  <a:cubicBezTo>
                    <a:pt x="0" y="60"/>
                    <a:pt x="195" y="191"/>
                    <a:pt x="174" y="342"/>
                  </a:cubicBezTo>
                  <a:cubicBezTo>
                    <a:pt x="174" y="364"/>
                    <a:pt x="174" y="386"/>
                    <a:pt x="195" y="386"/>
                  </a:cubicBezTo>
                  <a:cubicBezTo>
                    <a:pt x="207" y="391"/>
                    <a:pt x="217" y="394"/>
                    <a:pt x="226" y="394"/>
                  </a:cubicBezTo>
                  <a:cubicBezTo>
                    <a:pt x="249" y="394"/>
                    <a:pt x="260" y="374"/>
                    <a:pt x="260" y="342"/>
                  </a:cubicBezTo>
                  <a:cubicBezTo>
                    <a:pt x="260" y="212"/>
                    <a:pt x="174" y="82"/>
                    <a:pt x="65" y="17"/>
                  </a:cubicBezTo>
                  <a:cubicBezTo>
                    <a:pt x="54" y="6"/>
                    <a:pt x="44" y="1"/>
                    <a:pt x="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46" name="Google Shape;5226;p83">
              <a:extLst>
                <a:ext uri="{FF2B5EF4-FFF2-40B4-BE49-F238E27FC236}">
                  <a16:creationId xmlns:a16="http://schemas.microsoft.com/office/drawing/2014/main" id="{BADE087A-E155-D7AF-F8F0-459CD1955D54}"/>
                </a:ext>
              </a:extLst>
            </p:cNvPr>
            <p:cNvSpPr/>
            <p:nvPr/>
          </p:nvSpPr>
          <p:spPr>
            <a:xfrm>
              <a:off x="2842949" y="3046366"/>
              <a:ext cx="11305" cy="15703"/>
            </a:xfrm>
            <a:custGeom>
              <a:avLst/>
              <a:gdLst/>
              <a:ahLst/>
              <a:cxnLst/>
              <a:rect l="l" t="t" r="r" b="b"/>
              <a:pathLst>
                <a:path w="275" h="382" extrusionOk="0">
                  <a:moveTo>
                    <a:pt x="43" y="1"/>
                  </a:moveTo>
                  <a:cubicBezTo>
                    <a:pt x="22" y="1"/>
                    <a:pt x="1" y="60"/>
                    <a:pt x="36" y="78"/>
                  </a:cubicBezTo>
                  <a:cubicBezTo>
                    <a:pt x="122" y="143"/>
                    <a:pt x="187" y="230"/>
                    <a:pt x="187" y="338"/>
                  </a:cubicBezTo>
                  <a:cubicBezTo>
                    <a:pt x="187" y="360"/>
                    <a:pt x="209" y="381"/>
                    <a:pt x="231" y="381"/>
                  </a:cubicBezTo>
                  <a:cubicBezTo>
                    <a:pt x="252" y="381"/>
                    <a:pt x="274" y="360"/>
                    <a:pt x="274" y="338"/>
                  </a:cubicBezTo>
                  <a:cubicBezTo>
                    <a:pt x="252" y="208"/>
                    <a:pt x="187" y="78"/>
                    <a:pt x="57" y="13"/>
                  </a:cubicBezTo>
                  <a:cubicBezTo>
                    <a:pt x="53" y="4"/>
                    <a:pt x="48" y="1"/>
                    <a:pt x="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47" name="Google Shape;5227;p83">
              <a:extLst>
                <a:ext uri="{FF2B5EF4-FFF2-40B4-BE49-F238E27FC236}">
                  <a16:creationId xmlns:a16="http://schemas.microsoft.com/office/drawing/2014/main" id="{0FFDFA57-A05E-15D9-08BB-59D9BA042755}"/>
                </a:ext>
              </a:extLst>
            </p:cNvPr>
            <p:cNvSpPr/>
            <p:nvPr/>
          </p:nvSpPr>
          <p:spPr>
            <a:xfrm>
              <a:off x="2834604" y="3062233"/>
              <a:ext cx="10729" cy="15867"/>
            </a:xfrm>
            <a:custGeom>
              <a:avLst/>
              <a:gdLst/>
              <a:ahLst/>
              <a:cxnLst/>
              <a:rect l="l" t="t" r="r" b="b"/>
              <a:pathLst>
                <a:path w="261" h="386" extrusionOk="0">
                  <a:moveTo>
                    <a:pt x="33" y="1"/>
                  </a:moveTo>
                  <a:cubicBezTo>
                    <a:pt x="22" y="1"/>
                    <a:pt x="11" y="6"/>
                    <a:pt x="0" y="17"/>
                  </a:cubicBezTo>
                  <a:cubicBezTo>
                    <a:pt x="0" y="39"/>
                    <a:pt x="0" y="60"/>
                    <a:pt x="22" y="82"/>
                  </a:cubicBezTo>
                  <a:cubicBezTo>
                    <a:pt x="22" y="82"/>
                    <a:pt x="195" y="190"/>
                    <a:pt x="195" y="342"/>
                  </a:cubicBezTo>
                  <a:cubicBezTo>
                    <a:pt x="173" y="364"/>
                    <a:pt x="195" y="386"/>
                    <a:pt x="217" y="386"/>
                  </a:cubicBezTo>
                  <a:cubicBezTo>
                    <a:pt x="239" y="386"/>
                    <a:pt x="260" y="364"/>
                    <a:pt x="260" y="342"/>
                  </a:cubicBezTo>
                  <a:cubicBezTo>
                    <a:pt x="260" y="212"/>
                    <a:pt x="195" y="82"/>
                    <a:pt x="65" y="17"/>
                  </a:cubicBezTo>
                  <a:cubicBezTo>
                    <a:pt x="54" y="6"/>
                    <a:pt x="43" y="1"/>
                    <a:pt x="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48" name="Google Shape;5228;p83">
              <a:extLst>
                <a:ext uri="{FF2B5EF4-FFF2-40B4-BE49-F238E27FC236}">
                  <a16:creationId xmlns:a16="http://schemas.microsoft.com/office/drawing/2014/main" id="{29471BA1-E173-DB2D-B1EB-4C3B069BEE24}"/>
                </a:ext>
              </a:extLst>
            </p:cNvPr>
            <p:cNvSpPr/>
            <p:nvPr/>
          </p:nvSpPr>
          <p:spPr>
            <a:xfrm>
              <a:off x="2845292" y="3082499"/>
              <a:ext cx="10729" cy="15210"/>
            </a:xfrm>
            <a:custGeom>
              <a:avLst/>
              <a:gdLst/>
              <a:ahLst/>
              <a:cxnLst/>
              <a:rect l="l" t="t" r="r" b="b"/>
              <a:pathLst>
                <a:path w="261" h="370" extrusionOk="0">
                  <a:moveTo>
                    <a:pt x="0" y="1"/>
                  </a:moveTo>
                  <a:cubicBezTo>
                    <a:pt x="0" y="23"/>
                    <a:pt x="0" y="44"/>
                    <a:pt x="22" y="66"/>
                  </a:cubicBezTo>
                  <a:cubicBezTo>
                    <a:pt x="22" y="66"/>
                    <a:pt x="195" y="174"/>
                    <a:pt x="174" y="326"/>
                  </a:cubicBezTo>
                  <a:cubicBezTo>
                    <a:pt x="174" y="348"/>
                    <a:pt x="195" y="370"/>
                    <a:pt x="217" y="370"/>
                  </a:cubicBezTo>
                  <a:cubicBezTo>
                    <a:pt x="239" y="370"/>
                    <a:pt x="260" y="370"/>
                    <a:pt x="260" y="348"/>
                  </a:cubicBezTo>
                  <a:cubicBezTo>
                    <a:pt x="260" y="196"/>
                    <a:pt x="174" y="88"/>
                    <a:pt x="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49" name="Google Shape;5229;p83">
              <a:extLst>
                <a:ext uri="{FF2B5EF4-FFF2-40B4-BE49-F238E27FC236}">
                  <a16:creationId xmlns:a16="http://schemas.microsoft.com/office/drawing/2014/main" id="{729D18C1-C128-AB77-84C4-45FE644BCA10}"/>
                </a:ext>
              </a:extLst>
            </p:cNvPr>
            <p:cNvSpPr/>
            <p:nvPr/>
          </p:nvSpPr>
          <p:spPr>
            <a:xfrm>
              <a:off x="2854212" y="3071154"/>
              <a:ext cx="10729" cy="16237"/>
            </a:xfrm>
            <a:custGeom>
              <a:avLst/>
              <a:gdLst/>
              <a:ahLst/>
              <a:cxnLst/>
              <a:rect l="l" t="t" r="r" b="b"/>
              <a:pathLst>
                <a:path w="261" h="395" extrusionOk="0">
                  <a:moveTo>
                    <a:pt x="33" y="1"/>
                  </a:moveTo>
                  <a:cubicBezTo>
                    <a:pt x="22" y="1"/>
                    <a:pt x="11" y="6"/>
                    <a:pt x="0" y="17"/>
                  </a:cubicBezTo>
                  <a:cubicBezTo>
                    <a:pt x="0" y="38"/>
                    <a:pt x="0" y="60"/>
                    <a:pt x="0" y="82"/>
                  </a:cubicBezTo>
                  <a:cubicBezTo>
                    <a:pt x="22" y="82"/>
                    <a:pt x="195" y="190"/>
                    <a:pt x="173" y="342"/>
                  </a:cubicBezTo>
                  <a:cubicBezTo>
                    <a:pt x="173" y="364"/>
                    <a:pt x="173" y="385"/>
                    <a:pt x="195" y="385"/>
                  </a:cubicBezTo>
                  <a:cubicBezTo>
                    <a:pt x="208" y="392"/>
                    <a:pt x="219" y="394"/>
                    <a:pt x="228" y="394"/>
                  </a:cubicBezTo>
                  <a:cubicBezTo>
                    <a:pt x="249" y="394"/>
                    <a:pt x="260" y="379"/>
                    <a:pt x="260" y="364"/>
                  </a:cubicBezTo>
                  <a:cubicBezTo>
                    <a:pt x="260" y="212"/>
                    <a:pt x="173" y="82"/>
                    <a:pt x="65" y="17"/>
                  </a:cubicBezTo>
                  <a:cubicBezTo>
                    <a:pt x="54" y="6"/>
                    <a:pt x="43" y="1"/>
                    <a:pt x="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50" name="Google Shape;5230;p83">
              <a:extLst>
                <a:ext uri="{FF2B5EF4-FFF2-40B4-BE49-F238E27FC236}">
                  <a16:creationId xmlns:a16="http://schemas.microsoft.com/office/drawing/2014/main" id="{750115CF-919C-7188-100A-623D348449D8}"/>
                </a:ext>
              </a:extLst>
            </p:cNvPr>
            <p:cNvSpPr/>
            <p:nvPr/>
          </p:nvSpPr>
          <p:spPr>
            <a:xfrm>
              <a:off x="2825684" y="3036171"/>
              <a:ext cx="11387" cy="16443"/>
            </a:xfrm>
            <a:custGeom>
              <a:avLst/>
              <a:gdLst/>
              <a:ahLst/>
              <a:cxnLst/>
              <a:rect l="l" t="t" r="r" b="b"/>
              <a:pathLst>
                <a:path w="277" h="400" extrusionOk="0">
                  <a:moveTo>
                    <a:pt x="65" y="1"/>
                  </a:moveTo>
                  <a:cubicBezTo>
                    <a:pt x="44" y="1"/>
                    <a:pt x="22" y="1"/>
                    <a:pt x="0" y="22"/>
                  </a:cubicBezTo>
                  <a:cubicBezTo>
                    <a:pt x="0" y="44"/>
                    <a:pt x="0" y="66"/>
                    <a:pt x="0" y="87"/>
                  </a:cubicBezTo>
                  <a:cubicBezTo>
                    <a:pt x="22" y="87"/>
                    <a:pt x="195" y="196"/>
                    <a:pt x="174" y="347"/>
                  </a:cubicBezTo>
                  <a:cubicBezTo>
                    <a:pt x="174" y="369"/>
                    <a:pt x="174" y="391"/>
                    <a:pt x="195" y="391"/>
                  </a:cubicBezTo>
                  <a:cubicBezTo>
                    <a:pt x="207" y="397"/>
                    <a:pt x="219" y="399"/>
                    <a:pt x="229" y="399"/>
                  </a:cubicBezTo>
                  <a:cubicBezTo>
                    <a:pt x="257" y="399"/>
                    <a:pt x="276" y="379"/>
                    <a:pt x="260" y="347"/>
                  </a:cubicBezTo>
                  <a:cubicBezTo>
                    <a:pt x="260" y="217"/>
                    <a:pt x="174" y="87"/>
                    <a:pt x="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51" name="Google Shape;5231;p83">
              <a:extLst>
                <a:ext uri="{FF2B5EF4-FFF2-40B4-BE49-F238E27FC236}">
                  <a16:creationId xmlns:a16="http://schemas.microsoft.com/office/drawing/2014/main" id="{FBAFCF48-7B37-5DD9-A8E1-44C1B8B1BDF8}"/>
                </a:ext>
              </a:extLst>
            </p:cNvPr>
            <p:cNvSpPr/>
            <p:nvPr/>
          </p:nvSpPr>
          <p:spPr>
            <a:xfrm>
              <a:off x="2832795" y="3024579"/>
              <a:ext cx="11633" cy="16073"/>
            </a:xfrm>
            <a:custGeom>
              <a:avLst/>
              <a:gdLst/>
              <a:ahLst/>
              <a:cxnLst/>
              <a:rect l="l" t="t" r="r" b="b"/>
              <a:pathLst>
                <a:path w="283" h="391" extrusionOk="0">
                  <a:moveTo>
                    <a:pt x="22" y="1"/>
                  </a:moveTo>
                  <a:cubicBezTo>
                    <a:pt x="1" y="22"/>
                    <a:pt x="1" y="44"/>
                    <a:pt x="22" y="66"/>
                  </a:cubicBezTo>
                  <a:cubicBezTo>
                    <a:pt x="22" y="66"/>
                    <a:pt x="196" y="196"/>
                    <a:pt x="174" y="348"/>
                  </a:cubicBezTo>
                  <a:cubicBezTo>
                    <a:pt x="174" y="369"/>
                    <a:pt x="196" y="369"/>
                    <a:pt x="217" y="391"/>
                  </a:cubicBezTo>
                  <a:cubicBezTo>
                    <a:pt x="239" y="391"/>
                    <a:pt x="261" y="369"/>
                    <a:pt x="283" y="348"/>
                  </a:cubicBezTo>
                  <a:cubicBezTo>
                    <a:pt x="283" y="218"/>
                    <a:pt x="196" y="87"/>
                    <a:pt x="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52" name="Google Shape;5232;p83">
              <a:extLst>
                <a:ext uri="{FF2B5EF4-FFF2-40B4-BE49-F238E27FC236}">
                  <a16:creationId xmlns:a16="http://schemas.microsoft.com/office/drawing/2014/main" id="{C7717B4F-A006-13EC-8D47-05B08B690612}"/>
                </a:ext>
              </a:extLst>
            </p:cNvPr>
            <p:cNvSpPr/>
            <p:nvPr/>
          </p:nvSpPr>
          <p:spPr>
            <a:xfrm>
              <a:off x="2534234" y="3045996"/>
              <a:ext cx="12538" cy="15169"/>
            </a:xfrm>
            <a:custGeom>
              <a:avLst/>
              <a:gdLst/>
              <a:ahLst/>
              <a:cxnLst/>
              <a:rect l="l" t="t" r="r" b="b"/>
              <a:pathLst>
                <a:path w="305" h="369" extrusionOk="0">
                  <a:moveTo>
                    <a:pt x="283" y="0"/>
                  </a:moveTo>
                  <a:cubicBezTo>
                    <a:pt x="261" y="0"/>
                    <a:pt x="239" y="22"/>
                    <a:pt x="239" y="43"/>
                  </a:cubicBezTo>
                  <a:cubicBezTo>
                    <a:pt x="218" y="152"/>
                    <a:pt x="152" y="239"/>
                    <a:pt x="44" y="282"/>
                  </a:cubicBezTo>
                  <a:cubicBezTo>
                    <a:pt x="1" y="304"/>
                    <a:pt x="22" y="347"/>
                    <a:pt x="66" y="369"/>
                  </a:cubicBezTo>
                  <a:cubicBezTo>
                    <a:pt x="196" y="304"/>
                    <a:pt x="283" y="174"/>
                    <a:pt x="304" y="43"/>
                  </a:cubicBezTo>
                  <a:cubicBezTo>
                    <a:pt x="304" y="22"/>
                    <a:pt x="304" y="0"/>
                    <a:pt x="2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53" name="Google Shape;5233;p83">
              <a:extLst>
                <a:ext uri="{FF2B5EF4-FFF2-40B4-BE49-F238E27FC236}">
                  <a16:creationId xmlns:a16="http://schemas.microsoft.com/office/drawing/2014/main" id="{25955F61-828C-0A3B-A793-49D9FDCA389C}"/>
                </a:ext>
              </a:extLst>
            </p:cNvPr>
            <p:cNvSpPr/>
            <p:nvPr/>
          </p:nvSpPr>
          <p:spPr>
            <a:xfrm>
              <a:off x="2517298" y="3044105"/>
              <a:ext cx="12209" cy="15292"/>
            </a:xfrm>
            <a:custGeom>
              <a:avLst/>
              <a:gdLst/>
              <a:ahLst/>
              <a:cxnLst/>
              <a:rect l="l" t="t" r="r" b="b"/>
              <a:pathLst>
                <a:path w="297" h="372" extrusionOk="0">
                  <a:moveTo>
                    <a:pt x="235" y="1"/>
                  </a:moveTo>
                  <a:cubicBezTo>
                    <a:pt x="220" y="1"/>
                    <a:pt x="209" y="8"/>
                    <a:pt x="218" y="24"/>
                  </a:cubicBezTo>
                  <a:cubicBezTo>
                    <a:pt x="218" y="46"/>
                    <a:pt x="174" y="241"/>
                    <a:pt x="22" y="285"/>
                  </a:cubicBezTo>
                  <a:cubicBezTo>
                    <a:pt x="1" y="285"/>
                    <a:pt x="1" y="306"/>
                    <a:pt x="1" y="328"/>
                  </a:cubicBezTo>
                  <a:cubicBezTo>
                    <a:pt x="1" y="350"/>
                    <a:pt x="22" y="371"/>
                    <a:pt x="44" y="371"/>
                  </a:cubicBezTo>
                  <a:cubicBezTo>
                    <a:pt x="174" y="306"/>
                    <a:pt x="261" y="198"/>
                    <a:pt x="283" y="46"/>
                  </a:cubicBezTo>
                  <a:cubicBezTo>
                    <a:pt x="296" y="19"/>
                    <a:pt x="260" y="1"/>
                    <a:pt x="2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54" name="Google Shape;5234;p83">
              <a:extLst>
                <a:ext uri="{FF2B5EF4-FFF2-40B4-BE49-F238E27FC236}">
                  <a16:creationId xmlns:a16="http://schemas.microsoft.com/office/drawing/2014/main" id="{67A28AAE-756E-D227-4DE2-103BC243FE2D}"/>
                </a:ext>
              </a:extLst>
            </p:cNvPr>
            <p:cNvSpPr/>
            <p:nvPr/>
          </p:nvSpPr>
          <p:spPr>
            <a:xfrm>
              <a:off x="2503034" y="3062028"/>
              <a:ext cx="11633" cy="15169"/>
            </a:xfrm>
            <a:custGeom>
              <a:avLst/>
              <a:gdLst/>
              <a:ahLst/>
              <a:cxnLst/>
              <a:rect l="l" t="t" r="r" b="b"/>
              <a:pathLst>
                <a:path w="283" h="369" extrusionOk="0">
                  <a:moveTo>
                    <a:pt x="261" y="0"/>
                  </a:moveTo>
                  <a:cubicBezTo>
                    <a:pt x="239" y="0"/>
                    <a:pt x="218" y="0"/>
                    <a:pt x="218" y="22"/>
                  </a:cubicBezTo>
                  <a:cubicBezTo>
                    <a:pt x="196" y="22"/>
                    <a:pt x="174" y="239"/>
                    <a:pt x="23" y="282"/>
                  </a:cubicBezTo>
                  <a:cubicBezTo>
                    <a:pt x="1" y="282"/>
                    <a:pt x="1" y="304"/>
                    <a:pt x="1" y="326"/>
                  </a:cubicBezTo>
                  <a:cubicBezTo>
                    <a:pt x="1" y="347"/>
                    <a:pt x="23" y="347"/>
                    <a:pt x="44" y="369"/>
                  </a:cubicBezTo>
                  <a:lnTo>
                    <a:pt x="44" y="347"/>
                  </a:lnTo>
                  <a:cubicBezTo>
                    <a:pt x="239" y="304"/>
                    <a:pt x="283" y="44"/>
                    <a:pt x="283" y="44"/>
                  </a:cubicBezTo>
                  <a:cubicBezTo>
                    <a:pt x="283" y="22"/>
                    <a:pt x="283" y="0"/>
                    <a:pt x="2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55" name="Google Shape;5235;p83">
              <a:extLst>
                <a:ext uri="{FF2B5EF4-FFF2-40B4-BE49-F238E27FC236}">
                  <a16:creationId xmlns:a16="http://schemas.microsoft.com/office/drawing/2014/main" id="{7707149E-02BB-0A0F-4D4F-03EF8F1ACBB2}"/>
                </a:ext>
              </a:extLst>
            </p:cNvPr>
            <p:cNvSpPr/>
            <p:nvPr/>
          </p:nvSpPr>
          <p:spPr>
            <a:xfrm>
              <a:off x="2515531" y="3064700"/>
              <a:ext cx="12497" cy="15169"/>
            </a:xfrm>
            <a:custGeom>
              <a:avLst/>
              <a:gdLst/>
              <a:ahLst/>
              <a:cxnLst/>
              <a:rect l="l" t="t" r="r" b="b"/>
              <a:pathLst>
                <a:path w="304" h="369" extrusionOk="0">
                  <a:moveTo>
                    <a:pt x="261" y="0"/>
                  </a:moveTo>
                  <a:cubicBezTo>
                    <a:pt x="239" y="0"/>
                    <a:pt x="217" y="22"/>
                    <a:pt x="217" y="44"/>
                  </a:cubicBezTo>
                  <a:cubicBezTo>
                    <a:pt x="217" y="44"/>
                    <a:pt x="196" y="239"/>
                    <a:pt x="44" y="282"/>
                  </a:cubicBezTo>
                  <a:cubicBezTo>
                    <a:pt x="22" y="304"/>
                    <a:pt x="0" y="326"/>
                    <a:pt x="22" y="347"/>
                  </a:cubicBezTo>
                  <a:cubicBezTo>
                    <a:pt x="22" y="369"/>
                    <a:pt x="44" y="369"/>
                    <a:pt x="44" y="369"/>
                  </a:cubicBezTo>
                  <a:lnTo>
                    <a:pt x="65" y="369"/>
                  </a:lnTo>
                  <a:cubicBezTo>
                    <a:pt x="261" y="326"/>
                    <a:pt x="304" y="65"/>
                    <a:pt x="304" y="65"/>
                  </a:cubicBezTo>
                  <a:cubicBezTo>
                    <a:pt x="304" y="44"/>
                    <a:pt x="282" y="22"/>
                    <a:pt x="2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56" name="Google Shape;5236;p83">
              <a:extLst>
                <a:ext uri="{FF2B5EF4-FFF2-40B4-BE49-F238E27FC236}">
                  <a16:creationId xmlns:a16="http://schemas.microsoft.com/office/drawing/2014/main" id="{C78D40ED-8C23-2BF0-28BF-7596C90B6E6E}"/>
                </a:ext>
              </a:extLst>
            </p:cNvPr>
            <p:cNvSpPr/>
            <p:nvPr/>
          </p:nvSpPr>
          <p:spPr>
            <a:xfrm>
              <a:off x="2536906" y="3025401"/>
              <a:ext cx="12538" cy="15251"/>
            </a:xfrm>
            <a:custGeom>
              <a:avLst/>
              <a:gdLst/>
              <a:ahLst/>
              <a:cxnLst/>
              <a:rect l="l" t="t" r="r" b="b"/>
              <a:pathLst>
                <a:path w="305" h="371" extrusionOk="0">
                  <a:moveTo>
                    <a:pt x="255" y="0"/>
                  </a:moveTo>
                  <a:cubicBezTo>
                    <a:pt x="240" y="0"/>
                    <a:pt x="226" y="8"/>
                    <a:pt x="218" y="24"/>
                  </a:cubicBezTo>
                  <a:cubicBezTo>
                    <a:pt x="218" y="46"/>
                    <a:pt x="196" y="241"/>
                    <a:pt x="44" y="284"/>
                  </a:cubicBezTo>
                  <a:cubicBezTo>
                    <a:pt x="22" y="284"/>
                    <a:pt x="1" y="306"/>
                    <a:pt x="22" y="328"/>
                  </a:cubicBezTo>
                  <a:cubicBezTo>
                    <a:pt x="22" y="349"/>
                    <a:pt x="44" y="371"/>
                    <a:pt x="44" y="371"/>
                  </a:cubicBezTo>
                  <a:lnTo>
                    <a:pt x="66" y="349"/>
                  </a:lnTo>
                  <a:cubicBezTo>
                    <a:pt x="261" y="306"/>
                    <a:pt x="304" y="46"/>
                    <a:pt x="304" y="46"/>
                  </a:cubicBezTo>
                  <a:cubicBezTo>
                    <a:pt x="304" y="19"/>
                    <a:pt x="279" y="0"/>
                    <a:pt x="2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57" name="Google Shape;5237;p83">
              <a:extLst>
                <a:ext uri="{FF2B5EF4-FFF2-40B4-BE49-F238E27FC236}">
                  <a16:creationId xmlns:a16="http://schemas.microsoft.com/office/drawing/2014/main" id="{0467BC65-7A59-C5A9-8379-3A9E1955D32E}"/>
                </a:ext>
              </a:extLst>
            </p:cNvPr>
            <p:cNvSpPr/>
            <p:nvPr/>
          </p:nvSpPr>
          <p:spPr>
            <a:xfrm>
              <a:off x="2551170" y="3028155"/>
              <a:ext cx="12538" cy="15210"/>
            </a:xfrm>
            <a:custGeom>
              <a:avLst/>
              <a:gdLst/>
              <a:ahLst/>
              <a:cxnLst/>
              <a:rect l="l" t="t" r="r" b="b"/>
              <a:pathLst>
                <a:path w="305" h="370" extrusionOk="0">
                  <a:moveTo>
                    <a:pt x="261" y="0"/>
                  </a:moveTo>
                  <a:cubicBezTo>
                    <a:pt x="239" y="0"/>
                    <a:pt x="217" y="22"/>
                    <a:pt x="217" y="44"/>
                  </a:cubicBezTo>
                  <a:cubicBezTo>
                    <a:pt x="217" y="44"/>
                    <a:pt x="174" y="239"/>
                    <a:pt x="44" y="282"/>
                  </a:cubicBezTo>
                  <a:cubicBezTo>
                    <a:pt x="22" y="304"/>
                    <a:pt x="1" y="326"/>
                    <a:pt x="1" y="347"/>
                  </a:cubicBezTo>
                  <a:cubicBezTo>
                    <a:pt x="22" y="347"/>
                    <a:pt x="22" y="369"/>
                    <a:pt x="44" y="369"/>
                  </a:cubicBezTo>
                  <a:lnTo>
                    <a:pt x="66" y="369"/>
                  </a:lnTo>
                  <a:cubicBezTo>
                    <a:pt x="261" y="304"/>
                    <a:pt x="304" y="66"/>
                    <a:pt x="304" y="66"/>
                  </a:cubicBezTo>
                  <a:cubicBezTo>
                    <a:pt x="304" y="44"/>
                    <a:pt x="282" y="22"/>
                    <a:pt x="2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58" name="Google Shape;5238;p83">
              <a:extLst>
                <a:ext uri="{FF2B5EF4-FFF2-40B4-BE49-F238E27FC236}">
                  <a16:creationId xmlns:a16="http://schemas.microsoft.com/office/drawing/2014/main" id="{2B068EA3-558D-BA31-507C-528B60F57CC0}"/>
                </a:ext>
              </a:extLst>
            </p:cNvPr>
            <p:cNvSpPr/>
            <p:nvPr/>
          </p:nvSpPr>
          <p:spPr>
            <a:xfrm>
              <a:off x="2431754" y="2991611"/>
              <a:ext cx="12497" cy="14305"/>
            </a:xfrm>
            <a:custGeom>
              <a:avLst/>
              <a:gdLst/>
              <a:ahLst/>
              <a:cxnLst/>
              <a:rect l="l" t="t" r="r" b="b"/>
              <a:pathLst>
                <a:path w="304" h="348" extrusionOk="0">
                  <a:moveTo>
                    <a:pt x="261" y="1"/>
                  </a:moveTo>
                  <a:cubicBezTo>
                    <a:pt x="239" y="1"/>
                    <a:pt x="217" y="1"/>
                    <a:pt x="217" y="22"/>
                  </a:cubicBezTo>
                  <a:cubicBezTo>
                    <a:pt x="196" y="131"/>
                    <a:pt x="131" y="239"/>
                    <a:pt x="22" y="282"/>
                  </a:cubicBezTo>
                  <a:cubicBezTo>
                    <a:pt x="0" y="304"/>
                    <a:pt x="0" y="347"/>
                    <a:pt x="44" y="347"/>
                  </a:cubicBezTo>
                  <a:lnTo>
                    <a:pt x="65" y="347"/>
                  </a:lnTo>
                  <a:cubicBezTo>
                    <a:pt x="196" y="282"/>
                    <a:pt x="282" y="174"/>
                    <a:pt x="304" y="44"/>
                  </a:cubicBezTo>
                  <a:cubicBezTo>
                    <a:pt x="304" y="22"/>
                    <a:pt x="282" y="1"/>
                    <a:pt x="2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59" name="Google Shape;5239;p83">
              <a:extLst>
                <a:ext uri="{FF2B5EF4-FFF2-40B4-BE49-F238E27FC236}">
                  <a16:creationId xmlns:a16="http://schemas.microsoft.com/office/drawing/2014/main" id="{1202C704-6407-9932-57AB-5E1165D238A8}"/>
                </a:ext>
              </a:extLst>
            </p:cNvPr>
            <p:cNvSpPr/>
            <p:nvPr/>
          </p:nvSpPr>
          <p:spPr>
            <a:xfrm>
              <a:off x="2413914" y="2989474"/>
              <a:ext cx="12538" cy="14675"/>
            </a:xfrm>
            <a:custGeom>
              <a:avLst/>
              <a:gdLst/>
              <a:ahLst/>
              <a:cxnLst/>
              <a:rect l="l" t="t" r="r" b="b"/>
              <a:pathLst>
                <a:path w="305" h="357" extrusionOk="0">
                  <a:moveTo>
                    <a:pt x="242" y="0"/>
                  </a:moveTo>
                  <a:cubicBezTo>
                    <a:pt x="228" y="0"/>
                    <a:pt x="218" y="16"/>
                    <a:pt x="218" y="31"/>
                  </a:cubicBezTo>
                  <a:cubicBezTo>
                    <a:pt x="218" y="31"/>
                    <a:pt x="174" y="248"/>
                    <a:pt x="44" y="291"/>
                  </a:cubicBezTo>
                  <a:cubicBezTo>
                    <a:pt x="1" y="291"/>
                    <a:pt x="1" y="313"/>
                    <a:pt x="1" y="334"/>
                  </a:cubicBezTo>
                  <a:cubicBezTo>
                    <a:pt x="1" y="356"/>
                    <a:pt x="22" y="356"/>
                    <a:pt x="44" y="356"/>
                  </a:cubicBezTo>
                  <a:lnTo>
                    <a:pt x="66" y="356"/>
                  </a:lnTo>
                  <a:cubicBezTo>
                    <a:pt x="261" y="313"/>
                    <a:pt x="283" y="53"/>
                    <a:pt x="283" y="53"/>
                  </a:cubicBezTo>
                  <a:cubicBezTo>
                    <a:pt x="304" y="31"/>
                    <a:pt x="283" y="9"/>
                    <a:pt x="261" y="9"/>
                  </a:cubicBezTo>
                  <a:cubicBezTo>
                    <a:pt x="255" y="3"/>
                    <a:pt x="248" y="0"/>
                    <a:pt x="2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60" name="Google Shape;5240;p83">
              <a:extLst>
                <a:ext uri="{FF2B5EF4-FFF2-40B4-BE49-F238E27FC236}">
                  <a16:creationId xmlns:a16="http://schemas.microsoft.com/office/drawing/2014/main" id="{58DCCB08-7B28-EC91-68C1-F3EE550B762A}"/>
                </a:ext>
              </a:extLst>
            </p:cNvPr>
            <p:cNvSpPr/>
            <p:nvPr/>
          </p:nvSpPr>
          <p:spPr>
            <a:xfrm>
              <a:off x="2398786" y="3006410"/>
              <a:ext cx="12497" cy="14675"/>
            </a:xfrm>
            <a:custGeom>
              <a:avLst/>
              <a:gdLst/>
              <a:ahLst/>
              <a:cxnLst/>
              <a:rect l="l" t="t" r="r" b="b"/>
              <a:pathLst>
                <a:path w="304" h="357" extrusionOk="0">
                  <a:moveTo>
                    <a:pt x="242" y="0"/>
                  </a:moveTo>
                  <a:cubicBezTo>
                    <a:pt x="228" y="0"/>
                    <a:pt x="217" y="15"/>
                    <a:pt x="217" y="31"/>
                  </a:cubicBezTo>
                  <a:cubicBezTo>
                    <a:pt x="217" y="31"/>
                    <a:pt x="195" y="226"/>
                    <a:pt x="44" y="269"/>
                  </a:cubicBezTo>
                  <a:cubicBezTo>
                    <a:pt x="22" y="291"/>
                    <a:pt x="0" y="313"/>
                    <a:pt x="22" y="334"/>
                  </a:cubicBezTo>
                  <a:cubicBezTo>
                    <a:pt x="22" y="356"/>
                    <a:pt x="44" y="356"/>
                    <a:pt x="65" y="356"/>
                  </a:cubicBezTo>
                  <a:cubicBezTo>
                    <a:pt x="260" y="291"/>
                    <a:pt x="304" y="52"/>
                    <a:pt x="304" y="52"/>
                  </a:cubicBezTo>
                  <a:cubicBezTo>
                    <a:pt x="304" y="31"/>
                    <a:pt x="282" y="9"/>
                    <a:pt x="260" y="9"/>
                  </a:cubicBezTo>
                  <a:cubicBezTo>
                    <a:pt x="254" y="3"/>
                    <a:pt x="248" y="0"/>
                    <a:pt x="2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61" name="Google Shape;5241;p83">
              <a:extLst>
                <a:ext uri="{FF2B5EF4-FFF2-40B4-BE49-F238E27FC236}">
                  <a16:creationId xmlns:a16="http://schemas.microsoft.com/office/drawing/2014/main" id="{762C9508-71D2-B6A8-CF10-55534BEE0077}"/>
                </a:ext>
              </a:extLst>
            </p:cNvPr>
            <p:cNvSpPr/>
            <p:nvPr/>
          </p:nvSpPr>
          <p:spPr>
            <a:xfrm>
              <a:off x="2413050" y="3010315"/>
              <a:ext cx="11592" cy="15210"/>
            </a:xfrm>
            <a:custGeom>
              <a:avLst/>
              <a:gdLst/>
              <a:ahLst/>
              <a:cxnLst/>
              <a:rect l="l" t="t" r="r" b="b"/>
              <a:pathLst>
                <a:path w="282" h="370" extrusionOk="0">
                  <a:moveTo>
                    <a:pt x="260" y="1"/>
                  </a:moveTo>
                  <a:cubicBezTo>
                    <a:pt x="239" y="1"/>
                    <a:pt x="217" y="23"/>
                    <a:pt x="217" y="44"/>
                  </a:cubicBezTo>
                  <a:cubicBezTo>
                    <a:pt x="217" y="44"/>
                    <a:pt x="174" y="239"/>
                    <a:pt x="22" y="283"/>
                  </a:cubicBezTo>
                  <a:cubicBezTo>
                    <a:pt x="0" y="283"/>
                    <a:pt x="0" y="304"/>
                    <a:pt x="0" y="326"/>
                  </a:cubicBezTo>
                  <a:cubicBezTo>
                    <a:pt x="0" y="348"/>
                    <a:pt x="22" y="369"/>
                    <a:pt x="43" y="369"/>
                  </a:cubicBezTo>
                  <a:cubicBezTo>
                    <a:pt x="239" y="304"/>
                    <a:pt x="282" y="44"/>
                    <a:pt x="282" y="44"/>
                  </a:cubicBezTo>
                  <a:cubicBezTo>
                    <a:pt x="282" y="23"/>
                    <a:pt x="282" y="1"/>
                    <a:pt x="2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62" name="Google Shape;5242;p83">
              <a:extLst>
                <a:ext uri="{FF2B5EF4-FFF2-40B4-BE49-F238E27FC236}">
                  <a16:creationId xmlns:a16="http://schemas.microsoft.com/office/drawing/2014/main" id="{24498AC1-AE01-781F-D2CC-71B00C49DEF1}"/>
                </a:ext>
              </a:extLst>
            </p:cNvPr>
            <p:cNvSpPr/>
            <p:nvPr/>
          </p:nvSpPr>
          <p:spPr>
            <a:xfrm>
              <a:off x="2434426" y="2970729"/>
              <a:ext cx="12497" cy="14675"/>
            </a:xfrm>
            <a:custGeom>
              <a:avLst/>
              <a:gdLst/>
              <a:ahLst/>
              <a:cxnLst/>
              <a:rect l="l" t="t" r="r" b="b"/>
              <a:pathLst>
                <a:path w="304" h="357" extrusionOk="0">
                  <a:moveTo>
                    <a:pt x="242" y="1"/>
                  </a:moveTo>
                  <a:cubicBezTo>
                    <a:pt x="228" y="1"/>
                    <a:pt x="217" y="16"/>
                    <a:pt x="217" y="32"/>
                  </a:cubicBezTo>
                  <a:cubicBezTo>
                    <a:pt x="217" y="32"/>
                    <a:pt x="174" y="248"/>
                    <a:pt x="22" y="270"/>
                  </a:cubicBezTo>
                  <a:cubicBezTo>
                    <a:pt x="0" y="292"/>
                    <a:pt x="0" y="313"/>
                    <a:pt x="0" y="335"/>
                  </a:cubicBezTo>
                  <a:cubicBezTo>
                    <a:pt x="0" y="357"/>
                    <a:pt x="22" y="357"/>
                    <a:pt x="44" y="357"/>
                  </a:cubicBezTo>
                  <a:cubicBezTo>
                    <a:pt x="239" y="313"/>
                    <a:pt x="282" y="53"/>
                    <a:pt x="282" y="53"/>
                  </a:cubicBezTo>
                  <a:cubicBezTo>
                    <a:pt x="304" y="32"/>
                    <a:pt x="282" y="10"/>
                    <a:pt x="261" y="10"/>
                  </a:cubicBezTo>
                  <a:cubicBezTo>
                    <a:pt x="254" y="4"/>
                    <a:pt x="248" y="1"/>
                    <a:pt x="2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63" name="Google Shape;5243;p83">
              <a:extLst>
                <a:ext uri="{FF2B5EF4-FFF2-40B4-BE49-F238E27FC236}">
                  <a16:creationId xmlns:a16="http://schemas.microsoft.com/office/drawing/2014/main" id="{EB214DBB-1A4D-9A71-65B1-8FEB8783B8EA}"/>
                </a:ext>
              </a:extLst>
            </p:cNvPr>
            <p:cNvSpPr/>
            <p:nvPr/>
          </p:nvSpPr>
          <p:spPr>
            <a:xfrm>
              <a:off x="2447786" y="2973401"/>
              <a:ext cx="12538" cy="14675"/>
            </a:xfrm>
            <a:custGeom>
              <a:avLst/>
              <a:gdLst/>
              <a:ahLst/>
              <a:cxnLst/>
              <a:rect l="l" t="t" r="r" b="b"/>
              <a:pathLst>
                <a:path w="305" h="357" extrusionOk="0">
                  <a:moveTo>
                    <a:pt x="263" y="1"/>
                  </a:moveTo>
                  <a:cubicBezTo>
                    <a:pt x="248" y="1"/>
                    <a:pt x="233" y="16"/>
                    <a:pt x="217" y="32"/>
                  </a:cubicBezTo>
                  <a:cubicBezTo>
                    <a:pt x="217" y="32"/>
                    <a:pt x="196" y="248"/>
                    <a:pt x="44" y="270"/>
                  </a:cubicBezTo>
                  <a:cubicBezTo>
                    <a:pt x="22" y="292"/>
                    <a:pt x="1" y="313"/>
                    <a:pt x="22" y="335"/>
                  </a:cubicBezTo>
                  <a:cubicBezTo>
                    <a:pt x="22" y="357"/>
                    <a:pt x="44" y="357"/>
                    <a:pt x="66" y="357"/>
                  </a:cubicBezTo>
                  <a:cubicBezTo>
                    <a:pt x="261" y="313"/>
                    <a:pt x="304" y="53"/>
                    <a:pt x="304" y="53"/>
                  </a:cubicBezTo>
                  <a:cubicBezTo>
                    <a:pt x="304" y="32"/>
                    <a:pt x="283" y="10"/>
                    <a:pt x="283" y="10"/>
                  </a:cubicBezTo>
                  <a:cubicBezTo>
                    <a:pt x="276" y="4"/>
                    <a:pt x="270" y="1"/>
                    <a:pt x="2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64" name="Google Shape;5244;p83">
              <a:extLst>
                <a:ext uri="{FF2B5EF4-FFF2-40B4-BE49-F238E27FC236}">
                  <a16:creationId xmlns:a16="http://schemas.microsoft.com/office/drawing/2014/main" id="{67E6700C-516D-5D8E-FAB5-8C1D6F341DE0}"/>
                </a:ext>
              </a:extLst>
            </p:cNvPr>
            <p:cNvSpPr/>
            <p:nvPr/>
          </p:nvSpPr>
          <p:spPr>
            <a:xfrm>
              <a:off x="2323026" y="2671592"/>
              <a:ext cx="214828" cy="200933"/>
            </a:xfrm>
            <a:custGeom>
              <a:avLst/>
              <a:gdLst/>
              <a:ahLst/>
              <a:cxnLst/>
              <a:rect l="l" t="t" r="r" b="b"/>
              <a:pathLst>
                <a:path w="5226" h="4888" extrusionOk="0">
                  <a:moveTo>
                    <a:pt x="1957" y="0"/>
                  </a:moveTo>
                  <a:cubicBezTo>
                    <a:pt x="1868" y="0"/>
                    <a:pt x="1809" y="18"/>
                    <a:pt x="1822" y="67"/>
                  </a:cubicBezTo>
                  <a:cubicBezTo>
                    <a:pt x="1865" y="262"/>
                    <a:pt x="0" y="2821"/>
                    <a:pt x="1691" y="4252"/>
                  </a:cubicBezTo>
                  <a:cubicBezTo>
                    <a:pt x="2255" y="4729"/>
                    <a:pt x="2836" y="4888"/>
                    <a:pt x="3359" y="4888"/>
                  </a:cubicBezTo>
                  <a:cubicBezTo>
                    <a:pt x="4406" y="4888"/>
                    <a:pt x="5225" y="4252"/>
                    <a:pt x="5225" y="4252"/>
                  </a:cubicBezTo>
                  <a:lnTo>
                    <a:pt x="4987" y="3276"/>
                  </a:lnTo>
                  <a:cubicBezTo>
                    <a:pt x="4987" y="3276"/>
                    <a:pt x="4132" y="3910"/>
                    <a:pt x="3313" y="3910"/>
                  </a:cubicBezTo>
                  <a:cubicBezTo>
                    <a:pt x="2929" y="3910"/>
                    <a:pt x="2553" y="3771"/>
                    <a:pt x="2277" y="3363"/>
                  </a:cubicBezTo>
                  <a:cubicBezTo>
                    <a:pt x="1410" y="2105"/>
                    <a:pt x="2602" y="111"/>
                    <a:pt x="2602" y="111"/>
                  </a:cubicBezTo>
                  <a:cubicBezTo>
                    <a:pt x="2602" y="111"/>
                    <a:pt x="2182" y="0"/>
                    <a:pt x="19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65" name="Google Shape;5245;p83">
              <a:extLst>
                <a:ext uri="{FF2B5EF4-FFF2-40B4-BE49-F238E27FC236}">
                  <a16:creationId xmlns:a16="http://schemas.microsoft.com/office/drawing/2014/main" id="{A7D89740-BF8F-3409-0B6E-6C7BAA192A8D}"/>
                </a:ext>
              </a:extLst>
            </p:cNvPr>
            <p:cNvSpPr/>
            <p:nvPr/>
          </p:nvSpPr>
          <p:spPr>
            <a:xfrm>
              <a:off x="2478986" y="2907136"/>
              <a:ext cx="278092" cy="121308"/>
            </a:xfrm>
            <a:custGeom>
              <a:avLst/>
              <a:gdLst/>
              <a:ahLst/>
              <a:cxnLst/>
              <a:rect l="l" t="t" r="r" b="b"/>
              <a:pathLst>
                <a:path w="6765" h="2951" extrusionOk="0">
                  <a:moveTo>
                    <a:pt x="3069" y="1"/>
                  </a:moveTo>
                  <a:cubicBezTo>
                    <a:pt x="1085" y="1"/>
                    <a:pt x="1" y="1687"/>
                    <a:pt x="1" y="1687"/>
                  </a:cubicBezTo>
                  <a:cubicBezTo>
                    <a:pt x="1" y="1687"/>
                    <a:pt x="2278" y="2950"/>
                    <a:pt x="5165" y="2950"/>
                  </a:cubicBezTo>
                  <a:cubicBezTo>
                    <a:pt x="5682" y="2950"/>
                    <a:pt x="6218" y="2910"/>
                    <a:pt x="6765" y="2814"/>
                  </a:cubicBezTo>
                  <a:cubicBezTo>
                    <a:pt x="6765" y="2814"/>
                    <a:pt x="6570" y="646"/>
                    <a:pt x="3838" y="83"/>
                  </a:cubicBezTo>
                  <a:cubicBezTo>
                    <a:pt x="3568" y="26"/>
                    <a:pt x="3312" y="1"/>
                    <a:pt x="30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66" name="Google Shape;5246;p83">
              <a:extLst>
                <a:ext uri="{FF2B5EF4-FFF2-40B4-BE49-F238E27FC236}">
                  <a16:creationId xmlns:a16="http://schemas.microsoft.com/office/drawing/2014/main" id="{190F5B41-6878-B782-3443-9757EEEB9301}"/>
                </a:ext>
              </a:extLst>
            </p:cNvPr>
            <p:cNvSpPr/>
            <p:nvPr/>
          </p:nvSpPr>
          <p:spPr>
            <a:xfrm>
              <a:off x="2824780" y="2928306"/>
              <a:ext cx="56194" cy="75967"/>
            </a:xfrm>
            <a:custGeom>
              <a:avLst/>
              <a:gdLst/>
              <a:ahLst/>
              <a:cxnLst/>
              <a:rect l="l" t="t" r="r" b="b"/>
              <a:pathLst>
                <a:path w="1367" h="1848" extrusionOk="0">
                  <a:moveTo>
                    <a:pt x="659" y="1"/>
                  </a:moveTo>
                  <a:cubicBezTo>
                    <a:pt x="649" y="1"/>
                    <a:pt x="639" y="1"/>
                    <a:pt x="629" y="1"/>
                  </a:cubicBezTo>
                  <a:cubicBezTo>
                    <a:pt x="1" y="23"/>
                    <a:pt x="1" y="1237"/>
                    <a:pt x="347" y="1844"/>
                  </a:cubicBezTo>
                  <a:cubicBezTo>
                    <a:pt x="349" y="1846"/>
                    <a:pt x="351" y="1847"/>
                    <a:pt x="356" y="1847"/>
                  </a:cubicBezTo>
                  <a:cubicBezTo>
                    <a:pt x="440" y="1847"/>
                    <a:pt x="1099" y="1455"/>
                    <a:pt x="1366" y="652"/>
                  </a:cubicBezTo>
                  <a:cubicBezTo>
                    <a:pt x="1366" y="652"/>
                    <a:pt x="1261" y="1"/>
                    <a:pt x="6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67" name="Google Shape;5247;p83">
              <a:extLst>
                <a:ext uri="{FF2B5EF4-FFF2-40B4-BE49-F238E27FC236}">
                  <a16:creationId xmlns:a16="http://schemas.microsoft.com/office/drawing/2014/main" id="{69C430A7-B4EC-35DE-920D-ADA439F373D1}"/>
                </a:ext>
              </a:extLst>
            </p:cNvPr>
            <p:cNvSpPr/>
            <p:nvPr/>
          </p:nvSpPr>
          <p:spPr>
            <a:xfrm>
              <a:off x="2369354" y="2606561"/>
              <a:ext cx="108976" cy="84805"/>
            </a:xfrm>
            <a:custGeom>
              <a:avLst/>
              <a:gdLst/>
              <a:ahLst/>
              <a:cxnLst/>
              <a:rect l="l" t="t" r="r" b="b"/>
              <a:pathLst>
                <a:path w="2651" h="2063" extrusionOk="0">
                  <a:moveTo>
                    <a:pt x="1255" y="1"/>
                  </a:moveTo>
                  <a:cubicBezTo>
                    <a:pt x="1033" y="1"/>
                    <a:pt x="917" y="228"/>
                    <a:pt x="859" y="426"/>
                  </a:cubicBezTo>
                  <a:lnTo>
                    <a:pt x="859" y="426"/>
                  </a:lnTo>
                  <a:cubicBezTo>
                    <a:pt x="810" y="401"/>
                    <a:pt x="747" y="386"/>
                    <a:pt x="671" y="386"/>
                  </a:cubicBezTo>
                  <a:cubicBezTo>
                    <a:pt x="644" y="386"/>
                    <a:pt x="616" y="388"/>
                    <a:pt x="586" y="392"/>
                  </a:cubicBezTo>
                  <a:cubicBezTo>
                    <a:pt x="44" y="457"/>
                    <a:pt x="1" y="1693"/>
                    <a:pt x="564" y="1866"/>
                  </a:cubicBezTo>
                  <a:cubicBezTo>
                    <a:pt x="625" y="1885"/>
                    <a:pt x="681" y="1893"/>
                    <a:pt x="732" y="1893"/>
                  </a:cubicBezTo>
                  <a:cubicBezTo>
                    <a:pt x="818" y="1893"/>
                    <a:pt x="891" y="1870"/>
                    <a:pt x="949" y="1831"/>
                  </a:cubicBezTo>
                  <a:lnTo>
                    <a:pt x="949" y="1831"/>
                  </a:lnTo>
                  <a:cubicBezTo>
                    <a:pt x="1064" y="1961"/>
                    <a:pt x="1267" y="2063"/>
                    <a:pt x="1598" y="2063"/>
                  </a:cubicBezTo>
                  <a:cubicBezTo>
                    <a:pt x="1621" y="2063"/>
                    <a:pt x="1645" y="2062"/>
                    <a:pt x="1670" y="2061"/>
                  </a:cubicBezTo>
                  <a:cubicBezTo>
                    <a:pt x="2397" y="2031"/>
                    <a:pt x="2500" y="1747"/>
                    <a:pt x="2400" y="1475"/>
                  </a:cubicBezTo>
                  <a:lnTo>
                    <a:pt x="2400" y="1475"/>
                  </a:lnTo>
                  <a:cubicBezTo>
                    <a:pt x="2651" y="1372"/>
                    <a:pt x="2638" y="820"/>
                    <a:pt x="2386" y="479"/>
                  </a:cubicBezTo>
                  <a:cubicBezTo>
                    <a:pt x="2292" y="360"/>
                    <a:pt x="2171" y="313"/>
                    <a:pt x="2049" y="313"/>
                  </a:cubicBezTo>
                  <a:cubicBezTo>
                    <a:pt x="1969" y="313"/>
                    <a:pt x="1889" y="333"/>
                    <a:pt x="1815" y="366"/>
                  </a:cubicBezTo>
                  <a:lnTo>
                    <a:pt x="1815" y="366"/>
                  </a:lnTo>
                  <a:cubicBezTo>
                    <a:pt x="1767" y="291"/>
                    <a:pt x="1692" y="212"/>
                    <a:pt x="1583" y="132"/>
                  </a:cubicBezTo>
                  <a:cubicBezTo>
                    <a:pt x="1454" y="38"/>
                    <a:pt x="1345" y="1"/>
                    <a:pt x="125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68" name="Google Shape;5248;p83">
              <a:extLst>
                <a:ext uri="{FF2B5EF4-FFF2-40B4-BE49-F238E27FC236}">
                  <a16:creationId xmlns:a16="http://schemas.microsoft.com/office/drawing/2014/main" id="{290EE8A4-93FE-653F-4E78-694DE7751B12}"/>
                </a:ext>
              </a:extLst>
            </p:cNvPr>
            <p:cNvSpPr/>
            <p:nvPr/>
          </p:nvSpPr>
          <p:spPr>
            <a:xfrm>
              <a:off x="2372930" y="2605286"/>
              <a:ext cx="105194" cy="87929"/>
            </a:xfrm>
            <a:custGeom>
              <a:avLst/>
              <a:gdLst/>
              <a:ahLst/>
              <a:cxnLst/>
              <a:rect l="l" t="t" r="r" b="b"/>
              <a:pathLst>
                <a:path w="2559" h="2139" extrusionOk="0">
                  <a:moveTo>
                    <a:pt x="1713" y="445"/>
                  </a:moveTo>
                  <a:cubicBezTo>
                    <a:pt x="1757" y="531"/>
                    <a:pt x="1778" y="640"/>
                    <a:pt x="1735" y="726"/>
                  </a:cubicBezTo>
                  <a:cubicBezTo>
                    <a:pt x="1692" y="791"/>
                    <a:pt x="1627" y="856"/>
                    <a:pt x="1540" y="856"/>
                  </a:cubicBezTo>
                  <a:cubicBezTo>
                    <a:pt x="1518" y="856"/>
                    <a:pt x="1475" y="835"/>
                    <a:pt x="1453" y="791"/>
                  </a:cubicBezTo>
                  <a:cubicBezTo>
                    <a:pt x="1410" y="683"/>
                    <a:pt x="1540" y="531"/>
                    <a:pt x="1713" y="445"/>
                  </a:cubicBezTo>
                  <a:close/>
                  <a:moveTo>
                    <a:pt x="803" y="510"/>
                  </a:moveTo>
                  <a:cubicBezTo>
                    <a:pt x="889" y="575"/>
                    <a:pt x="933" y="705"/>
                    <a:pt x="889" y="813"/>
                  </a:cubicBezTo>
                  <a:cubicBezTo>
                    <a:pt x="889" y="856"/>
                    <a:pt x="868" y="878"/>
                    <a:pt x="846" y="878"/>
                  </a:cubicBezTo>
                  <a:cubicBezTo>
                    <a:pt x="846" y="878"/>
                    <a:pt x="805" y="837"/>
                    <a:pt x="763" y="734"/>
                  </a:cubicBezTo>
                  <a:lnTo>
                    <a:pt x="763" y="734"/>
                  </a:lnTo>
                  <a:cubicBezTo>
                    <a:pt x="781" y="654"/>
                    <a:pt x="782" y="592"/>
                    <a:pt x="803" y="510"/>
                  </a:cubicBezTo>
                  <a:close/>
                  <a:moveTo>
                    <a:pt x="1930" y="1117"/>
                  </a:moveTo>
                  <a:lnTo>
                    <a:pt x="1930" y="1138"/>
                  </a:lnTo>
                  <a:cubicBezTo>
                    <a:pt x="1973" y="1138"/>
                    <a:pt x="2017" y="1160"/>
                    <a:pt x="2060" y="1182"/>
                  </a:cubicBezTo>
                  <a:cubicBezTo>
                    <a:pt x="2147" y="1268"/>
                    <a:pt x="2190" y="1355"/>
                    <a:pt x="2255" y="1463"/>
                  </a:cubicBezTo>
                  <a:cubicBezTo>
                    <a:pt x="2212" y="1463"/>
                    <a:pt x="2169" y="1463"/>
                    <a:pt x="2125" y="1442"/>
                  </a:cubicBezTo>
                  <a:cubicBezTo>
                    <a:pt x="1930" y="1398"/>
                    <a:pt x="1865" y="1247"/>
                    <a:pt x="1865" y="1182"/>
                  </a:cubicBezTo>
                  <a:cubicBezTo>
                    <a:pt x="1887" y="1160"/>
                    <a:pt x="1887" y="1117"/>
                    <a:pt x="1930" y="1117"/>
                  </a:cubicBezTo>
                  <a:close/>
                  <a:moveTo>
                    <a:pt x="911" y="1333"/>
                  </a:moveTo>
                  <a:cubicBezTo>
                    <a:pt x="954" y="1355"/>
                    <a:pt x="998" y="1398"/>
                    <a:pt x="998" y="1463"/>
                  </a:cubicBezTo>
                  <a:cubicBezTo>
                    <a:pt x="1019" y="1594"/>
                    <a:pt x="976" y="1724"/>
                    <a:pt x="868" y="1810"/>
                  </a:cubicBezTo>
                  <a:cubicBezTo>
                    <a:pt x="781" y="1702"/>
                    <a:pt x="759" y="1550"/>
                    <a:pt x="803" y="1420"/>
                  </a:cubicBezTo>
                  <a:cubicBezTo>
                    <a:pt x="803" y="1377"/>
                    <a:pt x="846" y="1355"/>
                    <a:pt x="889" y="1333"/>
                  </a:cubicBezTo>
                  <a:close/>
                  <a:moveTo>
                    <a:pt x="1150" y="76"/>
                  </a:moveTo>
                  <a:cubicBezTo>
                    <a:pt x="1258" y="76"/>
                    <a:pt x="1366" y="119"/>
                    <a:pt x="1453" y="184"/>
                  </a:cubicBezTo>
                  <a:cubicBezTo>
                    <a:pt x="1518" y="249"/>
                    <a:pt x="1583" y="293"/>
                    <a:pt x="1648" y="379"/>
                  </a:cubicBezTo>
                  <a:cubicBezTo>
                    <a:pt x="1475" y="466"/>
                    <a:pt x="1301" y="661"/>
                    <a:pt x="1366" y="835"/>
                  </a:cubicBezTo>
                  <a:cubicBezTo>
                    <a:pt x="1410" y="900"/>
                    <a:pt x="1475" y="943"/>
                    <a:pt x="1540" y="943"/>
                  </a:cubicBezTo>
                  <a:cubicBezTo>
                    <a:pt x="1648" y="921"/>
                    <a:pt x="1735" y="856"/>
                    <a:pt x="1800" y="770"/>
                  </a:cubicBezTo>
                  <a:cubicBezTo>
                    <a:pt x="1843" y="661"/>
                    <a:pt x="1843" y="510"/>
                    <a:pt x="1778" y="401"/>
                  </a:cubicBezTo>
                  <a:cubicBezTo>
                    <a:pt x="1830" y="382"/>
                    <a:pt x="1882" y="372"/>
                    <a:pt x="1933" y="372"/>
                  </a:cubicBezTo>
                  <a:cubicBezTo>
                    <a:pt x="2052" y="372"/>
                    <a:pt x="2164" y="425"/>
                    <a:pt x="2255" y="531"/>
                  </a:cubicBezTo>
                  <a:cubicBezTo>
                    <a:pt x="2407" y="748"/>
                    <a:pt x="2472" y="1008"/>
                    <a:pt x="2429" y="1268"/>
                  </a:cubicBezTo>
                  <a:cubicBezTo>
                    <a:pt x="2407" y="1333"/>
                    <a:pt x="2364" y="1398"/>
                    <a:pt x="2320" y="1442"/>
                  </a:cubicBezTo>
                  <a:cubicBezTo>
                    <a:pt x="2255" y="1333"/>
                    <a:pt x="2190" y="1247"/>
                    <a:pt x="2125" y="1160"/>
                  </a:cubicBezTo>
                  <a:cubicBezTo>
                    <a:pt x="2060" y="1117"/>
                    <a:pt x="1995" y="1073"/>
                    <a:pt x="1930" y="1052"/>
                  </a:cubicBezTo>
                  <a:cubicBezTo>
                    <a:pt x="1865" y="1052"/>
                    <a:pt x="1800" y="1117"/>
                    <a:pt x="1800" y="1182"/>
                  </a:cubicBezTo>
                  <a:cubicBezTo>
                    <a:pt x="1778" y="1312"/>
                    <a:pt x="1865" y="1463"/>
                    <a:pt x="2104" y="1550"/>
                  </a:cubicBezTo>
                  <a:cubicBezTo>
                    <a:pt x="2136" y="1561"/>
                    <a:pt x="2163" y="1566"/>
                    <a:pt x="2190" y="1566"/>
                  </a:cubicBezTo>
                  <a:cubicBezTo>
                    <a:pt x="2217" y="1566"/>
                    <a:pt x="2244" y="1561"/>
                    <a:pt x="2277" y="1550"/>
                  </a:cubicBezTo>
                  <a:lnTo>
                    <a:pt x="2277" y="1550"/>
                  </a:lnTo>
                  <a:cubicBezTo>
                    <a:pt x="2320" y="1637"/>
                    <a:pt x="2299" y="1745"/>
                    <a:pt x="2255" y="1810"/>
                  </a:cubicBezTo>
                  <a:cubicBezTo>
                    <a:pt x="2169" y="1962"/>
                    <a:pt x="1930" y="2049"/>
                    <a:pt x="1583" y="2049"/>
                  </a:cubicBezTo>
                  <a:lnTo>
                    <a:pt x="1518" y="2049"/>
                  </a:lnTo>
                  <a:cubicBezTo>
                    <a:pt x="1491" y="2052"/>
                    <a:pt x="1463" y="2053"/>
                    <a:pt x="1436" y="2053"/>
                  </a:cubicBezTo>
                  <a:cubicBezTo>
                    <a:pt x="1247" y="2053"/>
                    <a:pt x="1065" y="1989"/>
                    <a:pt x="933" y="1875"/>
                  </a:cubicBezTo>
                  <a:cubicBezTo>
                    <a:pt x="1041" y="1767"/>
                    <a:pt x="1106" y="1594"/>
                    <a:pt x="1063" y="1420"/>
                  </a:cubicBezTo>
                  <a:cubicBezTo>
                    <a:pt x="1063" y="1333"/>
                    <a:pt x="998" y="1268"/>
                    <a:pt x="911" y="1247"/>
                  </a:cubicBezTo>
                  <a:cubicBezTo>
                    <a:pt x="824" y="1247"/>
                    <a:pt x="738" y="1290"/>
                    <a:pt x="716" y="1377"/>
                  </a:cubicBezTo>
                  <a:cubicBezTo>
                    <a:pt x="651" y="1529"/>
                    <a:pt x="673" y="1702"/>
                    <a:pt x="781" y="1832"/>
                  </a:cubicBezTo>
                  <a:cubicBezTo>
                    <a:pt x="738" y="1854"/>
                    <a:pt x="689" y="1865"/>
                    <a:pt x="637" y="1865"/>
                  </a:cubicBezTo>
                  <a:cubicBezTo>
                    <a:pt x="586" y="1865"/>
                    <a:pt x="532" y="1854"/>
                    <a:pt x="477" y="1832"/>
                  </a:cubicBezTo>
                  <a:cubicBezTo>
                    <a:pt x="196" y="1767"/>
                    <a:pt x="66" y="1377"/>
                    <a:pt x="109" y="1030"/>
                  </a:cubicBezTo>
                  <a:cubicBezTo>
                    <a:pt x="131" y="770"/>
                    <a:pt x="239" y="488"/>
                    <a:pt x="477" y="445"/>
                  </a:cubicBezTo>
                  <a:cubicBezTo>
                    <a:pt x="564" y="445"/>
                    <a:pt x="629" y="445"/>
                    <a:pt x="716" y="466"/>
                  </a:cubicBezTo>
                  <a:cubicBezTo>
                    <a:pt x="694" y="553"/>
                    <a:pt x="673" y="640"/>
                    <a:pt x="673" y="748"/>
                  </a:cubicBezTo>
                  <a:cubicBezTo>
                    <a:pt x="716" y="900"/>
                    <a:pt x="781" y="965"/>
                    <a:pt x="824" y="965"/>
                  </a:cubicBezTo>
                  <a:cubicBezTo>
                    <a:pt x="889" y="965"/>
                    <a:pt x="933" y="900"/>
                    <a:pt x="954" y="813"/>
                  </a:cubicBezTo>
                  <a:cubicBezTo>
                    <a:pt x="998" y="683"/>
                    <a:pt x="933" y="531"/>
                    <a:pt x="803" y="423"/>
                  </a:cubicBezTo>
                  <a:cubicBezTo>
                    <a:pt x="868" y="249"/>
                    <a:pt x="954" y="76"/>
                    <a:pt x="1150" y="76"/>
                  </a:cubicBezTo>
                  <a:close/>
                  <a:moveTo>
                    <a:pt x="1169" y="0"/>
                  </a:moveTo>
                  <a:cubicBezTo>
                    <a:pt x="986" y="0"/>
                    <a:pt x="842" y="139"/>
                    <a:pt x="759" y="401"/>
                  </a:cubicBezTo>
                  <a:cubicBezTo>
                    <a:pt x="673" y="379"/>
                    <a:pt x="586" y="379"/>
                    <a:pt x="499" y="379"/>
                  </a:cubicBezTo>
                  <a:cubicBezTo>
                    <a:pt x="261" y="423"/>
                    <a:pt x="66" y="683"/>
                    <a:pt x="44" y="1030"/>
                  </a:cubicBezTo>
                  <a:cubicBezTo>
                    <a:pt x="1" y="1398"/>
                    <a:pt x="131" y="1832"/>
                    <a:pt x="477" y="1940"/>
                  </a:cubicBezTo>
                  <a:cubicBezTo>
                    <a:pt x="526" y="1960"/>
                    <a:pt x="584" y="1971"/>
                    <a:pt x="642" y="1971"/>
                  </a:cubicBezTo>
                  <a:cubicBezTo>
                    <a:pt x="714" y="1971"/>
                    <a:pt x="786" y="1955"/>
                    <a:pt x="846" y="1919"/>
                  </a:cubicBezTo>
                  <a:cubicBezTo>
                    <a:pt x="1021" y="2055"/>
                    <a:pt x="1231" y="2139"/>
                    <a:pt x="1445" y="2139"/>
                  </a:cubicBezTo>
                  <a:cubicBezTo>
                    <a:pt x="1469" y="2139"/>
                    <a:pt x="1494" y="2138"/>
                    <a:pt x="1518" y="2136"/>
                  </a:cubicBezTo>
                  <a:lnTo>
                    <a:pt x="1583" y="2136"/>
                  </a:lnTo>
                  <a:cubicBezTo>
                    <a:pt x="1973" y="2114"/>
                    <a:pt x="2212" y="2027"/>
                    <a:pt x="2320" y="1875"/>
                  </a:cubicBezTo>
                  <a:cubicBezTo>
                    <a:pt x="2385" y="1767"/>
                    <a:pt x="2407" y="1637"/>
                    <a:pt x="2364" y="1529"/>
                  </a:cubicBezTo>
                  <a:cubicBezTo>
                    <a:pt x="2429" y="1463"/>
                    <a:pt x="2494" y="1398"/>
                    <a:pt x="2515" y="1290"/>
                  </a:cubicBezTo>
                  <a:cubicBezTo>
                    <a:pt x="2559" y="1008"/>
                    <a:pt x="2494" y="705"/>
                    <a:pt x="2320" y="488"/>
                  </a:cubicBezTo>
                  <a:cubicBezTo>
                    <a:pt x="2234" y="379"/>
                    <a:pt x="2104" y="314"/>
                    <a:pt x="1952" y="314"/>
                  </a:cubicBezTo>
                  <a:cubicBezTo>
                    <a:pt x="1887" y="314"/>
                    <a:pt x="1800" y="314"/>
                    <a:pt x="1735" y="358"/>
                  </a:cubicBezTo>
                  <a:cubicBezTo>
                    <a:pt x="1670" y="271"/>
                    <a:pt x="1605" y="184"/>
                    <a:pt x="1518" y="141"/>
                  </a:cubicBezTo>
                  <a:cubicBezTo>
                    <a:pt x="1392" y="46"/>
                    <a:pt x="1274" y="0"/>
                    <a:pt x="11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69" name="Google Shape;5249;p83">
              <a:extLst>
                <a:ext uri="{FF2B5EF4-FFF2-40B4-BE49-F238E27FC236}">
                  <a16:creationId xmlns:a16="http://schemas.microsoft.com/office/drawing/2014/main" id="{5FDAF3AB-E527-30AB-F749-2E1ADC41730D}"/>
                </a:ext>
              </a:extLst>
            </p:cNvPr>
            <p:cNvSpPr/>
            <p:nvPr/>
          </p:nvSpPr>
          <p:spPr>
            <a:xfrm>
              <a:off x="2664380" y="3010562"/>
              <a:ext cx="17841" cy="6043"/>
            </a:xfrm>
            <a:custGeom>
              <a:avLst/>
              <a:gdLst/>
              <a:ahLst/>
              <a:cxnLst/>
              <a:rect l="l" t="t" r="r" b="b"/>
              <a:pathLst>
                <a:path w="434" h="147" extrusionOk="0">
                  <a:moveTo>
                    <a:pt x="33" y="0"/>
                  </a:moveTo>
                  <a:cubicBezTo>
                    <a:pt x="22" y="0"/>
                    <a:pt x="11" y="6"/>
                    <a:pt x="0" y="17"/>
                  </a:cubicBezTo>
                  <a:cubicBezTo>
                    <a:pt x="0" y="38"/>
                    <a:pt x="0" y="60"/>
                    <a:pt x="0" y="82"/>
                  </a:cubicBezTo>
                  <a:cubicBezTo>
                    <a:pt x="65" y="125"/>
                    <a:pt x="130" y="147"/>
                    <a:pt x="195" y="147"/>
                  </a:cubicBezTo>
                  <a:cubicBezTo>
                    <a:pt x="260" y="147"/>
                    <a:pt x="347" y="125"/>
                    <a:pt x="412" y="82"/>
                  </a:cubicBezTo>
                  <a:cubicBezTo>
                    <a:pt x="434" y="82"/>
                    <a:pt x="434" y="60"/>
                    <a:pt x="434" y="38"/>
                  </a:cubicBezTo>
                  <a:cubicBezTo>
                    <a:pt x="412" y="17"/>
                    <a:pt x="390" y="17"/>
                    <a:pt x="369" y="17"/>
                  </a:cubicBezTo>
                  <a:cubicBezTo>
                    <a:pt x="325" y="49"/>
                    <a:pt x="271" y="65"/>
                    <a:pt x="217" y="65"/>
                  </a:cubicBezTo>
                  <a:cubicBezTo>
                    <a:pt x="163" y="65"/>
                    <a:pt x="108" y="49"/>
                    <a:pt x="65" y="17"/>
                  </a:cubicBezTo>
                  <a:cubicBezTo>
                    <a:pt x="54" y="6"/>
                    <a:pt x="43" y="0"/>
                    <a:pt x="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70" name="Google Shape;5250;p83">
              <a:extLst>
                <a:ext uri="{FF2B5EF4-FFF2-40B4-BE49-F238E27FC236}">
                  <a16:creationId xmlns:a16="http://schemas.microsoft.com/office/drawing/2014/main" id="{BC1CE253-0C24-D76E-C3EA-7D411F65D717}"/>
                </a:ext>
              </a:extLst>
            </p:cNvPr>
            <p:cNvSpPr/>
            <p:nvPr/>
          </p:nvSpPr>
          <p:spPr>
            <a:xfrm>
              <a:off x="2651883" y="2993625"/>
              <a:ext cx="17882" cy="5180"/>
            </a:xfrm>
            <a:custGeom>
              <a:avLst/>
              <a:gdLst/>
              <a:ahLst/>
              <a:cxnLst/>
              <a:rect l="l" t="t" r="r" b="b"/>
              <a:pathLst>
                <a:path w="435" h="126" extrusionOk="0">
                  <a:moveTo>
                    <a:pt x="33" y="0"/>
                  </a:moveTo>
                  <a:cubicBezTo>
                    <a:pt x="22" y="0"/>
                    <a:pt x="11" y="6"/>
                    <a:pt x="1" y="17"/>
                  </a:cubicBezTo>
                  <a:cubicBezTo>
                    <a:pt x="1" y="17"/>
                    <a:pt x="1" y="60"/>
                    <a:pt x="1" y="60"/>
                  </a:cubicBezTo>
                  <a:cubicBezTo>
                    <a:pt x="66" y="103"/>
                    <a:pt x="131" y="125"/>
                    <a:pt x="196" y="125"/>
                  </a:cubicBezTo>
                  <a:cubicBezTo>
                    <a:pt x="261" y="125"/>
                    <a:pt x="347" y="103"/>
                    <a:pt x="412" y="82"/>
                  </a:cubicBezTo>
                  <a:cubicBezTo>
                    <a:pt x="434" y="82"/>
                    <a:pt x="434" y="38"/>
                    <a:pt x="434" y="17"/>
                  </a:cubicBezTo>
                  <a:cubicBezTo>
                    <a:pt x="420" y="17"/>
                    <a:pt x="405" y="7"/>
                    <a:pt x="391" y="7"/>
                  </a:cubicBezTo>
                  <a:cubicBezTo>
                    <a:pt x="384" y="7"/>
                    <a:pt x="376" y="9"/>
                    <a:pt x="369" y="17"/>
                  </a:cubicBezTo>
                  <a:cubicBezTo>
                    <a:pt x="369" y="17"/>
                    <a:pt x="282" y="55"/>
                    <a:pt x="192" y="55"/>
                  </a:cubicBezTo>
                  <a:cubicBezTo>
                    <a:pt x="147" y="55"/>
                    <a:pt x="102" y="46"/>
                    <a:pt x="66" y="17"/>
                  </a:cubicBezTo>
                  <a:cubicBezTo>
                    <a:pt x="55" y="6"/>
                    <a:pt x="44" y="0"/>
                    <a:pt x="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71" name="Google Shape;5251;p83">
              <a:extLst>
                <a:ext uri="{FF2B5EF4-FFF2-40B4-BE49-F238E27FC236}">
                  <a16:creationId xmlns:a16="http://schemas.microsoft.com/office/drawing/2014/main" id="{098C968D-C7BB-0581-E760-65F2F1C476C0}"/>
                </a:ext>
              </a:extLst>
            </p:cNvPr>
            <p:cNvSpPr/>
            <p:nvPr/>
          </p:nvSpPr>
          <p:spPr>
            <a:xfrm>
              <a:off x="2630918" y="3003491"/>
              <a:ext cx="18334" cy="5097"/>
            </a:xfrm>
            <a:custGeom>
              <a:avLst/>
              <a:gdLst/>
              <a:ahLst/>
              <a:cxnLst/>
              <a:rect l="l" t="t" r="r" b="b"/>
              <a:pathLst>
                <a:path w="446" h="124" extrusionOk="0">
                  <a:moveTo>
                    <a:pt x="48" y="1"/>
                  </a:moveTo>
                  <a:cubicBezTo>
                    <a:pt x="18" y="1"/>
                    <a:pt x="0" y="47"/>
                    <a:pt x="34" y="80"/>
                  </a:cubicBezTo>
                  <a:cubicBezTo>
                    <a:pt x="77" y="102"/>
                    <a:pt x="142" y="123"/>
                    <a:pt x="207" y="123"/>
                  </a:cubicBezTo>
                  <a:cubicBezTo>
                    <a:pt x="272" y="123"/>
                    <a:pt x="359" y="102"/>
                    <a:pt x="424" y="80"/>
                  </a:cubicBezTo>
                  <a:cubicBezTo>
                    <a:pt x="445" y="80"/>
                    <a:pt x="445" y="37"/>
                    <a:pt x="424" y="37"/>
                  </a:cubicBezTo>
                  <a:cubicBezTo>
                    <a:pt x="424" y="21"/>
                    <a:pt x="413" y="6"/>
                    <a:pt x="399" y="6"/>
                  </a:cubicBezTo>
                  <a:cubicBezTo>
                    <a:pt x="393" y="6"/>
                    <a:pt x="387" y="9"/>
                    <a:pt x="380" y="15"/>
                  </a:cubicBezTo>
                  <a:cubicBezTo>
                    <a:pt x="380" y="15"/>
                    <a:pt x="294" y="54"/>
                    <a:pt x="204" y="54"/>
                  </a:cubicBezTo>
                  <a:cubicBezTo>
                    <a:pt x="159" y="54"/>
                    <a:pt x="113" y="44"/>
                    <a:pt x="77" y="15"/>
                  </a:cubicBezTo>
                  <a:cubicBezTo>
                    <a:pt x="67" y="5"/>
                    <a:pt x="57" y="1"/>
                    <a:pt x="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72" name="Google Shape;5252;p83">
              <a:extLst>
                <a:ext uri="{FF2B5EF4-FFF2-40B4-BE49-F238E27FC236}">
                  <a16:creationId xmlns:a16="http://schemas.microsoft.com/office/drawing/2014/main" id="{FB760044-A5C0-BAD5-29A5-A933E300750C}"/>
                </a:ext>
              </a:extLst>
            </p:cNvPr>
            <p:cNvSpPr/>
            <p:nvPr/>
          </p:nvSpPr>
          <p:spPr>
            <a:xfrm>
              <a:off x="2620683" y="2984705"/>
              <a:ext cx="18745" cy="6043"/>
            </a:xfrm>
            <a:custGeom>
              <a:avLst/>
              <a:gdLst/>
              <a:ahLst/>
              <a:cxnLst/>
              <a:rect l="l" t="t" r="r" b="b"/>
              <a:pathLst>
                <a:path w="456" h="147" extrusionOk="0">
                  <a:moveTo>
                    <a:pt x="55" y="1"/>
                  </a:moveTo>
                  <a:cubicBezTo>
                    <a:pt x="44" y="1"/>
                    <a:pt x="33" y="6"/>
                    <a:pt x="22" y="17"/>
                  </a:cubicBezTo>
                  <a:cubicBezTo>
                    <a:pt x="1" y="38"/>
                    <a:pt x="1" y="60"/>
                    <a:pt x="22" y="82"/>
                  </a:cubicBezTo>
                  <a:cubicBezTo>
                    <a:pt x="66" y="125"/>
                    <a:pt x="131" y="147"/>
                    <a:pt x="218" y="147"/>
                  </a:cubicBezTo>
                  <a:cubicBezTo>
                    <a:pt x="283" y="147"/>
                    <a:pt x="348" y="125"/>
                    <a:pt x="434" y="82"/>
                  </a:cubicBezTo>
                  <a:cubicBezTo>
                    <a:pt x="434" y="82"/>
                    <a:pt x="456" y="60"/>
                    <a:pt x="434" y="38"/>
                  </a:cubicBezTo>
                  <a:cubicBezTo>
                    <a:pt x="434" y="17"/>
                    <a:pt x="413" y="17"/>
                    <a:pt x="391" y="17"/>
                  </a:cubicBezTo>
                  <a:cubicBezTo>
                    <a:pt x="337" y="49"/>
                    <a:pt x="283" y="66"/>
                    <a:pt x="231" y="66"/>
                  </a:cubicBezTo>
                  <a:cubicBezTo>
                    <a:pt x="180" y="66"/>
                    <a:pt x="131" y="49"/>
                    <a:pt x="87" y="17"/>
                  </a:cubicBezTo>
                  <a:cubicBezTo>
                    <a:pt x="77" y="6"/>
                    <a:pt x="66" y="1"/>
                    <a:pt x="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73" name="Google Shape;5253;p83">
              <a:extLst>
                <a:ext uri="{FF2B5EF4-FFF2-40B4-BE49-F238E27FC236}">
                  <a16:creationId xmlns:a16="http://schemas.microsoft.com/office/drawing/2014/main" id="{5C4BF868-757A-5C5E-C1EA-0B3E860B4011}"/>
                </a:ext>
              </a:extLst>
            </p:cNvPr>
            <p:cNvSpPr/>
            <p:nvPr/>
          </p:nvSpPr>
          <p:spPr>
            <a:xfrm>
              <a:off x="2570244" y="2992886"/>
              <a:ext cx="18416" cy="5919"/>
            </a:xfrm>
            <a:custGeom>
              <a:avLst/>
              <a:gdLst/>
              <a:ahLst/>
              <a:cxnLst/>
              <a:rect l="l" t="t" r="r" b="b"/>
              <a:pathLst>
                <a:path w="448" h="144" extrusionOk="0">
                  <a:moveTo>
                    <a:pt x="54" y="1"/>
                  </a:moveTo>
                  <a:cubicBezTo>
                    <a:pt x="22" y="1"/>
                    <a:pt x="0" y="61"/>
                    <a:pt x="35" y="78"/>
                  </a:cubicBezTo>
                  <a:cubicBezTo>
                    <a:pt x="79" y="121"/>
                    <a:pt x="144" y="143"/>
                    <a:pt x="230" y="143"/>
                  </a:cubicBezTo>
                  <a:cubicBezTo>
                    <a:pt x="295" y="143"/>
                    <a:pt x="360" y="121"/>
                    <a:pt x="426" y="100"/>
                  </a:cubicBezTo>
                  <a:cubicBezTo>
                    <a:pt x="447" y="78"/>
                    <a:pt x="447" y="56"/>
                    <a:pt x="447" y="35"/>
                  </a:cubicBezTo>
                  <a:cubicBezTo>
                    <a:pt x="447" y="13"/>
                    <a:pt x="404" y="13"/>
                    <a:pt x="404" y="13"/>
                  </a:cubicBezTo>
                  <a:cubicBezTo>
                    <a:pt x="389" y="13"/>
                    <a:pt x="307" y="61"/>
                    <a:pt x="216" y="61"/>
                  </a:cubicBezTo>
                  <a:cubicBezTo>
                    <a:pt x="170" y="61"/>
                    <a:pt x="122" y="49"/>
                    <a:pt x="79" y="13"/>
                  </a:cubicBezTo>
                  <a:cubicBezTo>
                    <a:pt x="70" y="4"/>
                    <a:pt x="62" y="1"/>
                    <a:pt x="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74" name="Google Shape;5254;p83">
              <a:extLst>
                <a:ext uri="{FF2B5EF4-FFF2-40B4-BE49-F238E27FC236}">
                  <a16:creationId xmlns:a16="http://schemas.microsoft.com/office/drawing/2014/main" id="{D4214D5F-4EEF-3473-B201-C32D7D736A14}"/>
                </a:ext>
              </a:extLst>
            </p:cNvPr>
            <p:cNvSpPr/>
            <p:nvPr/>
          </p:nvSpPr>
          <p:spPr>
            <a:xfrm>
              <a:off x="2599307" y="3003203"/>
              <a:ext cx="18745" cy="5385"/>
            </a:xfrm>
            <a:custGeom>
              <a:avLst/>
              <a:gdLst/>
              <a:ahLst/>
              <a:cxnLst/>
              <a:rect l="l" t="t" r="r" b="b"/>
              <a:pathLst>
                <a:path w="456" h="131" extrusionOk="0">
                  <a:moveTo>
                    <a:pt x="22" y="0"/>
                  </a:moveTo>
                  <a:cubicBezTo>
                    <a:pt x="0" y="22"/>
                    <a:pt x="0" y="44"/>
                    <a:pt x="22" y="65"/>
                  </a:cubicBezTo>
                  <a:cubicBezTo>
                    <a:pt x="65" y="109"/>
                    <a:pt x="130" y="130"/>
                    <a:pt x="196" y="130"/>
                  </a:cubicBezTo>
                  <a:cubicBezTo>
                    <a:pt x="282" y="130"/>
                    <a:pt x="347" y="109"/>
                    <a:pt x="412" y="65"/>
                  </a:cubicBezTo>
                  <a:cubicBezTo>
                    <a:pt x="434" y="65"/>
                    <a:pt x="456" y="44"/>
                    <a:pt x="434" y="22"/>
                  </a:cubicBezTo>
                  <a:cubicBezTo>
                    <a:pt x="434" y="0"/>
                    <a:pt x="412" y="0"/>
                    <a:pt x="391" y="0"/>
                  </a:cubicBezTo>
                  <a:cubicBezTo>
                    <a:pt x="391" y="0"/>
                    <a:pt x="304" y="49"/>
                    <a:pt x="214" y="49"/>
                  </a:cubicBezTo>
                  <a:cubicBezTo>
                    <a:pt x="169" y="49"/>
                    <a:pt x="123" y="37"/>
                    <a:pt x="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75" name="Google Shape;5255;p83">
              <a:extLst>
                <a:ext uri="{FF2B5EF4-FFF2-40B4-BE49-F238E27FC236}">
                  <a16:creationId xmlns:a16="http://schemas.microsoft.com/office/drawing/2014/main" id="{E38B76F1-0D18-90BE-3D3E-8D19299FA7DB}"/>
                </a:ext>
              </a:extLst>
            </p:cNvPr>
            <p:cNvSpPr/>
            <p:nvPr/>
          </p:nvSpPr>
          <p:spPr>
            <a:xfrm>
              <a:off x="2501266" y="2791995"/>
              <a:ext cx="16073" cy="10729"/>
            </a:xfrm>
            <a:custGeom>
              <a:avLst/>
              <a:gdLst/>
              <a:ahLst/>
              <a:cxnLst/>
              <a:rect l="l" t="t" r="r" b="b"/>
              <a:pathLst>
                <a:path w="391" h="261" extrusionOk="0">
                  <a:moveTo>
                    <a:pt x="369" y="0"/>
                  </a:moveTo>
                  <a:cubicBezTo>
                    <a:pt x="217" y="0"/>
                    <a:pt x="87" y="65"/>
                    <a:pt x="22" y="195"/>
                  </a:cubicBezTo>
                  <a:cubicBezTo>
                    <a:pt x="1" y="217"/>
                    <a:pt x="1" y="239"/>
                    <a:pt x="22" y="260"/>
                  </a:cubicBezTo>
                  <a:lnTo>
                    <a:pt x="44" y="260"/>
                  </a:lnTo>
                  <a:cubicBezTo>
                    <a:pt x="44" y="260"/>
                    <a:pt x="66" y="239"/>
                    <a:pt x="87" y="239"/>
                  </a:cubicBezTo>
                  <a:cubicBezTo>
                    <a:pt x="87" y="239"/>
                    <a:pt x="183" y="85"/>
                    <a:pt x="321" y="85"/>
                  </a:cubicBezTo>
                  <a:cubicBezTo>
                    <a:pt x="330" y="85"/>
                    <a:pt x="338" y="86"/>
                    <a:pt x="347" y="87"/>
                  </a:cubicBezTo>
                  <a:cubicBezTo>
                    <a:pt x="369" y="87"/>
                    <a:pt x="391" y="65"/>
                    <a:pt x="391" y="43"/>
                  </a:cubicBezTo>
                  <a:cubicBezTo>
                    <a:pt x="391" y="22"/>
                    <a:pt x="391" y="0"/>
                    <a:pt x="3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76" name="Google Shape;5256;p83">
              <a:extLst>
                <a:ext uri="{FF2B5EF4-FFF2-40B4-BE49-F238E27FC236}">
                  <a16:creationId xmlns:a16="http://schemas.microsoft.com/office/drawing/2014/main" id="{1A51DEF5-958A-4250-F8A8-BADFFACCA4BA}"/>
                </a:ext>
              </a:extLst>
            </p:cNvPr>
            <p:cNvSpPr/>
            <p:nvPr/>
          </p:nvSpPr>
          <p:spPr>
            <a:xfrm>
              <a:off x="2482563" y="2775799"/>
              <a:ext cx="16073" cy="9989"/>
            </a:xfrm>
            <a:custGeom>
              <a:avLst/>
              <a:gdLst/>
              <a:ahLst/>
              <a:cxnLst/>
              <a:rect l="l" t="t" r="r" b="b"/>
              <a:pathLst>
                <a:path w="391" h="243" extrusionOk="0">
                  <a:moveTo>
                    <a:pt x="306" y="1"/>
                  </a:moveTo>
                  <a:cubicBezTo>
                    <a:pt x="190" y="1"/>
                    <a:pt x="78" y="80"/>
                    <a:pt x="0" y="177"/>
                  </a:cubicBezTo>
                  <a:cubicBezTo>
                    <a:pt x="0" y="199"/>
                    <a:pt x="0" y="221"/>
                    <a:pt x="0" y="242"/>
                  </a:cubicBezTo>
                  <a:lnTo>
                    <a:pt x="22" y="242"/>
                  </a:lnTo>
                  <a:cubicBezTo>
                    <a:pt x="44" y="242"/>
                    <a:pt x="65" y="242"/>
                    <a:pt x="65" y="221"/>
                  </a:cubicBezTo>
                  <a:cubicBezTo>
                    <a:pt x="65" y="221"/>
                    <a:pt x="180" y="67"/>
                    <a:pt x="303" y="67"/>
                  </a:cubicBezTo>
                  <a:cubicBezTo>
                    <a:pt x="310" y="67"/>
                    <a:pt x="318" y="68"/>
                    <a:pt x="325" y="69"/>
                  </a:cubicBezTo>
                  <a:cubicBezTo>
                    <a:pt x="347" y="69"/>
                    <a:pt x="369" y="69"/>
                    <a:pt x="390" y="47"/>
                  </a:cubicBezTo>
                  <a:cubicBezTo>
                    <a:pt x="390" y="26"/>
                    <a:pt x="369" y="4"/>
                    <a:pt x="347" y="4"/>
                  </a:cubicBezTo>
                  <a:cubicBezTo>
                    <a:pt x="334" y="2"/>
                    <a:pt x="320" y="1"/>
                    <a:pt x="3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77" name="Google Shape;5257;p83">
              <a:extLst>
                <a:ext uri="{FF2B5EF4-FFF2-40B4-BE49-F238E27FC236}">
                  <a16:creationId xmlns:a16="http://schemas.microsoft.com/office/drawing/2014/main" id="{238324F0-5F15-D04A-3791-69136245BC97}"/>
                </a:ext>
              </a:extLst>
            </p:cNvPr>
            <p:cNvSpPr/>
            <p:nvPr/>
          </p:nvSpPr>
          <p:spPr>
            <a:xfrm>
              <a:off x="2477219" y="2798202"/>
              <a:ext cx="16073" cy="9866"/>
            </a:xfrm>
            <a:custGeom>
              <a:avLst/>
              <a:gdLst/>
              <a:ahLst/>
              <a:cxnLst/>
              <a:rect l="l" t="t" r="r" b="b"/>
              <a:pathLst>
                <a:path w="391" h="240" extrusionOk="0">
                  <a:moveTo>
                    <a:pt x="347" y="1"/>
                  </a:moveTo>
                  <a:cubicBezTo>
                    <a:pt x="217" y="1"/>
                    <a:pt x="87" y="66"/>
                    <a:pt x="0" y="196"/>
                  </a:cubicBezTo>
                  <a:cubicBezTo>
                    <a:pt x="0" y="196"/>
                    <a:pt x="0" y="218"/>
                    <a:pt x="0" y="239"/>
                  </a:cubicBezTo>
                  <a:lnTo>
                    <a:pt x="65" y="239"/>
                  </a:lnTo>
                  <a:cubicBezTo>
                    <a:pt x="65" y="239"/>
                    <a:pt x="180" y="86"/>
                    <a:pt x="320" y="86"/>
                  </a:cubicBezTo>
                  <a:cubicBezTo>
                    <a:pt x="329" y="86"/>
                    <a:pt x="338" y="86"/>
                    <a:pt x="347" y="88"/>
                  </a:cubicBezTo>
                  <a:cubicBezTo>
                    <a:pt x="369" y="88"/>
                    <a:pt x="369" y="66"/>
                    <a:pt x="390" y="44"/>
                  </a:cubicBezTo>
                  <a:cubicBezTo>
                    <a:pt x="390" y="23"/>
                    <a:pt x="369" y="1"/>
                    <a:pt x="3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78" name="Google Shape;5258;p83">
              <a:extLst>
                <a:ext uri="{FF2B5EF4-FFF2-40B4-BE49-F238E27FC236}">
                  <a16:creationId xmlns:a16="http://schemas.microsoft.com/office/drawing/2014/main" id="{726A87E8-2D6B-BBA8-C3E3-65B226F23A91}"/>
                </a:ext>
              </a:extLst>
            </p:cNvPr>
            <p:cNvSpPr/>
            <p:nvPr/>
          </p:nvSpPr>
          <p:spPr>
            <a:xfrm>
              <a:off x="2509282" y="2769715"/>
              <a:ext cx="16073" cy="10729"/>
            </a:xfrm>
            <a:custGeom>
              <a:avLst/>
              <a:gdLst/>
              <a:ahLst/>
              <a:cxnLst/>
              <a:rect l="l" t="t" r="r" b="b"/>
              <a:pathLst>
                <a:path w="391" h="261" extrusionOk="0">
                  <a:moveTo>
                    <a:pt x="369" y="0"/>
                  </a:moveTo>
                  <a:cubicBezTo>
                    <a:pt x="217" y="0"/>
                    <a:pt x="87" y="87"/>
                    <a:pt x="22" y="195"/>
                  </a:cubicBezTo>
                  <a:cubicBezTo>
                    <a:pt x="1" y="217"/>
                    <a:pt x="1" y="239"/>
                    <a:pt x="22" y="260"/>
                  </a:cubicBezTo>
                  <a:lnTo>
                    <a:pt x="44" y="260"/>
                  </a:lnTo>
                  <a:cubicBezTo>
                    <a:pt x="66" y="260"/>
                    <a:pt x="66" y="260"/>
                    <a:pt x="87" y="239"/>
                  </a:cubicBezTo>
                  <a:cubicBezTo>
                    <a:pt x="87" y="239"/>
                    <a:pt x="183" y="85"/>
                    <a:pt x="321" y="85"/>
                  </a:cubicBezTo>
                  <a:cubicBezTo>
                    <a:pt x="330" y="85"/>
                    <a:pt x="339" y="86"/>
                    <a:pt x="348" y="87"/>
                  </a:cubicBezTo>
                  <a:cubicBezTo>
                    <a:pt x="369" y="87"/>
                    <a:pt x="391" y="65"/>
                    <a:pt x="391" y="43"/>
                  </a:cubicBezTo>
                  <a:cubicBezTo>
                    <a:pt x="391" y="22"/>
                    <a:pt x="391" y="0"/>
                    <a:pt x="3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79" name="Google Shape;5259;p83">
              <a:extLst>
                <a:ext uri="{FF2B5EF4-FFF2-40B4-BE49-F238E27FC236}">
                  <a16:creationId xmlns:a16="http://schemas.microsoft.com/office/drawing/2014/main" id="{4B3824D4-C1C4-8418-A995-1071D74DC113}"/>
                </a:ext>
              </a:extLst>
            </p:cNvPr>
            <p:cNvSpPr/>
            <p:nvPr/>
          </p:nvSpPr>
          <p:spPr>
            <a:xfrm>
              <a:off x="2522642" y="2779498"/>
              <a:ext cx="16977" cy="10729"/>
            </a:xfrm>
            <a:custGeom>
              <a:avLst/>
              <a:gdLst/>
              <a:ahLst/>
              <a:cxnLst/>
              <a:rect l="l" t="t" r="r" b="b"/>
              <a:pathLst>
                <a:path w="413" h="261" extrusionOk="0">
                  <a:moveTo>
                    <a:pt x="369" y="1"/>
                  </a:moveTo>
                  <a:cubicBezTo>
                    <a:pt x="218" y="1"/>
                    <a:pt x="88" y="66"/>
                    <a:pt x="23" y="196"/>
                  </a:cubicBezTo>
                  <a:cubicBezTo>
                    <a:pt x="1" y="217"/>
                    <a:pt x="1" y="239"/>
                    <a:pt x="23" y="261"/>
                  </a:cubicBezTo>
                  <a:lnTo>
                    <a:pt x="44" y="261"/>
                  </a:lnTo>
                  <a:cubicBezTo>
                    <a:pt x="66" y="261"/>
                    <a:pt x="66" y="239"/>
                    <a:pt x="88" y="239"/>
                  </a:cubicBezTo>
                  <a:cubicBezTo>
                    <a:pt x="88" y="239"/>
                    <a:pt x="184" y="85"/>
                    <a:pt x="321" y="85"/>
                  </a:cubicBezTo>
                  <a:cubicBezTo>
                    <a:pt x="330" y="85"/>
                    <a:pt x="339" y="86"/>
                    <a:pt x="348" y="87"/>
                  </a:cubicBezTo>
                  <a:cubicBezTo>
                    <a:pt x="369" y="87"/>
                    <a:pt x="391" y="66"/>
                    <a:pt x="391" y="44"/>
                  </a:cubicBezTo>
                  <a:cubicBezTo>
                    <a:pt x="413" y="22"/>
                    <a:pt x="391" y="1"/>
                    <a:pt x="3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80" name="Google Shape;5260;p83">
              <a:extLst>
                <a:ext uri="{FF2B5EF4-FFF2-40B4-BE49-F238E27FC236}">
                  <a16:creationId xmlns:a16="http://schemas.microsoft.com/office/drawing/2014/main" id="{34E4A832-83E2-4530-D8CA-DAF49E2874A1}"/>
                </a:ext>
              </a:extLst>
            </p:cNvPr>
            <p:cNvSpPr/>
            <p:nvPr/>
          </p:nvSpPr>
          <p:spPr>
            <a:xfrm>
              <a:off x="2487002" y="2810699"/>
              <a:ext cx="16073" cy="9825"/>
            </a:xfrm>
            <a:custGeom>
              <a:avLst/>
              <a:gdLst/>
              <a:ahLst/>
              <a:cxnLst/>
              <a:rect l="l" t="t" r="r" b="b"/>
              <a:pathLst>
                <a:path w="391" h="239" extrusionOk="0">
                  <a:moveTo>
                    <a:pt x="369" y="0"/>
                  </a:moveTo>
                  <a:cubicBezTo>
                    <a:pt x="217" y="0"/>
                    <a:pt x="87" y="65"/>
                    <a:pt x="22" y="196"/>
                  </a:cubicBezTo>
                  <a:cubicBezTo>
                    <a:pt x="1" y="196"/>
                    <a:pt x="22" y="217"/>
                    <a:pt x="22" y="239"/>
                  </a:cubicBezTo>
                  <a:lnTo>
                    <a:pt x="87" y="239"/>
                  </a:lnTo>
                  <a:cubicBezTo>
                    <a:pt x="87" y="217"/>
                    <a:pt x="196" y="65"/>
                    <a:pt x="348" y="65"/>
                  </a:cubicBezTo>
                  <a:cubicBezTo>
                    <a:pt x="369" y="65"/>
                    <a:pt x="391" y="65"/>
                    <a:pt x="391" y="44"/>
                  </a:cubicBezTo>
                  <a:cubicBezTo>
                    <a:pt x="391" y="22"/>
                    <a:pt x="391" y="0"/>
                    <a:pt x="3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81" name="Google Shape;5261;p83">
              <a:extLst>
                <a:ext uri="{FF2B5EF4-FFF2-40B4-BE49-F238E27FC236}">
                  <a16:creationId xmlns:a16="http://schemas.microsoft.com/office/drawing/2014/main" id="{C7A6A204-5837-F349-2A56-2C1BCC47432C}"/>
                </a:ext>
              </a:extLst>
            </p:cNvPr>
            <p:cNvSpPr/>
            <p:nvPr/>
          </p:nvSpPr>
          <p:spPr>
            <a:xfrm>
              <a:off x="2460283" y="2791995"/>
              <a:ext cx="16977" cy="10729"/>
            </a:xfrm>
            <a:custGeom>
              <a:avLst/>
              <a:gdLst/>
              <a:ahLst/>
              <a:cxnLst/>
              <a:rect l="l" t="t" r="r" b="b"/>
              <a:pathLst>
                <a:path w="413" h="261" extrusionOk="0">
                  <a:moveTo>
                    <a:pt x="369" y="0"/>
                  </a:moveTo>
                  <a:cubicBezTo>
                    <a:pt x="217" y="0"/>
                    <a:pt x="87" y="87"/>
                    <a:pt x="22" y="195"/>
                  </a:cubicBezTo>
                  <a:cubicBezTo>
                    <a:pt x="0" y="217"/>
                    <a:pt x="0" y="239"/>
                    <a:pt x="22" y="260"/>
                  </a:cubicBezTo>
                  <a:lnTo>
                    <a:pt x="44" y="260"/>
                  </a:lnTo>
                  <a:cubicBezTo>
                    <a:pt x="65" y="260"/>
                    <a:pt x="65" y="260"/>
                    <a:pt x="87" y="239"/>
                  </a:cubicBezTo>
                  <a:cubicBezTo>
                    <a:pt x="87" y="239"/>
                    <a:pt x="183" y="85"/>
                    <a:pt x="321" y="85"/>
                  </a:cubicBezTo>
                  <a:cubicBezTo>
                    <a:pt x="329" y="85"/>
                    <a:pt x="338" y="86"/>
                    <a:pt x="347" y="87"/>
                  </a:cubicBezTo>
                  <a:cubicBezTo>
                    <a:pt x="369" y="87"/>
                    <a:pt x="390" y="65"/>
                    <a:pt x="390" y="43"/>
                  </a:cubicBezTo>
                  <a:cubicBezTo>
                    <a:pt x="412" y="22"/>
                    <a:pt x="390" y="0"/>
                    <a:pt x="3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82" name="Google Shape;5262;p83">
              <a:extLst>
                <a:ext uri="{FF2B5EF4-FFF2-40B4-BE49-F238E27FC236}">
                  <a16:creationId xmlns:a16="http://schemas.microsoft.com/office/drawing/2014/main" id="{D6A1E91B-D28D-93EF-FDB7-309B3101A411}"/>
                </a:ext>
              </a:extLst>
            </p:cNvPr>
            <p:cNvSpPr/>
            <p:nvPr/>
          </p:nvSpPr>
          <p:spPr>
            <a:xfrm>
              <a:off x="2457611" y="2811603"/>
              <a:ext cx="16073" cy="10729"/>
            </a:xfrm>
            <a:custGeom>
              <a:avLst/>
              <a:gdLst/>
              <a:ahLst/>
              <a:cxnLst/>
              <a:rect l="l" t="t" r="r" b="b"/>
              <a:pathLst>
                <a:path w="391" h="261" extrusionOk="0">
                  <a:moveTo>
                    <a:pt x="347" y="0"/>
                  </a:moveTo>
                  <a:cubicBezTo>
                    <a:pt x="217" y="0"/>
                    <a:pt x="87" y="87"/>
                    <a:pt x="0" y="195"/>
                  </a:cubicBezTo>
                  <a:cubicBezTo>
                    <a:pt x="0" y="217"/>
                    <a:pt x="0" y="239"/>
                    <a:pt x="0" y="260"/>
                  </a:cubicBezTo>
                  <a:lnTo>
                    <a:pt x="22" y="260"/>
                  </a:lnTo>
                  <a:cubicBezTo>
                    <a:pt x="44" y="260"/>
                    <a:pt x="65" y="260"/>
                    <a:pt x="65" y="239"/>
                  </a:cubicBezTo>
                  <a:cubicBezTo>
                    <a:pt x="65" y="239"/>
                    <a:pt x="180" y="85"/>
                    <a:pt x="321" y="85"/>
                  </a:cubicBezTo>
                  <a:cubicBezTo>
                    <a:pt x="329" y="85"/>
                    <a:pt x="338" y="86"/>
                    <a:pt x="347" y="87"/>
                  </a:cubicBezTo>
                  <a:cubicBezTo>
                    <a:pt x="369" y="87"/>
                    <a:pt x="390" y="65"/>
                    <a:pt x="390" y="43"/>
                  </a:cubicBezTo>
                  <a:cubicBezTo>
                    <a:pt x="390" y="22"/>
                    <a:pt x="369" y="22"/>
                    <a:pt x="3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83" name="Google Shape;5263;p83">
              <a:extLst>
                <a:ext uri="{FF2B5EF4-FFF2-40B4-BE49-F238E27FC236}">
                  <a16:creationId xmlns:a16="http://schemas.microsoft.com/office/drawing/2014/main" id="{2BFB1B94-3116-EF8E-0FFE-42A5413E4F0C}"/>
                </a:ext>
              </a:extLst>
            </p:cNvPr>
            <p:cNvSpPr/>
            <p:nvPr/>
          </p:nvSpPr>
          <p:spPr>
            <a:xfrm>
              <a:off x="2437098" y="2806999"/>
              <a:ext cx="13196" cy="15333"/>
            </a:xfrm>
            <a:custGeom>
              <a:avLst/>
              <a:gdLst/>
              <a:ahLst/>
              <a:cxnLst/>
              <a:rect l="l" t="t" r="r" b="b"/>
              <a:pathLst>
                <a:path w="321" h="373" extrusionOk="0">
                  <a:moveTo>
                    <a:pt x="274" y="0"/>
                  </a:moveTo>
                  <a:cubicBezTo>
                    <a:pt x="270" y="0"/>
                    <a:pt x="265" y="1"/>
                    <a:pt x="261" y="4"/>
                  </a:cubicBezTo>
                  <a:cubicBezTo>
                    <a:pt x="66" y="69"/>
                    <a:pt x="22" y="307"/>
                    <a:pt x="22" y="307"/>
                  </a:cubicBezTo>
                  <a:cubicBezTo>
                    <a:pt x="1" y="329"/>
                    <a:pt x="22" y="351"/>
                    <a:pt x="44" y="372"/>
                  </a:cubicBezTo>
                  <a:cubicBezTo>
                    <a:pt x="66" y="372"/>
                    <a:pt x="87" y="351"/>
                    <a:pt x="87" y="329"/>
                  </a:cubicBezTo>
                  <a:cubicBezTo>
                    <a:pt x="87" y="329"/>
                    <a:pt x="131" y="112"/>
                    <a:pt x="282" y="90"/>
                  </a:cubicBezTo>
                  <a:cubicBezTo>
                    <a:pt x="321" y="71"/>
                    <a:pt x="308" y="0"/>
                    <a:pt x="2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84" name="Google Shape;5264;p83">
              <a:extLst>
                <a:ext uri="{FF2B5EF4-FFF2-40B4-BE49-F238E27FC236}">
                  <a16:creationId xmlns:a16="http://schemas.microsoft.com/office/drawing/2014/main" id="{21AF6313-2AD0-610C-7725-AC954DB9C919}"/>
                </a:ext>
              </a:extLst>
            </p:cNvPr>
            <p:cNvSpPr/>
            <p:nvPr/>
          </p:nvSpPr>
          <p:spPr>
            <a:xfrm>
              <a:off x="2575259" y="2979361"/>
              <a:ext cx="19115" cy="5180"/>
            </a:xfrm>
            <a:custGeom>
              <a:avLst/>
              <a:gdLst/>
              <a:ahLst/>
              <a:cxnLst/>
              <a:rect l="l" t="t" r="r" b="b"/>
              <a:pathLst>
                <a:path w="465" h="126" extrusionOk="0">
                  <a:moveTo>
                    <a:pt x="54" y="0"/>
                  </a:moveTo>
                  <a:cubicBezTo>
                    <a:pt x="43" y="0"/>
                    <a:pt x="33" y="6"/>
                    <a:pt x="22" y="17"/>
                  </a:cubicBezTo>
                  <a:cubicBezTo>
                    <a:pt x="0" y="17"/>
                    <a:pt x="0" y="38"/>
                    <a:pt x="22" y="60"/>
                  </a:cubicBezTo>
                  <a:cubicBezTo>
                    <a:pt x="65" y="103"/>
                    <a:pt x="130" y="125"/>
                    <a:pt x="217" y="125"/>
                  </a:cubicBezTo>
                  <a:cubicBezTo>
                    <a:pt x="282" y="125"/>
                    <a:pt x="347" y="103"/>
                    <a:pt x="412" y="82"/>
                  </a:cubicBezTo>
                  <a:cubicBezTo>
                    <a:pt x="464" y="64"/>
                    <a:pt x="446" y="5"/>
                    <a:pt x="415" y="5"/>
                  </a:cubicBezTo>
                  <a:cubicBezTo>
                    <a:pt x="407" y="5"/>
                    <a:pt x="399" y="8"/>
                    <a:pt x="390" y="17"/>
                  </a:cubicBezTo>
                  <a:cubicBezTo>
                    <a:pt x="390" y="17"/>
                    <a:pt x="304" y="55"/>
                    <a:pt x="214" y="55"/>
                  </a:cubicBezTo>
                  <a:cubicBezTo>
                    <a:pt x="169" y="55"/>
                    <a:pt x="123" y="46"/>
                    <a:pt x="87" y="17"/>
                  </a:cubicBezTo>
                  <a:cubicBezTo>
                    <a:pt x="76" y="6"/>
                    <a:pt x="65" y="0"/>
                    <a:pt x="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85" name="Google Shape;5265;p83">
              <a:extLst>
                <a:ext uri="{FF2B5EF4-FFF2-40B4-BE49-F238E27FC236}">
                  <a16:creationId xmlns:a16="http://schemas.microsoft.com/office/drawing/2014/main" id="{F42B4832-338C-4C0E-F0B6-ADF3A9CBB913}"/>
                </a:ext>
              </a:extLst>
            </p:cNvPr>
            <p:cNvSpPr/>
            <p:nvPr/>
          </p:nvSpPr>
          <p:spPr>
            <a:xfrm>
              <a:off x="2552321" y="2988775"/>
              <a:ext cx="18498" cy="5550"/>
            </a:xfrm>
            <a:custGeom>
              <a:avLst/>
              <a:gdLst/>
              <a:ahLst/>
              <a:cxnLst/>
              <a:rect l="l" t="t" r="r" b="b"/>
              <a:pathLst>
                <a:path w="450" h="135" extrusionOk="0">
                  <a:moveTo>
                    <a:pt x="63" y="0"/>
                  </a:moveTo>
                  <a:cubicBezTo>
                    <a:pt x="27" y="0"/>
                    <a:pt x="0" y="51"/>
                    <a:pt x="38" y="70"/>
                  </a:cubicBezTo>
                  <a:cubicBezTo>
                    <a:pt x="81" y="113"/>
                    <a:pt x="146" y="135"/>
                    <a:pt x="211" y="135"/>
                  </a:cubicBezTo>
                  <a:cubicBezTo>
                    <a:pt x="298" y="135"/>
                    <a:pt x="363" y="113"/>
                    <a:pt x="428" y="91"/>
                  </a:cubicBezTo>
                  <a:cubicBezTo>
                    <a:pt x="450" y="70"/>
                    <a:pt x="450" y="48"/>
                    <a:pt x="450" y="26"/>
                  </a:cubicBezTo>
                  <a:cubicBezTo>
                    <a:pt x="428" y="5"/>
                    <a:pt x="406" y="5"/>
                    <a:pt x="385" y="5"/>
                  </a:cubicBezTo>
                  <a:cubicBezTo>
                    <a:pt x="341" y="37"/>
                    <a:pt x="292" y="53"/>
                    <a:pt x="241" y="53"/>
                  </a:cubicBezTo>
                  <a:cubicBezTo>
                    <a:pt x="189" y="53"/>
                    <a:pt x="135" y="37"/>
                    <a:pt x="81" y="5"/>
                  </a:cubicBezTo>
                  <a:cubicBezTo>
                    <a:pt x="75" y="1"/>
                    <a:pt x="69" y="0"/>
                    <a:pt x="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86" name="Google Shape;5266;p83">
              <a:extLst>
                <a:ext uri="{FF2B5EF4-FFF2-40B4-BE49-F238E27FC236}">
                  <a16:creationId xmlns:a16="http://schemas.microsoft.com/office/drawing/2014/main" id="{E37FD517-AE78-F9FF-09F6-46785904581F}"/>
                </a:ext>
              </a:extLst>
            </p:cNvPr>
            <p:cNvSpPr/>
            <p:nvPr/>
          </p:nvSpPr>
          <p:spPr>
            <a:xfrm>
              <a:off x="2680411" y="2994530"/>
              <a:ext cx="18498" cy="6043"/>
            </a:xfrm>
            <a:custGeom>
              <a:avLst/>
              <a:gdLst/>
              <a:ahLst/>
              <a:cxnLst/>
              <a:rect l="l" t="t" r="r" b="b"/>
              <a:pathLst>
                <a:path w="450" h="147" extrusionOk="0">
                  <a:moveTo>
                    <a:pt x="33" y="0"/>
                  </a:moveTo>
                  <a:cubicBezTo>
                    <a:pt x="22" y="0"/>
                    <a:pt x="11" y="5"/>
                    <a:pt x="0" y="16"/>
                  </a:cubicBezTo>
                  <a:cubicBezTo>
                    <a:pt x="0" y="38"/>
                    <a:pt x="0" y="60"/>
                    <a:pt x="0" y="81"/>
                  </a:cubicBezTo>
                  <a:cubicBezTo>
                    <a:pt x="65" y="125"/>
                    <a:pt x="130" y="146"/>
                    <a:pt x="195" y="146"/>
                  </a:cubicBezTo>
                  <a:cubicBezTo>
                    <a:pt x="260" y="146"/>
                    <a:pt x="347" y="125"/>
                    <a:pt x="412" y="103"/>
                  </a:cubicBezTo>
                  <a:cubicBezTo>
                    <a:pt x="450" y="66"/>
                    <a:pt x="422" y="12"/>
                    <a:pt x="386" y="12"/>
                  </a:cubicBezTo>
                  <a:cubicBezTo>
                    <a:pt x="381" y="12"/>
                    <a:pt x="375" y="13"/>
                    <a:pt x="369" y="16"/>
                  </a:cubicBezTo>
                  <a:cubicBezTo>
                    <a:pt x="369" y="16"/>
                    <a:pt x="292" y="55"/>
                    <a:pt x="202" y="55"/>
                  </a:cubicBezTo>
                  <a:cubicBezTo>
                    <a:pt x="157" y="55"/>
                    <a:pt x="109" y="45"/>
                    <a:pt x="65" y="16"/>
                  </a:cubicBezTo>
                  <a:cubicBezTo>
                    <a:pt x="55" y="5"/>
                    <a:pt x="44" y="0"/>
                    <a:pt x="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87" name="Google Shape;5267;p83">
              <a:extLst>
                <a:ext uri="{FF2B5EF4-FFF2-40B4-BE49-F238E27FC236}">
                  <a16:creationId xmlns:a16="http://schemas.microsoft.com/office/drawing/2014/main" id="{01AD3410-DFC6-55BF-91AB-D5B38092EEB2}"/>
                </a:ext>
              </a:extLst>
            </p:cNvPr>
            <p:cNvSpPr/>
            <p:nvPr/>
          </p:nvSpPr>
          <p:spPr>
            <a:xfrm>
              <a:off x="2688674" y="3008383"/>
              <a:ext cx="19403" cy="5550"/>
            </a:xfrm>
            <a:custGeom>
              <a:avLst/>
              <a:gdLst/>
              <a:ahLst/>
              <a:cxnLst/>
              <a:rect l="l" t="t" r="r" b="b"/>
              <a:pathLst>
                <a:path w="472" h="135" extrusionOk="0">
                  <a:moveTo>
                    <a:pt x="84" y="0"/>
                  </a:moveTo>
                  <a:cubicBezTo>
                    <a:pt x="44" y="0"/>
                    <a:pt x="0" y="54"/>
                    <a:pt x="38" y="91"/>
                  </a:cubicBezTo>
                  <a:cubicBezTo>
                    <a:pt x="103" y="113"/>
                    <a:pt x="168" y="135"/>
                    <a:pt x="233" y="135"/>
                  </a:cubicBezTo>
                  <a:cubicBezTo>
                    <a:pt x="298" y="135"/>
                    <a:pt x="363" y="113"/>
                    <a:pt x="428" y="91"/>
                  </a:cubicBezTo>
                  <a:cubicBezTo>
                    <a:pt x="450" y="70"/>
                    <a:pt x="471" y="48"/>
                    <a:pt x="450" y="26"/>
                  </a:cubicBezTo>
                  <a:cubicBezTo>
                    <a:pt x="450" y="4"/>
                    <a:pt x="428" y="4"/>
                    <a:pt x="406" y="4"/>
                  </a:cubicBezTo>
                  <a:cubicBezTo>
                    <a:pt x="406" y="4"/>
                    <a:pt x="320" y="53"/>
                    <a:pt x="230" y="53"/>
                  </a:cubicBezTo>
                  <a:cubicBezTo>
                    <a:pt x="185" y="53"/>
                    <a:pt x="139" y="41"/>
                    <a:pt x="103" y="4"/>
                  </a:cubicBezTo>
                  <a:cubicBezTo>
                    <a:pt x="97" y="2"/>
                    <a:pt x="91" y="0"/>
                    <a:pt x="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88" name="Google Shape;5268;p83">
              <a:extLst>
                <a:ext uri="{FF2B5EF4-FFF2-40B4-BE49-F238E27FC236}">
                  <a16:creationId xmlns:a16="http://schemas.microsoft.com/office/drawing/2014/main" id="{B540F147-4B6D-E3EC-9D0B-7CFF1412987E}"/>
                </a:ext>
              </a:extLst>
            </p:cNvPr>
            <p:cNvSpPr/>
            <p:nvPr/>
          </p:nvSpPr>
          <p:spPr>
            <a:xfrm>
              <a:off x="2845292" y="2971099"/>
              <a:ext cx="13401" cy="13442"/>
            </a:xfrm>
            <a:custGeom>
              <a:avLst/>
              <a:gdLst/>
              <a:ahLst/>
              <a:cxnLst/>
              <a:rect l="l" t="t" r="r" b="b"/>
              <a:pathLst>
                <a:path w="326" h="327" extrusionOk="0">
                  <a:moveTo>
                    <a:pt x="282" y="1"/>
                  </a:moveTo>
                  <a:cubicBezTo>
                    <a:pt x="260" y="1"/>
                    <a:pt x="239" y="1"/>
                    <a:pt x="239" y="23"/>
                  </a:cubicBezTo>
                  <a:cubicBezTo>
                    <a:pt x="239" y="44"/>
                    <a:pt x="174" y="239"/>
                    <a:pt x="22" y="261"/>
                  </a:cubicBezTo>
                  <a:cubicBezTo>
                    <a:pt x="0" y="261"/>
                    <a:pt x="0" y="283"/>
                    <a:pt x="0" y="304"/>
                  </a:cubicBezTo>
                  <a:cubicBezTo>
                    <a:pt x="0" y="326"/>
                    <a:pt x="22" y="326"/>
                    <a:pt x="44" y="326"/>
                  </a:cubicBezTo>
                  <a:cubicBezTo>
                    <a:pt x="239" y="304"/>
                    <a:pt x="325" y="66"/>
                    <a:pt x="325" y="66"/>
                  </a:cubicBezTo>
                  <a:cubicBezTo>
                    <a:pt x="325" y="23"/>
                    <a:pt x="304" y="1"/>
                    <a:pt x="2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89" name="Google Shape;5269;p83">
              <a:extLst>
                <a:ext uri="{FF2B5EF4-FFF2-40B4-BE49-F238E27FC236}">
                  <a16:creationId xmlns:a16="http://schemas.microsoft.com/office/drawing/2014/main" id="{C8A5567F-3286-AC90-6F49-A245DADEE468}"/>
                </a:ext>
              </a:extLst>
            </p:cNvPr>
            <p:cNvSpPr/>
            <p:nvPr/>
          </p:nvSpPr>
          <p:spPr>
            <a:xfrm>
              <a:off x="2847060" y="2950257"/>
              <a:ext cx="14305" cy="13771"/>
            </a:xfrm>
            <a:custGeom>
              <a:avLst/>
              <a:gdLst/>
              <a:ahLst/>
              <a:cxnLst/>
              <a:rect l="l" t="t" r="r" b="b"/>
              <a:pathLst>
                <a:path w="348" h="335" extrusionOk="0">
                  <a:moveTo>
                    <a:pt x="286" y="0"/>
                  </a:moveTo>
                  <a:cubicBezTo>
                    <a:pt x="272" y="0"/>
                    <a:pt x="261" y="16"/>
                    <a:pt x="261" y="31"/>
                  </a:cubicBezTo>
                  <a:cubicBezTo>
                    <a:pt x="261" y="31"/>
                    <a:pt x="196" y="226"/>
                    <a:pt x="44" y="248"/>
                  </a:cubicBezTo>
                  <a:cubicBezTo>
                    <a:pt x="22" y="248"/>
                    <a:pt x="1" y="269"/>
                    <a:pt x="1" y="291"/>
                  </a:cubicBezTo>
                  <a:cubicBezTo>
                    <a:pt x="22" y="313"/>
                    <a:pt x="22" y="334"/>
                    <a:pt x="44" y="334"/>
                  </a:cubicBezTo>
                  <a:lnTo>
                    <a:pt x="66" y="334"/>
                  </a:lnTo>
                  <a:cubicBezTo>
                    <a:pt x="261" y="291"/>
                    <a:pt x="326" y="53"/>
                    <a:pt x="326" y="53"/>
                  </a:cubicBezTo>
                  <a:cubicBezTo>
                    <a:pt x="347" y="31"/>
                    <a:pt x="326" y="9"/>
                    <a:pt x="304" y="9"/>
                  </a:cubicBezTo>
                  <a:cubicBezTo>
                    <a:pt x="298" y="3"/>
                    <a:pt x="291" y="0"/>
                    <a:pt x="2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90" name="Google Shape;5270;p83">
              <a:extLst>
                <a:ext uri="{FF2B5EF4-FFF2-40B4-BE49-F238E27FC236}">
                  <a16:creationId xmlns:a16="http://schemas.microsoft.com/office/drawing/2014/main" id="{B4CC5DB0-0ECB-1BE4-FABE-7252C0BABF8E}"/>
                </a:ext>
              </a:extLst>
            </p:cNvPr>
            <p:cNvSpPr/>
            <p:nvPr/>
          </p:nvSpPr>
          <p:spPr>
            <a:xfrm>
              <a:off x="2859556" y="2954163"/>
              <a:ext cx="14264" cy="13442"/>
            </a:xfrm>
            <a:custGeom>
              <a:avLst/>
              <a:gdLst/>
              <a:ahLst/>
              <a:cxnLst/>
              <a:rect l="l" t="t" r="r" b="b"/>
              <a:pathLst>
                <a:path w="347" h="327" extrusionOk="0">
                  <a:moveTo>
                    <a:pt x="304" y="1"/>
                  </a:moveTo>
                  <a:cubicBezTo>
                    <a:pt x="282" y="1"/>
                    <a:pt x="260" y="1"/>
                    <a:pt x="260" y="23"/>
                  </a:cubicBezTo>
                  <a:cubicBezTo>
                    <a:pt x="260" y="44"/>
                    <a:pt x="195" y="239"/>
                    <a:pt x="43" y="261"/>
                  </a:cubicBezTo>
                  <a:cubicBezTo>
                    <a:pt x="22" y="261"/>
                    <a:pt x="0" y="283"/>
                    <a:pt x="22" y="305"/>
                  </a:cubicBezTo>
                  <a:cubicBezTo>
                    <a:pt x="22" y="326"/>
                    <a:pt x="22" y="326"/>
                    <a:pt x="43" y="326"/>
                  </a:cubicBezTo>
                  <a:lnTo>
                    <a:pt x="65" y="326"/>
                  </a:lnTo>
                  <a:cubicBezTo>
                    <a:pt x="260" y="305"/>
                    <a:pt x="325" y="66"/>
                    <a:pt x="325" y="66"/>
                  </a:cubicBezTo>
                  <a:cubicBezTo>
                    <a:pt x="347" y="44"/>
                    <a:pt x="325" y="1"/>
                    <a:pt x="3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291" name="Google Shape;5567;p83">
            <a:extLst>
              <a:ext uri="{FF2B5EF4-FFF2-40B4-BE49-F238E27FC236}">
                <a16:creationId xmlns:a16="http://schemas.microsoft.com/office/drawing/2014/main" id="{B8B504B4-FD7A-F960-36AA-A094F7056D74}"/>
              </a:ext>
            </a:extLst>
          </p:cNvPr>
          <p:cNvGrpSpPr/>
          <p:nvPr/>
        </p:nvGrpSpPr>
        <p:grpSpPr>
          <a:xfrm>
            <a:off x="1462103" y="4034624"/>
            <a:ext cx="630051" cy="628575"/>
            <a:chOff x="1353138" y="3612312"/>
            <a:chExt cx="701538" cy="699972"/>
          </a:xfrm>
        </p:grpSpPr>
        <p:sp>
          <p:nvSpPr>
            <p:cNvPr id="8292" name="Google Shape;5568;p83">
              <a:extLst>
                <a:ext uri="{FF2B5EF4-FFF2-40B4-BE49-F238E27FC236}">
                  <a16:creationId xmlns:a16="http://schemas.microsoft.com/office/drawing/2014/main" id="{68D38046-CA92-D1BC-E306-3D39CF770312}"/>
                </a:ext>
              </a:extLst>
            </p:cNvPr>
            <p:cNvSpPr/>
            <p:nvPr/>
          </p:nvSpPr>
          <p:spPr>
            <a:xfrm>
              <a:off x="1455974" y="4134950"/>
              <a:ext cx="133015" cy="158725"/>
            </a:xfrm>
            <a:custGeom>
              <a:avLst/>
              <a:gdLst/>
              <a:ahLst/>
              <a:cxnLst/>
              <a:rect l="l" t="t" r="r" b="b"/>
              <a:pathLst>
                <a:path w="3253" h="3882" extrusionOk="0">
                  <a:moveTo>
                    <a:pt x="2342" y="1"/>
                  </a:moveTo>
                  <a:cubicBezTo>
                    <a:pt x="2342" y="1"/>
                    <a:pt x="0" y="1258"/>
                    <a:pt x="0" y="3621"/>
                  </a:cubicBezTo>
                  <a:lnTo>
                    <a:pt x="781" y="3882"/>
                  </a:lnTo>
                  <a:cubicBezTo>
                    <a:pt x="781" y="3882"/>
                    <a:pt x="2234" y="1237"/>
                    <a:pt x="3253" y="543"/>
                  </a:cubicBezTo>
                  <a:lnTo>
                    <a:pt x="234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93" name="Google Shape;5569;p83">
              <a:extLst>
                <a:ext uri="{FF2B5EF4-FFF2-40B4-BE49-F238E27FC236}">
                  <a16:creationId xmlns:a16="http://schemas.microsoft.com/office/drawing/2014/main" id="{21C52270-1FB9-F66C-A15B-35EF03DEAC97}"/>
                </a:ext>
              </a:extLst>
            </p:cNvPr>
            <p:cNvSpPr/>
            <p:nvPr/>
          </p:nvSpPr>
          <p:spPr>
            <a:xfrm>
              <a:off x="1360212" y="4095942"/>
              <a:ext cx="164051" cy="133007"/>
            </a:xfrm>
            <a:custGeom>
              <a:avLst/>
              <a:gdLst/>
              <a:ahLst/>
              <a:cxnLst/>
              <a:rect l="l" t="t" r="r" b="b"/>
              <a:pathLst>
                <a:path w="4012" h="3253" extrusionOk="0">
                  <a:moveTo>
                    <a:pt x="3318" y="1"/>
                  </a:moveTo>
                  <a:cubicBezTo>
                    <a:pt x="3318" y="1"/>
                    <a:pt x="695" y="543"/>
                    <a:pt x="1" y="2754"/>
                  </a:cubicBezTo>
                  <a:lnTo>
                    <a:pt x="673" y="3253"/>
                  </a:lnTo>
                  <a:cubicBezTo>
                    <a:pt x="673" y="3253"/>
                    <a:pt x="2841" y="1150"/>
                    <a:pt x="4012" y="781"/>
                  </a:cubicBezTo>
                  <a:lnTo>
                    <a:pt x="331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94" name="Google Shape;5570;p83">
              <a:extLst>
                <a:ext uri="{FF2B5EF4-FFF2-40B4-BE49-F238E27FC236}">
                  <a16:creationId xmlns:a16="http://schemas.microsoft.com/office/drawing/2014/main" id="{CF3763C8-F7A2-E520-8445-FFE114538516}"/>
                </a:ext>
              </a:extLst>
            </p:cNvPr>
            <p:cNvSpPr/>
            <p:nvPr/>
          </p:nvSpPr>
          <p:spPr>
            <a:xfrm>
              <a:off x="1353138" y="4208550"/>
              <a:ext cx="34634" cy="32260"/>
            </a:xfrm>
            <a:custGeom>
              <a:avLst/>
              <a:gdLst/>
              <a:ahLst/>
              <a:cxnLst/>
              <a:rect l="l" t="t" r="r" b="b"/>
              <a:pathLst>
                <a:path w="847" h="789" extrusionOk="0">
                  <a:moveTo>
                    <a:pt x="174" y="0"/>
                  </a:moveTo>
                  <a:cubicBezTo>
                    <a:pt x="174" y="0"/>
                    <a:pt x="1" y="456"/>
                    <a:pt x="66" y="521"/>
                  </a:cubicBezTo>
                  <a:cubicBezTo>
                    <a:pt x="72" y="527"/>
                    <a:pt x="81" y="530"/>
                    <a:pt x="93" y="530"/>
                  </a:cubicBezTo>
                  <a:cubicBezTo>
                    <a:pt x="203" y="530"/>
                    <a:pt x="521" y="282"/>
                    <a:pt x="521" y="282"/>
                  </a:cubicBezTo>
                  <a:lnTo>
                    <a:pt x="521" y="282"/>
                  </a:lnTo>
                  <a:cubicBezTo>
                    <a:pt x="521" y="282"/>
                    <a:pt x="347" y="694"/>
                    <a:pt x="456" y="781"/>
                  </a:cubicBezTo>
                  <a:cubicBezTo>
                    <a:pt x="465" y="786"/>
                    <a:pt x="476" y="789"/>
                    <a:pt x="487" y="789"/>
                  </a:cubicBezTo>
                  <a:cubicBezTo>
                    <a:pt x="610" y="789"/>
                    <a:pt x="846" y="499"/>
                    <a:pt x="846" y="499"/>
                  </a:cubicBezTo>
                  <a:lnTo>
                    <a:pt x="17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95" name="Google Shape;5571;p83">
              <a:extLst>
                <a:ext uri="{FF2B5EF4-FFF2-40B4-BE49-F238E27FC236}">
                  <a16:creationId xmlns:a16="http://schemas.microsoft.com/office/drawing/2014/main" id="{14B0CAB5-2407-B719-1804-3AD9B3C54DD0}"/>
                </a:ext>
              </a:extLst>
            </p:cNvPr>
            <p:cNvSpPr/>
            <p:nvPr/>
          </p:nvSpPr>
          <p:spPr>
            <a:xfrm>
              <a:off x="1353138" y="4207650"/>
              <a:ext cx="35493" cy="34632"/>
            </a:xfrm>
            <a:custGeom>
              <a:avLst/>
              <a:gdLst/>
              <a:ahLst/>
              <a:cxnLst/>
              <a:rect l="l" t="t" r="r" b="b"/>
              <a:pathLst>
                <a:path w="868" h="847" extrusionOk="0">
                  <a:moveTo>
                    <a:pt x="196" y="1"/>
                  </a:moveTo>
                  <a:cubicBezTo>
                    <a:pt x="174" y="1"/>
                    <a:pt x="152" y="1"/>
                    <a:pt x="131" y="22"/>
                  </a:cubicBezTo>
                  <a:cubicBezTo>
                    <a:pt x="66" y="196"/>
                    <a:pt x="1" y="521"/>
                    <a:pt x="44" y="564"/>
                  </a:cubicBezTo>
                  <a:cubicBezTo>
                    <a:pt x="55" y="581"/>
                    <a:pt x="73" y="589"/>
                    <a:pt x="96" y="589"/>
                  </a:cubicBezTo>
                  <a:cubicBezTo>
                    <a:pt x="163" y="589"/>
                    <a:pt x="280" y="525"/>
                    <a:pt x="456" y="412"/>
                  </a:cubicBezTo>
                  <a:lnTo>
                    <a:pt x="456" y="412"/>
                  </a:lnTo>
                  <a:cubicBezTo>
                    <a:pt x="412" y="564"/>
                    <a:pt x="347" y="759"/>
                    <a:pt x="456" y="824"/>
                  </a:cubicBezTo>
                  <a:cubicBezTo>
                    <a:pt x="456" y="824"/>
                    <a:pt x="478" y="846"/>
                    <a:pt x="499" y="846"/>
                  </a:cubicBezTo>
                  <a:cubicBezTo>
                    <a:pt x="629" y="846"/>
                    <a:pt x="803" y="629"/>
                    <a:pt x="846" y="564"/>
                  </a:cubicBezTo>
                  <a:cubicBezTo>
                    <a:pt x="868" y="543"/>
                    <a:pt x="868" y="521"/>
                    <a:pt x="846" y="499"/>
                  </a:cubicBezTo>
                  <a:lnTo>
                    <a:pt x="781" y="499"/>
                  </a:lnTo>
                  <a:cubicBezTo>
                    <a:pt x="681" y="640"/>
                    <a:pt x="524" y="762"/>
                    <a:pt x="467" y="762"/>
                  </a:cubicBezTo>
                  <a:cubicBezTo>
                    <a:pt x="463" y="762"/>
                    <a:pt x="459" y="761"/>
                    <a:pt x="456" y="759"/>
                  </a:cubicBezTo>
                  <a:cubicBezTo>
                    <a:pt x="412" y="738"/>
                    <a:pt x="456" y="499"/>
                    <a:pt x="543" y="304"/>
                  </a:cubicBezTo>
                  <a:cubicBezTo>
                    <a:pt x="564" y="304"/>
                    <a:pt x="564" y="282"/>
                    <a:pt x="543" y="261"/>
                  </a:cubicBezTo>
                  <a:lnTo>
                    <a:pt x="499" y="261"/>
                  </a:lnTo>
                  <a:cubicBezTo>
                    <a:pt x="391" y="369"/>
                    <a:pt x="239" y="456"/>
                    <a:pt x="109" y="521"/>
                  </a:cubicBezTo>
                  <a:cubicBezTo>
                    <a:pt x="109" y="369"/>
                    <a:pt x="152" y="196"/>
                    <a:pt x="217" y="44"/>
                  </a:cubicBezTo>
                  <a:cubicBezTo>
                    <a:pt x="217" y="22"/>
                    <a:pt x="196" y="1"/>
                    <a:pt x="1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96" name="Google Shape;5572;p83">
              <a:extLst>
                <a:ext uri="{FF2B5EF4-FFF2-40B4-BE49-F238E27FC236}">
                  <a16:creationId xmlns:a16="http://schemas.microsoft.com/office/drawing/2014/main" id="{A8E236BC-7825-87BA-1559-00BB79564FC1}"/>
                </a:ext>
              </a:extLst>
            </p:cNvPr>
            <p:cNvSpPr/>
            <p:nvPr/>
          </p:nvSpPr>
          <p:spPr>
            <a:xfrm>
              <a:off x="1451558" y="4283008"/>
              <a:ext cx="36351" cy="27640"/>
            </a:xfrm>
            <a:custGeom>
              <a:avLst/>
              <a:gdLst/>
              <a:ahLst/>
              <a:cxnLst/>
              <a:rect l="l" t="t" r="r" b="b"/>
              <a:pathLst>
                <a:path w="889" h="676" extrusionOk="0">
                  <a:moveTo>
                    <a:pt x="108" y="0"/>
                  </a:moveTo>
                  <a:cubicBezTo>
                    <a:pt x="108" y="0"/>
                    <a:pt x="0" y="412"/>
                    <a:pt x="108" y="456"/>
                  </a:cubicBezTo>
                  <a:cubicBezTo>
                    <a:pt x="117" y="461"/>
                    <a:pt x="128" y="463"/>
                    <a:pt x="139" y="463"/>
                  </a:cubicBezTo>
                  <a:cubicBezTo>
                    <a:pt x="247" y="463"/>
                    <a:pt x="463" y="255"/>
                    <a:pt x="538" y="179"/>
                  </a:cubicBezTo>
                  <a:lnTo>
                    <a:pt x="538" y="179"/>
                  </a:lnTo>
                  <a:lnTo>
                    <a:pt x="558" y="188"/>
                  </a:lnTo>
                  <a:lnTo>
                    <a:pt x="558" y="188"/>
                  </a:lnTo>
                  <a:cubicBezTo>
                    <a:pt x="561" y="165"/>
                    <a:pt x="564" y="152"/>
                    <a:pt x="564" y="152"/>
                  </a:cubicBezTo>
                  <a:lnTo>
                    <a:pt x="564" y="152"/>
                  </a:lnTo>
                  <a:cubicBezTo>
                    <a:pt x="564" y="152"/>
                    <a:pt x="554" y="162"/>
                    <a:pt x="538" y="179"/>
                  </a:cubicBezTo>
                  <a:lnTo>
                    <a:pt x="538" y="179"/>
                  </a:lnTo>
                  <a:lnTo>
                    <a:pt x="108" y="0"/>
                  </a:lnTo>
                  <a:close/>
                  <a:moveTo>
                    <a:pt x="558" y="188"/>
                  </a:moveTo>
                  <a:cubicBezTo>
                    <a:pt x="539" y="299"/>
                    <a:pt x="488" y="636"/>
                    <a:pt x="542" y="672"/>
                  </a:cubicBezTo>
                  <a:cubicBezTo>
                    <a:pt x="546" y="675"/>
                    <a:pt x="550" y="676"/>
                    <a:pt x="554" y="676"/>
                  </a:cubicBezTo>
                  <a:cubicBezTo>
                    <a:pt x="636" y="676"/>
                    <a:pt x="889" y="326"/>
                    <a:pt x="889" y="326"/>
                  </a:cubicBezTo>
                  <a:lnTo>
                    <a:pt x="558" y="18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97" name="Google Shape;5573;p83">
              <a:extLst>
                <a:ext uri="{FF2B5EF4-FFF2-40B4-BE49-F238E27FC236}">
                  <a16:creationId xmlns:a16="http://schemas.microsoft.com/office/drawing/2014/main" id="{9D84242E-6E23-F2FC-E975-27E5B25C137E}"/>
                </a:ext>
              </a:extLst>
            </p:cNvPr>
            <p:cNvSpPr/>
            <p:nvPr/>
          </p:nvSpPr>
          <p:spPr>
            <a:xfrm>
              <a:off x="1451558" y="4281250"/>
              <a:ext cx="38150" cy="31034"/>
            </a:xfrm>
            <a:custGeom>
              <a:avLst/>
              <a:gdLst/>
              <a:ahLst/>
              <a:cxnLst/>
              <a:rect l="l" t="t" r="r" b="b"/>
              <a:pathLst>
                <a:path w="933" h="759" extrusionOk="0">
                  <a:moveTo>
                    <a:pt x="108" y="0"/>
                  </a:moveTo>
                  <a:cubicBezTo>
                    <a:pt x="87" y="0"/>
                    <a:pt x="65" y="0"/>
                    <a:pt x="65" y="22"/>
                  </a:cubicBezTo>
                  <a:cubicBezTo>
                    <a:pt x="43" y="130"/>
                    <a:pt x="0" y="499"/>
                    <a:pt x="108" y="542"/>
                  </a:cubicBezTo>
                  <a:cubicBezTo>
                    <a:pt x="121" y="547"/>
                    <a:pt x="135" y="550"/>
                    <a:pt x="150" y="550"/>
                  </a:cubicBezTo>
                  <a:cubicBezTo>
                    <a:pt x="258" y="550"/>
                    <a:pt x="406" y="421"/>
                    <a:pt x="520" y="325"/>
                  </a:cubicBezTo>
                  <a:lnTo>
                    <a:pt x="520" y="325"/>
                  </a:lnTo>
                  <a:cubicBezTo>
                    <a:pt x="477" y="499"/>
                    <a:pt x="455" y="694"/>
                    <a:pt x="520" y="737"/>
                  </a:cubicBezTo>
                  <a:cubicBezTo>
                    <a:pt x="520" y="759"/>
                    <a:pt x="542" y="759"/>
                    <a:pt x="564" y="759"/>
                  </a:cubicBezTo>
                  <a:cubicBezTo>
                    <a:pt x="651" y="737"/>
                    <a:pt x="846" y="477"/>
                    <a:pt x="911" y="390"/>
                  </a:cubicBezTo>
                  <a:cubicBezTo>
                    <a:pt x="932" y="369"/>
                    <a:pt x="932" y="347"/>
                    <a:pt x="911" y="347"/>
                  </a:cubicBezTo>
                  <a:cubicBezTo>
                    <a:pt x="900" y="336"/>
                    <a:pt x="889" y="331"/>
                    <a:pt x="881" y="331"/>
                  </a:cubicBezTo>
                  <a:cubicBezTo>
                    <a:pt x="873" y="331"/>
                    <a:pt x="867" y="336"/>
                    <a:pt x="867" y="347"/>
                  </a:cubicBezTo>
                  <a:cubicBezTo>
                    <a:pt x="781" y="455"/>
                    <a:pt x="694" y="585"/>
                    <a:pt x="585" y="694"/>
                  </a:cubicBezTo>
                  <a:cubicBezTo>
                    <a:pt x="564" y="520"/>
                    <a:pt x="585" y="369"/>
                    <a:pt x="629" y="217"/>
                  </a:cubicBezTo>
                  <a:cubicBezTo>
                    <a:pt x="629" y="195"/>
                    <a:pt x="629" y="173"/>
                    <a:pt x="607" y="173"/>
                  </a:cubicBezTo>
                  <a:lnTo>
                    <a:pt x="564" y="173"/>
                  </a:lnTo>
                  <a:cubicBezTo>
                    <a:pt x="421" y="317"/>
                    <a:pt x="220" y="479"/>
                    <a:pt x="161" y="479"/>
                  </a:cubicBezTo>
                  <a:cubicBezTo>
                    <a:pt x="157" y="479"/>
                    <a:pt x="154" y="478"/>
                    <a:pt x="152" y="477"/>
                  </a:cubicBezTo>
                  <a:cubicBezTo>
                    <a:pt x="87" y="455"/>
                    <a:pt x="108" y="239"/>
                    <a:pt x="152" y="43"/>
                  </a:cubicBezTo>
                  <a:cubicBezTo>
                    <a:pt x="152" y="22"/>
                    <a:pt x="130" y="0"/>
                    <a:pt x="1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98" name="Google Shape;5574;p83">
              <a:extLst>
                <a:ext uri="{FF2B5EF4-FFF2-40B4-BE49-F238E27FC236}">
                  <a16:creationId xmlns:a16="http://schemas.microsoft.com/office/drawing/2014/main" id="{D9801F53-4444-6DC1-9468-D97CA192F7F6}"/>
                </a:ext>
              </a:extLst>
            </p:cNvPr>
            <p:cNvSpPr/>
            <p:nvPr/>
          </p:nvSpPr>
          <p:spPr>
            <a:xfrm>
              <a:off x="1799932" y="4128735"/>
              <a:ext cx="139230" cy="155209"/>
            </a:xfrm>
            <a:custGeom>
              <a:avLst/>
              <a:gdLst/>
              <a:ahLst/>
              <a:cxnLst/>
              <a:rect l="l" t="t" r="r" b="b"/>
              <a:pathLst>
                <a:path w="3405" h="3796" extrusionOk="0">
                  <a:moveTo>
                    <a:pt x="889" y="1"/>
                  </a:moveTo>
                  <a:lnTo>
                    <a:pt x="1" y="586"/>
                  </a:lnTo>
                  <a:cubicBezTo>
                    <a:pt x="1041" y="1215"/>
                    <a:pt x="2646" y="3795"/>
                    <a:pt x="2646" y="3795"/>
                  </a:cubicBezTo>
                  <a:lnTo>
                    <a:pt x="3404" y="3492"/>
                  </a:lnTo>
                  <a:cubicBezTo>
                    <a:pt x="3274" y="1150"/>
                    <a:pt x="889" y="1"/>
                    <a:pt x="88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99" name="Google Shape;5575;p83">
              <a:extLst>
                <a:ext uri="{FF2B5EF4-FFF2-40B4-BE49-F238E27FC236}">
                  <a16:creationId xmlns:a16="http://schemas.microsoft.com/office/drawing/2014/main" id="{CBE5848B-0899-CFC0-7468-3D0A106AD6DD}"/>
                </a:ext>
              </a:extLst>
            </p:cNvPr>
            <p:cNvSpPr/>
            <p:nvPr/>
          </p:nvSpPr>
          <p:spPr>
            <a:xfrm>
              <a:off x="1846013" y="4079096"/>
              <a:ext cx="167608" cy="128591"/>
            </a:xfrm>
            <a:custGeom>
              <a:avLst/>
              <a:gdLst/>
              <a:ahLst/>
              <a:cxnLst/>
              <a:rect l="l" t="t" r="r" b="b"/>
              <a:pathLst>
                <a:path w="4099" h="3145" extrusionOk="0">
                  <a:moveTo>
                    <a:pt x="673" y="1"/>
                  </a:moveTo>
                  <a:lnTo>
                    <a:pt x="1" y="846"/>
                  </a:lnTo>
                  <a:cubicBezTo>
                    <a:pt x="1193" y="1128"/>
                    <a:pt x="3470" y="3145"/>
                    <a:pt x="3470" y="3145"/>
                  </a:cubicBezTo>
                  <a:lnTo>
                    <a:pt x="4099" y="2603"/>
                  </a:lnTo>
                  <a:cubicBezTo>
                    <a:pt x="3296" y="391"/>
                    <a:pt x="673" y="1"/>
                    <a:pt x="67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00" name="Google Shape;5576;p83">
              <a:extLst>
                <a:ext uri="{FF2B5EF4-FFF2-40B4-BE49-F238E27FC236}">
                  <a16:creationId xmlns:a16="http://schemas.microsoft.com/office/drawing/2014/main" id="{61F2FED4-53A9-8CB0-4032-95D7E82DE08E}"/>
                </a:ext>
              </a:extLst>
            </p:cNvPr>
            <p:cNvSpPr/>
            <p:nvPr/>
          </p:nvSpPr>
          <p:spPr>
            <a:xfrm>
              <a:off x="1365569" y="3656308"/>
              <a:ext cx="606399" cy="562489"/>
            </a:xfrm>
            <a:custGeom>
              <a:avLst/>
              <a:gdLst/>
              <a:ahLst/>
              <a:cxnLst/>
              <a:rect l="l" t="t" r="r" b="b"/>
              <a:pathLst>
                <a:path w="14830" h="13757" extrusionOk="0">
                  <a:moveTo>
                    <a:pt x="10455" y="1"/>
                  </a:moveTo>
                  <a:cubicBezTo>
                    <a:pt x="10101" y="1"/>
                    <a:pt x="9699" y="141"/>
                    <a:pt x="9258" y="520"/>
                  </a:cubicBezTo>
                  <a:cubicBezTo>
                    <a:pt x="8810" y="913"/>
                    <a:pt x="8668" y="1875"/>
                    <a:pt x="8863" y="2440"/>
                  </a:cubicBezTo>
                  <a:lnTo>
                    <a:pt x="8863" y="2440"/>
                  </a:lnTo>
                  <a:cubicBezTo>
                    <a:pt x="8735" y="2524"/>
                    <a:pt x="8622" y="2647"/>
                    <a:pt x="8542" y="2818"/>
                  </a:cubicBezTo>
                  <a:cubicBezTo>
                    <a:pt x="8240" y="3466"/>
                    <a:pt x="8167" y="4575"/>
                    <a:pt x="8445" y="5137"/>
                  </a:cubicBezTo>
                  <a:lnTo>
                    <a:pt x="8445" y="5137"/>
                  </a:lnTo>
                  <a:cubicBezTo>
                    <a:pt x="8235" y="5257"/>
                    <a:pt x="8014" y="5439"/>
                    <a:pt x="7805" y="5701"/>
                  </a:cubicBezTo>
                  <a:cubicBezTo>
                    <a:pt x="7541" y="6033"/>
                    <a:pt x="7404" y="6339"/>
                    <a:pt x="7350" y="6604"/>
                  </a:cubicBezTo>
                  <a:lnTo>
                    <a:pt x="7350" y="6604"/>
                  </a:lnTo>
                  <a:cubicBezTo>
                    <a:pt x="7121" y="6508"/>
                    <a:pt x="6848" y="6447"/>
                    <a:pt x="6558" y="6447"/>
                  </a:cubicBezTo>
                  <a:cubicBezTo>
                    <a:pt x="6217" y="6447"/>
                    <a:pt x="5853" y="6531"/>
                    <a:pt x="5507" y="6742"/>
                  </a:cubicBezTo>
                  <a:cubicBezTo>
                    <a:pt x="5138" y="6963"/>
                    <a:pt x="4893" y="7178"/>
                    <a:pt x="4738" y="7371"/>
                  </a:cubicBezTo>
                  <a:lnTo>
                    <a:pt x="4738" y="7371"/>
                  </a:lnTo>
                  <a:cubicBezTo>
                    <a:pt x="4498" y="7161"/>
                    <a:pt x="4119" y="7000"/>
                    <a:pt x="3669" y="7000"/>
                  </a:cubicBezTo>
                  <a:cubicBezTo>
                    <a:pt x="3373" y="7000"/>
                    <a:pt x="3047" y="7070"/>
                    <a:pt x="2710" y="7241"/>
                  </a:cubicBezTo>
                  <a:cubicBezTo>
                    <a:pt x="1558" y="7802"/>
                    <a:pt x="1372" y="8976"/>
                    <a:pt x="1685" y="9572"/>
                  </a:cubicBezTo>
                  <a:lnTo>
                    <a:pt x="1685" y="9572"/>
                  </a:lnTo>
                  <a:cubicBezTo>
                    <a:pt x="1645" y="9588"/>
                    <a:pt x="1604" y="9606"/>
                    <a:pt x="1561" y="9625"/>
                  </a:cubicBezTo>
                  <a:cubicBezTo>
                    <a:pt x="542" y="10102"/>
                    <a:pt x="0" y="12249"/>
                    <a:pt x="3014" y="13311"/>
                  </a:cubicBezTo>
                  <a:cubicBezTo>
                    <a:pt x="3459" y="13472"/>
                    <a:pt x="3846" y="13537"/>
                    <a:pt x="4177" y="13537"/>
                  </a:cubicBezTo>
                  <a:cubicBezTo>
                    <a:pt x="4767" y="13537"/>
                    <a:pt x="5178" y="13328"/>
                    <a:pt x="5422" y="13080"/>
                  </a:cubicBezTo>
                  <a:lnTo>
                    <a:pt x="5422" y="13080"/>
                  </a:lnTo>
                  <a:cubicBezTo>
                    <a:pt x="5690" y="13428"/>
                    <a:pt x="6219" y="13757"/>
                    <a:pt x="7037" y="13757"/>
                  </a:cubicBezTo>
                  <a:cubicBezTo>
                    <a:pt x="7258" y="13757"/>
                    <a:pt x="7499" y="13733"/>
                    <a:pt x="7762" y="13680"/>
                  </a:cubicBezTo>
                  <a:cubicBezTo>
                    <a:pt x="8547" y="13525"/>
                    <a:pt x="9033" y="13284"/>
                    <a:pt x="9314" y="13040"/>
                  </a:cubicBezTo>
                  <a:lnTo>
                    <a:pt x="9314" y="13040"/>
                  </a:lnTo>
                  <a:cubicBezTo>
                    <a:pt x="9732" y="13383"/>
                    <a:pt x="10587" y="13639"/>
                    <a:pt x="11332" y="13639"/>
                  </a:cubicBezTo>
                  <a:cubicBezTo>
                    <a:pt x="11691" y="13639"/>
                    <a:pt x="12025" y="13579"/>
                    <a:pt x="12271" y="13441"/>
                  </a:cubicBezTo>
                  <a:cubicBezTo>
                    <a:pt x="13537" y="12701"/>
                    <a:pt x="13706" y="11625"/>
                    <a:pt x="13326" y="11015"/>
                  </a:cubicBezTo>
                  <a:lnTo>
                    <a:pt x="13326" y="11015"/>
                  </a:lnTo>
                  <a:cubicBezTo>
                    <a:pt x="13364" y="10989"/>
                    <a:pt x="13403" y="10960"/>
                    <a:pt x="13442" y="10926"/>
                  </a:cubicBezTo>
                  <a:cubicBezTo>
                    <a:pt x="14132" y="10344"/>
                    <a:pt x="14074" y="8753"/>
                    <a:pt x="13666" y="7825"/>
                  </a:cubicBezTo>
                  <a:lnTo>
                    <a:pt x="13666" y="7825"/>
                  </a:lnTo>
                  <a:cubicBezTo>
                    <a:pt x="13886" y="7785"/>
                    <a:pt x="14099" y="7625"/>
                    <a:pt x="14244" y="7262"/>
                  </a:cubicBezTo>
                  <a:cubicBezTo>
                    <a:pt x="14627" y="6305"/>
                    <a:pt x="14280" y="5048"/>
                    <a:pt x="13752" y="4367"/>
                  </a:cubicBezTo>
                  <a:lnTo>
                    <a:pt x="13752" y="4367"/>
                  </a:lnTo>
                  <a:cubicBezTo>
                    <a:pt x="13931" y="4319"/>
                    <a:pt x="14082" y="4204"/>
                    <a:pt x="14157" y="3988"/>
                  </a:cubicBezTo>
                  <a:cubicBezTo>
                    <a:pt x="14504" y="3035"/>
                    <a:pt x="14830" y="910"/>
                    <a:pt x="12813" y="411"/>
                  </a:cubicBezTo>
                  <a:cubicBezTo>
                    <a:pt x="12645" y="371"/>
                    <a:pt x="12497" y="353"/>
                    <a:pt x="12369" y="353"/>
                  </a:cubicBezTo>
                  <a:cubicBezTo>
                    <a:pt x="12031" y="353"/>
                    <a:pt x="11827" y="477"/>
                    <a:pt x="11716" y="640"/>
                  </a:cubicBezTo>
                  <a:lnTo>
                    <a:pt x="11716" y="640"/>
                  </a:lnTo>
                  <a:cubicBezTo>
                    <a:pt x="11436" y="336"/>
                    <a:pt x="11003" y="1"/>
                    <a:pt x="1045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01" name="Google Shape;5577;p83">
              <a:extLst>
                <a:ext uri="{FF2B5EF4-FFF2-40B4-BE49-F238E27FC236}">
                  <a16:creationId xmlns:a16="http://schemas.microsoft.com/office/drawing/2014/main" id="{DC9CD161-8496-C199-67E4-942DB9DCD2A1}"/>
                </a:ext>
              </a:extLst>
            </p:cNvPr>
            <p:cNvSpPr/>
            <p:nvPr/>
          </p:nvSpPr>
          <p:spPr>
            <a:xfrm>
              <a:off x="1393905" y="3654468"/>
              <a:ext cx="571847" cy="566701"/>
            </a:xfrm>
            <a:custGeom>
              <a:avLst/>
              <a:gdLst/>
              <a:ahLst/>
              <a:cxnLst/>
              <a:rect l="l" t="t" r="r" b="b"/>
              <a:pathLst>
                <a:path w="13985" h="13860" extrusionOk="0">
                  <a:moveTo>
                    <a:pt x="11036" y="760"/>
                  </a:moveTo>
                  <a:cubicBezTo>
                    <a:pt x="11145" y="890"/>
                    <a:pt x="11253" y="1020"/>
                    <a:pt x="11340" y="1172"/>
                  </a:cubicBezTo>
                  <a:cubicBezTo>
                    <a:pt x="11275" y="1323"/>
                    <a:pt x="11188" y="1410"/>
                    <a:pt x="11123" y="1410"/>
                  </a:cubicBezTo>
                  <a:cubicBezTo>
                    <a:pt x="11080" y="1410"/>
                    <a:pt x="11036" y="1367"/>
                    <a:pt x="11015" y="1302"/>
                  </a:cubicBezTo>
                  <a:cubicBezTo>
                    <a:pt x="10928" y="1128"/>
                    <a:pt x="10928" y="933"/>
                    <a:pt x="11036" y="760"/>
                  </a:cubicBezTo>
                  <a:close/>
                  <a:moveTo>
                    <a:pt x="8716" y="2364"/>
                  </a:moveTo>
                  <a:cubicBezTo>
                    <a:pt x="8977" y="2364"/>
                    <a:pt x="9150" y="2472"/>
                    <a:pt x="9172" y="2581"/>
                  </a:cubicBezTo>
                  <a:cubicBezTo>
                    <a:pt x="9193" y="2668"/>
                    <a:pt x="9085" y="2754"/>
                    <a:pt x="8890" y="2841"/>
                  </a:cubicBezTo>
                  <a:cubicBezTo>
                    <a:pt x="8803" y="2863"/>
                    <a:pt x="8738" y="2884"/>
                    <a:pt x="8673" y="2884"/>
                  </a:cubicBezTo>
                  <a:cubicBezTo>
                    <a:pt x="8456" y="2863"/>
                    <a:pt x="8283" y="2711"/>
                    <a:pt x="8218" y="2516"/>
                  </a:cubicBezTo>
                  <a:lnTo>
                    <a:pt x="8218" y="2494"/>
                  </a:lnTo>
                  <a:cubicBezTo>
                    <a:pt x="8370" y="2407"/>
                    <a:pt x="8543" y="2364"/>
                    <a:pt x="8716" y="2364"/>
                  </a:cubicBezTo>
                  <a:close/>
                  <a:moveTo>
                    <a:pt x="12294" y="3968"/>
                  </a:moveTo>
                  <a:cubicBezTo>
                    <a:pt x="12576" y="3990"/>
                    <a:pt x="12836" y="4164"/>
                    <a:pt x="12988" y="4402"/>
                  </a:cubicBezTo>
                  <a:lnTo>
                    <a:pt x="12836" y="4402"/>
                  </a:lnTo>
                  <a:cubicBezTo>
                    <a:pt x="12446" y="4402"/>
                    <a:pt x="12034" y="4185"/>
                    <a:pt x="12034" y="4077"/>
                  </a:cubicBezTo>
                  <a:cubicBezTo>
                    <a:pt x="12034" y="4033"/>
                    <a:pt x="12120" y="3990"/>
                    <a:pt x="12250" y="3968"/>
                  </a:cubicBezTo>
                  <a:close/>
                  <a:moveTo>
                    <a:pt x="8435" y="5031"/>
                  </a:moveTo>
                  <a:cubicBezTo>
                    <a:pt x="8630" y="5031"/>
                    <a:pt x="8738" y="5118"/>
                    <a:pt x="8760" y="5183"/>
                  </a:cubicBezTo>
                  <a:cubicBezTo>
                    <a:pt x="8781" y="5248"/>
                    <a:pt x="8716" y="5356"/>
                    <a:pt x="8435" y="5464"/>
                  </a:cubicBezTo>
                  <a:cubicBezTo>
                    <a:pt x="8373" y="5493"/>
                    <a:pt x="8306" y="5506"/>
                    <a:pt x="8240" y="5506"/>
                  </a:cubicBezTo>
                  <a:cubicBezTo>
                    <a:pt x="8053" y="5506"/>
                    <a:pt x="7870" y="5397"/>
                    <a:pt x="7806" y="5204"/>
                  </a:cubicBezTo>
                  <a:cubicBezTo>
                    <a:pt x="8001" y="5096"/>
                    <a:pt x="8196" y="5031"/>
                    <a:pt x="8435" y="5031"/>
                  </a:cubicBezTo>
                  <a:close/>
                  <a:moveTo>
                    <a:pt x="6700" y="6722"/>
                  </a:moveTo>
                  <a:cubicBezTo>
                    <a:pt x="6939" y="6809"/>
                    <a:pt x="7155" y="7004"/>
                    <a:pt x="7264" y="7242"/>
                  </a:cubicBezTo>
                  <a:cubicBezTo>
                    <a:pt x="7286" y="7329"/>
                    <a:pt x="7286" y="7416"/>
                    <a:pt x="7220" y="7502"/>
                  </a:cubicBezTo>
                  <a:cubicBezTo>
                    <a:pt x="7182" y="7560"/>
                    <a:pt x="7127" y="7588"/>
                    <a:pt x="7066" y="7588"/>
                  </a:cubicBezTo>
                  <a:cubicBezTo>
                    <a:pt x="6989" y="7588"/>
                    <a:pt x="6903" y="7544"/>
                    <a:pt x="6830" y="7459"/>
                  </a:cubicBezTo>
                  <a:cubicBezTo>
                    <a:pt x="6700" y="7242"/>
                    <a:pt x="6635" y="6982"/>
                    <a:pt x="6700" y="6722"/>
                  </a:cubicBezTo>
                  <a:close/>
                  <a:moveTo>
                    <a:pt x="12315" y="7199"/>
                  </a:moveTo>
                  <a:cubicBezTo>
                    <a:pt x="12532" y="7242"/>
                    <a:pt x="12749" y="7459"/>
                    <a:pt x="12922" y="7828"/>
                  </a:cubicBezTo>
                  <a:lnTo>
                    <a:pt x="12879" y="7828"/>
                  </a:lnTo>
                  <a:cubicBezTo>
                    <a:pt x="12467" y="7828"/>
                    <a:pt x="12099" y="7459"/>
                    <a:pt x="12099" y="7286"/>
                  </a:cubicBezTo>
                  <a:cubicBezTo>
                    <a:pt x="12099" y="7264"/>
                    <a:pt x="12099" y="7242"/>
                    <a:pt x="12120" y="7221"/>
                  </a:cubicBezTo>
                  <a:cubicBezTo>
                    <a:pt x="12164" y="7199"/>
                    <a:pt x="12185" y="7199"/>
                    <a:pt x="12229" y="7199"/>
                  </a:cubicBezTo>
                  <a:close/>
                  <a:moveTo>
                    <a:pt x="4055" y="7459"/>
                  </a:moveTo>
                  <a:cubicBezTo>
                    <a:pt x="4272" y="7654"/>
                    <a:pt x="4359" y="7893"/>
                    <a:pt x="4272" y="8066"/>
                  </a:cubicBezTo>
                  <a:cubicBezTo>
                    <a:pt x="4229" y="8153"/>
                    <a:pt x="4164" y="8218"/>
                    <a:pt x="4077" y="8218"/>
                  </a:cubicBezTo>
                  <a:cubicBezTo>
                    <a:pt x="3990" y="8218"/>
                    <a:pt x="3925" y="8174"/>
                    <a:pt x="3903" y="8109"/>
                  </a:cubicBezTo>
                  <a:cubicBezTo>
                    <a:pt x="3882" y="8044"/>
                    <a:pt x="3795" y="7828"/>
                    <a:pt x="4077" y="7481"/>
                  </a:cubicBezTo>
                  <a:lnTo>
                    <a:pt x="4055" y="7459"/>
                  </a:lnTo>
                  <a:close/>
                  <a:moveTo>
                    <a:pt x="1540" y="9540"/>
                  </a:moveTo>
                  <a:cubicBezTo>
                    <a:pt x="1779" y="9540"/>
                    <a:pt x="1887" y="9649"/>
                    <a:pt x="1887" y="9714"/>
                  </a:cubicBezTo>
                  <a:cubicBezTo>
                    <a:pt x="1909" y="9801"/>
                    <a:pt x="1844" y="9866"/>
                    <a:pt x="1714" y="9909"/>
                  </a:cubicBezTo>
                  <a:cubicBezTo>
                    <a:pt x="1659" y="9929"/>
                    <a:pt x="1601" y="9939"/>
                    <a:pt x="1544" y="9939"/>
                  </a:cubicBezTo>
                  <a:cubicBezTo>
                    <a:pt x="1353" y="9939"/>
                    <a:pt x="1163" y="9832"/>
                    <a:pt x="1063" y="9649"/>
                  </a:cubicBezTo>
                  <a:lnTo>
                    <a:pt x="1063" y="9627"/>
                  </a:lnTo>
                  <a:cubicBezTo>
                    <a:pt x="1215" y="9562"/>
                    <a:pt x="1388" y="9540"/>
                    <a:pt x="1540" y="9540"/>
                  </a:cubicBezTo>
                  <a:close/>
                  <a:moveTo>
                    <a:pt x="11894" y="10646"/>
                  </a:moveTo>
                  <a:cubicBezTo>
                    <a:pt x="11975" y="10648"/>
                    <a:pt x="12038" y="10669"/>
                    <a:pt x="12120" y="10689"/>
                  </a:cubicBezTo>
                  <a:cubicBezTo>
                    <a:pt x="12315" y="10754"/>
                    <a:pt x="12467" y="10885"/>
                    <a:pt x="12597" y="11058"/>
                  </a:cubicBezTo>
                  <a:cubicBezTo>
                    <a:pt x="12467" y="11145"/>
                    <a:pt x="12315" y="11188"/>
                    <a:pt x="12164" y="11210"/>
                  </a:cubicBezTo>
                  <a:cubicBezTo>
                    <a:pt x="11947" y="11210"/>
                    <a:pt x="11730" y="11036"/>
                    <a:pt x="11708" y="10819"/>
                  </a:cubicBezTo>
                  <a:cubicBezTo>
                    <a:pt x="11708" y="10776"/>
                    <a:pt x="11708" y="10733"/>
                    <a:pt x="11752" y="10711"/>
                  </a:cubicBezTo>
                  <a:cubicBezTo>
                    <a:pt x="11793" y="10670"/>
                    <a:pt x="11834" y="10648"/>
                    <a:pt x="11894" y="10646"/>
                  </a:cubicBezTo>
                  <a:close/>
                  <a:moveTo>
                    <a:pt x="4781" y="12356"/>
                  </a:moveTo>
                  <a:cubicBezTo>
                    <a:pt x="4778" y="12357"/>
                    <a:pt x="4774" y="12358"/>
                    <a:pt x="4771" y="12359"/>
                  </a:cubicBezTo>
                  <a:lnTo>
                    <a:pt x="4792" y="12359"/>
                  </a:lnTo>
                  <a:cubicBezTo>
                    <a:pt x="4789" y="12358"/>
                    <a:pt x="4785" y="12357"/>
                    <a:pt x="4781" y="12356"/>
                  </a:cubicBezTo>
                  <a:close/>
                  <a:moveTo>
                    <a:pt x="8760" y="12272"/>
                  </a:moveTo>
                  <a:cubicBezTo>
                    <a:pt x="8825" y="12272"/>
                    <a:pt x="8890" y="12337"/>
                    <a:pt x="8912" y="12402"/>
                  </a:cubicBezTo>
                  <a:cubicBezTo>
                    <a:pt x="8977" y="12532"/>
                    <a:pt x="8912" y="12771"/>
                    <a:pt x="8651" y="13031"/>
                  </a:cubicBezTo>
                  <a:cubicBezTo>
                    <a:pt x="8521" y="12944"/>
                    <a:pt x="8435" y="12814"/>
                    <a:pt x="8413" y="12684"/>
                  </a:cubicBezTo>
                  <a:cubicBezTo>
                    <a:pt x="8413" y="12576"/>
                    <a:pt x="8456" y="12467"/>
                    <a:pt x="8543" y="12380"/>
                  </a:cubicBezTo>
                  <a:cubicBezTo>
                    <a:pt x="8608" y="12315"/>
                    <a:pt x="8673" y="12294"/>
                    <a:pt x="8760" y="12272"/>
                  </a:cubicBezTo>
                  <a:close/>
                  <a:moveTo>
                    <a:pt x="4748" y="12353"/>
                  </a:moveTo>
                  <a:cubicBezTo>
                    <a:pt x="4759" y="12353"/>
                    <a:pt x="4770" y="12354"/>
                    <a:pt x="4781" y="12356"/>
                  </a:cubicBezTo>
                  <a:lnTo>
                    <a:pt x="4781" y="12356"/>
                  </a:lnTo>
                  <a:cubicBezTo>
                    <a:pt x="4793" y="12354"/>
                    <a:pt x="4804" y="12353"/>
                    <a:pt x="4815" y="12353"/>
                  </a:cubicBezTo>
                  <a:cubicBezTo>
                    <a:pt x="4885" y="12353"/>
                    <a:pt x="4948" y="12395"/>
                    <a:pt x="4966" y="12467"/>
                  </a:cubicBezTo>
                  <a:cubicBezTo>
                    <a:pt x="5009" y="12684"/>
                    <a:pt x="4922" y="12922"/>
                    <a:pt x="4749" y="13074"/>
                  </a:cubicBezTo>
                  <a:cubicBezTo>
                    <a:pt x="4597" y="12901"/>
                    <a:pt x="4554" y="12662"/>
                    <a:pt x="4597" y="12446"/>
                  </a:cubicBezTo>
                  <a:cubicBezTo>
                    <a:pt x="4633" y="12392"/>
                    <a:pt x="4683" y="12353"/>
                    <a:pt x="4748" y="12353"/>
                  </a:cubicBezTo>
                  <a:close/>
                  <a:moveTo>
                    <a:pt x="9757" y="88"/>
                  </a:moveTo>
                  <a:cubicBezTo>
                    <a:pt x="10234" y="109"/>
                    <a:pt x="10668" y="326"/>
                    <a:pt x="10971" y="695"/>
                  </a:cubicBezTo>
                  <a:cubicBezTo>
                    <a:pt x="10863" y="890"/>
                    <a:pt x="10841" y="1128"/>
                    <a:pt x="10950" y="1345"/>
                  </a:cubicBezTo>
                  <a:cubicBezTo>
                    <a:pt x="10971" y="1410"/>
                    <a:pt x="11036" y="1475"/>
                    <a:pt x="11145" y="1475"/>
                  </a:cubicBezTo>
                  <a:cubicBezTo>
                    <a:pt x="11210" y="1475"/>
                    <a:pt x="11318" y="1432"/>
                    <a:pt x="11427" y="1193"/>
                  </a:cubicBezTo>
                  <a:cubicBezTo>
                    <a:pt x="11427" y="1172"/>
                    <a:pt x="11427" y="1172"/>
                    <a:pt x="11427" y="1150"/>
                  </a:cubicBezTo>
                  <a:cubicBezTo>
                    <a:pt x="11318" y="977"/>
                    <a:pt x="11210" y="825"/>
                    <a:pt x="11080" y="673"/>
                  </a:cubicBezTo>
                  <a:cubicBezTo>
                    <a:pt x="11198" y="525"/>
                    <a:pt x="11406" y="448"/>
                    <a:pt x="11678" y="448"/>
                  </a:cubicBezTo>
                  <a:cubicBezTo>
                    <a:pt x="11805" y="448"/>
                    <a:pt x="11947" y="465"/>
                    <a:pt x="12099" y="500"/>
                  </a:cubicBezTo>
                  <a:cubicBezTo>
                    <a:pt x="12662" y="608"/>
                    <a:pt x="13139" y="933"/>
                    <a:pt x="13399" y="1432"/>
                  </a:cubicBezTo>
                  <a:cubicBezTo>
                    <a:pt x="13811" y="2191"/>
                    <a:pt x="13703" y="3275"/>
                    <a:pt x="13421" y="4012"/>
                  </a:cubicBezTo>
                  <a:cubicBezTo>
                    <a:pt x="13378" y="4164"/>
                    <a:pt x="13248" y="4294"/>
                    <a:pt x="13096" y="4337"/>
                  </a:cubicBezTo>
                  <a:cubicBezTo>
                    <a:pt x="12901" y="4055"/>
                    <a:pt x="12597" y="3860"/>
                    <a:pt x="12250" y="3860"/>
                  </a:cubicBezTo>
                  <a:cubicBezTo>
                    <a:pt x="12012" y="3882"/>
                    <a:pt x="11969" y="3968"/>
                    <a:pt x="11969" y="4033"/>
                  </a:cubicBezTo>
                  <a:cubicBezTo>
                    <a:pt x="11990" y="4229"/>
                    <a:pt x="12446" y="4445"/>
                    <a:pt x="12836" y="4445"/>
                  </a:cubicBezTo>
                  <a:cubicBezTo>
                    <a:pt x="12922" y="4445"/>
                    <a:pt x="12988" y="4445"/>
                    <a:pt x="13074" y="4424"/>
                  </a:cubicBezTo>
                  <a:cubicBezTo>
                    <a:pt x="13595" y="5096"/>
                    <a:pt x="13920" y="6332"/>
                    <a:pt x="13551" y="7264"/>
                  </a:cubicBezTo>
                  <a:cubicBezTo>
                    <a:pt x="13486" y="7524"/>
                    <a:pt x="13269" y="7719"/>
                    <a:pt x="13031" y="7806"/>
                  </a:cubicBezTo>
                  <a:cubicBezTo>
                    <a:pt x="12836" y="7372"/>
                    <a:pt x="12597" y="7155"/>
                    <a:pt x="12337" y="7112"/>
                  </a:cubicBezTo>
                  <a:cubicBezTo>
                    <a:pt x="12305" y="7104"/>
                    <a:pt x="12274" y="7099"/>
                    <a:pt x="12242" y="7099"/>
                  </a:cubicBezTo>
                  <a:cubicBezTo>
                    <a:pt x="12187" y="7099"/>
                    <a:pt x="12132" y="7114"/>
                    <a:pt x="12077" y="7155"/>
                  </a:cubicBezTo>
                  <a:cubicBezTo>
                    <a:pt x="12034" y="7177"/>
                    <a:pt x="12012" y="7221"/>
                    <a:pt x="12012" y="7264"/>
                  </a:cubicBezTo>
                  <a:cubicBezTo>
                    <a:pt x="12012" y="7502"/>
                    <a:pt x="12446" y="7893"/>
                    <a:pt x="12879" y="7893"/>
                  </a:cubicBezTo>
                  <a:lnTo>
                    <a:pt x="12966" y="7893"/>
                  </a:lnTo>
                  <a:cubicBezTo>
                    <a:pt x="13378" y="8868"/>
                    <a:pt x="13378" y="10386"/>
                    <a:pt x="12727" y="10928"/>
                  </a:cubicBezTo>
                  <a:lnTo>
                    <a:pt x="12662" y="10993"/>
                  </a:lnTo>
                  <a:cubicBezTo>
                    <a:pt x="12532" y="10819"/>
                    <a:pt x="12337" y="10668"/>
                    <a:pt x="12142" y="10603"/>
                  </a:cubicBezTo>
                  <a:cubicBezTo>
                    <a:pt x="12072" y="10572"/>
                    <a:pt x="11996" y="10556"/>
                    <a:pt x="11923" y="10556"/>
                  </a:cubicBezTo>
                  <a:cubicBezTo>
                    <a:pt x="11839" y="10556"/>
                    <a:pt x="11756" y="10578"/>
                    <a:pt x="11687" y="10624"/>
                  </a:cubicBezTo>
                  <a:cubicBezTo>
                    <a:pt x="11643" y="10668"/>
                    <a:pt x="11622" y="10733"/>
                    <a:pt x="11622" y="10798"/>
                  </a:cubicBezTo>
                  <a:cubicBezTo>
                    <a:pt x="11665" y="11058"/>
                    <a:pt x="11882" y="11253"/>
                    <a:pt x="12164" y="11253"/>
                  </a:cubicBezTo>
                  <a:cubicBezTo>
                    <a:pt x="12337" y="11253"/>
                    <a:pt x="12489" y="11210"/>
                    <a:pt x="12619" y="11101"/>
                  </a:cubicBezTo>
                  <a:cubicBezTo>
                    <a:pt x="12792" y="11383"/>
                    <a:pt x="12836" y="11730"/>
                    <a:pt x="12749" y="12034"/>
                  </a:cubicBezTo>
                  <a:cubicBezTo>
                    <a:pt x="12554" y="12641"/>
                    <a:pt x="12120" y="13139"/>
                    <a:pt x="11557" y="13421"/>
                  </a:cubicBezTo>
                  <a:cubicBezTo>
                    <a:pt x="11310" y="13554"/>
                    <a:pt x="11030" y="13620"/>
                    <a:pt x="10746" y="13620"/>
                  </a:cubicBezTo>
                  <a:cubicBezTo>
                    <a:pt x="10706" y="13620"/>
                    <a:pt x="10665" y="13619"/>
                    <a:pt x="10624" y="13616"/>
                  </a:cubicBezTo>
                  <a:cubicBezTo>
                    <a:pt x="10591" y="13617"/>
                    <a:pt x="10557" y="13618"/>
                    <a:pt x="10523" y="13618"/>
                  </a:cubicBezTo>
                  <a:cubicBezTo>
                    <a:pt x="9885" y="13618"/>
                    <a:pt x="9251" y="13424"/>
                    <a:pt x="8695" y="13074"/>
                  </a:cubicBezTo>
                  <a:cubicBezTo>
                    <a:pt x="8998" y="12814"/>
                    <a:pt x="9042" y="12532"/>
                    <a:pt x="8977" y="12380"/>
                  </a:cubicBezTo>
                  <a:cubicBezTo>
                    <a:pt x="8955" y="12272"/>
                    <a:pt x="8868" y="12207"/>
                    <a:pt x="8760" y="12207"/>
                  </a:cubicBezTo>
                  <a:cubicBezTo>
                    <a:pt x="8651" y="12207"/>
                    <a:pt x="8543" y="12250"/>
                    <a:pt x="8478" y="12337"/>
                  </a:cubicBezTo>
                  <a:cubicBezTo>
                    <a:pt x="8391" y="12424"/>
                    <a:pt x="8326" y="12554"/>
                    <a:pt x="8326" y="12684"/>
                  </a:cubicBezTo>
                  <a:cubicBezTo>
                    <a:pt x="8348" y="12836"/>
                    <a:pt x="8435" y="12988"/>
                    <a:pt x="8565" y="13096"/>
                  </a:cubicBezTo>
                  <a:cubicBezTo>
                    <a:pt x="8131" y="13399"/>
                    <a:pt x="7611" y="13616"/>
                    <a:pt x="7090" y="13703"/>
                  </a:cubicBezTo>
                  <a:cubicBezTo>
                    <a:pt x="6852" y="13746"/>
                    <a:pt x="6613" y="13768"/>
                    <a:pt x="6353" y="13768"/>
                  </a:cubicBezTo>
                  <a:cubicBezTo>
                    <a:pt x="5421" y="13768"/>
                    <a:pt x="4966" y="13334"/>
                    <a:pt x="4792" y="13118"/>
                  </a:cubicBezTo>
                  <a:cubicBezTo>
                    <a:pt x="4987" y="12944"/>
                    <a:pt x="5074" y="12684"/>
                    <a:pt x="5031" y="12424"/>
                  </a:cubicBezTo>
                  <a:cubicBezTo>
                    <a:pt x="4993" y="12329"/>
                    <a:pt x="4906" y="12268"/>
                    <a:pt x="4812" y="12268"/>
                  </a:cubicBezTo>
                  <a:cubicBezTo>
                    <a:pt x="4799" y="12268"/>
                    <a:pt x="4785" y="12269"/>
                    <a:pt x="4771" y="12272"/>
                  </a:cubicBezTo>
                  <a:cubicBezTo>
                    <a:pt x="4757" y="12269"/>
                    <a:pt x="4743" y="12268"/>
                    <a:pt x="4730" y="12268"/>
                  </a:cubicBezTo>
                  <a:cubicBezTo>
                    <a:pt x="4640" y="12268"/>
                    <a:pt x="4567" y="12329"/>
                    <a:pt x="4510" y="12424"/>
                  </a:cubicBezTo>
                  <a:cubicBezTo>
                    <a:pt x="4445" y="12662"/>
                    <a:pt x="4510" y="12922"/>
                    <a:pt x="4684" y="13118"/>
                  </a:cubicBezTo>
                  <a:cubicBezTo>
                    <a:pt x="4379" y="13382"/>
                    <a:pt x="3979" y="13532"/>
                    <a:pt x="3556" y="13532"/>
                  </a:cubicBezTo>
                  <a:cubicBezTo>
                    <a:pt x="3527" y="13532"/>
                    <a:pt x="3498" y="13531"/>
                    <a:pt x="3470" y="13530"/>
                  </a:cubicBezTo>
                  <a:cubicBezTo>
                    <a:pt x="3101" y="13530"/>
                    <a:pt x="2711" y="13443"/>
                    <a:pt x="2342" y="13313"/>
                  </a:cubicBezTo>
                  <a:cubicBezTo>
                    <a:pt x="456" y="12641"/>
                    <a:pt x="131" y="11665"/>
                    <a:pt x="109" y="11123"/>
                  </a:cubicBezTo>
                  <a:cubicBezTo>
                    <a:pt x="66" y="10538"/>
                    <a:pt x="369" y="9974"/>
                    <a:pt x="890" y="9714"/>
                  </a:cubicBezTo>
                  <a:lnTo>
                    <a:pt x="976" y="9649"/>
                  </a:lnTo>
                  <a:cubicBezTo>
                    <a:pt x="1097" y="9872"/>
                    <a:pt x="1313" y="10001"/>
                    <a:pt x="1549" y="10001"/>
                  </a:cubicBezTo>
                  <a:cubicBezTo>
                    <a:pt x="1610" y="10001"/>
                    <a:pt x="1673" y="9992"/>
                    <a:pt x="1735" y="9974"/>
                  </a:cubicBezTo>
                  <a:cubicBezTo>
                    <a:pt x="1887" y="9931"/>
                    <a:pt x="1974" y="9822"/>
                    <a:pt x="1952" y="9692"/>
                  </a:cubicBezTo>
                  <a:cubicBezTo>
                    <a:pt x="1930" y="9584"/>
                    <a:pt x="1800" y="9454"/>
                    <a:pt x="1540" y="9454"/>
                  </a:cubicBezTo>
                  <a:cubicBezTo>
                    <a:pt x="1367" y="9454"/>
                    <a:pt x="1172" y="9497"/>
                    <a:pt x="1020" y="9562"/>
                  </a:cubicBezTo>
                  <a:cubicBezTo>
                    <a:pt x="868" y="9215"/>
                    <a:pt x="868" y="8847"/>
                    <a:pt x="998" y="8478"/>
                  </a:cubicBezTo>
                  <a:cubicBezTo>
                    <a:pt x="1172" y="7958"/>
                    <a:pt x="1540" y="7546"/>
                    <a:pt x="2039" y="7307"/>
                  </a:cubicBezTo>
                  <a:cubicBezTo>
                    <a:pt x="2321" y="7155"/>
                    <a:pt x="2646" y="7069"/>
                    <a:pt x="2971" y="7069"/>
                  </a:cubicBezTo>
                  <a:cubicBezTo>
                    <a:pt x="3340" y="7069"/>
                    <a:pt x="3708" y="7177"/>
                    <a:pt x="3990" y="7416"/>
                  </a:cubicBezTo>
                  <a:cubicBezTo>
                    <a:pt x="3817" y="7589"/>
                    <a:pt x="3752" y="7871"/>
                    <a:pt x="3817" y="8131"/>
                  </a:cubicBezTo>
                  <a:cubicBezTo>
                    <a:pt x="3860" y="8218"/>
                    <a:pt x="3947" y="8283"/>
                    <a:pt x="4055" y="8283"/>
                  </a:cubicBezTo>
                  <a:cubicBezTo>
                    <a:pt x="4164" y="8283"/>
                    <a:pt x="4272" y="8196"/>
                    <a:pt x="4337" y="8109"/>
                  </a:cubicBezTo>
                  <a:cubicBezTo>
                    <a:pt x="4445" y="7893"/>
                    <a:pt x="4359" y="7632"/>
                    <a:pt x="4120" y="7394"/>
                  </a:cubicBezTo>
                  <a:cubicBezTo>
                    <a:pt x="4337" y="7155"/>
                    <a:pt x="4575" y="6960"/>
                    <a:pt x="4857" y="6809"/>
                  </a:cubicBezTo>
                  <a:cubicBezTo>
                    <a:pt x="5161" y="6635"/>
                    <a:pt x="5508" y="6548"/>
                    <a:pt x="5855" y="6548"/>
                  </a:cubicBezTo>
                  <a:cubicBezTo>
                    <a:pt x="6115" y="6548"/>
                    <a:pt x="6397" y="6592"/>
                    <a:pt x="6635" y="6700"/>
                  </a:cubicBezTo>
                  <a:cubicBezTo>
                    <a:pt x="6570" y="6982"/>
                    <a:pt x="6635" y="7264"/>
                    <a:pt x="6787" y="7502"/>
                  </a:cubicBezTo>
                  <a:cubicBezTo>
                    <a:pt x="6852" y="7589"/>
                    <a:pt x="6960" y="7654"/>
                    <a:pt x="7090" y="7654"/>
                  </a:cubicBezTo>
                  <a:cubicBezTo>
                    <a:pt x="7177" y="7654"/>
                    <a:pt x="7264" y="7611"/>
                    <a:pt x="7307" y="7546"/>
                  </a:cubicBezTo>
                  <a:cubicBezTo>
                    <a:pt x="7372" y="7459"/>
                    <a:pt x="7394" y="7329"/>
                    <a:pt x="7351" y="7242"/>
                  </a:cubicBezTo>
                  <a:cubicBezTo>
                    <a:pt x="7220" y="6960"/>
                    <a:pt x="7004" y="6744"/>
                    <a:pt x="6722" y="6657"/>
                  </a:cubicBezTo>
                  <a:cubicBezTo>
                    <a:pt x="6809" y="6332"/>
                    <a:pt x="6960" y="6028"/>
                    <a:pt x="7155" y="5790"/>
                  </a:cubicBezTo>
                  <a:cubicBezTo>
                    <a:pt x="7329" y="5573"/>
                    <a:pt x="7524" y="5378"/>
                    <a:pt x="7741" y="5248"/>
                  </a:cubicBezTo>
                  <a:cubicBezTo>
                    <a:pt x="7834" y="5449"/>
                    <a:pt x="8027" y="5562"/>
                    <a:pt x="8233" y="5562"/>
                  </a:cubicBezTo>
                  <a:cubicBezTo>
                    <a:pt x="8315" y="5562"/>
                    <a:pt x="8398" y="5545"/>
                    <a:pt x="8478" y="5508"/>
                  </a:cubicBezTo>
                  <a:cubicBezTo>
                    <a:pt x="8738" y="5421"/>
                    <a:pt x="8868" y="5269"/>
                    <a:pt x="8847" y="5139"/>
                  </a:cubicBezTo>
                  <a:cubicBezTo>
                    <a:pt x="8825" y="5031"/>
                    <a:pt x="8673" y="4944"/>
                    <a:pt x="8435" y="4944"/>
                  </a:cubicBezTo>
                  <a:cubicBezTo>
                    <a:pt x="8196" y="4944"/>
                    <a:pt x="7979" y="5009"/>
                    <a:pt x="7784" y="5118"/>
                  </a:cubicBezTo>
                  <a:cubicBezTo>
                    <a:pt x="7546" y="4597"/>
                    <a:pt x="7589" y="3535"/>
                    <a:pt x="7893" y="2884"/>
                  </a:cubicBezTo>
                  <a:cubicBezTo>
                    <a:pt x="7958" y="2754"/>
                    <a:pt x="8044" y="2624"/>
                    <a:pt x="8174" y="2538"/>
                  </a:cubicBezTo>
                  <a:cubicBezTo>
                    <a:pt x="8241" y="2789"/>
                    <a:pt x="8464" y="2950"/>
                    <a:pt x="8702" y="2950"/>
                  </a:cubicBezTo>
                  <a:cubicBezTo>
                    <a:pt x="8771" y="2950"/>
                    <a:pt x="8843" y="2936"/>
                    <a:pt x="8912" y="2906"/>
                  </a:cubicBezTo>
                  <a:cubicBezTo>
                    <a:pt x="9258" y="2776"/>
                    <a:pt x="9280" y="2624"/>
                    <a:pt x="9258" y="2538"/>
                  </a:cubicBezTo>
                  <a:cubicBezTo>
                    <a:pt x="9215" y="2407"/>
                    <a:pt x="8977" y="2299"/>
                    <a:pt x="8716" y="2299"/>
                  </a:cubicBezTo>
                  <a:cubicBezTo>
                    <a:pt x="8694" y="2296"/>
                    <a:pt x="8670" y="2295"/>
                    <a:pt x="8647" y="2295"/>
                  </a:cubicBezTo>
                  <a:cubicBezTo>
                    <a:pt x="8492" y="2295"/>
                    <a:pt x="8328" y="2354"/>
                    <a:pt x="8196" y="2429"/>
                  </a:cubicBezTo>
                  <a:cubicBezTo>
                    <a:pt x="8044" y="1887"/>
                    <a:pt x="8153" y="977"/>
                    <a:pt x="8586" y="608"/>
                  </a:cubicBezTo>
                  <a:cubicBezTo>
                    <a:pt x="8912" y="283"/>
                    <a:pt x="9324" y="109"/>
                    <a:pt x="9757" y="88"/>
                  </a:cubicBezTo>
                  <a:close/>
                  <a:moveTo>
                    <a:pt x="9757" y="1"/>
                  </a:moveTo>
                  <a:cubicBezTo>
                    <a:pt x="9302" y="23"/>
                    <a:pt x="8868" y="218"/>
                    <a:pt x="8543" y="543"/>
                  </a:cubicBezTo>
                  <a:cubicBezTo>
                    <a:pt x="8066" y="955"/>
                    <a:pt x="7936" y="1909"/>
                    <a:pt x="8131" y="2472"/>
                  </a:cubicBezTo>
                  <a:cubicBezTo>
                    <a:pt x="8001" y="2581"/>
                    <a:pt x="7893" y="2711"/>
                    <a:pt x="7828" y="2863"/>
                  </a:cubicBezTo>
                  <a:cubicBezTo>
                    <a:pt x="7502" y="3535"/>
                    <a:pt x="7459" y="4619"/>
                    <a:pt x="7697" y="5183"/>
                  </a:cubicBezTo>
                  <a:cubicBezTo>
                    <a:pt x="7459" y="5313"/>
                    <a:pt x="7264" y="5508"/>
                    <a:pt x="7090" y="5725"/>
                  </a:cubicBezTo>
                  <a:cubicBezTo>
                    <a:pt x="6874" y="5985"/>
                    <a:pt x="6722" y="6267"/>
                    <a:pt x="6635" y="6613"/>
                  </a:cubicBezTo>
                  <a:cubicBezTo>
                    <a:pt x="6409" y="6519"/>
                    <a:pt x="6182" y="6458"/>
                    <a:pt x="5955" y="6458"/>
                  </a:cubicBezTo>
                  <a:cubicBezTo>
                    <a:pt x="5922" y="6458"/>
                    <a:pt x="5888" y="6459"/>
                    <a:pt x="5855" y="6462"/>
                  </a:cubicBezTo>
                  <a:cubicBezTo>
                    <a:pt x="5823" y="6460"/>
                    <a:pt x="5792" y="6459"/>
                    <a:pt x="5761" y="6459"/>
                  </a:cubicBezTo>
                  <a:cubicBezTo>
                    <a:pt x="5424" y="6459"/>
                    <a:pt x="5092" y="6565"/>
                    <a:pt x="4814" y="6744"/>
                  </a:cubicBezTo>
                  <a:cubicBezTo>
                    <a:pt x="4532" y="6895"/>
                    <a:pt x="4272" y="7112"/>
                    <a:pt x="4055" y="7351"/>
                  </a:cubicBezTo>
                  <a:cubicBezTo>
                    <a:pt x="3774" y="7129"/>
                    <a:pt x="3417" y="7001"/>
                    <a:pt x="3056" y="7001"/>
                  </a:cubicBezTo>
                  <a:cubicBezTo>
                    <a:pt x="3027" y="7001"/>
                    <a:pt x="2999" y="7002"/>
                    <a:pt x="2971" y="7004"/>
                  </a:cubicBezTo>
                  <a:cubicBezTo>
                    <a:pt x="2646" y="7004"/>
                    <a:pt x="2299" y="7069"/>
                    <a:pt x="1995" y="7242"/>
                  </a:cubicBezTo>
                  <a:cubicBezTo>
                    <a:pt x="1497" y="7481"/>
                    <a:pt x="1107" y="7914"/>
                    <a:pt x="911" y="8456"/>
                  </a:cubicBezTo>
                  <a:cubicBezTo>
                    <a:pt x="781" y="8825"/>
                    <a:pt x="803" y="9237"/>
                    <a:pt x="955" y="9605"/>
                  </a:cubicBezTo>
                  <a:lnTo>
                    <a:pt x="846" y="9649"/>
                  </a:lnTo>
                  <a:cubicBezTo>
                    <a:pt x="326" y="9931"/>
                    <a:pt x="1" y="10516"/>
                    <a:pt x="44" y="11123"/>
                  </a:cubicBezTo>
                  <a:cubicBezTo>
                    <a:pt x="66" y="11687"/>
                    <a:pt x="413" y="12706"/>
                    <a:pt x="2321" y="13399"/>
                  </a:cubicBezTo>
                  <a:cubicBezTo>
                    <a:pt x="2689" y="13530"/>
                    <a:pt x="3101" y="13616"/>
                    <a:pt x="3491" y="13616"/>
                  </a:cubicBezTo>
                  <a:cubicBezTo>
                    <a:pt x="3520" y="13618"/>
                    <a:pt x="3549" y="13618"/>
                    <a:pt x="3577" y="13618"/>
                  </a:cubicBezTo>
                  <a:cubicBezTo>
                    <a:pt x="4003" y="13618"/>
                    <a:pt x="4422" y="13467"/>
                    <a:pt x="4727" y="13183"/>
                  </a:cubicBezTo>
                  <a:cubicBezTo>
                    <a:pt x="5109" y="13605"/>
                    <a:pt x="5659" y="13859"/>
                    <a:pt x="6222" y="13859"/>
                  </a:cubicBezTo>
                  <a:cubicBezTo>
                    <a:pt x="6265" y="13859"/>
                    <a:pt x="6309" y="13858"/>
                    <a:pt x="6353" y="13855"/>
                  </a:cubicBezTo>
                  <a:cubicBezTo>
                    <a:pt x="6613" y="13855"/>
                    <a:pt x="6852" y="13811"/>
                    <a:pt x="7090" y="13768"/>
                  </a:cubicBezTo>
                  <a:cubicBezTo>
                    <a:pt x="7654" y="13681"/>
                    <a:pt x="8174" y="13465"/>
                    <a:pt x="8630" y="13139"/>
                  </a:cubicBezTo>
                  <a:cubicBezTo>
                    <a:pt x="9215" y="13530"/>
                    <a:pt x="9909" y="13725"/>
                    <a:pt x="10624" y="13725"/>
                  </a:cubicBezTo>
                  <a:cubicBezTo>
                    <a:pt x="10950" y="13725"/>
                    <a:pt x="11296" y="13660"/>
                    <a:pt x="11600" y="13508"/>
                  </a:cubicBezTo>
                  <a:cubicBezTo>
                    <a:pt x="12185" y="13204"/>
                    <a:pt x="12619" y="12684"/>
                    <a:pt x="12814" y="12077"/>
                  </a:cubicBezTo>
                  <a:cubicBezTo>
                    <a:pt x="12901" y="11730"/>
                    <a:pt x="12857" y="11383"/>
                    <a:pt x="12684" y="11080"/>
                  </a:cubicBezTo>
                  <a:lnTo>
                    <a:pt x="12771" y="11015"/>
                  </a:lnTo>
                  <a:cubicBezTo>
                    <a:pt x="13096" y="10733"/>
                    <a:pt x="13291" y="10212"/>
                    <a:pt x="13313" y="9540"/>
                  </a:cubicBezTo>
                  <a:cubicBezTo>
                    <a:pt x="13334" y="8977"/>
                    <a:pt x="13248" y="8413"/>
                    <a:pt x="13031" y="7893"/>
                  </a:cubicBezTo>
                  <a:cubicBezTo>
                    <a:pt x="13313" y="7806"/>
                    <a:pt x="13508" y="7589"/>
                    <a:pt x="13595" y="7307"/>
                  </a:cubicBezTo>
                  <a:cubicBezTo>
                    <a:pt x="13985" y="6353"/>
                    <a:pt x="13660" y="5118"/>
                    <a:pt x="13139" y="4424"/>
                  </a:cubicBezTo>
                  <a:cubicBezTo>
                    <a:pt x="13313" y="4359"/>
                    <a:pt x="13443" y="4229"/>
                    <a:pt x="13508" y="4033"/>
                  </a:cubicBezTo>
                  <a:cubicBezTo>
                    <a:pt x="13768" y="3275"/>
                    <a:pt x="13920" y="2191"/>
                    <a:pt x="13486" y="1388"/>
                  </a:cubicBezTo>
                  <a:cubicBezTo>
                    <a:pt x="13204" y="890"/>
                    <a:pt x="12706" y="543"/>
                    <a:pt x="12120" y="435"/>
                  </a:cubicBezTo>
                  <a:cubicBezTo>
                    <a:pt x="11969" y="391"/>
                    <a:pt x="11817" y="369"/>
                    <a:pt x="11665" y="369"/>
                  </a:cubicBezTo>
                  <a:cubicBezTo>
                    <a:pt x="11641" y="367"/>
                    <a:pt x="11617" y="366"/>
                    <a:pt x="11594" y="366"/>
                  </a:cubicBezTo>
                  <a:cubicBezTo>
                    <a:pt x="11379" y="366"/>
                    <a:pt x="11171" y="454"/>
                    <a:pt x="11015" y="630"/>
                  </a:cubicBezTo>
                  <a:cubicBezTo>
                    <a:pt x="10711" y="261"/>
                    <a:pt x="10256" y="23"/>
                    <a:pt x="97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02" name="Google Shape;5578;p83">
              <a:extLst>
                <a:ext uri="{FF2B5EF4-FFF2-40B4-BE49-F238E27FC236}">
                  <a16:creationId xmlns:a16="http://schemas.microsoft.com/office/drawing/2014/main" id="{F8E7EEC0-6A0A-DA92-F351-390DA592B171}"/>
                </a:ext>
              </a:extLst>
            </p:cNvPr>
            <p:cNvSpPr/>
            <p:nvPr/>
          </p:nvSpPr>
          <p:spPr>
            <a:xfrm>
              <a:off x="1794616" y="3732810"/>
              <a:ext cx="260060" cy="149362"/>
            </a:xfrm>
            <a:custGeom>
              <a:avLst/>
              <a:gdLst/>
              <a:ahLst/>
              <a:cxnLst/>
              <a:rect l="l" t="t" r="r" b="b"/>
              <a:pathLst>
                <a:path w="6360" h="3653" extrusionOk="0">
                  <a:moveTo>
                    <a:pt x="1499" y="0"/>
                  </a:moveTo>
                  <a:cubicBezTo>
                    <a:pt x="1181" y="0"/>
                    <a:pt x="941" y="65"/>
                    <a:pt x="824" y="210"/>
                  </a:cubicBezTo>
                  <a:cubicBezTo>
                    <a:pt x="824" y="210"/>
                    <a:pt x="0" y="2746"/>
                    <a:pt x="824" y="3202"/>
                  </a:cubicBezTo>
                  <a:cubicBezTo>
                    <a:pt x="1212" y="3422"/>
                    <a:pt x="2570" y="3652"/>
                    <a:pt x="3818" y="3652"/>
                  </a:cubicBezTo>
                  <a:cubicBezTo>
                    <a:pt x="5151" y="3652"/>
                    <a:pt x="6360" y="3390"/>
                    <a:pt x="6136" y="2573"/>
                  </a:cubicBezTo>
                  <a:cubicBezTo>
                    <a:pt x="5800" y="1265"/>
                    <a:pt x="2900" y="0"/>
                    <a:pt x="149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03" name="Google Shape;5579;p83">
              <a:extLst>
                <a:ext uri="{FF2B5EF4-FFF2-40B4-BE49-F238E27FC236}">
                  <a16:creationId xmlns:a16="http://schemas.microsoft.com/office/drawing/2014/main" id="{9408C8B9-56D3-953D-7F3A-D24E8CF0D079}"/>
                </a:ext>
              </a:extLst>
            </p:cNvPr>
            <p:cNvSpPr/>
            <p:nvPr/>
          </p:nvSpPr>
          <p:spPr>
            <a:xfrm>
              <a:off x="1825651" y="3612312"/>
              <a:ext cx="126923" cy="165226"/>
            </a:xfrm>
            <a:custGeom>
              <a:avLst/>
              <a:gdLst/>
              <a:ahLst/>
              <a:cxnLst/>
              <a:rect l="l" t="t" r="r" b="b"/>
              <a:pathLst>
                <a:path w="3104" h="4041" extrusionOk="0">
                  <a:moveTo>
                    <a:pt x="944" y="0"/>
                  </a:moveTo>
                  <a:cubicBezTo>
                    <a:pt x="920" y="0"/>
                    <a:pt x="895" y="4"/>
                    <a:pt x="868" y="13"/>
                  </a:cubicBezTo>
                  <a:cubicBezTo>
                    <a:pt x="65" y="273"/>
                    <a:pt x="0" y="3308"/>
                    <a:pt x="0" y="3308"/>
                  </a:cubicBezTo>
                  <a:cubicBezTo>
                    <a:pt x="120" y="3894"/>
                    <a:pt x="694" y="4040"/>
                    <a:pt x="1239" y="4040"/>
                  </a:cubicBezTo>
                  <a:cubicBezTo>
                    <a:pt x="1784" y="4040"/>
                    <a:pt x="2298" y="3894"/>
                    <a:pt x="2298" y="3894"/>
                  </a:cubicBezTo>
                  <a:cubicBezTo>
                    <a:pt x="2298" y="3894"/>
                    <a:pt x="3103" y="293"/>
                    <a:pt x="2285" y="293"/>
                  </a:cubicBezTo>
                  <a:cubicBezTo>
                    <a:pt x="2275" y="293"/>
                    <a:pt x="2265" y="294"/>
                    <a:pt x="2255" y="295"/>
                  </a:cubicBezTo>
                  <a:cubicBezTo>
                    <a:pt x="1410" y="403"/>
                    <a:pt x="1605" y="3569"/>
                    <a:pt x="1605" y="3569"/>
                  </a:cubicBezTo>
                  <a:lnTo>
                    <a:pt x="868" y="3569"/>
                  </a:lnTo>
                  <a:cubicBezTo>
                    <a:pt x="868" y="3569"/>
                    <a:pt x="1638" y="0"/>
                    <a:pt x="94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04" name="Google Shape;5580;p83">
              <a:extLst>
                <a:ext uri="{FF2B5EF4-FFF2-40B4-BE49-F238E27FC236}">
                  <a16:creationId xmlns:a16="http://schemas.microsoft.com/office/drawing/2014/main" id="{FA6D21BD-B77C-2BFD-FA3D-37A08E30D64D}"/>
                </a:ext>
              </a:extLst>
            </p:cNvPr>
            <p:cNvSpPr/>
            <p:nvPr/>
          </p:nvSpPr>
          <p:spPr>
            <a:xfrm>
              <a:off x="1876189" y="3780282"/>
              <a:ext cx="25720" cy="28499"/>
            </a:xfrm>
            <a:custGeom>
              <a:avLst/>
              <a:gdLst/>
              <a:ahLst/>
              <a:cxnLst/>
              <a:rect l="l" t="t" r="r" b="b"/>
              <a:pathLst>
                <a:path w="629" h="697" extrusionOk="0">
                  <a:moveTo>
                    <a:pt x="49" y="1"/>
                  </a:moveTo>
                  <a:cubicBezTo>
                    <a:pt x="25" y="1"/>
                    <a:pt x="0" y="19"/>
                    <a:pt x="0" y="46"/>
                  </a:cubicBezTo>
                  <a:cubicBezTo>
                    <a:pt x="22" y="111"/>
                    <a:pt x="152" y="631"/>
                    <a:pt x="369" y="696"/>
                  </a:cubicBezTo>
                  <a:lnTo>
                    <a:pt x="390" y="696"/>
                  </a:lnTo>
                  <a:cubicBezTo>
                    <a:pt x="412" y="696"/>
                    <a:pt x="434" y="696"/>
                    <a:pt x="455" y="675"/>
                  </a:cubicBezTo>
                  <a:cubicBezTo>
                    <a:pt x="607" y="588"/>
                    <a:pt x="629" y="111"/>
                    <a:pt x="629" y="46"/>
                  </a:cubicBezTo>
                  <a:cubicBezTo>
                    <a:pt x="629" y="24"/>
                    <a:pt x="607" y="3"/>
                    <a:pt x="585" y="3"/>
                  </a:cubicBezTo>
                  <a:cubicBezTo>
                    <a:pt x="564" y="3"/>
                    <a:pt x="542" y="24"/>
                    <a:pt x="542" y="46"/>
                  </a:cubicBezTo>
                  <a:cubicBezTo>
                    <a:pt x="542" y="241"/>
                    <a:pt x="499" y="566"/>
                    <a:pt x="412" y="631"/>
                  </a:cubicBezTo>
                  <a:lnTo>
                    <a:pt x="390" y="631"/>
                  </a:lnTo>
                  <a:cubicBezTo>
                    <a:pt x="260" y="588"/>
                    <a:pt x="130" y="241"/>
                    <a:pt x="87" y="24"/>
                  </a:cubicBezTo>
                  <a:cubicBezTo>
                    <a:pt x="79" y="8"/>
                    <a:pt x="64" y="1"/>
                    <a:pt x="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05" name="Google Shape;5581;p83">
              <a:extLst>
                <a:ext uri="{FF2B5EF4-FFF2-40B4-BE49-F238E27FC236}">
                  <a16:creationId xmlns:a16="http://schemas.microsoft.com/office/drawing/2014/main" id="{9F18E56F-4D59-388F-5774-71C8098A82C3}"/>
                </a:ext>
              </a:extLst>
            </p:cNvPr>
            <p:cNvSpPr/>
            <p:nvPr/>
          </p:nvSpPr>
          <p:spPr>
            <a:xfrm>
              <a:off x="1936460" y="3769733"/>
              <a:ext cx="25311" cy="28417"/>
            </a:xfrm>
            <a:custGeom>
              <a:avLst/>
              <a:gdLst/>
              <a:ahLst/>
              <a:cxnLst/>
              <a:rect l="l" t="t" r="r" b="b"/>
              <a:pathLst>
                <a:path w="619" h="695" extrusionOk="0">
                  <a:moveTo>
                    <a:pt x="22" y="0"/>
                  </a:moveTo>
                  <a:cubicBezTo>
                    <a:pt x="0" y="0"/>
                    <a:pt x="0" y="22"/>
                    <a:pt x="0" y="44"/>
                  </a:cubicBezTo>
                  <a:cubicBezTo>
                    <a:pt x="22" y="109"/>
                    <a:pt x="152" y="651"/>
                    <a:pt x="347" y="694"/>
                  </a:cubicBezTo>
                  <a:lnTo>
                    <a:pt x="391" y="694"/>
                  </a:lnTo>
                  <a:cubicBezTo>
                    <a:pt x="412" y="694"/>
                    <a:pt x="434" y="694"/>
                    <a:pt x="456" y="672"/>
                  </a:cubicBezTo>
                  <a:cubicBezTo>
                    <a:pt x="586" y="586"/>
                    <a:pt x="607" y="109"/>
                    <a:pt x="607" y="44"/>
                  </a:cubicBezTo>
                  <a:cubicBezTo>
                    <a:pt x="618" y="22"/>
                    <a:pt x="597" y="11"/>
                    <a:pt x="575" y="11"/>
                  </a:cubicBezTo>
                  <a:cubicBezTo>
                    <a:pt x="553" y="11"/>
                    <a:pt x="532" y="22"/>
                    <a:pt x="542" y="44"/>
                  </a:cubicBezTo>
                  <a:cubicBezTo>
                    <a:pt x="521" y="239"/>
                    <a:pt x="477" y="564"/>
                    <a:pt x="412" y="629"/>
                  </a:cubicBezTo>
                  <a:lnTo>
                    <a:pt x="369" y="629"/>
                  </a:lnTo>
                  <a:cubicBezTo>
                    <a:pt x="261" y="586"/>
                    <a:pt x="130" y="239"/>
                    <a:pt x="87" y="22"/>
                  </a:cubicBezTo>
                  <a:cubicBezTo>
                    <a:pt x="65" y="0"/>
                    <a:pt x="44" y="0"/>
                    <a:pt x="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06" name="Google Shape;5582;p83">
              <a:extLst>
                <a:ext uri="{FF2B5EF4-FFF2-40B4-BE49-F238E27FC236}">
                  <a16:creationId xmlns:a16="http://schemas.microsoft.com/office/drawing/2014/main" id="{995714D1-9EF6-5E98-CF8C-512E25232410}"/>
                </a:ext>
              </a:extLst>
            </p:cNvPr>
            <p:cNvSpPr/>
            <p:nvPr/>
          </p:nvSpPr>
          <p:spPr>
            <a:xfrm>
              <a:off x="1955064" y="3847380"/>
              <a:ext cx="30831" cy="29889"/>
            </a:xfrm>
            <a:custGeom>
              <a:avLst/>
              <a:gdLst/>
              <a:ahLst/>
              <a:cxnLst/>
              <a:rect l="l" t="t" r="r" b="b"/>
              <a:pathLst>
                <a:path w="754" h="731" extrusionOk="0">
                  <a:moveTo>
                    <a:pt x="134" y="0"/>
                  </a:moveTo>
                  <a:cubicBezTo>
                    <a:pt x="120" y="0"/>
                    <a:pt x="109" y="16"/>
                    <a:pt x="109" y="31"/>
                  </a:cubicBezTo>
                  <a:cubicBezTo>
                    <a:pt x="1" y="334"/>
                    <a:pt x="22" y="551"/>
                    <a:pt x="152" y="660"/>
                  </a:cubicBezTo>
                  <a:cubicBezTo>
                    <a:pt x="206" y="695"/>
                    <a:pt x="273" y="730"/>
                    <a:pt x="343" y="730"/>
                  </a:cubicBezTo>
                  <a:cubicBezTo>
                    <a:pt x="359" y="730"/>
                    <a:pt x="375" y="729"/>
                    <a:pt x="391" y="725"/>
                  </a:cubicBezTo>
                  <a:cubicBezTo>
                    <a:pt x="499" y="725"/>
                    <a:pt x="608" y="703"/>
                    <a:pt x="716" y="660"/>
                  </a:cubicBezTo>
                  <a:cubicBezTo>
                    <a:pt x="753" y="641"/>
                    <a:pt x="743" y="590"/>
                    <a:pt x="711" y="590"/>
                  </a:cubicBezTo>
                  <a:cubicBezTo>
                    <a:pt x="706" y="590"/>
                    <a:pt x="700" y="592"/>
                    <a:pt x="694" y="595"/>
                  </a:cubicBezTo>
                  <a:cubicBezTo>
                    <a:pt x="694" y="595"/>
                    <a:pt x="540" y="652"/>
                    <a:pt x="393" y="652"/>
                  </a:cubicBezTo>
                  <a:cubicBezTo>
                    <a:pt x="319" y="652"/>
                    <a:pt x="246" y="638"/>
                    <a:pt x="196" y="595"/>
                  </a:cubicBezTo>
                  <a:cubicBezTo>
                    <a:pt x="109" y="508"/>
                    <a:pt x="87" y="313"/>
                    <a:pt x="174" y="53"/>
                  </a:cubicBezTo>
                  <a:cubicBezTo>
                    <a:pt x="174" y="31"/>
                    <a:pt x="174" y="9"/>
                    <a:pt x="152" y="9"/>
                  </a:cubicBezTo>
                  <a:cubicBezTo>
                    <a:pt x="146" y="3"/>
                    <a:pt x="140" y="0"/>
                    <a:pt x="1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07" name="Google Shape;5583;p83">
              <a:extLst>
                <a:ext uri="{FF2B5EF4-FFF2-40B4-BE49-F238E27FC236}">
                  <a16:creationId xmlns:a16="http://schemas.microsoft.com/office/drawing/2014/main" id="{25738DF9-C969-3465-8926-11DDA729DC09}"/>
                </a:ext>
              </a:extLst>
            </p:cNvPr>
            <p:cNvSpPr/>
            <p:nvPr/>
          </p:nvSpPr>
          <p:spPr>
            <a:xfrm>
              <a:off x="2000287" y="3824156"/>
              <a:ext cx="23962" cy="22733"/>
            </a:xfrm>
            <a:custGeom>
              <a:avLst/>
              <a:gdLst/>
              <a:ahLst/>
              <a:cxnLst/>
              <a:rect l="l" t="t" r="r" b="b"/>
              <a:pathLst>
                <a:path w="586" h="556" extrusionOk="0">
                  <a:moveTo>
                    <a:pt x="133" y="1"/>
                  </a:moveTo>
                  <a:cubicBezTo>
                    <a:pt x="99" y="1"/>
                    <a:pt x="62" y="6"/>
                    <a:pt x="22" y="14"/>
                  </a:cubicBezTo>
                  <a:cubicBezTo>
                    <a:pt x="0" y="14"/>
                    <a:pt x="0" y="35"/>
                    <a:pt x="0" y="57"/>
                  </a:cubicBezTo>
                  <a:cubicBezTo>
                    <a:pt x="0" y="79"/>
                    <a:pt x="22" y="79"/>
                    <a:pt x="44" y="79"/>
                  </a:cubicBezTo>
                  <a:cubicBezTo>
                    <a:pt x="109" y="79"/>
                    <a:pt x="195" y="79"/>
                    <a:pt x="239" y="122"/>
                  </a:cubicBezTo>
                  <a:cubicBezTo>
                    <a:pt x="369" y="209"/>
                    <a:pt x="456" y="360"/>
                    <a:pt x="477" y="534"/>
                  </a:cubicBezTo>
                  <a:cubicBezTo>
                    <a:pt x="477" y="534"/>
                    <a:pt x="499" y="556"/>
                    <a:pt x="521" y="556"/>
                  </a:cubicBezTo>
                  <a:lnTo>
                    <a:pt x="542" y="556"/>
                  </a:lnTo>
                  <a:cubicBezTo>
                    <a:pt x="564" y="556"/>
                    <a:pt x="586" y="534"/>
                    <a:pt x="564" y="512"/>
                  </a:cubicBezTo>
                  <a:cubicBezTo>
                    <a:pt x="542" y="317"/>
                    <a:pt x="456" y="165"/>
                    <a:pt x="304" y="57"/>
                  </a:cubicBezTo>
                  <a:cubicBezTo>
                    <a:pt x="249" y="16"/>
                    <a:pt x="194" y="1"/>
                    <a:pt x="1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08" name="Google Shape;5584;p83">
              <a:extLst>
                <a:ext uri="{FF2B5EF4-FFF2-40B4-BE49-F238E27FC236}">
                  <a16:creationId xmlns:a16="http://schemas.microsoft.com/office/drawing/2014/main" id="{76C2539A-5747-B991-4470-071A4955E01E}"/>
                </a:ext>
              </a:extLst>
            </p:cNvPr>
            <p:cNvSpPr/>
            <p:nvPr/>
          </p:nvSpPr>
          <p:spPr>
            <a:xfrm>
              <a:off x="1839839" y="3659129"/>
              <a:ext cx="24861" cy="83165"/>
            </a:xfrm>
            <a:custGeom>
              <a:avLst/>
              <a:gdLst/>
              <a:ahLst/>
              <a:cxnLst/>
              <a:rect l="l" t="t" r="r" b="b"/>
              <a:pathLst>
                <a:path w="608" h="2034" extrusionOk="0">
                  <a:moveTo>
                    <a:pt x="390" y="1"/>
                  </a:moveTo>
                  <a:cubicBezTo>
                    <a:pt x="374" y="1"/>
                    <a:pt x="358" y="6"/>
                    <a:pt x="347" y="17"/>
                  </a:cubicBezTo>
                  <a:cubicBezTo>
                    <a:pt x="109" y="104"/>
                    <a:pt x="22" y="1665"/>
                    <a:pt x="0" y="1990"/>
                  </a:cubicBezTo>
                  <a:cubicBezTo>
                    <a:pt x="0" y="2012"/>
                    <a:pt x="22" y="2012"/>
                    <a:pt x="44" y="2033"/>
                  </a:cubicBezTo>
                  <a:cubicBezTo>
                    <a:pt x="65" y="2033"/>
                    <a:pt x="87" y="1990"/>
                    <a:pt x="65" y="1968"/>
                  </a:cubicBezTo>
                  <a:cubicBezTo>
                    <a:pt x="109" y="1231"/>
                    <a:pt x="239" y="147"/>
                    <a:pt x="390" y="82"/>
                  </a:cubicBezTo>
                  <a:cubicBezTo>
                    <a:pt x="477" y="104"/>
                    <a:pt x="499" y="906"/>
                    <a:pt x="434" y="1816"/>
                  </a:cubicBezTo>
                  <a:cubicBezTo>
                    <a:pt x="434" y="1838"/>
                    <a:pt x="455" y="1838"/>
                    <a:pt x="477" y="1860"/>
                  </a:cubicBezTo>
                  <a:cubicBezTo>
                    <a:pt x="499" y="1860"/>
                    <a:pt x="521" y="1838"/>
                    <a:pt x="521" y="1816"/>
                  </a:cubicBezTo>
                  <a:cubicBezTo>
                    <a:pt x="542" y="1535"/>
                    <a:pt x="607" y="147"/>
                    <a:pt x="434" y="17"/>
                  </a:cubicBezTo>
                  <a:cubicBezTo>
                    <a:pt x="423" y="6"/>
                    <a:pt x="407" y="1"/>
                    <a:pt x="3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09" name="Google Shape;5585;p83">
              <a:extLst>
                <a:ext uri="{FF2B5EF4-FFF2-40B4-BE49-F238E27FC236}">
                  <a16:creationId xmlns:a16="http://schemas.microsoft.com/office/drawing/2014/main" id="{234E5980-3066-6E36-60A3-03978A234BF9}"/>
                </a:ext>
              </a:extLst>
            </p:cNvPr>
            <p:cNvSpPr/>
            <p:nvPr/>
          </p:nvSpPr>
          <p:spPr>
            <a:xfrm>
              <a:off x="1898351" y="3659129"/>
              <a:ext cx="18646" cy="85823"/>
            </a:xfrm>
            <a:custGeom>
              <a:avLst/>
              <a:gdLst/>
              <a:ahLst/>
              <a:cxnLst/>
              <a:rect l="l" t="t" r="r" b="b"/>
              <a:pathLst>
                <a:path w="456" h="2099" extrusionOk="0">
                  <a:moveTo>
                    <a:pt x="296" y="1"/>
                  </a:moveTo>
                  <a:cubicBezTo>
                    <a:pt x="287" y="1"/>
                    <a:pt x="282" y="6"/>
                    <a:pt x="282" y="17"/>
                  </a:cubicBezTo>
                  <a:cubicBezTo>
                    <a:pt x="130" y="60"/>
                    <a:pt x="43" y="1253"/>
                    <a:pt x="0" y="1968"/>
                  </a:cubicBezTo>
                  <a:cubicBezTo>
                    <a:pt x="0" y="1990"/>
                    <a:pt x="22" y="2001"/>
                    <a:pt x="43" y="2001"/>
                  </a:cubicBezTo>
                  <a:cubicBezTo>
                    <a:pt x="65" y="2001"/>
                    <a:pt x="87" y="1990"/>
                    <a:pt x="87" y="1968"/>
                  </a:cubicBezTo>
                  <a:cubicBezTo>
                    <a:pt x="87" y="1340"/>
                    <a:pt x="152" y="711"/>
                    <a:pt x="282" y="104"/>
                  </a:cubicBezTo>
                  <a:cubicBezTo>
                    <a:pt x="347" y="754"/>
                    <a:pt x="369" y="1405"/>
                    <a:pt x="325" y="2055"/>
                  </a:cubicBezTo>
                  <a:cubicBezTo>
                    <a:pt x="325" y="2077"/>
                    <a:pt x="347" y="2098"/>
                    <a:pt x="369" y="2098"/>
                  </a:cubicBezTo>
                  <a:cubicBezTo>
                    <a:pt x="390" y="2098"/>
                    <a:pt x="412" y="2077"/>
                    <a:pt x="412" y="2055"/>
                  </a:cubicBezTo>
                  <a:cubicBezTo>
                    <a:pt x="412" y="1600"/>
                    <a:pt x="455" y="104"/>
                    <a:pt x="325" y="17"/>
                  </a:cubicBezTo>
                  <a:cubicBezTo>
                    <a:pt x="314" y="6"/>
                    <a:pt x="304" y="1"/>
                    <a:pt x="2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10" name="Google Shape;5586;p83">
              <a:extLst>
                <a:ext uri="{FF2B5EF4-FFF2-40B4-BE49-F238E27FC236}">
                  <a16:creationId xmlns:a16="http://schemas.microsoft.com/office/drawing/2014/main" id="{087323A5-C738-A622-313A-792FF3672F54}"/>
                </a:ext>
              </a:extLst>
            </p:cNvPr>
            <p:cNvSpPr/>
            <p:nvPr/>
          </p:nvSpPr>
          <p:spPr>
            <a:xfrm>
              <a:off x="1987857" y="4185488"/>
              <a:ext cx="33734" cy="32301"/>
            </a:xfrm>
            <a:custGeom>
              <a:avLst/>
              <a:gdLst/>
              <a:ahLst/>
              <a:cxnLst/>
              <a:rect l="l" t="t" r="r" b="b"/>
              <a:pathLst>
                <a:path w="825" h="790" extrusionOk="0">
                  <a:moveTo>
                    <a:pt x="630" y="1"/>
                  </a:moveTo>
                  <a:lnTo>
                    <a:pt x="286" y="285"/>
                  </a:lnTo>
                  <a:lnTo>
                    <a:pt x="286" y="285"/>
                  </a:lnTo>
                  <a:cubicBezTo>
                    <a:pt x="284" y="283"/>
                    <a:pt x="283" y="282"/>
                    <a:pt x="283" y="282"/>
                  </a:cubicBezTo>
                  <a:lnTo>
                    <a:pt x="283" y="282"/>
                  </a:lnTo>
                  <a:cubicBezTo>
                    <a:pt x="283" y="282"/>
                    <a:pt x="283" y="284"/>
                    <a:pt x="285" y="286"/>
                  </a:cubicBezTo>
                  <a:lnTo>
                    <a:pt x="285" y="286"/>
                  </a:lnTo>
                  <a:lnTo>
                    <a:pt x="286" y="285"/>
                  </a:lnTo>
                  <a:lnTo>
                    <a:pt x="286" y="285"/>
                  </a:lnTo>
                  <a:cubicBezTo>
                    <a:pt x="322" y="309"/>
                    <a:pt x="621" y="515"/>
                    <a:pt x="727" y="515"/>
                  </a:cubicBezTo>
                  <a:cubicBezTo>
                    <a:pt x="743" y="515"/>
                    <a:pt x="754" y="510"/>
                    <a:pt x="760" y="499"/>
                  </a:cubicBezTo>
                  <a:cubicBezTo>
                    <a:pt x="825" y="434"/>
                    <a:pt x="630" y="1"/>
                    <a:pt x="630" y="1"/>
                  </a:cubicBezTo>
                  <a:close/>
                  <a:moveTo>
                    <a:pt x="285" y="286"/>
                  </a:moveTo>
                  <a:lnTo>
                    <a:pt x="1" y="521"/>
                  </a:lnTo>
                  <a:cubicBezTo>
                    <a:pt x="1" y="521"/>
                    <a:pt x="234" y="790"/>
                    <a:pt x="358" y="790"/>
                  </a:cubicBezTo>
                  <a:cubicBezTo>
                    <a:pt x="370" y="790"/>
                    <a:pt x="381" y="787"/>
                    <a:pt x="391" y="781"/>
                  </a:cubicBezTo>
                  <a:cubicBezTo>
                    <a:pt x="493" y="699"/>
                    <a:pt x="306" y="327"/>
                    <a:pt x="285" y="28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11" name="Google Shape;5587;p83">
              <a:extLst>
                <a:ext uri="{FF2B5EF4-FFF2-40B4-BE49-F238E27FC236}">
                  <a16:creationId xmlns:a16="http://schemas.microsoft.com/office/drawing/2014/main" id="{8BD2C16F-67CF-E2A1-D50C-DE6939135993}"/>
                </a:ext>
              </a:extLst>
            </p:cNvPr>
            <p:cNvSpPr/>
            <p:nvPr/>
          </p:nvSpPr>
          <p:spPr>
            <a:xfrm>
              <a:off x="1985404" y="4183730"/>
              <a:ext cx="37087" cy="35490"/>
            </a:xfrm>
            <a:custGeom>
              <a:avLst/>
              <a:gdLst/>
              <a:ahLst/>
              <a:cxnLst/>
              <a:rect l="l" t="t" r="r" b="b"/>
              <a:pathLst>
                <a:path w="907" h="868" extrusionOk="0">
                  <a:moveTo>
                    <a:pt x="668" y="0"/>
                  </a:moveTo>
                  <a:cubicBezTo>
                    <a:pt x="646" y="22"/>
                    <a:pt x="646" y="44"/>
                    <a:pt x="646" y="65"/>
                  </a:cubicBezTo>
                  <a:cubicBezTo>
                    <a:pt x="711" y="195"/>
                    <a:pt x="776" y="369"/>
                    <a:pt x="776" y="521"/>
                  </a:cubicBezTo>
                  <a:cubicBezTo>
                    <a:pt x="625" y="477"/>
                    <a:pt x="494" y="390"/>
                    <a:pt x="364" y="304"/>
                  </a:cubicBezTo>
                  <a:cubicBezTo>
                    <a:pt x="354" y="293"/>
                    <a:pt x="343" y="287"/>
                    <a:pt x="335" y="287"/>
                  </a:cubicBezTo>
                  <a:cubicBezTo>
                    <a:pt x="326" y="287"/>
                    <a:pt x="321" y="293"/>
                    <a:pt x="321" y="304"/>
                  </a:cubicBezTo>
                  <a:cubicBezTo>
                    <a:pt x="299" y="304"/>
                    <a:pt x="299" y="325"/>
                    <a:pt x="321" y="347"/>
                  </a:cubicBezTo>
                  <a:cubicBezTo>
                    <a:pt x="408" y="521"/>
                    <a:pt x="473" y="759"/>
                    <a:pt x="429" y="781"/>
                  </a:cubicBezTo>
                  <a:cubicBezTo>
                    <a:pt x="424" y="786"/>
                    <a:pt x="416" y="789"/>
                    <a:pt x="406" y="789"/>
                  </a:cubicBezTo>
                  <a:cubicBezTo>
                    <a:pt x="341" y="789"/>
                    <a:pt x="195" y="674"/>
                    <a:pt x="83" y="542"/>
                  </a:cubicBezTo>
                  <a:cubicBezTo>
                    <a:pt x="72" y="532"/>
                    <a:pt x="62" y="528"/>
                    <a:pt x="53" y="528"/>
                  </a:cubicBezTo>
                  <a:cubicBezTo>
                    <a:pt x="23" y="528"/>
                    <a:pt x="1" y="574"/>
                    <a:pt x="17" y="607"/>
                  </a:cubicBezTo>
                  <a:cubicBezTo>
                    <a:pt x="83" y="672"/>
                    <a:pt x="278" y="867"/>
                    <a:pt x="408" y="867"/>
                  </a:cubicBezTo>
                  <a:cubicBezTo>
                    <a:pt x="429" y="867"/>
                    <a:pt x="451" y="867"/>
                    <a:pt x="451" y="846"/>
                  </a:cubicBezTo>
                  <a:cubicBezTo>
                    <a:pt x="559" y="781"/>
                    <a:pt x="494" y="586"/>
                    <a:pt x="429" y="434"/>
                  </a:cubicBezTo>
                  <a:lnTo>
                    <a:pt x="429" y="434"/>
                  </a:lnTo>
                  <a:cubicBezTo>
                    <a:pt x="595" y="539"/>
                    <a:pt x="708" y="603"/>
                    <a:pt x="777" y="603"/>
                  </a:cubicBezTo>
                  <a:cubicBezTo>
                    <a:pt x="807" y="603"/>
                    <a:pt x="828" y="590"/>
                    <a:pt x="841" y="564"/>
                  </a:cubicBezTo>
                  <a:cubicBezTo>
                    <a:pt x="906" y="499"/>
                    <a:pt x="798" y="195"/>
                    <a:pt x="733" y="22"/>
                  </a:cubicBezTo>
                  <a:cubicBezTo>
                    <a:pt x="711" y="0"/>
                    <a:pt x="690" y="0"/>
                    <a:pt x="6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12" name="Google Shape;5588;p83">
              <a:extLst>
                <a:ext uri="{FF2B5EF4-FFF2-40B4-BE49-F238E27FC236}">
                  <a16:creationId xmlns:a16="http://schemas.microsoft.com/office/drawing/2014/main" id="{95BD9C5A-D73B-251E-F011-8378C5B18A3A}"/>
                </a:ext>
              </a:extLst>
            </p:cNvPr>
            <p:cNvSpPr/>
            <p:nvPr/>
          </p:nvSpPr>
          <p:spPr>
            <a:xfrm>
              <a:off x="1907183" y="4271477"/>
              <a:ext cx="37292" cy="28703"/>
            </a:xfrm>
            <a:custGeom>
              <a:avLst/>
              <a:gdLst/>
              <a:ahLst/>
              <a:cxnLst/>
              <a:rect l="l" t="t" r="r" b="b"/>
              <a:pathLst>
                <a:path w="912" h="702" extrusionOk="0">
                  <a:moveTo>
                    <a:pt x="781" y="1"/>
                  </a:moveTo>
                  <a:lnTo>
                    <a:pt x="326" y="215"/>
                  </a:lnTo>
                  <a:lnTo>
                    <a:pt x="326" y="215"/>
                  </a:lnTo>
                  <a:cubicBezTo>
                    <a:pt x="312" y="203"/>
                    <a:pt x="304" y="196"/>
                    <a:pt x="304" y="196"/>
                  </a:cubicBezTo>
                  <a:lnTo>
                    <a:pt x="304" y="196"/>
                  </a:lnTo>
                  <a:cubicBezTo>
                    <a:pt x="304" y="196"/>
                    <a:pt x="307" y="205"/>
                    <a:pt x="312" y="222"/>
                  </a:cubicBezTo>
                  <a:lnTo>
                    <a:pt x="312" y="222"/>
                  </a:lnTo>
                  <a:lnTo>
                    <a:pt x="326" y="215"/>
                  </a:lnTo>
                  <a:lnTo>
                    <a:pt x="326" y="215"/>
                  </a:lnTo>
                  <a:cubicBezTo>
                    <a:pt x="396" y="278"/>
                    <a:pt x="616" y="464"/>
                    <a:pt x="741" y="464"/>
                  </a:cubicBezTo>
                  <a:cubicBezTo>
                    <a:pt x="756" y="464"/>
                    <a:pt x="770" y="462"/>
                    <a:pt x="781" y="456"/>
                  </a:cubicBezTo>
                  <a:cubicBezTo>
                    <a:pt x="911" y="412"/>
                    <a:pt x="781" y="1"/>
                    <a:pt x="781" y="1"/>
                  </a:cubicBezTo>
                  <a:close/>
                  <a:moveTo>
                    <a:pt x="312" y="222"/>
                  </a:moveTo>
                  <a:lnTo>
                    <a:pt x="1" y="369"/>
                  </a:lnTo>
                  <a:cubicBezTo>
                    <a:pt x="1" y="369"/>
                    <a:pt x="260" y="702"/>
                    <a:pt x="350" y="702"/>
                  </a:cubicBezTo>
                  <a:cubicBezTo>
                    <a:pt x="358" y="702"/>
                    <a:pt x="364" y="699"/>
                    <a:pt x="369" y="694"/>
                  </a:cubicBezTo>
                  <a:cubicBezTo>
                    <a:pt x="425" y="657"/>
                    <a:pt x="338" y="320"/>
                    <a:pt x="312" y="22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13" name="Google Shape;5589;p83">
              <a:extLst>
                <a:ext uri="{FF2B5EF4-FFF2-40B4-BE49-F238E27FC236}">
                  <a16:creationId xmlns:a16="http://schemas.microsoft.com/office/drawing/2014/main" id="{E73C3049-A6ED-CB17-BDC8-732E19917FAA}"/>
                </a:ext>
              </a:extLst>
            </p:cNvPr>
            <p:cNvSpPr/>
            <p:nvPr/>
          </p:nvSpPr>
          <p:spPr>
            <a:xfrm>
              <a:off x="1906325" y="4268820"/>
              <a:ext cx="39909" cy="32833"/>
            </a:xfrm>
            <a:custGeom>
              <a:avLst/>
              <a:gdLst/>
              <a:ahLst/>
              <a:cxnLst/>
              <a:rect l="l" t="t" r="r" b="b"/>
              <a:pathLst>
                <a:path w="976" h="803" extrusionOk="0">
                  <a:moveTo>
                    <a:pt x="802" y="1"/>
                  </a:moveTo>
                  <a:cubicBezTo>
                    <a:pt x="781" y="22"/>
                    <a:pt x="759" y="44"/>
                    <a:pt x="781" y="66"/>
                  </a:cubicBezTo>
                  <a:cubicBezTo>
                    <a:pt x="824" y="239"/>
                    <a:pt x="867" y="456"/>
                    <a:pt x="802" y="477"/>
                  </a:cubicBezTo>
                  <a:cubicBezTo>
                    <a:pt x="797" y="483"/>
                    <a:pt x="790" y="485"/>
                    <a:pt x="780" y="485"/>
                  </a:cubicBezTo>
                  <a:cubicBezTo>
                    <a:pt x="708" y="485"/>
                    <a:pt x="522" y="351"/>
                    <a:pt x="369" y="217"/>
                  </a:cubicBezTo>
                  <a:cubicBezTo>
                    <a:pt x="358" y="206"/>
                    <a:pt x="353" y="201"/>
                    <a:pt x="347" y="201"/>
                  </a:cubicBezTo>
                  <a:cubicBezTo>
                    <a:pt x="342" y="201"/>
                    <a:pt x="336" y="206"/>
                    <a:pt x="325" y="217"/>
                  </a:cubicBezTo>
                  <a:cubicBezTo>
                    <a:pt x="304" y="217"/>
                    <a:pt x="304" y="239"/>
                    <a:pt x="304" y="261"/>
                  </a:cubicBezTo>
                  <a:cubicBezTo>
                    <a:pt x="347" y="412"/>
                    <a:pt x="369" y="564"/>
                    <a:pt x="369" y="716"/>
                  </a:cubicBezTo>
                  <a:cubicBezTo>
                    <a:pt x="260" y="629"/>
                    <a:pt x="152" y="521"/>
                    <a:pt x="65" y="412"/>
                  </a:cubicBezTo>
                  <a:cubicBezTo>
                    <a:pt x="54" y="402"/>
                    <a:pt x="44" y="396"/>
                    <a:pt x="35" y="396"/>
                  </a:cubicBezTo>
                  <a:cubicBezTo>
                    <a:pt x="27" y="396"/>
                    <a:pt x="22" y="402"/>
                    <a:pt x="22" y="412"/>
                  </a:cubicBezTo>
                  <a:cubicBezTo>
                    <a:pt x="0" y="412"/>
                    <a:pt x="0" y="434"/>
                    <a:pt x="22" y="456"/>
                  </a:cubicBezTo>
                  <a:cubicBezTo>
                    <a:pt x="87" y="543"/>
                    <a:pt x="282" y="803"/>
                    <a:pt x="390" y="803"/>
                  </a:cubicBezTo>
                  <a:cubicBezTo>
                    <a:pt x="412" y="803"/>
                    <a:pt x="412" y="781"/>
                    <a:pt x="434" y="781"/>
                  </a:cubicBezTo>
                  <a:cubicBezTo>
                    <a:pt x="499" y="738"/>
                    <a:pt x="456" y="543"/>
                    <a:pt x="434" y="347"/>
                  </a:cubicBezTo>
                  <a:lnTo>
                    <a:pt x="434" y="347"/>
                  </a:lnTo>
                  <a:cubicBezTo>
                    <a:pt x="529" y="443"/>
                    <a:pt x="675" y="572"/>
                    <a:pt x="797" y="572"/>
                  </a:cubicBezTo>
                  <a:cubicBezTo>
                    <a:pt x="814" y="572"/>
                    <a:pt x="830" y="569"/>
                    <a:pt x="846" y="564"/>
                  </a:cubicBezTo>
                  <a:cubicBezTo>
                    <a:pt x="976" y="499"/>
                    <a:pt x="889" y="131"/>
                    <a:pt x="846" y="44"/>
                  </a:cubicBezTo>
                  <a:cubicBezTo>
                    <a:pt x="846" y="22"/>
                    <a:pt x="824" y="1"/>
                    <a:pt x="8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14" name="Google Shape;5590;p83">
              <a:extLst>
                <a:ext uri="{FF2B5EF4-FFF2-40B4-BE49-F238E27FC236}">
                  <a16:creationId xmlns:a16="http://schemas.microsoft.com/office/drawing/2014/main" id="{0A2774D9-D0B1-1A0B-9826-59C86DD9C124}"/>
                </a:ext>
              </a:extLst>
            </p:cNvPr>
            <p:cNvSpPr/>
            <p:nvPr/>
          </p:nvSpPr>
          <p:spPr>
            <a:xfrm>
              <a:off x="2023349" y="3813688"/>
              <a:ext cx="10672" cy="31442"/>
            </a:xfrm>
            <a:custGeom>
              <a:avLst/>
              <a:gdLst/>
              <a:ahLst/>
              <a:cxnLst/>
              <a:rect l="l" t="t" r="r" b="b"/>
              <a:pathLst>
                <a:path w="261" h="769" extrusionOk="0">
                  <a:moveTo>
                    <a:pt x="72" y="0"/>
                  </a:moveTo>
                  <a:cubicBezTo>
                    <a:pt x="63" y="0"/>
                    <a:pt x="59" y="16"/>
                    <a:pt x="43" y="31"/>
                  </a:cubicBezTo>
                  <a:cubicBezTo>
                    <a:pt x="43" y="53"/>
                    <a:pt x="0" y="573"/>
                    <a:pt x="195" y="768"/>
                  </a:cubicBezTo>
                  <a:lnTo>
                    <a:pt x="260" y="768"/>
                  </a:lnTo>
                  <a:cubicBezTo>
                    <a:pt x="260" y="747"/>
                    <a:pt x="260" y="725"/>
                    <a:pt x="260" y="725"/>
                  </a:cubicBezTo>
                  <a:cubicBezTo>
                    <a:pt x="87" y="551"/>
                    <a:pt x="130" y="53"/>
                    <a:pt x="130" y="53"/>
                  </a:cubicBezTo>
                  <a:cubicBezTo>
                    <a:pt x="130" y="31"/>
                    <a:pt x="108" y="9"/>
                    <a:pt x="87" y="9"/>
                  </a:cubicBezTo>
                  <a:cubicBezTo>
                    <a:pt x="80" y="3"/>
                    <a:pt x="76" y="0"/>
                    <a:pt x="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15" name="Google Shape;5591;p83">
              <a:extLst>
                <a:ext uri="{FF2B5EF4-FFF2-40B4-BE49-F238E27FC236}">
                  <a16:creationId xmlns:a16="http://schemas.microsoft.com/office/drawing/2014/main" id="{D8EB463E-2D28-6537-0269-C9235A6F8619}"/>
                </a:ext>
              </a:extLst>
            </p:cNvPr>
            <p:cNvSpPr/>
            <p:nvPr/>
          </p:nvSpPr>
          <p:spPr>
            <a:xfrm>
              <a:off x="1956863" y="4128980"/>
              <a:ext cx="12431" cy="11326"/>
            </a:xfrm>
            <a:custGeom>
              <a:avLst/>
              <a:gdLst/>
              <a:ahLst/>
              <a:cxnLst/>
              <a:rect l="l" t="t" r="r" b="b"/>
              <a:pathLst>
                <a:path w="304" h="277" extrusionOk="0">
                  <a:moveTo>
                    <a:pt x="35" y="0"/>
                  </a:moveTo>
                  <a:cubicBezTo>
                    <a:pt x="27" y="0"/>
                    <a:pt x="22" y="6"/>
                    <a:pt x="22" y="17"/>
                  </a:cubicBezTo>
                  <a:cubicBezTo>
                    <a:pt x="0" y="38"/>
                    <a:pt x="0" y="60"/>
                    <a:pt x="22" y="82"/>
                  </a:cubicBezTo>
                  <a:cubicBezTo>
                    <a:pt x="87" y="125"/>
                    <a:pt x="152" y="168"/>
                    <a:pt x="217" y="255"/>
                  </a:cubicBezTo>
                  <a:cubicBezTo>
                    <a:pt x="217" y="255"/>
                    <a:pt x="239" y="277"/>
                    <a:pt x="239" y="277"/>
                  </a:cubicBezTo>
                  <a:lnTo>
                    <a:pt x="282" y="255"/>
                  </a:lnTo>
                  <a:cubicBezTo>
                    <a:pt x="282" y="255"/>
                    <a:pt x="304" y="233"/>
                    <a:pt x="282" y="212"/>
                  </a:cubicBezTo>
                  <a:cubicBezTo>
                    <a:pt x="239" y="125"/>
                    <a:pt x="152" y="60"/>
                    <a:pt x="65" y="17"/>
                  </a:cubicBezTo>
                  <a:cubicBezTo>
                    <a:pt x="54" y="6"/>
                    <a:pt x="43" y="0"/>
                    <a:pt x="35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16" name="Google Shape;5592;p83">
              <a:extLst>
                <a:ext uri="{FF2B5EF4-FFF2-40B4-BE49-F238E27FC236}">
                  <a16:creationId xmlns:a16="http://schemas.microsoft.com/office/drawing/2014/main" id="{5F1FD2D3-50B7-38D7-1BD3-2349418FD8AA}"/>
                </a:ext>
              </a:extLst>
            </p:cNvPr>
            <p:cNvSpPr/>
            <p:nvPr/>
          </p:nvSpPr>
          <p:spPr>
            <a:xfrm>
              <a:off x="1971011" y="4140511"/>
              <a:ext cx="12471" cy="10426"/>
            </a:xfrm>
            <a:custGeom>
              <a:avLst/>
              <a:gdLst/>
              <a:ahLst/>
              <a:cxnLst/>
              <a:rect l="l" t="t" r="r" b="b"/>
              <a:pathLst>
                <a:path w="305" h="255" extrusionOk="0">
                  <a:moveTo>
                    <a:pt x="36" y="0"/>
                  </a:moveTo>
                  <a:cubicBezTo>
                    <a:pt x="28" y="0"/>
                    <a:pt x="23" y="6"/>
                    <a:pt x="23" y="17"/>
                  </a:cubicBezTo>
                  <a:cubicBezTo>
                    <a:pt x="1" y="17"/>
                    <a:pt x="1" y="38"/>
                    <a:pt x="23" y="60"/>
                  </a:cubicBezTo>
                  <a:cubicBezTo>
                    <a:pt x="88" y="103"/>
                    <a:pt x="153" y="168"/>
                    <a:pt x="218" y="233"/>
                  </a:cubicBezTo>
                  <a:cubicBezTo>
                    <a:pt x="218" y="255"/>
                    <a:pt x="218" y="255"/>
                    <a:pt x="239" y="255"/>
                  </a:cubicBezTo>
                  <a:lnTo>
                    <a:pt x="261" y="255"/>
                  </a:lnTo>
                  <a:cubicBezTo>
                    <a:pt x="283" y="255"/>
                    <a:pt x="304" y="233"/>
                    <a:pt x="283" y="212"/>
                  </a:cubicBezTo>
                  <a:cubicBezTo>
                    <a:pt x="218" y="125"/>
                    <a:pt x="153" y="60"/>
                    <a:pt x="66" y="17"/>
                  </a:cubicBezTo>
                  <a:cubicBezTo>
                    <a:pt x="55" y="6"/>
                    <a:pt x="44" y="0"/>
                    <a:pt x="36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17" name="Google Shape;5593;p83">
              <a:extLst>
                <a:ext uri="{FF2B5EF4-FFF2-40B4-BE49-F238E27FC236}">
                  <a16:creationId xmlns:a16="http://schemas.microsoft.com/office/drawing/2014/main" id="{E490AAA8-DC0B-922D-BB93-ADE374FA0937}"/>
                </a:ext>
              </a:extLst>
            </p:cNvPr>
            <p:cNvSpPr/>
            <p:nvPr/>
          </p:nvSpPr>
          <p:spPr>
            <a:xfrm>
              <a:off x="1944433" y="4133396"/>
              <a:ext cx="12471" cy="10467"/>
            </a:xfrm>
            <a:custGeom>
              <a:avLst/>
              <a:gdLst/>
              <a:ahLst/>
              <a:cxnLst/>
              <a:rect l="l" t="t" r="r" b="b"/>
              <a:pathLst>
                <a:path w="305" h="256" extrusionOk="0">
                  <a:moveTo>
                    <a:pt x="55" y="1"/>
                  </a:moveTo>
                  <a:cubicBezTo>
                    <a:pt x="44" y="1"/>
                    <a:pt x="33" y="6"/>
                    <a:pt x="22" y="17"/>
                  </a:cubicBezTo>
                  <a:cubicBezTo>
                    <a:pt x="0" y="17"/>
                    <a:pt x="0" y="39"/>
                    <a:pt x="22" y="60"/>
                  </a:cubicBezTo>
                  <a:cubicBezTo>
                    <a:pt x="87" y="104"/>
                    <a:pt x="152" y="169"/>
                    <a:pt x="217" y="234"/>
                  </a:cubicBezTo>
                  <a:cubicBezTo>
                    <a:pt x="217" y="256"/>
                    <a:pt x="239" y="256"/>
                    <a:pt x="261" y="256"/>
                  </a:cubicBezTo>
                  <a:lnTo>
                    <a:pt x="282" y="256"/>
                  </a:lnTo>
                  <a:cubicBezTo>
                    <a:pt x="304" y="256"/>
                    <a:pt x="304" y="234"/>
                    <a:pt x="304" y="212"/>
                  </a:cubicBezTo>
                  <a:cubicBezTo>
                    <a:pt x="239" y="125"/>
                    <a:pt x="152" y="60"/>
                    <a:pt x="87" y="17"/>
                  </a:cubicBezTo>
                  <a:cubicBezTo>
                    <a:pt x="76" y="6"/>
                    <a:pt x="66" y="1"/>
                    <a:pt x="55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18" name="Google Shape;5594;p83">
              <a:extLst>
                <a:ext uri="{FF2B5EF4-FFF2-40B4-BE49-F238E27FC236}">
                  <a16:creationId xmlns:a16="http://schemas.microsoft.com/office/drawing/2014/main" id="{17088554-446A-3CBE-8FAE-266CAFECAB41}"/>
                </a:ext>
              </a:extLst>
            </p:cNvPr>
            <p:cNvSpPr/>
            <p:nvPr/>
          </p:nvSpPr>
          <p:spPr>
            <a:xfrm>
              <a:off x="1937359" y="4118349"/>
              <a:ext cx="12431" cy="10426"/>
            </a:xfrm>
            <a:custGeom>
              <a:avLst/>
              <a:gdLst/>
              <a:ahLst/>
              <a:cxnLst/>
              <a:rect l="l" t="t" r="r" b="b"/>
              <a:pathLst>
                <a:path w="304" h="255" extrusionOk="0">
                  <a:moveTo>
                    <a:pt x="54" y="0"/>
                  </a:moveTo>
                  <a:cubicBezTo>
                    <a:pt x="43" y="0"/>
                    <a:pt x="33" y="6"/>
                    <a:pt x="22" y="17"/>
                  </a:cubicBezTo>
                  <a:cubicBezTo>
                    <a:pt x="0" y="17"/>
                    <a:pt x="0" y="38"/>
                    <a:pt x="22" y="60"/>
                  </a:cubicBezTo>
                  <a:cubicBezTo>
                    <a:pt x="87" y="103"/>
                    <a:pt x="152" y="168"/>
                    <a:pt x="217" y="233"/>
                  </a:cubicBezTo>
                  <a:cubicBezTo>
                    <a:pt x="217" y="255"/>
                    <a:pt x="239" y="255"/>
                    <a:pt x="260" y="255"/>
                  </a:cubicBezTo>
                  <a:lnTo>
                    <a:pt x="282" y="255"/>
                  </a:lnTo>
                  <a:cubicBezTo>
                    <a:pt x="304" y="255"/>
                    <a:pt x="304" y="233"/>
                    <a:pt x="304" y="212"/>
                  </a:cubicBezTo>
                  <a:cubicBezTo>
                    <a:pt x="239" y="125"/>
                    <a:pt x="152" y="60"/>
                    <a:pt x="87" y="17"/>
                  </a:cubicBezTo>
                  <a:cubicBezTo>
                    <a:pt x="76" y="6"/>
                    <a:pt x="65" y="0"/>
                    <a:pt x="54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19" name="Google Shape;5595;p83">
              <a:extLst>
                <a:ext uri="{FF2B5EF4-FFF2-40B4-BE49-F238E27FC236}">
                  <a16:creationId xmlns:a16="http://schemas.microsoft.com/office/drawing/2014/main" id="{79A6325A-21A0-10DC-9686-B990C70BB86D}"/>
                </a:ext>
              </a:extLst>
            </p:cNvPr>
            <p:cNvSpPr/>
            <p:nvPr/>
          </p:nvSpPr>
          <p:spPr>
            <a:xfrm>
              <a:off x="1961279" y="4144723"/>
              <a:ext cx="12431" cy="10672"/>
            </a:xfrm>
            <a:custGeom>
              <a:avLst/>
              <a:gdLst/>
              <a:ahLst/>
              <a:cxnLst/>
              <a:rect l="l" t="t" r="r" b="b"/>
              <a:pathLst>
                <a:path w="304" h="261" extrusionOk="0">
                  <a:moveTo>
                    <a:pt x="65" y="0"/>
                  </a:moveTo>
                  <a:cubicBezTo>
                    <a:pt x="44" y="0"/>
                    <a:pt x="22" y="0"/>
                    <a:pt x="22" y="22"/>
                  </a:cubicBezTo>
                  <a:cubicBezTo>
                    <a:pt x="0" y="44"/>
                    <a:pt x="0" y="65"/>
                    <a:pt x="22" y="65"/>
                  </a:cubicBezTo>
                  <a:cubicBezTo>
                    <a:pt x="87" y="109"/>
                    <a:pt x="152" y="174"/>
                    <a:pt x="217" y="239"/>
                  </a:cubicBezTo>
                  <a:cubicBezTo>
                    <a:pt x="217" y="260"/>
                    <a:pt x="217" y="260"/>
                    <a:pt x="239" y="260"/>
                  </a:cubicBezTo>
                  <a:lnTo>
                    <a:pt x="261" y="260"/>
                  </a:lnTo>
                  <a:cubicBezTo>
                    <a:pt x="282" y="260"/>
                    <a:pt x="304" y="239"/>
                    <a:pt x="282" y="217"/>
                  </a:cubicBezTo>
                  <a:cubicBezTo>
                    <a:pt x="217" y="130"/>
                    <a:pt x="152" y="65"/>
                    <a:pt x="65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20" name="Google Shape;5596;p83">
              <a:extLst>
                <a:ext uri="{FF2B5EF4-FFF2-40B4-BE49-F238E27FC236}">
                  <a16:creationId xmlns:a16="http://schemas.microsoft.com/office/drawing/2014/main" id="{564DA5A3-A4EA-2D32-49E6-8A855E0061B2}"/>
                </a:ext>
              </a:extLst>
            </p:cNvPr>
            <p:cNvSpPr/>
            <p:nvPr/>
          </p:nvSpPr>
          <p:spPr>
            <a:xfrm>
              <a:off x="1907183" y="4211207"/>
              <a:ext cx="8914" cy="13329"/>
            </a:xfrm>
            <a:custGeom>
              <a:avLst/>
              <a:gdLst/>
              <a:ahLst/>
              <a:cxnLst/>
              <a:rect l="l" t="t" r="r" b="b"/>
              <a:pathLst>
                <a:path w="218" h="326" extrusionOk="0">
                  <a:moveTo>
                    <a:pt x="23" y="0"/>
                  </a:moveTo>
                  <a:cubicBezTo>
                    <a:pt x="1" y="22"/>
                    <a:pt x="1" y="44"/>
                    <a:pt x="23" y="65"/>
                  </a:cubicBezTo>
                  <a:cubicBezTo>
                    <a:pt x="66" y="130"/>
                    <a:pt x="109" y="195"/>
                    <a:pt x="131" y="282"/>
                  </a:cubicBezTo>
                  <a:cubicBezTo>
                    <a:pt x="153" y="304"/>
                    <a:pt x="153" y="325"/>
                    <a:pt x="174" y="325"/>
                  </a:cubicBezTo>
                  <a:cubicBezTo>
                    <a:pt x="196" y="325"/>
                    <a:pt x="218" y="304"/>
                    <a:pt x="218" y="282"/>
                  </a:cubicBezTo>
                  <a:cubicBezTo>
                    <a:pt x="174" y="174"/>
                    <a:pt x="131" y="87"/>
                    <a:pt x="66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21" name="Google Shape;5597;p83">
              <a:extLst>
                <a:ext uri="{FF2B5EF4-FFF2-40B4-BE49-F238E27FC236}">
                  <a16:creationId xmlns:a16="http://schemas.microsoft.com/office/drawing/2014/main" id="{440FDB5F-B6F5-C421-CCF0-777C4138275B}"/>
                </a:ext>
              </a:extLst>
            </p:cNvPr>
            <p:cNvSpPr/>
            <p:nvPr/>
          </p:nvSpPr>
          <p:spPr>
            <a:xfrm>
              <a:off x="1916956" y="4226254"/>
              <a:ext cx="8914" cy="13370"/>
            </a:xfrm>
            <a:custGeom>
              <a:avLst/>
              <a:gdLst/>
              <a:ahLst/>
              <a:cxnLst/>
              <a:rect l="l" t="t" r="r" b="b"/>
              <a:pathLst>
                <a:path w="218" h="327" extrusionOk="0">
                  <a:moveTo>
                    <a:pt x="22" y="1"/>
                  </a:moveTo>
                  <a:cubicBezTo>
                    <a:pt x="0" y="23"/>
                    <a:pt x="0" y="44"/>
                    <a:pt x="22" y="66"/>
                  </a:cubicBezTo>
                  <a:cubicBezTo>
                    <a:pt x="65" y="131"/>
                    <a:pt x="109" y="218"/>
                    <a:pt x="130" y="283"/>
                  </a:cubicBezTo>
                  <a:cubicBezTo>
                    <a:pt x="130" y="304"/>
                    <a:pt x="152" y="326"/>
                    <a:pt x="174" y="326"/>
                  </a:cubicBezTo>
                  <a:cubicBezTo>
                    <a:pt x="196" y="326"/>
                    <a:pt x="217" y="304"/>
                    <a:pt x="217" y="283"/>
                  </a:cubicBezTo>
                  <a:cubicBezTo>
                    <a:pt x="174" y="174"/>
                    <a:pt x="130" y="88"/>
                    <a:pt x="65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22" name="Google Shape;5598;p83">
              <a:extLst>
                <a:ext uri="{FF2B5EF4-FFF2-40B4-BE49-F238E27FC236}">
                  <a16:creationId xmlns:a16="http://schemas.microsoft.com/office/drawing/2014/main" id="{9B7A8328-9612-D2F8-1BCD-8452BDF8E840}"/>
                </a:ext>
              </a:extLst>
            </p:cNvPr>
            <p:cNvSpPr/>
            <p:nvPr/>
          </p:nvSpPr>
          <p:spPr>
            <a:xfrm>
              <a:off x="1894181" y="4210471"/>
              <a:ext cx="9527" cy="14065"/>
            </a:xfrm>
            <a:custGeom>
              <a:avLst/>
              <a:gdLst/>
              <a:ahLst/>
              <a:cxnLst/>
              <a:rect l="l" t="t" r="r" b="b"/>
              <a:pathLst>
                <a:path w="233" h="344" extrusionOk="0">
                  <a:moveTo>
                    <a:pt x="53" y="0"/>
                  </a:moveTo>
                  <a:cubicBezTo>
                    <a:pt x="28" y="0"/>
                    <a:pt x="0" y="31"/>
                    <a:pt x="15" y="62"/>
                  </a:cubicBezTo>
                  <a:cubicBezTo>
                    <a:pt x="80" y="127"/>
                    <a:pt x="124" y="213"/>
                    <a:pt x="145" y="300"/>
                  </a:cubicBezTo>
                  <a:cubicBezTo>
                    <a:pt x="145" y="322"/>
                    <a:pt x="167" y="322"/>
                    <a:pt x="189" y="322"/>
                  </a:cubicBezTo>
                  <a:lnTo>
                    <a:pt x="189" y="343"/>
                  </a:lnTo>
                  <a:cubicBezTo>
                    <a:pt x="211" y="322"/>
                    <a:pt x="232" y="322"/>
                    <a:pt x="232" y="300"/>
                  </a:cubicBezTo>
                  <a:cubicBezTo>
                    <a:pt x="189" y="192"/>
                    <a:pt x="145" y="105"/>
                    <a:pt x="80" y="18"/>
                  </a:cubicBezTo>
                  <a:cubicBezTo>
                    <a:pt x="74" y="6"/>
                    <a:pt x="64" y="0"/>
                    <a:pt x="53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23" name="Google Shape;5599;p83">
              <a:extLst>
                <a:ext uri="{FF2B5EF4-FFF2-40B4-BE49-F238E27FC236}">
                  <a16:creationId xmlns:a16="http://schemas.microsoft.com/office/drawing/2014/main" id="{371ACBC9-4E33-47C1-BCA1-046DE0536999}"/>
                </a:ext>
              </a:extLst>
            </p:cNvPr>
            <p:cNvSpPr/>
            <p:nvPr/>
          </p:nvSpPr>
          <p:spPr>
            <a:xfrm>
              <a:off x="1892381" y="4194525"/>
              <a:ext cx="9527" cy="14065"/>
            </a:xfrm>
            <a:custGeom>
              <a:avLst/>
              <a:gdLst/>
              <a:ahLst/>
              <a:cxnLst/>
              <a:rect l="l" t="t" r="r" b="b"/>
              <a:pathLst>
                <a:path w="233" h="344" extrusionOk="0">
                  <a:moveTo>
                    <a:pt x="54" y="0"/>
                  </a:moveTo>
                  <a:cubicBezTo>
                    <a:pt x="29" y="0"/>
                    <a:pt x="1" y="31"/>
                    <a:pt x="16" y="61"/>
                  </a:cubicBezTo>
                  <a:cubicBezTo>
                    <a:pt x="81" y="126"/>
                    <a:pt x="124" y="213"/>
                    <a:pt x="146" y="300"/>
                  </a:cubicBezTo>
                  <a:cubicBezTo>
                    <a:pt x="146" y="300"/>
                    <a:pt x="168" y="322"/>
                    <a:pt x="189" y="322"/>
                  </a:cubicBezTo>
                  <a:lnTo>
                    <a:pt x="189" y="343"/>
                  </a:lnTo>
                  <a:cubicBezTo>
                    <a:pt x="211" y="322"/>
                    <a:pt x="233" y="300"/>
                    <a:pt x="233" y="300"/>
                  </a:cubicBezTo>
                  <a:cubicBezTo>
                    <a:pt x="189" y="191"/>
                    <a:pt x="146" y="105"/>
                    <a:pt x="81" y="18"/>
                  </a:cubicBezTo>
                  <a:cubicBezTo>
                    <a:pt x="75" y="5"/>
                    <a:pt x="65" y="0"/>
                    <a:pt x="54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24" name="Google Shape;5600;p83">
              <a:extLst>
                <a:ext uri="{FF2B5EF4-FFF2-40B4-BE49-F238E27FC236}">
                  <a16:creationId xmlns:a16="http://schemas.microsoft.com/office/drawing/2014/main" id="{09DF8AFB-721A-D686-A114-CA9810533939}"/>
                </a:ext>
              </a:extLst>
            </p:cNvPr>
            <p:cNvSpPr/>
            <p:nvPr/>
          </p:nvSpPr>
          <p:spPr>
            <a:xfrm>
              <a:off x="1904975" y="4227440"/>
              <a:ext cx="10263" cy="13043"/>
            </a:xfrm>
            <a:custGeom>
              <a:avLst/>
              <a:gdLst/>
              <a:ahLst/>
              <a:cxnLst/>
              <a:rect l="l" t="t" r="r" b="b"/>
              <a:pathLst>
                <a:path w="251" h="319" extrusionOk="0">
                  <a:moveTo>
                    <a:pt x="74" y="1"/>
                  </a:moveTo>
                  <a:cubicBezTo>
                    <a:pt x="42" y="1"/>
                    <a:pt x="0" y="42"/>
                    <a:pt x="33" y="59"/>
                  </a:cubicBezTo>
                  <a:cubicBezTo>
                    <a:pt x="98" y="124"/>
                    <a:pt x="142" y="210"/>
                    <a:pt x="163" y="297"/>
                  </a:cubicBezTo>
                  <a:cubicBezTo>
                    <a:pt x="163" y="297"/>
                    <a:pt x="185" y="319"/>
                    <a:pt x="207" y="319"/>
                  </a:cubicBezTo>
                  <a:cubicBezTo>
                    <a:pt x="228" y="319"/>
                    <a:pt x="250" y="297"/>
                    <a:pt x="250" y="275"/>
                  </a:cubicBezTo>
                  <a:cubicBezTo>
                    <a:pt x="207" y="189"/>
                    <a:pt x="163" y="102"/>
                    <a:pt x="98" y="15"/>
                  </a:cubicBezTo>
                  <a:cubicBezTo>
                    <a:pt x="93" y="5"/>
                    <a:pt x="84" y="1"/>
                    <a:pt x="74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25" name="Google Shape;5601;p83">
              <a:extLst>
                <a:ext uri="{FF2B5EF4-FFF2-40B4-BE49-F238E27FC236}">
                  <a16:creationId xmlns:a16="http://schemas.microsoft.com/office/drawing/2014/main" id="{C0C0A4F1-F295-C36E-DF05-A0478113B8CC}"/>
                </a:ext>
              </a:extLst>
            </p:cNvPr>
            <p:cNvSpPr/>
            <p:nvPr/>
          </p:nvSpPr>
          <p:spPr>
            <a:xfrm>
              <a:off x="1501197" y="4232102"/>
              <a:ext cx="8914" cy="12839"/>
            </a:xfrm>
            <a:custGeom>
              <a:avLst/>
              <a:gdLst/>
              <a:ahLst/>
              <a:cxnLst/>
              <a:rect l="l" t="t" r="r" b="b"/>
              <a:pathLst>
                <a:path w="218" h="314" extrusionOk="0">
                  <a:moveTo>
                    <a:pt x="177" y="1"/>
                  </a:moveTo>
                  <a:cubicBezTo>
                    <a:pt x="163" y="1"/>
                    <a:pt x="152" y="16"/>
                    <a:pt x="152" y="31"/>
                  </a:cubicBezTo>
                  <a:cubicBezTo>
                    <a:pt x="109" y="96"/>
                    <a:pt x="65" y="183"/>
                    <a:pt x="0" y="248"/>
                  </a:cubicBezTo>
                  <a:cubicBezTo>
                    <a:pt x="0" y="248"/>
                    <a:pt x="0" y="291"/>
                    <a:pt x="0" y="291"/>
                  </a:cubicBezTo>
                  <a:cubicBezTo>
                    <a:pt x="22" y="313"/>
                    <a:pt x="22" y="313"/>
                    <a:pt x="44" y="313"/>
                  </a:cubicBezTo>
                  <a:cubicBezTo>
                    <a:pt x="130" y="226"/>
                    <a:pt x="174" y="140"/>
                    <a:pt x="217" y="53"/>
                  </a:cubicBezTo>
                  <a:cubicBezTo>
                    <a:pt x="217" y="31"/>
                    <a:pt x="217" y="10"/>
                    <a:pt x="195" y="10"/>
                  </a:cubicBezTo>
                  <a:cubicBezTo>
                    <a:pt x="189" y="3"/>
                    <a:pt x="183" y="1"/>
                    <a:pt x="177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26" name="Google Shape;5602;p83">
              <a:extLst>
                <a:ext uri="{FF2B5EF4-FFF2-40B4-BE49-F238E27FC236}">
                  <a16:creationId xmlns:a16="http://schemas.microsoft.com/office/drawing/2014/main" id="{53EE734F-D58B-8FDA-693F-A7F7B595E430}"/>
                </a:ext>
              </a:extLst>
            </p:cNvPr>
            <p:cNvSpPr/>
            <p:nvPr/>
          </p:nvSpPr>
          <p:spPr>
            <a:xfrm>
              <a:off x="1492324" y="4247557"/>
              <a:ext cx="9773" cy="13329"/>
            </a:xfrm>
            <a:custGeom>
              <a:avLst/>
              <a:gdLst/>
              <a:ahLst/>
              <a:cxnLst/>
              <a:rect l="l" t="t" r="r" b="b"/>
              <a:pathLst>
                <a:path w="239" h="326" extrusionOk="0">
                  <a:moveTo>
                    <a:pt x="217" y="0"/>
                  </a:moveTo>
                  <a:cubicBezTo>
                    <a:pt x="196" y="0"/>
                    <a:pt x="174" y="0"/>
                    <a:pt x="152" y="22"/>
                  </a:cubicBezTo>
                  <a:cubicBezTo>
                    <a:pt x="130" y="109"/>
                    <a:pt x="87" y="174"/>
                    <a:pt x="22" y="239"/>
                  </a:cubicBezTo>
                  <a:cubicBezTo>
                    <a:pt x="0" y="260"/>
                    <a:pt x="0" y="282"/>
                    <a:pt x="22" y="304"/>
                  </a:cubicBezTo>
                  <a:cubicBezTo>
                    <a:pt x="22" y="304"/>
                    <a:pt x="44" y="325"/>
                    <a:pt x="44" y="325"/>
                  </a:cubicBezTo>
                  <a:cubicBezTo>
                    <a:pt x="65" y="325"/>
                    <a:pt x="65" y="304"/>
                    <a:pt x="65" y="304"/>
                  </a:cubicBezTo>
                  <a:cubicBezTo>
                    <a:pt x="130" y="239"/>
                    <a:pt x="196" y="152"/>
                    <a:pt x="217" y="65"/>
                  </a:cubicBezTo>
                  <a:cubicBezTo>
                    <a:pt x="239" y="44"/>
                    <a:pt x="217" y="22"/>
                    <a:pt x="217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27" name="Google Shape;5603;p83">
              <a:extLst>
                <a:ext uri="{FF2B5EF4-FFF2-40B4-BE49-F238E27FC236}">
                  <a16:creationId xmlns:a16="http://schemas.microsoft.com/office/drawing/2014/main" id="{E89F2A3D-FA80-B550-A8C1-71523DF6D761}"/>
                </a:ext>
              </a:extLst>
            </p:cNvPr>
            <p:cNvSpPr/>
            <p:nvPr/>
          </p:nvSpPr>
          <p:spPr>
            <a:xfrm>
              <a:off x="1494982" y="4220939"/>
              <a:ext cx="9773" cy="12471"/>
            </a:xfrm>
            <a:custGeom>
              <a:avLst/>
              <a:gdLst/>
              <a:ahLst/>
              <a:cxnLst/>
              <a:rect l="l" t="t" r="r" b="b"/>
              <a:pathLst>
                <a:path w="239" h="305" extrusionOk="0">
                  <a:moveTo>
                    <a:pt x="196" y="1"/>
                  </a:moveTo>
                  <a:cubicBezTo>
                    <a:pt x="174" y="1"/>
                    <a:pt x="152" y="1"/>
                    <a:pt x="152" y="22"/>
                  </a:cubicBezTo>
                  <a:cubicBezTo>
                    <a:pt x="131" y="87"/>
                    <a:pt x="65" y="174"/>
                    <a:pt x="22" y="239"/>
                  </a:cubicBezTo>
                  <a:cubicBezTo>
                    <a:pt x="0" y="261"/>
                    <a:pt x="0" y="283"/>
                    <a:pt x="22" y="283"/>
                  </a:cubicBezTo>
                  <a:cubicBezTo>
                    <a:pt x="22" y="304"/>
                    <a:pt x="44" y="304"/>
                    <a:pt x="44" y="304"/>
                  </a:cubicBezTo>
                  <a:lnTo>
                    <a:pt x="65" y="304"/>
                  </a:lnTo>
                  <a:cubicBezTo>
                    <a:pt x="131" y="218"/>
                    <a:pt x="196" y="153"/>
                    <a:pt x="217" y="44"/>
                  </a:cubicBezTo>
                  <a:cubicBezTo>
                    <a:pt x="239" y="22"/>
                    <a:pt x="217" y="1"/>
                    <a:pt x="196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28" name="Google Shape;5604;p83">
              <a:extLst>
                <a:ext uri="{FF2B5EF4-FFF2-40B4-BE49-F238E27FC236}">
                  <a16:creationId xmlns:a16="http://schemas.microsoft.com/office/drawing/2014/main" id="{0D3D9D13-F3E4-6D5F-AA0B-A678F36176BE}"/>
                </a:ext>
              </a:extLst>
            </p:cNvPr>
            <p:cNvSpPr/>
            <p:nvPr/>
          </p:nvSpPr>
          <p:spPr>
            <a:xfrm>
              <a:off x="1508271" y="4211207"/>
              <a:ext cx="9814" cy="13329"/>
            </a:xfrm>
            <a:custGeom>
              <a:avLst/>
              <a:gdLst/>
              <a:ahLst/>
              <a:cxnLst/>
              <a:rect l="l" t="t" r="r" b="b"/>
              <a:pathLst>
                <a:path w="240" h="326" extrusionOk="0">
                  <a:moveTo>
                    <a:pt x="196" y="0"/>
                  </a:moveTo>
                  <a:cubicBezTo>
                    <a:pt x="174" y="0"/>
                    <a:pt x="152" y="0"/>
                    <a:pt x="152" y="22"/>
                  </a:cubicBezTo>
                  <a:cubicBezTo>
                    <a:pt x="109" y="109"/>
                    <a:pt x="66" y="174"/>
                    <a:pt x="22" y="239"/>
                  </a:cubicBezTo>
                  <a:cubicBezTo>
                    <a:pt x="1" y="260"/>
                    <a:pt x="1" y="282"/>
                    <a:pt x="22" y="304"/>
                  </a:cubicBezTo>
                  <a:cubicBezTo>
                    <a:pt x="22" y="304"/>
                    <a:pt x="22" y="325"/>
                    <a:pt x="44" y="325"/>
                  </a:cubicBezTo>
                  <a:lnTo>
                    <a:pt x="66" y="304"/>
                  </a:lnTo>
                  <a:cubicBezTo>
                    <a:pt x="131" y="239"/>
                    <a:pt x="174" y="152"/>
                    <a:pt x="217" y="65"/>
                  </a:cubicBezTo>
                  <a:cubicBezTo>
                    <a:pt x="239" y="44"/>
                    <a:pt x="217" y="22"/>
                    <a:pt x="196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29" name="Google Shape;5605;p83">
              <a:extLst>
                <a:ext uri="{FF2B5EF4-FFF2-40B4-BE49-F238E27FC236}">
                  <a16:creationId xmlns:a16="http://schemas.microsoft.com/office/drawing/2014/main" id="{D1F83170-DD1D-906A-70FC-9EC5F963E45C}"/>
                </a:ext>
              </a:extLst>
            </p:cNvPr>
            <p:cNvSpPr/>
            <p:nvPr/>
          </p:nvSpPr>
          <p:spPr>
            <a:xfrm>
              <a:off x="1486109" y="4238685"/>
              <a:ext cx="9814" cy="13329"/>
            </a:xfrm>
            <a:custGeom>
              <a:avLst/>
              <a:gdLst/>
              <a:ahLst/>
              <a:cxnLst/>
              <a:rect l="l" t="t" r="r" b="b"/>
              <a:pathLst>
                <a:path w="240" h="326" extrusionOk="0">
                  <a:moveTo>
                    <a:pt x="196" y="0"/>
                  </a:moveTo>
                  <a:cubicBezTo>
                    <a:pt x="174" y="0"/>
                    <a:pt x="152" y="0"/>
                    <a:pt x="152" y="22"/>
                  </a:cubicBezTo>
                  <a:cubicBezTo>
                    <a:pt x="109" y="109"/>
                    <a:pt x="66" y="174"/>
                    <a:pt x="22" y="239"/>
                  </a:cubicBezTo>
                  <a:cubicBezTo>
                    <a:pt x="1" y="261"/>
                    <a:pt x="1" y="282"/>
                    <a:pt x="22" y="304"/>
                  </a:cubicBezTo>
                  <a:cubicBezTo>
                    <a:pt x="22" y="304"/>
                    <a:pt x="22" y="326"/>
                    <a:pt x="44" y="326"/>
                  </a:cubicBezTo>
                  <a:lnTo>
                    <a:pt x="66" y="304"/>
                  </a:lnTo>
                  <a:cubicBezTo>
                    <a:pt x="131" y="239"/>
                    <a:pt x="174" y="152"/>
                    <a:pt x="217" y="65"/>
                  </a:cubicBezTo>
                  <a:cubicBezTo>
                    <a:pt x="239" y="44"/>
                    <a:pt x="217" y="22"/>
                    <a:pt x="196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30" name="Google Shape;5606;p83">
              <a:extLst>
                <a:ext uri="{FF2B5EF4-FFF2-40B4-BE49-F238E27FC236}">
                  <a16:creationId xmlns:a16="http://schemas.microsoft.com/office/drawing/2014/main" id="{7E88162D-EABD-EB9A-003F-BABBC49CC4E0}"/>
                </a:ext>
              </a:extLst>
            </p:cNvPr>
            <p:cNvSpPr/>
            <p:nvPr/>
          </p:nvSpPr>
          <p:spPr>
            <a:xfrm>
              <a:off x="1401019" y="4183485"/>
              <a:ext cx="13003" cy="10017"/>
            </a:xfrm>
            <a:custGeom>
              <a:avLst/>
              <a:gdLst/>
              <a:ahLst/>
              <a:cxnLst/>
              <a:rect l="l" t="t" r="r" b="b"/>
              <a:pathLst>
                <a:path w="318" h="245" extrusionOk="0">
                  <a:moveTo>
                    <a:pt x="254" y="0"/>
                  </a:moveTo>
                  <a:cubicBezTo>
                    <a:pt x="248" y="0"/>
                    <a:pt x="243" y="2"/>
                    <a:pt x="239" y="6"/>
                  </a:cubicBezTo>
                  <a:cubicBezTo>
                    <a:pt x="174" y="71"/>
                    <a:pt x="109" y="136"/>
                    <a:pt x="22" y="158"/>
                  </a:cubicBezTo>
                  <a:cubicBezTo>
                    <a:pt x="0" y="180"/>
                    <a:pt x="0" y="201"/>
                    <a:pt x="0" y="223"/>
                  </a:cubicBezTo>
                  <a:cubicBezTo>
                    <a:pt x="0" y="223"/>
                    <a:pt x="22" y="245"/>
                    <a:pt x="44" y="245"/>
                  </a:cubicBezTo>
                  <a:cubicBezTo>
                    <a:pt x="130" y="201"/>
                    <a:pt x="217" y="136"/>
                    <a:pt x="282" y="71"/>
                  </a:cubicBezTo>
                  <a:cubicBezTo>
                    <a:pt x="318" y="36"/>
                    <a:pt x="281" y="0"/>
                    <a:pt x="254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31" name="Google Shape;5607;p83">
              <a:extLst>
                <a:ext uri="{FF2B5EF4-FFF2-40B4-BE49-F238E27FC236}">
                  <a16:creationId xmlns:a16="http://schemas.microsoft.com/office/drawing/2014/main" id="{FA1F52CD-B46C-7903-DFDB-25E068D102AB}"/>
                </a:ext>
              </a:extLst>
            </p:cNvPr>
            <p:cNvSpPr/>
            <p:nvPr/>
          </p:nvSpPr>
          <p:spPr>
            <a:xfrm>
              <a:off x="1386872" y="4195016"/>
              <a:ext cx="14025" cy="10017"/>
            </a:xfrm>
            <a:custGeom>
              <a:avLst/>
              <a:gdLst/>
              <a:ahLst/>
              <a:cxnLst/>
              <a:rect l="l" t="t" r="r" b="b"/>
              <a:pathLst>
                <a:path w="343" h="245" extrusionOk="0">
                  <a:moveTo>
                    <a:pt x="283" y="0"/>
                  </a:moveTo>
                  <a:cubicBezTo>
                    <a:pt x="275" y="0"/>
                    <a:pt x="268" y="2"/>
                    <a:pt x="260" y="6"/>
                  </a:cubicBezTo>
                  <a:cubicBezTo>
                    <a:pt x="195" y="71"/>
                    <a:pt x="129" y="136"/>
                    <a:pt x="64" y="179"/>
                  </a:cubicBezTo>
                  <a:cubicBezTo>
                    <a:pt x="57" y="177"/>
                    <a:pt x="51" y="176"/>
                    <a:pt x="45" y="176"/>
                  </a:cubicBezTo>
                  <a:cubicBezTo>
                    <a:pt x="0" y="176"/>
                    <a:pt x="7" y="245"/>
                    <a:pt x="64" y="245"/>
                  </a:cubicBezTo>
                  <a:lnTo>
                    <a:pt x="86" y="245"/>
                  </a:lnTo>
                  <a:cubicBezTo>
                    <a:pt x="173" y="201"/>
                    <a:pt x="260" y="136"/>
                    <a:pt x="325" y="71"/>
                  </a:cubicBezTo>
                  <a:cubicBezTo>
                    <a:pt x="342" y="36"/>
                    <a:pt x="317" y="0"/>
                    <a:pt x="283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32" name="Google Shape;5608;p83">
              <a:extLst>
                <a:ext uri="{FF2B5EF4-FFF2-40B4-BE49-F238E27FC236}">
                  <a16:creationId xmlns:a16="http://schemas.microsoft.com/office/drawing/2014/main" id="{31668D7D-554A-494F-416A-2DAABC28C58E}"/>
                </a:ext>
              </a:extLst>
            </p:cNvPr>
            <p:cNvSpPr/>
            <p:nvPr/>
          </p:nvSpPr>
          <p:spPr>
            <a:xfrm>
              <a:off x="1399220" y="4170728"/>
              <a:ext cx="13821" cy="10385"/>
            </a:xfrm>
            <a:custGeom>
              <a:avLst/>
              <a:gdLst/>
              <a:ahLst/>
              <a:cxnLst/>
              <a:rect l="l" t="t" r="r" b="b"/>
              <a:pathLst>
                <a:path w="338" h="254" extrusionOk="0">
                  <a:moveTo>
                    <a:pt x="272" y="0"/>
                  </a:moveTo>
                  <a:cubicBezTo>
                    <a:pt x="261" y="0"/>
                    <a:pt x="250" y="5"/>
                    <a:pt x="239" y="15"/>
                  </a:cubicBezTo>
                  <a:cubicBezTo>
                    <a:pt x="196" y="80"/>
                    <a:pt x="109" y="123"/>
                    <a:pt x="44" y="166"/>
                  </a:cubicBezTo>
                  <a:cubicBezTo>
                    <a:pt x="23" y="166"/>
                    <a:pt x="1" y="188"/>
                    <a:pt x="23" y="210"/>
                  </a:cubicBezTo>
                  <a:cubicBezTo>
                    <a:pt x="23" y="231"/>
                    <a:pt x="23" y="253"/>
                    <a:pt x="44" y="253"/>
                  </a:cubicBezTo>
                  <a:lnTo>
                    <a:pt x="66" y="253"/>
                  </a:lnTo>
                  <a:cubicBezTo>
                    <a:pt x="153" y="210"/>
                    <a:pt x="239" y="145"/>
                    <a:pt x="304" y="80"/>
                  </a:cubicBezTo>
                  <a:cubicBezTo>
                    <a:pt x="338" y="46"/>
                    <a:pt x="307" y="0"/>
                    <a:pt x="272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33" name="Google Shape;5609;p83">
              <a:extLst>
                <a:ext uri="{FF2B5EF4-FFF2-40B4-BE49-F238E27FC236}">
                  <a16:creationId xmlns:a16="http://schemas.microsoft.com/office/drawing/2014/main" id="{819763DB-FDFE-2757-91E7-5A437C0442A0}"/>
                </a:ext>
              </a:extLst>
            </p:cNvPr>
            <p:cNvSpPr/>
            <p:nvPr/>
          </p:nvSpPr>
          <p:spPr>
            <a:xfrm>
              <a:off x="1416966" y="4170401"/>
              <a:ext cx="12471" cy="9813"/>
            </a:xfrm>
            <a:custGeom>
              <a:avLst/>
              <a:gdLst/>
              <a:ahLst/>
              <a:cxnLst/>
              <a:rect l="l" t="t" r="r" b="b"/>
              <a:pathLst>
                <a:path w="305" h="240" extrusionOk="0">
                  <a:moveTo>
                    <a:pt x="239" y="1"/>
                  </a:moveTo>
                  <a:cubicBezTo>
                    <a:pt x="174" y="66"/>
                    <a:pt x="109" y="131"/>
                    <a:pt x="22" y="153"/>
                  </a:cubicBezTo>
                  <a:cubicBezTo>
                    <a:pt x="1" y="174"/>
                    <a:pt x="1" y="196"/>
                    <a:pt x="1" y="218"/>
                  </a:cubicBezTo>
                  <a:cubicBezTo>
                    <a:pt x="1" y="218"/>
                    <a:pt x="22" y="239"/>
                    <a:pt x="44" y="239"/>
                  </a:cubicBezTo>
                  <a:cubicBezTo>
                    <a:pt x="131" y="196"/>
                    <a:pt x="217" y="131"/>
                    <a:pt x="282" y="66"/>
                  </a:cubicBezTo>
                  <a:cubicBezTo>
                    <a:pt x="304" y="44"/>
                    <a:pt x="304" y="23"/>
                    <a:pt x="282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34" name="Google Shape;5610;p83">
              <a:extLst>
                <a:ext uri="{FF2B5EF4-FFF2-40B4-BE49-F238E27FC236}">
                  <a16:creationId xmlns:a16="http://schemas.microsoft.com/office/drawing/2014/main" id="{621E3E96-9FE5-7D6B-B69F-D29BC8717476}"/>
                </a:ext>
              </a:extLst>
            </p:cNvPr>
            <p:cNvSpPr/>
            <p:nvPr/>
          </p:nvSpPr>
          <p:spPr>
            <a:xfrm>
              <a:off x="1384173" y="4184589"/>
              <a:ext cx="13330" cy="9813"/>
            </a:xfrm>
            <a:custGeom>
              <a:avLst/>
              <a:gdLst/>
              <a:ahLst/>
              <a:cxnLst/>
              <a:rect l="l" t="t" r="r" b="b"/>
              <a:pathLst>
                <a:path w="326" h="240" extrusionOk="0">
                  <a:moveTo>
                    <a:pt x="261" y="1"/>
                  </a:moveTo>
                  <a:cubicBezTo>
                    <a:pt x="195" y="66"/>
                    <a:pt x="130" y="131"/>
                    <a:pt x="44" y="174"/>
                  </a:cubicBezTo>
                  <a:cubicBezTo>
                    <a:pt x="22" y="174"/>
                    <a:pt x="0" y="196"/>
                    <a:pt x="22" y="218"/>
                  </a:cubicBezTo>
                  <a:cubicBezTo>
                    <a:pt x="22" y="239"/>
                    <a:pt x="44" y="239"/>
                    <a:pt x="44" y="239"/>
                  </a:cubicBezTo>
                  <a:lnTo>
                    <a:pt x="65" y="239"/>
                  </a:lnTo>
                  <a:cubicBezTo>
                    <a:pt x="152" y="196"/>
                    <a:pt x="239" y="131"/>
                    <a:pt x="304" y="66"/>
                  </a:cubicBezTo>
                  <a:cubicBezTo>
                    <a:pt x="326" y="44"/>
                    <a:pt x="326" y="23"/>
                    <a:pt x="304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35" name="Google Shape;5611;p83">
              <a:extLst>
                <a:ext uri="{FF2B5EF4-FFF2-40B4-BE49-F238E27FC236}">
                  <a16:creationId xmlns:a16="http://schemas.microsoft.com/office/drawing/2014/main" id="{5B0B895A-7981-C949-5386-39D2897EF572}"/>
                </a:ext>
              </a:extLst>
            </p:cNvPr>
            <p:cNvSpPr/>
            <p:nvPr/>
          </p:nvSpPr>
          <p:spPr>
            <a:xfrm>
              <a:off x="1509170" y="4009954"/>
              <a:ext cx="103738" cy="40233"/>
            </a:xfrm>
            <a:custGeom>
              <a:avLst/>
              <a:gdLst/>
              <a:ahLst/>
              <a:cxnLst/>
              <a:rect l="l" t="t" r="r" b="b"/>
              <a:pathLst>
                <a:path w="2537" h="984" extrusionOk="0">
                  <a:moveTo>
                    <a:pt x="2277" y="1"/>
                  </a:moveTo>
                  <a:lnTo>
                    <a:pt x="1443" y="128"/>
                  </a:lnTo>
                  <a:lnTo>
                    <a:pt x="1443" y="128"/>
                  </a:lnTo>
                  <a:cubicBezTo>
                    <a:pt x="1428" y="90"/>
                    <a:pt x="1397" y="67"/>
                    <a:pt x="1346" y="67"/>
                  </a:cubicBezTo>
                  <a:cubicBezTo>
                    <a:pt x="1307" y="67"/>
                    <a:pt x="1256" y="80"/>
                    <a:pt x="1193" y="109"/>
                  </a:cubicBezTo>
                  <a:cubicBezTo>
                    <a:pt x="1139" y="131"/>
                    <a:pt x="1097" y="157"/>
                    <a:pt x="1067" y="185"/>
                  </a:cubicBezTo>
                  <a:lnTo>
                    <a:pt x="1067" y="185"/>
                  </a:lnTo>
                  <a:lnTo>
                    <a:pt x="0" y="348"/>
                  </a:lnTo>
                  <a:cubicBezTo>
                    <a:pt x="0" y="348"/>
                    <a:pt x="212" y="984"/>
                    <a:pt x="691" y="984"/>
                  </a:cubicBezTo>
                  <a:cubicBezTo>
                    <a:pt x="720" y="984"/>
                    <a:pt x="750" y="981"/>
                    <a:pt x="781" y="976"/>
                  </a:cubicBezTo>
                  <a:cubicBezTo>
                    <a:pt x="942" y="943"/>
                    <a:pt x="1097" y="822"/>
                    <a:pt x="1218" y="678"/>
                  </a:cubicBezTo>
                  <a:lnTo>
                    <a:pt x="1218" y="678"/>
                  </a:lnTo>
                  <a:cubicBezTo>
                    <a:pt x="1372" y="795"/>
                    <a:pt x="1586" y="881"/>
                    <a:pt x="1788" y="881"/>
                  </a:cubicBezTo>
                  <a:cubicBezTo>
                    <a:pt x="1860" y="881"/>
                    <a:pt x="1929" y="870"/>
                    <a:pt x="1995" y="846"/>
                  </a:cubicBezTo>
                  <a:cubicBezTo>
                    <a:pt x="2537" y="651"/>
                    <a:pt x="2277" y="1"/>
                    <a:pt x="22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36" name="Google Shape;5612;p83">
              <a:extLst>
                <a:ext uri="{FF2B5EF4-FFF2-40B4-BE49-F238E27FC236}">
                  <a16:creationId xmlns:a16="http://schemas.microsoft.com/office/drawing/2014/main" id="{961955F2-732F-AB0F-91B0-5067B3BA0318}"/>
                </a:ext>
              </a:extLst>
            </p:cNvPr>
            <p:cNvSpPr/>
            <p:nvPr/>
          </p:nvSpPr>
          <p:spPr>
            <a:xfrm>
              <a:off x="1507371" y="4008195"/>
              <a:ext cx="100221" cy="43463"/>
            </a:xfrm>
            <a:custGeom>
              <a:avLst/>
              <a:gdLst/>
              <a:ahLst/>
              <a:cxnLst/>
              <a:rect l="l" t="t" r="r" b="b"/>
              <a:pathLst>
                <a:path w="2451" h="1063" extrusionOk="0">
                  <a:moveTo>
                    <a:pt x="1454" y="152"/>
                  </a:moveTo>
                  <a:cubicBezTo>
                    <a:pt x="1454" y="174"/>
                    <a:pt x="1475" y="239"/>
                    <a:pt x="1454" y="326"/>
                  </a:cubicBezTo>
                  <a:cubicBezTo>
                    <a:pt x="1410" y="434"/>
                    <a:pt x="1345" y="542"/>
                    <a:pt x="1258" y="651"/>
                  </a:cubicBezTo>
                  <a:cubicBezTo>
                    <a:pt x="1193" y="607"/>
                    <a:pt x="1128" y="521"/>
                    <a:pt x="1107" y="456"/>
                  </a:cubicBezTo>
                  <a:cubicBezTo>
                    <a:pt x="1063" y="326"/>
                    <a:pt x="1107" y="239"/>
                    <a:pt x="1258" y="174"/>
                  </a:cubicBezTo>
                  <a:cubicBezTo>
                    <a:pt x="1280" y="152"/>
                    <a:pt x="1345" y="152"/>
                    <a:pt x="1389" y="152"/>
                  </a:cubicBezTo>
                  <a:close/>
                  <a:moveTo>
                    <a:pt x="2321" y="0"/>
                  </a:moveTo>
                  <a:cubicBezTo>
                    <a:pt x="2299" y="22"/>
                    <a:pt x="2277" y="44"/>
                    <a:pt x="2299" y="65"/>
                  </a:cubicBezTo>
                  <a:cubicBezTo>
                    <a:pt x="2364" y="239"/>
                    <a:pt x="2364" y="434"/>
                    <a:pt x="2299" y="607"/>
                  </a:cubicBezTo>
                  <a:cubicBezTo>
                    <a:pt x="2256" y="716"/>
                    <a:pt x="2147" y="803"/>
                    <a:pt x="2039" y="846"/>
                  </a:cubicBezTo>
                  <a:cubicBezTo>
                    <a:pt x="1967" y="865"/>
                    <a:pt x="1892" y="875"/>
                    <a:pt x="1816" y="875"/>
                  </a:cubicBezTo>
                  <a:cubicBezTo>
                    <a:pt x="1639" y="875"/>
                    <a:pt x="1460" y="822"/>
                    <a:pt x="1323" y="716"/>
                  </a:cubicBezTo>
                  <a:cubicBezTo>
                    <a:pt x="1410" y="607"/>
                    <a:pt x="1475" y="477"/>
                    <a:pt x="1519" y="347"/>
                  </a:cubicBezTo>
                  <a:cubicBezTo>
                    <a:pt x="1562" y="282"/>
                    <a:pt x="1540" y="174"/>
                    <a:pt x="1497" y="109"/>
                  </a:cubicBezTo>
                  <a:cubicBezTo>
                    <a:pt x="1464" y="76"/>
                    <a:pt x="1426" y="60"/>
                    <a:pt x="1380" y="60"/>
                  </a:cubicBezTo>
                  <a:cubicBezTo>
                    <a:pt x="1334" y="60"/>
                    <a:pt x="1280" y="76"/>
                    <a:pt x="1215" y="109"/>
                  </a:cubicBezTo>
                  <a:cubicBezTo>
                    <a:pt x="1020" y="196"/>
                    <a:pt x="955" y="326"/>
                    <a:pt x="1020" y="477"/>
                  </a:cubicBezTo>
                  <a:cubicBezTo>
                    <a:pt x="1063" y="564"/>
                    <a:pt x="1128" y="651"/>
                    <a:pt x="1215" y="716"/>
                  </a:cubicBezTo>
                  <a:cubicBezTo>
                    <a:pt x="1107" y="846"/>
                    <a:pt x="977" y="933"/>
                    <a:pt x="803" y="954"/>
                  </a:cubicBezTo>
                  <a:cubicBezTo>
                    <a:pt x="773" y="960"/>
                    <a:pt x="744" y="962"/>
                    <a:pt x="716" y="962"/>
                  </a:cubicBezTo>
                  <a:cubicBezTo>
                    <a:pt x="279" y="962"/>
                    <a:pt x="88" y="369"/>
                    <a:pt x="88" y="369"/>
                  </a:cubicBezTo>
                  <a:cubicBezTo>
                    <a:pt x="88" y="347"/>
                    <a:pt x="66" y="347"/>
                    <a:pt x="44" y="347"/>
                  </a:cubicBezTo>
                  <a:cubicBezTo>
                    <a:pt x="23" y="347"/>
                    <a:pt x="1" y="369"/>
                    <a:pt x="1" y="391"/>
                  </a:cubicBezTo>
                  <a:cubicBezTo>
                    <a:pt x="1" y="412"/>
                    <a:pt x="218" y="1063"/>
                    <a:pt x="716" y="1063"/>
                  </a:cubicBezTo>
                  <a:lnTo>
                    <a:pt x="825" y="1041"/>
                  </a:lnTo>
                  <a:cubicBezTo>
                    <a:pt x="998" y="998"/>
                    <a:pt x="1150" y="889"/>
                    <a:pt x="1280" y="759"/>
                  </a:cubicBezTo>
                  <a:cubicBezTo>
                    <a:pt x="1434" y="882"/>
                    <a:pt x="1631" y="940"/>
                    <a:pt x="1825" y="940"/>
                  </a:cubicBezTo>
                  <a:cubicBezTo>
                    <a:pt x="1905" y="940"/>
                    <a:pt x="1985" y="930"/>
                    <a:pt x="2061" y="911"/>
                  </a:cubicBezTo>
                  <a:cubicBezTo>
                    <a:pt x="2191" y="868"/>
                    <a:pt x="2321" y="781"/>
                    <a:pt x="2386" y="651"/>
                  </a:cubicBezTo>
                  <a:cubicBezTo>
                    <a:pt x="2451" y="434"/>
                    <a:pt x="2451" y="217"/>
                    <a:pt x="2364" y="22"/>
                  </a:cubicBezTo>
                  <a:cubicBezTo>
                    <a:pt x="2364" y="0"/>
                    <a:pt x="2342" y="0"/>
                    <a:pt x="23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37" name="Google Shape;5613;p83">
              <a:extLst>
                <a:ext uri="{FF2B5EF4-FFF2-40B4-BE49-F238E27FC236}">
                  <a16:creationId xmlns:a16="http://schemas.microsoft.com/office/drawing/2014/main" id="{96C00BC6-F25F-6604-3996-198C642CE0AC}"/>
                </a:ext>
              </a:extLst>
            </p:cNvPr>
            <p:cNvSpPr/>
            <p:nvPr/>
          </p:nvSpPr>
          <p:spPr>
            <a:xfrm>
              <a:off x="1750292" y="4083553"/>
              <a:ext cx="103779" cy="40233"/>
            </a:xfrm>
            <a:custGeom>
              <a:avLst/>
              <a:gdLst/>
              <a:ahLst/>
              <a:cxnLst/>
              <a:rect l="l" t="t" r="r" b="b"/>
              <a:pathLst>
                <a:path w="2538" h="984" extrusionOk="0">
                  <a:moveTo>
                    <a:pt x="2277" y="0"/>
                  </a:moveTo>
                  <a:lnTo>
                    <a:pt x="1443" y="127"/>
                  </a:lnTo>
                  <a:lnTo>
                    <a:pt x="1443" y="127"/>
                  </a:lnTo>
                  <a:cubicBezTo>
                    <a:pt x="1428" y="89"/>
                    <a:pt x="1397" y="66"/>
                    <a:pt x="1346" y="66"/>
                  </a:cubicBezTo>
                  <a:cubicBezTo>
                    <a:pt x="1307" y="66"/>
                    <a:pt x="1256" y="79"/>
                    <a:pt x="1193" y="109"/>
                  </a:cubicBezTo>
                  <a:cubicBezTo>
                    <a:pt x="1139" y="131"/>
                    <a:pt x="1098" y="156"/>
                    <a:pt x="1067" y="185"/>
                  </a:cubicBezTo>
                  <a:lnTo>
                    <a:pt x="1067" y="185"/>
                  </a:lnTo>
                  <a:lnTo>
                    <a:pt x="0" y="347"/>
                  </a:lnTo>
                  <a:cubicBezTo>
                    <a:pt x="0" y="347"/>
                    <a:pt x="212" y="983"/>
                    <a:pt x="673" y="983"/>
                  </a:cubicBezTo>
                  <a:cubicBezTo>
                    <a:pt x="701" y="983"/>
                    <a:pt x="730" y="981"/>
                    <a:pt x="759" y="976"/>
                  </a:cubicBezTo>
                  <a:cubicBezTo>
                    <a:pt x="929" y="942"/>
                    <a:pt x="1090" y="819"/>
                    <a:pt x="1214" y="674"/>
                  </a:cubicBezTo>
                  <a:lnTo>
                    <a:pt x="1214" y="674"/>
                  </a:lnTo>
                  <a:cubicBezTo>
                    <a:pt x="1368" y="793"/>
                    <a:pt x="1584" y="880"/>
                    <a:pt x="1788" y="880"/>
                  </a:cubicBezTo>
                  <a:cubicBezTo>
                    <a:pt x="1860" y="880"/>
                    <a:pt x="1930" y="869"/>
                    <a:pt x="1995" y="846"/>
                  </a:cubicBezTo>
                  <a:cubicBezTo>
                    <a:pt x="2537" y="651"/>
                    <a:pt x="2277" y="0"/>
                    <a:pt x="227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38" name="Google Shape;5614;p83">
              <a:extLst>
                <a:ext uri="{FF2B5EF4-FFF2-40B4-BE49-F238E27FC236}">
                  <a16:creationId xmlns:a16="http://schemas.microsoft.com/office/drawing/2014/main" id="{D44DC7A4-7E3A-15B7-84C7-AC8433F01125}"/>
                </a:ext>
              </a:extLst>
            </p:cNvPr>
            <p:cNvSpPr/>
            <p:nvPr/>
          </p:nvSpPr>
          <p:spPr>
            <a:xfrm>
              <a:off x="1748534" y="4081918"/>
              <a:ext cx="100181" cy="43341"/>
            </a:xfrm>
            <a:custGeom>
              <a:avLst/>
              <a:gdLst/>
              <a:ahLst/>
              <a:cxnLst/>
              <a:rect l="l" t="t" r="r" b="b"/>
              <a:pathLst>
                <a:path w="2450" h="1060" extrusionOk="0">
                  <a:moveTo>
                    <a:pt x="1431" y="149"/>
                  </a:moveTo>
                  <a:cubicBezTo>
                    <a:pt x="1453" y="192"/>
                    <a:pt x="1453" y="235"/>
                    <a:pt x="1431" y="322"/>
                  </a:cubicBezTo>
                  <a:cubicBezTo>
                    <a:pt x="1388" y="452"/>
                    <a:pt x="1344" y="561"/>
                    <a:pt x="1258" y="647"/>
                  </a:cubicBezTo>
                  <a:cubicBezTo>
                    <a:pt x="1193" y="604"/>
                    <a:pt x="1127" y="539"/>
                    <a:pt x="1084" y="452"/>
                  </a:cubicBezTo>
                  <a:cubicBezTo>
                    <a:pt x="1041" y="344"/>
                    <a:pt x="1084" y="257"/>
                    <a:pt x="1236" y="192"/>
                  </a:cubicBezTo>
                  <a:cubicBezTo>
                    <a:pt x="1279" y="170"/>
                    <a:pt x="1323" y="149"/>
                    <a:pt x="1388" y="149"/>
                  </a:cubicBezTo>
                  <a:close/>
                  <a:moveTo>
                    <a:pt x="2354" y="1"/>
                  </a:moveTo>
                  <a:cubicBezTo>
                    <a:pt x="2322" y="1"/>
                    <a:pt x="2283" y="31"/>
                    <a:pt x="2298" y="62"/>
                  </a:cubicBezTo>
                  <a:cubicBezTo>
                    <a:pt x="2363" y="235"/>
                    <a:pt x="2363" y="431"/>
                    <a:pt x="2298" y="604"/>
                  </a:cubicBezTo>
                  <a:cubicBezTo>
                    <a:pt x="2255" y="734"/>
                    <a:pt x="2146" y="821"/>
                    <a:pt x="2038" y="842"/>
                  </a:cubicBezTo>
                  <a:cubicBezTo>
                    <a:pt x="1960" y="862"/>
                    <a:pt x="1882" y="872"/>
                    <a:pt x="1806" y="872"/>
                  </a:cubicBezTo>
                  <a:cubicBezTo>
                    <a:pt x="1628" y="872"/>
                    <a:pt x="1459" y="819"/>
                    <a:pt x="1323" y="712"/>
                  </a:cubicBezTo>
                  <a:cubicBezTo>
                    <a:pt x="1409" y="604"/>
                    <a:pt x="1474" y="474"/>
                    <a:pt x="1518" y="344"/>
                  </a:cubicBezTo>
                  <a:cubicBezTo>
                    <a:pt x="1539" y="235"/>
                    <a:pt x="1539" y="170"/>
                    <a:pt x="1474" y="105"/>
                  </a:cubicBezTo>
                  <a:cubicBezTo>
                    <a:pt x="1453" y="84"/>
                    <a:pt x="1415" y="73"/>
                    <a:pt x="1369" y="73"/>
                  </a:cubicBezTo>
                  <a:cubicBezTo>
                    <a:pt x="1323" y="73"/>
                    <a:pt x="1268" y="84"/>
                    <a:pt x="1214" y="105"/>
                  </a:cubicBezTo>
                  <a:cubicBezTo>
                    <a:pt x="1019" y="192"/>
                    <a:pt x="954" y="322"/>
                    <a:pt x="1019" y="474"/>
                  </a:cubicBezTo>
                  <a:cubicBezTo>
                    <a:pt x="1062" y="582"/>
                    <a:pt x="1127" y="647"/>
                    <a:pt x="1214" y="712"/>
                  </a:cubicBezTo>
                  <a:cubicBezTo>
                    <a:pt x="1106" y="842"/>
                    <a:pt x="954" y="929"/>
                    <a:pt x="802" y="973"/>
                  </a:cubicBezTo>
                  <a:cubicBezTo>
                    <a:pt x="772" y="978"/>
                    <a:pt x="743" y="980"/>
                    <a:pt x="715" y="980"/>
                  </a:cubicBezTo>
                  <a:cubicBezTo>
                    <a:pt x="278" y="980"/>
                    <a:pt x="87" y="387"/>
                    <a:pt x="87" y="387"/>
                  </a:cubicBezTo>
                  <a:cubicBezTo>
                    <a:pt x="65" y="344"/>
                    <a:pt x="43" y="344"/>
                    <a:pt x="22" y="344"/>
                  </a:cubicBezTo>
                  <a:cubicBezTo>
                    <a:pt x="0" y="365"/>
                    <a:pt x="0" y="387"/>
                    <a:pt x="0" y="409"/>
                  </a:cubicBezTo>
                  <a:cubicBezTo>
                    <a:pt x="0" y="409"/>
                    <a:pt x="217" y="1059"/>
                    <a:pt x="716" y="1059"/>
                  </a:cubicBezTo>
                  <a:lnTo>
                    <a:pt x="824" y="1038"/>
                  </a:lnTo>
                  <a:cubicBezTo>
                    <a:pt x="997" y="994"/>
                    <a:pt x="1149" y="908"/>
                    <a:pt x="1279" y="756"/>
                  </a:cubicBezTo>
                  <a:cubicBezTo>
                    <a:pt x="1431" y="877"/>
                    <a:pt x="1626" y="946"/>
                    <a:pt x="1819" y="946"/>
                  </a:cubicBezTo>
                  <a:cubicBezTo>
                    <a:pt x="1901" y="946"/>
                    <a:pt x="1982" y="933"/>
                    <a:pt x="2060" y="908"/>
                  </a:cubicBezTo>
                  <a:cubicBezTo>
                    <a:pt x="2190" y="864"/>
                    <a:pt x="2320" y="777"/>
                    <a:pt x="2385" y="647"/>
                  </a:cubicBezTo>
                  <a:cubicBezTo>
                    <a:pt x="2450" y="452"/>
                    <a:pt x="2450" y="235"/>
                    <a:pt x="2385" y="19"/>
                  </a:cubicBezTo>
                  <a:cubicBezTo>
                    <a:pt x="2379" y="6"/>
                    <a:pt x="2367" y="1"/>
                    <a:pt x="23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39" name="Google Shape;5615;p83">
              <a:extLst>
                <a:ext uri="{FF2B5EF4-FFF2-40B4-BE49-F238E27FC236}">
                  <a16:creationId xmlns:a16="http://schemas.microsoft.com/office/drawing/2014/main" id="{07BB42A7-636E-937A-EA4E-B2E8004F4068}"/>
                </a:ext>
              </a:extLst>
            </p:cNvPr>
            <p:cNvSpPr/>
            <p:nvPr/>
          </p:nvSpPr>
          <p:spPr>
            <a:xfrm>
              <a:off x="1765380" y="3905360"/>
              <a:ext cx="103738" cy="39497"/>
            </a:xfrm>
            <a:custGeom>
              <a:avLst/>
              <a:gdLst/>
              <a:ahLst/>
              <a:cxnLst/>
              <a:rect l="l" t="t" r="r" b="b"/>
              <a:pathLst>
                <a:path w="2537" h="966" extrusionOk="0">
                  <a:moveTo>
                    <a:pt x="2276" y="0"/>
                  </a:moveTo>
                  <a:lnTo>
                    <a:pt x="1442" y="128"/>
                  </a:lnTo>
                  <a:lnTo>
                    <a:pt x="1442" y="128"/>
                  </a:lnTo>
                  <a:cubicBezTo>
                    <a:pt x="1428" y="89"/>
                    <a:pt x="1397" y="67"/>
                    <a:pt x="1346" y="67"/>
                  </a:cubicBezTo>
                  <a:cubicBezTo>
                    <a:pt x="1307" y="67"/>
                    <a:pt x="1256" y="80"/>
                    <a:pt x="1192" y="109"/>
                  </a:cubicBezTo>
                  <a:cubicBezTo>
                    <a:pt x="1139" y="131"/>
                    <a:pt x="1097" y="156"/>
                    <a:pt x="1066" y="185"/>
                  </a:cubicBezTo>
                  <a:lnTo>
                    <a:pt x="1066" y="185"/>
                  </a:lnTo>
                  <a:lnTo>
                    <a:pt x="0" y="347"/>
                  </a:lnTo>
                  <a:cubicBezTo>
                    <a:pt x="0" y="347"/>
                    <a:pt x="206" y="966"/>
                    <a:pt x="653" y="966"/>
                  </a:cubicBezTo>
                  <a:cubicBezTo>
                    <a:pt x="687" y="966"/>
                    <a:pt x="722" y="962"/>
                    <a:pt x="759" y="954"/>
                  </a:cubicBezTo>
                  <a:cubicBezTo>
                    <a:pt x="927" y="927"/>
                    <a:pt x="1087" y="810"/>
                    <a:pt x="1211" y="670"/>
                  </a:cubicBezTo>
                  <a:lnTo>
                    <a:pt x="1211" y="670"/>
                  </a:lnTo>
                  <a:cubicBezTo>
                    <a:pt x="1361" y="783"/>
                    <a:pt x="1569" y="866"/>
                    <a:pt x="1768" y="866"/>
                  </a:cubicBezTo>
                  <a:cubicBezTo>
                    <a:pt x="1846" y="866"/>
                    <a:pt x="1923" y="853"/>
                    <a:pt x="1995" y="824"/>
                  </a:cubicBezTo>
                  <a:cubicBezTo>
                    <a:pt x="2537" y="629"/>
                    <a:pt x="2276" y="1"/>
                    <a:pt x="227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40" name="Google Shape;5616;p83">
              <a:extLst>
                <a:ext uri="{FF2B5EF4-FFF2-40B4-BE49-F238E27FC236}">
                  <a16:creationId xmlns:a16="http://schemas.microsoft.com/office/drawing/2014/main" id="{DBFE2F79-54EC-A756-761A-8DE95DF0B7D2}"/>
                </a:ext>
              </a:extLst>
            </p:cNvPr>
            <p:cNvSpPr/>
            <p:nvPr/>
          </p:nvSpPr>
          <p:spPr>
            <a:xfrm>
              <a:off x="1763581" y="3903602"/>
              <a:ext cx="100221" cy="43463"/>
            </a:xfrm>
            <a:custGeom>
              <a:avLst/>
              <a:gdLst/>
              <a:ahLst/>
              <a:cxnLst/>
              <a:rect l="l" t="t" r="r" b="b"/>
              <a:pathLst>
                <a:path w="2451" h="1063" extrusionOk="0">
                  <a:moveTo>
                    <a:pt x="1395" y="142"/>
                  </a:moveTo>
                  <a:cubicBezTo>
                    <a:pt x="1403" y="142"/>
                    <a:pt x="1417" y="152"/>
                    <a:pt x="1432" y="152"/>
                  </a:cubicBezTo>
                  <a:cubicBezTo>
                    <a:pt x="1453" y="174"/>
                    <a:pt x="1453" y="239"/>
                    <a:pt x="1432" y="325"/>
                  </a:cubicBezTo>
                  <a:cubicBezTo>
                    <a:pt x="1388" y="434"/>
                    <a:pt x="1345" y="564"/>
                    <a:pt x="1258" y="651"/>
                  </a:cubicBezTo>
                  <a:cubicBezTo>
                    <a:pt x="1193" y="607"/>
                    <a:pt x="1128" y="542"/>
                    <a:pt x="1085" y="455"/>
                  </a:cubicBezTo>
                  <a:cubicBezTo>
                    <a:pt x="1041" y="325"/>
                    <a:pt x="1085" y="239"/>
                    <a:pt x="1236" y="174"/>
                  </a:cubicBezTo>
                  <a:cubicBezTo>
                    <a:pt x="1280" y="152"/>
                    <a:pt x="1323" y="152"/>
                    <a:pt x="1388" y="152"/>
                  </a:cubicBezTo>
                  <a:cubicBezTo>
                    <a:pt x="1388" y="145"/>
                    <a:pt x="1391" y="142"/>
                    <a:pt x="1395" y="142"/>
                  </a:cubicBezTo>
                  <a:close/>
                  <a:moveTo>
                    <a:pt x="2299" y="0"/>
                  </a:moveTo>
                  <a:cubicBezTo>
                    <a:pt x="2277" y="22"/>
                    <a:pt x="2277" y="43"/>
                    <a:pt x="2277" y="65"/>
                  </a:cubicBezTo>
                  <a:cubicBezTo>
                    <a:pt x="2364" y="239"/>
                    <a:pt x="2364" y="434"/>
                    <a:pt x="2299" y="607"/>
                  </a:cubicBezTo>
                  <a:cubicBezTo>
                    <a:pt x="2255" y="716"/>
                    <a:pt x="2147" y="802"/>
                    <a:pt x="2039" y="846"/>
                  </a:cubicBezTo>
                  <a:cubicBezTo>
                    <a:pt x="1961" y="865"/>
                    <a:pt x="1883" y="875"/>
                    <a:pt x="1806" y="875"/>
                  </a:cubicBezTo>
                  <a:cubicBezTo>
                    <a:pt x="1628" y="875"/>
                    <a:pt x="1460" y="822"/>
                    <a:pt x="1323" y="716"/>
                  </a:cubicBezTo>
                  <a:cubicBezTo>
                    <a:pt x="1410" y="607"/>
                    <a:pt x="1475" y="477"/>
                    <a:pt x="1518" y="347"/>
                  </a:cubicBezTo>
                  <a:cubicBezTo>
                    <a:pt x="1540" y="239"/>
                    <a:pt x="1540" y="152"/>
                    <a:pt x="1475" y="109"/>
                  </a:cubicBezTo>
                  <a:cubicBezTo>
                    <a:pt x="1455" y="79"/>
                    <a:pt x="1423" y="67"/>
                    <a:pt x="1382" y="67"/>
                  </a:cubicBezTo>
                  <a:cubicBezTo>
                    <a:pt x="1334" y="67"/>
                    <a:pt x="1274" y="85"/>
                    <a:pt x="1215" y="109"/>
                  </a:cubicBezTo>
                  <a:cubicBezTo>
                    <a:pt x="1020" y="195"/>
                    <a:pt x="955" y="325"/>
                    <a:pt x="1020" y="477"/>
                  </a:cubicBezTo>
                  <a:cubicBezTo>
                    <a:pt x="1063" y="586"/>
                    <a:pt x="1128" y="651"/>
                    <a:pt x="1215" y="716"/>
                  </a:cubicBezTo>
                  <a:cubicBezTo>
                    <a:pt x="1106" y="846"/>
                    <a:pt x="955" y="932"/>
                    <a:pt x="803" y="976"/>
                  </a:cubicBezTo>
                  <a:cubicBezTo>
                    <a:pt x="774" y="981"/>
                    <a:pt x="745" y="983"/>
                    <a:pt x="718" y="983"/>
                  </a:cubicBezTo>
                  <a:cubicBezTo>
                    <a:pt x="279" y="983"/>
                    <a:pt x="87" y="369"/>
                    <a:pt x="87" y="369"/>
                  </a:cubicBezTo>
                  <a:cubicBezTo>
                    <a:pt x="66" y="347"/>
                    <a:pt x="44" y="347"/>
                    <a:pt x="22" y="347"/>
                  </a:cubicBezTo>
                  <a:cubicBezTo>
                    <a:pt x="1" y="347"/>
                    <a:pt x="1" y="369"/>
                    <a:pt x="1" y="390"/>
                  </a:cubicBezTo>
                  <a:cubicBezTo>
                    <a:pt x="1" y="412"/>
                    <a:pt x="217" y="1062"/>
                    <a:pt x="716" y="1062"/>
                  </a:cubicBezTo>
                  <a:lnTo>
                    <a:pt x="825" y="1019"/>
                  </a:lnTo>
                  <a:cubicBezTo>
                    <a:pt x="998" y="976"/>
                    <a:pt x="1171" y="889"/>
                    <a:pt x="1280" y="759"/>
                  </a:cubicBezTo>
                  <a:cubicBezTo>
                    <a:pt x="1440" y="871"/>
                    <a:pt x="1647" y="936"/>
                    <a:pt x="1858" y="936"/>
                  </a:cubicBezTo>
                  <a:cubicBezTo>
                    <a:pt x="1933" y="936"/>
                    <a:pt x="2008" y="928"/>
                    <a:pt x="2082" y="911"/>
                  </a:cubicBezTo>
                  <a:cubicBezTo>
                    <a:pt x="2212" y="846"/>
                    <a:pt x="2320" y="759"/>
                    <a:pt x="2386" y="629"/>
                  </a:cubicBezTo>
                  <a:cubicBezTo>
                    <a:pt x="2451" y="434"/>
                    <a:pt x="2429" y="217"/>
                    <a:pt x="2364" y="22"/>
                  </a:cubicBezTo>
                  <a:cubicBezTo>
                    <a:pt x="2342" y="0"/>
                    <a:pt x="2320" y="0"/>
                    <a:pt x="2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41" name="Google Shape;5617;p83">
              <a:extLst>
                <a:ext uri="{FF2B5EF4-FFF2-40B4-BE49-F238E27FC236}">
                  <a16:creationId xmlns:a16="http://schemas.microsoft.com/office/drawing/2014/main" id="{8CB2C63A-4123-F2DD-1338-E0415ACDEDED}"/>
                </a:ext>
              </a:extLst>
            </p:cNvPr>
            <p:cNvSpPr/>
            <p:nvPr/>
          </p:nvSpPr>
          <p:spPr>
            <a:xfrm>
              <a:off x="1662872" y="3994907"/>
              <a:ext cx="202569" cy="46326"/>
            </a:xfrm>
            <a:custGeom>
              <a:avLst/>
              <a:gdLst/>
              <a:ahLst/>
              <a:cxnLst/>
              <a:rect l="l" t="t" r="r" b="b"/>
              <a:pathLst>
                <a:path w="4954" h="1133" extrusionOk="0">
                  <a:moveTo>
                    <a:pt x="4372" y="0"/>
                  </a:moveTo>
                  <a:lnTo>
                    <a:pt x="426" y="260"/>
                  </a:lnTo>
                  <a:cubicBezTo>
                    <a:pt x="426" y="260"/>
                    <a:pt x="1" y="1131"/>
                    <a:pt x="930" y="1131"/>
                  </a:cubicBezTo>
                  <a:cubicBezTo>
                    <a:pt x="963" y="1131"/>
                    <a:pt x="997" y="1130"/>
                    <a:pt x="1033" y="1128"/>
                  </a:cubicBezTo>
                  <a:cubicBezTo>
                    <a:pt x="1396" y="1098"/>
                    <a:pt x="1661" y="954"/>
                    <a:pt x="1835" y="786"/>
                  </a:cubicBezTo>
                  <a:lnTo>
                    <a:pt x="1835" y="786"/>
                  </a:lnTo>
                  <a:cubicBezTo>
                    <a:pt x="1974" y="973"/>
                    <a:pt x="2238" y="1129"/>
                    <a:pt x="2612" y="1129"/>
                  </a:cubicBezTo>
                  <a:cubicBezTo>
                    <a:pt x="2634" y="1129"/>
                    <a:pt x="2657" y="1129"/>
                    <a:pt x="2680" y="1128"/>
                  </a:cubicBezTo>
                  <a:cubicBezTo>
                    <a:pt x="2919" y="1116"/>
                    <a:pt x="3103" y="1043"/>
                    <a:pt x="3239" y="945"/>
                  </a:cubicBezTo>
                  <a:lnTo>
                    <a:pt x="3239" y="945"/>
                  </a:lnTo>
                  <a:cubicBezTo>
                    <a:pt x="3338" y="1035"/>
                    <a:pt x="3500" y="1104"/>
                    <a:pt x="3743" y="1128"/>
                  </a:cubicBezTo>
                  <a:cubicBezTo>
                    <a:pt x="3781" y="1131"/>
                    <a:pt x="3817" y="1133"/>
                    <a:pt x="3853" y="1133"/>
                  </a:cubicBezTo>
                  <a:cubicBezTo>
                    <a:pt x="4679" y="1133"/>
                    <a:pt x="4953" y="208"/>
                    <a:pt x="437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42" name="Google Shape;5618;p83">
              <a:extLst>
                <a:ext uri="{FF2B5EF4-FFF2-40B4-BE49-F238E27FC236}">
                  <a16:creationId xmlns:a16="http://schemas.microsoft.com/office/drawing/2014/main" id="{9116D766-FF92-0B16-A9AA-6355996419B6}"/>
                </a:ext>
              </a:extLst>
            </p:cNvPr>
            <p:cNvSpPr/>
            <p:nvPr/>
          </p:nvSpPr>
          <p:spPr>
            <a:xfrm>
              <a:off x="1670518" y="3992985"/>
              <a:ext cx="187971" cy="49924"/>
            </a:xfrm>
            <a:custGeom>
              <a:avLst/>
              <a:gdLst/>
              <a:ahLst/>
              <a:cxnLst/>
              <a:rect l="l" t="t" r="r" b="b"/>
              <a:pathLst>
                <a:path w="4597" h="1221" extrusionOk="0">
                  <a:moveTo>
                    <a:pt x="1800" y="242"/>
                  </a:moveTo>
                  <a:cubicBezTo>
                    <a:pt x="1821" y="242"/>
                    <a:pt x="1821" y="242"/>
                    <a:pt x="1843" y="264"/>
                  </a:cubicBezTo>
                  <a:cubicBezTo>
                    <a:pt x="1865" y="286"/>
                    <a:pt x="1886" y="351"/>
                    <a:pt x="1843" y="481"/>
                  </a:cubicBezTo>
                  <a:cubicBezTo>
                    <a:pt x="1800" y="589"/>
                    <a:pt x="1735" y="698"/>
                    <a:pt x="1648" y="784"/>
                  </a:cubicBezTo>
                  <a:cubicBezTo>
                    <a:pt x="1626" y="741"/>
                    <a:pt x="1605" y="676"/>
                    <a:pt x="1583" y="633"/>
                  </a:cubicBezTo>
                  <a:cubicBezTo>
                    <a:pt x="1540" y="481"/>
                    <a:pt x="1605" y="329"/>
                    <a:pt x="1735" y="264"/>
                  </a:cubicBezTo>
                  <a:cubicBezTo>
                    <a:pt x="1756" y="264"/>
                    <a:pt x="1778" y="242"/>
                    <a:pt x="1800" y="242"/>
                  </a:cubicBezTo>
                  <a:close/>
                  <a:moveTo>
                    <a:pt x="3232" y="363"/>
                  </a:moveTo>
                  <a:cubicBezTo>
                    <a:pt x="3252" y="363"/>
                    <a:pt x="3274" y="379"/>
                    <a:pt x="3274" y="394"/>
                  </a:cubicBezTo>
                  <a:cubicBezTo>
                    <a:pt x="3317" y="481"/>
                    <a:pt x="3317" y="589"/>
                    <a:pt x="3252" y="676"/>
                  </a:cubicBezTo>
                  <a:cubicBezTo>
                    <a:pt x="3209" y="784"/>
                    <a:pt x="3144" y="871"/>
                    <a:pt x="3057" y="936"/>
                  </a:cubicBezTo>
                  <a:cubicBezTo>
                    <a:pt x="2992" y="871"/>
                    <a:pt x="2949" y="784"/>
                    <a:pt x="2949" y="698"/>
                  </a:cubicBezTo>
                  <a:cubicBezTo>
                    <a:pt x="2949" y="546"/>
                    <a:pt x="3057" y="394"/>
                    <a:pt x="3187" y="372"/>
                  </a:cubicBezTo>
                  <a:lnTo>
                    <a:pt x="3209" y="372"/>
                  </a:lnTo>
                  <a:cubicBezTo>
                    <a:pt x="3215" y="366"/>
                    <a:pt x="3223" y="363"/>
                    <a:pt x="3232" y="363"/>
                  </a:cubicBezTo>
                  <a:close/>
                  <a:moveTo>
                    <a:pt x="4198" y="0"/>
                  </a:moveTo>
                  <a:cubicBezTo>
                    <a:pt x="4176" y="0"/>
                    <a:pt x="4146" y="69"/>
                    <a:pt x="4185" y="69"/>
                  </a:cubicBezTo>
                  <a:cubicBezTo>
                    <a:pt x="4401" y="156"/>
                    <a:pt x="4510" y="372"/>
                    <a:pt x="4466" y="611"/>
                  </a:cubicBezTo>
                  <a:cubicBezTo>
                    <a:pt x="4351" y="939"/>
                    <a:pt x="4046" y="1164"/>
                    <a:pt x="3706" y="1164"/>
                  </a:cubicBezTo>
                  <a:cubicBezTo>
                    <a:pt x="3664" y="1164"/>
                    <a:pt x="3621" y="1160"/>
                    <a:pt x="3577" y="1153"/>
                  </a:cubicBezTo>
                  <a:cubicBezTo>
                    <a:pt x="3426" y="1131"/>
                    <a:pt x="3252" y="1088"/>
                    <a:pt x="3122" y="1001"/>
                  </a:cubicBezTo>
                  <a:cubicBezTo>
                    <a:pt x="3209" y="936"/>
                    <a:pt x="3296" y="828"/>
                    <a:pt x="3339" y="719"/>
                  </a:cubicBezTo>
                  <a:cubicBezTo>
                    <a:pt x="3404" y="611"/>
                    <a:pt x="3426" y="481"/>
                    <a:pt x="3361" y="372"/>
                  </a:cubicBezTo>
                  <a:cubicBezTo>
                    <a:pt x="3328" y="324"/>
                    <a:pt x="3296" y="299"/>
                    <a:pt x="3254" y="299"/>
                  </a:cubicBezTo>
                  <a:cubicBezTo>
                    <a:pt x="3240" y="299"/>
                    <a:pt x="3225" y="302"/>
                    <a:pt x="3209" y="307"/>
                  </a:cubicBezTo>
                  <a:cubicBezTo>
                    <a:pt x="3014" y="329"/>
                    <a:pt x="2884" y="503"/>
                    <a:pt x="2884" y="719"/>
                  </a:cubicBezTo>
                  <a:cubicBezTo>
                    <a:pt x="2884" y="806"/>
                    <a:pt x="2927" y="914"/>
                    <a:pt x="2992" y="979"/>
                  </a:cubicBezTo>
                  <a:cubicBezTo>
                    <a:pt x="2840" y="1066"/>
                    <a:pt x="2667" y="1131"/>
                    <a:pt x="2493" y="1131"/>
                  </a:cubicBezTo>
                  <a:cubicBezTo>
                    <a:pt x="2468" y="1133"/>
                    <a:pt x="2443" y="1134"/>
                    <a:pt x="2418" y="1134"/>
                  </a:cubicBezTo>
                  <a:cubicBezTo>
                    <a:pt x="2143" y="1134"/>
                    <a:pt x="1890" y="1026"/>
                    <a:pt x="1691" y="828"/>
                  </a:cubicBezTo>
                  <a:cubicBezTo>
                    <a:pt x="1800" y="719"/>
                    <a:pt x="1865" y="611"/>
                    <a:pt x="1908" y="481"/>
                  </a:cubicBezTo>
                  <a:cubicBezTo>
                    <a:pt x="1973" y="394"/>
                    <a:pt x="1951" y="264"/>
                    <a:pt x="1886" y="199"/>
                  </a:cubicBezTo>
                  <a:cubicBezTo>
                    <a:pt x="1854" y="177"/>
                    <a:pt x="1821" y="166"/>
                    <a:pt x="1789" y="166"/>
                  </a:cubicBezTo>
                  <a:cubicBezTo>
                    <a:pt x="1756" y="166"/>
                    <a:pt x="1724" y="177"/>
                    <a:pt x="1691" y="199"/>
                  </a:cubicBezTo>
                  <a:cubicBezTo>
                    <a:pt x="1540" y="264"/>
                    <a:pt x="1453" y="459"/>
                    <a:pt x="1518" y="633"/>
                  </a:cubicBezTo>
                  <a:cubicBezTo>
                    <a:pt x="1518" y="698"/>
                    <a:pt x="1561" y="763"/>
                    <a:pt x="1583" y="828"/>
                  </a:cubicBezTo>
                  <a:cubicBezTo>
                    <a:pt x="1388" y="1001"/>
                    <a:pt x="1106" y="1110"/>
                    <a:pt x="846" y="1131"/>
                  </a:cubicBezTo>
                  <a:cubicBezTo>
                    <a:pt x="808" y="1134"/>
                    <a:pt x="771" y="1135"/>
                    <a:pt x="736" y="1135"/>
                  </a:cubicBezTo>
                  <a:cubicBezTo>
                    <a:pt x="490" y="1135"/>
                    <a:pt x="315" y="1069"/>
                    <a:pt x="239" y="936"/>
                  </a:cubicBezTo>
                  <a:cubicBezTo>
                    <a:pt x="87" y="719"/>
                    <a:pt x="282" y="307"/>
                    <a:pt x="282" y="307"/>
                  </a:cubicBezTo>
                  <a:cubicBezTo>
                    <a:pt x="282" y="286"/>
                    <a:pt x="282" y="264"/>
                    <a:pt x="260" y="264"/>
                  </a:cubicBezTo>
                  <a:cubicBezTo>
                    <a:pt x="239" y="264"/>
                    <a:pt x="217" y="264"/>
                    <a:pt x="195" y="286"/>
                  </a:cubicBezTo>
                  <a:cubicBezTo>
                    <a:pt x="195" y="307"/>
                    <a:pt x="0" y="719"/>
                    <a:pt x="174" y="979"/>
                  </a:cubicBezTo>
                  <a:cubicBezTo>
                    <a:pt x="269" y="1132"/>
                    <a:pt x="464" y="1200"/>
                    <a:pt x="730" y="1200"/>
                  </a:cubicBezTo>
                  <a:cubicBezTo>
                    <a:pt x="767" y="1200"/>
                    <a:pt x="806" y="1199"/>
                    <a:pt x="846" y="1196"/>
                  </a:cubicBezTo>
                  <a:cubicBezTo>
                    <a:pt x="1128" y="1175"/>
                    <a:pt x="1409" y="1066"/>
                    <a:pt x="1648" y="893"/>
                  </a:cubicBezTo>
                  <a:cubicBezTo>
                    <a:pt x="1827" y="1111"/>
                    <a:pt x="2115" y="1221"/>
                    <a:pt x="2412" y="1221"/>
                  </a:cubicBezTo>
                  <a:cubicBezTo>
                    <a:pt x="2439" y="1221"/>
                    <a:pt x="2466" y="1220"/>
                    <a:pt x="2493" y="1218"/>
                  </a:cubicBezTo>
                  <a:cubicBezTo>
                    <a:pt x="2689" y="1196"/>
                    <a:pt x="2884" y="1153"/>
                    <a:pt x="3035" y="1045"/>
                  </a:cubicBezTo>
                  <a:cubicBezTo>
                    <a:pt x="3187" y="1153"/>
                    <a:pt x="3382" y="1218"/>
                    <a:pt x="3556" y="1218"/>
                  </a:cubicBezTo>
                  <a:lnTo>
                    <a:pt x="3664" y="1218"/>
                  </a:lnTo>
                  <a:cubicBezTo>
                    <a:pt x="3679" y="1219"/>
                    <a:pt x="3695" y="1219"/>
                    <a:pt x="3710" y="1219"/>
                  </a:cubicBezTo>
                  <a:cubicBezTo>
                    <a:pt x="4083" y="1219"/>
                    <a:pt x="4426" y="965"/>
                    <a:pt x="4510" y="611"/>
                  </a:cubicBezTo>
                  <a:cubicBezTo>
                    <a:pt x="4596" y="351"/>
                    <a:pt x="4466" y="91"/>
                    <a:pt x="4206" y="4"/>
                  </a:cubicBezTo>
                  <a:cubicBezTo>
                    <a:pt x="4204" y="1"/>
                    <a:pt x="4201" y="0"/>
                    <a:pt x="41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43" name="Google Shape;5619;p83">
              <a:extLst>
                <a:ext uri="{FF2B5EF4-FFF2-40B4-BE49-F238E27FC236}">
                  <a16:creationId xmlns:a16="http://schemas.microsoft.com/office/drawing/2014/main" id="{A2B82EBD-4879-9010-A972-F2BB31FEA3F2}"/>
                </a:ext>
              </a:extLst>
            </p:cNvPr>
            <p:cNvSpPr/>
            <p:nvPr/>
          </p:nvSpPr>
          <p:spPr>
            <a:xfrm>
              <a:off x="1486477" y="4082654"/>
              <a:ext cx="202774" cy="47143"/>
            </a:xfrm>
            <a:custGeom>
              <a:avLst/>
              <a:gdLst/>
              <a:ahLst/>
              <a:cxnLst/>
              <a:rect l="l" t="t" r="r" b="b"/>
              <a:pathLst>
                <a:path w="4959" h="1153" extrusionOk="0">
                  <a:moveTo>
                    <a:pt x="4371" y="1"/>
                  </a:moveTo>
                  <a:lnTo>
                    <a:pt x="425" y="282"/>
                  </a:lnTo>
                  <a:cubicBezTo>
                    <a:pt x="425" y="282"/>
                    <a:pt x="0" y="1153"/>
                    <a:pt x="930" y="1153"/>
                  </a:cubicBezTo>
                  <a:cubicBezTo>
                    <a:pt x="962" y="1153"/>
                    <a:pt x="996" y="1152"/>
                    <a:pt x="1032" y="1150"/>
                  </a:cubicBezTo>
                  <a:cubicBezTo>
                    <a:pt x="1396" y="1120"/>
                    <a:pt x="1660" y="976"/>
                    <a:pt x="1835" y="808"/>
                  </a:cubicBezTo>
                  <a:lnTo>
                    <a:pt x="1835" y="808"/>
                  </a:lnTo>
                  <a:cubicBezTo>
                    <a:pt x="1973" y="996"/>
                    <a:pt x="2238" y="1151"/>
                    <a:pt x="2611" y="1151"/>
                  </a:cubicBezTo>
                  <a:cubicBezTo>
                    <a:pt x="2634" y="1151"/>
                    <a:pt x="2657" y="1151"/>
                    <a:pt x="2680" y="1150"/>
                  </a:cubicBezTo>
                  <a:cubicBezTo>
                    <a:pt x="2921" y="1132"/>
                    <a:pt x="3107" y="1055"/>
                    <a:pt x="3243" y="955"/>
                  </a:cubicBezTo>
                  <a:lnTo>
                    <a:pt x="3243" y="955"/>
                  </a:lnTo>
                  <a:cubicBezTo>
                    <a:pt x="3343" y="1051"/>
                    <a:pt x="3510" y="1125"/>
                    <a:pt x="3764" y="1150"/>
                  </a:cubicBezTo>
                  <a:cubicBezTo>
                    <a:pt x="3793" y="1152"/>
                    <a:pt x="3822" y="1153"/>
                    <a:pt x="3850" y="1153"/>
                  </a:cubicBezTo>
                  <a:cubicBezTo>
                    <a:pt x="4693" y="1153"/>
                    <a:pt x="4959" y="231"/>
                    <a:pt x="437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44" name="Google Shape;5620;p83">
              <a:extLst>
                <a:ext uri="{FF2B5EF4-FFF2-40B4-BE49-F238E27FC236}">
                  <a16:creationId xmlns:a16="http://schemas.microsoft.com/office/drawing/2014/main" id="{60CA22A8-683B-FAD8-9492-244C4A139F15}"/>
                </a:ext>
              </a:extLst>
            </p:cNvPr>
            <p:cNvSpPr/>
            <p:nvPr/>
          </p:nvSpPr>
          <p:spPr>
            <a:xfrm>
              <a:off x="1494082" y="4081590"/>
              <a:ext cx="188012" cy="49965"/>
            </a:xfrm>
            <a:custGeom>
              <a:avLst/>
              <a:gdLst/>
              <a:ahLst/>
              <a:cxnLst/>
              <a:rect l="l" t="t" r="r" b="b"/>
              <a:pathLst>
                <a:path w="4598" h="1222" extrusionOk="0">
                  <a:moveTo>
                    <a:pt x="1800" y="243"/>
                  </a:moveTo>
                  <a:cubicBezTo>
                    <a:pt x="1822" y="243"/>
                    <a:pt x="1844" y="243"/>
                    <a:pt x="1844" y="265"/>
                  </a:cubicBezTo>
                  <a:cubicBezTo>
                    <a:pt x="1865" y="287"/>
                    <a:pt x="1887" y="352"/>
                    <a:pt x="1844" y="460"/>
                  </a:cubicBezTo>
                  <a:cubicBezTo>
                    <a:pt x="1800" y="590"/>
                    <a:pt x="1735" y="677"/>
                    <a:pt x="1648" y="785"/>
                  </a:cubicBezTo>
                  <a:cubicBezTo>
                    <a:pt x="1627" y="720"/>
                    <a:pt x="1605" y="677"/>
                    <a:pt x="1583" y="634"/>
                  </a:cubicBezTo>
                  <a:cubicBezTo>
                    <a:pt x="1540" y="482"/>
                    <a:pt x="1605" y="330"/>
                    <a:pt x="1735" y="265"/>
                  </a:cubicBezTo>
                  <a:cubicBezTo>
                    <a:pt x="1757" y="265"/>
                    <a:pt x="1779" y="243"/>
                    <a:pt x="1800" y="243"/>
                  </a:cubicBezTo>
                  <a:close/>
                  <a:moveTo>
                    <a:pt x="3209" y="352"/>
                  </a:moveTo>
                  <a:cubicBezTo>
                    <a:pt x="3253" y="352"/>
                    <a:pt x="3275" y="373"/>
                    <a:pt x="3296" y="395"/>
                  </a:cubicBezTo>
                  <a:cubicBezTo>
                    <a:pt x="3318" y="482"/>
                    <a:pt x="3318" y="590"/>
                    <a:pt x="3253" y="677"/>
                  </a:cubicBezTo>
                  <a:cubicBezTo>
                    <a:pt x="3209" y="785"/>
                    <a:pt x="3144" y="872"/>
                    <a:pt x="3058" y="937"/>
                  </a:cubicBezTo>
                  <a:cubicBezTo>
                    <a:pt x="2993" y="872"/>
                    <a:pt x="2949" y="785"/>
                    <a:pt x="2949" y="699"/>
                  </a:cubicBezTo>
                  <a:cubicBezTo>
                    <a:pt x="2949" y="547"/>
                    <a:pt x="3058" y="395"/>
                    <a:pt x="3209" y="352"/>
                  </a:cubicBezTo>
                  <a:close/>
                  <a:moveTo>
                    <a:pt x="4189" y="1"/>
                  </a:moveTo>
                  <a:cubicBezTo>
                    <a:pt x="4153" y="1"/>
                    <a:pt x="4129" y="51"/>
                    <a:pt x="4185" y="70"/>
                  </a:cubicBezTo>
                  <a:cubicBezTo>
                    <a:pt x="4402" y="157"/>
                    <a:pt x="4510" y="373"/>
                    <a:pt x="4445" y="590"/>
                  </a:cubicBezTo>
                  <a:cubicBezTo>
                    <a:pt x="4352" y="927"/>
                    <a:pt x="4065" y="1150"/>
                    <a:pt x="3738" y="1150"/>
                  </a:cubicBezTo>
                  <a:cubicBezTo>
                    <a:pt x="3686" y="1150"/>
                    <a:pt x="3632" y="1144"/>
                    <a:pt x="3578" y="1132"/>
                  </a:cubicBezTo>
                  <a:cubicBezTo>
                    <a:pt x="3405" y="1132"/>
                    <a:pt x="3253" y="1089"/>
                    <a:pt x="3123" y="1002"/>
                  </a:cubicBezTo>
                  <a:cubicBezTo>
                    <a:pt x="3209" y="916"/>
                    <a:pt x="3275" y="829"/>
                    <a:pt x="3340" y="720"/>
                  </a:cubicBezTo>
                  <a:cubicBezTo>
                    <a:pt x="3405" y="612"/>
                    <a:pt x="3405" y="482"/>
                    <a:pt x="3340" y="352"/>
                  </a:cubicBezTo>
                  <a:cubicBezTo>
                    <a:pt x="3318" y="308"/>
                    <a:pt x="3253" y="287"/>
                    <a:pt x="3188" y="287"/>
                  </a:cubicBezTo>
                  <a:cubicBezTo>
                    <a:pt x="2993" y="330"/>
                    <a:pt x="2863" y="504"/>
                    <a:pt x="2884" y="699"/>
                  </a:cubicBezTo>
                  <a:cubicBezTo>
                    <a:pt x="2884" y="807"/>
                    <a:pt x="2928" y="894"/>
                    <a:pt x="2993" y="981"/>
                  </a:cubicBezTo>
                  <a:cubicBezTo>
                    <a:pt x="2841" y="1067"/>
                    <a:pt x="2667" y="1111"/>
                    <a:pt x="2494" y="1132"/>
                  </a:cubicBezTo>
                  <a:cubicBezTo>
                    <a:pt x="2469" y="1134"/>
                    <a:pt x="2443" y="1135"/>
                    <a:pt x="2418" y="1135"/>
                  </a:cubicBezTo>
                  <a:cubicBezTo>
                    <a:pt x="2144" y="1135"/>
                    <a:pt x="1890" y="1027"/>
                    <a:pt x="1692" y="829"/>
                  </a:cubicBezTo>
                  <a:cubicBezTo>
                    <a:pt x="1800" y="742"/>
                    <a:pt x="1865" y="612"/>
                    <a:pt x="1930" y="482"/>
                  </a:cubicBezTo>
                  <a:cubicBezTo>
                    <a:pt x="1974" y="352"/>
                    <a:pt x="1930" y="222"/>
                    <a:pt x="1887" y="200"/>
                  </a:cubicBezTo>
                  <a:cubicBezTo>
                    <a:pt x="1874" y="188"/>
                    <a:pt x="1847" y="175"/>
                    <a:pt x="1806" y="175"/>
                  </a:cubicBezTo>
                  <a:cubicBezTo>
                    <a:pt x="1776" y="175"/>
                    <a:pt x="1738" y="182"/>
                    <a:pt x="1692" y="200"/>
                  </a:cubicBezTo>
                  <a:cubicBezTo>
                    <a:pt x="1540" y="287"/>
                    <a:pt x="1453" y="460"/>
                    <a:pt x="1518" y="655"/>
                  </a:cubicBezTo>
                  <a:cubicBezTo>
                    <a:pt x="1540" y="720"/>
                    <a:pt x="1562" y="764"/>
                    <a:pt x="1605" y="829"/>
                  </a:cubicBezTo>
                  <a:cubicBezTo>
                    <a:pt x="1388" y="1002"/>
                    <a:pt x="1128" y="1111"/>
                    <a:pt x="846" y="1132"/>
                  </a:cubicBezTo>
                  <a:cubicBezTo>
                    <a:pt x="808" y="1135"/>
                    <a:pt x="771" y="1136"/>
                    <a:pt x="736" y="1136"/>
                  </a:cubicBezTo>
                  <a:cubicBezTo>
                    <a:pt x="495" y="1136"/>
                    <a:pt x="334" y="1072"/>
                    <a:pt x="239" y="959"/>
                  </a:cubicBezTo>
                  <a:cubicBezTo>
                    <a:pt x="87" y="720"/>
                    <a:pt x="283" y="330"/>
                    <a:pt x="283" y="330"/>
                  </a:cubicBezTo>
                  <a:cubicBezTo>
                    <a:pt x="283" y="308"/>
                    <a:pt x="283" y="287"/>
                    <a:pt x="261" y="265"/>
                  </a:cubicBezTo>
                  <a:cubicBezTo>
                    <a:pt x="239" y="265"/>
                    <a:pt x="218" y="265"/>
                    <a:pt x="218" y="287"/>
                  </a:cubicBezTo>
                  <a:cubicBezTo>
                    <a:pt x="196" y="308"/>
                    <a:pt x="1" y="720"/>
                    <a:pt x="174" y="1002"/>
                  </a:cubicBezTo>
                  <a:cubicBezTo>
                    <a:pt x="309" y="1137"/>
                    <a:pt x="495" y="1219"/>
                    <a:pt x="683" y="1219"/>
                  </a:cubicBezTo>
                  <a:cubicBezTo>
                    <a:pt x="738" y="1219"/>
                    <a:pt x="793" y="1212"/>
                    <a:pt x="846" y="1197"/>
                  </a:cubicBezTo>
                  <a:cubicBezTo>
                    <a:pt x="1150" y="1197"/>
                    <a:pt x="1432" y="1067"/>
                    <a:pt x="1648" y="894"/>
                  </a:cubicBezTo>
                  <a:cubicBezTo>
                    <a:pt x="1847" y="1112"/>
                    <a:pt x="2137" y="1222"/>
                    <a:pt x="2434" y="1222"/>
                  </a:cubicBezTo>
                  <a:cubicBezTo>
                    <a:pt x="2462" y="1222"/>
                    <a:pt x="2489" y="1221"/>
                    <a:pt x="2516" y="1219"/>
                  </a:cubicBezTo>
                  <a:cubicBezTo>
                    <a:pt x="2689" y="1197"/>
                    <a:pt x="2884" y="1132"/>
                    <a:pt x="3058" y="1046"/>
                  </a:cubicBezTo>
                  <a:cubicBezTo>
                    <a:pt x="3188" y="1154"/>
                    <a:pt x="3383" y="1197"/>
                    <a:pt x="3556" y="1219"/>
                  </a:cubicBezTo>
                  <a:lnTo>
                    <a:pt x="3686" y="1219"/>
                  </a:lnTo>
                  <a:cubicBezTo>
                    <a:pt x="3701" y="1220"/>
                    <a:pt x="3715" y="1220"/>
                    <a:pt x="3729" y="1220"/>
                  </a:cubicBezTo>
                  <a:cubicBezTo>
                    <a:pt x="4083" y="1220"/>
                    <a:pt x="4428" y="966"/>
                    <a:pt x="4532" y="612"/>
                  </a:cubicBezTo>
                  <a:cubicBezTo>
                    <a:pt x="4597" y="352"/>
                    <a:pt x="4445" y="92"/>
                    <a:pt x="4207" y="5"/>
                  </a:cubicBezTo>
                  <a:cubicBezTo>
                    <a:pt x="4201" y="2"/>
                    <a:pt x="4195" y="1"/>
                    <a:pt x="41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345" name="Google Shape;5786;p83">
            <a:extLst>
              <a:ext uri="{FF2B5EF4-FFF2-40B4-BE49-F238E27FC236}">
                <a16:creationId xmlns:a16="http://schemas.microsoft.com/office/drawing/2014/main" id="{681C5ED9-FA26-5B65-C4FD-200AB62FB3E0}"/>
              </a:ext>
            </a:extLst>
          </p:cNvPr>
          <p:cNvGrpSpPr/>
          <p:nvPr/>
        </p:nvGrpSpPr>
        <p:grpSpPr>
          <a:xfrm>
            <a:off x="564311" y="3180682"/>
            <a:ext cx="716214" cy="719141"/>
            <a:chOff x="852275" y="1768528"/>
            <a:chExt cx="927979" cy="931771"/>
          </a:xfrm>
        </p:grpSpPr>
        <p:sp>
          <p:nvSpPr>
            <p:cNvPr id="8346" name="Google Shape;5787;p83">
              <a:extLst>
                <a:ext uri="{FF2B5EF4-FFF2-40B4-BE49-F238E27FC236}">
                  <a16:creationId xmlns:a16="http://schemas.microsoft.com/office/drawing/2014/main" id="{1649B777-C03B-6334-20B4-19D98572CBD5}"/>
                </a:ext>
              </a:extLst>
            </p:cNvPr>
            <p:cNvSpPr/>
            <p:nvPr/>
          </p:nvSpPr>
          <p:spPr>
            <a:xfrm>
              <a:off x="1157339" y="1768528"/>
              <a:ext cx="284790" cy="451807"/>
            </a:xfrm>
            <a:custGeom>
              <a:avLst/>
              <a:gdLst/>
              <a:ahLst/>
              <a:cxnLst/>
              <a:rect l="l" t="t" r="r" b="b"/>
              <a:pathLst>
                <a:path w="5789" h="9184" extrusionOk="0">
                  <a:moveTo>
                    <a:pt x="3296" y="1790"/>
                  </a:moveTo>
                  <a:cubicBezTo>
                    <a:pt x="3382" y="2116"/>
                    <a:pt x="3317" y="2181"/>
                    <a:pt x="3296" y="2202"/>
                  </a:cubicBezTo>
                  <a:cubicBezTo>
                    <a:pt x="3287" y="2207"/>
                    <a:pt x="3278" y="2208"/>
                    <a:pt x="3270" y="2208"/>
                  </a:cubicBezTo>
                  <a:cubicBezTo>
                    <a:pt x="3237" y="2208"/>
                    <a:pt x="3209" y="2181"/>
                    <a:pt x="3209" y="2181"/>
                  </a:cubicBezTo>
                  <a:cubicBezTo>
                    <a:pt x="3122" y="2116"/>
                    <a:pt x="3079" y="2007"/>
                    <a:pt x="3122" y="1920"/>
                  </a:cubicBezTo>
                  <a:cubicBezTo>
                    <a:pt x="3144" y="1834"/>
                    <a:pt x="3209" y="1790"/>
                    <a:pt x="3296" y="1790"/>
                  </a:cubicBezTo>
                  <a:close/>
                  <a:moveTo>
                    <a:pt x="4618" y="4349"/>
                  </a:moveTo>
                  <a:cubicBezTo>
                    <a:pt x="4705" y="4349"/>
                    <a:pt x="4792" y="4349"/>
                    <a:pt x="4878" y="4392"/>
                  </a:cubicBezTo>
                  <a:cubicBezTo>
                    <a:pt x="4792" y="4566"/>
                    <a:pt x="4662" y="4652"/>
                    <a:pt x="4531" y="4652"/>
                  </a:cubicBezTo>
                  <a:cubicBezTo>
                    <a:pt x="4336" y="4631"/>
                    <a:pt x="4293" y="4609"/>
                    <a:pt x="4271" y="4522"/>
                  </a:cubicBezTo>
                  <a:cubicBezTo>
                    <a:pt x="4250" y="4457"/>
                    <a:pt x="4380" y="4370"/>
                    <a:pt x="4531" y="4349"/>
                  </a:cubicBezTo>
                  <a:close/>
                  <a:moveTo>
                    <a:pt x="4510" y="7211"/>
                  </a:moveTo>
                  <a:cubicBezTo>
                    <a:pt x="4640" y="7232"/>
                    <a:pt x="4748" y="7254"/>
                    <a:pt x="4835" y="7319"/>
                  </a:cubicBezTo>
                  <a:cubicBezTo>
                    <a:pt x="4752" y="7385"/>
                    <a:pt x="4657" y="7413"/>
                    <a:pt x="4558" y="7413"/>
                  </a:cubicBezTo>
                  <a:cubicBezTo>
                    <a:pt x="4528" y="7413"/>
                    <a:pt x="4497" y="7411"/>
                    <a:pt x="4466" y="7406"/>
                  </a:cubicBezTo>
                  <a:cubicBezTo>
                    <a:pt x="4423" y="7384"/>
                    <a:pt x="4401" y="7362"/>
                    <a:pt x="4401" y="7297"/>
                  </a:cubicBezTo>
                  <a:cubicBezTo>
                    <a:pt x="4380" y="7276"/>
                    <a:pt x="4401" y="7232"/>
                    <a:pt x="4445" y="7211"/>
                  </a:cubicBezTo>
                  <a:close/>
                  <a:moveTo>
                    <a:pt x="933" y="1"/>
                  </a:moveTo>
                  <a:cubicBezTo>
                    <a:pt x="438" y="1"/>
                    <a:pt x="60" y="78"/>
                    <a:pt x="44" y="78"/>
                  </a:cubicBezTo>
                  <a:cubicBezTo>
                    <a:pt x="44" y="78"/>
                    <a:pt x="22" y="99"/>
                    <a:pt x="22" y="99"/>
                  </a:cubicBezTo>
                  <a:lnTo>
                    <a:pt x="0" y="2463"/>
                  </a:lnTo>
                  <a:cubicBezTo>
                    <a:pt x="0" y="2484"/>
                    <a:pt x="22" y="2484"/>
                    <a:pt x="44" y="2484"/>
                  </a:cubicBezTo>
                  <a:cubicBezTo>
                    <a:pt x="65" y="2484"/>
                    <a:pt x="87" y="2484"/>
                    <a:pt x="87" y="2463"/>
                  </a:cubicBezTo>
                  <a:lnTo>
                    <a:pt x="109" y="143"/>
                  </a:lnTo>
                  <a:cubicBezTo>
                    <a:pt x="198" y="128"/>
                    <a:pt x="512" y="78"/>
                    <a:pt x="910" y="78"/>
                  </a:cubicBezTo>
                  <a:cubicBezTo>
                    <a:pt x="1676" y="78"/>
                    <a:pt x="2751" y="264"/>
                    <a:pt x="3122" y="1248"/>
                  </a:cubicBezTo>
                  <a:cubicBezTo>
                    <a:pt x="3187" y="1400"/>
                    <a:pt x="3231" y="1552"/>
                    <a:pt x="3274" y="1704"/>
                  </a:cubicBezTo>
                  <a:cubicBezTo>
                    <a:pt x="3187" y="1725"/>
                    <a:pt x="3101" y="1790"/>
                    <a:pt x="3057" y="1899"/>
                  </a:cubicBezTo>
                  <a:cubicBezTo>
                    <a:pt x="3014" y="2029"/>
                    <a:pt x="3057" y="2159"/>
                    <a:pt x="3166" y="2246"/>
                  </a:cubicBezTo>
                  <a:cubicBezTo>
                    <a:pt x="3191" y="2271"/>
                    <a:pt x="3231" y="2282"/>
                    <a:pt x="3269" y="2282"/>
                  </a:cubicBezTo>
                  <a:cubicBezTo>
                    <a:pt x="3296" y="2282"/>
                    <a:pt x="3321" y="2276"/>
                    <a:pt x="3339" y="2267"/>
                  </a:cubicBezTo>
                  <a:cubicBezTo>
                    <a:pt x="3426" y="2202"/>
                    <a:pt x="3447" y="2051"/>
                    <a:pt x="3382" y="1769"/>
                  </a:cubicBezTo>
                  <a:lnTo>
                    <a:pt x="3664" y="1769"/>
                  </a:lnTo>
                  <a:cubicBezTo>
                    <a:pt x="4228" y="1834"/>
                    <a:pt x="5160" y="2289"/>
                    <a:pt x="5052" y="3720"/>
                  </a:cubicBezTo>
                  <a:cubicBezTo>
                    <a:pt x="5030" y="3937"/>
                    <a:pt x="4987" y="4154"/>
                    <a:pt x="4900" y="4349"/>
                  </a:cubicBezTo>
                  <a:cubicBezTo>
                    <a:pt x="4819" y="4300"/>
                    <a:pt x="4725" y="4276"/>
                    <a:pt x="4638" y="4276"/>
                  </a:cubicBezTo>
                  <a:cubicBezTo>
                    <a:pt x="4609" y="4276"/>
                    <a:pt x="4580" y="4278"/>
                    <a:pt x="4553" y="4284"/>
                  </a:cubicBezTo>
                  <a:cubicBezTo>
                    <a:pt x="4336" y="4305"/>
                    <a:pt x="4185" y="4414"/>
                    <a:pt x="4185" y="4544"/>
                  </a:cubicBezTo>
                  <a:cubicBezTo>
                    <a:pt x="4185" y="4609"/>
                    <a:pt x="4228" y="4717"/>
                    <a:pt x="4531" y="4739"/>
                  </a:cubicBezTo>
                  <a:cubicBezTo>
                    <a:pt x="4705" y="4739"/>
                    <a:pt x="4857" y="4609"/>
                    <a:pt x="4943" y="4457"/>
                  </a:cubicBezTo>
                  <a:cubicBezTo>
                    <a:pt x="5117" y="4566"/>
                    <a:pt x="5334" y="4826"/>
                    <a:pt x="5442" y="5368"/>
                  </a:cubicBezTo>
                  <a:cubicBezTo>
                    <a:pt x="5681" y="6560"/>
                    <a:pt x="5139" y="7124"/>
                    <a:pt x="4965" y="7254"/>
                  </a:cubicBezTo>
                  <a:lnTo>
                    <a:pt x="4922" y="7297"/>
                  </a:lnTo>
                  <a:cubicBezTo>
                    <a:pt x="4819" y="7212"/>
                    <a:pt x="4677" y="7154"/>
                    <a:pt x="4536" y="7154"/>
                  </a:cubicBezTo>
                  <a:cubicBezTo>
                    <a:pt x="4498" y="7154"/>
                    <a:pt x="4460" y="7158"/>
                    <a:pt x="4423" y="7167"/>
                  </a:cubicBezTo>
                  <a:cubicBezTo>
                    <a:pt x="4358" y="7189"/>
                    <a:pt x="4315" y="7254"/>
                    <a:pt x="4336" y="7341"/>
                  </a:cubicBezTo>
                  <a:cubicBezTo>
                    <a:pt x="4336" y="7406"/>
                    <a:pt x="4380" y="7471"/>
                    <a:pt x="4445" y="7514"/>
                  </a:cubicBezTo>
                  <a:cubicBezTo>
                    <a:pt x="4484" y="7519"/>
                    <a:pt x="4523" y="7522"/>
                    <a:pt x="4561" y="7522"/>
                  </a:cubicBezTo>
                  <a:cubicBezTo>
                    <a:pt x="4694" y="7522"/>
                    <a:pt x="4821" y="7490"/>
                    <a:pt x="4922" y="7406"/>
                  </a:cubicBezTo>
                  <a:cubicBezTo>
                    <a:pt x="4965" y="7449"/>
                    <a:pt x="5030" y="7514"/>
                    <a:pt x="5073" y="7579"/>
                  </a:cubicBezTo>
                  <a:cubicBezTo>
                    <a:pt x="5247" y="7818"/>
                    <a:pt x="5420" y="8338"/>
                    <a:pt x="4748" y="9140"/>
                  </a:cubicBezTo>
                  <a:cubicBezTo>
                    <a:pt x="4727" y="9140"/>
                    <a:pt x="4727" y="9183"/>
                    <a:pt x="4748" y="9183"/>
                  </a:cubicBezTo>
                  <a:lnTo>
                    <a:pt x="4813" y="9183"/>
                  </a:lnTo>
                  <a:cubicBezTo>
                    <a:pt x="5529" y="8338"/>
                    <a:pt x="5334" y="7796"/>
                    <a:pt x="5139" y="7514"/>
                  </a:cubicBezTo>
                  <a:cubicBezTo>
                    <a:pt x="5095" y="7449"/>
                    <a:pt x="5052" y="7406"/>
                    <a:pt x="4987" y="7341"/>
                  </a:cubicBezTo>
                  <a:lnTo>
                    <a:pt x="5030" y="7319"/>
                  </a:lnTo>
                  <a:cubicBezTo>
                    <a:pt x="5204" y="7167"/>
                    <a:pt x="5789" y="6582"/>
                    <a:pt x="5529" y="5346"/>
                  </a:cubicBezTo>
                  <a:cubicBezTo>
                    <a:pt x="5399" y="4761"/>
                    <a:pt x="5182" y="4500"/>
                    <a:pt x="4987" y="4370"/>
                  </a:cubicBezTo>
                  <a:cubicBezTo>
                    <a:pt x="5073" y="4175"/>
                    <a:pt x="5117" y="3937"/>
                    <a:pt x="5139" y="3720"/>
                  </a:cubicBezTo>
                  <a:cubicBezTo>
                    <a:pt x="5204" y="2809"/>
                    <a:pt x="4770" y="1790"/>
                    <a:pt x="3686" y="1682"/>
                  </a:cubicBezTo>
                  <a:lnTo>
                    <a:pt x="3361" y="1682"/>
                  </a:lnTo>
                  <a:cubicBezTo>
                    <a:pt x="3317" y="1530"/>
                    <a:pt x="3274" y="1378"/>
                    <a:pt x="3209" y="1227"/>
                  </a:cubicBezTo>
                  <a:cubicBezTo>
                    <a:pt x="2822" y="198"/>
                    <a:pt x="1727" y="1"/>
                    <a:pt x="9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47" name="Google Shape;5788;p83">
              <a:extLst>
                <a:ext uri="{FF2B5EF4-FFF2-40B4-BE49-F238E27FC236}">
                  <a16:creationId xmlns:a16="http://schemas.microsoft.com/office/drawing/2014/main" id="{171D44AF-F3D6-1AFC-167F-AFB70981DB5B}"/>
                </a:ext>
              </a:extLst>
            </p:cNvPr>
            <p:cNvSpPr/>
            <p:nvPr/>
          </p:nvSpPr>
          <p:spPr>
            <a:xfrm>
              <a:off x="1188234" y="1803506"/>
              <a:ext cx="182464" cy="417912"/>
            </a:xfrm>
            <a:custGeom>
              <a:avLst/>
              <a:gdLst/>
              <a:ahLst/>
              <a:cxnLst/>
              <a:rect l="l" t="t" r="r" b="b"/>
              <a:pathLst>
                <a:path w="3709" h="8495" extrusionOk="0">
                  <a:moveTo>
                    <a:pt x="1584" y="1665"/>
                  </a:moveTo>
                  <a:cubicBezTo>
                    <a:pt x="1540" y="1697"/>
                    <a:pt x="1497" y="1714"/>
                    <a:pt x="1456" y="1714"/>
                  </a:cubicBezTo>
                  <a:cubicBezTo>
                    <a:pt x="1416" y="1714"/>
                    <a:pt x="1378" y="1697"/>
                    <a:pt x="1345" y="1665"/>
                  </a:cubicBezTo>
                  <a:close/>
                  <a:moveTo>
                    <a:pt x="2039" y="3443"/>
                  </a:moveTo>
                  <a:cubicBezTo>
                    <a:pt x="2126" y="3443"/>
                    <a:pt x="2234" y="3486"/>
                    <a:pt x="2299" y="3551"/>
                  </a:cubicBezTo>
                  <a:lnTo>
                    <a:pt x="2321" y="3551"/>
                  </a:lnTo>
                  <a:cubicBezTo>
                    <a:pt x="2256" y="3638"/>
                    <a:pt x="2169" y="3681"/>
                    <a:pt x="2061" y="3703"/>
                  </a:cubicBezTo>
                  <a:cubicBezTo>
                    <a:pt x="2050" y="3708"/>
                    <a:pt x="2038" y="3711"/>
                    <a:pt x="2025" y="3711"/>
                  </a:cubicBezTo>
                  <a:cubicBezTo>
                    <a:pt x="1986" y="3711"/>
                    <a:pt x="1941" y="3686"/>
                    <a:pt x="1909" y="3638"/>
                  </a:cubicBezTo>
                  <a:cubicBezTo>
                    <a:pt x="1887" y="3594"/>
                    <a:pt x="1887" y="3529"/>
                    <a:pt x="1931" y="3486"/>
                  </a:cubicBezTo>
                  <a:cubicBezTo>
                    <a:pt x="1952" y="3443"/>
                    <a:pt x="1996" y="3443"/>
                    <a:pt x="2039" y="3443"/>
                  </a:cubicBezTo>
                  <a:close/>
                  <a:moveTo>
                    <a:pt x="2581" y="5069"/>
                  </a:moveTo>
                  <a:cubicBezTo>
                    <a:pt x="2624" y="5069"/>
                    <a:pt x="2689" y="5134"/>
                    <a:pt x="2798" y="5220"/>
                  </a:cubicBezTo>
                  <a:cubicBezTo>
                    <a:pt x="2689" y="5329"/>
                    <a:pt x="2624" y="5329"/>
                    <a:pt x="2603" y="5329"/>
                  </a:cubicBezTo>
                  <a:cubicBezTo>
                    <a:pt x="2538" y="5285"/>
                    <a:pt x="2494" y="5220"/>
                    <a:pt x="2516" y="5134"/>
                  </a:cubicBezTo>
                  <a:cubicBezTo>
                    <a:pt x="2516" y="5090"/>
                    <a:pt x="2538" y="5069"/>
                    <a:pt x="2581" y="5069"/>
                  </a:cubicBezTo>
                  <a:close/>
                  <a:moveTo>
                    <a:pt x="2841" y="6716"/>
                  </a:moveTo>
                  <a:cubicBezTo>
                    <a:pt x="2906" y="6738"/>
                    <a:pt x="2971" y="6760"/>
                    <a:pt x="3036" y="6825"/>
                  </a:cubicBezTo>
                  <a:lnTo>
                    <a:pt x="2971" y="6868"/>
                  </a:lnTo>
                  <a:cubicBezTo>
                    <a:pt x="2851" y="6988"/>
                    <a:pt x="2758" y="7027"/>
                    <a:pt x="2714" y="7027"/>
                  </a:cubicBezTo>
                  <a:cubicBezTo>
                    <a:pt x="2702" y="7027"/>
                    <a:pt x="2694" y="7024"/>
                    <a:pt x="2689" y="7020"/>
                  </a:cubicBezTo>
                  <a:cubicBezTo>
                    <a:pt x="2646" y="7020"/>
                    <a:pt x="2646" y="6977"/>
                    <a:pt x="2646" y="6933"/>
                  </a:cubicBezTo>
                  <a:cubicBezTo>
                    <a:pt x="2668" y="6846"/>
                    <a:pt x="2711" y="6760"/>
                    <a:pt x="2798" y="6716"/>
                  </a:cubicBezTo>
                  <a:close/>
                  <a:moveTo>
                    <a:pt x="272" y="1"/>
                  </a:moveTo>
                  <a:cubicBezTo>
                    <a:pt x="267" y="1"/>
                    <a:pt x="261" y="6"/>
                    <a:pt x="261" y="17"/>
                  </a:cubicBezTo>
                  <a:cubicBezTo>
                    <a:pt x="239" y="17"/>
                    <a:pt x="239" y="17"/>
                    <a:pt x="239" y="39"/>
                  </a:cubicBezTo>
                  <a:lnTo>
                    <a:pt x="1" y="2098"/>
                  </a:lnTo>
                  <a:cubicBezTo>
                    <a:pt x="1" y="2120"/>
                    <a:pt x="23" y="2131"/>
                    <a:pt x="44" y="2131"/>
                  </a:cubicBezTo>
                  <a:cubicBezTo>
                    <a:pt x="66" y="2131"/>
                    <a:pt x="88" y="2120"/>
                    <a:pt x="88" y="2098"/>
                  </a:cubicBezTo>
                  <a:lnTo>
                    <a:pt x="305" y="82"/>
                  </a:lnTo>
                  <a:cubicBezTo>
                    <a:pt x="500" y="125"/>
                    <a:pt x="1345" y="299"/>
                    <a:pt x="1584" y="819"/>
                  </a:cubicBezTo>
                  <a:cubicBezTo>
                    <a:pt x="1714" y="1058"/>
                    <a:pt x="1735" y="1340"/>
                    <a:pt x="1649" y="1600"/>
                  </a:cubicBezTo>
                  <a:cubicBezTo>
                    <a:pt x="1600" y="1594"/>
                    <a:pt x="1552" y="1592"/>
                    <a:pt x="1508" y="1592"/>
                  </a:cubicBezTo>
                  <a:cubicBezTo>
                    <a:pt x="1376" y="1592"/>
                    <a:pt x="1275" y="1616"/>
                    <a:pt x="1258" y="1665"/>
                  </a:cubicBezTo>
                  <a:cubicBezTo>
                    <a:pt x="1237" y="1686"/>
                    <a:pt x="1237" y="1708"/>
                    <a:pt x="1302" y="1752"/>
                  </a:cubicBezTo>
                  <a:cubicBezTo>
                    <a:pt x="1356" y="1795"/>
                    <a:pt x="1416" y="1817"/>
                    <a:pt x="1475" y="1817"/>
                  </a:cubicBezTo>
                  <a:cubicBezTo>
                    <a:pt x="1535" y="1817"/>
                    <a:pt x="1594" y="1795"/>
                    <a:pt x="1649" y="1752"/>
                  </a:cubicBezTo>
                  <a:cubicBezTo>
                    <a:pt x="1670" y="1730"/>
                    <a:pt x="1670" y="1730"/>
                    <a:pt x="1692" y="1708"/>
                  </a:cubicBezTo>
                  <a:cubicBezTo>
                    <a:pt x="1909" y="1730"/>
                    <a:pt x="2104" y="1817"/>
                    <a:pt x="2299" y="1925"/>
                  </a:cubicBezTo>
                  <a:cubicBezTo>
                    <a:pt x="2646" y="2098"/>
                    <a:pt x="2798" y="2489"/>
                    <a:pt x="2668" y="2857"/>
                  </a:cubicBezTo>
                  <a:cubicBezTo>
                    <a:pt x="2603" y="3096"/>
                    <a:pt x="2516" y="3313"/>
                    <a:pt x="2386" y="3508"/>
                  </a:cubicBezTo>
                  <a:lnTo>
                    <a:pt x="2364" y="3486"/>
                  </a:lnTo>
                  <a:cubicBezTo>
                    <a:pt x="2241" y="3412"/>
                    <a:pt x="2125" y="3373"/>
                    <a:pt x="2032" y="3373"/>
                  </a:cubicBezTo>
                  <a:cubicBezTo>
                    <a:pt x="1961" y="3373"/>
                    <a:pt x="1903" y="3396"/>
                    <a:pt x="1866" y="3443"/>
                  </a:cubicBezTo>
                  <a:cubicBezTo>
                    <a:pt x="1822" y="3508"/>
                    <a:pt x="1800" y="3616"/>
                    <a:pt x="1844" y="3703"/>
                  </a:cubicBezTo>
                  <a:cubicBezTo>
                    <a:pt x="1880" y="3756"/>
                    <a:pt x="1959" y="3795"/>
                    <a:pt x="2035" y="3795"/>
                  </a:cubicBezTo>
                  <a:cubicBezTo>
                    <a:pt x="2051" y="3795"/>
                    <a:pt x="2067" y="3793"/>
                    <a:pt x="2082" y="3789"/>
                  </a:cubicBezTo>
                  <a:cubicBezTo>
                    <a:pt x="2212" y="3768"/>
                    <a:pt x="2321" y="3703"/>
                    <a:pt x="2386" y="3616"/>
                  </a:cubicBezTo>
                  <a:cubicBezTo>
                    <a:pt x="2798" y="3898"/>
                    <a:pt x="3210" y="4483"/>
                    <a:pt x="3015" y="4874"/>
                  </a:cubicBezTo>
                  <a:cubicBezTo>
                    <a:pt x="2971" y="4982"/>
                    <a:pt x="2906" y="5090"/>
                    <a:pt x="2841" y="5199"/>
                  </a:cubicBezTo>
                  <a:cubicBezTo>
                    <a:pt x="2776" y="5090"/>
                    <a:pt x="2668" y="5025"/>
                    <a:pt x="2559" y="5004"/>
                  </a:cubicBezTo>
                  <a:cubicBezTo>
                    <a:pt x="2494" y="5004"/>
                    <a:pt x="2429" y="5069"/>
                    <a:pt x="2429" y="5134"/>
                  </a:cubicBezTo>
                  <a:cubicBezTo>
                    <a:pt x="2408" y="5264"/>
                    <a:pt x="2473" y="5350"/>
                    <a:pt x="2559" y="5416"/>
                  </a:cubicBezTo>
                  <a:cubicBezTo>
                    <a:pt x="2579" y="5420"/>
                    <a:pt x="2598" y="5423"/>
                    <a:pt x="2618" y="5423"/>
                  </a:cubicBezTo>
                  <a:cubicBezTo>
                    <a:pt x="2686" y="5423"/>
                    <a:pt x="2757" y="5391"/>
                    <a:pt x="2841" y="5307"/>
                  </a:cubicBezTo>
                  <a:cubicBezTo>
                    <a:pt x="2950" y="5459"/>
                    <a:pt x="3036" y="5611"/>
                    <a:pt x="3101" y="5784"/>
                  </a:cubicBezTo>
                  <a:cubicBezTo>
                    <a:pt x="3253" y="6088"/>
                    <a:pt x="3253" y="6456"/>
                    <a:pt x="3080" y="6781"/>
                  </a:cubicBezTo>
                  <a:cubicBezTo>
                    <a:pt x="3026" y="6710"/>
                    <a:pt x="2942" y="6667"/>
                    <a:pt x="2853" y="6667"/>
                  </a:cubicBezTo>
                  <a:cubicBezTo>
                    <a:pt x="2835" y="6667"/>
                    <a:pt x="2816" y="6669"/>
                    <a:pt x="2798" y="6673"/>
                  </a:cubicBezTo>
                  <a:cubicBezTo>
                    <a:pt x="2668" y="6716"/>
                    <a:pt x="2581" y="6825"/>
                    <a:pt x="2581" y="6933"/>
                  </a:cubicBezTo>
                  <a:cubicBezTo>
                    <a:pt x="2559" y="7020"/>
                    <a:pt x="2603" y="7085"/>
                    <a:pt x="2646" y="7107"/>
                  </a:cubicBezTo>
                  <a:cubicBezTo>
                    <a:pt x="2667" y="7117"/>
                    <a:pt x="2691" y="7123"/>
                    <a:pt x="2717" y="7123"/>
                  </a:cubicBezTo>
                  <a:cubicBezTo>
                    <a:pt x="2798" y="7123"/>
                    <a:pt x="2905" y="7070"/>
                    <a:pt x="3036" y="6955"/>
                  </a:cubicBezTo>
                  <a:lnTo>
                    <a:pt x="3080" y="6890"/>
                  </a:lnTo>
                  <a:lnTo>
                    <a:pt x="3123" y="6955"/>
                  </a:lnTo>
                  <a:cubicBezTo>
                    <a:pt x="3622" y="7627"/>
                    <a:pt x="2884" y="8429"/>
                    <a:pt x="2884" y="8429"/>
                  </a:cubicBezTo>
                  <a:cubicBezTo>
                    <a:pt x="2884" y="8429"/>
                    <a:pt x="2884" y="8472"/>
                    <a:pt x="2884" y="8472"/>
                  </a:cubicBezTo>
                  <a:lnTo>
                    <a:pt x="2928" y="8472"/>
                  </a:lnTo>
                  <a:cubicBezTo>
                    <a:pt x="2928" y="8494"/>
                    <a:pt x="2928" y="8494"/>
                    <a:pt x="2928" y="8494"/>
                  </a:cubicBezTo>
                  <a:cubicBezTo>
                    <a:pt x="2950" y="8494"/>
                    <a:pt x="3708" y="7670"/>
                    <a:pt x="3166" y="6933"/>
                  </a:cubicBezTo>
                  <a:lnTo>
                    <a:pt x="3123" y="6846"/>
                  </a:lnTo>
                  <a:cubicBezTo>
                    <a:pt x="3318" y="6521"/>
                    <a:pt x="3340" y="6109"/>
                    <a:pt x="3166" y="5762"/>
                  </a:cubicBezTo>
                  <a:cubicBezTo>
                    <a:pt x="3101" y="5589"/>
                    <a:pt x="2993" y="5416"/>
                    <a:pt x="2884" y="5264"/>
                  </a:cubicBezTo>
                  <a:cubicBezTo>
                    <a:pt x="2950" y="5155"/>
                    <a:pt x="3036" y="5025"/>
                    <a:pt x="3080" y="4917"/>
                  </a:cubicBezTo>
                  <a:cubicBezTo>
                    <a:pt x="3296" y="4483"/>
                    <a:pt x="2863" y="3876"/>
                    <a:pt x="2429" y="3551"/>
                  </a:cubicBezTo>
                  <a:cubicBezTo>
                    <a:pt x="2581" y="3356"/>
                    <a:pt x="2668" y="3117"/>
                    <a:pt x="2733" y="2879"/>
                  </a:cubicBezTo>
                  <a:cubicBezTo>
                    <a:pt x="2928" y="2163"/>
                    <a:pt x="2386" y="1860"/>
                    <a:pt x="2039" y="1730"/>
                  </a:cubicBezTo>
                  <a:cubicBezTo>
                    <a:pt x="1931" y="1686"/>
                    <a:pt x="1822" y="1643"/>
                    <a:pt x="1714" y="1643"/>
                  </a:cubicBezTo>
                  <a:cubicBezTo>
                    <a:pt x="1800" y="1361"/>
                    <a:pt x="1757" y="1079"/>
                    <a:pt x="1627" y="819"/>
                  </a:cubicBezTo>
                  <a:cubicBezTo>
                    <a:pt x="1367" y="191"/>
                    <a:pt x="326" y="17"/>
                    <a:pt x="283" y="17"/>
                  </a:cubicBezTo>
                  <a:cubicBezTo>
                    <a:pt x="283" y="6"/>
                    <a:pt x="277" y="1"/>
                    <a:pt x="2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48" name="Google Shape;5789;p83">
              <a:extLst>
                <a:ext uri="{FF2B5EF4-FFF2-40B4-BE49-F238E27FC236}">
                  <a16:creationId xmlns:a16="http://schemas.microsoft.com/office/drawing/2014/main" id="{41B0848D-B8EF-8254-F89A-2C1016987D85}"/>
                </a:ext>
              </a:extLst>
            </p:cNvPr>
            <p:cNvSpPr/>
            <p:nvPr/>
          </p:nvSpPr>
          <p:spPr>
            <a:xfrm>
              <a:off x="1551989" y="2210997"/>
              <a:ext cx="228265" cy="261471"/>
            </a:xfrm>
            <a:custGeom>
              <a:avLst/>
              <a:gdLst/>
              <a:ahLst/>
              <a:cxnLst/>
              <a:rect l="l" t="t" r="r" b="b"/>
              <a:pathLst>
                <a:path w="4640" h="5315" extrusionOk="0">
                  <a:moveTo>
                    <a:pt x="1886" y="3290"/>
                  </a:moveTo>
                  <a:cubicBezTo>
                    <a:pt x="1908" y="3290"/>
                    <a:pt x="1930" y="3290"/>
                    <a:pt x="1995" y="3377"/>
                  </a:cubicBezTo>
                  <a:cubicBezTo>
                    <a:pt x="2038" y="3420"/>
                    <a:pt x="2060" y="3485"/>
                    <a:pt x="2016" y="3528"/>
                  </a:cubicBezTo>
                  <a:cubicBezTo>
                    <a:pt x="1973" y="3572"/>
                    <a:pt x="1930" y="3593"/>
                    <a:pt x="1886" y="3593"/>
                  </a:cubicBezTo>
                  <a:cubicBezTo>
                    <a:pt x="1865" y="3420"/>
                    <a:pt x="1886" y="3290"/>
                    <a:pt x="1886" y="3290"/>
                  </a:cubicBezTo>
                  <a:close/>
                  <a:moveTo>
                    <a:pt x="3924" y="3832"/>
                  </a:moveTo>
                  <a:cubicBezTo>
                    <a:pt x="3968" y="3832"/>
                    <a:pt x="4011" y="3832"/>
                    <a:pt x="4033" y="3853"/>
                  </a:cubicBezTo>
                  <a:lnTo>
                    <a:pt x="4033" y="3875"/>
                  </a:lnTo>
                  <a:cubicBezTo>
                    <a:pt x="4054" y="4027"/>
                    <a:pt x="3968" y="4157"/>
                    <a:pt x="3838" y="4200"/>
                  </a:cubicBezTo>
                  <a:cubicBezTo>
                    <a:pt x="3822" y="4205"/>
                    <a:pt x="3809" y="4208"/>
                    <a:pt x="3798" y="4208"/>
                  </a:cubicBezTo>
                  <a:cubicBezTo>
                    <a:pt x="3761" y="4208"/>
                    <a:pt x="3741" y="4180"/>
                    <a:pt x="3707" y="4114"/>
                  </a:cubicBezTo>
                  <a:cubicBezTo>
                    <a:pt x="3686" y="4027"/>
                    <a:pt x="3642" y="3919"/>
                    <a:pt x="3772" y="3853"/>
                  </a:cubicBezTo>
                  <a:cubicBezTo>
                    <a:pt x="3816" y="3832"/>
                    <a:pt x="3859" y="3832"/>
                    <a:pt x="3903" y="3832"/>
                  </a:cubicBezTo>
                  <a:close/>
                  <a:moveTo>
                    <a:pt x="2927" y="4070"/>
                  </a:moveTo>
                  <a:cubicBezTo>
                    <a:pt x="3035" y="4114"/>
                    <a:pt x="3274" y="4309"/>
                    <a:pt x="3252" y="4461"/>
                  </a:cubicBezTo>
                  <a:cubicBezTo>
                    <a:pt x="3252" y="4526"/>
                    <a:pt x="3144" y="4591"/>
                    <a:pt x="2970" y="4634"/>
                  </a:cubicBezTo>
                  <a:cubicBezTo>
                    <a:pt x="2927" y="4547"/>
                    <a:pt x="2905" y="4439"/>
                    <a:pt x="2884" y="4352"/>
                  </a:cubicBezTo>
                  <a:cubicBezTo>
                    <a:pt x="2862" y="4157"/>
                    <a:pt x="2884" y="4070"/>
                    <a:pt x="2927" y="4070"/>
                  </a:cubicBezTo>
                  <a:close/>
                  <a:moveTo>
                    <a:pt x="1870" y="0"/>
                  </a:moveTo>
                  <a:cubicBezTo>
                    <a:pt x="1696" y="0"/>
                    <a:pt x="1528" y="27"/>
                    <a:pt x="1366" y="81"/>
                  </a:cubicBezTo>
                  <a:cubicBezTo>
                    <a:pt x="455" y="363"/>
                    <a:pt x="22" y="1360"/>
                    <a:pt x="22" y="1404"/>
                  </a:cubicBezTo>
                  <a:cubicBezTo>
                    <a:pt x="0" y="1425"/>
                    <a:pt x="22" y="1447"/>
                    <a:pt x="43" y="1469"/>
                  </a:cubicBezTo>
                  <a:cubicBezTo>
                    <a:pt x="65" y="1469"/>
                    <a:pt x="87" y="1469"/>
                    <a:pt x="87" y="1447"/>
                  </a:cubicBezTo>
                  <a:cubicBezTo>
                    <a:pt x="87" y="1425"/>
                    <a:pt x="520" y="428"/>
                    <a:pt x="1388" y="146"/>
                  </a:cubicBezTo>
                  <a:cubicBezTo>
                    <a:pt x="1542" y="99"/>
                    <a:pt x="1702" y="75"/>
                    <a:pt x="1868" y="75"/>
                  </a:cubicBezTo>
                  <a:cubicBezTo>
                    <a:pt x="2237" y="75"/>
                    <a:pt x="2631" y="195"/>
                    <a:pt x="3035" y="450"/>
                  </a:cubicBezTo>
                  <a:cubicBezTo>
                    <a:pt x="3859" y="970"/>
                    <a:pt x="3556" y="1729"/>
                    <a:pt x="3296" y="2336"/>
                  </a:cubicBezTo>
                  <a:cubicBezTo>
                    <a:pt x="3144" y="2683"/>
                    <a:pt x="3014" y="2986"/>
                    <a:pt x="3122" y="3181"/>
                  </a:cubicBezTo>
                  <a:cubicBezTo>
                    <a:pt x="3187" y="3290"/>
                    <a:pt x="3317" y="3377"/>
                    <a:pt x="3447" y="3377"/>
                  </a:cubicBezTo>
                  <a:cubicBezTo>
                    <a:pt x="3686" y="3398"/>
                    <a:pt x="3903" y="3550"/>
                    <a:pt x="4011" y="3767"/>
                  </a:cubicBezTo>
                  <a:cubicBezTo>
                    <a:pt x="3975" y="3758"/>
                    <a:pt x="3935" y="3753"/>
                    <a:pt x="3895" y="3753"/>
                  </a:cubicBezTo>
                  <a:cubicBezTo>
                    <a:pt x="3838" y="3753"/>
                    <a:pt x="3780" y="3763"/>
                    <a:pt x="3729" y="3788"/>
                  </a:cubicBezTo>
                  <a:cubicBezTo>
                    <a:pt x="3599" y="3853"/>
                    <a:pt x="3556" y="3984"/>
                    <a:pt x="3642" y="4135"/>
                  </a:cubicBezTo>
                  <a:cubicBezTo>
                    <a:pt x="3664" y="4244"/>
                    <a:pt x="3772" y="4287"/>
                    <a:pt x="3859" y="4287"/>
                  </a:cubicBezTo>
                  <a:cubicBezTo>
                    <a:pt x="4033" y="4222"/>
                    <a:pt x="4141" y="4049"/>
                    <a:pt x="4119" y="3875"/>
                  </a:cubicBezTo>
                  <a:lnTo>
                    <a:pt x="4119" y="3875"/>
                  </a:lnTo>
                  <a:cubicBezTo>
                    <a:pt x="4228" y="3919"/>
                    <a:pt x="4314" y="4005"/>
                    <a:pt x="4380" y="4092"/>
                  </a:cubicBezTo>
                  <a:cubicBezTo>
                    <a:pt x="4531" y="4352"/>
                    <a:pt x="4553" y="4677"/>
                    <a:pt x="4423" y="4959"/>
                  </a:cubicBezTo>
                  <a:cubicBezTo>
                    <a:pt x="4293" y="5144"/>
                    <a:pt x="4100" y="5250"/>
                    <a:pt x="3885" y="5250"/>
                  </a:cubicBezTo>
                  <a:cubicBezTo>
                    <a:pt x="3848" y="5250"/>
                    <a:pt x="3810" y="5247"/>
                    <a:pt x="3772" y="5241"/>
                  </a:cubicBezTo>
                  <a:cubicBezTo>
                    <a:pt x="3447" y="5219"/>
                    <a:pt x="3144" y="5024"/>
                    <a:pt x="3014" y="4721"/>
                  </a:cubicBezTo>
                  <a:cubicBezTo>
                    <a:pt x="3209" y="4656"/>
                    <a:pt x="3317" y="4569"/>
                    <a:pt x="3339" y="4461"/>
                  </a:cubicBezTo>
                  <a:cubicBezTo>
                    <a:pt x="3361" y="4265"/>
                    <a:pt x="3100" y="4049"/>
                    <a:pt x="2949" y="3984"/>
                  </a:cubicBezTo>
                  <a:cubicBezTo>
                    <a:pt x="2927" y="3984"/>
                    <a:pt x="2884" y="3984"/>
                    <a:pt x="2862" y="4005"/>
                  </a:cubicBezTo>
                  <a:cubicBezTo>
                    <a:pt x="2775" y="4114"/>
                    <a:pt x="2797" y="4395"/>
                    <a:pt x="2905" y="4656"/>
                  </a:cubicBezTo>
                  <a:lnTo>
                    <a:pt x="2775" y="4656"/>
                  </a:lnTo>
                  <a:cubicBezTo>
                    <a:pt x="2756" y="4658"/>
                    <a:pt x="2737" y="4659"/>
                    <a:pt x="2718" y="4659"/>
                  </a:cubicBezTo>
                  <a:cubicBezTo>
                    <a:pt x="2317" y="4659"/>
                    <a:pt x="2054" y="4224"/>
                    <a:pt x="1930" y="3810"/>
                  </a:cubicBezTo>
                  <a:cubicBezTo>
                    <a:pt x="1930" y="3767"/>
                    <a:pt x="1908" y="3723"/>
                    <a:pt x="1908" y="3680"/>
                  </a:cubicBezTo>
                  <a:cubicBezTo>
                    <a:pt x="1973" y="3680"/>
                    <a:pt x="2038" y="3637"/>
                    <a:pt x="2081" y="3593"/>
                  </a:cubicBezTo>
                  <a:cubicBezTo>
                    <a:pt x="2146" y="3507"/>
                    <a:pt x="2146" y="3398"/>
                    <a:pt x="2060" y="3311"/>
                  </a:cubicBezTo>
                  <a:cubicBezTo>
                    <a:pt x="2012" y="3248"/>
                    <a:pt x="1964" y="3208"/>
                    <a:pt x="1917" y="3208"/>
                  </a:cubicBezTo>
                  <a:cubicBezTo>
                    <a:pt x="1899" y="3208"/>
                    <a:pt x="1882" y="3213"/>
                    <a:pt x="1865" y="3225"/>
                  </a:cubicBezTo>
                  <a:cubicBezTo>
                    <a:pt x="1800" y="3268"/>
                    <a:pt x="1778" y="3398"/>
                    <a:pt x="1800" y="3572"/>
                  </a:cubicBezTo>
                  <a:cubicBezTo>
                    <a:pt x="1604" y="3463"/>
                    <a:pt x="1474" y="3051"/>
                    <a:pt x="1734" y="2184"/>
                  </a:cubicBezTo>
                  <a:cubicBezTo>
                    <a:pt x="1821" y="1837"/>
                    <a:pt x="1800" y="1599"/>
                    <a:pt x="1648" y="1469"/>
                  </a:cubicBezTo>
                  <a:cubicBezTo>
                    <a:pt x="1549" y="1386"/>
                    <a:pt x="1409" y="1355"/>
                    <a:pt x="1254" y="1355"/>
                  </a:cubicBezTo>
                  <a:cubicBezTo>
                    <a:pt x="795" y="1355"/>
                    <a:pt x="206" y="1626"/>
                    <a:pt x="173" y="1642"/>
                  </a:cubicBezTo>
                  <a:cubicBezTo>
                    <a:pt x="152" y="1642"/>
                    <a:pt x="152" y="1664"/>
                    <a:pt x="152" y="1685"/>
                  </a:cubicBezTo>
                  <a:cubicBezTo>
                    <a:pt x="152" y="1701"/>
                    <a:pt x="163" y="1716"/>
                    <a:pt x="177" y="1716"/>
                  </a:cubicBezTo>
                  <a:cubicBezTo>
                    <a:pt x="182" y="1716"/>
                    <a:pt x="189" y="1713"/>
                    <a:pt x="195" y="1707"/>
                  </a:cubicBezTo>
                  <a:cubicBezTo>
                    <a:pt x="212" y="1707"/>
                    <a:pt x="802" y="1433"/>
                    <a:pt x="1238" y="1433"/>
                  </a:cubicBezTo>
                  <a:cubicBezTo>
                    <a:pt x="1376" y="1433"/>
                    <a:pt x="1499" y="1460"/>
                    <a:pt x="1583" y="1534"/>
                  </a:cubicBezTo>
                  <a:cubicBezTo>
                    <a:pt x="1713" y="1642"/>
                    <a:pt x="1734" y="1881"/>
                    <a:pt x="1648" y="2162"/>
                  </a:cubicBezTo>
                  <a:cubicBezTo>
                    <a:pt x="1561" y="2444"/>
                    <a:pt x="1323" y="3398"/>
                    <a:pt x="1756" y="3637"/>
                  </a:cubicBezTo>
                  <a:lnTo>
                    <a:pt x="1821" y="3658"/>
                  </a:lnTo>
                  <a:cubicBezTo>
                    <a:pt x="1821" y="3723"/>
                    <a:pt x="1843" y="3788"/>
                    <a:pt x="1865" y="3832"/>
                  </a:cubicBezTo>
                  <a:cubicBezTo>
                    <a:pt x="1989" y="4288"/>
                    <a:pt x="2293" y="4745"/>
                    <a:pt x="2737" y="4745"/>
                  </a:cubicBezTo>
                  <a:cubicBezTo>
                    <a:pt x="2757" y="4745"/>
                    <a:pt x="2777" y="4744"/>
                    <a:pt x="2797" y="4742"/>
                  </a:cubicBezTo>
                  <a:lnTo>
                    <a:pt x="2927" y="4721"/>
                  </a:lnTo>
                  <a:cubicBezTo>
                    <a:pt x="3079" y="5068"/>
                    <a:pt x="3404" y="5306"/>
                    <a:pt x="3772" y="5306"/>
                  </a:cubicBezTo>
                  <a:lnTo>
                    <a:pt x="3816" y="5306"/>
                  </a:lnTo>
                  <a:cubicBezTo>
                    <a:pt x="3849" y="5312"/>
                    <a:pt x="3883" y="5314"/>
                    <a:pt x="3916" y="5314"/>
                  </a:cubicBezTo>
                  <a:cubicBezTo>
                    <a:pt x="4141" y="5314"/>
                    <a:pt x="4356" y="5191"/>
                    <a:pt x="4488" y="5003"/>
                  </a:cubicBezTo>
                  <a:cubicBezTo>
                    <a:pt x="4640" y="4699"/>
                    <a:pt x="4618" y="4352"/>
                    <a:pt x="4445" y="4049"/>
                  </a:cubicBezTo>
                  <a:cubicBezTo>
                    <a:pt x="4380" y="3919"/>
                    <a:pt x="4249" y="3832"/>
                    <a:pt x="4119" y="3788"/>
                  </a:cubicBezTo>
                  <a:cubicBezTo>
                    <a:pt x="4076" y="3637"/>
                    <a:pt x="3946" y="3398"/>
                    <a:pt x="3469" y="3311"/>
                  </a:cubicBezTo>
                  <a:cubicBezTo>
                    <a:pt x="3361" y="3290"/>
                    <a:pt x="3252" y="3225"/>
                    <a:pt x="3209" y="3138"/>
                  </a:cubicBezTo>
                  <a:cubicBezTo>
                    <a:pt x="3100" y="2965"/>
                    <a:pt x="3230" y="2683"/>
                    <a:pt x="3361" y="2358"/>
                  </a:cubicBezTo>
                  <a:cubicBezTo>
                    <a:pt x="3621" y="1729"/>
                    <a:pt x="3968" y="927"/>
                    <a:pt x="3079" y="385"/>
                  </a:cubicBezTo>
                  <a:cubicBezTo>
                    <a:pt x="2661" y="131"/>
                    <a:pt x="2253" y="0"/>
                    <a:pt x="18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49" name="Google Shape;5790;p83">
              <a:extLst>
                <a:ext uri="{FF2B5EF4-FFF2-40B4-BE49-F238E27FC236}">
                  <a16:creationId xmlns:a16="http://schemas.microsoft.com/office/drawing/2014/main" id="{B1CBB84B-F85A-851D-FCC7-E7DD3B58D14B}"/>
                </a:ext>
              </a:extLst>
            </p:cNvPr>
            <p:cNvSpPr/>
            <p:nvPr/>
          </p:nvSpPr>
          <p:spPr>
            <a:xfrm>
              <a:off x="852275" y="1873660"/>
              <a:ext cx="788743" cy="607903"/>
            </a:xfrm>
            <a:custGeom>
              <a:avLst/>
              <a:gdLst/>
              <a:ahLst/>
              <a:cxnLst/>
              <a:rect l="l" t="t" r="r" b="b"/>
              <a:pathLst>
                <a:path w="16033" h="12357" extrusionOk="0">
                  <a:moveTo>
                    <a:pt x="6982" y="0"/>
                  </a:moveTo>
                  <a:cubicBezTo>
                    <a:pt x="6028" y="0"/>
                    <a:pt x="1" y="1626"/>
                    <a:pt x="1258" y="3903"/>
                  </a:cubicBezTo>
                  <a:cubicBezTo>
                    <a:pt x="1300" y="3978"/>
                    <a:pt x="1462" y="4008"/>
                    <a:pt x="1697" y="4008"/>
                  </a:cubicBezTo>
                  <a:cubicBezTo>
                    <a:pt x="2691" y="4008"/>
                    <a:pt x="4987" y="3469"/>
                    <a:pt x="4987" y="3469"/>
                  </a:cubicBezTo>
                  <a:lnTo>
                    <a:pt x="4987" y="3469"/>
                  </a:lnTo>
                  <a:cubicBezTo>
                    <a:pt x="4987" y="3469"/>
                    <a:pt x="4293" y="8933"/>
                    <a:pt x="5139" y="12011"/>
                  </a:cubicBezTo>
                  <a:cubicBezTo>
                    <a:pt x="5173" y="12146"/>
                    <a:pt x="7710" y="12356"/>
                    <a:pt x="10205" y="12356"/>
                  </a:cubicBezTo>
                  <a:cubicBezTo>
                    <a:pt x="12529" y="12356"/>
                    <a:pt x="14815" y="12174"/>
                    <a:pt x="15004" y="11578"/>
                  </a:cubicBezTo>
                  <a:cubicBezTo>
                    <a:pt x="15384" y="10394"/>
                    <a:pt x="16033" y="6714"/>
                    <a:pt x="9990" y="6714"/>
                  </a:cubicBezTo>
                  <a:cubicBezTo>
                    <a:pt x="9837" y="6714"/>
                    <a:pt x="9680" y="6716"/>
                    <a:pt x="9518" y="6721"/>
                  </a:cubicBezTo>
                  <a:cubicBezTo>
                    <a:pt x="9518" y="6721"/>
                    <a:pt x="7936" y="22"/>
                    <a:pt x="69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50" name="Google Shape;5791;p83">
              <a:extLst>
                <a:ext uri="{FF2B5EF4-FFF2-40B4-BE49-F238E27FC236}">
                  <a16:creationId xmlns:a16="http://schemas.microsoft.com/office/drawing/2014/main" id="{C85DD112-FD6B-96B0-7FC2-D3B0EC607FF3}"/>
                </a:ext>
              </a:extLst>
            </p:cNvPr>
            <p:cNvSpPr/>
            <p:nvPr/>
          </p:nvSpPr>
          <p:spPr>
            <a:xfrm>
              <a:off x="870428" y="1953406"/>
              <a:ext cx="168542" cy="126726"/>
            </a:xfrm>
            <a:custGeom>
              <a:avLst/>
              <a:gdLst/>
              <a:ahLst/>
              <a:cxnLst/>
              <a:rect l="l" t="t" r="r" b="b"/>
              <a:pathLst>
                <a:path w="3426" h="2576" extrusionOk="0">
                  <a:moveTo>
                    <a:pt x="2116" y="1"/>
                  </a:moveTo>
                  <a:cubicBezTo>
                    <a:pt x="2041" y="1"/>
                    <a:pt x="1964" y="22"/>
                    <a:pt x="1886" y="70"/>
                  </a:cubicBezTo>
                  <a:cubicBezTo>
                    <a:pt x="1019" y="569"/>
                    <a:pt x="0" y="1718"/>
                    <a:pt x="369" y="2347"/>
                  </a:cubicBezTo>
                  <a:cubicBezTo>
                    <a:pt x="467" y="2514"/>
                    <a:pt x="729" y="2575"/>
                    <a:pt x="1061" y="2575"/>
                  </a:cubicBezTo>
                  <a:cubicBezTo>
                    <a:pt x="1978" y="2575"/>
                    <a:pt x="3426" y="2108"/>
                    <a:pt x="3426" y="2108"/>
                  </a:cubicBezTo>
                  <a:cubicBezTo>
                    <a:pt x="3426" y="2108"/>
                    <a:pt x="2854" y="1"/>
                    <a:pt x="2116" y="1"/>
                  </a:cubicBezTo>
                  <a:close/>
                </a:path>
              </a:pathLst>
            </a:custGeom>
            <a:solidFill>
              <a:srgbClr val="A5B7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51" name="Google Shape;5792;p83">
              <a:extLst>
                <a:ext uri="{FF2B5EF4-FFF2-40B4-BE49-F238E27FC236}">
                  <a16:creationId xmlns:a16="http://schemas.microsoft.com/office/drawing/2014/main" id="{4DCA9A6A-3C77-D3B9-A9B1-332EE9DCB9FE}"/>
                </a:ext>
              </a:extLst>
            </p:cNvPr>
            <p:cNvSpPr/>
            <p:nvPr/>
          </p:nvSpPr>
          <p:spPr>
            <a:xfrm>
              <a:off x="1125313" y="1923348"/>
              <a:ext cx="35273" cy="52737"/>
            </a:xfrm>
            <a:custGeom>
              <a:avLst/>
              <a:gdLst/>
              <a:ahLst/>
              <a:cxnLst/>
              <a:rect l="l" t="t" r="r" b="b"/>
              <a:pathLst>
                <a:path w="717" h="1072" extrusionOk="0">
                  <a:moveTo>
                    <a:pt x="220" y="0"/>
                  </a:moveTo>
                  <a:cubicBezTo>
                    <a:pt x="205" y="0"/>
                    <a:pt x="190" y="16"/>
                    <a:pt x="174" y="31"/>
                  </a:cubicBezTo>
                  <a:cubicBezTo>
                    <a:pt x="153" y="161"/>
                    <a:pt x="1" y="877"/>
                    <a:pt x="153" y="1028"/>
                  </a:cubicBezTo>
                  <a:cubicBezTo>
                    <a:pt x="174" y="1050"/>
                    <a:pt x="196" y="1050"/>
                    <a:pt x="218" y="1072"/>
                  </a:cubicBezTo>
                  <a:lnTo>
                    <a:pt x="239" y="1050"/>
                  </a:lnTo>
                  <a:cubicBezTo>
                    <a:pt x="434" y="1007"/>
                    <a:pt x="651" y="465"/>
                    <a:pt x="695" y="334"/>
                  </a:cubicBezTo>
                  <a:cubicBezTo>
                    <a:pt x="716" y="313"/>
                    <a:pt x="695" y="291"/>
                    <a:pt x="673" y="291"/>
                  </a:cubicBezTo>
                  <a:cubicBezTo>
                    <a:pt x="651" y="291"/>
                    <a:pt x="630" y="291"/>
                    <a:pt x="630" y="313"/>
                  </a:cubicBezTo>
                  <a:cubicBezTo>
                    <a:pt x="521" y="573"/>
                    <a:pt x="326" y="942"/>
                    <a:pt x="239" y="985"/>
                  </a:cubicBezTo>
                  <a:lnTo>
                    <a:pt x="218" y="985"/>
                  </a:lnTo>
                  <a:cubicBezTo>
                    <a:pt x="109" y="877"/>
                    <a:pt x="196" y="356"/>
                    <a:pt x="261" y="53"/>
                  </a:cubicBezTo>
                  <a:cubicBezTo>
                    <a:pt x="261" y="31"/>
                    <a:pt x="261" y="9"/>
                    <a:pt x="239" y="9"/>
                  </a:cubicBezTo>
                  <a:cubicBezTo>
                    <a:pt x="233" y="3"/>
                    <a:pt x="227" y="0"/>
                    <a:pt x="2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52" name="Google Shape;5793;p83">
              <a:extLst>
                <a:ext uri="{FF2B5EF4-FFF2-40B4-BE49-F238E27FC236}">
                  <a16:creationId xmlns:a16="http://schemas.microsoft.com/office/drawing/2014/main" id="{D7C037DC-E609-4D93-D038-6912E64ABB14}"/>
                </a:ext>
              </a:extLst>
            </p:cNvPr>
            <p:cNvSpPr/>
            <p:nvPr/>
          </p:nvSpPr>
          <p:spPr>
            <a:xfrm>
              <a:off x="923757" y="2025724"/>
              <a:ext cx="49097" cy="35716"/>
            </a:xfrm>
            <a:custGeom>
              <a:avLst/>
              <a:gdLst/>
              <a:ahLst/>
              <a:cxnLst/>
              <a:rect l="l" t="t" r="r" b="b"/>
              <a:pathLst>
                <a:path w="998" h="726" extrusionOk="0">
                  <a:moveTo>
                    <a:pt x="886" y="1"/>
                  </a:moveTo>
                  <a:cubicBezTo>
                    <a:pt x="660" y="1"/>
                    <a:pt x="161" y="499"/>
                    <a:pt x="0" y="660"/>
                  </a:cubicBezTo>
                  <a:cubicBezTo>
                    <a:pt x="0" y="682"/>
                    <a:pt x="0" y="703"/>
                    <a:pt x="0" y="703"/>
                  </a:cubicBezTo>
                  <a:cubicBezTo>
                    <a:pt x="11" y="714"/>
                    <a:pt x="16" y="720"/>
                    <a:pt x="22" y="720"/>
                  </a:cubicBezTo>
                  <a:cubicBezTo>
                    <a:pt x="27" y="720"/>
                    <a:pt x="33" y="714"/>
                    <a:pt x="44" y="703"/>
                  </a:cubicBezTo>
                  <a:cubicBezTo>
                    <a:pt x="44" y="725"/>
                    <a:pt x="65" y="725"/>
                    <a:pt x="65" y="725"/>
                  </a:cubicBezTo>
                  <a:cubicBezTo>
                    <a:pt x="372" y="398"/>
                    <a:pt x="756" y="71"/>
                    <a:pt x="871" y="71"/>
                  </a:cubicBezTo>
                  <a:cubicBezTo>
                    <a:pt x="878" y="71"/>
                    <a:pt x="884" y="72"/>
                    <a:pt x="889" y="75"/>
                  </a:cubicBezTo>
                  <a:cubicBezTo>
                    <a:pt x="911" y="75"/>
                    <a:pt x="911" y="96"/>
                    <a:pt x="911" y="118"/>
                  </a:cubicBezTo>
                  <a:cubicBezTo>
                    <a:pt x="932" y="291"/>
                    <a:pt x="802" y="443"/>
                    <a:pt x="607" y="465"/>
                  </a:cubicBezTo>
                  <a:cubicBezTo>
                    <a:pt x="586" y="465"/>
                    <a:pt x="586" y="487"/>
                    <a:pt x="586" y="508"/>
                  </a:cubicBezTo>
                  <a:cubicBezTo>
                    <a:pt x="586" y="530"/>
                    <a:pt x="607" y="552"/>
                    <a:pt x="629" y="552"/>
                  </a:cubicBezTo>
                  <a:cubicBezTo>
                    <a:pt x="846" y="530"/>
                    <a:pt x="997" y="335"/>
                    <a:pt x="997" y="118"/>
                  </a:cubicBezTo>
                  <a:cubicBezTo>
                    <a:pt x="997" y="75"/>
                    <a:pt x="976" y="31"/>
                    <a:pt x="932" y="10"/>
                  </a:cubicBezTo>
                  <a:cubicBezTo>
                    <a:pt x="919" y="3"/>
                    <a:pt x="903" y="1"/>
                    <a:pt x="8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53" name="Google Shape;5794;p83">
              <a:extLst>
                <a:ext uri="{FF2B5EF4-FFF2-40B4-BE49-F238E27FC236}">
                  <a16:creationId xmlns:a16="http://schemas.microsoft.com/office/drawing/2014/main" id="{104D1989-2618-39B9-16AF-46CC587427A2}"/>
                </a:ext>
              </a:extLst>
            </p:cNvPr>
            <p:cNvSpPr/>
            <p:nvPr/>
          </p:nvSpPr>
          <p:spPr>
            <a:xfrm>
              <a:off x="915197" y="1998421"/>
              <a:ext cx="38470" cy="57657"/>
            </a:xfrm>
            <a:custGeom>
              <a:avLst/>
              <a:gdLst/>
              <a:ahLst/>
              <a:cxnLst/>
              <a:rect l="l" t="t" r="r" b="b"/>
              <a:pathLst>
                <a:path w="782" h="1172" extrusionOk="0">
                  <a:moveTo>
                    <a:pt x="608" y="1"/>
                  </a:moveTo>
                  <a:cubicBezTo>
                    <a:pt x="434" y="1"/>
                    <a:pt x="283" y="88"/>
                    <a:pt x="174" y="218"/>
                  </a:cubicBezTo>
                  <a:cubicBezTo>
                    <a:pt x="109" y="304"/>
                    <a:pt x="87" y="435"/>
                    <a:pt x="131" y="521"/>
                  </a:cubicBezTo>
                  <a:cubicBezTo>
                    <a:pt x="146" y="537"/>
                    <a:pt x="161" y="552"/>
                    <a:pt x="177" y="552"/>
                  </a:cubicBezTo>
                  <a:cubicBezTo>
                    <a:pt x="183" y="552"/>
                    <a:pt x="190" y="549"/>
                    <a:pt x="196" y="543"/>
                  </a:cubicBezTo>
                  <a:cubicBezTo>
                    <a:pt x="218" y="543"/>
                    <a:pt x="218" y="521"/>
                    <a:pt x="218" y="500"/>
                  </a:cubicBezTo>
                  <a:cubicBezTo>
                    <a:pt x="174" y="413"/>
                    <a:pt x="196" y="326"/>
                    <a:pt x="239" y="261"/>
                  </a:cubicBezTo>
                  <a:cubicBezTo>
                    <a:pt x="326" y="153"/>
                    <a:pt x="478" y="88"/>
                    <a:pt x="629" y="88"/>
                  </a:cubicBezTo>
                  <a:cubicBezTo>
                    <a:pt x="673" y="153"/>
                    <a:pt x="348" y="673"/>
                    <a:pt x="22" y="1107"/>
                  </a:cubicBezTo>
                  <a:cubicBezTo>
                    <a:pt x="1" y="1128"/>
                    <a:pt x="1" y="1150"/>
                    <a:pt x="22" y="1172"/>
                  </a:cubicBezTo>
                  <a:lnTo>
                    <a:pt x="44" y="1172"/>
                  </a:lnTo>
                  <a:cubicBezTo>
                    <a:pt x="44" y="1172"/>
                    <a:pt x="66" y="1172"/>
                    <a:pt x="66" y="1150"/>
                  </a:cubicBezTo>
                  <a:cubicBezTo>
                    <a:pt x="239" y="933"/>
                    <a:pt x="781" y="196"/>
                    <a:pt x="695" y="44"/>
                  </a:cubicBezTo>
                  <a:cubicBezTo>
                    <a:pt x="673" y="1"/>
                    <a:pt x="651" y="1"/>
                    <a:pt x="6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54" name="Google Shape;5795;p83">
              <a:extLst>
                <a:ext uri="{FF2B5EF4-FFF2-40B4-BE49-F238E27FC236}">
                  <a16:creationId xmlns:a16="http://schemas.microsoft.com/office/drawing/2014/main" id="{B64E05AB-073D-D7CD-6C90-CCBAF2FEA8A0}"/>
                </a:ext>
              </a:extLst>
            </p:cNvPr>
            <p:cNvSpPr/>
            <p:nvPr/>
          </p:nvSpPr>
          <p:spPr>
            <a:xfrm>
              <a:off x="1055995" y="2008998"/>
              <a:ext cx="17120" cy="45997"/>
            </a:xfrm>
            <a:custGeom>
              <a:avLst/>
              <a:gdLst/>
              <a:ahLst/>
              <a:cxnLst/>
              <a:rect l="l" t="t" r="r" b="b"/>
              <a:pathLst>
                <a:path w="348" h="935" extrusionOk="0">
                  <a:moveTo>
                    <a:pt x="77" y="0"/>
                  </a:moveTo>
                  <a:cubicBezTo>
                    <a:pt x="66" y="0"/>
                    <a:pt x="55" y="1"/>
                    <a:pt x="44" y="3"/>
                  </a:cubicBezTo>
                  <a:cubicBezTo>
                    <a:pt x="22" y="3"/>
                    <a:pt x="1" y="24"/>
                    <a:pt x="1" y="46"/>
                  </a:cubicBezTo>
                  <a:cubicBezTo>
                    <a:pt x="1" y="46"/>
                    <a:pt x="22" y="68"/>
                    <a:pt x="44" y="68"/>
                  </a:cubicBezTo>
                  <a:cubicBezTo>
                    <a:pt x="131" y="68"/>
                    <a:pt x="196" y="111"/>
                    <a:pt x="239" y="198"/>
                  </a:cubicBezTo>
                  <a:cubicBezTo>
                    <a:pt x="326" y="393"/>
                    <a:pt x="109" y="805"/>
                    <a:pt x="66" y="848"/>
                  </a:cubicBezTo>
                  <a:cubicBezTo>
                    <a:pt x="44" y="870"/>
                    <a:pt x="44" y="870"/>
                    <a:pt x="44" y="892"/>
                  </a:cubicBezTo>
                  <a:cubicBezTo>
                    <a:pt x="44" y="913"/>
                    <a:pt x="66" y="935"/>
                    <a:pt x="87" y="935"/>
                  </a:cubicBezTo>
                  <a:cubicBezTo>
                    <a:pt x="239" y="740"/>
                    <a:pt x="326" y="501"/>
                    <a:pt x="347" y="263"/>
                  </a:cubicBezTo>
                  <a:cubicBezTo>
                    <a:pt x="347" y="122"/>
                    <a:pt x="217" y="0"/>
                    <a:pt x="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55" name="Google Shape;5796;p83">
              <a:extLst>
                <a:ext uri="{FF2B5EF4-FFF2-40B4-BE49-F238E27FC236}">
                  <a16:creationId xmlns:a16="http://schemas.microsoft.com/office/drawing/2014/main" id="{6CED4180-BB90-D0F6-9CF7-7A00C8C99518}"/>
                </a:ext>
              </a:extLst>
            </p:cNvPr>
            <p:cNvSpPr/>
            <p:nvPr/>
          </p:nvSpPr>
          <p:spPr>
            <a:xfrm>
              <a:off x="1208503" y="1831007"/>
              <a:ext cx="110492" cy="96176"/>
            </a:xfrm>
            <a:custGeom>
              <a:avLst/>
              <a:gdLst/>
              <a:ahLst/>
              <a:cxnLst/>
              <a:rect l="l" t="t" r="r" b="b"/>
              <a:pathLst>
                <a:path w="2246" h="1955" extrusionOk="0">
                  <a:moveTo>
                    <a:pt x="1497" y="0"/>
                  </a:moveTo>
                  <a:lnTo>
                    <a:pt x="1" y="1518"/>
                  </a:lnTo>
                  <a:cubicBezTo>
                    <a:pt x="109" y="1648"/>
                    <a:pt x="174" y="1800"/>
                    <a:pt x="261" y="1951"/>
                  </a:cubicBezTo>
                  <a:cubicBezTo>
                    <a:pt x="303" y="1953"/>
                    <a:pt x="344" y="1954"/>
                    <a:pt x="383" y="1954"/>
                  </a:cubicBezTo>
                  <a:cubicBezTo>
                    <a:pt x="2245" y="1954"/>
                    <a:pt x="1497" y="0"/>
                    <a:pt x="1497" y="0"/>
                  </a:cubicBezTo>
                  <a:close/>
                </a:path>
              </a:pathLst>
            </a:custGeom>
            <a:solidFill>
              <a:srgbClr val="A5B7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56" name="Google Shape;5797;p83">
              <a:extLst>
                <a:ext uri="{FF2B5EF4-FFF2-40B4-BE49-F238E27FC236}">
                  <a16:creationId xmlns:a16="http://schemas.microsoft.com/office/drawing/2014/main" id="{B0B61EBF-8801-08D0-36BA-F9A0B6255106}"/>
                </a:ext>
              </a:extLst>
            </p:cNvPr>
            <p:cNvSpPr/>
            <p:nvPr/>
          </p:nvSpPr>
          <p:spPr>
            <a:xfrm>
              <a:off x="1210668" y="1863230"/>
              <a:ext cx="58690" cy="58444"/>
            </a:xfrm>
            <a:custGeom>
              <a:avLst/>
              <a:gdLst/>
              <a:ahLst/>
              <a:cxnLst/>
              <a:rect l="l" t="t" r="r" b="b"/>
              <a:pathLst>
                <a:path w="1193" h="1188" extrusionOk="0">
                  <a:moveTo>
                    <a:pt x="1149" y="1"/>
                  </a:moveTo>
                  <a:cubicBezTo>
                    <a:pt x="1144" y="1"/>
                    <a:pt x="1138" y="6"/>
                    <a:pt x="1128" y="17"/>
                  </a:cubicBezTo>
                  <a:lnTo>
                    <a:pt x="22" y="971"/>
                  </a:lnTo>
                  <a:cubicBezTo>
                    <a:pt x="0" y="993"/>
                    <a:pt x="0" y="1014"/>
                    <a:pt x="22" y="1036"/>
                  </a:cubicBezTo>
                  <a:cubicBezTo>
                    <a:pt x="33" y="1047"/>
                    <a:pt x="44" y="1052"/>
                    <a:pt x="54" y="1052"/>
                  </a:cubicBezTo>
                  <a:cubicBezTo>
                    <a:pt x="65" y="1052"/>
                    <a:pt x="76" y="1047"/>
                    <a:pt x="87" y="1036"/>
                  </a:cubicBezTo>
                  <a:lnTo>
                    <a:pt x="1084" y="169"/>
                  </a:lnTo>
                  <a:lnTo>
                    <a:pt x="1084" y="169"/>
                  </a:lnTo>
                  <a:cubicBezTo>
                    <a:pt x="1019" y="407"/>
                    <a:pt x="846" y="906"/>
                    <a:pt x="564" y="1058"/>
                  </a:cubicBezTo>
                  <a:cubicBezTo>
                    <a:pt x="513" y="1083"/>
                    <a:pt x="462" y="1094"/>
                    <a:pt x="412" y="1094"/>
                  </a:cubicBezTo>
                  <a:cubicBezTo>
                    <a:pt x="376" y="1094"/>
                    <a:pt x="340" y="1089"/>
                    <a:pt x="304" y="1080"/>
                  </a:cubicBezTo>
                  <a:cubicBezTo>
                    <a:pt x="299" y="1077"/>
                    <a:pt x="294" y="1076"/>
                    <a:pt x="289" y="1076"/>
                  </a:cubicBezTo>
                  <a:cubicBezTo>
                    <a:pt x="252" y="1076"/>
                    <a:pt x="222" y="1145"/>
                    <a:pt x="260" y="1145"/>
                  </a:cubicBezTo>
                  <a:cubicBezTo>
                    <a:pt x="304" y="1166"/>
                    <a:pt x="369" y="1188"/>
                    <a:pt x="412" y="1188"/>
                  </a:cubicBezTo>
                  <a:cubicBezTo>
                    <a:pt x="477" y="1188"/>
                    <a:pt x="542" y="1166"/>
                    <a:pt x="586" y="1145"/>
                  </a:cubicBezTo>
                  <a:cubicBezTo>
                    <a:pt x="998" y="928"/>
                    <a:pt x="1193" y="104"/>
                    <a:pt x="1193" y="61"/>
                  </a:cubicBezTo>
                  <a:cubicBezTo>
                    <a:pt x="1193" y="39"/>
                    <a:pt x="1193" y="17"/>
                    <a:pt x="1171" y="17"/>
                  </a:cubicBezTo>
                  <a:cubicBezTo>
                    <a:pt x="1160" y="6"/>
                    <a:pt x="1155" y="1"/>
                    <a:pt x="11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57" name="Google Shape;5798;p83">
              <a:extLst>
                <a:ext uri="{FF2B5EF4-FFF2-40B4-BE49-F238E27FC236}">
                  <a16:creationId xmlns:a16="http://schemas.microsoft.com/office/drawing/2014/main" id="{12AE59C2-BF13-5BCE-7291-2C90736DF688}"/>
                </a:ext>
              </a:extLst>
            </p:cNvPr>
            <p:cNvSpPr/>
            <p:nvPr/>
          </p:nvSpPr>
          <p:spPr>
            <a:xfrm>
              <a:off x="1003749" y="1872577"/>
              <a:ext cx="194173" cy="107786"/>
            </a:xfrm>
            <a:custGeom>
              <a:avLst/>
              <a:gdLst/>
              <a:ahLst/>
              <a:cxnLst/>
              <a:rect l="l" t="t" r="r" b="b"/>
              <a:pathLst>
                <a:path w="3947" h="2191" extrusionOk="0">
                  <a:moveTo>
                    <a:pt x="3881" y="1"/>
                  </a:moveTo>
                  <a:cubicBezTo>
                    <a:pt x="3729" y="66"/>
                    <a:pt x="369" y="1497"/>
                    <a:pt x="22" y="2147"/>
                  </a:cubicBezTo>
                  <a:cubicBezTo>
                    <a:pt x="0" y="2147"/>
                    <a:pt x="0" y="2190"/>
                    <a:pt x="22" y="2190"/>
                  </a:cubicBezTo>
                  <a:lnTo>
                    <a:pt x="44" y="2190"/>
                  </a:lnTo>
                  <a:cubicBezTo>
                    <a:pt x="65" y="2190"/>
                    <a:pt x="65" y="2190"/>
                    <a:pt x="87" y="2169"/>
                  </a:cubicBezTo>
                  <a:cubicBezTo>
                    <a:pt x="434" y="1562"/>
                    <a:pt x="3881" y="66"/>
                    <a:pt x="3903" y="66"/>
                  </a:cubicBezTo>
                  <a:cubicBezTo>
                    <a:pt x="3924" y="66"/>
                    <a:pt x="3946" y="44"/>
                    <a:pt x="3924" y="22"/>
                  </a:cubicBezTo>
                  <a:cubicBezTo>
                    <a:pt x="3924" y="1"/>
                    <a:pt x="3903" y="1"/>
                    <a:pt x="38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58" name="Google Shape;5799;p83">
              <a:extLst>
                <a:ext uri="{FF2B5EF4-FFF2-40B4-BE49-F238E27FC236}">
                  <a16:creationId xmlns:a16="http://schemas.microsoft.com/office/drawing/2014/main" id="{D8DF5232-79BD-F25C-D646-1ED635EAD0BE}"/>
                </a:ext>
              </a:extLst>
            </p:cNvPr>
            <p:cNvSpPr/>
            <p:nvPr/>
          </p:nvSpPr>
          <p:spPr>
            <a:xfrm>
              <a:off x="934383" y="2283856"/>
              <a:ext cx="147241" cy="226592"/>
            </a:xfrm>
            <a:custGeom>
              <a:avLst/>
              <a:gdLst/>
              <a:ahLst/>
              <a:cxnLst/>
              <a:rect l="l" t="t" r="r" b="b"/>
              <a:pathLst>
                <a:path w="2993" h="4606" extrusionOk="0">
                  <a:moveTo>
                    <a:pt x="729" y="0"/>
                  </a:moveTo>
                  <a:cubicBezTo>
                    <a:pt x="554" y="0"/>
                    <a:pt x="418" y="40"/>
                    <a:pt x="348" y="139"/>
                  </a:cubicBezTo>
                  <a:cubicBezTo>
                    <a:pt x="1" y="660"/>
                    <a:pt x="88" y="4606"/>
                    <a:pt x="88" y="4606"/>
                  </a:cubicBezTo>
                  <a:lnTo>
                    <a:pt x="1280" y="4541"/>
                  </a:lnTo>
                  <a:cubicBezTo>
                    <a:pt x="1280" y="4541"/>
                    <a:pt x="847" y="1332"/>
                    <a:pt x="1128" y="1180"/>
                  </a:cubicBezTo>
                  <a:cubicBezTo>
                    <a:pt x="1148" y="1170"/>
                    <a:pt x="1172" y="1166"/>
                    <a:pt x="1200" y="1166"/>
                  </a:cubicBezTo>
                  <a:cubicBezTo>
                    <a:pt x="1623" y="1166"/>
                    <a:pt x="2993" y="2156"/>
                    <a:pt x="2993" y="2156"/>
                  </a:cubicBezTo>
                  <a:lnTo>
                    <a:pt x="2906" y="725"/>
                  </a:lnTo>
                  <a:cubicBezTo>
                    <a:pt x="2906" y="725"/>
                    <a:pt x="1471" y="0"/>
                    <a:pt x="7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59" name="Google Shape;5800;p83">
              <a:extLst>
                <a:ext uri="{FF2B5EF4-FFF2-40B4-BE49-F238E27FC236}">
                  <a16:creationId xmlns:a16="http://schemas.microsoft.com/office/drawing/2014/main" id="{C5D5AF9A-EC47-5716-DBA7-0B3C692BC283}"/>
                </a:ext>
              </a:extLst>
            </p:cNvPr>
            <p:cNvSpPr/>
            <p:nvPr/>
          </p:nvSpPr>
          <p:spPr>
            <a:xfrm>
              <a:off x="1081577" y="2402664"/>
              <a:ext cx="120577" cy="267768"/>
            </a:xfrm>
            <a:custGeom>
              <a:avLst/>
              <a:gdLst/>
              <a:ahLst/>
              <a:cxnLst/>
              <a:rect l="l" t="t" r="r" b="b"/>
              <a:pathLst>
                <a:path w="2451" h="5443" extrusionOk="0">
                  <a:moveTo>
                    <a:pt x="1605" y="1"/>
                  </a:moveTo>
                  <a:cubicBezTo>
                    <a:pt x="1475" y="66"/>
                    <a:pt x="23" y="348"/>
                    <a:pt x="1" y="5248"/>
                  </a:cubicBezTo>
                  <a:lnTo>
                    <a:pt x="1150" y="5443"/>
                  </a:lnTo>
                  <a:cubicBezTo>
                    <a:pt x="1150" y="5443"/>
                    <a:pt x="1302" y="1323"/>
                    <a:pt x="2451" y="781"/>
                  </a:cubicBezTo>
                  <a:lnTo>
                    <a:pt x="160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60" name="Google Shape;5801;p83">
              <a:extLst>
                <a:ext uri="{FF2B5EF4-FFF2-40B4-BE49-F238E27FC236}">
                  <a16:creationId xmlns:a16="http://schemas.microsoft.com/office/drawing/2014/main" id="{97015F5E-F603-C38E-EE0E-5EDBAF9CC304}"/>
                </a:ext>
              </a:extLst>
            </p:cNvPr>
            <p:cNvSpPr/>
            <p:nvPr/>
          </p:nvSpPr>
          <p:spPr>
            <a:xfrm>
              <a:off x="1499694" y="2406944"/>
              <a:ext cx="186695" cy="201650"/>
            </a:xfrm>
            <a:custGeom>
              <a:avLst/>
              <a:gdLst/>
              <a:ahLst/>
              <a:cxnLst/>
              <a:rect l="l" t="t" r="r" b="b"/>
              <a:pathLst>
                <a:path w="3795" h="4099" extrusionOk="0">
                  <a:moveTo>
                    <a:pt x="1713" y="1"/>
                  </a:moveTo>
                  <a:lnTo>
                    <a:pt x="716" y="304"/>
                  </a:lnTo>
                  <a:cubicBezTo>
                    <a:pt x="694" y="434"/>
                    <a:pt x="1" y="1735"/>
                    <a:pt x="2971" y="4098"/>
                  </a:cubicBezTo>
                  <a:lnTo>
                    <a:pt x="3795" y="3274"/>
                  </a:lnTo>
                  <a:cubicBezTo>
                    <a:pt x="3795" y="3274"/>
                    <a:pt x="1345" y="1193"/>
                    <a:pt x="17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61" name="Google Shape;5802;p83">
              <a:extLst>
                <a:ext uri="{FF2B5EF4-FFF2-40B4-BE49-F238E27FC236}">
                  <a16:creationId xmlns:a16="http://schemas.microsoft.com/office/drawing/2014/main" id="{2520C6CB-9B0B-1C59-64AB-ECCD226D15B0}"/>
                </a:ext>
              </a:extLst>
            </p:cNvPr>
            <p:cNvSpPr/>
            <p:nvPr/>
          </p:nvSpPr>
          <p:spPr>
            <a:xfrm>
              <a:off x="1390922" y="2452795"/>
              <a:ext cx="145076" cy="236825"/>
            </a:xfrm>
            <a:custGeom>
              <a:avLst/>
              <a:gdLst/>
              <a:ahLst/>
              <a:cxnLst/>
              <a:rect l="l" t="t" r="r" b="b"/>
              <a:pathLst>
                <a:path w="2949" h="4814" extrusionOk="0">
                  <a:moveTo>
                    <a:pt x="1214" y="1"/>
                  </a:moveTo>
                  <a:lnTo>
                    <a:pt x="1214" y="1"/>
                  </a:lnTo>
                  <a:cubicBezTo>
                    <a:pt x="1149" y="109"/>
                    <a:pt x="0" y="2342"/>
                    <a:pt x="1908" y="4814"/>
                  </a:cubicBezTo>
                  <a:lnTo>
                    <a:pt x="2949" y="4315"/>
                  </a:lnTo>
                  <a:cubicBezTo>
                    <a:pt x="2949" y="4315"/>
                    <a:pt x="1388" y="1518"/>
                    <a:pt x="2103" y="521"/>
                  </a:cubicBezTo>
                  <a:lnTo>
                    <a:pt x="12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62" name="Google Shape;5803;p83">
              <a:extLst>
                <a:ext uri="{FF2B5EF4-FFF2-40B4-BE49-F238E27FC236}">
                  <a16:creationId xmlns:a16="http://schemas.microsoft.com/office/drawing/2014/main" id="{DCA890F5-627B-B4A4-DC55-0C07B44DD451}"/>
                </a:ext>
              </a:extLst>
            </p:cNvPr>
            <p:cNvSpPr/>
            <p:nvPr/>
          </p:nvSpPr>
          <p:spPr>
            <a:xfrm>
              <a:off x="1173328" y="2374081"/>
              <a:ext cx="360550" cy="115313"/>
            </a:xfrm>
            <a:custGeom>
              <a:avLst/>
              <a:gdLst/>
              <a:ahLst/>
              <a:cxnLst/>
              <a:rect l="l" t="t" r="r" b="b"/>
              <a:pathLst>
                <a:path w="7329" h="2344" extrusionOk="0">
                  <a:moveTo>
                    <a:pt x="3786" y="1"/>
                  </a:moveTo>
                  <a:cubicBezTo>
                    <a:pt x="3075" y="1"/>
                    <a:pt x="2413" y="101"/>
                    <a:pt x="1973" y="257"/>
                  </a:cubicBezTo>
                  <a:cubicBezTo>
                    <a:pt x="1106" y="582"/>
                    <a:pt x="391" y="1254"/>
                    <a:pt x="0" y="2078"/>
                  </a:cubicBezTo>
                  <a:cubicBezTo>
                    <a:pt x="1106" y="2255"/>
                    <a:pt x="2224" y="2343"/>
                    <a:pt x="3342" y="2343"/>
                  </a:cubicBezTo>
                  <a:cubicBezTo>
                    <a:pt x="4680" y="2343"/>
                    <a:pt x="6017" y="2217"/>
                    <a:pt x="7328" y="1969"/>
                  </a:cubicBezTo>
                  <a:cubicBezTo>
                    <a:pt x="7164" y="492"/>
                    <a:pt x="5356" y="1"/>
                    <a:pt x="3786" y="1"/>
                  </a:cubicBezTo>
                  <a:close/>
                </a:path>
              </a:pathLst>
            </a:custGeom>
            <a:solidFill>
              <a:srgbClr val="A5B7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63" name="Google Shape;5804;p83">
              <a:extLst>
                <a:ext uri="{FF2B5EF4-FFF2-40B4-BE49-F238E27FC236}">
                  <a16:creationId xmlns:a16="http://schemas.microsoft.com/office/drawing/2014/main" id="{5E9266D8-5A4E-AD8F-B2E1-5C02CA98128B}"/>
                </a:ext>
              </a:extLst>
            </p:cNvPr>
            <p:cNvSpPr/>
            <p:nvPr/>
          </p:nvSpPr>
          <p:spPr>
            <a:xfrm>
              <a:off x="1068786" y="2256552"/>
              <a:ext cx="91798" cy="213359"/>
            </a:xfrm>
            <a:custGeom>
              <a:avLst/>
              <a:gdLst/>
              <a:ahLst/>
              <a:cxnLst/>
              <a:rect l="l" t="t" r="r" b="b"/>
              <a:pathLst>
                <a:path w="1866" h="4337" extrusionOk="0">
                  <a:moveTo>
                    <a:pt x="283" y="1"/>
                  </a:moveTo>
                  <a:cubicBezTo>
                    <a:pt x="283" y="1"/>
                    <a:pt x="1" y="2429"/>
                    <a:pt x="22" y="3274"/>
                  </a:cubicBezTo>
                  <a:cubicBezTo>
                    <a:pt x="22" y="3751"/>
                    <a:pt x="326" y="4163"/>
                    <a:pt x="760" y="4337"/>
                  </a:cubicBezTo>
                  <a:cubicBezTo>
                    <a:pt x="1865" y="2342"/>
                    <a:pt x="283" y="1"/>
                    <a:pt x="283" y="1"/>
                  </a:cubicBezTo>
                  <a:close/>
                </a:path>
              </a:pathLst>
            </a:custGeom>
            <a:solidFill>
              <a:srgbClr val="A5B7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64" name="Google Shape;5805;p83">
              <a:extLst>
                <a:ext uri="{FF2B5EF4-FFF2-40B4-BE49-F238E27FC236}">
                  <a16:creationId xmlns:a16="http://schemas.microsoft.com/office/drawing/2014/main" id="{E720F959-B04B-A157-92C9-3D432A260BC3}"/>
                </a:ext>
              </a:extLst>
            </p:cNvPr>
            <p:cNvSpPr/>
            <p:nvPr/>
          </p:nvSpPr>
          <p:spPr>
            <a:xfrm>
              <a:off x="1079462" y="2392284"/>
              <a:ext cx="10725" cy="24302"/>
            </a:xfrm>
            <a:custGeom>
              <a:avLst/>
              <a:gdLst/>
              <a:ahLst/>
              <a:cxnLst/>
              <a:rect l="l" t="t" r="r" b="b"/>
              <a:pathLst>
                <a:path w="218" h="494" extrusionOk="0">
                  <a:moveTo>
                    <a:pt x="55" y="0"/>
                  </a:moveTo>
                  <a:cubicBezTo>
                    <a:pt x="44" y="0"/>
                    <a:pt x="33" y="6"/>
                    <a:pt x="22" y="17"/>
                  </a:cubicBezTo>
                  <a:cubicBezTo>
                    <a:pt x="1" y="38"/>
                    <a:pt x="1" y="60"/>
                    <a:pt x="22" y="82"/>
                  </a:cubicBezTo>
                  <a:cubicBezTo>
                    <a:pt x="109" y="168"/>
                    <a:pt x="131" y="320"/>
                    <a:pt x="109" y="450"/>
                  </a:cubicBezTo>
                  <a:cubicBezTo>
                    <a:pt x="109" y="472"/>
                    <a:pt x="109" y="494"/>
                    <a:pt x="131" y="494"/>
                  </a:cubicBezTo>
                  <a:cubicBezTo>
                    <a:pt x="152" y="494"/>
                    <a:pt x="174" y="472"/>
                    <a:pt x="174" y="450"/>
                  </a:cubicBezTo>
                  <a:cubicBezTo>
                    <a:pt x="217" y="299"/>
                    <a:pt x="174" y="147"/>
                    <a:pt x="87" y="17"/>
                  </a:cubicBezTo>
                  <a:cubicBezTo>
                    <a:pt x="76" y="6"/>
                    <a:pt x="66" y="0"/>
                    <a:pt x="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65" name="Google Shape;5806;p83">
              <a:extLst>
                <a:ext uri="{FF2B5EF4-FFF2-40B4-BE49-F238E27FC236}">
                  <a16:creationId xmlns:a16="http://schemas.microsoft.com/office/drawing/2014/main" id="{F79236C9-3C31-7396-FA95-55E1C0622963}"/>
                </a:ext>
              </a:extLst>
            </p:cNvPr>
            <p:cNvSpPr/>
            <p:nvPr/>
          </p:nvSpPr>
          <p:spPr>
            <a:xfrm>
              <a:off x="1082660" y="2356026"/>
              <a:ext cx="10725" cy="24302"/>
            </a:xfrm>
            <a:custGeom>
              <a:avLst/>
              <a:gdLst/>
              <a:ahLst/>
              <a:cxnLst/>
              <a:rect l="l" t="t" r="r" b="b"/>
              <a:pathLst>
                <a:path w="218" h="494" extrusionOk="0">
                  <a:moveTo>
                    <a:pt x="44" y="0"/>
                  </a:moveTo>
                  <a:cubicBezTo>
                    <a:pt x="33" y="0"/>
                    <a:pt x="22" y="6"/>
                    <a:pt x="22" y="17"/>
                  </a:cubicBezTo>
                  <a:cubicBezTo>
                    <a:pt x="1" y="17"/>
                    <a:pt x="1" y="38"/>
                    <a:pt x="22" y="60"/>
                  </a:cubicBezTo>
                  <a:cubicBezTo>
                    <a:pt x="87" y="168"/>
                    <a:pt x="131" y="298"/>
                    <a:pt x="109" y="429"/>
                  </a:cubicBezTo>
                  <a:cubicBezTo>
                    <a:pt x="109" y="450"/>
                    <a:pt x="109" y="472"/>
                    <a:pt x="131" y="494"/>
                  </a:cubicBezTo>
                  <a:cubicBezTo>
                    <a:pt x="152" y="494"/>
                    <a:pt x="174" y="472"/>
                    <a:pt x="174" y="450"/>
                  </a:cubicBezTo>
                  <a:cubicBezTo>
                    <a:pt x="217" y="298"/>
                    <a:pt x="174" y="125"/>
                    <a:pt x="66" y="17"/>
                  </a:cubicBezTo>
                  <a:cubicBezTo>
                    <a:pt x="66" y="6"/>
                    <a:pt x="55" y="0"/>
                    <a:pt x="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66" name="Google Shape;5807;p83">
              <a:extLst>
                <a:ext uri="{FF2B5EF4-FFF2-40B4-BE49-F238E27FC236}">
                  <a16:creationId xmlns:a16="http://schemas.microsoft.com/office/drawing/2014/main" id="{C5FDDC9A-D847-2258-D688-835DD4694B10}"/>
                </a:ext>
              </a:extLst>
            </p:cNvPr>
            <p:cNvSpPr/>
            <p:nvPr/>
          </p:nvSpPr>
          <p:spPr>
            <a:xfrm>
              <a:off x="1093335" y="2384806"/>
              <a:ext cx="10725" cy="24302"/>
            </a:xfrm>
            <a:custGeom>
              <a:avLst/>
              <a:gdLst/>
              <a:ahLst/>
              <a:cxnLst/>
              <a:rect l="l" t="t" r="r" b="b"/>
              <a:pathLst>
                <a:path w="218" h="494" extrusionOk="0">
                  <a:moveTo>
                    <a:pt x="52" y="1"/>
                  </a:moveTo>
                  <a:cubicBezTo>
                    <a:pt x="44" y="1"/>
                    <a:pt x="33" y="6"/>
                    <a:pt x="22" y="17"/>
                  </a:cubicBezTo>
                  <a:cubicBezTo>
                    <a:pt x="0" y="39"/>
                    <a:pt x="0" y="60"/>
                    <a:pt x="22" y="82"/>
                  </a:cubicBezTo>
                  <a:cubicBezTo>
                    <a:pt x="109" y="169"/>
                    <a:pt x="130" y="320"/>
                    <a:pt x="109" y="451"/>
                  </a:cubicBezTo>
                  <a:cubicBezTo>
                    <a:pt x="109" y="472"/>
                    <a:pt x="109" y="494"/>
                    <a:pt x="130" y="494"/>
                  </a:cubicBezTo>
                  <a:cubicBezTo>
                    <a:pt x="152" y="494"/>
                    <a:pt x="174" y="472"/>
                    <a:pt x="174" y="451"/>
                  </a:cubicBezTo>
                  <a:cubicBezTo>
                    <a:pt x="217" y="299"/>
                    <a:pt x="174" y="147"/>
                    <a:pt x="65" y="17"/>
                  </a:cubicBezTo>
                  <a:cubicBezTo>
                    <a:pt x="65" y="6"/>
                    <a:pt x="60" y="1"/>
                    <a:pt x="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67" name="Google Shape;5808;p83">
              <a:extLst>
                <a:ext uri="{FF2B5EF4-FFF2-40B4-BE49-F238E27FC236}">
                  <a16:creationId xmlns:a16="http://schemas.microsoft.com/office/drawing/2014/main" id="{DDB8D39C-EE68-017C-848B-A18416240EEA}"/>
                </a:ext>
              </a:extLst>
            </p:cNvPr>
            <p:cNvSpPr/>
            <p:nvPr/>
          </p:nvSpPr>
          <p:spPr>
            <a:xfrm>
              <a:off x="1093335" y="2423228"/>
              <a:ext cx="10725" cy="24302"/>
            </a:xfrm>
            <a:custGeom>
              <a:avLst/>
              <a:gdLst/>
              <a:ahLst/>
              <a:cxnLst/>
              <a:rect l="l" t="t" r="r" b="b"/>
              <a:pathLst>
                <a:path w="218" h="494" extrusionOk="0">
                  <a:moveTo>
                    <a:pt x="52" y="0"/>
                  </a:moveTo>
                  <a:cubicBezTo>
                    <a:pt x="44" y="0"/>
                    <a:pt x="33" y="6"/>
                    <a:pt x="22" y="16"/>
                  </a:cubicBezTo>
                  <a:cubicBezTo>
                    <a:pt x="0" y="16"/>
                    <a:pt x="0" y="60"/>
                    <a:pt x="22" y="60"/>
                  </a:cubicBezTo>
                  <a:cubicBezTo>
                    <a:pt x="109" y="168"/>
                    <a:pt x="130" y="298"/>
                    <a:pt x="109" y="428"/>
                  </a:cubicBezTo>
                  <a:cubicBezTo>
                    <a:pt x="109" y="450"/>
                    <a:pt x="109" y="472"/>
                    <a:pt x="130" y="493"/>
                  </a:cubicBezTo>
                  <a:cubicBezTo>
                    <a:pt x="152" y="493"/>
                    <a:pt x="174" y="472"/>
                    <a:pt x="174" y="450"/>
                  </a:cubicBezTo>
                  <a:cubicBezTo>
                    <a:pt x="217" y="298"/>
                    <a:pt x="174" y="147"/>
                    <a:pt x="65" y="16"/>
                  </a:cubicBezTo>
                  <a:cubicBezTo>
                    <a:pt x="65" y="6"/>
                    <a:pt x="60" y="0"/>
                    <a:pt x="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68" name="Google Shape;5809;p83">
              <a:extLst>
                <a:ext uri="{FF2B5EF4-FFF2-40B4-BE49-F238E27FC236}">
                  <a16:creationId xmlns:a16="http://schemas.microsoft.com/office/drawing/2014/main" id="{6297178F-5EBA-492B-B7AE-3087161D26B6}"/>
                </a:ext>
              </a:extLst>
            </p:cNvPr>
            <p:cNvSpPr/>
            <p:nvPr/>
          </p:nvSpPr>
          <p:spPr>
            <a:xfrm>
              <a:off x="1494676" y="2274459"/>
              <a:ext cx="21055" cy="16284"/>
            </a:xfrm>
            <a:custGeom>
              <a:avLst/>
              <a:gdLst/>
              <a:ahLst/>
              <a:cxnLst/>
              <a:rect l="l" t="t" r="r" b="b"/>
              <a:pathLst>
                <a:path w="428" h="331" extrusionOk="0">
                  <a:moveTo>
                    <a:pt x="43" y="1"/>
                  </a:moveTo>
                  <a:cubicBezTo>
                    <a:pt x="11" y="1"/>
                    <a:pt x="0" y="52"/>
                    <a:pt x="38" y="70"/>
                  </a:cubicBezTo>
                  <a:cubicBezTo>
                    <a:pt x="38" y="70"/>
                    <a:pt x="298" y="135"/>
                    <a:pt x="341" y="287"/>
                  </a:cubicBezTo>
                  <a:cubicBezTo>
                    <a:pt x="363" y="309"/>
                    <a:pt x="363" y="330"/>
                    <a:pt x="385" y="330"/>
                  </a:cubicBezTo>
                  <a:lnTo>
                    <a:pt x="406" y="309"/>
                  </a:lnTo>
                  <a:cubicBezTo>
                    <a:pt x="428" y="309"/>
                    <a:pt x="428" y="287"/>
                    <a:pt x="428" y="265"/>
                  </a:cubicBezTo>
                  <a:cubicBezTo>
                    <a:pt x="341" y="70"/>
                    <a:pt x="59" y="5"/>
                    <a:pt x="59" y="5"/>
                  </a:cubicBezTo>
                  <a:cubicBezTo>
                    <a:pt x="53" y="2"/>
                    <a:pt x="48" y="1"/>
                    <a:pt x="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69" name="Google Shape;5810;p83">
              <a:extLst>
                <a:ext uri="{FF2B5EF4-FFF2-40B4-BE49-F238E27FC236}">
                  <a16:creationId xmlns:a16="http://schemas.microsoft.com/office/drawing/2014/main" id="{B631B3EA-550A-43E6-B4CB-09D75A1F3A06}"/>
                </a:ext>
              </a:extLst>
            </p:cNvPr>
            <p:cNvSpPr/>
            <p:nvPr/>
          </p:nvSpPr>
          <p:spPr>
            <a:xfrm>
              <a:off x="1473030" y="2242679"/>
              <a:ext cx="21400" cy="16038"/>
            </a:xfrm>
            <a:custGeom>
              <a:avLst/>
              <a:gdLst/>
              <a:ahLst/>
              <a:cxnLst/>
              <a:rect l="l" t="t" r="r" b="b"/>
              <a:pathLst>
                <a:path w="435" h="326" extrusionOk="0">
                  <a:moveTo>
                    <a:pt x="66" y="1"/>
                  </a:moveTo>
                  <a:cubicBezTo>
                    <a:pt x="44" y="1"/>
                    <a:pt x="22" y="1"/>
                    <a:pt x="1" y="22"/>
                  </a:cubicBezTo>
                  <a:cubicBezTo>
                    <a:pt x="1" y="44"/>
                    <a:pt x="22" y="66"/>
                    <a:pt x="44" y="87"/>
                  </a:cubicBezTo>
                  <a:cubicBezTo>
                    <a:pt x="44" y="87"/>
                    <a:pt x="283" y="131"/>
                    <a:pt x="348" y="304"/>
                  </a:cubicBezTo>
                  <a:cubicBezTo>
                    <a:pt x="348" y="304"/>
                    <a:pt x="369" y="326"/>
                    <a:pt x="391" y="326"/>
                  </a:cubicBezTo>
                  <a:cubicBezTo>
                    <a:pt x="413" y="304"/>
                    <a:pt x="434" y="283"/>
                    <a:pt x="413" y="261"/>
                  </a:cubicBezTo>
                  <a:cubicBezTo>
                    <a:pt x="348" y="66"/>
                    <a:pt x="66" y="1"/>
                    <a:pt x="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70" name="Google Shape;5811;p83">
              <a:extLst>
                <a:ext uri="{FF2B5EF4-FFF2-40B4-BE49-F238E27FC236}">
                  <a16:creationId xmlns:a16="http://schemas.microsoft.com/office/drawing/2014/main" id="{E2F3E074-BBAA-AA43-3CCE-CE504124DA48}"/>
                </a:ext>
              </a:extLst>
            </p:cNvPr>
            <p:cNvSpPr/>
            <p:nvPr/>
          </p:nvSpPr>
          <p:spPr>
            <a:xfrm>
              <a:off x="1508254" y="2256109"/>
              <a:ext cx="21351" cy="16480"/>
            </a:xfrm>
            <a:custGeom>
              <a:avLst/>
              <a:gdLst/>
              <a:ahLst/>
              <a:cxnLst/>
              <a:rect l="l" t="t" r="r" b="b"/>
              <a:pathLst>
                <a:path w="434" h="335" extrusionOk="0">
                  <a:moveTo>
                    <a:pt x="47" y="1"/>
                  </a:moveTo>
                  <a:cubicBezTo>
                    <a:pt x="33" y="1"/>
                    <a:pt x="22" y="16"/>
                    <a:pt x="22" y="31"/>
                  </a:cubicBezTo>
                  <a:cubicBezTo>
                    <a:pt x="0" y="53"/>
                    <a:pt x="22" y="75"/>
                    <a:pt x="44" y="75"/>
                  </a:cubicBezTo>
                  <a:cubicBezTo>
                    <a:pt x="44" y="75"/>
                    <a:pt x="282" y="140"/>
                    <a:pt x="347" y="291"/>
                  </a:cubicBezTo>
                  <a:cubicBezTo>
                    <a:pt x="347" y="313"/>
                    <a:pt x="369" y="335"/>
                    <a:pt x="390" y="335"/>
                  </a:cubicBezTo>
                  <a:lnTo>
                    <a:pt x="412" y="313"/>
                  </a:lnTo>
                  <a:cubicBezTo>
                    <a:pt x="412" y="313"/>
                    <a:pt x="434" y="291"/>
                    <a:pt x="434" y="270"/>
                  </a:cubicBezTo>
                  <a:cubicBezTo>
                    <a:pt x="347" y="140"/>
                    <a:pt x="217" y="31"/>
                    <a:pt x="65" y="10"/>
                  </a:cubicBezTo>
                  <a:cubicBezTo>
                    <a:pt x="59" y="3"/>
                    <a:pt x="52" y="1"/>
                    <a:pt x="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71" name="Google Shape;5812;p83">
              <a:extLst>
                <a:ext uri="{FF2B5EF4-FFF2-40B4-BE49-F238E27FC236}">
                  <a16:creationId xmlns:a16="http://schemas.microsoft.com/office/drawing/2014/main" id="{A09C7F15-F68D-A5A3-9E03-5246319EBBC9}"/>
                </a:ext>
              </a:extLst>
            </p:cNvPr>
            <p:cNvSpPr/>
            <p:nvPr/>
          </p:nvSpPr>
          <p:spPr>
            <a:xfrm>
              <a:off x="1452761" y="2262554"/>
              <a:ext cx="24598" cy="7920"/>
            </a:xfrm>
            <a:custGeom>
              <a:avLst/>
              <a:gdLst/>
              <a:ahLst/>
              <a:cxnLst/>
              <a:rect l="l" t="t" r="r" b="b"/>
              <a:pathLst>
                <a:path w="500" h="161" extrusionOk="0">
                  <a:moveTo>
                    <a:pt x="154" y="1"/>
                  </a:moveTo>
                  <a:cubicBezTo>
                    <a:pt x="117" y="1"/>
                    <a:pt x="80" y="4"/>
                    <a:pt x="44" y="9"/>
                  </a:cubicBezTo>
                  <a:cubicBezTo>
                    <a:pt x="22" y="30"/>
                    <a:pt x="1" y="52"/>
                    <a:pt x="1" y="74"/>
                  </a:cubicBezTo>
                  <a:cubicBezTo>
                    <a:pt x="22" y="95"/>
                    <a:pt x="44" y="95"/>
                    <a:pt x="66" y="95"/>
                  </a:cubicBezTo>
                  <a:cubicBezTo>
                    <a:pt x="98" y="90"/>
                    <a:pt x="131" y="87"/>
                    <a:pt x="163" y="87"/>
                  </a:cubicBezTo>
                  <a:cubicBezTo>
                    <a:pt x="260" y="87"/>
                    <a:pt x="353" y="112"/>
                    <a:pt x="434" y="160"/>
                  </a:cubicBezTo>
                  <a:lnTo>
                    <a:pt x="499" y="160"/>
                  </a:lnTo>
                  <a:cubicBezTo>
                    <a:pt x="499" y="139"/>
                    <a:pt x="499" y="117"/>
                    <a:pt x="499" y="95"/>
                  </a:cubicBezTo>
                  <a:cubicBezTo>
                    <a:pt x="400" y="29"/>
                    <a:pt x="275" y="1"/>
                    <a:pt x="1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72" name="Google Shape;5813;p83">
              <a:extLst>
                <a:ext uri="{FF2B5EF4-FFF2-40B4-BE49-F238E27FC236}">
                  <a16:creationId xmlns:a16="http://schemas.microsoft.com/office/drawing/2014/main" id="{ED5C0C82-4F27-9A11-E7D0-693ECCBBB92D}"/>
                </a:ext>
              </a:extLst>
            </p:cNvPr>
            <p:cNvSpPr/>
            <p:nvPr/>
          </p:nvSpPr>
          <p:spPr>
            <a:xfrm>
              <a:off x="1437855" y="2238645"/>
              <a:ext cx="24548" cy="8363"/>
            </a:xfrm>
            <a:custGeom>
              <a:avLst/>
              <a:gdLst/>
              <a:ahLst/>
              <a:cxnLst/>
              <a:rect l="l" t="t" r="r" b="b"/>
              <a:pathLst>
                <a:path w="499" h="170" extrusionOk="0">
                  <a:moveTo>
                    <a:pt x="169" y="1"/>
                  </a:moveTo>
                  <a:cubicBezTo>
                    <a:pt x="126" y="1"/>
                    <a:pt x="84" y="6"/>
                    <a:pt x="44" y="18"/>
                  </a:cubicBezTo>
                  <a:cubicBezTo>
                    <a:pt x="0" y="18"/>
                    <a:pt x="0" y="104"/>
                    <a:pt x="65" y="104"/>
                  </a:cubicBezTo>
                  <a:cubicBezTo>
                    <a:pt x="109" y="90"/>
                    <a:pt x="152" y="83"/>
                    <a:pt x="195" y="83"/>
                  </a:cubicBezTo>
                  <a:cubicBezTo>
                    <a:pt x="280" y="83"/>
                    <a:pt x="362" y="112"/>
                    <a:pt x="434" y="169"/>
                  </a:cubicBezTo>
                  <a:lnTo>
                    <a:pt x="477" y="169"/>
                  </a:lnTo>
                  <a:cubicBezTo>
                    <a:pt x="499" y="148"/>
                    <a:pt x="499" y="126"/>
                    <a:pt x="477" y="104"/>
                  </a:cubicBezTo>
                  <a:cubicBezTo>
                    <a:pt x="398" y="41"/>
                    <a:pt x="284" y="1"/>
                    <a:pt x="1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73" name="Google Shape;5814;p83">
              <a:extLst>
                <a:ext uri="{FF2B5EF4-FFF2-40B4-BE49-F238E27FC236}">
                  <a16:creationId xmlns:a16="http://schemas.microsoft.com/office/drawing/2014/main" id="{D4E9208E-AF73-8E2F-8FA9-643B5746BFBB}"/>
                </a:ext>
              </a:extLst>
            </p:cNvPr>
            <p:cNvSpPr/>
            <p:nvPr/>
          </p:nvSpPr>
          <p:spPr>
            <a:xfrm>
              <a:off x="1272507" y="2094008"/>
              <a:ext cx="7527" cy="23958"/>
            </a:xfrm>
            <a:custGeom>
              <a:avLst/>
              <a:gdLst/>
              <a:ahLst/>
              <a:cxnLst/>
              <a:rect l="l" t="t" r="r" b="b"/>
              <a:pathLst>
                <a:path w="153" h="487" extrusionOk="0">
                  <a:moveTo>
                    <a:pt x="49" y="0"/>
                  </a:moveTo>
                  <a:cubicBezTo>
                    <a:pt x="46" y="0"/>
                    <a:pt x="44" y="3"/>
                    <a:pt x="44" y="9"/>
                  </a:cubicBezTo>
                  <a:cubicBezTo>
                    <a:pt x="22" y="9"/>
                    <a:pt x="1" y="31"/>
                    <a:pt x="22" y="53"/>
                  </a:cubicBezTo>
                  <a:cubicBezTo>
                    <a:pt x="66" y="161"/>
                    <a:pt x="66" y="313"/>
                    <a:pt x="22" y="421"/>
                  </a:cubicBezTo>
                  <a:cubicBezTo>
                    <a:pt x="1" y="443"/>
                    <a:pt x="1" y="464"/>
                    <a:pt x="22" y="486"/>
                  </a:cubicBezTo>
                  <a:lnTo>
                    <a:pt x="66" y="486"/>
                  </a:lnTo>
                  <a:cubicBezTo>
                    <a:pt x="131" y="334"/>
                    <a:pt x="153" y="161"/>
                    <a:pt x="87" y="31"/>
                  </a:cubicBezTo>
                  <a:cubicBezTo>
                    <a:pt x="72" y="16"/>
                    <a:pt x="57" y="0"/>
                    <a:pt x="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74" name="Google Shape;5815;p83">
              <a:extLst>
                <a:ext uri="{FF2B5EF4-FFF2-40B4-BE49-F238E27FC236}">
                  <a16:creationId xmlns:a16="http://schemas.microsoft.com/office/drawing/2014/main" id="{AFEBAC47-1B13-6D49-B665-E39D4B501A3D}"/>
                </a:ext>
              </a:extLst>
            </p:cNvPr>
            <p:cNvSpPr/>
            <p:nvPr/>
          </p:nvSpPr>
          <p:spPr>
            <a:xfrm>
              <a:off x="1251205" y="2082989"/>
              <a:ext cx="8560" cy="24302"/>
            </a:xfrm>
            <a:custGeom>
              <a:avLst/>
              <a:gdLst/>
              <a:ahLst/>
              <a:cxnLst/>
              <a:rect l="l" t="t" r="r" b="b"/>
              <a:pathLst>
                <a:path w="174" h="494" extrusionOk="0">
                  <a:moveTo>
                    <a:pt x="43" y="0"/>
                  </a:moveTo>
                  <a:cubicBezTo>
                    <a:pt x="33" y="0"/>
                    <a:pt x="22" y="6"/>
                    <a:pt x="22" y="16"/>
                  </a:cubicBezTo>
                  <a:cubicBezTo>
                    <a:pt x="0" y="38"/>
                    <a:pt x="0" y="60"/>
                    <a:pt x="22" y="60"/>
                  </a:cubicBezTo>
                  <a:cubicBezTo>
                    <a:pt x="87" y="190"/>
                    <a:pt x="109" y="320"/>
                    <a:pt x="65" y="450"/>
                  </a:cubicBezTo>
                  <a:cubicBezTo>
                    <a:pt x="65" y="472"/>
                    <a:pt x="65" y="493"/>
                    <a:pt x="87" y="493"/>
                  </a:cubicBezTo>
                  <a:lnTo>
                    <a:pt x="109" y="493"/>
                  </a:lnTo>
                  <a:cubicBezTo>
                    <a:pt x="109" y="493"/>
                    <a:pt x="130" y="472"/>
                    <a:pt x="130" y="472"/>
                  </a:cubicBezTo>
                  <a:cubicBezTo>
                    <a:pt x="174" y="320"/>
                    <a:pt x="152" y="146"/>
                    <a:pt x="65" y="16"/>
                  </a:cubicBezTo>
                  <a:cubicBezTo>
                    <a:pt x="65" y="6"/>
                    <a:pt x="54" y="0"/>
                    <a:pt x="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75" name="Google Shape;5816;p83">
              <a:extLst>
                <a:ext uri="{FF2B5EF4-FFF2-40B4-BE49-F238E27FC236}">
                  <a16:creationId xmlns:a16="http://schemas.microsoft.com/office/drawing/2014/main" id="{90054539-0583-3BC7-BD11-25BC58819E20}"/>
                </a:ext>
              </a:extLst>
            </p:cNvPr>
            <p:cNvSpPr/>
            <p:nvPr/>
          </p:nvSpPr>
          <p:spPr>
            <a:xfrm>
              <a:off x="1260257" y="2126773"/>
              <a:ext cx="11266" cy="24253"/>
            </a:xfrm>
            <a:custGeom>
              <a:avLst/>
              <a:gdLst/>
              <a:ahLst/>
              <a:cxnLst/>
              <a:rect l="l" t="t" r="r" b="b"/>
              <a:pathLst>
                <a:path w="229" h="493" extrusionOk="0">
                  <a:moveTo>
                    <a:pt x="74" y="1"/>
                  </a:moveTo>
                  <a:cubicBezTo>
                    <a:pt x="42" y="1"/>
                    <a:pt x="0" y="42"/>
                    <a:pt x="33" y="59"/>
                  </a:cubicBezTo>
                  <a:cubicBezTo>
                    <a:pt x="120" y="167"/>
                    <a:pt x="141" y="297"/>
                    <a:pt x="120" y="427"/>
                  </a:cubicBezTo>
                  <a:cubicBezTo>
                    <a:pt x="120" y="449"/>
                    <a:pt x="120" y="471"/>
                    <a:pt x="163" y="492"/>
                  </a:cubicBezTo>
                  <a:cubicBezTo>
                    <a:pt x="163" y="492"/>
                    <a:pt x="185" y="471"/>
                    <a:pt x="206" y="449"/>
                  </a:cubicBezTo>
                  <a:cubicBezTo>
                    <a:pt x="228" y="297"/>
                    <a:pt x="185" y="145"/>
                    <a:pt x="98" y="15"/>
                  </a:cubicBezTo>
                  <a:cubicBezTo>
                    <a:pt x="93" y="5"/>
                    <a:pt x="84" y="1"/>
                    <a:pt x="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76" name="Google Shape;5817;p83">
              <a:extLst>
                <a:ext uri="{FF2B5EF4-FFF2-40B4-BE49-F238E27FC236}">
                  <a16:creationId xmlns:a16="http://schemas.microsoft.com/office/drawing/2014/main" id="{8CCDF18C-8C30-0FEB-A28C-5091AFA4284A}"/>
                </a:ext>
              </a:extLst>
            </p:cNvPr>
            <p:cNvSpPr/>
            <p:nvPr/>
          </p:nvSpPr>
          <p:spPr>
            <a:xfrm>
              <a:off x="1283182" y="2137006"/>
              <a:ext cx="9642" cy="23614"/>
            </a:xfrm>
            <a:custGeom>
              <a:avLst/>
              <a:gdLst/>
              <a:ahLst/>
              <a:cxnLst/>
              <a:rect l="l" t="t" r="r" b="b"/>
              <a:pathLst>
                <a:path w="196" h="480" extrusionOk="0">
                  <a:moveTo>
                    <a:pt x="119" y="0"/>
                  </a:moveTo>
                  <a:cubicBezTo>
                    <a:pt x="92" y="0"/>
                    <a:pt x="60" y="19"/>
                    <a:pt x="87" y="46"/>
                  </a:cubicBezTo>
                  <a:cubicBezTo>
                    <a:pt x="109" y="176"/>
                    <a:pt x="87" y="306"/>
                    <a:pt x="22" y="414"/>
                  </a:cubicBezTo>
                  <a:cubicBezTo>
                    <a:pt x="1" y="436"/>
                    <a:pt x="1" y="458"/>
                    <a:pt x="22" y="479"/>
                  </a:cubicBezTo>
                  <a:lnTo>
                    <a:pt x="87" y="479"/>
                  </a:lnTo>
                  <a:cubicBezTo>
                    <a:pt x="174" y="349"/>
                    <a:pt x="196" y="176"/>
                    <a:pt x="152" y="24"/>
                  </a:cubicBezTo>
                  <a:cubicBezTo>
                    <a:pt x="152" y="8"/>
                    <a:pt x="136" y="0"/>
                    <a:pt x="1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77" name="Google Shape;5818;p83">
              <a:extLst>
                <a:ext uri="{FF2B5EF4-FFF2-40B4-BE49-F238E27FC236}">
                  <a16:creationId xmlns:a16="http://schemas.microsoft.com/office/drawing/2014/main" id="{38A60A7D-2824-BA11-F124-7EC162BEEAEA}"/>
                </a:ext>
              </a:extLst>
            </p:cNvPr>
            <p:cNvSpPr/>
            <p:nvPr/>
          </p:nvSpPr>
          <p:spPr>
            <a:xfrm>
              <a:off x="1261093" y="2056226"/>
              <a:ext cx="9347" cy="23810"/>
            </a:xfrm>
            <a:custGeom>
              <a:avLst/>
              <a:gdLst/>
              <a:ahLst/>
              <a:cxnLst/>
              <a:rect l="l" t="t" r="r" b="b"/>
              <a:pathLst>
                <a:path w="190" h="484" extrusionOk="0">
                  <a:moveTo>
                    <a:pt x="71" y="0"/>
                  </a:moveTo>
                  <a:cubicBezTo>
                    <a:pt x="39" y="0"/>
                    <a:pt x="1" y="31"/>
                    <a:pt x="16" y="62"/>
                  </a:cubicBezTo>
                  <a:cubicBezTo>
                    <a:pt x="103" y="170"/>
                    <a:pt x="124" y="300"/>
                    <a:pt x="81" y="430"/>
                  </a:cubicBezTo>
                  <a:cubicBezTo>
                    <a:pt x="59" y="452"/>
                    <a:pt x="81" y="474"/>
                    <a:pt x="103" y="474"/>
                  </a:cubicBezTo>
                  <a:lnTo>
                    <a:pt x="124" y="474"/>
                  </a:lnTo>
                  <a:cubicBezTo>
                    <a:pt x="124" y="481"/>
                    <a:pt x="127" y="483"/>
                    <a:pt x="130" y="483"/>
                  </a:cubicBezTo>
                  <a:cubicBezTo>
                    <a:pt x="136" y="483"/>
                    <a:pt x="146" y="474"/>
                    <a:pt x="146" y="474"/>
                  </a:cubicBezTo>
                  <a:cubicBezTo>
                    <a:pt x="189" y="322"/>
                    <a:pt x="168" y="148"/>
                    <a:pt x="103" y="18"/>
                  </a:cubicBezTo>
                  <a:cubicBezTo>
                    <a:pt x="96" y="6"/>
                    <a:pt x="84" y="0"/>
                    <a:pt x="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78" name="Google Shape;5819;p83">
              <a:extLst>
                <a:ext uri="{FF2B5EF4-FFF2-40B4-BE49-F238E27FC236}">
                  <a16:creationId xmlns:a16="http://schemas.microsoft.com/office/drawing/2014/main" id="{087C2EAA-E5E6-19CF-2FE5-BCDD151B8C00}"/>
                </a:ext>
              </a:extLst>
            </p:cNvPr>
            <p:cNvSpPr/>
            <p:nvPr/>
          </p:nvSpPr>
          <p:spPr>
            <a:xfrm>
              <a:off x="1483705" y="2288579"/>
              <a:ext cx="20318" cy="17071"/>
            </a:xfrm>
            <a:custGeom>
              <a:avLst/>
              <a:gdLst/>
              <a:ahLst/>
              <a:cxnLst/>
              <a:rect l="l" t="t" r="r" b="b"/>
              <a:pathLst>
                <a:path w="413" h="347" extrusionOk="0">
                  <a:moveTo>
                    <a:pt x="44" y="0"/>
                  </a:moveTo>
                  <a:cubicBezTo>
                    <a:pt x="22" y="0"/>
                    <a:pt x="0" y="22"/>
                    <a:pt x="0" y="43"/>
                  </a:cubicBezTo>
                  <a:cubicBezTo>
                    <a:pt x="0" y="65"/>
                    <a:pt x="0" y="87"/>
                    <a:pt x="22" y="87"/>
                  </a:cubicBezTo>
                  <a:cubicBezTo>
                    <a:pt x="44" y="87"/>
                    <a:pt x="282" y="152"/>
                    <a:pt x="326" y="325"/>
                  </a:cubicBezTo>
                  <a:cubicBezTo>
                    <a:pt x="347" y="325"/>
                    <a:pt x="347" y="347"/>
                    <a:pt x="369" y="347"/>
                  </a:cubicBezTo>
                  <a:lnTo>
                    <a:pt x="391" y="325"/>
                  </a:lnTo>
                  <a:cubicBezTo>
                    <a:pt x="412" y="325"/>
                    <a:pt x="412" y="304"/>
                    <a:pt x="412" y="282"/>
                  </a:cubicBezTo>
                  <a:cubicBezTo>
                    <a:pt x="347" y="87"/>
                    <a:pt x="44" y="0"/>
                    <a:pt x="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79" name="Google Shape;5820;p83">
              <a:extLst>
                <a:ext uri="{FF2B5EF4-FFF2-40B4-BE49-F238E27FC236}">
                  <a16:creationId xmlns:a16="http://schemas.microsoft.com/office/drawing/2014/main" id="{AD022CAF-B239-1646-8FB1-131F52CB53A9}"/>
                </a:ext>
              </a:extLst>
            </p:cNvPr>
            <p:cNvSpPr/>
            <p:nvPr/>
          </p:nvSpPr>
          <p:spPr>
            <a:xfrm>
              <a:off x="1340791" y="2465586"/>
              <a:ext cx="24548" cy="8609"/>
            </a:xfrm>
            <a:custGeom>
              <a:avLst/>
              <a:gdLst/>
              <a:ahLst/>
              <a:cxnLst/>
              <a:rect l="l" t="t" r="r" b="b"/>
              <a:pathLst>
                <a:path w="499" h="175" extrusionOk="0">
                  <a:moveTo>
                    <a:pt x="22" y="1"/>
                  </a:moveTo>
                  <a:cubicBezTo>
                    <a:pt x="0" y="23"/>
                    <a:pt x="0" y="44"/>
                    <a:pt x="22" y="66"/>
                  </a:cubicBezTo>
                  <a:cubicBezTo>
                    <a:pt x="109" y="131"/>
                    <a:pt x="217" y="174"/>
                    <a:pt x="326" y="174"/>
                  </a:cubicBezTo>
                  <a:lnTo>
                    <a:pt x="456" y="174"/>
                  </a:lnTo>
                  <a:cubicBezTo>
                    <a:pt x="477" y="153"/>
                    <a:pt x="499" y="131"/>
                    <a:pt x="499" y="109"/>
                  </a:cubicBezTo>
                  <a:cubicBezTo>
                    <a:pt x="477" y="88"/>
                    <a:pt x="456" y="88"/>
                    <a:pt x="434" y="88"/>
                  </a:cubicBezTo>
                  <a:cubicBezTo>
                    <a:pt x="403" y="93"/>
                    <a:pt x="372" y="96"/>
                    <a:pt x="342" y="96"/>
                  </a:cubicBezTo>
                  <a:cubicBezTo>
                    <a:pt x="244" y="96"/>
                    <a:pt x="148" y="67"/>
                    <a:pt x="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80" name="Google Shape;5821;p83">
              <a:extLst>
                <a:ext uri="{FF2B5EF4-FFF2-40B4-BE49-F238E27FC236}">
                  <a16:creationId xmlns:a16="http://schemas.microsoft.com/office/drawing/2014/main" id="{E12DD2D1-A62A-8836-A089-6A3CFFC36466}"/>
                </a:ext>
              </a:extLst>
            </p:cNvPr>
            <p:cNvSpPr/>
            <p:nvPr/>
          </p:nvSpPr>
          <p:spPr>
            <a:xfrm>
              <a:off x="1380246" y="2470161"/>
              <a:ext cx="25385" cy="9347"/>
            </a:xfrm>
            <a:custGeom>
              <a:avLst/>
              <a:gdLst/>
              <a:ahLst/>
              <a:cxnLst/>
              <a:rect l="l" t="t" r="r" b="b"/>
              <a:pathLst>
                <a:path w="516" h="190" extrusionOk="0">
                  <a:moveTo>
                    <a:pt x="55" y="0"/>
                  </a:moveTo>
                  <a:cubicBezTo>
                    <a:pt x="44" y="0"/>
                    <a:pt x="33" y="6"/>
                    <a:pt x="22" y="16"/>
                  </a:cubicBezTo>
                  <a:cubicBezTo>
                    <a:pt x="0" y="38"/>
                    <a:pt x="0" y="60"/>
                    <a:pt x="22" y="60"/>
                  </a:cubicBezTo>
                  <a:cubicBezTo>
                    <a:pt x="109" y="146"/>
                    <a:pt x="239" y="190"/>
                    <a:pt x="347" y="190"/>
                  </a:cubicBezTo>
                  <a:cubicBezTo>
                    <a:pt x="391" y="190"/>
                    <a:pt x="434" y="168"/>
                    <a:pt x="477" y="168"/>
                  </a:cubicBezTo>
                  <a:cubicBezTo>
                    <a:pt x="516" y="168"/>
                    <a:pt x="503" y="100"/>
                    <a:pt x="469" y="100"/>
                  </a:cubicBezTo>
                  <a:cubicBezTo>
                    <a:pt x="465" y="100"/>
                    <a:pt x="461" y="101"/>
                    <a:pt x="456" y="103"/>
                  </a:cubicBezTo>
                  <a:cubicBezTo>
                    <a:pt x="456" y="103"/>
                    <a:pt x="414" y="110"/>
                    <a:pt x="357" y="110"/>
                  </a:cubicBezTo>
                  <a:cubicBezTo>
                    <a:pt x="272" y="110"/>
                    <a:pt x="152" y="94"/>
                    <a:pt x="87" y="16"/>
                  </a:cubicBezTo>
                  <a:cubicBezTo>
                    <a:pt x="76" y="6"/>
                    <a:pt x="66" y="0"/>
                    <a:pt x="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81" name="Google Shape;5822;p83">
              <a:extLst>
                <a:ext uri="{FF2B5EF4-FFF2-40B4-BE49-F238E27FC236}">
                  <a16:creationId xmlns:a16="http://schemas.microsoft.com/office/drawing/2014/main" id="{F874BC55-4ABA-858F-CF90-3A19A7C44F2C}"/>
                </a:ext>
              </a:extLst>
            </p:cNvPr>
            <p:cNvSpPr/>
            <p:nvPr/>
          </p:nvSpPr>
          <p:spPr>
            <a:xfrm>
              <a:off x="1393037" y="2450925"/>
              <a:ext cx="24598" cy="9396"/>
            </a:xfrm>
            <a:custGeom>
              <a:avLst/>
              <a:gdLst/>
              <a:ahLst/>
              <a:cxnLst/>
              <a:rect l="l" t="t" r="r" b="b"/>
              <a:pathLst>
                <a:path w="500" h="191" extrusionOk="0">
                  <a:moveTo>
                    <a:pt x="36" y="1"/>
                  </a:moveTo>
                  <a:cubicBezTo>
                    <a:pt x="28" y="1"/>
                    <a:pt x="22" y="6"/>
                    <a:pt x="22" y="17"/>
                  </a:cubicBezTo>
                  <a:cubicBezTo>
                    <a:pt x="1" y="17"/>
                    <a:pt x="1" y="61"/>
                    <a:pt x="22" y="61"/>
                  </a:cubicBezTo>
                  <a:cubicBezTo>
                    <a:pt x="109" y="147"/>
                    <a:pt x="217" y="191"/>
                    <a:pt x="348" y="191"/>
                  </a:cubicBezTo>
                  <a:cubicBezTo>
                    <a:pt x="391" y="191"/>
                    <a:pt x="434" y="169"/>
                    <a:pt x="478" y="169"/>
                  </a:cubicBezTo>
                  <a:cubicBezTo>
                    <a:pt x="499" y="169"/>
                    <a:pt x="499" y="147"/>
                    <a:pt x="499" y="126"/>
                  </a:cubicBezTo>
                  <a:cubicBezTo>
                    <a:pt x="499" y="110"/>
                    <a:pt x="488" y="95"/>
                    <a:pt x="474" y="95"/>
                  </a:cubicBezTo>
                  <a:cubicBezTo>
                    <a:pt x="469" y="95"/>
                    <a:pt x="462" y="98"/>
                    <a:pt x="456" y="104"/>
                  </a:cubicBezTo>
                  <a:cubicBezTo>
                    <a:pt x="425" y="109"/>
                    <a:pt x="393" y="112"/>
                    <a:pt x="361" y="112"/>
                  </a:cubicBezTo>
                  <a:cubicBezTo>
                    <a:pt x="257" y="112"/>
                    <a:pt x="149" y="83"/>
                    <a:pt x="66" y="17"/>
                  </a:cubicBezTo>
                  <a:cubicBezTo>
                    <a:pt x="55" y="6"/>
                    <a:pt x="44" y="1"/>
                    <a:pt x="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82" name="Google Shape;5823;p83">
              <a:extLst>
                <a:ext uri="{FF2B5EF4-FFF2-40B4-BE49-F238E27FC236}">
                  <a16:creationId xmlns:a16="http://schemas.microsoft.com/office/drawing/2014/main" id="{BB3E15B0-C201-7D95-4B5A-9CA73B5EF528}"/>
                </a:ext>
              </a:extLst>
            </p:cNvPr>
            <p:cNvSpPr/>
            <p:nvPr/>
          </p:nvSpPr>
          <p:spPr>
            <a:xfrm>
              <a:off x="1418619" y="2462683"/>
              <a:ext cx="24598" cy="8560"/>
            </a:xfrm>
            <a:custGeom>
              <a:avLst/>
              <a:gdLst/>
              <a:ahLst/>
              <a:cxnLst/>
              <a:rect l="l" t="t" r="r" b="b"/>
              <a:pathLst>
                <a:path w="500" h="174" extrusionOk="0">
                  <a:moveTo>
                    <a:pt x="36" y="0"/>
                  </a:moveTo>
                  <a:cubicBezTo>
                    <a:pt x="28" y="0"/>
                    <a:pt x="23" y="6"/>
                    <a:pt x="23" y="17"/>
                  </a:cubicBezTo>
                  <a:cubicBezTo>
                    <a:pt x="1" y="17"/>
                    <a:pt x="1" y="60"/>
                    <a:pt x="23" y="60"/>
                  </a:cubicBezTo>
                  <a:cubicBezTo>
                    <a:pt x="95" y="132"/>
                    <a:pt x="181" y="174"/>
                    <a:pt x="271" y="174"/>
                  </a:cubicBezTo>
                  <a:cubicBezTo>
                    <a:pt x="289" y="174"/>
                    <a:pt x="308" y="172"/>
                    <a:pt x="326" y="168"/>
                  </a:cubicBezTo>
                  <a:lnTo>
                    <a:pt x="456" y="168"/>
                  </a:lnTo>
                  <a:cubicBezTo>
                    <a:pt x="478" y="168"/>
                    <a:pt x="500" y="147"/>
                    <a:pt x="478" y="125"/>
                  </a:cubicBezTo>
                  <a:cubicBezTo>
                    <a:pt x="478" y="103"/>
                    <a:pt x="456" y="82"/>
                    <a:pt x="435" y="82"/>
                  </a:cubicBezTo>
                  <a:cubicBezTo>
                    <a:pt x="402" y="87"/>
                    <a:pt x="370" y="90"/>
                    <a:pt x="337" y="90"/>
                  </a:cubicBezTo>
                  <a:cubicBezTo>
                    <a:pt x="241" y="90"/>
                    <a:pt x="147" y="65"/>
                    <a:pt x="66" y="17"/>
                  </a:cubicBezTo>
                  <a:cubicBezTo>
                    <a:pt x="55" y="6"/>
                    <a:pt x="44" y="0"/>
                    <a:pt x="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83" name="Google Shape;5824;p83">
              <a:extLst>
                <a:ext uri="{FF2B5EF4-FFF2-40B4-BE49-F238E27FC236}">
                  <a16:creationId xmlns:a16="http://schemas.microsoft.com/office/drawing/2014/main" id="{76BA3564-FA50-0442-8131-4AF5D2185DE4}"/>
                </a:ext>
              </a:extLst>
            </p:cNvPr>
            <p:cNvSpPr/>
            <p:nvPr/>
          </p:nvSpPr>
          <p:spPr>
            <a:xfrm>
              <a:off x="1301336" y="2467750"/>
              <a:ext cx="24548" cy="8855"/>
            </a:xfrm>
            <a:custGeom>
              <a:avLst/>
              <a:gdLst/>
              <a:ahLst/>
              <a:cxnLst/>
              <a:rect l="l" t="t" r="r" b="b"/>
              <a:pathLst>
                <a:path w="499" h="180" extrusionOk="0">
                  <a:moveTo>
                    <a:pt x="22" y="0"/>
                  </a:moveTo>
                  <a:cubicBezTo>
                    <a:pt x="0" y="22"/>
                    <a:pt x="0" y="44"/>
                    <a:pt x="22" y="65"/>
                  </a:cubicBezTo>
                  <a:cubicBezTo>
                    <a:pt x="94" y="137"/>
                    <a:pt x="180" y="179"/>
                    <a:pt x="282" y="179"/>
                  </a:cubicBezTo>
                  <a:cubicBezTo>
                    <a:pt x="303" y="179"/>
                    <a:pt x="325" y="178"/>
                    <a:pt x="347" y="174"/>
                  </a:cubicBezTo>
                  <a:lnTo>
                    <a:pt x="477" y="174"/>
                  </a:lnTo>
                  <a:cubicBezTo>
                    <a:pt x="499" y="174"/>
                    <a:pt x="499" y="130"/>
                    <a:pt x="499" y="109"/>
                  </a:cubicBezTo>
                  <a:cubicBezTo>
                    <a:pt x="499" y="109"/>
                    <a:pt x="477" y="87"/>
                    <a:pt x="455" y="87"/>
                  </a:cubicBezTo>
                  <a:cubicBezTo>
                    <a:pt x="425" y="92"/>
                    <a:pt x="394" y="95"/>
                    <a:pt x="364" y="95"/>
                  </a:cubicBezTo>
                  <a:cubicBezTo>
                    <a:pt x="265" y="95"/>
                    <a:pt x="170" y="67"/>
                    <a:pt x="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84" name="Google Shape;5825;p83">
              <a:extLst>
                <a:ext uri="{FF2B5EF4-FFF2-40B4-BE49-F238E27FC236}">
                  <a16:creationId xmlns:a16="http://schemas.microsoft.com/office/drawing/2014/main" id="{C441E88A-94BA-5882-AE24-762870F0927E}"/>
                </a:ext>
              </a:extLst>
            </p:cNvPr>
            <p:cNvSpPr/>
            <p:nvPr/>
          </p:nvSpPr>
          <p:spPr>
            <a:xfrm>
              <a:off x="1300745" y="2448908"/>
              <a:ext cx="25139" cy="8511"/>
            </a:xfrm>
            <a:custGeom>
              <a:avLst/>
              <a:gdLst/>
              <a:ahLst/>
              <a:cxnLst/>
              <a:rect l="l" t="t" r="r" b="b"/>
              <a:pathLst>
                <a:path w="511" h="173" extrusionOk="0">
                  <a:moveTo>
                    <a:pt x="66" y="0"/>
                  </a:moveTo>
                  <a:cubicBezTo>
                    <a:pt x="30" y="0"/>
                    <a:pt x="1" y="42"/>
                    <a:pt x="34" y="58"/>
                  </a:cubicBezTo>
                  <a:cubicBezTo>
                    <a:pt x="106" y="130"/>
                    <a:pt x="192" y="172"/>
                    <a:pt x="294" y="172"/>
                  </a:cubicBezTo>
                  <a:cubicBezTo>
                    <a:pt x="315" y="172"/>
                    <a:pt x="337" y="170"/>
                    <a:pt x="359" y="167"/>
                  </a:cubicBezTo>
                  <a:lnTo>
                    <a:pt x="489" y="167"/>
                  </a:lnTo>
                  <a:cubicBezTo>
                    <a:pt x="511" y="167"/>
                    <a:pt x="511" y="145"/>
                    <a:pt x="511" y="123"/>
                  </a:cubicBezTo>
                  <a:cubicBezTo>
                    <a:pt x="511" y="102"/>
                    <a:pt x="489" y="80"/>
                    <a:pt x="467" y="80"/>
                  </a:cubicBezTo>
                  <a:cubicBezTo>
                    <a:pt x="435" y="85"/>
                    <a:pt x="402" y="88"/>
                    <a:pt x="370" y="88"/>
                  </a:cubicBezTo>
                  <a:cubicBezTo>
                    <a:pt x="274" y="88"/>
                    <a:pt x="180" y="64"/>
                    <a:pt x="99" y="15"/>
                  </a:cubicBezTo>
                  <a:cubicBezTo>
                    <a:pt x="88" y="4"/>
                    <a:pt x="77" y="0"/>
                    <a:pt x="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85" name="Google Shape;5826;p83">
              <a:extLst>
                <a:ext uri="{FF2B5EF4-FFF2-40B4-BE49-F238E27FC236}">
                  <a16:creationId xmlns:a16="http://schemas.microsoft.com/office/drawing/2014/main" id="{C15F0E68-2DAD-98CE-4CB9-B002066A4A41}"/>
                </a:ext>
              </a:extLst>
            </p:cNvPr>
            <p:cNvSpPr/>
            <p:nvPr/>
          </p:nvSpPr>
          <p:spPr>
            <a:xfrm>
              <a:off x="1265029" y="2460273"/>
              <a:ext cx="24598" cy="8609"/>
            </a:xfrm>
            <a:custGeom>
              <a:avLst/>
              <a:gdLst/>
              <a:ahLst/>
              <a:cxnLst/>
              <a:rect l="l" t="t" r="r" b="b"/>
              <a:pathLst>
                <a:path w="500" h="175" extrusionOk="0">
                  <a:moveTo>
                    <a:pt x="23" y="1"/>
                  </a:moveTo>
                  <a:cubicBezTo>
                    <a:pt x="1" y="22"/>
                    <a:pt x="1" y="44"/>
                    <a:pt x="23" y="66"/>
                  </a:cubicBezTo>
                  <a:cubicBezTo>
                    <a:pt x="109" y="131"/>
                    <a:pt x="239" y="174"/>
                    <a:pt x="348" y="174"/>
                  </a:cubicBezTo>
                  <a:lnTo>
                    <a:pt x="478" y="174"/>
                  </a:lnTo>
                  <a:cubicBezTo>
                    <a:pt x="500" y="152"/>
                    <a:pt x="500" y="131"/>
                    <a:pt x="500" y="109"/>
                  </a:cubicBezTo>
                  <a:cubicBezTo>
                    <a:pt x="500" y="87"/>
                    <a:pt x="478" y="87"/>
                    <a:pt x="456" y="87"/>
                  </a:cubicBezTo>
                  <a:cubicBezTo>
                    <a:pt x="426" y="92"/>
                    <a:pt x="395" y="95"/>
                    <a:pt x="364" y="95"/>
                  </a:cubicBezTo>
                  <a:cubicBezTo>
                    <a:pt x="266" y="95"/>
                    <a:pt x="171" y="67"/>
                    <a:pt x="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86" name="Google Shape;5827;p83">
              <a:extLst>
                <a:ext uri="{FF2B5EF4-FFF2-40B4-BE49-F238E27FC236}">
                  <a16:creationId xmlns:a16="http://schemas.microsoft.com/office/drawing/2014/main" id="{FE025344-CF43-01C7-6ADA-06F16330A9B9}"/>
                </a:ext>
              </a:extLst>
            </p:cNvPr>
            <p:cNvSpPr/>
            <p:nvPr/>
          </p:nvSpPr>
          <p:spPr>
            <a:xfrm>
              <a:off x="1228772" y="2465586"/>
              <a:ext cx="24598" cy="8609"/>
            </a:xfrm>
            <a:custGeom>
              <a:avLst/>
              <a:gdLst/>
              <a:ahLst/>
              <a:cxnLst/>
              <a:rect l="l" t="t" r="r" b="b"/>
              <a:pathLst>
                <a:path w="500" h="175" extrusionOk="0">
                  <a:moveTo>
                    <a:pt x="23" y="1"/>
                  </a:moveTo>
                  <a:cubicBezTo>
                    <a:pt x="1" y="23"/>
                    <a:pt x="1" y="44"/>
                    <a:pt x="23" y="66"/>
                  </a:cubicBezTo>
                  <a:cubicBezTo>
                    <a:pt x="109" y="131"/>
                    <a:pt x="218" y="174"/>
                    <a:pt x="348" y="174"/>
                  </a:cubicBezTo>
                  <a:lnTo>
                    <a:pt x="478" y="174"/>
                  </a:lnTo>
                  <a:cubicBezTo>
                    <a:pt x="478" y="153"/>
                    <a:pt x="499" y="131"/>
                    <a:pt x="499" y="109"/>
                  </a:cubicBezTo>
                  <a:cubicBezTo>
                    <a:pt x="499" y="88"/>
                    <a:pt x="478" y="88"/>
                    <a:pt x="456" y="88"/>
                  </a:cubicBezTo>
                  <a:cubicBezTo>
                    <a:pt x="425" y="93"/>
                    <a:pt x="395" y="96"/>
                    <a:pt x="364" y="96"/>
                  </a:cubicBezTo>
                  <a:cubicBezTo>
                    <a:pt x="266" y="96"/>
                    <a:pt x="170" y="67"/>
                    <a:pt x="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87" name="Google Shape;5828;p83">
              <a:extLst>
                <a:ext uri="{FF2B5EF4-FFF2-40B4-BE49-F238E27FC236}">
                  <a16:creationId xmlns:a16="http://schemas.microsoft.com/office/drawing/2014/main" id="{EFC72E57-F9CA-42CB-3190-B21DFE9FEF2D}"/>
                </a:ext>
              </a:extLst>
            </p:cNvPr>
            <p:cNvSpPr/>
            <p:nvPr/>
          </p:nvSpPr>
          <p:spPr>
            <a:xfrm>
              <a:off x="1241612" y="2441086"/>
              <a:ext cx="25286" cy="8560"/>
            </a:xfrm>
            <a:custGeom>
              <a:avLst/>
              <a:gdLst/>
              <a:ahLst/>
              <a:cxnLst/>
              <a:rect l="l" t="t" r="r" b="b"/>
              <a:pathLst>
                <a:path w="514" h="174" extrusionOk="0">
                  <a:moveTo>
                    <a:pt x="22" y="0"/>
                  </a:moveTo>
                  <a:cubicBezTo>
                    <a:pt x="0" y="22"/>
                    <a:pt x="0" y="44"/>
                    <a:pt x="22" y="65"/>
                  </a:cubicBezTo>
                  <a:cubicBezTo>
                    <a:pt x="108" y="130"/>
                    <a:pt x="217" y="174"/>
                    <a:pt x="347" y="174"/>
                  </a:cubicBezTo>
                  <a:cubicBezTo>
                    <a:pt x="369" y="174"/>
                    <a:pt x="412" y="174"/>
                    <a:pt x="455" y="152"/>
                  </a:cubicBezTo>
                  <a:cubicBezTo>
                    <a:pt x="513" y="152"/>
                    <a:pt x="502" y="84"/>
                    <a:pt x="469" y="84"/>
                  </a:cubicBezTo>
                  <a:cubicBezTo>
                    <a:pt x="465" y="84"/>
                    <a:pt x="460" y="85"/>
                    <a:pt x="455" y="87"/>
                  </a:cubicBezTo>
                  <a:cubicBezTo>
                    <a:pt x="425" y="92"/>
                    <a:pt x="393" y="95"/>
                    <a:pt x="360" y="95"/>
                  </a:cubicBezTo>
                  <a:cubicBezTo>
                    <a:pt x="256" y="95"/>
                    <a:pt x="148" y="67"/>
                    <a:pt x="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88" name="Google Shape;5829;p83">
              <a:extLst>
                <a:ext uri="{FF2B5EF4-FFF2-40B4-BE49-F238E27FC236}">
                  <a16:creationId xmlns:a16="http://schemas.microsoft.com/office/drawing/2014/main" id="{F37A8A31-2B44-FE50-6F97-A6E4B671697B}"/>
                </a:ext>
              </a:extLst>
            </p:cNvPr>
            <p:cNvSpPr/>
            <p:nvPr/>
          </p:nvSpPr>
          <p:spPr>
            <a:xfrm>
              <a:off x="1350384" y="2446695"/>
              <a:ext cx="24598" cy="9347"/>
            </a:xfrm>
            <a:custGeom>
              <a:avLst/>
              <a:gdLst/>
              <a:ahLst/>
              <a:cxnLst/>
              <a:rect l="l" t="t" r="r" b="b"/>
              <a:pathLst>
                <a:path w="500" h="190" extrusionOk="0">
                  <a:moveTo>
                    <a:pt x="55" y="0"/>
                  </a:moveTo>
                  <a:cubicBezTo>
                    <a:pt x="44" y="0"/>
                    <a:pt x="33" y="6"/>
                    <a:pt x="22" y="16"/>
                  </a:cubicBezTo>
                  <a:cubicBezTo>
                    <a:pt x="0" y="38"/>
                    <a:pt x="0" y="60"/>
                    <a:pt x="22" y="81"/>
                  </a:cubicBezTo>
                  <a:cubicBezTo>
                    <a:pt x="109" y="147"/>
                    <a:pt x="217" y="190"/>
                    <a:pt x="347" y="190"/>
                  </a:cubicBezTo>
                  <a:cubicBezTo>
                    <a:pt x="391" y="168"/>
                    <a:pt x="434" y="168"/>
                    <a:pt x="477" y="168"/>
                  </a:cubicBezTo>
                  <a:cubicBezTo>
                    <a:pt x="477" y="168"/>
                    <a:pt x="499" y="147"/>
                    <a:pt x="499" y="125"/>
                  </a:cubicBezTo>
                  <a:cubicBezTo>
                    <a:pt x="499" y="109"/>
                    <a:pt x="488" y="94"/>
                    <a:pt x="474" y="94"/>
                  </a:cubicBezTo>
                  <a:cubicBezTo>
                    <a:pt x="468" y="94"/>
                    <a:pt x="462" y="97"/>
                    <a:pt x="456" y="103"/>
                  </a:cubicBezTo>
                  <a:cubicBezTo>
                    <a:pt x="456" y="103"/>
                    <a:pt x="414" y="110"/>
                    <a:pt x="357" y="110"/>
                  </a:cubicBezTo>
                  <a:cubicBezTo>
                    <a:pt x="272" y="110"/>
                    <a:pt x="152" y="94"/>
                    <a:pt x="87" y="16"/>
                  </a:cubicBezTo>
                  <a:cubicBezTo>
                    <a:pt x="76" y="6"/>
                    <a:pt x="65" y="0"/>
                    <a:pt x="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89" name="Google Shape;5830;p83">
              <a:extLst>
                <a:ext uri="{FF2B5EF4-FFF2-40B4-BE49-F238E27FC236}">
                  <a16:creationId xmlns:a16="http://schemas.microsoft.com/office/drawing/2014/main" id="{AEFE078F-7E14-E6EC-4F65-3DC84D7DEF05}"/>
                </a:ext>
              </a:extLst>
            </p:cNvPr>
            <p:cNvSpPr/>
            <p:nvPr/>
          </p:nvSpPr>
          <p:spPr>
            <a:xfrm>
              <a:off x="1525325" y="2290694"/>
              <a:ext cx="21351" cy="16038"/>
            </a:xfrm>
            <a:custGeom>
              <a:avLst/>
              <a:gdLst/>
              <a:ahLst/>
              <a:cxnLst/>
              <a:rect l="l" t="t" r="r" b="b"/>
              <a:pathLst>
                <a:path w="434" h="326" extrusionOk="0">
                  <a:moveTo>
                    <a:pt x="43" y="0"/>
                  </a:moveTo>
                  <a:cubicBezTo>
                    <a:pt x="22" y="0"/>
                    <a:pt x="0" y="0"/>
                    <a:pt x="0" y="22"/>
                  </a:cubicBezTo>
                  <a:cubicBezTo>
                    <a:pt x="0" y="44"/>
                    <a:pt x="22" y="65"/>
                    <a:pt x="43" y="87"/>
                  </a:cubicBezTo>
                  <a:cubicBezTo>
                    <a:pt x="43" y="87"/>
                    <a:pt x="282" y="130"/>
                    <a:pt x="347" y="304"/>
                  </a:cubicBezTo>
                  <a:cubicBezTo>
                    <a:pt x="347" y="304"/>
                    <a:pt x="369" y="326"/>
                    <a:pt x="369" y="326"/>
                  </a:cubicBezTo>
                  <a:lnTo>
                    <a:pt x="390" y="326"/>
                  </a:lnTo>
                  <a:cubicBezTo>
                    <a:pt x="412" y="304"/>
                    <a:pt x="434" y="282"/>
                    <a:pt x="412" y="261"/>
                  </a:cubicBezTo>
                  <a:cubicBezTo>
                    <a:pt x="347" y="130"/>
                    <a:pt x="195" y="22"/>
                    <a:pt x="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90" name="Google Shape;5831;p83">
              <a:extLst>
                <a:ext uri="{FF2B5EF4-FFF2-40B4-BE49-F238E27FC236}">
                  <a16:creationId xmlns:a16="http://schemas.microsoft.com/office/drawing/2014/main" id="{06C4D2DF-03D1-E00B-5DF2-CE15E6EBC723}"/>
                </a:ext>
              </a:extLst>
            </p:cNvPr>
            <p:cNvSpPr/>
            <p:nvPr/>
          </p:nvSpPr>
          <p:spPr>
            <a:xfrm>
              <a:off x="1537034" y="2313078"/>
              <a:ext cx="19235" cy="17120"/>
            </a:xfrm>
            <a:custGeom>
              <a:avLst/>
              <a:gdLst/>
              <a:ahLst/>
              <a:cxnLst/>
              <a:rect l="l" t="t" r="r" b="b"/>
              <a:pathLst>
                <a:path w="391" h="348" extrusionOk="0">
                  <a:moveTo>
                    <a:pt x="66" y="1"/>
                  </a:moveTo>
                  <a:cubicBezTo>
                    <a:pt x="44" y="1"/>
                    <a:pt x="1" y="1"/>
                    <a:pt x="1" y="22"/>
                  </a:cubicBezTo>
                  <a:cubicBezTo>
                    <a:pt x="1" y="44"/>
                    <a:pt x="1" y="66"/>
                    <a:pt x="22" y="66"/>
                  </a:cubicBezTo>
                  <a:cubicBezTo>
                    <a:pt x="44" y="66"/>
                    <a:pt x="282" y="152"/>
                    <a:pt x="326" y="326"/>
                  </a:cubicBezTo>
                  <a:cubicBezTo>
                    <a:pt x="326" y="348"/>
                    <a:pt x="347" y="348"/>
                    <a:pt x="347" y="348"/>
                  </a:cubicBezTo>
                  <a:lnTo>
                    <a:pt x="369" y="348"/>
                  </a:lnTo>
                  <a:cubicBezTo>
                    <a:pt x="391" y="348"/>
                    <a:pt x="391" y="326"/>
                    <a:pt x="391" y="304"/>
                  </a:cubicBezTo>
                  <a:cubicBezTo>
                    <a:pt x="326" y="87"/>
                    <a:pt x="66" y="1"/>
                    <a:pt x="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91" name="Google Shape;5832;p83">
              <a:extLst>
                <a:ext uri="{FF2B5EF4-FFF2-40B4-BE49-F238E27FC236}">
                  <a16:creationId xmlns:a16="http://schemas.microsoft.com/office/drawing/2014/main" id="{A8374824-2D27-59D2-D022-864E691D1685}"/>
                </a:ext>
              </a:extLst>
            </p:cNvPr>
            <p:cNvSpPr/>
            <p:nvPr/>
          </p:nvSpPr>
          <p:spPr>
            <a:xfrm>
              <a:off x="1575456" y="2520636"/>
              <a:ext cx="19235" cy="18596"/>
            </a:xfrm>
            <a:custGeom>
              <a:avLst/>
              <a:gdLst/>
              <a:ahLst/>
              <a:cxnLst/>
              <a:rect l="l" t="t" r="r" b="b"/>
              <a:pathLst>
                <a:path w="391" h="378" extrusionOk="0">
                  <a:moveTo>
                    <a:pt x="62" y="0"/>
                  </a:moveTo>
                  <a:cubicBezTo>
                    <a:pt x="56" y="0"/>
                    <a:pt x="50" y="3"/>
                    <a:pt x="43" y="9"/>
                  </a:cubicBezTo>
                  <a:cubicBezTo>
                    <a:pt x="22" y="9"/>
                    <a:pt x="0" y="31"/>
                    <a:pt x="0" y="53"/>
                  </a:cubicBezTo>
                  <a:cubicBezTo>
                    <a:pt x="65" y="270"/>
                    <a:pt x="325" y="378"/>
                    <a:pt x="325" y="378"/>
                  </a:cubicBezTo>
                  <a:cubicBezTo>
                    <a:pt x="347" y="378"/>
                    <a:pt x="369" y="378"/>
                    <a:pt x="390" y="356"/>
                  </a:cubicBezTo>
                  <a:cubicBezTo>
                    <a:pt x="390" y="335"/>
                    <a:pt x="390" y="313"/>
                    <a:pt x="369" y="313"/>
                  </a:cubicBezTo>
                  <a:cubicBezTo>
                    <a:pt x="369" y="313"/>
                    <a:pt x="130" y="205"/>
                    <a:pt x="87" y="31"/>
                  </a:cubicBezTo>
                  <a:cubicBezTo>
                    <a:pt x="87" y="16"/>
                    <a:pt x="76" y="0"/>
                    <a:pt x="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92" name="Google Shape;5833;p83">
              <a:extLst>
                <a:ext uri="{FF2B5EF4-FFF2-40B4-BE49-F238E27FC236}">
                  <a16:creationId xmlns:a16="http://schemas.microsoft.com/office/drawing/2014/main" id="{F37B1E36-E758-47BB-1A9B-5487FE2D07C0}"/>
                </a:ext>
              </a:extLst>
            </p:cNvPr>
            <p:cNvSpPr/>
            <p:nvPr/>
          </p:nvSpPr>
          <p:spPr>
            <a:xfrm>
              <a:off x="1558385" y="2495497"/>
              <a:ext cx="19235" cy="19235"/>
            </a:xfrm>
            <a:custGeom>
              <a:avLst/>
              <a:gdLst/>
              <a:ahLst/>
              <a:cxnLst/>
              <a:rect l="l" t="t" r="r" b="b"/>
              <a:pathLst>
                <a:path w="391" h="391" extrusionOk="0">
                  <a:moveTo>
                    <a:pt x="43" y="0"/>
                  </a:moveTo>
                  <a:cubicBezTo>
                    <a:pt x="22" y="0"/>
                    <a:pt x="0" y="22"/>
                    <a:pt x="0" y="43"/>
                  </a:cubicBezTo>
                  <a:cubicBezTo>
                    <a:pt x="65" y="260"/>
                    <a:pt x="325" y="369"/>
                    <a:pt x="325" y="369"/>
                  </a:cubicBezTo>
                  <a:lnTo>
                    <a:pt x="347" y="369"/>
                  </a:lnTo>
                  <a:lnTo>
                    <a:pt x="347" y="390"/>
                  </a:lnTo>
                  <a:cubicBezTo>
                    <a:pt x="390" y="390"/>
                    <a:pt x="390" y="325"/>
                    <a:pt x="369" y="304"/>
                  </a:cubicBezTo>
                  <a:cubicBezTo>
                    <a:pt x="369" y="304"/>
                    <a:pt x="130" y="217"/>
                    <a:pt x="87" y="43"/>
                  </a:cubicBezTo>
                  <a:cubicBezTo>
                    <a:pt x="87" y="22"/>
                    <a:pt x="65" y="0"/>
                    <a:pt x="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93" name="Google Shape;5834;p83">
              <a:extLst>
                <a:ext uri="{FF2B5EF4-FFF2-40B4-BE49-F238E27FC236}">
                  <a16:creationId xmlns:a16="http://schemas.microsoft.com/office/drawing/2014/main" id="{C1CD9F2D-4111-95BA-8981-B22440D72739}"/>
                </a:ext>
              </a:extLst>
            </p:cNvPr>
            <p:cNvSpPr/>
            <p:nvPr/>
          </p:nvSpPr>
          <p:spPr>
            <a:xfrm>
              <a:off x="1577571" y="2498695"/>
              <a:ext cx="19235" cy="18153"/>
            </a:xfrm>
            <a:custGeom>
              <a:avLst/>
              <a:gdLst/>
              <a:ahLst/>
              <a:cxnLst/>
              <a:rect l="l" t="t" r="r" b="b"/>
              <a:pathLst>
                <a:path w="391" h="369" extrusionOk="0">
                  <a:moveTo>
                    <a:pt x="44" y="0"/>
                  </a:moveTo>
                  <a:cubicBezTo>
                    <a:pt x="22" y="0"/>
                    <a:pt x="0" y="22"/>
                    <a:pt x="0" y="43"/>
                  </a:cubicBezTo>
                  <a:cubicBezTo>
                    <a:pt x="65" y="260"/>
                    <a:pt x="326" y="369"/>
                    <a:pt x="326" y="369"/>
                  </a:cubicBezTo>
                  <a:cubicBezTo>
                    <a:pt x="347" y="369"/>
                    <a:pt x="369" y="369"/>
                    <a:pt x="391" y="347"/>
                  </a:cubicBezTo>
                  <a:cubicBezTo>
                    <a:pt x="391" y="325"/>
                    <a:pt x="391" y="304"/>
                    <a:pt x="369" y="304"/>
                  </a:cubicBezTo>
                  <a:cubicBezTo>
                    <a:pt x="369" y="304"/>
                    <a:pt x="130" y="195"/>
                    <a:pt x="87" y="43"/>
                  </a:cubicBezTo>
                  <a:cubicBezTo>
                    <a:pt x="87" y="22"/>
                    <a:pt x="65" y="0"/>
                    <a:pt x="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94" name="Google Shape;5835;p83">
              <a:extLst>
                <a:ext uri="{FF2B5EF4-FFF2-40B4-BE49-F238E27FC236}">
                  <a16:creationId xmlns:a16="http://schemas.microsoft.com/office/drawing/2014/main" id="{63275EAF-8942-C441-3489-92AC2DA24183}"/>
                </a:ext>
              </a:extLst>
            </p:cNvPr>
            <p:cNvSpPr/>
            <p:nvPr/>
          </p:nvSpPr>
          <p:spPr>
            <a:xfrm>
              <a:off x="1596758" y="2527474"/>
              <a:ext cx="18202" cy="18202"/>
            </a:xfrm>
            <a:custGeom>
              <a:avLst/>
              <a:gdLst/>
              <a:ahLst/>
              <a:cxnLst/>
              <a:rect l="l" t="t" r="r" b="b"/>
              <a:pathLst>
                <a:path w="370" h="370" extrusionOk="0">
                  <a:moveTo>
                    <a:pt x="22" y="0"/>
                  </a:moveTo>
                  <a:cubicBezTo>
                    <a:pt x="1" y="22"/>
                    <a:pt x="1" y="44"/>
                    <a:pt x="1" y="44"/>
                  </a:cubicBezTo>
                  <a:cubicBezTo>
                    <a:pt x="44" y="261"/>
                    <a:pt x="326" y="369"/>
                    <a:pt x="326" y="369"/>
                  </a:cubicBezTo>
                  <a:lnTo>
                    <a:pt x="369" y="369"/>
                  </a:lnTo>
                  <a:cubicBezTo>
                    <a:pt x="369" y="347"/>
                    <a:pt x="369" y="326"/>
                    <a:pt x="348" y="304"/>
                  </a:cubicBezTo>
                  <a:cubicBezTo>
                    <a:pt x="348" y="304"/>
                    <a:pt x="109" y="217"/>
                    <a:pt x="66" y="44"/>
                  </a:cubicBezTo>
                  <a:cubicBezTo>
                    <a:pt x="66" y="22"/>
                    <a:pt x="44" y="0"/>
                    <a:pt x="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95" name="Google Shape;5836;p83">
              <a:extLst>
                <a:ext uri="{FF2B5EF4-FFF2-40B4-BE49-F238E27FC236}">
                  <a16:creationId xmlns:a16="http://schemas.microsoft.com/office/drawing/2014/main" id="{8D7C9175-CBD9-99D8-793A-4718F8838795}"/>
                </a:ext>
              </a:extLst>
            </p:cNvPr>
            <p:cNvSpPr/>
            <p:nvPr/>
          </p:nvSpPr>
          <p:spPr>
            <a:xfrm>
              <a:off x="1446907" y="2573866"/>
              <a:ext cx="13381" cy="22974"/>
            </a:xfrm>
            <a:custGeom>
              <a:avLst/>
              <a:gdLst/>
              <a:ahLst/>
              <a:cxnLst/>
              <a:rect l="l" t="t" r="r" b="b"/>
              <a:pathLst>
                <a:path w="272" h="467" extrusionOk="0">
                  <a:moveTo>
                    <a:pt x="47" y="1"/>
                  </a:moveTo>
                  <a:cubicBezTo>
                    <a:pt x="22" y="1"/>
                    <a:pt x="1" y="11"/>
                    <a:pt x="11" y="33"/>
                  </a:cubicBezTo>
                  <a:cubicBezTo>
                    <a:pt x="11" y="207"/>
                    <a:pt x="76" y="358"/>
                    <a:pt x="206" y="467"/>
                  </a:cubicBezTo>
                  <a:lnTo>
                    <a:pt x="228" y="467"/>
                  </a:lnTo>
                  <a:cubicBezTo>
                    <a:pt x="228" y="445"/>
                    <a:pt x="250" y="445"/>
                    <a:pt x="250" y="445"/>
                  </a:cubicBezTo>
                  <a:cubicBezTo>
                    <a:pt x="272" y="423"/>
                    <a:pt x="272" y="402"/>
                    <a:pt x="250" y="380"/>
                  </a:cubicBezTo>
                  <a:cubicBezTo>
                    <a:pt x="250" y="380"/>
                    <a:pt x="55" y="207"/>
                    <a:pt x="98" y="33"/>
                  </a:cubicBezTo>
                  <a:cubicBezTo>
                    <a:pt x="98" y="11"/>
                    <a:pt x="71" y="1"/>
                    <a:pt x="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96" name="Google Shape;5837;p83">
              <a:extLst>
                <a:ext uri="{FF2B5EF4-FFF2-40B4-BE49-F238E27FC236}">
                  <a16:creationId xmlns:a16="http://schemas.microsoft.com/office/drawing/2014/main" id="{3FC12B0D-714A-4AA0-226C-ED0D465AA073}"/>
                </a:ext>
              </a:extLst>
            </p:cNvPr>
            <p:cNvSpPr/>
            <p:nvPr/>
          </p:nvSpPr>
          <p:spPr>
            <a:xfrm>
              <a:off x="1439970" y="2545087"/>
              <a:ext cx="12840" cy="21892"/>
            </a:xfrm>
            <a:custGeom>
              <a:avLst/>
              <a:gdLst/>
              <a:ahLst/>
              <a:cxnLst/>
              <a:rect l="l" t="t" r="r" b="b"/>
              <a:pathLst>
                <a:path w="261" h="445" extrusionOk="0">
                  <a:moveTo>
                    <a:pt x="52" y="0"/>
                  </a:moveTo>
                  <a:cubicBezTo>
                    <a:pt x="28" y="0"/>
                    <a:pt x="1" y="11"/>
                    <a:pt x="1" y="33"/>
                  </a:cubicBezTo>
                  <a:cubicBezTo>
                    <a:pt x="1" y="184"/>
                    <a:pt x="87" y="336"/>
                    <a:pt x="196" y="445"/>
                  </a:cubicBezTo>
                  <a:lnTo>
                    <a:pt x="217" y="445"/>
                  </a:lnTo>
                  <a:cubicBezTo>
                    <a:pt x="239" y="445"/>
                    <a:pt x="239" y="445"/>
                    <a:pt x="261" y="423"/>
                  </a:cubicBezTo>
                  <a:cubicBezTo>
                    <a:pt x="261" y="423"/>
                    <a:pt x="261" y="380"/>
                    <a:pt x="261" y="380"/>
                  </a:cubicBezTo>
                  <a:cubicBezTo>
                    <a:pt x="261" y="380"/>
                    <a:pt x="66" y="206"/>
                    <a:pt x="87" y="33"/>
                  </a:cubicBezTo>
                  <a:cubicBezTo>
                    <a:pt x="98" y="11"/>
                    <a:pt x="76" y="0"/>
                    <a:pt x="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97" name="Google Shape;5838;p83">
              <a:extLst>
                <a:ext uri="{FF2B5EF4-FFF2-40B4-BE49-F238E27FC236}">
                  <a16:creationId xmlns:a16="http://schemas.microsoft.com/office/drawing/2014/main" id="{0EAB40F8-9CC7-F4DF-0301-139D1CE8AA53}"/>
                </a:ext>
              </a:extLst>
            </p:cNvPr>
            <p:cNvSpPr/>
            <p:nvPr/>
          </p:nvSpPr>
          <p:spPr>
            <a:xfrm>
              <a:off x="1457041" y="2554139"/>
              <a:ext cx="12840" cy="22433"/>
            </a:xfrm>
            <a:custGeom>
              <a:avLst/>
              <a:gdLst/>
              <a:ahLst/>
              <a:cxnLst/>
              <a:rect l="l" t="t" r="r" b="b"/>
              <a:pathLst>
                <a:path w="261" h="456" extrusionOk="0">
                  <a:moveTo>
                    <a:pt x="44" y="0"/>
                  </a:moveTo>
                  <a:cubicBezTo>
                    <a:pt x="22" y="0"/>
                    <a:pt x="0" y="22"/>
                    <a:pt x="0" y="44"/>
                  </a:cubicBezTo>
                  <a:cubicBezTo>
                    <a:pt x="0" y="196"/>
                    <a:pt x="66" y="347"/>
                    <a:pt x="196" y="456"/>
                  </a:cubicBezTo>
                  <a:lnTo>
                    <a:pt x="239" y="456"/>
                  </a:lnTo>
                  <a:cubicBezTo>
                    <a:pt x="261" y="434"/>
                    <a:pt x="261" y="412"/>
                    <a:pt x="239" y="391"/>
                  </a:cubicBezTo>
                  <a:cubicBezTo>
                    <a:pt x="239" y="391"/>
                    <a:pt x="66" y="217"/>
                    <a:pt x="87" y="44"/>
                  </a:cubicBezTo>
                  <a:cubicBezTo>
                    <a:pt x="87" y="22"/>
                    <a:pt x="66" y="22"/>
                    <a:pt x="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98" name="Google Shape;5839;p83">
              <a:extLst>
                <a:ext uri="{FF2B5EF4-FFF2-40B4-BE49-F238E27FC236}">
                  <a16:creationId xmlns:a16="http://schemas.microsoft.com/office/drawing/2014/main" id="{34869627-7B04-A693-8F56-06798064F972}"/>
                </a:ext>
              </a:extLst>
            </p:cNvPr>
            <p:cNvSpPr/>
            <p:nvPr/>
          </p:nvSpPr>
          <p:spPr>
            <a:xfrm>
              <a:off x="1464519" y="2588281"/>
              <a:ext cx="12840" cy="22433"/>
            </a:xfrm>
            <a:custGeom>
              <a:avLst/>
              <a:gdLst/>
              <a:ahLst/>
              <a:cxnLst/>
              <a:rect l="l" t="t" r="r" b="b"/>
              <a:pathLst>
                <a:path w="261" h="456" extrusionOk="0">
                  <a:moveTo>
                    <a:pt x="44" y="0"/>
                  </a:moveTo>
                  <a:cubicBezTo>
                    <a:pt x="22" y="0"/>
                    <a:pt x="0" y="22"/>
                    <a:pt x="0" y="44"/>
                  </a:cubicBezTo>
                  <a:cubicBezTo>
                    <a:pt x="0" y="195"/>
                    <a:pt x="65" y="347"/>
                    <a:pt x="195" y="456"/>
                  </a:cubicBezTo>
                  <a:lnTo>
                    <a:pt x="239" y="456"/>
                  </a:lnTo>
                  <a:cubicBezTo>
                    <a:pt x="260" y="434"/>
                    <a:pt x="260" y="412"/>
                    <a:pt x="239" y="390"/>
                  </a:cubicBezTo>
                  <a:cubicBezTo>
                    <a:pt x="239" y="390"/>
                    <a:pt x="65" y="217"/>
                    <a:pt x="87" y="44"/>
                  </a:cubicBezTo>
                  <a:cubicBezTo>
                    <a:pt x="87" y="22"/>
                    <a:pt x="65" y="0"/>
                    <a:pt x="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99" name="Google Shape;5840;p83">
              <a:extLst>
                <a:ext uri="{FF2B5EF4-FFF2-40B4-BE49-F238E27FC236}">
                  <a16:creationId xmlns:a16="http://schemas.microsoft.com/office/drawing/2014/main" id="{600137DD-9B01-0126-396D-C2BC953718EB}"/>
                </a:ext>
              </a:extLst>
            </p:cNvPr>
            <p:cNvSpPr/>
            <p:nvPr/>
          </p:nvSpPr>
          <p:spPr>
            <a:xfrm>
              <a:off x="1092253" y="2550154"/>
              <a:ext cx="7527" cy="24302"/>
            </a:xfrm>
            <a:custGeom>
              <a:avLst/>
              <a:gdLst/>
              <a:ahLst/>
              <a:cxnLst/>
              <a:rect l="l" t="t" r="r" b="b"/>
              <a:pathLst>
                <a:path w="153" h="494" extrusionOk="0">
                  <a:moveTo>
                    <a:pt x="109" y="0"/>
                  </a:moveTo>
                  <a:cubicBezTo>
                    <a:pt x="98" y="0"/>
                    <a:pt x="87" y="6"/>
                    <a:pt x="87" y="16"/>
                  </a:cubicBezTo>
                  <a:cubicBezTo>
                    <a:pt x="1" y="147"/>
                    <a:pt x="1" y="320"/>
                    <a:pt x="66" y="472"/>
                  </a:cubicBezTo>
                  <a:cubicBezTo>
                    <a:pt x="66" y="472"/>
                    <a:pt x="87" y="493"/>
                    <a:pt x="109" y="493"/>
                  </a:cubicBezTo>
                  <a:cubicBezTo>
                    <a:pt x="131" y="493"/>
                    <a:pt x="152" y="472"/>
                    <a:pt x="131" y="450"/>
                  </a:cubicBezTo>
                  <a:cubicBezTo>
                    <a:pt x="87" y="320"/>
                    <a:pt x="87" y="190"/>
                    <a:pt x="131" y="60"/>
                  </a:cubicBezTo>
                  <a:cubicBezTo>
                    <a:pt x="152" y="38"/>
                    <a:pt x="152" y="16"/>
                    <a:pt x="131" y="16"/>
                  </a:cubicBezTo>
                  <a:cubicBezTo>
                    <a:pt x="131" y="6"/>
                    <a:pt x="120" y="0"/>
                    <a:pt x="1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00" name="Google Shape;5841;p83">
              <a:extLst>
                <a:ext uri="{FF2B5EF4-FFF2-40B4-BE49-F238E27FC236}">
                  <a16:creationId xmlns:a16="http://schemas.microsoft.com/office/drawing/2014/main" id="{68A0C5B2-38F8-CE2D-A3D8-2AFFD4E790D4}"/>
                </a:ext>
              </a:extLst>
            </p:cNvPr>
            <p:cNvSpPr/>
            <p:nvPr/>
          </p:nvSpPr>
          <p:spPr>
            <a:xfrm>
              <a:off x="1099731" y="2521079"/>
              <a:ext cx="6445" cy="24597"/>
            </a:xfrm>
            <a:custGeom>
              <a:avLst/>
              <a:gdLst/>
              <a:ahLst/>
              <a:cxnLst/>
              <a:rect l="l" t="t" r="r" b="b"/>
              <a:pathLst>
                <a:path w="131" h="500" extrusionOk="0">
                  <a:moveTo>
                    <a:pt x="66" y="0"/>
                  </a:moveTo>
                  <a:cubicBezTo>
                    <a:pt x="0" y="152"/>
                    <a:pt x="0" y="304"/>
                    <a:pt x="66" y="456"/>
                  </a:cubicBezTo>
                  <a:cubicBezTo>
                    <a:pt x="66" y="477"/>
                    <a:pt x="66" y="477"/>
                    <a:pt x="87" y="477"/>
                  </a:cubicBezTo>
                  <a:lnTo>
                    <a:pt x="109" y="499"/>
                  </a:lnTo>
                  <a:cubicBezTo>
                    <a:pt x="131" y="477"/>
                    <a:pt x="131" y="456"/>
                    <a:pt x="131" y="434"/>
                  </a:cubicBezTo>
                  <a:cubicBezTo>
                    <a:pt x="66" y="326"/>
                    <a:pt x="66" y="174"/>
                    <a:pt x="131" y="65"/>
                  </a:cubicBezTo>
                  <a:cubicBezTo>
                    <a:pt x="131" y="44"/>
                    <a:pt x="131" y="22"/>
                    <a:pt x="1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01" name="Google Shape;5842;p83">
              <a:extLst>
                <a:ext uri="{FF2B5EF4-FFF2-40B4-BE49-F238E27FC236}">
                  <a16:creationId xmlns:a16="http://schemas.microsoft.com/office/drawing/2014/main" id="{798AA35F-7472-4B7A-E0F9-15F92939A161}"/>
                </a:ext>
              </a:extLst>
            </p:cNvPr>
            <p:cNvSpPr/>
            <p:nvPr/>
          </p:nvSpPr>
          <p:spPr>
            <a:xfrm>
              <a:off x="1110406" y="2537068"/>
              <a:ext cx="6445" cy="24597"/>
            </a:xfrm>
            <a:custGeom>
              <a:avLst/>
              <a:gdLst/>
              <a:ahLst/>
              <a:cxnLst/>
              <a:rect l="l" t="t" r="r" b="b"/>
              <a:pathLst>
                <a:path w="131" h="500" extrusionOk="0">
                  <a:moveTo>
                    <a:pt x="65" y="1"/>
                  </a:moveTo>
                  <a:cubicBezTo>
                    <a:pt x="0" y="152"/>
                    <a:pt x="0" y="304"/>
                    <a:pt x="44" y="456"/>
                  </a:cubicBezTo>
                  <a:cubicBezTo>
                    <a:pt x="65" y="478"/>
                    <a:pt x="65" y="478"/>
                    <a:pt x="87" y="478"/>
                  </a:cubicBezTo>
                  <a:lnTo>
                    <a:pt x="109" y="499"/>
                  </a:lnTo>
                  <a:cubicBezTo>
                    <a:pt x="130" y="478"/>
                    <a:pt x="130" y="456"/>
                    <a:pt x="130" y="434"/>
                  </a:cubicBezTo>
                  <a:cubicBezTo>
                    <a:pt x="65" y="326"/>
                    <a:pt x="65" y="174"/>
                    <a:pt x="130" y="66"/>
                  </a:cubicBezTo>
                  <a:cubicBezTo>
                    <a:pt x="130" y="44"/>
                    <a:pt x="130" y="22"/>
                    <a:pt x="1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02" name="Google Shape;5843;p83">
              <a:extLst>
                <a:ext uri="{FF2B5EF4-FFF2-40B4-BE49-F238E27FC236}">
                  <a16:creationId xmlns:a16="http://schemas.microsoft.com/office/drawing/2014/main" id="{BCDE5927-05B8-1DB5-D724-224874F72AF1}"/>
                </a:ext>
              </a:extLst>
            </p:cNvPr>
            <p:cNvSpPr/>
            <p:nvPr/>
          </p:nvSpPr>
          <p:spPr>
            <a:xfrm>
              <a:off x="1101846" y="2570423"/>
              <a:ext cx="7527" cy="24302"/>
            </a:xfrm>
            <a:custGeom>
              <a:avLst/>
              <a:gdLst/>
              <a:ahLst/>
              <a:cxnLst/>
              <a:rect l="l" t="t" r="r" b="b"/>
              <a:pathLst>
                <a:path w="153" h="494" extrusionOk="0">
                  <a:moveTo>
                    <a:pt x="98" y="0"/>
                  </a:moveTo>
                  <a:cubicBezTo>
                    <a:pt x="88" y="0"/>
                    <a:pt x="77" y="6"/>
                    <a:pt x="66" y="16"/>
                  </a:cubicBezTo>
                  <a:cubicBezTo>
                    <a:pt x="1" y="168"/>
                    <a:pt x="1" y="320"/>
                    <a:pt x="66" y="472"/>
                  </a:cubicBezTo>
                  <a:cubicBezTo>
                    <a:pt x="66" y="493"/>
                    <a:pt x="66" y="493"/>
                    <a:pt x="88" y="493"/>
                  </a:cubicBezTo>
                  <a:lnTo>
                    <a:pt x="109" y="493"/>
                  </a:lnTo>
                  <a:cubicBezTo>
                    <a:pt x="131" y="493"/>
                    <a:pt x="131" y="472"/>
                    <a:pt x="131" y="450"/>
                  </a:cubicBezTo>
                  <a:cubicBezTo>
                    <a:pt x="66" y="342"/>
                    <a:pt x="66" y="190"/>
                    <a:pt x="131" y="81"/>
                  </a:cubicBezTo>
                  <a:cubicBezTo>
                    <a:pt x="153" y="60"/>
                    <a:pt x="153" y="38"/>
                    <a:pt x="131" y="16"/>
                  </a:cubicBezTo>
                  <a:cubicBezTo>
                    <a:pt x="120" y="6"/>
                    <a:pt x="109" y="0"/>
                    <a:pt x="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03" name="Google Shape;5844;p83">
              <a:extLst>
                <a:ext uri="{FF2B5EF4-FFF2-40B4-BE49-F238E27FC236}">
                  <a16:creationId xmlns:a16="http://schemas.microsoft.com/office/drawing/2014/main" id="{6947164A-929B-D1FF-01D1-C6E62DFEEBB0}"/>
                </a:ext>
              </a:extLst>
            </p:cNvPr>
            <p:cNvSpPr/>
            <p:nvPr/>
          </p:nvSpPr>
          <p:spPr>
            <a:xfrm>
              <a:off x="944025" y="2366407"/>
              <a:ext cx="7478" cy="24597"/>
            </a:xfrm>
            <a:custGeom>
              <a:avLst/>
              <a:gdLst/>
              <a:ahLst/>
              <a:cxnLst/>
              <a:rect l="l" t="t" r="r" b="b"/>
              <a:pathLst>
                <a:path w="152" h="500" extrusionOk="0">
                  <a:moveTo>
                    <a:pt x="87" y="1"/>
                  </a:moveTo>
                  <a:cubicBezTo>
                    <a:pt x="0" y="152"/>
                    <a:pt x="0" y="326"/>
                    <a:pt x="65" y="456"/>
                  </a:cubicBezTo>
                  <a:cubicBezTo>
                    <a:pt x="65" y="478"/>
                    <a:pt x="87" y="478"/>
                    <a:pt x="109" y="499"/>
                  </a:cubicBezTo>
                  <a:cubicBezTo>
                    <a:pt x="130" y="478"/>
                    <a:pt x="130" y="456"/>
                    <a:pt x="130" y="434"/>
                  </a:cubicBezTo>
                  <a:cubicBezTo>
                    <a:pt x="87" y="326"/>
                    <a:pt x="87" y="174"/>
                    <a:pt x="130" y="66"/>
                  </a:cubicBezTo>
                  <a:cubicBezTo>
                    <a:pt x="152" y="44"/>
                    <a:pt x="152" y="22"/>
                    <a:pt x="1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04" name="Google Shape;5845;p83">
              <a:extLst>
                <a:ext uri="{FF2B5EF4-FFF2-40B4-BE49-F238E27FC236}">
                  <a16:creationId xmlns:a16="http://schemas.microsoft.com/office/drawing/2014/main" id="{6206CF82-B75B-786E-A313-88C89D20E3CD}"/>
                </a:ext>
              </a:extLst>
            </p:cNvPr>
            <p:cNvSpPr/>
            <p:nvPr/>
          </p:nvSpPr>
          <p:spPr>
            <a:xfrm>
              <a:off x="951454" y="2336840"/>
              <a:ext cx="7527" cy="24302"/>
            </a:xfrm>
            <a:custGeom>
              <a:avLst/>
              <a:gdLst/>
              <a:ahLst/>
              <a:cxnLst/>
              <a:rect l="l" t="t" r="r" b="b"/>
              <a:pathLst>
                <a:path w="153" h="494" extrusionOk="0">
                  <a:moveTo>
                    <a:pt x="98" y="0"/>
                  </a:moveTo>
                  <a:cubicBezTo>
                    <a:pt x="88" y="0"/>
                    <a:pt x="77" y="5"/>
                    <a:pt x="66" y="16"/>
                  </a:cubicBezTo>
                  <a:cubicBezTo>
                    <a:pt x="1" y="146"/>
                    <a:pt x="1" y="320"/>
                    <a:pt x="66" y="472"/>
                  </a:cubicBezTo>
                  <a:cubicBezTo>
                    <a:pt x="66" y="493"/>
                    <a:pt x="66" y="493"/>
                    <a:pt x="88" y="493"/>
                  </a:cubicBezTo>
                  <a:lnTo>
                    <a:pt x="109" y="493"/>
                  </a:lnTo>
                  <a:cubicBezTo>
                    <a:pt x="131" y="493"/>
                    <a:pt x="131" y="472"/>
                    <a:pt x="131" y="450"/>
                  </a:cubicBezTo>
                  <a:cubicBezTo>
                    <a:pt x="66" y="320"/>
                    <a:pt x="66" y="190"/>
                    <a:pt x="131" y="81"/>
                  </a:cubicBezTo>
                  <a:cubicBezTo>
                    <a:pt x="153" y="60"/>
                    <a:pt x="153" y="38"/>
                    <a:pt x="131" y="16"/>
                  </a:cubicBezTo>
                  <a:cubicBezTo>
                    <a:pt x="120" y="5"/>
                    <a:pt x="109" y="0"/>
                    <a:pt x="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05" name="Google Shape;5846;p83">
              <a:extLst>
                <a:ext uri="{FF2B5EF4-FFF2-40B4-BE49-F238E27FC236}">
                  <a16:creationId xmlns:a16="http://schemas.microsoft.com/office/drawing/2014/main" id="{ADB98BFA-A2EA-0D41-5DA7-449F8A34DDFE}"/>
                </a:ext>
              </a:extLst>
            </p:cNvPr>
            <p:cNvSpPr/>
            <p:nvPr/>
          </p:nvSpPr>
          <p:spPr>
            <a:xfrm>
              <a:off x="962130" y="2352730"/>
              <a:ext cx="7970" cy="24401"/>
            </a:xfrm>
            <a:custGeom>
              <a:avLst/>
              <a:gdLst/>
              <a:ahLst/>
              <a:cxnLst/>
              <a:rect l="l" t="t" r="r" b="b"/>
              <a:pathLst>
                <a:path w="162" h="496" extrusionOk="0">
                  <a:moveTo>
                    <a:pt x="97" y="1"/>
                  </a:moveTo>
                  <a:cubicBezTo>
                    <a:pt x="84" y="1"/>
                    <a:pt x="72" y="6"/>
                    <a:pt x="66" y="19"/>
                  </a:cubicBezTo>
                  <a:cubicBezTo>
                    <a:pt x="1" y="149"/>
                    <a:pt x="1" y="322"/>
                    <a:pt x="66" y="474"/>
                  </a:cubicBezTo>
                  <a:cubicBezTo>
                    <a:pt x="66" y="496"/>
                    <a:pt x="66" y="496"/>
                    <a:pt x="87" y="496"/>
                  </a:cubicBezTo>
                  <a:lnTo>
                    <a:pt x="109" y="496"/>
                  </a:lnTo>
                  <a:cubicBezTo>
                    <a:pt x="131" y="474"/>
                    <a:pt x="152" y="452"/>
                    <a:pt x="131" y="430"/>
                  </a:cubicBezTo>
                  <a:cubicBezTo>
                    <a:pt x="87" y="322"/>
                    <a:pt x="87" y="192"/>
                    <a:pt x="131" y="62"/>
                  </a:cubicBezTo>
                  <a:cubicBezTo>
                    <a:pt x="161" y="31"/>
                    <a:pt x="127" y="1"/>
                    <a:pt x="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06" name="Google Shape;5847;p83">
              <a:extLst>
                <a:ext uri="{FF2B5EF4-FFF2-40B4-BE49-F238E27FC236}">
                  <a16:creationId xmlns:a16="http://schemas.microsoft.com/office/drawing/2014/main" id="{4A5981B5-AFC2-C71D-D0D7-6CA2306EA158}"/>
                </a:ext>
              </a:extLst>
            </p:cNvPr>
            <p:cNvSpPr/>
            <p:nvPr/>
          </p:nvSpPr>
          <p:spPr>
            <a:xfrm>
              <a:off x="953619" y="2386971"/>
              <a:ext cx="7527" cy="24302"/>
            </a:xfrm>
            <a:custGeom>
              <a:avLst/>
              <a:gdLst/>
              <a:ahLst/>
              <a:cxnLst/>
              <a:rect l="l" t="t" r="r" b="b"/>
              <a:pathLst>
                <a:path w="153" h="494" extrusionOk="0">
                  <a:moveTo>
                    <a:pt x="98" y="0"/>
                  </a:moveTo>
                  <a:cubicBezTo>
                    <a:pt x="87" y="0"/>
                    <a:pt x="76" y="5"/>
                    <a:pt x="65" y="16"/>
                  </a:cubicBezTo>
                  <a:cubicBezTo>
                    <a:pt x="0" y="146"/>
                    <a:pt x="0" y="320"/>
                    <a:pt x="65" y="472"/>
                  </a:cubicBezTo>
                  <a:cubicBezTo>
                    <a:pt x="65" y="472"/>
                    <a:pt x="87" y="493"/>
                    <a:pt x="87" y="493"/>
                  </a:cubicBezTo>
                  <a:lnTo>
                    <a:pt x="109" y="493"/>
                  </a:lnTo>
                  <a:cubicBezTo>
                    <a:pt x="130" y="493"/>
                    <a:pt x="130" y="472"/>
                    <a:pt x="130" y="450"/>
                  </a:cubicBezTo>
                  <a:cubicBezTo>
                    <a:pt x="87" y="320"/>
                    <a:pt x="87" y="190"/>
                    <a:pt x="130" y="60"/>
                  </a:cubicBezTo>
                  <a:cubicBezTo>
                    <a:pt x="152" y="38"/>
                    <a:pt x="152" y="16"/>
                    <a:pt x="130" y="16"/>
                  </a:cubicBezTo>
                  <a:cubicBezTo>
                    <a:pt x="119" y="5"/>
                    <a:pt x="109" y="0"/>
                    <a:pt x="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07" name="Google Shape;5848;p83">
              <a:extLst>
                <a:ext uri="{FF2B5EF4-FFF2-40B4-BE49-F238E27FC236}">
                  <a16:creationId xmlns:a16="http://schemas.microsoft.com/office/drawing/2014/main" id="{5CAE904C-DC00-2BC5-43B3-48C33144B968}"/>
                </a:ext>
              </a:extLst>
            </p:cNvPr>
            <p:cNvSpPr/>
            <p:nvPr/>
          </p:nvSpPr>
          <p:spPr>
            <a:xfrm>
              <a:off x="1548791" y="2282134"/>
              <a:ext cx="13873" cy="21400"/>
            </a:xfrm>
            <a:custGeom>
              <a:avLst/>
              <a:gdLst/>
              <a:ahLst/>
              <a:cxnLst/>
              <a:rect l="l" t="t" r="r" b="b"/>
              <a:pathLst>
                <a:path w="282" h="435" extrusionOk="0">
                  <a:moveTo>
                    <a:pt x="0" y="1"/>
                  </a:moveTo>
                  <a:cubicBezTo>
                    <a:pt x="0" y="23"/>
                    <a:pt x="0" y="44"/>
                    <a:pt x="0" y="66"/>
                  </a:cubicBezTo>
                  <a:cubicBezTo>
                    <a:pt x="0" y="66"/>
                    <a:pt x="195" y="218"/>
                    <a:pt x="195" y="391"/>
                  </a:cubicBezTo>
                  <a:cubicBezTo>
                    <a:pt x="195" y="413"/>
                    <a:pt x="217" y="435"/>
                    <a:pt x="238" y="435"/>
                  </a:cubicBezTo>
                  <a:cubicBezTo>
                    <a:pt x="260" y="435"/>
                    <a:pt x="282" y="435"/>
                    <a:pt x="282" y="413"/>
                  </a:cubicBezTo>
                  <a:cubicBezTo>
                    <a:pt x="260" y="239"/>
                    <a:pt x="195" y="109"/>
                    <a:pt x="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08" name="Google Shape;5849;p83">
              <a:extLst>
                <a:ext uri="{FF2B5EF4-FFF2-40B4-BE49-F238E27FC236}">
                  <a16:creationId xmlns:a16="http://schemas.microsoft.com/office/drawing/2014/main" id="{CE1CB2E3-C091-53CD-B960-E975DEFD025A}"/>
                </a:ext>
              </a:extLst>
            </p:cNvPr>
            <p:cNvSpPr/>
            <p:nvPr/>
          </p:nvSpPr>
          <p:spPr>
            <a:xfrm>
              <a:off x="1079462" y="2624538"/>
              <a:ext cx="61937" cy="65085"/>
            </a:xfrm>
            <a:custGeom>
              <a:avLst/>
              <a:gdLst/>
              <a:ahLst/>
              <a:cxnLst/>
              <a:rect l="l" t="t" r="r" b="b"/>
              <a:pathLst>
                <a:path w="1259" h="1323" extrusionOk="0">
                  <a:moveTo>
                    <a:pt x="44" y="0"/>
                  </a:moveTo>
                  <a:lnTo>
                    <a:pt x="1" y="1280"/>
                  </a:lnTo>
                  <a:lnTo>
                    <a:pt x="1258" y="1323"/>
                  </a:lnTo>
                  <a:lnTo>
                    <a:pt x="1258" y="174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09" name="Google Shape;5850;p83">
              <a:extLst>
                <a:ext uri="{FF2B5EF4-FFF2-40B4-BE49-F238E27FC236}">
                  <a16:creationId xmlns:a16="http://schemas.microsoft.com/office/drawing/2014/main" id="{4F800B15-7A37-B7AB-F43F-054A6AE39D16}"/>
                </a:ext>
              </a:extLst>
            </p:cNvPr>
            <p:cNvSpPr/>
            <p:nvPr/>
          </p:nvSpPr>
          <p:spPr>
            <a:xfrm>
              <a:off x="1583967" y="2230872"/>
              <a:ext cx="116297" cy="155850"/>
            </a:xfrm>
            <a:custGeom>
              <a:avLst/>
              <a:gdLst/>
              <a:ahLst/>
              <a:cxnLst/>
              <a:rect l="l" t="t" r="r" b="b"/>
              <a:pathLst>
                <a:path w="2364" h="3168" extrusionOk="0">
                  <a:moveTo>
                    <a:pt x="1952" y="783"/>
                  </a:moveTo>
                  <a:cubicBezTo>
                    <a:pt x="1973" y="869"/>
                    <a:pt x="1973" y="956"/>
                    <a:pt x="1973" y="1021"/>
                  </a:cubicBezTo>
                  <a:cubicBezTo>
                    <a:pt x="1973" y="1130"/>
                    <a:pt x="1908" y="1195"/>
                    <a:pt x="1887" y="1216"/>
                  </a:cubicBezTo>
                  <a:cubicBezTo>
                    <a:pt x="1865" y="1216"/>
                    <a:pt x="1843" y="1216"/>
                    <a:pt x="1822" y="1173"/>
                  </a:cubicBezTo>
                  <a:cubicBezTo>
                    <a:pt x="1757" y="1108"/>
                    <a:pt x="1757" y="1021"/>
                    <a:pt x="1778" y="935"/>
                  </a:cubicBezTo>
                  <a:cubicBezTo>
                    <a:pt x="1800" y="869"/>
                    <a:pt x="1865" y="804"/>
                    <a:pt x="1930" y="783"/>
                  </a:cubicBezTo>
                  <a:close/>
                  <a:moveTo>
                    <a:pt x="1098" y="1"/>
                  </a:moveTo>
                  <a:cubicBezTo>
                    <a:pt x="478" y="1"/>
                    <a:pt x="0" y="761"/>
                    <a:pt x="0" y="761"/>
                  </a:cubicBezTo>
                  <a:cubicBezTo>
                    <a:pt x="0" y="793"/>
                    <a:pt x="24" y="813"/>
                    <a:pt x="45" y="813"/>
                  </a:cubicBezTo>
                  <a:cubicBezTo>
                    <a:pt x="52" y="813"/>
                    <a:pt x="60" y="810"/>
                    <a:pt x="66" y="804"/>
                  </a:cubicBezTo>
                  <a:cubicBezTo>
                    <a:pt x="83" y="804"/>
                    <a:pt x="517" y="92"/>
                    <a:pt x="1084" y="92"/>
                  </a:cubicBezTo>
                  <a:cubicBezTo>
                    <a:pt x="1202" y="92"/>
                    <a:pt x="1326" y="123"/>
                    <a:pt x="1453" y="197"/>
                  </a:cubicBezTo>
                  <a:cubicBezTo>
                    <a:pt x="1648" y="306"/>
                    <a:pt x="1822" y="479"/>
                    <a:pt x="1908" y="718"/>
                  </a:cubicBezTo>
                  <a:cubicBezTo>
                    <a:pt x="1800" y="718"/>
                    <a:pt x="1713" y="804"/>
                    <a:pt x="1692" y="891"/>
                  </a:cubicBezTo>
                  <a:cubicBezTo>
                    <a:pt x="1648" y="1000"/>
                    <a:pt x="1670" y="1151"/>
                    <a:pt x="1735" y="1238"/>
                  </a:cubicBezTo>
                  <a:cubicBezTo>
                    <a:pt x="1767" y="1270"/>
                    <a:pt x="1810" y="1290"/>
                    <a:pt x="1848" y="1290"/>
                  </a:cubicBezTo>
                  <a:cubicBezTo>
                    <a:pt x="1862" y="1290"/>
                    <a:pt x="1875" y="1287"/>
                    <a:pt x="1887" y="1281"/>
                  </a:cubicBezTo>
                  <a:cubicBezTo>
                    <a:pt x="1973" y="1238"/>
                    <a:pt x="2038" y="1130"/>
                    <a:pt x="2038" y="1021"/>
                  </a:cubicBezTo>
                  <a:cubicBezTo>
                    <a:pt x="2038" y="956"/>
                    <a:pt x="2038" y="891"/>
                    <a:pt x="2038" y="804"/>
                  </a:cubicBezTo>
                  <a:cubicBezTo>
                    <a:pt x="2082" y="848"/>
                    <a:pt x="2147" y="913"/>
                    <a:pt x="2169" y="978"/>
                  </a:cubicBezTo>
                  <a:cubicBezTo>
                    <a:pt x="2277" y="1173"/>
                    <a:pt x="2147" y="1477"/>
                    <a:pt x="1995" y="1845"/>
                  </a:cubicBezTo>
                  <a:cubicBezTo>
                    <a:pt x="1843" y="2235"/>
                    <a:pt x="1670" y="2626"/>
                    <a:pt x="1800" y="2907"/>
                  </a:cubicBezTo>
                  <a:cubicBezTo>
                    <a:pt x="1865" y="3038"/>
                    <a:pt x="1995" y="3124"/>
                    <a:pt x="2125" y="3168"/>
                  </a:cubicBezTo>
                  <a:lnTo>
                    <a:pt x="2147" y="3168"/>
                  </a:lnTo>
                  <a:cubicBezTo>
                    <a:pt x="2190" y="3146"/>
                    <a:pt x="2190" y="3103"/>
                    <a:pt x="2147" y="3081"/>
                  </a:cubicBezTo>
                  <a:cubicBezTo>
                    <a:pt x="2017" y="3059"/>
                    <a:pt x="1908" y="2973"/>
                    <a:pt x="1865" y="2864"/>
                  </a:cubicBezTo>
                  <a:cubicBezTo>
                    <a:pt x="1735" y="2626"/>
                    <a:pt x="1908" y="2257"/>
                    <a:pt x="2060" y="1888"/>
                  </a:cubicBezTo>
                  <a:cubicBezTo>
                    <a:pt x="2212" y="1520"/>
                    <a:pt x="2364" y="1151"/>
                    <a:pt x="2234" y="935"/>
                  </a:cubicBezTo>
                  <a:cubicBezTo>
                    <a:pt x="2190" y="826"/>
                    <a:pt x="2103" y="761"/>
                    <a:pt x="1995" y="718"/>
                  </a:cubicBezTo>
                  <a:cubicBezTo>
                    <a:pt x="1908" y="458"/>
                    <a:pt x="1713" y="241"/>
                    <a:pt x="1496" y="111"/>
                  </a:cubicBezTo>
                  <a:cubicBezTo>
                    <a:pt x="1359" y="33"/>
                    <a:pt x="1226" y="1"/>
                    <a:pt x="10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10" name="Google Shape;5851;p83">
              <a:extLst>
                <a:ext uri="{FF2B5EF4-FFF2-40B4-BE49-F238E27FC236}">
                  <a16:creationId xmlns:a16="http://schemas.microsoft.com/office/drawing/2014/main" id="{0D0DC616-363F-E2D1-6349-0622D8B793C6}"/>
                </a:ext>
              </a:extLst>
            </p:cNvPr>
            <p:cNvSpPr/>
            <p:nvPr/>
          </p:nvSpPr>
          <p:spPr>
            <a:xfrm>
              <a:off x="1612746" y="2537068"/>
              <a:ext cx="73645" cy="71530"/>
            </a:xfrm>
            <a:custGeom>
              <a:avLst/>
              <a:gdLst/>
              <a:ahLst/>
              <a:cxnLst/>
              <a:rect l="l" t="t" r="r" b="b"/>
              <a:pathLst>
                <a:path w="1497" h="1454" extrusionOk="0">
                  <a:moveTo>
                    <a:pt x="825" y="1"/>
                  </a:moveTo>
                  <a:lnTo>
                    <a:pt x="1" y="889"/>
                  </a:lnTo>
                  <a:lnTo>
                    <a:pt x="673" y="1453"/>
                  </a:lnTo>
                  <a:lnTo>
                    <a:pt x="1497" y="629"/>
                  </a:lnTo>
                  <a:lnTo>
                    <a:pt x="82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11" name="Google Shape;5852;p83">
              <a:extLst>
                <a:ext uri="{FF2B5EF4-FFF2-40B4-BE49-F238E27FC236}">
                  <a16:creationId xmlns:a16="http://schemas.microsoft.com/office/drawing/2014/main" id="{4E000D0F-C805-58E2-2C1E-B97CB87C1D1C}"/>
                </a:ext>
              </a:extLst>
            </p:cNvPr>
            <p:cNvSpPr/>
            <p:nvPr/>
          </p:nvSpPr>
          <p:spPr>
            <a:xfrm>
              <a:off x="1459156" y="2620258"/>
              <a:ext cx="76843" cy="80040"/>
            </a:xfrm>
            <a:custGeom>
              <a:avLst/>
              <a:gdLst/>
              <a:ahLst/>
              <a:cxnLst/>
              <a:rect l="l" t="t" r="r" b="b"/>
              <a:pathLst>
                <a:path w="1562" h="1627" extrusionOk="0">
                  <a:moveTo>
                    <a:pt x="1128" y="1"/>
                  </a:moveTo>
                  <a:lnTo>
                    <a:pt x="1" y="586"/>
                  </a:lnTo>
                  <a:lnTo>
                    <a:pt x="326" y="1627"/>
                  </a:lnTo>
                  <a:lnTo>
                    <a:pt x="1562" y="911"/>
                  </a:lnTo>
                  <a:lnTo>
                    <a:pt x="112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12" name="Google Shape;5853;p83">
              <a:extLst>
                <a:ext uri="{FF2B5EF4-FFF2-40B4-BE49-F238E27FC236}">
                  <a16:creationId xmlns:a16="http://schemas.microsoft.com/office/drawing/2014/main" id="{E7ED2F10-1104-2B5A-EA92-55CD006DE4CD}"/>
                </a:ext>
              </a:extLst>
            </p:cNvPr>
            <p:cNvSpPr/>
            <p:nvPr/>
          </p:nvSpPr>
          <p:spPr>
            <a:xfrm>
              <a:off x="937630" y="2464553"/>
              <a:ext cx="58690" cy="45899"/>
            </a:xfrm>
            <a:custGeom>
              <a:avLst/>
              <a:gdLst/>
              <a:ahLst/>
              <a:cxnLst/>
              <a:rect l="l" t="t" r="r" b="b"/>
              <a:pathLst>
                <a:path w="1193" h="933" extrusionOk="0">
                  <a:moveTo>
                    <a:pt x="1106" y="0"/>
                  </a:moveTo>
                  <a:lnTo>
                    <a:pt x="0" y="130"/>
                  </a:lnTo>
                  <a:lnTo>
                    <a:pt x="22" y="933"/>
                  </a:lnTo>
                  <a:lnTo>
                    <a:pt x="1192" y="868"/>
                  </a:lnTo>
                  <a:lnTo>
                    <a:pt x="110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27429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839576B-69FC-2CE6-AD5B-0D4152BE470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446" b="81036"/>
          <a:stretch/>
        </p:blipFill>
        <p:spPr>
          <a:xfrm>
            <a:off x="791580" y="483518"/>
            <a:ext cx="7560840" cy="72008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B7D5A76-F82E-E986-C427-8CE691D874D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952" t="22067" r="1429"/>
          <a:stretch/>
        </p:blipFill>
        <p:spPr>
          <a:xfrm>
            <a:off x="323528" y="1471144"/>
            <a:ext cx="4104456" cy="22405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26F6B51-E9FF-235C-95A4-BD0DB917DA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6018" y="1471144"/>
            <a:ext cx="4305521" cy="2235315"/>
          </a:xfrm>
          <a:prstGeom prst="rect">
            <a:avLst/>
          </a:prstGeom>
        </p:spPr>
      </p:pic>
      <p:sp>
        <p:nvSpPr>
          <p:cNvPr id="6" name="Rounded Rectangle 16">
            <a:extLst>
              <a:ext uri="{FF2B5EF4-FFF2-40B4-BE49-F238E27FC236}">
                <a16:creationId xmlns:a16="http://schemas.microsoft.com/office/drawing/2014/main" id="{260E48CA-1421-CAEE-6597-7F9F87B256CA}"/>
              </a:ext>
            </a:extLst>
          </p:cNvPr>
          <p:cNvSpPr/>
          <p:nvPr/>
        </p:nvSpPr>
        <p:spPr>
          <a:xfrm>
            <a:off x="1727683" y="4152662"/>
            <a:ext cx="5688631" cy="537220"/>
          </a:xfrm>
          <a:prstGeom prst="roundRect">
            <a:avLst/>
          </a:prstGeom>
          <a:solidFill>
            <a:srgbClr val="FFCCFF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nl-NL"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 hành xác định theo nhóm 4</a:t>
            </a:r>
            <a:endParaRPr lang="en-US" sz="22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43017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F8732F6-6043-3CA9-4885-8AE4B4E62BE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67" r="51538" b="-1667"/>
          <a:stretch/>
        </p:blipFill>
        <p:spPr>
          <a:xfrm>
            <a:off x="0" y="339502"/>
            <a:ext cx="4300719" cy="432048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880BA99-AF49-9414-3865-64B860F87BB0}"/>
              </a:ext>
            </a:extLst>
          </p:cNvPr>
          <p:cNvSpPr txBox="1"/>
          <p:nvPr/>
        </p:nvSpPr>
        <p:spPr>
          <a:xfrm>
            <a:off x="1331640" y="1203598"/>
            <a:ext cx="1296144" cy="417026"/>
          </a:xfrm>
          <a:prstGeom prst="roundRect">
            <a:avLst/>
          </a:prstGeom>
          <a:solidFill>
            <a:srgbClr val="56C3E7"/>
          </a:solidFill>
        </p:spPr>
        <p:txBody>
          <a:bodyPr wrap="square" lIns="68479" tIns="34241" rIns="68479" bIns="34241" rtlCol="0">
            <a:spAutoFit/>
          </a:bodyPr>
          <a:lstStyle/>
          <a:p>
            <a:pPr algn="just"/>
            <a:r>
              <a:rPr lang="en-US" sz="2000" b="1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Tổng</a:t>
            </a:r>
            <a:r>
              <a:rPr lang="en-US" sz="2000" b="1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000" b="1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kết</a:t>
            </a:r>
            <a:endParaRPr lang="en-US" sz="2000" b="1" dirty="0"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A96BFDCD-04E5-72D4-25C4-7D6FA1697B28}"/>
              </a:ext>
            </a:extLst>
          </p:cNvPr>
          <p:cNvGrpSpPr/>
          <p:nvPr/>
        </p:nvGrpSpPr>
        <p:grpSpPr>
          <a:xfrm>
            <a:off x="4300719" y="258868"/>
            <a:ext cx="4588751" cy="4320480"/>
            <a:chOff x="4300719" y="258868"/>
            <a:chExt cx="4588751" cy="432048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5E3D63FB-9DE9-4E55-26B2-4D22857AFD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48292"/>
            <a:stretch/>
          </p:blipFill>
          <p:spPr>
            <a:xfrm>
              <a:off x="4300719" y="258868"/>
              <a:ext cx="4588751" cy="4320480"/>
            </a:xfrm>
            <a:prstGeom prst="rect">
              <a:avLst/>
            </a:prstGeom>
          </p:spPr>
        </p:pic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8ED0C2E7-66B6-448C-5DC6-770624208A03}"/>
                </a:ext>
              </a:extLst>
            </p:cNvPr>
            <p:cNvSpPr/>
            <p:nvPr/>
          </p:nvSpPr>
          <p:spPr>
            <a:xfrm>
              <a:off x="7812360" y="3507854"/>
              <a:ext cx="576064" cy="576064"/>
            </a:xfrm>
            <a:prstGeom prst="ellipse">
              <a:avLst/>
            </a:prstGeom>
            <a:solidFill>
              <a:srgbClr val="DEDF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424339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6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470" y="1015154"/>
            <a:ext cx="6211006" cy="2821296"/>
          </a:xfrm>
          <a:prstGeom prst="rect">
            <a:avLst/>
          </a:prstGeom>
        </p:spPr>
      </p:pic>
      <p:sp>
        <p:nvSpPr>
          <p:cNvPr id="17" name="Rectangle 3"/>
          <p:cNvSpPr>
            <a:spLocks noChangeArrowheads="1"/>
          </p:cNvSpPr>
          <p:nvPr/>
        </p:nvSpPr>
        <p:spPr bwMode="auto">
          <a:xfrm>
            <a:off x="1176503" y="1275606"/>
            <a:ext cx="5483729" cy="246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47675" indent="-4476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447664" indent="-447664" algn="just" defTabSz="914378">
              <a:spcBef>
                <a:spcPts val="600"/>
              </a:spcBef>
              <a:buClr>
                <a:srgbClr val="000000"/>
              </a:buClr>
              <a:buFontTx/>
              <a:buChar char="-"/>
            </a:pPr>
            <a:r>
              <a:rPr lang="en-US" altLang="en-US" sz="2800" kern="0">
                <a:solidFill>
                  <a:srgbClr val="CDBBFC">
                    <a:lumMod val="10000"/>
                  </a:srgbClr>
                </a:solidFill>
                <a:latin typeface="+mn-lt"/>
                <a:cs typeface="Calibri" panose="020F0502020204030204" pitchFamily="34" charset="0"/>
                <a:sym typeface="Arial"/>
              </a:rPr>
              <a:t>Thực hành sử dụng la bàn xác định hướng cửa nhà em.</a:t>
            </a:r>
            <a:endParaRPr lang="en-US" altLang="en-US" sz="2800" kern="0" dirty="0">
              <a:solidFill>
                <a:srgbClr val="CDBBFC">
                  <a:lumMod val="10000"/>
                </a:srgbClr>
              </a:solidFill>
              <a:latin typeface="+mn-lt"/>
              <a:cs typeface="Calibri" panose="020F0502020204030204" pitchFamily="34" charset="0"/>
              <a:sym typeface="Arial"/>
            </a:endParaRPr>
          </a:p>
          <a:p>
            <a:pPr marL="447664" indent="-447664" algn="just" defTabSz="914378">
              <a:buClr>
                <a:srgbClr val="000000"/>
              </a:buClr>
              <a:buFontTx/>
              <a:buChar char="-"/>
            </a:pPr>
            <a:r>
              <a:rPr lang="en-US" altLang="en-US" sz="2800" kern="0" dirty="0" err="1">
                <a:solidFill>
                  <a:srgbClr val="CDBBFC">
                    <a:lumMod val="10000"/>
                  </a:srgbClr>
                </a:solidFill>
                <a:latin typeface="+mn-lt"/>
                <a:cs typeface="Calibri" panose="020F0502020204030204" pitchFamily="34" charset="0"/>
                <a:sym typeface="Arial"/>
              </a:rPr>
              <a:t>Chuẩn</a:t>
            </a:r>
            <a:r>
              <a:rPr lang="en-US" altLang="en-US" sz="2800" kern="0" dirty="0">
                <a:solidFill>
                  <a:srgbClr val="CDBBFC">
                    <a:lumMod val="10000"/>
                  </a:srgbClr>
                </a:solidFill>
                <a:latin typeface="+mn-lt"/>
                <a:cs typeface="Calibri" panose="020F0502020204030204" pitchFamily="34" charset="0"/>
                <a:sym typeface="Arial"/>
              </a:rPr>
              <a:t> </a:t>
            </a:r>
            <a:r>
              <a:rPr lang="en-US" altLang="en-US" sz="2800" kern="0" err="1">
                <a:solidFill>
                  <a:srgbClr val="CDBBFC">
                    <a:lumMod val="10000"/>
                  </a:srgbClr>
                </a:solidFill>
                <a:latin typeface="+mn-lt"/>
                <a:cs typeface="Calibri" panose="020F0502020204030204" pitchFamily="34" charset="0"/>
                <a:sym typeface="Arial"/>
              </a:rPr>
              <a:t>bị</a:t>
            </a:r>
            <a:r>
              <a:rPr lang="en-US" altLang="en-US" sz="2800" kern="0">
                <a:solidFill>
                  <a:srgbClr val="CDBBFC">
                    <a:lumMod val="10000"/>
                  </a:srgbClr>
                </a:solidFill>
                <a:latin typeface="+mn-lt"/>
                <a:cs typeface="Calibri" panose="020F0502020204030204" pitchFamily="34" charset="0"/>
                <a:sym typeface="Arial"/>
              </a:rPr>
              <a:t> hình ảnh về quang cảnh và hoạt động của người dân ở các đới khí hậu</a:t>
            </a:r>
            <a:endParaRPr lang="en-US" altLang="en-US" sz="2800" kern="0" dirty="0">
              <a:solidFill>
                <a:srgbClr val="FF0000"/>
              </a:solidFill>
              <a:latin typeface="+mn-lt"/>
              <a:cs typeface="Calibri" panose="020F0502020204030204" pitchFamily="34" charset="0"/>
              <a:sym typeface="Arial"/>
            </a:endParaRPr>
          </a:p>
          <a:p>
            <a:pPr marL="447664" indent="-447664" algn="just" defTabSz="914378">
              <a:buClr>
                <a:srgbClr val="000000"/>
              </a:buClr>
              <a:buFontTx/>
              <a:buChar char="-"/>
            </a:pPr>
            <a:endParaRPr lang="en-US" altLang="en-US" sz="2800" kern="0" dirty="0">
              <a:solidFill>
                <a:srgbClr val="CDBBFC">
                  <a:lumMod val="10000"/>
                </a:srgbClr>
              </a:solidFill>
              <a:latin typeface="+mn-lt"/>
              <a:cs typeface="Calibri" panose="020F0502020204030204" pitchFamily="34" charset="0"/>
              <a:sym typeface="Arial"/>
            </a:endParaRPr>
          </a:p>
          <a:p>
            <a:pPr marL="447664" indent="-447664" algn="just" defTabSz="914378">
              <a:buClr>
                <a:srgbClr val="000000"/>
              </a:buClr>
            </a:pPr>
            <a:endParaRPr lang="en-US" altLang="en-US" sz="2800" kern="0" dirty="0">
              <a:solidFill>
                <a:srgbClr val="CDBBFC">
                  <a:lumMod val="10000"/>
                </a:srgbClr>
              </a:solidFill>
              <a:latin typeface="+mn-lt"/>
              <a:cs typeface="Calibri" panose="020F0502020204030204" pitchFamily="34" charset="0"/>
              <a:sym typeface="Arial"/>
            </a:endParaRPr>
          </a:p>
          <a:p>
            <a:pPr marL="447664" indent="-447664" algn="just" defTabSz="914378">
              <a:buClr>
                <a:srgbClr val="000000"/>
              </a:buClr>
            </a:pPr>
            <a:endParaRPr lang="en-US" altLang="en-US" sz="2800" kern="0" dirty="0">
              <a:solidFill>
                <a:srgbClr val="CDBBFC">
                  <a:lumMod val="10000"/>
                </a:srgbClr>
              </a:solidFill>
              <a:latin typeface="+mn-lt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232" y="2398545"/>
            <a:ext cx="2939612" cy="293961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E0A9F8D-2A8C-AB2B-302D-7908AF434B50}"/>
              </a:ext>
            </a:extLst>
          </p:cNvPr>
          <p:cNvSpPr/>
          <p:nvPr/>
        </p:nvSpPr>
        <p:spPr>
          <a:xfrm>
            <a:off x="3143525" y="285307"/>
            <a:ext cx="1847301" cy="76174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altLang="en-US" sz="4500" b="1" kern="0" dirty="0" err="1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Dặn</a:t>
            </a:r>
            <a:r>
              <a:rPr lang="en-US" altLang="en-US" sz="4500" b="1" kern="0" dirty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altLang="en-US" sz="4500" b="1" kern="0" dirty="0" err="1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dò</a:t>
            </a:r>
            <a:endParaRPr lang="en-US" sz="4500" b="1" dirty="0">
              <a:ln w="0"/>
              <a:solidFill>
                <a:schemeClr val="accent5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47297252"/>
      </p:ext>
    </p:extLst>
  </p:cSld>
  <p:clrMapOvr>
    <a:overrideClrMapping bg1="lt1" tx1="dk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6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7">
            <a:extLst>
              <a:ext uri="{FF2B5EF4-FFF2-40B4-BE49-F238E27FC236}">
                <a16:creationId xmlns:a16="http://schemas.microsoft.com/office/drawing/2014/main" id="{4F2A5A3B-4FE5-4DD1-B04C-3F5A15F65F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11760" y="915566"/>
            <a:ext cx="4732020" cy="2115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601527"/>
      </p:ext>
    </p:extLst>
  </p:cSld>
  <p:clrMapOvr>
    <a:overrideClrMapping bg1="lt1" tx1="dk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494F54F-0F76-112F-E0CB-6EEE996298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546588" y="153417"/>
            <a:ext cx="8050823" cy="4532925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91D45D70-BF16-405B-871F-CA45656E5F3B}"/>
              </a:ext>
            </a:extLst>
          </p:cNvPr>
          <p:cNvGrpSpPr/>
          <p:nvPr/>
        </p:nvGrpSpPr>
        <p:grpSpPr>
          <a:xfrm>
            <a:off x="742951" y="1177369"/>
            <a:ext cx="7379235" cy="1261500"/>
            <a:chOff x="887951" y="413357"/>
            <a:chExt cx="10210799" cy="1682000"/>
          </a:xfrm>
        </p:grpSpPr>
        <p:pic>
          <p:nvPicPr>
            <p:cNvPr id="15" name="Picture 14" descr="Cute happy smiling book Royalty Free Vector Image">
              <a:extLst>
                <a:ext uri="{FF2B5EF4-FFF2-40B4-BE49-F238E27FC236}">
                  <a16:creationId xmlns:a16="http://schemas.microsoft.com/office/drawing/2014/main" id="{6364D39F-5D7D-48D7-B085-7C6C6343E12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>
                          <a14:foregroundMark x1="37100" y1="48148" x2="49300" y2="47778"/>
                          <a14:foregroundMark x1="49300" y1="47778" x2="71100" y2="50463"/>
                          <a14:foregroundMark x1="50400" y1="46759" x2="51300" y2="54259"/>
                          <a14:foregroundMark x1="49400" y1="47130" x2="41400" y2="46296"/>
                          <a14:foregroundMark x1="41400" y1="46296" x2="37400" y2="53426"/>
                          <a14:foregroundMark x1="37400" y1="53426" x2="42200" y2="60185"/>
                          <a14:foregroundMark x1="42200" y1="60185" x2="53300" y2="57593"/>
                          <a14:foregroundMark x1="53300" y1="57593" x2="60500" y2="50278"/>
                          <a14:foregroundMark x1="60500" y1="50278" x2="62900" y2="43519"/>
                          <a14:foregroundMark x1="62900" y1="43519" x2="49500" y2="47870"/>
                          <a14:foregroundMark x1="49500" y1="47870" x2="42300" y2="56111"/>
                          <a14:foregroundMark x1="42300" y1="56111" x2="52100" y2="54907"/>
                          <a14:foregroundMark x1="52100" y1="54907" x2="66900" y2="48519"/>
                          <a14:foregroundMark x1="66900" y1="48519" x2="67100" y2="48333"/>
                          <a14:foregroundMark x1="50200" y1="47130" x2="42300" y2="45926"/>
                          <a14:foregroundMark x1="42300" y1="45926" x2="37300" y2="51852"/>
                          <a14:foregroundMark x1="37300" y1="51852" x2="39400" y2="57407"/>
                          <a14:foregroundMark x1="35800" y1="48519" x2="38700" y2="56852"/>
                          <a14:foregroundMark x1="40200" y1="44815" x2="48000" y2="43519"/>
                          <a14:foregroundMark x1="48000" y1="43519" x2="50600" y2="48148"/>
                          <a14:foregroundMark x1="64000" y1="43241" x2="71800" y2="45833"/>
                          <a14:foregroundMark x1="71800" y1="45833" x2="73800" y2="49630"/>
                          <a14:foregroundMark x1="60000" y1="55093" x2="67700" y2="56852"/>
                          <a14:foregroundMark x1="67700" y1="56852" x2="72700" y2="51389"/>
                          <a14:foregroundMark x1="62300" y1="51944" x2="67300" y2="57037"/>
                          <a14:foregroundMark x1="63600" y1="57407" x2="71300" y2="55185"/>
                          <a14:foregroundMark x1="71300" y1="55185" x2="73000" y2="52778"/>
                          <a14:foregroundMark x1="80100" y1="48148" x2="80100" y2="48148"/>
                          <a14:foregroundMark x1="79600" y1="45370" x2="80700" y2="48333"/>
                          <a14:foregroundMark x1="77100" y1="53704" x2="79600" y2="50463"/>
                          <a14:foregroundMark x1="18500" y1="47963" x2="21000" y2="52778"/>
                          <a14:foregroundMark x1="40600" y1="76111" x2="41200" y2="76111"/>
                          <a14:foregroundMark x1="69600" y1="72685" x2="69600" y2="72685"/>
                          <a14:foregroundMark x1="69600" y1="72685" x2="69600" y2="72685"/>
                          <a14:foregroundMark x1="50800" y1="49815" x2="57700" y2="5277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7951" y="413357"/>
              <a:ext cx="1349555" cy="168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62B4FDD4-2861-4472-9607-00D2E10B1D1A}"/>
                </a:ext>
              </a:extLst>
            </p:cNvPr>
            <p:cNvSpPr txBox="1"/>
            <p:nvPr/>
          </p:nvSpPr>
          <p:spPr>
            <a:xfrm>
              <a:off x="2048821" y="782624"/>
              <a:ext cx="9049929" cy="684443"/>
            </a:xfrm>
            <a:prstGeom prst="roundRect">
              <a:avLst/>
            </a:prstGeom>
            <a:solidFill>
              <a:sysClr val="window" lastClr="FFFFFF"/>
            </a:solidFill>
            <a:ln w="12700" cap="flat" cmpd="sng" algn="ctr">
              <a:solidFill>
                <a:srgbClr val="5B9BD5"/>
              </a:solidFill>
              <a:prstDash val="solid"/>
              <a:miter lim="800000"/>
            </a:ln>
            <a:effectLst/>
          </p:spPr>
          <p:txBody>
            <a:bodyPr wrap="square" rtlCol="0">
              <a:spAutoFit/>
            </a:bodyPr>
            <a:lstStyle/>
            <a:p>
              <a:pPr algn="just" defTabSz="685800">
                <a:lnSpc>
                  <a:spcPct val="120000"/>
                </a:lnSpc>
                <a:defRPr/>
              </a:pPr>
              <a:r>
                <a:rPr lang="en-US" altLang="zh-CN" sz="2100" dirty="0">
                  <a:solidFill>
                    <a:prstClr val="black"/>
                  </a:solidFill>
                  <a:latin typeface="#9Slide03 Arima Madurai ExtraBo" panose="00000900000000000000" pitchFamily="2" charset="0"/>
                  <a:ea typeface="等线" panose="02010600030101010101" pitchFamily="2" charset="-122"/>
                  <a:cs typeface="#9Slide03 Arima Madurai ExtraBo" panose="00000900000000000000" pitchFamily="2" charset="0"/>
                  <a:sym typeface="+mn-lt"/>
                </a:rPr>
                <a:t>1</a:t>
              </a:r>
              <a:r>
                <a:rPr lang="en-US" altLang="zh-CN" sz="2100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  <a:sym typeface="+mn-lt"/>
                </a:rPr>
                <a:t>.</a:t>
              </a:r>
              <a:r>
                <a:rPr lang="en-US" sz="210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nl-NL" sz="210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Nêu và chỉ được kim và các phương trên la bàn. </a:t>
              </a:r>
              <a:endParaRPr lang="vi-VN" sz="21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0" name="Picture 19" descr="Cute happy smiling book Royalty Free Vector Image">
            <a:extLst>
              <a:ext uri="{FF2B5EF4-FFF2-40B4-BE49-F238E27FC236}">
                <a16:creationId xmlns:a16="http://schemas.microsoft.com/office/drawing/2014/main" id="{6364D39F-5D7D-48D7-B085-7C6C6343E1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37100" y1="48148" x2="49300" y2="47778"/>
                        <a14:foregroundMark x1="49300" y1="47778" x2="71100" y2="50463"/>
                        <a14:foregroundMark x1="50400" y1="46759" x2="51300" y2="54259"/>
                        <a14:foregroundMark x1="49400" y1="47130" x2="41400" y2="46296"/>
                        <a14:foregroundMark x1="41400" y1="46296" x2="37400" y2="53426"/>
                        <a14:foregroundMark x1="37400" y1="53426" x2="42200" y2="60185"/>
                        <a14:foregroundMark x1="42200" y1="60185" x2="53300" y2="57593"/>
                        <a14:foregroundMark x1="53300" y1="57593" x2="60500" y2="50278"/>
                        <a14:foregroundMark x1="60500" y1="50278" x2="62900" y2="43519"/>
                        <a14:foregroundMark x1="62900" y1="43519" x2="49500" y2="47870"/>
                        <a14:foregroundMark x1="49500" y1="47870" x2="42300" y2="56111"/>
                        <a14:foregroundMark x1="42300" y1="56111" x2="52100" y2="54907"/>
                        <a14:foregroundMark x1="52100" y1="54907" x2="66900" y2="48519"/>
                        <a14:foregroundMark x1="66900" y1="48519" x2="67100" y2="48333"/>
                        <a14:foregroundMark x1="50200" y1="47130" x2="42300" y2="45926"/>
                        <a14:foregroundMark x1="42300" y1="45926" x2="37300" y2="51852"/>
                        <a14:foregroundMark x1="37300" y1="51852" x2="39400" y2="57407"/>
                        <a14:foregroundMark x1="35800" y1="48519" x2="38700" y2="56852"/>
                        <a14:foregroundMark x1="40200" y1="44815" x2="48000" y2="43519"/>
                        <a14:foregroundMark x1="48000" y1="43519" x2="50600" y2="48148"/>
                        <a14:foregroundMark x1="64000" y1="43241" x2="71800" y2="45833"/>
                        <a14:foregroundMark x1="71800" y1="45833" x2="73800" y2="49630"/>
                        <a14:foregroundMark x1="60000" y1="55093" x2="67700" y2="56852"/>
                        <a14:foregroundMark x1="67700" y1="56852" x2="72700" y2="51389"/>
                        <a14:foregroundMark x1="62300" y1="51944" x2="67300" y2="57037"/>
                        <a14:foregroundMark x1="63600" y1="57407" x2="71300" y2="55185"/>
                        <a14:foregroundMark x1="71300" y1="55185" x2="73000" y2="52778"/>
                        <a14:foregroundMark x1="80100" y1="48148" x2="80100" y2="48148"/>
                        <a14:foregroundMark x1="79600" y1="45370" x2="80700" y2="48333"/>
                        <a14:foregroundMark x1="77100" y1="53704" x2="79600" y2="50463"/>
                        <a14:foregroundMark x1="18500" y1="47963" x2="21000" y2="52778"/>
                        <a14:foregroundMark x1="40600" y1="76111" x2="41200" y2="76111"/>
                        <a14:foregroundMark x1="69600" y1="72685" x2="69600" y2="72685"/>
                        <a14:foregroundMark x1="69600" y1="72685" x2="69600" y2="72685"/>
                        <a14:foregroundMark x1="50800" y1="49815" x2="57700" y2="52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51" y="2094859"/>
            <a:ext cx="1012166" cy="126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19013247">
            <a:off x="292609" y="427412"/>
            <a:ext cx="1835354" cy="65042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E2A7887-1EE6-ACB5-5D1A-2064631E809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71800" y="228002"/>
            <a:ext cx="3876407" cy="106702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A0BC296-1384-5747-990A-DCB0FCB8942B}"/>
              </a:ext>
            </a:extLst>
          </p:cNvPr>
          <p:cNvSpPr txBox="1"/>
          <p:nvPr/>
        </p:nvSpPr>
        <p:spPr>
          <a:xfrm>
            <a:off x="1625331" y="2428207"/>
            <a:ext cx="6496855" cy="513332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rgbClr val="5B9BD5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defRPr/>
            </a:pPr>
            <a:r>
              <a:rPr lang="en-US" altLang="zh-CN" sz="1950" dirty="0">
                <a:solidFill>
                  <a:prstClr val="black"/>
                </a:solidFill>
                <a:latin typeface="#9Slide03 Arima Madurai ExtraBo" panose="00000900000000000000" pitchFamily="2" charset="0"/>
                <a:ea typeface="等线" panose="02010600030101010101" pitchFamily="2" charset="-122"/>
                <a:cs typeface="#9Slide03 Arima Madurai ExtraBo" panose="00000900000000000000" pitchFamily="2" charset="0"/>
                <a:sym typeface="+mn-lt"/>
              </a:rPr>
              <a:t>2</a:t>
            </a:r>
            <a:r>
              <a:rPr lang="en-US" altLang="zh-CN" sz="1950">
                <a:solidFill>
                  <a:prstClr val="black"/>
                </a:solidFill>
                <a:latin typeface="#9Slide03 Arima Madurai ExtraBo" panose="00000900000000000000" pitchFamily="2" charset="0"/>
                <a:ea typeface="等线" panose="02010600030101010101" pitchFamily="2" charset="-122"/>
                <a:cs typeface="#9Slide03 Arima Madurai ExtraBo" panose="00000900000000000000" pitchFamily="2" charset="0"/>
                <a:sym typeface="+mn-lt"/>
              </a:rPr>
              <a:t>. </a:t>
            </a:r>
            <a:r>
              <a:rPr lang="en-US" sz="210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Nêu được các bước xác định phương bằng la bàn</a:t>
            </a:r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 descr="Cute happy smiling book Royalty Free Vector Image">
            <a:extLst>
              <a:ext uri="{FF2B5EF4-FFF2-40B4-BE49-F238E27FC236}">
                <a16:creationId xmlns:a16="http://schemas.microsoft.com/office/drawing/2014/main" id="{10CB0719-7282-0287-1F7A-52A8810E6F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37100" y1="48148" x2="49300" y2="47778"/>
                        <a14:foregroundMark x1="49300" y1="47778" x2="71100" y2="50463"/>
                        <a14:foregroundMark x1="50400" y1="46759" x2="51300" y2="54259"/>
                        <a14:foregroundMark x1="49400" y1="47130" x2="41400" y2="46296"/>
                        <a14:foregroundMark x1="41400" y1="46296" x2="37400" y2="53426"/>
                        <a14:foregroundMark x1="37400" y1="53426" x2="42200" y2="60185"/>
                        <a14:foregroundMark x1="42200" y1="60185" x2="53300" y2="57593"/>
                        <a14:foregroundMark x1="53300" y1="57593" x2="60500" y2="50278"/>
                        <a14:foregroundMark x1="60500" y1="50278" x2="62900" y2="43519"/>
                        <a14:foregroundMark x1="62900" y1="43519" x2="49500" y2="47870"/>
                        <a14:foregroundMark x1="49500" y1="47870" x2="42300" y2="56111"/>
                        <a14:foregroundMark x1="42300" y1="56111" x2="52100" y2="54907"/>
                        <a14:foregroundMark x1="52100" y1="54907" x2="66900" y2="48519"/>
                        <a14:foregroundMark x1="66900" y1="48519" x2="67100" y2="48333"/>
                        <a14:foregroundMark x1="50200" y1="47130" x2="42300" y2="45926"/>
                        <a14:foregroundMark x1="42300" y1="45926" x2="37300" y2="51852"/>
                        <a14:foregroundMark x1="37300" y1="51852" x2="39400" y2="57407"/>
                        <a14:foregroundMark x1="35800" y1="48519" x2="38700" y2="56852"/>
                        <a14:foregroundMark x1="40200" y1="44815" x2="48000" y2="43519"/>
                        <a14:foregroundMark x1="48000" y1="43519" x2="50600" y2="48148"/>
                        <a14:foregroundMark x1="64000" y1="43241" x2="71800" y2="45833"/>
                        <a14:foregroundMark x1="71800" y1="45833" x2="73800" y2="49630"/>
                        <a14:foregroundMark x1="60000" y1="55093" x2="67700" y2="56852"/>
                        <a14:foregroundMark x1="67700" y1="56852" x2="72700" y2="51389"/>
                        <a14:foregroundMark x1="62300" y1="51944" x2="67300" y2="57037"/>
                        <a14:foregroundMark x1="63600" y1="57407" x2="71300" y2="55185"/>
                        <a14:foregroundMark x1="71300" y1="55185" x2="73000" y2="52778"/>
                        <a14:foregroundMark x1="80100" y1="48148" x2="80100" y2="48148"/>
                        <a14:foregroundMark x1="79600" y1="45370" x2="80700" y2="48333"/>
                        <a14:foregroundMark x1="77100" y1="53704" x2="79600" y2="50463"/>
                        <a14:foregroundMark x1="18500" y1="47963" x2="21000" y2="52778"/>
                        <a14:foregroundMark x1="40600" y1="76111" x2="41200" y2="76111"/>
                        <a14:foregroundMark x1="69600" y1="72685" x2="69600" y2="72685"/>
                        <a14:foregroundMark x1="69600" y1="72685" x2="69600" y2="72685"/>
                        <a14:foregroundMark x1="50800" y1="49815" x2="57700" y2="52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223" y="3228038"/>
            <a:ext cx="1012166" cy="126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C5632C2-0544-9596-2528-7C0AADCEC5CE}"/>
              </a:ext>
            </a:extLst>
          </p:cNvPr>
          <p:cNvSpPr txBox="1"/>
          <p:nvPr/>
        </p:nvSpPr>
        <p:spPr>
          <a:xfrm>
            <a:off x="1619466" y="3335142"/>
            <a:ext cx="6508583" cy="929332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rgbClr val="5B9BD5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defRPr/>
            </a:pPr>
            <a:r>
              <a:rPr lang="en-US" altLang="zh-CN" sz="1950" dirty="0">
                <a:solidFill>
                  <a:prstClr val="black"/>
                </a:solidFill>
                <a:latin typeface="#9Slide03 Arima Madurai ExtraBo" panose="00000900000000000000" pitchFamily="2" charset="0"/>
                <a:ea typeface="等线" panose="02010600030101010101" pitchFamily="2" charset="-122"/>
                <a:cs typeface="#9Slide03 Arima Madurai ExtraBo" panose="00000900000000000000" pitchFamily="2" charset="0"/>
                <a:sym typeface="+mn-lt"/>
              </a:rPr>
              <a:t>3</a:t>
            </a:r>
            <a:r>
              <a:rPr lang="en-US" altLang="zh-CN" sz="1950">
                <a:solidFill>
                  <a:prstClr val="black"/>
                </a:solidFill>
                <a:latin typeface="#9Slide03 Arima Madurai ExtraBo" panose="00000900000000000000" pitchFamily="2" charset="0"/>
                <a:ea typeface="等线" panose="02010600030101010101" pitchFamily="2" charset="-122"/>
                <a:cs typeface="#9Slide03 Arima Madurai ExtraBo" panose="00000900000000000000" pitchFamily="2" charset="0"/>
                <a:sym typeface="+mn-lt"/>
              </a:rPr>
              <a:t>. </a:t>
            </a:r>
            <a:r>
              <a:rPr lang="en-US" sz="210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Tự tin sử dụng được la bàn để xác định phương hướng</a:t>
            </a:r>
            <a:endParaRPr lang="en-US" sz="135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253232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>
            <a:extLst>
              <a:ext uri="{FF2B5EF4-FFF2-40B4-BE49-F238E27FC236}">
                <a16:creationId xmlns:a16="http://schemas.microsoft.com/office/drawing/2014/main" id="{0CDBEC27-F43B-6F34-8023-63DC8F5B7B3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2955" y="843558"/>
            <a:ext cx="3033587" cy="3033587"/>
          </a:xfrm>
          <a:prstGeom prst="rect">
            <a:avLst/>
          </a:prstGeom>
        </p:spPr>
      </p:pic>
      <p:sp>
        <p:nvSpPr>
          <p:cNvPr id="3" name="CustomText1">
            <a:extLst>
              <a:ext uri="{FF2B5EF4-FFF2-40B4-BE49-F238E27FC236}">
                <a16:creationId xmlns:a16="http://schemas.microsoft.com/office/drawing/2014/main" id="{0C0F4F0C-3F9B-6ABB-8E57-3F61609EADFD}"/>
              </a:ext>
            </a:extLst>
          </p:cNvPr>
          <p:cNvSpPr txBox="1"/>
          <p:nvPr/>
        </p:nvSpPr>
        <p:spPr>
          <a:xfrm>
            <a:off x="2754533" y="2033912"/>
            <a:ext cx="576063" cy="1075675"/>
          </a:xfrm>
          <a:prstGeom prst="rect">
            <a:avLst/>
          </a:prstGeom>
          <a:noFill/>
          <a:ln>
            <a:noFill/>
          </a:ln>
        </p:spPr>
        <p:txBody>
          <a:bodyPr wrap="none" tIns="67500" bIns="67500" numCol="1" anchor="ctr" anchorCtr="0">
            <a:prstTxWarp prst="textPlain">
              <a:avLst/>
            </a:prstTxWarp>
            <a:noAutofit/>
          </a:bodyPr>
          <a:lstStyle/>
          <a:p>
            <a:r>
              <a:rPr lang="en-US" sz="1200" dirty="0">
                <a:solidFill>
                  <a:srgbClr val="FFD268"/>
                </a:solidFill>
                <a:latin typeface="Impact" panose="020B0806030902050204" pitchFamily="34" charset="0"/>
              </a:rPr>
              <a:t>1</a:t>
            </a:r>
          </a:p>
        </p:txBody>
      </p:sp>
      <p:sp>
        <p:nvSpPr>
          <p:cNvPr id="4" name="ValueShape1">
            <a:extLst>
              <a:ext uri="{FF2B5EF4-FFF2-40B4-BE49-F238E27FC236}">
                <a16:creationId xmlns:a16="http://schemas.microsoft.com/office/drawing/2014/main" id="{996690DE-E64D-2D28-B397-C93DA160B793}"/>
              </a:ext>
            </a:extLst>
          </p:cNvPr>
          <p:cNvSpPr/>
          <p:nvPr/>
        </p:nvSpPr>
        <p:spPr bwMode="auto">
          <a:xfrm>
            <a:off x="5974219" y="1014221"/>
            <a:ext cx="3265173" cy="3033587"/>
          </a:xfrm>
          <a:custGeom>
            <a:avLst/>
            <a:gdLst>
              <a:gd name="connsiteX0" fmla="*/ 825500 w 2052462"/>
              <a:gd name="connsiteY0" fmla="*/ 0 h 2453924"/>
              <a:gd name="connsiteX1" fmla="*/ 2052462 w 2052462"/>
              <a:gd name="connsiteY1" fmla="*/ 1226962 h 2453924"/>
              <a:gd name="connsiteX2" fmla="*/ 825500 w 2052462"/>
              <a:gd name="connsiteY2" fmla="*/ 2453924 h 2453924"/>
              <a:gd name="connsiteX3" fmla="*/ 45039 w 2052462"/>
              <a:gd name="connsiteY3" fmla="*/ 2173746 h 2453924"/>
              <a:gd name="connsiteX4" fmla="*/ 0 w 2052462"/>
              <a:gd name="connsiteY4" fmla="*/ 2132812 h 2453924"/>
              <a:gd name="connsiteX5" fmla="*/ 42093 w 2052462"/>
              <a:gd name="connsiteY5" fmla="*/ 2094555 h 2453924"/>
              <a:gd name="connsiteX6" fmla="*/ 191916 w 2052462"/>
              <a:gd name="connsiteY6" fmla="*/ 1912968 h 2453924"/>
              <a:gd name="connsiteX7" fmla="*/ 235656 w 2052462"/>
              <a:gd name="connsiteY7" fmla="*/ 1832383 h 2453924"/>
              <a:gd name="connsiteX8" fmla="*/ 352362 w 2052462"/>
              <a:gd name="connsiteY8" fmla="*/ 1928674 h 2453924"/>
              <a:gd name="connsiteX9" fmla="*/ 825500 w 2052462"/>
              <a:gd name="connsiteY9" fmla="*/ 2073198 h 2453924"/>
              <a:gd name="connsiteX10" fmla="*/ 1671736 w 2052462"/>
              <a:gd name="connsiteY10" fmla="*/ 1226962 h 2453924"/>
              <a:gd name="connsiteX11" fmla="*/ 825500 w 2052462"/>
              <a:gd name="connsiteY11" fmla="*/ 380726 h 2453924"/>
              <a:gd name="connsiteX12" fmla="*/ 352362 w 2052462"/>
              <a:gd name="connsiteY12" fmla="*/ 525250 h 2453924"/>
              <a:gd name="connsiteX13" fmla="*/ 235656 w 2052462"/>
              <a:gd name="connsiteY13" fmla="*/ 621541 h 2453924"/>
              <a:gd name="connsiteX14" fmla="*/ 191916 w 2052462"/>
              <a:gd name="connsiteY14" fmla="*/ 540956 h 2453924"/>
              <a:gd name="connsiteX15" fmla="*/ 42093 w 2052462"/>
              <a:gd name="connsiteY15" fmla="*/ 359369 h 2453924"/>
              <a:gd name="connsiteX16" fmla="*/ 0 w 2052462"/>
              <a:gd name="connsiteY16" fmla="*/ 321112 h 2453924"/>
              <a:gd name="connsiteX17" fmla="*/ 45039 w 2052462"/>
              <a:gd name="connsiteY17" fmla="*/ 280179 h 2453924"/>
              <a:gd name="connsiteX18" fmla="*/ 825500 w 2052462"/>
              <a:gd name="connsiteY18" fmla="*/ 0 h 2453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052462" h="2453924">
                <a:moveTo>
                  <a:pt x="825500" y="0"/>
                </a:moveTo>
                <a:cubicBezTo>
                  <a:pt x="1503132" y="0"/>
                  <a:pt x="2052462" y="549330"/>
                  <a:pt x="2052462" y="1226962"/>
                </a:cubicBezTo>
                <a:cubicBezTo>
                  <a:pt x="2052462" y="1904594"/>
                  <a:pt x="1503132" y="2453924"/>
                  <a:pt x="825500" y="2453924"/>
                </a:cubicBezTo>
                <a:cubicBezTo>
                  <a:pt x="529036" y="2453924"/>
                  <a:pt x="257130" y="2348779"/>
                  <a:pt x="45039" y="2173746"/>
                </a:cubicBezTo>
                <a:lnTo>
                  <a:pt x="0" y="2132812"/>
                </a:lnTo>
                <a:lnTo>
                  <a:pt x="42093" y="2094555"/>
                </a:lnTo>
                <a:cubicBezTo>
                  <a:pt x="97602" y="2039046"/>
                  <a:pt x="147817" y="1978243"/>
                  <a:pt x="191916" y="1912968"/>
                </a:cubicBezTo>
                <a:lnTo>
                  <a:pt x="235656" y="1832383"/>
                </a:lnTo>
                <a:lnTo>
                  <a:pt x="352362" y="1928674"/>
                </a:lnTo>
                <a:cubicBezTo>
                  <a:pt x="487422" y="2019919"/>
                  <a:pt x="650239" y="2073198"/>
                  <a:pt x="825500" y="2073198"/>
                </a:cubicBezTo>
                <a:cubicBezTo>
                  <a:pt x="1292863" y="2073198"/>
                  <a:pt x="1671736" y="1694325"/>
                  <a:pt x="1671736" y="1226962"/>
                </a:cubicBezTo>
                <a:cubicBezTo>
                  <a:pt x="1671736" y="759599"/>
                  <a:pt x="1292863" y="380726"/>
                  <a:pt x="825500" y="380726"/>
                </a:cubicBezTo>
                <a:cubicBezTo>
                  <a:pt x="650239" y="380726"/>
                  <a:pt x="487422" y="434005"/>
                  <a:pt x="352362" y="525250"/>
                </a:cubicBezTo>
                <a:lnTo>
                  <a:pt x="235656" y="621541"/>
                </a:lnTo>
                <a:lnTo>
                  <a:pt x="191916" y="540956"/>
                </a:lnTo>
                <a:cubicBezTo>
                  <a:pt x="147817" y="475681"/>
                  <a:pt x="97602" y="414878"/>
                  <a:pt x="42093" y="359369"/>
                </a:cubicBezTo>
                <a:lnTo>
                  <a:pt x="0" y="321112"/>
                </a:lnTo>
                <a:lnTo>
                  <a:pt x="45039" y="280179"/>
                </a:lnTo>
                <a:cubicBezTo>
                  <a:pt x="257130" y="105145"/>
                  <a:pt x="529036" y="0"/>
                  <a:pt x="825500" y="0"/>
                </a:cubicBezTo>
                <a:close/>
              </a:path>
            </a:pathLst>
          </a:custGeom>
          <a:solidFill>
            <a:srgbClr val="FFE4DB"/>
          </a:solidFill>
          <a:ln>
            <a:noFill/>
          </a:ln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algn="l"/>
            <a:endParaRPr lang="zh-CN" altLang="en-US" sz="1350" dirty="0"/>
          </a:p>
        </p:txBody>
      </p:sp>
      <p:sp>
        <p:nvSpPr>
          <p:cNvPr id="5" name="文本框 6">
            <a:extLst>
              <a:ext uri="{FF2B5EF4-FFF2-40B4-BE49-F238E27FC236}">
                <a16:creationId xmlns:a16="http://schemas.microsoft.com/office/drawing/2014/main" id="{9B2281FF-F9C5-6FCD-BB53-67965FE8BBDF}"/>
              </a:ext>
            </a:extLst>
          </p:cNvPr>
          <p:cNvSpPr txBox="1"/>
          <p:nvPr/>
        </p:nvSpPr>
        <p:spPr>
          <a:xfrm>
            <a:off x="3488974" y="2156250"/>
            <a:ext cx="49704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800" b="1" dirty="0"/>
              <a:t> Tìm hiểu về la bàn</a:t>
            </a:r>
            <a:endParaRPr lang="zh-CN" altLang="en-US" sz="4800" b="1" dirty="0">
              <a:latin typeface="Arial" panose="020B0604020202020204" pitchFamily="34" charset="0"/>
              <a:ea typeface="仓耳玄三M W05" panose="02020400000000000000" pitchFamily="18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90888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16"/>
          <p:cNvSpPr/>
          <p:nvPr/>
        </p:nvSpPr>
        <p:spPr>
          <a:xfrm>
            <a:off x="1259632" y="267494"/>
            <a:ext cx="6624736" cy="517208"/>
          </a:xfrm>
          <a:prstGeom prst="roundRect">
            <a:avLst/>
          </a:prstGeom>
          <a:solidFill>
            <a:srgbClr val="FFCCFF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nl-NL"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nl-NL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Chỉ và nhận xét về kim la bàn trên hình 5</a:t>
            </a:r>
            <a:endParaRPr lang="en-US" sz="21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F60718C-8A4E-7A02-B146-A3023C71E58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8710"/>
          <a:stretch/>
        </p:blipFill>
        <p:spPr>
          <a:xfrm>
            <a:off x="2051720" y="801531"/>
            <a:ext cx="4716524" cy="4006814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C572C0E-9EC8-AF9E-22D9-DCF8A3E778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7839" y="1059582"/>
            <a:ext cx="8428321" cy="36724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Rounded Rectangle 16">
            <a:extLst>
              <a:ext uri="{FF2B5EF4-FFF2-40B4-BE49-F238E27FC236}">
                <a16:creationId xmlns:a16="http://schemas.microsoft.com/office/drawing/2014/main" id="{58342C51-54CA-5413-635B-711FE702ED7C}"/>
              </a:ext>
            </a:extLst>
          </p:cNvPr>
          <p:cNvSpPr/>
          <p:nvPr/>
        </p:nvSpPr>
        <p:spPr>
          <a:xfrm>
            <a:off x="1271607" y="339502"/>
            <a:ext cx="7344816" cy="517208"/>
          </a:xfrm>
          <a:prstGeom prst="roundRect">
            <a:avLst/>
          </a:prstGeom>
          <a:solidFill>
            <a:srgbClr val="FFCCFF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nl-NL"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Chỉ và nhận xét về kim la bàn trên hình 5</a:t>
            </a:r>
            <a:endParaRPr lang="en-US" sz="21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143656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>
            <a:extLst>
              <a:ext uri="{FF2B5EF4-FFF2-40B4-BE49-F238E27FC236}">
                <a16:creationId xmlns:a16="http://schemas.microsoft.com/office/drawing/2014/main" id="{2A33632F-0046-E0A3-550E-6B3D3053181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73" y="843558"/>
            <a:ext cx="2843817" cy="2843817"/>
          </a:xfrm>
          <a:prstGeom prst="rect">
            <a:avLst/>
          </a:prstGeom>
        </p:spPr>
      </p:pic>
      <p:sp>
        <p:nvSpPr>
          <p:cNvPr id="3" name="CustomText1">
            <a:extLst>
              <a:ext uri="{FF2B5EF4-FFF2-40B4-BE49-F238E27FC236}">
                <a16:creationId xmlns:a16="http://schemas.microsoft.com/office/drawing/2014/main" id="{5596757E-71CA-87A8-BD2B-4E1C418C5792}"/>
              </a:ext>
            </a:extLst>
          </p:cNvPr>
          <p:cNvSpPr txBox="1"/>
          <p:nvPr/>
        </p:nvSpPr>
        <p:spPr>
          <a:xfrm>
            <a:off x="2977990" y="1779662"/>
            <a:ext cx="782254" cy="1261188"/>
          </a:xfrm>
          <a:prstGeom prst="rect">
            <a:avLst/>
          </a:prstGeom>
          <a:noFill/>
          <a:ln>
            <a:noFill/>
          </a:ln>
        </p:spPr>
        <p:txBody>
          <a:bodyPr wrap="none" tIns="67500" bIns="67500" numCol="1" anchor="ctr" anchorCtr="0">
            <a:prstTxWarp prst="textPlain">
              <a:avLst/>
            </a:prstTxWarp>
            <a:noAutofit/>
          </a:bodyPr>
          <a:lstStyle/>
          <a:p>
            <a:r>
              <a:rPr lang="en-US" sz="1200" dirty="0">
                <a:solidFill>
                  <a:srgbClr val="FFD268"/>
                </a:solidFill>
                <a:latin typeface="Impact" panose="020B0806030902050204" pitchFamily="34" charset="0"/>
              </a:rPr>
              <a:t>2</a:t>
            </a:r>
          </a:p>
        </p:txBody>
      </p:sp>
      <p:sp>
        <p:nvSpPr>
          <p:cNvPr id="4" name="ValueShape1">
            <a:extLst>
              <a:ext uri="{FF2B5EF4-FFF2-40B4-BE49-F238E27FC236}">
                <a16:creationId xmlns:a16="http://schemas.microsoft.com/office/drawing/2014/main" id="{C9989A30-5525-7FCC-A0FB-677D6902750E}"/>
              </a:ext>
            </a:extLst>
          </p:cNvPr>
          <p:cNvSpPr/>
          <p:nvPr/>
        </p:nvSpPr>
        <p:spPr bwMode="auto">
          <a:xfrm>
            <a:off x="5555299" y="890745"/>
            <a:ext cx="3588702" cy="3033587"/>
          </a:xfrm>
          <a:custGeom>
            <a:avLst/>
            <a:gdLst>
              <a:gd name="connsiteX0" fmla="*/ 825500 w 2052462"/>
              <a:gd name="connsiteY0" fmla="*/ 0 h 2453924"/>
              <a:gd name="connsiteX1" fmla="*/ 2052462 w 2052462"/>
              <a:gd name="connsiteY1" fmla="*/ 1226962 h 2453924"/>
              <a:gd name="connsiteX2" fmla="*/ 825500 w 2052462"/>
              <a:gd name="connsiteY2" fmla="*/ 2453924 h 2453924"/>
              <a:gd name="connsiteX3" fmla="*/ 45039 w 2052462"/>
              <a:gd name="connsiteY3" fmla="*/ 2173746 h 2453924"/>
              <a:gd name="connsiteX4" fmla="*/ 0 w 2052462"/>
              <a:gd name="connsiteY4" fmla="*/ 2132812 h 2453924"/>
              <a:gd name="connsiteX5" fmla="*/ 42093 w 2052462"/>
              <a:gd name="connsiteY5" fmla="*/ 2094555 h 2453924"/>
              <a:gd name="connsiteX6" fmla="*/ 191916 w 2052462"/>
              <a:gd name="connsiteY6" fmla="*/ 1912968 h 2453924"/>
              <a:gd name="connsiteX7" fmla="*/ 235656 w 2052462"/>
              <a:gd name="connsiteY7" fmla="*/ 1832383 h 2453924"/>
              <a:gd name="connsiteX8" fmla="*/ 352362 w 2052462"/>
              <a:gd name="connsiteY8" fmla="*/ 1928674 h 2453924"/>
              <a:gd name="connsiteX9" fmla="*/ 825500 w 2052462"/>
              <a:gd name="connsiteY9" fmla="*/ 2073198 h 2453924"/>
              <a:gd name="connsiteX10" fmla="*/ 1671736 w 2052462"/>
              <a:gd name="connsiteY10" fmla="*/ 1226962 h 2453924"/>
              <a:gd name="connsiteX11" fmla="*/ 825500 w 2052462"/>
              <a:gd name="connsiteY11" fmla="*/ 380726 h 2453924"/>
              <a:gd name="connsiteX12" fmla="*/ 352362 w 2052462"/>
              <a:gd name="connsiteY12" fmla="*/ 525250 h 2453924"/>
              <a:gd name="connsiteX13" fmla="*/ 235656 w 2052462"/>
              <a:gd name="connsiteY13" fmla="*/ 621541 h 2453924"/>
              <a:gd name="connsiteX14" fmla="*/ 191916 w 2052462"/>
              <a:gd name="connsiteY14" fmla="*/ 540956 h 2453924"/>
              <a:gd name="connsiteX15" fmla="*/ 42093 w 2052462"/>
              <a:gd name="connsiteY15" fmla="*/ 359369 h 2453924"/>
              <a:gd name="connsiteX16" fmla="*/ 0 w 2052462"/>
              <a:gd name="connsiteY16" fmla="*/ 321112 h 2453924"/>
              <a:gd name="connsiteX17" fmla="*/ 45039 w 2052462"/>
              <a:gd name="connsiteY17" fmla="*/ 280179 h 2453924"/>
              <a:gd name="connsiteX18" fmla="*/ 825500 w 2052462"/>
              <a:gd name="connsiteY18" fmla="*/ 0 h 2453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052462" h="2453924">
                <a:moveTo>
                  <a:pt x="825500" y="0"/>
                </a:moveTo>
                <a:cubicBezTo>
                  <a:pt x="1503132" y="0"/>
                  <a:pt x="2052462" y="549330"/>
                  <a:pt x="2052462" y="1226962"/>
                </a:cubicBezTo>
                <a:cubicBezTo>
                  <a:pt x="2052462" y="1904594"/>
                  <a:pt x="1503132" y="2453924"/>
                  <a:pt x="825500" y="2453924"/>
                </a:cubicBezTo>
                <a:cubicBezTo>
                  <a:pt x="529036" y="2453924"/>
                  <a:pt x="257130" y="2348779"/>
                  <a:pt x="45039" y="2173746"/>
                </a:cubicBezTo>
                <a:lnTo>
                  <a:pt x="0" y="2132812"/>
                </a:lnTo>
                <a:lnTo>
                  <a:pt x="42093" y="2094555"/>
                </a:lnTo>
                <a:cubicBezTo>
                  <a:pt x="97602" y="2039046"/>
                  <a:pt x="147817" y="1978243"/>
                  <a:pt x="191916" y="1912968"/>
                </a:cubicBezTo>
                <a:lnTo>
                  <a:pt x="235656" y="1832383"/>
                </a:lnTo>
                <a:lnTo>
                  <a:pt x="352362" y="1928674"/>
                </a:lnTo>
                <a:cubicBezTo>
                  <a:pt x="487422" y="2019919"/>
                  <a:pt x="650239" y="2073198"/>
                  <a:pt x="825500" y="2073198"/>
                </a:cubicBezTo>
                <a:cubicBezTo>
                  <a:pt x="1292863" y="2073198"/>
                  <a:pt x="1671736" y="1694325"/>
                  <a:pt x="1671736" y="1226962"/>
                </a:cubicBezTo>
                <a:cubicBezTo>
                  <a:pt x="1671736" y="759599"/>
                  <a:pt x="1292863" y="380726"/>
                  <a:pt x="825500" y="380726"/>
                </a:cubicBezTo>
                <a:cubicBezTo>
                  <a:pt x="650239" y="380726"/>
                  <a:pt x="487422" y="434005"/>
                  <a:pt x="352362" y="525250"/>
                </a:cubicBezTo>
                <a:lnTo>
                  <a:pt x="235656" y="621541"/>
                </a:lnTo>
                <a:lnTo>
                  <a:pt x="191916" y="540956"/>
                </a:lnTo>
                <a:cubicBezTo>
                  <a:pt x="147817" y="475681"/>
                  <a:pt x="97602" y="414878"/>
                  <a:pt x="42093" y="359369"/>
                </a:cubicBezTo>
                <a:lnTo>
                  <a:pt x="0" y="321112"/>
                </a:lnTo>
                <a:lnTo>
                  <a:pt x="45039" y="280179"/>
                </a:lnTo>
                <a:cubicBezTo>
                  <a:pt x="257130" y="105145"/>
                  <a:pt x="529036" y="0"/>
                  <a:pt x="825500" y="0"/>
                </a:cubicBezTo>
                <a:close/>
              </a:path>
            </a:pathLst>
          </a:custGeom>
          <a:solidFill>
            <a:srgbClr val="FFE4DB"/>
          </a:solidFill>
          <a:ln>
            <a:noFill/>
          </a:ln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algn="l"/>
            <a:endParaRPr lang="zh-CN" altLang="en-US" sz="1350" dirty="0"/>
          </a:p>
        </p:txBody>
      </p:sp>
      <p:sp>
        <p:nvSpPr>
          <p:cNvPr id="5" name="文本框 6">
            <a:extLst>
              <a:ext uri="{FF2B5EF4-FFF2-40B4-BE49-F238E27FC236}">
                <a16:creationId xmlns:a16="http://schemas.microsoft.com/office/drawing/2014/main" id="{00814B3E-0651-1648-AD25-2E06B712B775}"/>
              </a:ext>
            </a:extLst>
          </p:cNvPr>
          <p:cNvSpPr txBox="1"/>
          <p:nvPr/>
        </p:nvSpPr>
        <p:spPr>
          <a:xfrm>
            <a:off x="4163066" y="1807373"/>
            <a:ext cx="49863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 b="1" dirty="0"/>
              <a:t>Xác định các phương bằng la bàn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695104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6D2A74D-A56D-1B93-2FD5-7DBAB3FAA547}"/>
              </a:ext>
            </a:extLst>
          </p:cNvPr>
          <p:cNvSpPr/>
          <p:nvPr/>
        </p:nvSpPr>
        <p:spPr>
          <a:xfrm>
            <a:off x="3311860" y="3376287"/>
            <a:ext cx="2664296" cy="1328023"/>
          </a:xfrm>
          <a:prstGeom prst="roundRect">
            <a:avLst/>
          </a:prstGeom>
          <a:solidFill>
            <a:srgbClr val="FFEFCE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512D83E7-0123-1ABD-1BC5-6B67E5E10CF2}"/>
              </a:ext>
            </a:extLst>
          </p:cNvPr>
          <p:cNvSpPr/>
          <p:nvPr/>
        </p:nvSpPr>
        <p:spPr>
          <a:xfrm>
            <a:off x="6224895" y="3376287"/>
            <a:ext cx="2664296" cy="1328023"/>
          </a:xfrm>
          <a:prstGeom prst="roundRect">
            <a:avLst/>
          </a:prstGeom>
          <a:solidFill>
            <a:srgbClr val="FFEFCE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FA067DE-64E1-75E7-5FB0-98111961D74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716" t="3508" r="70702" b="42106"/>
          <a:stretch/>
        </p:blipFill>
        <p:spPr>
          <a:xfrm>
            <a:off x="503549" y="987574"/>
            <a:ext cx="2304256" cy="223224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74FBFE6-F20A-79F9-EB79-3DBA68030E4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36217" t="2631" r="36201" b="42983"/>
          <a:stretch/>
        </p:blipFill>
        <p:spPr>
          <a:xfrm>
            <a:off x="3491880" y="987574"/>
            <a:ext cx="2304256" cy="223224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04B4370-0D50-54BF-39CE-E34C9DB16EC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71541" t="2631" r="877" b="42983"/>
          <a:stretch/>
        </p:blipFill>
        <p:spPr>
          <a:xfrm>
            <a:off x="6480212" y="987574"/>
            <a:ext cx="2304256" cy="223224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A41D981-5354-6DD8-A3B9-08D88FBA7F1E}"/>
              </a:ext>
            </a:extLst>
          </p:cNvPr>
          <p:cNvSpPr txBox="1"/>
          <p:nvPr/>
        </p:nvSpPr>
        <p:spPr>
          <a:xfrm>
            <a:off x="287525" y="3376287"/>
            <a:ext cx="2736304" cy="1328023"/>
          </a:xfrm>
          <a:prstGeom prst="roundRect">
            <a:avLst/>
          </a:prstGeom>
          <a:solidFill>
            <a:srgbClr val="FFEFCE"/>
          </a:solidFill>
          <a:ln>
            <a:solidFill>
              <a:srgbClr val="FFEFCE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i="1">
                <a:latin typeface="Arial" panose="020B0604020202020204" pitchFamily="34" charset="0"/>
                <a:cs typeface="Arial" panose="020B0604020202020204" pitchFamily="34" charset="0"/>
              </a:rPr>
              <a:t>Đặt la bàn nằm ngang trên lòng bàn tay và giữ cố định cho kim la bàn dừng hẳn lại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CFF96A3-FEDF-2839-B46E-40B814FFC33F}"/>
              </a:ext>
            </a:extLst>
          </p:cNvPr>
          <p:cNvSpPr txBox="1"/>
          <p:nvPr/>
        </p:nvSpPr>
        <p:spPr>
          <a:xfrm>
            <a:off x="3347864" y="3520303"/>
            <a:ext cx="25202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>
                <a:latin typeface="Arial" panose="020B0604020202020204" pitchFamily="34" charset="0"/>
                <a:cs typeface="Arial" panose="020B0604020202020204" pitchFamily="34" charset="0"/>
              </a:rPr>
              <a:t>Xoay la bàn sao cho chữ N khớp với đầu màu đỏ của kim la bàn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088E4B4-2F2F-DB38-B934-1EA6D831A7A4}"/>
              </a:ext>
            </a:extLst>
          </p:cNvPr>
          <p:cNvSpPr txBox="1"/>
          <p:nvPr/>
        </p:nvSpPr>
        <p:spPr>
          <a:xfrm>
            <a:off x="6264188" y="3520303"/>
            <a:ext cx="2520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>
                <a:latin typeface="Arial" panose="020B0604020202020204" pitchFamily="34" charset="0"/>
                <a:cs typeface="Arial" panose="020B0604020202020204" pitchFamily="34" charset="0"/>
              </a:rPr>
              <a:t>Xác định các phương bắc, nam, đông, tây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C96CA668-4ED8-3AD6-D2FF-253E939A43A8}"/>
              </a:ext>
            </a:extLst>
          </p:cNvPr>
          <p:cNvSpPr/>
          <p:nvPr/>
        </p:nvSpPr>
        <p:spPr>
          <a:xfrm>
            <a:off x="1367644" y="4600423"/>
            <a:ext cx="432048" cy="432048"/>
          </a:xfrm>
          <a:prstGeom prst="ellipse">
            <a:avLst/>
          </a:prstGeom>
          <a:solidFill>
            <a:srgbClr val="FFEFCE"/>
          </a:solidFill>
          <a:ln>
            <a:solidFill>
              <a:srgbClr val="00B05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D55FC3ED-48CE-FF16-DE73-10FC37BF8027}"/>
              </a:ext>
            </a:extLst>
          </p:cNvPr>
          <p:cNvSpPr/>
          <p:nvPr/>
        </p:nvSpPr>
        <p:spPr>
          <a:xfrm>
            <a:off x="4391980" y="4468856"/>
            <a:ext cx="432048" cy="432048"/>
          </a:xfrm>
          <a:prstGeom prst="ellipse">
            <a:avLst/>
          </a:prstGeom>
          <a:solidFill>
            <a:srgbClr val="FFEFCE"/>
          </a:solidFill>
          <a:ln>
            <a:solidFill>
              <a:srgbClr val="00B05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17FEF4FB-D69F-DFD5-AF0F-652EF7CB5994}"/>
              </a:ext>
            </a:extLst>
          </p:cNvPr>
          <p:cNvSpPr/>
          <p:nvPr/>
        </p:nvSpPr>
        <p:spPr>
          <a:xfrm>
            <a:off x="7398194" y="4488286"/>
            <a:ext cx="432048" cy="432048"/>
          </a:xfrm>
          <a:prstGeom prst="ellipse">
            <a:avLst/>
          </a:prstGeom>
          <a:solidFill>
            <a:srgbClr val="FFEFCE"/>
          </a:solidFill>
          <a:ln>
            <a:solidFill>
              <a:srgbClr val="00B05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13" name="Rounded Rectangle 16">
            <a:extLst>
              <a:ext uri="{FF2B5EF4-FFF2-40B4-BE49-F238E27FC236}">
                <a16:creationId xmlns:a16="http://schemas.microsoft.com/office/drawing/2014/main" id="{5515E325-8FE6-CBC3-D570-FC1E7C60DE9E}"/>
              </a:ext>
            </a:extLst>
          </p:cNvPr>
          <p:cNvSpPr/>
          <p:nvPr/>
        </p:nvSpPr>
        <p:spPr>
          <a:xfrm>
            <a:off x="323528" y="238514"/>
            <a:ext cx="8496943" cy="517208"/>
          </a:xfrm>
          <a:prstGeom prst="roundRect">
            <a:avLst/>
          </a:prstGeom>
          <a:solidFill>
            <a:srgbClr val="FFCCFF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nl-NL" sz="2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nl-NL"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Nêu các bước xác định phương trong không gian bằng la bàn</a:t>
            </a:r>
            <a:endParaRPr lang="en-US" sz="2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266954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>
            <a:extLst>
              <a:ext uri="{FF2B5EF4-FFF2-40B4-BE49-F238E27FC236}">
                <a16:creationId xmlns:a16="http://schemas.microsoft.com/office/drawing/2014/main" id="{2A33632F-0046-E0A3-550E-6B3D3053181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72" y="267494"/>
            <a:ext cx="3512427" cy="3512427"/>
          </a:xfrm>
          <a:prstGeom prst="rect">
            <a:avLst/>
          </a:prstGeom>
        </p:spPr>
      </p:pic>
      <p:sp>
        <p:nvSpPr>
          <p:cNvPr id="3" name="CustomText1">
            <a:extLst>
              <a:ext uri="{FF2B5EF4-FFF2-40B4-BE49-F238E27FC236}">
                <a16:creationId xmlns:a16="http://schemas.microsoft.com/office/drawing/2014/main" id="{5596757E-71CA-87A8-BD2B-4E1C418C5792}"/>
              </a:ext>
            </a:extLst>
          </p:cNvPr>
          <p:cNvSpPr txBox="1"/>
          <p:nvPr/>
        </p:nvSpPr>
        <p:spPr>
          <a:xfrm>
            <a:off x="3392792" y="1776944"/>
            <a:ext cx="782254" cy="1261188"/>
          </a:xfrm>
          <a:prstGeom prst="rect">
            <a:avLst/>
          </a:prstGeom>
          <a:noFill/>
          <a:ln>
            <a:noFill/>
          </a:ln>
        </p:spPr>
        <p:txBody>
          <a:bodyPr wrap="none" tIns="67500" bIns="67500" numCol="1" anchor="ctr" anchorCtr="0">
            <a:prstTxWarp prst="textPlain">
              <a:avLst/>
            </a:prstTxWarp>
            <a:noAutofit/>
          </a:bodyPr>
          <a:lstStyle/>
          <a:p>
            <a:r>
              <a:rPr lang="en-US" sz="1200" dirty="0">
                <a:solidFill>
                  <a:srgbClr val="FFD268"/>
                </a:solidFill>
                <a:latin typeface="Impact" panose="020B0806030902050204" pitchFamily="34" charset="0"/>
              </a:rPr>
              <a:t>3</a:t>
            </a:r>
          </a:p>
        </p:txBody>
      </p:sp>
      <p:sp>
        <p:nvSpPr>
          <p:cNvPr id="4" name="ValueShape1">
            <a:extLst>
              <a:ext uri="{FF2B5EF4-FFF2-40B4-BE49-F238E27FC236}">
                <a16:creationId xmlns:a16="http://schemas.microsoft.com/office/drawing/2014/main" id="{C9989A30-5525-7FCC-A0FB-677D6902750E}"/>
              </a:ext>
            </a:extLst>
          </p:cNvPr>
          <p:cNvSpPr/>
          <p:nvPr/>
        </p:nvSpPr>
        <p:spPr bwMode="auto">
          <a:xfrm>
            <a:off x="5555298" y="890745"/>
            <a:ext cx="3553205" cy="3033587"/>
          </a:xfrm>
          <a:custGeom>
            <a:avLst/>
            <a:gdLst>
              <a:gd name="connsiteX0" fmla="*/ 825500 w 2052462"/>
              <a:gd name="connsiteY0" fmla="*/ 0 h 2453924"/>
              <a:gd name="connsiteX1" fmla="*/ 2052462 w 2052462"/>
              <a:gd name="connsiteY1" fmla="*/ 1226962 h 2453924"/>
              <a:gd name="connsiteX2" fmla="*/ 825500 w 2052462"/>
              <a:gd name="connsiteY2" fmla="*/ 2453924 h 2453924"/>
              <a:gd name="connsiteX3" fmla="*/ 45039 w 2052462"/>
              <a:gd name="connsiteY3" fmla="*/ 2173746 h 2453924"/>
              <a:gd name="connsiteX4" fmla="*/ 0 w 2052462"/>
              <a:gd name="connsiteY4" fmla="*/ 2132812 h 2453924"/>
              <a:gd name="connsiteX5" fmla="*/ 42093 w 2052462"/>
              <a:gd name="connsiteY5" fmla="*/ 2094555 h 2453924"/>
              <a:gd name="connsiteX6" fmla="*/ 191916 w 2052462"/>
              <a:gd name="connsiteY6" fmla="*/ 1912968 h 2453924"/>
              <a:gd name="connsiteX7" fmla="*/ 235656 w 2052462"/>
              <a:gd name="connsiteY7" fmla="*/ 1832383 h 2453924"/>
              <a:gd name="connsiteX8" fmla="*/ 352362 w 2052462"/>
              <a:gd name="connsiteY8" fmla="*/ 1928674 h 2453924"/>
              <a:gd name="connsiteX9" fmla="*/ 825500 w 2052462"/>
              <a:gd name="connsiteY9" fmla="*/ 2073198 h 2453924"/>
              <a:gd name="connsiteX10" fmla="*/ 1671736 w 2052462"/>
              <a:gd name="connsiteY10" fmla="*/ 1226962 h 2453924"/>
              <a:gd name="connsiteX11" fmla="*/ 825500 w 2052462"/>
              <a:gd name="connsiteY11" fmla="*/ 380726 h 2453924"/>
              <a:gd name="connsiteX12" fmla="*/ 352362 w 2052462"/>
              <a:gd name="connsiteY12" fmla="*/ 525250 h 2453924"/>
              <a:gd name="connsiteX13" fmla="*/ 235656 w 2052462"/>
              <a:gd name="connsiteY13" fmla="*/ 621541 h 2453924"/>
              <a:gd name="connsiteX14" fmla="*/ 191916 w 2052462"/>
              <a:gd name="connsiteY14" fmla="*/ 540956 h 2453924"/>
              <a:gd name="connsiteX15" fmla="*/ 42093 w 2052462"/>
              <a:gd name="connsiteY15" fmla="*/ 359369 h 2453924"/>
              <a:gd name="connsiteX16" fmla="*/ 0 w 2052462"/>
              <a:gd name="connsiteY16" fmla="*/ 321112 h 2453924"/>
              <a:gd name="connsiteX17" fmla="*/ 45039 w 2052462"/>
              <a:gd name="connsiteY17" fmla="*/ 280179 h 2453924"/>
              <a:gd name="connsiteX18" fmla="*/ 825500 w 2052462"/>
              <a:gd name="connsiteY18" fmla="*/ 0 h 2453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052462" h="2453924">
                <a:moveTo>
                  <a:pt x="825500" y="0"/>
                </a:moveTo>
                <a:cubicBezTo>
                  <a:pt x="1503132" y="0"/>
                  <a:pt x="2052462" y="549330"/>
                  <a:pt x="2052462" y="1226962"/>
                </a:cubicBezTo>
                <a:cubicBezTo>
                  <a:pt x="2052462" y="1904594"/>
                  <a:pt x="1503132" y="2453924"/>
                  <a:pt x="825500" y="2453924"/>
                </a:cubicBezTo>
                <a:cubicBezTo>
                  <a:pt x="529036" y="2453924"/>
                  <a:pt x="257130" y="2348779"/>
                  <a:pt x="45039" y="2173746"/>
                </a:cubicBezTo>
                <a:lnTo>
                  <a:pt x="0" y="2132812"/>
                </a:lnTo>
                <a:lnTo>
                  <a:pt x="42093" y="2094555"/>
                </a:lnTo>
                <a:cubicBezTo>
                  <a:pt x="97602" y="2039046"/>
                  <a:pt x="147817" y="1978243"/>
                  <a:pt x="191916" y="1912968"/>
                </a:cubicBezTo>
                <a:lnTo>
                  <a:pt x="235656" y="1832383"/>
                </a:lnTo>
                <a:lnTo>
                  <a:pt x="352362" y="1928674"/>
                </a:lnTo>
                <a:cubicBezTo>
                  <a:pt x="487422" y="2019919"/>
                  <a:pt x="650239" y="2073198"/>
                  <a:pt x="825500" y="2073198"/>
                </a:cubicBezTo>
                <a:cubicBezTo>
                  <a:pt x="1292863" y="2073198"/>
                  <a:pt x="1671736" y="1694325"/>
                  <a:pt x="1671736" y="1226962"/>
                </a:cubicBezTo>
                <a:cubicBezTo>
                  <a:pt x="1671736" y="759599"/>
                  <a:pt x="1292863" y="380726"/>
                  <a:pt x="825500" y="380726"/>
                </a:cubicBezTo>
                <a:cubicBezTo>
                  <a:pt x="650239" y="380726"/>
                  <a:pt x="487422" y="434005"/>
                  <a:pt x="352362" y="525250"/>
                </a:cubicBezTo>
                <a:lnTo>
                  <a:pt x="235656" y="621541"/>
                </a:lnTo>
                <a:lnTo>
                  <a:pt x="191916" y="540956"/>
                </a:lnTo>
                <a:cubicBezTo>
                  <a:pt x="147817" y="475681"/>
                  <a:pt x="97602" y="414878"/>
                  <a:pt x="42093" y="359369"/>
                </a:cubicBezTo>
                <a:lnTo>
                  <a:pt x="0" y="321112"/>
                </a:lnTo>
                <a:lnTo>
                  <a:pt x="45039" y="280179"/>
                </a:lnTo>
                <a:cubicBezTo>
                  <a:pt x="257130" y="105145"/>
                  <a:pt x="529036" y="0"/>
                  <a:pt x="825500" y="0"/>
                </a:cubicBezTo>
                <a:close/>
              </a:path>
            </a:pathLst>
          </a:custGeom>
          <a:solidFill>
            <a:srgbClr val="FFE4DB"/>
          </a:solidFill>
          <a:ln>
            <a:noFill/>
          </a:ln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algn="l"/>
            <a:endParaRPr lang="zh-CN" altLang="en-US" sz="1350" dirty="0"/>
          </a:p>
        </p:txBody>
      </p:sp>
      <p:sp>
        <p:nvSpPr>
          <p:cNvPr id="5" name="文本框 6">
            <a:extLst>
              <a:ext uri="{FF2B5EF4-FFF2-40B4-BE49-F238E27FC236}">
                <a16:creationId xmlns:a16="http://schemas.microsoft.com/office/drawing/2014/main" id="{00814B3E-0651-1648-AD25-2E06B712B775}"/>
              </a:ext>
            </a:extLst>
          </p:cNvPr>
          <p:cNvSpPr txBox="1"/>
          <p:nvPr/>
        </p:nvSpPr>
        <p:spPr>
          <a:xfrm>
            <a:off x="4139952" y="1622708"/>
            <a:ext cx="422139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200" b="1" dirty="0"/>
              <a:t>Thực </a:t>
            </a:r>
            <a:r>
              <a:rPr lang="nl-NL" sz="3200" b="1"/>
              <a:t>hành xác định các phương trong không gian bằng la bàn</a:t>
            </a:r>
            <a:endParaRPr lang="zh-CN" altLang="en-US" sz="3200" b="1" dirty="0">
              <a:latin typeface="Arial" panose="020B0604020202020204" pitchFamily="34" charset="0"/>
              <a:ea typeface="仓耳玄三M W05" panose="02020400000000000000" pitchFamily="18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33995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16">
            <a:extLst>
              <a:ext uri="{FF2B5EF4-FFF2-40B4-BE49-F238E27FC236}">
                <a16:creationId xmlns:a16="http://schemas.microsoft.com/office/drawing/2014/main" id="{AE7F3245-4D5A-6950-B400-0A167F8DFD70}"/>
              </a:ext>
            </a:extLst>
          </p:cNvPr>
          <p:cNvSpPr/>
          <p:nvPr/>
        </p:nvSpPr>
        <p:spPr>
          <a:xfrm>
            <a:off x="323528" y="223276"/>
            <a:ext cx="8496943" cy="1041276"/>
          </a:xfrm>
          <a:prstGeom prst="roundRect">
            <a:avLst/>
          </a:prstGeom>
          <a:solidFill>
            <a:srgbClr val="FFCCFF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nl-NL"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Đặt la bàn nằm ngang trên bàn, xác định các phương trong không gian (để các đồ dùng học tập bằng sắt cách xa la bàn) </a:t>
            </a:r>
            <a:endParaRPr lang="en-US" sz="22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A0510F5-8ACA-B87E-426F-FDA14EC4C4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9752" y="2139702"/>
            <a:ext cx="4960114" cy="2880320"/>
          </a:xfrm>
          <a:prstGeom prst="rect">
            <a:avLst/>
          </a:prstGeom>
        </p:spPr>
      </p:pic>
      <p:pic>
        <p:nvPicPr>
          <p:cNvPr id="20" name="Picture 19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42318AE6-7D6A-4408-B1CC-4426F7E95BA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317"/>
          <a:stretch/>
        </p:blipFill>
        <p:spPr>
          <a:xfrm>
            <a:off x="3297897" y="1347614"/>
            <a:ext cx="3043824" cy="992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0918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A5F8329-B937-E89B-CA47-28DAD4F7D5BB}"/>
              </a:ext>
            </a:extLst>
          </p:cNvPr>
          <p:cNvSpPr/>
          <p:nvPr/>
        </p:nvSpPr>
        <p:spPr>
          <a:xfrm>
            <a:off x="0" y="-78495"/>
            <a:ext cx="9144000" cy="5191245"/>
          </a:xfrm>
          <a:prstGeom prst="rect">
            <a:avLst/>
          </a:prstGeom>
          <a:solidFill>
            <a:srgbClr val="98DD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 dirty="0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A88FAD3-AAC8-B977-5A4D-ADBA26BDE97B}"/>
              </a:ext>
            </a:extLst>
          </p:cNvPr>
          <p:cNvGrpSpPr/>
          <p:nvPr/>
        </p:nvGrpSpPr>
        <p:grpSpPr>
          <a:xfrm>
            <a:off x="-1204535" y="-964548"/>
            <a:ext cx="12459903" cy="2223572"/>
            <a:chOff x="-1606046" y="-1286065"/>
            <a:chExt cx="16613204" cy="2964763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1D243291-008A-6B39-E67B-831C98B9D62F}"/>
                </a:ext>
              </a:extLst>
            </p:cNvPr>
            <p:cNvGrpSpPr/>
            <p:nvPr/>
          </p:nvGrpSpPr>
          <p:grpSpPr>
            <a:xfrm>
              <a:off x="-1606046" y="-1202149"/>
              <a:ext cx="16613204" cy="2880847"/>
              <a:chOff x="-1351403" y="-1572539"/>
              <a:chExt cx="16613204" cy="2880847"/>
            </a:xfrm>
          </p:grpSpPr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6ED1F23D-C0E5-D8DD-B893-D297BC46BA6E}"/>
                  </a:ext>
                </a:extLst>
              </p:cNvPr>
              <p:cNvGrpSpPr/>
              <p:nvPr/>
            </p:nvGrpSpPr>
            <p:grpSpPr>
              <a:xfrm>
                <a:off x="-1351403" y="-1488623"/>
                <a:ext cx="9550718" cy="2796931"/>
                <a:chOff x="-1351403" y="-1488623"/>
                <a:chExt cx="9550718" cy="2796931"/>
              </a:xfrm>
            </p:grpSpPr>
            <p:grpSp>
              <p:nvGrpSpPr>
                <p:cNvPr id="11" name="Group 10">
                  <a:extLst>
                    <a:ext uri="{FF2B5EF4-FFF2-40B4-BE49-F238E27FC236}">
                      <a16:creationId xmlns:a16="http://schemas.microsoft.com/office/drawing/2014/main" id="{790EACAE-10AB-BF3D-834F-59C97A325851}"/>
                    </a:ext>
                  </a:extLst>
                </p:cNvPr>
                <p:cNvGrpSpPr/>
                <p:nvPr/>
              </p:nvGrpSpPr>
              <p:grpSpPr>
                <a:xfrm>
                  <a:off x="-1351403" y="-945152"/>
                  <a:ext cx="9550718" cy="2253460"/>
                  <a:chOff x="-1351403" y="-945152"/>
                  <a:chExt cx="9550718" cy="2253460"/>
                </a:xfrm>
              </p:grpSpPr>
              <p:pic>
                <p:nvPicPr>
                  <p:cNvPr id="9" name="Picture 8" descr="Logo&#10;&#10;Description automatically generated with medium confidence">
                    <a:extLst>
                      <a:ext uri="{FF2B5EF4-FFF2-40B4-BE49-F238E27FC236}">
                        <a16:creationId xmlns:a16="http://schemas.microsoft.com/office/drawing/2014/main" id="{1E8A68A5-A3FB-8F11-4DD8-ABE94E4090E5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1351403" y="-945152"/>
                    <a:ext cx="4693930" cy="2014732"/>
                  </a:xfrm>
                  <a:prstGeom prst="rect">
                    <a:avLst/>
                  </a:prstGeom>
                </p:spPr>
              </p:pic>
              <p:pic>
                <p:nvPicPr>
                  <p:cNvPr id="10" name="Picture 9" descr="Logo&#10;&#10;Description automatically generated with medium confidence">
                    <a:extLst>
                      <a:ext uri="{FF2B5EF4-FFF2-40B4-BE49-F238E27FC236}">
                        <a16:creationId xmlns:a16="http://schemas.microsoft.com/office/drawing/2014/main" id="{ACA30FFC-F263-58B2-AE9C-42C6C56E0DB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505385" y="-706424"/>
                    <a:ext cx="4693930" cy="2014732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13" name="Picture 12" descr="Logo&#10;&#10;Description automatically generated with medium confidence">
                  <a:extLst>
                    <a:ext uri="{FF2B5EF4-FFF2-40B4-BE49-F238E27FC236}">
                      <a16:creationId xmlns:a16="http://schemas.microsoft.com/office/drawing/2014/main" id="{52765BF9-E4D1-4941-8294-9C24EEF7FF3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66474" y="-1488623"/>
                  <a:ext cx="4693930" cy="2014732"/>
                </a:xfrm>
                <a:prstGeom prst="rect">
                  <a:avLst/>
                </a:prstGeom>
              </p:spPr>
            </p:pic>
          </p:grpSp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9AB82394-CC98-FC22-DE24-8D7445C1CD78}"/>
                  </a:ext>
                </a:extLst>
              </p:cNvPr>
              <p:cNvGrpSpPr/>
              <p:nvPr/>
            </p:nvGrpSpPr>
            <p:grpSpPr>
              <a:xfrm>
                <a:off x="4918752" y="-1572539"/>
                <a:ext cx="10343049" cy="2772334"/>
                <a:chOff x="-2143734" y="-1333811"/>
                <a:chExt cx="10343049" cy="2772334"/>
              </a:xfrm>
            </p:grpSpPr>
            <p:grpSp>
              <p:nvGrpSpPr>
                <p:cNvPr id="18" name="Group 17">
                  <a:extLst>
                    <a:ext uri="{FF2B5EF4-FFF2-40B4-BE49-F238E27FC236}">
                      <a16:creationId xmlns:a16="http://schemas.microsoft.com/office/drawing/2014/main" id="{6CCCB3B8-5823-64F0-9EF6-914F298E37B8}"/>
                    </a:ext>
                  </a:extLst>
                </p:cNvPr>
                <p:cNvGrpSpPr/>
                <p:nvPr/>
              </p:nvGrpSpPr>
              <p:grpSpPr>
                <a:xfrm>
                  <a:off x="-510448" y="-706424"/>
                  <a:ext cx="8709763" cy="2144947"/>
                  <a:chOff x="-510448" y="-706424"/>
                  <a:chExt cx="8709763" cy="2144947"/>
                </a:xfrm>
              </p:grpSpPr>
              <p:pic>
                <p:nvPicPr>
                  <p:cNvPr id="20" name="Picture 19" descr="Logo&#10;&#10;Description automatically generated with medium confidence">
                    <a:extLst>
                      <a:ext uri="{FF2B5EF4-FFF2-40B4-BE49-F238E27FC236}">
                        <a16:creationId xmlns:a16="http://schemas.microsoft.com/office/drawing/2014/main" id="{A0598AA2-FA1B-635B-E9DC-356B2482755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510448" y="-576209"/>
                    <a:ext cx="4693930" cy="2014732"/>
                  </a:xfrm>
                  <a:prstGeom prst="rect">
                    <a:avLst/>
                  </a:prstGeom>
                </p:spPr>
              </p:pic>
              <p:pic>
                <p:nvPicPr>
                  <p:cNvPr id="21" name="Picture 20" descr="Logo&#10;&#10;Description automatically generated with medium confidence">
                    <a:extLst>
                      <a:ext uri="{FF2B5EF4-FFF2-40B4-BE49-F238E27FC236}">
                        <a16:creationId xmlns:a16="http://schemas.microsoft.com/office/drawing/2014/main" id="{ABC6BF0B-4B33-0208-03F9-512FE21943E8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505385" y="-706424"/>
                    <a:ext cx="4693930" cy="2014732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19" name="Picture 18" descr="Logo&#10;&#10;Description automatically generated with medium confidence">
                  <a:extLst>
                    <a:ext uri="{FF2B5EF4-FFF2-40B4-BE49-F238E27FC236}">
                      <a16:creationId xmlns:a16="http://schemas.microsoft.com/office/drawing/2014/main" id="{36E40F72-B8CE-130D-7C28-A337292E39D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143734" y="-1333811"/>
                  <a:ext cx="4693930" cy="2014732"/>
                </a:xfrm>
                <a:prstGeom prst="rect">
                  <a:avLst/>
                </a:prstGeom>
              </p:spPr>
            </p:pic>
          </p:grpSp>
        </p:grpSp>
        <p:pic>
          <p:nvPicPr>
            <p:cNvPr id="23" name="Picture 22" descr="Logo&#10;&#10;Description automatically generated with medium confidence">
              <a:extLst>
                <a:ext uri="{FF2B5EF4-FFF2-40B4-BE49-F238E27FC236}">
                  <a16:creationId xmlns:a16="http://schemas.microsoft.com/office/drawing/2014/main" id="{188599F6-3FEA-0053-0DFF-F58160F40F2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74317" y="-1286065"/>
              <a:ext cx="4693930" cy="2014732"/>
            </a:xfrm>
            <a:prstGeom prst="rect">
              <a:avLst/>
            </a:prstGeom>
          </p:spPr>
        </p:pic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D1A48B9F-200D-114A-E1AC-F64D80D98E47}"/>
              </a:ext>
            </a:extLst>
          </p:cNvPr>
          <p:cNvGrpSpPr/>
          <p:nvPr/>
        </p:nvGrpSpPr>
        <p:grpSpPr>
          <a:xfrm>
            <a:off x="254702" y="587869"/>
            <a:ext cx="4154709" cy="3253913"/>
            <a:chOff x="4579754" y="1778326"/>
            <a:chExt cx="3288799" cy="2575744"/>
          </a:xfrm>
        </p:grpSpPr>
        <p:pic>
          <p:nvPicPr>
            <p:cNvPr id="48" name="Picture 47" descr="Text, whiteboard&#10;&#10;Description automatically generated">
              <a:extLst>
                <a:ext uri="{FF2B5EF4-FFF2-40B4-BE49-F238E27FC236}">
                  <a16:creationId xmlns:a16="http://schemas.microsoft.com/office/drawing/2014/main" id="{64F032DF-FC28-476A-5DF6-40F7608D669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9754" y="2503930"/>
              <a:ext cx="3288799" cy="185014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45FCB972-838F-2001-1A77-22EA470EF21E}"/>
                </a:ext>
              </a:extLst>
            </p:cNvPr>
            <p:cNvSpPr txBox="1"/>
            <p:nvPr/>
          </p:nvSpPr>
          <p:spPr>
            <a:xfrm>
              <a:off x="4782363" y="3424244"/>
              <a:ext cx="2839453" cy="7126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685800">
                <a:defRPr/>
              </a:pPr>
              <a:r>
                <a:rPr lang="en-US" sz="5250" b="1" dirty="0">
                  <a:solidFill>
                    <a:prstClr val="black"/>
                  </a:solidFill>
                  <a:latin typeface="Calibri" panose="020F0502020204030204"/>
                </a:rPr>
                <a:t>Chia </a:t>
              </a:r>
              <a:r>
                <a:rPr lang="en-US" sz="5250" b="1" dirty="0" err="1">
                  <a:solidFill>
                    <a:prstClr val="black"/>
                  </a:solidFill>
                  <a:latin typeface="Calibri" panose="020F0502020204030204"/>
                </a:rPr>
                <a:t>sẻ</a:t>
              </a:r>
              <a:endParaRPr lang="en-US" sz="5250" b="1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pic>
          <p:nvPicPr>
            <p:cNvPr id="51" name="Picture 50" descr="A yellow circle with a black background&#10;&#10;Description automatically generated with low confidence">
              <a:extLst>
                <a:ext uri="{FF2B5EF4-FFF2-40B4-BE49-F238E27FC236}">
                  <a16:creationId xmlns:a16="http://schemas.microsoft.com/office/drawing/2014/main" id="{82653AAE-3637-BA42-CCC0-27B8E1DECE4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94455" y="1778326"/>
              <a:ext cx="1460411" cy="1442730"/>
            </a:xfrm>
            <a:prstGeom prst="rect">
              <a:avLst/>
            </a:prstGeom>
          </p:spPr>
        </p:pic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7ACA0BE2-F10E-7DBD-417D-8A5059E346AA}"/>
              </a:ext>
            </a:extLst>
          </p:cNvPr>
          <p:cNvGrpSpPr/>
          <p:nvPr/>
        </p:nvGrpSpPr>
        <p:grpSpPr>
          <a:xfrm>
            <a:off x="4699978" y="587869"/>
            <a:ext cx="4154709" cy="3253913"/>
            <a:chOff x="4579754" y="1778326"/>
            <a:chExt cx="3288799" cy="2575744"/>
          </a:xfrm>
        </p:grpSpPr>
        <p:pic>
          <p:nvPicPr>
            <p:cNvPr id="54" name="Picture 53" descr="Text, whiteboard&#10;&#10;Description automatically generated">
              <a:extLst>
                <a:ext uri="{FF2B5EF4-FFF2-40B4-BE49-F238E27FC236}">
                  <a16:creationId xmlns:a16="http://schemas.microsoft.com/office/drawing/2014/main" id="{B914479A-88B4-82DF-E969-F2F19991FD3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9754" y="2503930"/>
              <a:ext cx="3288799" cy="185014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79A7BC12-C5DB-42E4-4F44-32839CBEC598}"/>
                </a:ext>
              </a:extLst>
            </p:cNvPr>
            <p:cNvSpPr txBox="1"/>
            <p:nvPr/>
          </p:nvSpPr>
          <p:spPr>
            <a:xfrm>
              <a:off x="4764007" y="3396229"/>
              <a:ext cx="2920288" cy="7126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685800">
                <a:defRPr/>
              </a:pPr>
              <a:r>
                <a:rPr lang="en-US" sz="5250" b="1" dirty="0" err="1">
                  <a:solidFill>
                    <a:prstClr val="black"/>
                  </a:solidFill>
                  <a:latin typeface="Calibri" panose="020F0502020204030204"/>
                </a:rPr>
                <a:t>Nhận</a:t>
              </a:r>
              <a:r>
                <a:rPr lang="en-US" sz="5250" b="1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5250" b="1" dirty="0" err="1">
                  <a:solidFill>
                    <a:prstClr val="black"/>
                  </a:solidFill>
                  <a:latin typeface="Calibri" panose="020F0502020204030204"/>
                </a:rPr>
                <a:t>xét</a:t>
              </a:r>
              <a:endParaRPr lang="en-US" sz="5250" b="1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pic>
          <p:nvPicPr>
            <p:cNvPr id="57" name="Picture 56" descr="A yellow circle with a black background&#10;&#10;Description automatically generated with low confidence">
              <a:extLst>
                <a:ext uri="{FF2B5EF4-FFF2-40B4-BE49-F238E27FC236}">
                  <a16:creationId xmlns:a16="http://schemas.microsoft.com/office/drawing/2014/main" id="{0116AC2A-3F20-D1AE-7892-5764C8129BD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94455" y="1778326"/>
              <a:ext cx="1460411" cy="1442730"/>
            </a:xfrm>
            <a:prstGeom prst="rect">
              <a:avLst/>
            </a:prstGeom>
          </p:spPr>
        </p:pic>
      </p:grpSp>
      <p:pic>
        <p:nvPicPr>
          <p:cNvPr id="36" name="Picture 35" descr="A group of flowers&#10;&#10;Description automatically generated with low confidence">
            <a:extLst>
              <a:ext uri="{FF2B5EF4-FFF2-40B4-BE49-F238E27FC236}">
                <a16:creationId xmlns:a16="http://schemas.microsoft.com/office/drawing/2014/main" id="{CED48BFD-D3D3-FF19-B410-D7C5C73E477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426" y="3556591"/>
            <a:ext cx="9377889" cy="1659299"/>
          </a:xfrm>
          <a:prstGeom prst="rect">
            <a:avLst/>
          </a:prstGeom>
        </p:spPr>
      </p:pic>
      <p:pic>
        <p:nvPicPr>
          <p:cNvPr id="59" name="Picture 58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D71B3DEF-894D-A707-E445-FE34D794085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0144" y="406915"/>
            <a:ext cx="1584813" cy="1576026"/>
          </a:xfrm>
          <a:prstGeom prst="rect">
            <a:avLst/>
          </a:prstGeom>
        </p:spPr>
      </p:pic>
      <p:pic>
        <p:nvPicPr>
          <p:cNvPr id="60" name="Picture 59" descr="A picture containing text&#10;&#10;Description automatically generated">
            <a:extLst>
              <a:ext uri="{FF2B5EF4-FFF2-40B4-BE49-F238E27FC236}">
                <a16:creationId xmlns:a16="http://schemas.microsoft.com/office/drawing/2014/main" id="{4A7CC9C3-4ECC-9180-51EC-7FDA11B81F3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7582" y="344417"/>
            <a:ext cx="1118263" cy="1638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173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第一PPT模板网-WWW.1PPT.COM"/>
</p:tagLst>
</file>

<file path=ppt/theme/theme1.xml><?xml version="1.0" encoding="utf-8"?>
<a:theme xmlns:a="http://schemas.openxmlformats.org/drawingml/2006/main" name="第一PPT，www.1ppt.com">
  <a:themeElements>
    <a:clrScheme name="自定义 23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6E068"/>
      </a:accent1>
      <a:accent2>
        <a:srgbClr val="F6E068"/>
      </a:accent2>
      <a:accent3>
        <a:srgbClr val="F6E068"/>
      </a:accent3>
      <a:accent4>
        <a:srgbClr val="F6E068"/>
      </a:accent4>
      <a:accent5>
        <a:srgbClr val="F6E068"/>
      </a:accent5>
      <a:accent6>
        <a:srgbClr val="F6E068"/>
      </a:accent6>
      <a:hlink>
        <a:srgbClr val="696356"/>
      </a:hlink>
      <a:folHlink>
        <a:srgbClr val="BFBFB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1200" dirty="0" smtClean="0">
            <a:solidFill>
              <a:schemeClr val="tx1">
                <a:lumMod val="75000"/>
                <a:lumOff val="25000"/>
              </a:schemeClr>
            </a:solidFill>
            <a:latin typeface="微软雅黑" panose="020B0503020204020204" pitchFamily="34" charset="-122"/>
            <a:ea typeface="微软雅黑" panose="020B0503020204020204" pitchFamily="34" charset="-122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思源黑体 CN Medium">
      <a:majorFont>
        <a:latin typeface="思源黑体 CN Medium"/>
        <a:ea typeface="思源黑体 CN Medium"/>
        <a:cs typeface=""/>
      </a:majorFont>
      <a:minorFont>
        <a:latin typeface="Arial"/>
        <a:ea typeface="思源黑体 CN Mediu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4">
            <a:shade val="50000"/>
          </a:schemeClr>
        </a:lnRef>
        <a:fillRef idx="1">
          <a:schemeClr val="accent4"/>
        </a:fillRef>
        <a:effectRef idx="0">
          <a:schemeClr val="accent4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Learning the Days of the Week by Slidesgo ">
  <a:themeElements>
    <a:clrScheme name="Simple Light">
      <a:dk1>
        <a:srgbClr val="000000"/>
      </a:dk1>
      <a:lt1>
        <a:srgbClr val="FFFFFF"/>
      </a:lt1>
      <a:dk2>
        <a:srgbClr val="BCDBF1"/>
      </a:dk2>
      <a:lt2>
        <a:srgbClr val="B4D5C9"/>
      </a:lt2>
      <a:accent1>
        <a:srgbClr val="86B98A"/>
      </a:accent1>
      <a:accent2>
        <a:srgbClr val="F6DC64"/>
      </a:accent2>
      <a:accent3>
        <a:srgbClr val="EEA74E"/>
      </a:accent3>
      <a:accent4>
        <a:srgbClr val="D9919A"/>
      </a:accent4>
      <a:accent5>
        <a:srgbClr val="D17D92"/>
      </a:accent5>
      <a:accent6>
        <a:srgbClr val="CDBBFC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ppt/theme/themeOverride2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ppt/theme/themeOverride3.xml><?xml version="1.0" encoding="utf-8"?>
<a:themeOverride xmlns:a="http://schemas.openxmlformats.org/drawingml/2006/main">
  <a:clrScheme name="Simple Light">
    <a:dk1>
      <a:srgbClr val="000000"/>
    </a:dk1>
    <a:lt1>
      <a:srgbClr val="FFFFFF"/>
    </a:lt1>
    <a:dk2>
      <a:srgbClr val="BCDBF1"/>
    </a:dk2>
    <a:lt2>
      <a:srgbClr val="B4D5C9"/>
    </a:lt2>
    <a:accent1>
      <a:srgbClr val="86B98A"/>
    </a:accent1>
    <a:accent2>
      <a:srgbClr val="F6DC64"/>
    </a:accent2>
    <a:accent3>
      <a:srgbClr val="EEA74E"/>
    </a:accent3>
    <a:accent4>
      <a:srgbClr val="D9919A"/>
    </a:accent4>
    <a:accent5>
      <a:srgbClr val="D17D92"/>
    </a:accent5>
    <a:accent6>
      <a:srgbClr val="CDBBFC"/>
    </a:accent6>
    <a:hlink>
      <a:srgbClr val="000000"/>
    </a:hlink>
    <a:folHlink>
      <a:srgbClr val="0097A7"/>
    </a:folHlink>
  </a:clrScheme>
</a:themeOverride>
</file>

<file path=ppt/theme/themeOverride4.xml><?xml version="1.0" encoding="utf-8"?>
<a:themeOverride xmlns:a="http://schemas.openxmlformats.org/drawingml/2006/main">
  <a:clrScheme name="Simple Light">
    <a:dk1>
      <a:srgbClr val="000000"/>
    </a:dk1>
    <a:lt1>
      <a:srgbClr val="FFFFFF"/>
    </a:lt1>
    <a:dk2>
      <a:srgbClr val="BCDBF1"/>
    </a:dk2>
    <a:lt2>
      <a:srgbClr val="B4D5C9"/>
    </a:lt2>
    <a:accent1>
      <a:srgbClr val="86B98A"/>
    </a:accent1>
    <a:accent2>
      <a:srgbClr val="F6DC64"/>
    </a:accent2>
    <a:accent3>
      <a:srgbClr val="EEA74E"/>
    </a:accent3>
    <a:accent4>
      <a:srgbClr val="D9919A"/>
    </a:accent4>
    <a:accent5>
      <a:srgbClr val="D17D92"/>
    </a:accent5>
    <a:accent6>
      <a:srgbClr val="CDBBFC"/>
    </a:accent6>
    <a:hlink>
      <a:srgbClr val="000000"/>
    </a:hlink>
    <a:folHlink>
      <a:srgbClr val="0097A7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3639</TotalTime>
  <Words>260</Words>
  <Application>Microsoft Office PowerPoint</Application>
  <PresentationFormat>On-screen Show (16:9)</PresentationFormat>
  <Paragraphs>33</Paragraphs>
  <Slides>15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15</vt:i4>
      </vt:variant>
    </vt:vector>
  </HeadingPairs>
  <TitlesOfParts>
    <vt:vector size="25" baseType="lpstr">
      <vt:lpstr>微软雅黑</vt:lpstr>
      <vt:lpstr>#9Slide03 Arima Madurai ExtraBo</vt:lpstr>
      <vt:lpstr>Arial</vt:lpstr>
      <vt:lpstr>Calibri</vt:lpstr>
      <vt:lpstr>Impact</vt:lpstr>
      <vt:lpstr>inpin heiti</vt:lpstr>
      <vt:lpstr>思源黑体</vt:lpstr>
      <vt:lpstr>第一PPT，www.1ppt.com</vt:lpstr>
      <vt:lpstr>1_Office 主题​​</vt:lpstr>
      <vt:lpstr>Learning the Days of the Week by Slidesgo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</dc:creator>
  <dc:description>http://www.ypppt.com/</dc:description>
  <cp:lastModifiedBy>a2</cp:lastModifiedBy>
  <cp:revision>290</cp:revision>
  <dcterms:created xsi:type="dcterms:W3CDTF">2015-12-11T17:46:17Z</dcterms:created>
  <dcterms:modified xsi:type="dcterms:W3CDTF">2025-04-13T16:54:50Z</dcterms:modified>
</cp:coreProperties>
</file>