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315" r:id="rId2"/>
    <p:sldId id="367" r:id="rId3"/>
    <p:sldId id="261" r:id="rId4"/>
    <p:sldId id="262" r:id="rId5"/>
    <p:sldId id="306" r:id="rId6"/>
    <p:sldId id="325" r:id="rId7"/>
    <p:sldId id="368" r:id="rId8"/>
    <p:sldId id="326" r:id="rId9"/>
    <p:sldId id="355" r:id="rId10"/>
    <p:sldId id="356" r:id="rId11"/>
    <p:sldId id="358" r:id="rId12"/>
    <p:sldId id="357" r:id="rId13"/>
    <p:sldId id="359" r:id="rId14"/>
    <p:sldId id="360" r:id="rId15"/>
    <p:sldId id="361" r:id="rId16"/>
    <p:sldId id="369" r:id="rId17"/>
    <p:sldId id="362" r:id="rId18"/>
    <p:sldId id="364" r:id="rId19"/>
    <p:sldId id="365" r:id="rId20"/>
    <p:sldId id="323" r:id="rId21"/>
  </p:sldIdLst>
  <p:sldSz cx="12192000" cy="6858000"/>
  <p:notesSz cx="6858000" cy="9144000"/>
  <p:embeddedFontLst>
    <p:embeddedFont>
      <p:font typeface="#9Slide03 BoosterNextFYBlack" panose="02000A03000000020004"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ẠM DUYÊN" id="{06CBB818-0937-4191-B134-23F6440D6607}">
          <p14:sldIdLst>
            <p14:sldId id="315"/>
            <p14:sldId id="367"/>
            <p14:sldId id="261"/>
            <p14:sldId id="262"/>
            <p14:sldId id="306"/>
            <p14:sldId id="325"/>
            <p14:sldId id="368"/>
            <p14:sldId id="326"/>
            <p14:sldId id="355"/>
            <p14:sldId id="356"/>
            <p14:sldId id="358"/>
            <p14:sldId id="357"/>
            <p14:sldId id="359"/>
            <p14:sldId id="360"/>
            <p14:sldId id="361"/>
            <p14:sldId id="369"/>
            <p14:sldId id="362"/>
            <p14:sldId id="364"/>
            <p14:sldId id="365"/>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FF"/>
    <a:srgbClr val="29ADDE"/>
    <a:srgbClr val="F54D6D"/>
    <a:srgbClr val="B8D9FF"/>
    <a:srgbClr val="D9EBFF"/>
    <a:srgbClr val="F583B6"/>
    <a:srgbClr val="83BCFB"/>
    <a:srgbClr val="85BFFF"/>
    <a:srgbClr val="F77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8" autoAdjust="0"/>
    <p:restoredTop sz="86410"/>
  </p:normalViewPr>
  <p:slideViewPr>
    <p:cSldViewPr>
      <p:cViewPr varScale="1">
        <p:scale>
          <a:sx n="47" d="100"/>
          <a:sy n="47" d="100"/>
        </p:scale>
        <p:origin x="72" y="894"/>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40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4/6/2026</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BA874-96A8-43CC-8569-280D74CFD1DF}"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35E6E-E0E3-4C5C-9AA0-4D31924114FE}" type="slidenum">
              <a:rPr lang="en-US" smtClean="0"/>
              <a:t>‹#›</a:t>
            </a:fld>
            <a:endParaRPr lang="en-US"/>
          </a:p>
        </p:txBody>
      </p:sp>
    </p:spTree>
    <p:extLst>
      <p:ext uri="{BB962C8B-B14F-4D97-AF65-F5344CB8AC3E}">
        <p14:creationId xmlns:p14="http://schemas.microsoft.com/office/powerpoint/2010/main" val="403844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24.png"/><Relationship Id="rId26" Type="http://schemas.openxmlformats.org/officeDocument/2006/relationships/image" Target="../media/image20.png"/><Relationship Id="rId3" Type="http://schemas.openxmlformats.org/officeDocument/2006/relationships/image" Target="../media/image21.png"/><Relationship Id="rId21" Type="http://schemas.openxmlformats.org/officeDocument/2006/relationships/image" Target="../media/image25.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23.png"/><Relationship Id="rId25"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3.svg"/><Relationship Id="rId11" Type="http://schemas.openxmlformats.org/officeDocument/2006/relationships/image" Target="../media/image8.svg"/><Relationship Id="rId24" Type="http://schemas.openxmlformats.org/officeDocument/2006/relationships/image" Target="../media/image18.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17.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image" Target="../media/image22.sv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3.sv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0ADA11BE-3F85-4779-1F2A-A2FC8B9D3554}"/>
              </a:ext>
            </a:extLst>
          </p:cNvPr>
          <p:cNvPicPr>
            <a:picLocks noChangeAspect="1"/>
          </p:cNvPicPr>
          <p:nvPr userDrawn="1"/>
        </p:nvPicPr>
        <p:blipFill>
          <a:blip r:embed="rId2"/>
          <a:srcRect r="26894"/>
          <a:stretch>
            <a:fillRect/>
          </a:stretch>
        </p:blipFill>
        <p:spPr>
          <a:xfrm>
            <a:off x="1" y="-328392"/>
            <a:ext cx="5050058" cy="7186392"/>
          </a:xfrm>
          <a:prstGeom prst="rect">
            <a:avLst/>
          </a:prstGeom>
        </p:spPr>
      </p:pic>
      <p:pic>
        <p:nvPicPr>
          <p:cNvPr id="5" name="PHẠM DUYÊN 2 - 9Slide.vn">
            <a:extLst>
              <a:ext uri="{FF2B5EF4-FFF2-40B4-BE49-F238E27FC236}">
                <a16:creationId xmlns:a16="http://schemas.microsoft.com/office/drawing/2014/main" id="{9E4B47D4-F739-8B42-E77F-72ED05D8FDF2}"/>
              </a:ext>
            </a:extLst>
          </p:cNvPr>
          <p:cNvPicPr>
            <a:picLocks noChangeAspect="1"/>
          </p:cNvPicPr>
          <p:nvPr userDrawn="1"/>
        </p:nvPicPr>
        <p:blipFill>
          <a:blip r:embed="rId2"/>
          <a:srcRect r="26894"/>
          <a:stretch>
            <a:fillRect/>
          </a:stretch>
        </p:blipFill>
        <p:spPr>
          <a:xfrm>
            <a:off x="7141943" y="-331440"/>
            <a:ext cx="5050058" cy="7186392"/>
          </a:xfrm>
          <a:prstGeom prst="rect">
            <a:avLst/>
          </a:prstGeom>
        </p:spPr>
      </p:pic>
      <p:pic>
        <p:nvPicPr>
          <p:cNvPr id="6" name="PHẠM DUYÊN 3 - 9Slide.vn">
            <a:extLst>
              <a:ext uri="{FF2B5EF4-FFF2-40B4-BE49-F238E27FC236}">
                <a16:creationId xmlns:a16="http://schemas.microsoft.com/office/drawing/2014/main" id="{7EEA8954-B46D-8506-5F3B-F74F78634548}"/>
              </a:ext>
            </a:extLst>
          </p:cNvPr>
          <p:cNvPicPr>
            <a:picLocks noChangeAspect="1"/>
          </p:cNvPicPr>
          <p:nvPr userDrawn="1"/>
        </p:nvPicPr>
        <p:blipFill>
          <a:blip r:embed="rId2"/>
          <a:srcRect r="26894"/>
          <a:stretch>
            <a:fillRect/>
          </a:stretch>
        </p:blipFill>
        <p:spPr>
          <a:xfrm>
            <a:off x="3434330" y="-328392"/>
            <a:ext cx="5050058" cy="7186392"/>
          </a:xfrm>
          <a:prstGeom prst="rect">
            <a:avLst/>
          </a:prstGeom>
        </p:spPr>
      </p:pic>
      <p:pic>
        <p:nvPicPr>
          <p:cNvPr id="7" name="PHẠM DUYÊN 4 - 9Slide.vn">
            <a:extLst>
              <a:ext uri="{FF2B5EF4-FFF2-40B4-BE49-F238E27FC236}">
                <a16:creationId xmlns:a16="http://schemas.microsoft.com/office/drawing/2014/main" id="{FC42F449-23A5-9AC1-C26B-FB5FA8BD08E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6183807"/>
            <a:ext cx="4876800" cy="682752"/>
          </a:xfrm>
          <a:prstGeom prst="rect">
            <a:avLst/>
          </a:prstGeom>
        </p:spPr>
      </p:pic>
      <p:pic>
        <p:nvPicPr>
          <p:cNvPr id="8" name="PHẠM DUYÊN 5 - 9Slide.vn">
            <a:extLst>
              <a:ext uri="{FF2B5EF4-FFF2-40B4-BE49-F238E27FC236}">
                <a16:creationId xmlns:a16="http://schemas.microsoft.com/office/drawing/2014/main" id="{28A4A4C8-6E56-45B2-DE70-245BCC94D6A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8224"/>
          <a:stretch/>
        </p:blipFill>
        <p:spPr>
          <a:xfrm>
            <a:off x="9666972" y="6183807"/>
            <a:ext cx="2525028" cy="682752"/>
          </a:xfrm>
          <a:prstGeom prst="rect">
            <a:avLst/>
          </a:prstGeom>
        </p:spPr>
      </p:pic>
      <p:pic>
        <p:nvPicPr>
          <p:cNvPr id="9" name="PHẠM DUYÊN 6 - 9Slide.vn">
            <a:extLst>
              <a:ext uri="{FF2B5EF4-FFF2-40B4-BE49-F238E27FC236}">
                <a16:creationId xmlns:a16="http://schemas.microsoft.com/office/drawing/2014/main" id="{9207211E-9406-0FDC-D738-392FD7D630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0172" y="6183807"/>
            <a:ext cx="4876800" cy="682752"/>
          </a:xfrm>
          <a:prstGeom prst="rect">
            <a:avLst/>
          </a:prstGeom>
        </p:spPr>
      </p:pic>
      <p:pic>
        <p:nvPicPr>
          <p:cNvPr id="10" name="PHẠM DUYÊN 7 - 9Slide.vn">
            <a:extLst>
              <a:ext uri="{FF2B5EF4-FFF2-40B4-BE49-F238E27FC236}">
                <a16:creationId xmlns:a16="http://schemas.microsoft.com/office/drawing/2014/main" id="{2CBD6B26-17B1-ECE4-847D-F3CA2CA7FC88}"/>
              </a:ext>
            </a:extLst>
          </p:cNvPr>
          <p:cNvPicPr>
            <a:picLocks noChangeAspect="1"/>
          </p:cNvPicPr>
          <p:nvPr userDrawn="1"/>
        </p:nvPicPr>
        <p:blipFill>
          <a:blip r:embed="rId5"/>
          <a:srcRect/>
          <a:stretch>
            <a:fillRect/>
          </a:stretch>
        </p:blipFill>
        <p:spPr>
          <a:xfrm>
            <a:off x="10901817" y="5712394"/>
            <a:ext cx="641521" cy="680659"/>
          </a:xfrm>
          <a:prstGeom prst="rect">
            <a:avLst/>
          </a:prstGeom>
        </p:spPr>
      </p:pic>
      <p:pic>
        <p:nvPicPr>
          <p:cNvPr id="11" name="PHẠM DUYÊN 8 - 9Slide.vn">
            <a:extLst>
              <a:ext uri="{FF2B5EF4-FFF2-40B4-BE49-F238E27FC236}">
                <a16:creationId xmlns:a16="http://schemas.microsoft.com/office/drawing/2014/main" id="{17647B82-8495-5CD0-8072-1F02AE0D6E67}"/>
              </a:ext>
            </a:extLst>
          </p:cNvPr>
          <p:cNvPicPr>
            <a:picLocks noChangeAspect="1"/>
          </p:cNvPicPr>
          <p:nvPr userDrawn="1"/>
        </p:nvPicPr>
        <p:blipFill>
          <a:blip r:embed="rId5"/>
          <a:srcRect t="3680" b="3680"/>
          <a:stretch>
            <a:fillRect/>
          </a:stretch>
        </p:blipFill>
        <p:spPr>
          <a:xfrm>
            <a:off x="2863233" y="5770483"/>
            <a:ext cx="574291" cy="564480"/>
          </a:xfrm>
          <a:prstGeom prst="rect">
            <a:avLst/>
          </a:prstGeom>
        </p:spPr>
      </p:pic>
      <p:pic>
        <p:nvPicPr>
          <p:cNvPr id="12" name="PHẠM DUYÊN 9 - 9Slide.vn">
            <a:extLst>
              <a:ext uri="{FF2B5EF4-FFF2-40B4-BE49-F238E27FC236}">
                <a16:creationId xmlns:a16="http://schemas.microsoft.com/office/drawing/2014/main" id="{F914C0B2-D1E4-976C-9D81-27673ABB81F2}"/>
              </a:ext>
            </a:extLst>
          </p:cNvPr>
          <p:cNvPicPr>
            <a:picLocks noChangeAspect="1"/>
          </p:cNvPicPr>
          <p:nvPr userDrawn="1"/>
        </p:nvPicPr>
        <p:blipFill>
          <a:blip r:embed="rId6"/>
          <a:srcRect/>
          <a:stretch>
            <a:fillRect/>
          </a:stretch>
        </p:blipFill>
        <p:spPr>
          <a:xfrm>
            <a:off x="11665119" y="3707238"/>
            <a:ext cx="353623" cy="673568"/>
          </a:xfrm>
          <a:prstGeom prst="rect">
            <a:avLst/>
          </a:prstGeom>
        </p:spPr>
      </p:pic>
      <p:pic>
        <p:nvPicPr>
          <p:cNvPr id="13" name="PHẠM DUYÊN 10 - 9Slide.vn">
            <a:extLst>
              <a:ext uri="{FF2B5EF4-FFF2-40B4-BE49-F238E27FC236}">
                <a16:creationId xmlns:a16="http://schemas.microsoft.com/office/drawing/2014/main" id="{294400D4-1183-1396-37AB-8B5236FA40F9}"/>
              </a:ext>
            </a:extLst>
          </p:cNvPr>
          <p:cNvPicPr>
            <a:picLocks noChangeAspect="1"/>
          </p:cNvPicPr>
          <p:nvPr userDrawn="1"/>
        </p:nvPicPr>
        <p:blipFill>
          <a:blip r:embed="rId7"/>
          <a:srcRect/>
          <a:stretch>
            <a:fillRect/>
          </a:stretch>
        </p:blipFill>
        <p:spPr>
          <a:xfrm>
            <a:off x="10833479" y="4516494"/>
            <a:ext cx="1358521" cy="2073003"/>
          </a:xfrm>
          <a:prstGeom prst="rect">
            <a:avLst/>
          </a:prstGeom>
        </p:spPr>
      </p:pic>
      <p:pic>
        <p:nvPicPr>
          <p:cNvPr id="14" name="PHẠM DUYÊN 11 - 9Slide.vn">
            <a:extLst>
              <a:ext uri="{FF2B5EF4-FFF2-40B4-BE49-F238E27FC236}">
                <a16:creationId xmlns:a16="http://schemas.microsoft.com/office/drawing/2014/main" id="{528EE570-C605-B7C0-D162-5D1F572774D0}"/>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776" y="-92887"/>
            <a:ext cx="2863232" cy="1001319"/>
          </a:xfrm>
          <a:prstGeom prst="rect">
            <a:avLst/>
          </a:prstGeom>
        </p:spPr>
      </p:pic>
      <p:pic>
        <p:nvPicPr>
          <p:cNvPr id="15" name="PHẠM DUYÊN 12 - 9Slide.vn">
            <a:extLst>
              <a:ext uri="{FF2B5EF4-FFF2-40B4-BE49-F238E27FC236}">
                <a16:creationId xmlns:a16="http://schemas.microsoft.com/office/drawing/2014/main" id="{1E48B0BE-B5D0-5FD5-5D80-87E614126A3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8443" y="-92887"/>
            <a:ext cx="2712582" cy="948635"/>
          </a:xfrm>
          <a:prstGeom prst="rect">
            <a:avLst/>
          </a:prstGeom>
        </p:spPr>
      </p:pic>
      <p:pic>
        <p:nvPicPr>
          <p:cNvPr id="16" name="PHẠM DUYÊN 13 - 9Slide.vn">
            <a:extLst>
              <a:ext uri="{FF2B5EF4-FFF2-40B4-BE49-F238E27FC236}">
                <a16:creationId xmlns:a16="http://schemas.microsoft.com/office/drawing/2014/main" id="{7732AD71-7E48-DA29-9326-1C34B00848E9}"/>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3636" y="-92887"/>
            <a:ext cx="2712582" cy="948635"/>
          </a:xfrm>
          <a:prstGeom prst="rect">
            <a:avLst/>
          </a:prstGeom>
        </p:spPr>
      </p:pic>
      <p:pic>
        <p:nvPicPr>
          <p:cNvPr id="17" name="PHẠM DUYÊN 14 - 9Slide.vn">
            <a:extLst>
              <a:ext uri="{FF2B5EF4-FFF2-40B4-BE49-F238E27FC236}">
                <a16:creationId xmlns:a16="http://schemas.microsoft.com/office/drawing/2014/main" id="{448BD26C-6780-5DE8-66A7-BA1D9811E682}"/>
              </a:ext>
            </a:extLst>
          </p:cNvPr>
          <p:cNvPicPr>
            <a:picLocks noChangeAspect="1"/>
          </p:cNvPicPr>
          <p:nvPr userDrawn="1"/>
        </p:nvPicPr>
        <p:blipFill>
          <a:blip r:embed="rId10"/>
          <a:srcRect/>
          <a:stretch>
            <a:fillRect/>
          </a:stretch>
        </p:blipFill>
        <p:spPr>
          <a:xfrm>
            <a:off x="2732962" y="6172200"/>
            <a:ext cx="509297" cy="619205"/>
          </a:xfrm>
          <a:prstGeom prst="rect">
            <a:avLst/>
          </a:prstGeom>
        </p:spPr>
      </p:pic>
      <p:pic>
        <p:nvPicPr>
          <p:cNvPr id="18" name="PHẠM DUYÊN 15 - 9Slide.vn">
            <a:extLst>
              <a:ext uri="{FF2B5EF4-FFF2-40B4-BE49-F238E27FC236}">
                <a16:creationId xmlns:a16="http://schemas.microsoft.com/office/drawing/2014/main" id="{8B0464AA-806B-62DC-49F7-14469642C1C9}"/>
              </a:ext>
            </a:extLst>
          </p:cNvPr>
          <p:cNvPicPr>
            <a:picLocks noChangeAspect="1"/>
          </p:cNvPicPr>
          <p:nvPr userDrawn="1"/>
        </p:nvPicPr>
        <p:blipFill>
          <a:blip r:embed="rId11"/>
          <a:srcRect/>
          <a:stretch>
            <a:fillRect/>
          </a:stretch>
        </p:blipFill>
        <p:spPr>
          <a:xfrm>
            <a:off x="6327870" y="5961814"/>
            <a:ext cx="814073" cy="519989"/>
          </a:xfrm>
          <a:prstGeom prst="rect">
            <a:avLst/>
          </a:prstGeom>
        </p:spPr>
      </p:pic>
      <p:pic>
        <p:nvPicPr>
          <p:cNvPr id="19" name="PHẠM DUYÊN 16 - 9Slide.vn">
            <a:extLst>
              <a:ext uri="{FF2B5EF4-FFF2-40B4-BE49-F238E27FC236}">
                <a16:creationId xmlns:a16="http://schemas.microsoft.com/office/drawing/2014/main" id="{F982DB5A-65EC-4F9D-1126-513B0612A8D9}"/>
              </a:ext>
            </a:extLst>
          </p:cNvPr>
          <p:cNvPicPr>
            <a:picLocks noChangeAspect="1"/>
          </p:cNvPicPr>
          <p:nvPr userDrawn="1"/>
        </p:nvPicPr>
        <p:blipFill>
          <a:blip r:embed="rId12"/>
          <a:srcRect/>
          <a:stretch>
            <a:fillRect/>
          </a:stretch>
        </p:blipFill>
        <p:spPr>
          <a:xfrm>
            <a:off x="10323624" y="5770483"/>
            <a:ext cx="508289" cy="519989"/>
          </a:xfrm>
          <a:prstGeom prst="rect">
            <a:avLst/>
          </a:prstGeom>
        </p:spPr>
      </p:pic>
      <p:pic>
        <p:nvPicPr>
          <p:cNvPr id="20" name="PHẠM DUYÊN 17 - 9Slide.vn">
            <a:extLst>
              <a:ext uri="{FF2B5EF4-FFF2-40B4-BE49-F238E27FC236}">
                <a16:creationId xmlns:a16="http://schemas.microsoft.com/office/drawing/2014/main" id="{C8F64E82-8B1C-F91C-E4A8-2EE92E9120CB}"/>
              </a:ext>
            </a:extLst>
          </p:cNvPr>
          <p:cNvPicPr>
            <a:picLocks noChangeAspect="1"/>
          </p:cNvPicPr>
          <p:nvPr userDrawn="1"/>
        </p:nvPicPr>
        <p:blipFill>
          <a:blip r:embed="rId13"/>
          <a:srcRect/>
          <a:stretch>
            <a:fillRect/>
          </a:stretch>
        </p:blipFill>
        <p:spPr>
          <a:xfrm>
            <a:off x="7569802" y="6329502"/>
            <a:ext cx="580124" cy="519989"/>
          </a:xfrm>
          <a:prstGeom prst="rect">
            <a:avLst/>
          </a:prstGeom>
        </p:spPr>
      </p:pic>
      <p:pic>
        <p:nvPicPr>
          <p:cNvPr id="21" name="PHẠM DUYÊN 18 - 9Slide.vn">
            <a:extLst>
              <a:ext uri="{FF2B5EF4-FFF2-40B4-BE49-F238E27FC236}">
                <a16:creationId xmlns:a16="http://schemas.microsoft.com/office/drawing/2014/main" id="{3C033665-B4D6-33E7-0243-03EF1CC4FCD9}"/>
              </a:ext>
            </a:extLst>
          </p:cNvPr>
          <p:cNvPicPr>
            <a:picLocks noChangeAspect="1"/>
          </p:cNvPicPr>
          <p:nvPr userDrawn="1"/>
        </p:nvPicPr>
        <p:blipFill>
          <a:blip r:embed="rId14"/>
          <a:srcRect/>
          <a:stretch>
            <a:fillRect/>
          </a:stretch>
        </p:blipFill>
        <p:spPr>
          <a:xfrm>
            <a:off x="8768340" y="6005194"/>
            <a:ext cx="1619097" cy="794443"/>
          </a:xfrm>
          <a:prstGeom prst="rect">
            <a:avLst/>
          </a:prstGeom>
        </p:spPr>
      </p:pic>
      <p:pic>
        <p:nvPicPr>
          <p:cNvPr id="22" name="PHẠM DUYÊN 19 - 9Slide.vn">
            <a:extLst>
              <a:ext uri="{FF2B5EF4-FFF2-40B4-BE49-F238E27FC236}">
                <a16:creationId xmlns:a16="http://schemas.microsoft.com/office/drawing/2014/main" id="{F89DDCD9-73D4-BD0F-29C8-E5051A1E8381}"/>
              </a:ext>
            </a:extLst>
          </p:cNvPr>
          <p:cNvPicPr>
            <a:picLocks noChangeAspect="1"/>
          </p:cNvPicPr>
          <p:nvPr userDrawn="1"/>
        </p:nvPicPr>
        <p:blipFill>
          <a:blip r:embed="rId15"/>
          <a:srcRect/>
          <a:stretch>
            <a:fillRect/>
          </a:stretch>
        </p:blipFill>
        <p:spPr>
          <a:xfrm>
            <a:off x="3527187" y="5202624"/>
            <a:ext cx="333402" cy="1655707"/>
          </a:xfrm>
          <a:prstGeom prst="rect">
            <a:avLst/>
          </a:prstGeom>
        </p:spPr>
      </p:pic>
      <p:pic>
        <p:nvPicPr>
          <p:cNvPr id="23" name="PHẠM DUYÊN 20 - 9Slide.vn">
            <a:extLst>
              <a:ext uri="{FF2B5EF4-FFF2-40B4-BE49-F238E27FC236}">
                <a16:creationId xmlns:a16="http://schemas.microsoft.com/office/drawing/2014/main" id="{F18AC05F-A1A0-6520-C3B8-957A5C2A7966}"/>
              </a:ext>
            </a:extLst>
          </p:cNvPr>
          <p:cNvPicPr>
            <a:picLocks noChangeAspect="1"/>
          </p:cNvPicPr>
          <p:nvPr userDrawn="1"/>
        </p:nvPicPr>
        <p:blipFill>
          <a:blip r:embed="rId16"/>
          <a:srcRect/>
          <a:stretch>
            <a:fillRect/>
          </a:stretch>
        </p:blipFill>
        <p:spPr>
          <a:xfrm>
            <a:off x="1" y="3881997"/>
            <a:ext cx="2698287" cy="2984561"/>
          </a:xfrm>
          <a:prstGeom prst="rect">
            <a:avLst/>
          </a:prstGeom>
        </p:spPr>
      </p:pic>
      <p:pic>
        <p:nvPicPr>
          <p:cNvPr id="24" name="PHẠM DUYÊN 21 - 9Slide.vn">
            <a:extLst>
              <a:ext uri="{FF2B5EF4-FFF2-40B4-BE49-F238E27FC236}">
                <a16:creationId xmlns:a16="http://schemas.microsoft.com/office/drawing/2014/main" id="{EFD36836-897F-7EF9-F9B2-E30CB791F6A2}"/>
              </a:ext>
            </a:extLst>
          </p:cNvPr>
          <p:cNvPicPr>
            <a:picLocks noChangeAspect="1"/>
          </p:cNvPicPr>
          <p:nvPr userDrawn="1"/>
        </p:nvPicPr>
        <p:blipFill>
          <a:blip r:embed="rId17"/>
          <a:srcRect/>
          <a:stretch>
            <a:fillRect/>
          </a:stretch>
        </p:blipFill>
        <p:spPr>
          <a:xfrm>
            <a:off x="10756203" y="5124471"/>
            <a:ext cx="324211" cy="777328"/>
          </a:xfrm>
          <a:prstGeom prst="rect">
            <a:avLst/>
          </a:prstGeom>
        </p:spPr>
      </p:pic>
      <p:pic>
        <p:nvPicPr>
          <p:cNvPr id="25" name="PHẠM DUYÊN 22 - 9Slide.vn">
            <a:extLst>
              <a:ext uri="{FF2B5EF4-FFF2-40B4-BE49-F238E27FC236}">
                <a16:creationId xmlns:a16="http://schemas.microsoft.com/office/drawing/2014/main" id="{2C712607-3E90-D4D4-83E3-AC7DE92BBAA0}"/>
              </a:ext>
            </a:extLst>
          </p:cNvPr>
          <p:cNvPicPr>
            <a:picLocks noChangeAspect="1"/>
          </p:cNvPicPr>
          <p:nvPr userDrawn="1"/>
        </p:nvPicPr>
        <p:blipFill>
          <a:blip r:embed="rId18"/>
          <a:srcRect/>
          <a:stretch>
            <a:fillRect/>
          </a:stretch>
        </p:blipFill>
        <p:spPr>
          <a:xfrm>
            <a:off x="3849142" y="6199266"/>
            <a:ext cx="279531" cy="659065"/>
          </a:xfrm>
          <a:prstGeom prst="rect">
            <a:avLst/>
          </a:prstGeom>
        </p:spPr>
      </p:pic>
      <p:pic>
        <p:nvPicPr>
          <p:cNvPr id="26" name="PHẠM DUYÊN 23 - 9Slide.vn">
            <a:extLst>
              <a:ext uri="{FF2B5EF4-FFF2-40B4-BE49-F238E27FC236}">
                <a16:creationId xmlns:a16="http://schemas.microsoft.com/office/drawing/2014/main" id="{705DA91B-2FF0-15FE-3340-9D7394858100}"/>
              </a:ext>
            </a:extLst>
          </p:cNvPr>
          <p:cNvPicPr>
            <a:picLocks noChangeAspect="1"/>
          </p:cNvPicPr>
          <p:nvPr userDrawn="1"/>
        </p:nvPicPr>
        <p:blipFill>
          <a:blip r:embed="rId19"/>
          <a:srcRect/>
          <a:stretch>
            <a:fillRect/>
          </a:stretch>
        </p:blipFill>
        <p:spPr>
          <a:xfrm rot="16951035">
            <a:off x="10338211" y="-367594"/>
            <a:ext cx="1484407" cy="2106787"/>
          </a:xfrm>
          <a:prstGeom prst="rect">
            <a:avLst/>
          </a:prstGeom>
        </p:spPr>
      </p:pic>
      <p:pic>
        <p:nvPicPr>
          <p:cNvPr id="27" name="PHẠM DUYÊN 24 - 9Slide.vn">
            <a:extLst>
              <a:ext uri="{FF2B5EF4-FFF2-40B4-BE49-F238E27FC236}">
                <a16:creationId xmlns:a16="http://schemas.microsoft.com/office/drawing/2014/main" id="{0B3F4216-D9E7-75F1-4F24-91C0C24F7D75}"/>
              </a:ext>
            </a:extLst>
          </p:cNvPr>
          <p:cNvPicPr>
            <a:picLocks noChangeAspect="1"/>
          </p:cNvPicPr>
          <p:nvPr userDrawn="1"/>
        </p:nvPicPr>
        <p:blipFill>
          <a:blip r:embed="rId20"/>
          <a:srcRect/>
          <a:stretch>
            <a:fillRect/>
          </a:stretch>
        </p:blipFill>
        <p:spPr>
          <a:xfrm>
            <a:off x="4471734" y="5943378"/>
            <a:ext cx="1156649" cy="694187"/>
          </a:xfrm>
          <a:prstGeom prst="rect">
            <a:avLst/>
          </a:prstGeom>
        </p:spPr>
      </p:pic>
      <p:pic>
        <p:nvPicPr>
          <p:cNvPr id="28" name="PHẠM DUYÊN 25 - 9Slide.vn">
            <a:extLst>
              <a:ext uri="{FF2B5EF4-FFF2-40B4-BE49-F238E27FC236}">
                <a16:creationId xmlns:a16="http://schemas.microsoft.com/office/drawing/2014/main" id="{C8F39FDF-A9BC-735D-0C95-367931735409}"/>
              </a:ext>
            </a:extLst>
          </p:cNvPr>
          <p:cNvPicPr>
            <a:picLocks noChangeAspect="1"/>
          </p:cNvPicPr>
          <p:nvPr userDrawn="1"/>
        </p:nvPicPr>
        <p:blipFill>
          <a:blip r:embed="rId21"/>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12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8065DD51-92D1-ADA7-02D3-8EF60B36E911}"/>
              </a:ext>
            </a:extLst>
          </p:cNvPr>
          <p:cNvPicPr>
            <a:picLocks noChangeAspect="1"/>
          </p:cNvPicPr>
          <p:nvPr userDrawn="1"/>
        </p:nvPicPr>
        <p:blipFill>
          <a:blip r:embed="rId2"/>
          <a:srcRect r="26894"/>
          <a:stretch>
            <a:fillRect/>
          </a:stretch>
        </p:blipFill>
        <p:spPr>
          <a:xfrm>
            <a:off x="1" y="-328392"/>
            <a:ext cx="5050058" cy="7186392"/>
          </a:xfrm>
          <a:prstGeom prst="rect">
            <a:avLst/>
          </a:prstGeom>
        </p:spPr>
      </p:pic>
      <p:pic>
        <p:nvPicPr>
          <p:cNvPr id="5" name="PHẠM DUYÊN 2 - 9Slide.vn">
            <a:extLst>
              <a:ext uri="{FF2B5EF4-FFF2-40B4-BE49-F238E27FC236}">
                <a16:creationId xmlns:a16="http://schemas.microsoft.com/office/drawing/2014/main" id="{2D2AEDF3-3788-BFA8-1134-C8FA8D8C53A6}"/>
              </a:ext>
            </a:extLst>
          </p:cNvPr>
          <p:cNvPicPr>
            <a:picLocks noChangeAspect="1"/>
          </p:cNvPicPr>
          <p:nvPr userDrawn="1"/>
        </p:nvPicPr>
        <p:blipFill>
          <a:blip r:embed="rId2"/>
          <a:srcRect r="26894"/>
          <a:stretch>
            <a:fillRect/>
          </a:stretch>
        </p:blipFill>
        <p:spPr>
          <a:xfrm>
            <a:off x="7141943" y="-331440"/>
            <a:ext cx="5050058" cy="7186392"/>
          </a:xfrm>
          <a:prstGeom prst="rect">
            <a:avLst/>
          </a:prstGeom>
        </p:spPr>
      </p:pic>
      <p:pic>
        <p:nvPicPr>
          <p:cNvPr id="6" name="PHẠM DUYÊN 3 - 9Slide.vn">
            <a:extLst>
              <a:ext uri="{FF2B5EF4-FFF2-40B4-BE49-F238E27FC236}">
                <a16:creationId xmlns:a16="http://schemas.microsoft.com/office/drawing/2014/main" id="{E7624413-5062-D23F-2AA2-868E7C7AF00D}"/>
              </a:ext>
            </a:extLst>
          </p:cNvPr>
          <p:cNvPicPr>
            <a:picLocks noChangeAspect="1"/>
          </p:cNvPicPr>
          <p:nvPr userDrawn="1"/>
        </p:nvPicPr>
        <p:blipFill>
          <a:blip r:embed="rId2"/>
          <a:srcRect r="26894"/>
          <a:stretch>
            <a:fillRect/>
          </a:stretch>
        </p:blipFill>
        <p:spPr>
          <a:xfrm>
            <a:off x="3434330" y="-328392"/>
            <a:ext cx="5050058" cy="7186392"/>
          </a:xfrm>
          <a:prstGeom prst="rect">
            <a:avLst/>
          </a:prstGeom>
        </p:spPr>
      </p:pic>
      <p:pic>
        <p:nvPicPr>
          <p:cNvPr id="7" name="PHẠM DUYÊN 4 - 9Slide.vn">
            <a:extLst>
              <a:ext uri="{FF2B5EF4-FFF2-40B4-BE49-F238E27FC236}">
                <a16:creationId xmlns:a16="http://schemas.microsoft.com/office/drawing/2014/main" id="{F62EF30B-48BD-0F39-BECC-7EA39480BC2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7718" y="1881507"/>
            <a:ext cx="6623282" cy="3094987"/>
          </a:xfrm>
          <a:prstGeom prst="rect">
            <a:avLst/>
          </a:prstGeom>
        </p:spPr>
      </p:pic>
      <p:pic>
        <p:nvPicPr>
          <p:cNvPr id="8" name="PHẠM DUYÊN 5 - 9Slide.vn">
            <a:extLst>
              <a:ext uri="{FF2B5EF4-FFF2-40B4-BE49-F238E27FC236}">
                <a16:creationId xmlns:a16="http://schemas.microsoft.com/office/drawing/2014/main" id="{D42C949F-853D-CCC3-9133-B00058992C8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6183807"/>
            <a:ext cx="4876800" cy="682752"/>
          </a:xfrm>
          <a:prstGeom prst="rect">
            <a:avLst/>
          </a:prstGeom>
        </p:spPr>
      </p:pic>
      <p:pic>
        <p:nvPicPr>
          <p:cNvPr id="9" name="PHẠM DUYÊN 6 - 9Slide.vn">
            <a:extLst>
              <a:ext uri="{FF2B5EF4-FFF2-40B4-BE49-F238E27FC236}">
                <a16:creationId xmlns:a16="http://schemas.microsoft.com/office/drawing/2014/main" id="{EFB563C7-1DF8-4C05-107B-F1351291BF5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8522" b="6568"/>
          <a:stretch/>
        </p:blipFill>
        <p:spPr>
          <a:xfrm>
            <a:off x="9666972" y="6183807"/>
            <a:ext cx="2510514" cy="637907"/>
          </a:xfrm>
          <a:prstGeom prst="rect">
            <a:avLst/>
          </a:prstGeom>
        </p:spPr>
      </p:pic>
      <p:pic>
        <p:nvPicPr>
          <p:cNvPr id="10" name="PHẠM DUYÊN 7 - 9Slide.vn">
            <a:extLst>
              <a:ext uri="{FF2B5EF4-FFF2-40B4-BE49-F238E27FC236}">
                <a16:creationId xmlns:a16="http://schemas.microsoft.com/office/drawing/2014/main" id="{6B2BF58E-B737-1091-93EB-40C8A3A0C89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90172" y="6183807"/>
            <a:ext cx="4876800" cy="682752"/>
          </a:xfrm>
          <a:prstGeom prst="rect">
            <a:avLst/>
          </a:prstGeom>
        </p:spPr>
      </p:pic>
      <p:pic>
        <p:nvPicPr>
          <p:cNvPr id="11" name="PHẠM DUYÊN 8 - 9Slide.vn">
            <a:extLst>
              <a:ext uri="{FF2B5EF4-FFF2-40B4-BE49-F238E27FC236}">
                <a16:creationId xmlns:a16="http://schemas.microsoft.com/office/drawing/2014/main" id="{780CFF8D-4A43-EDB6-B806-F0F54C25E430}"/>
              </a:ext>
            </a:extLst>
          </p:cNvPr>
          <p:cNvPicPr>
            <a:picLocks noChangeAspect="1"/>
          </p:cNvPicPr>
          <p:nvPr userDrawn="1"/>
        </p:nvPicPr>
        <p:blipFill>
          <a:blip r:embed="rId7"/>
          <a:srcRect/>
          <a:stretch>
            <a:fillRect/>
          </a:stretch>
        </p:blipFill>
        <p:spPr>
          <a:xfrm>
            <a:off x="10901817" y="5712394"/>
            <a:ext cx="641521" cy="680659"/>
          </a:xfrm>
          <a:prstGeom prst="rect">
            <a:avLst/>
          </a:prstGeom>
        </p:spPr>
      </p:pic>
      <p:pic>
        <p:nvPicPr>
          <p:cNvPr id="12" name="PHẠM DUYÊN 9 - 9Slide.vn">
            <a:extLst>
              <a:ext uri="{FF2B5EF4-FFF2-40B4-BE49-F238E27FC236}">
                <a16:creationId xmlns:a16="http://schemas.microsoft.com/office/drawing/2014/main" id="{292CE5A1-4A5C-BA91-C9BD-1C7BA9046ABB}"/>
              </a:ext>
            </a:extLst>
          </p:cNvPr>
          <p:cNvPicPr>
            <a:picLocks noChangeAspect="1"/>
          </p:cNvPicPr>
          <p:nvPr userDrawn="1"/>
        </p:nvPicPr>
        <p:blipFill>
          <a:blip r:embed="rId7"/>
          <a:srcRect t="3680" b="3680"/>
          <a:stretch>
            <a:fillRect/>
          </a:stretch>
        </p:blipFill>
        <p:spPr>
          <a:xfrm>
            <a:off x="2863233" y="5770483"/>
            <a:ext cx="574291" cy="564480"/>
          </a:xfrm>
          <a:prstGeom prst="rect">
            <a:avLst/>
          </a:prstGeom>
        </p:spPr>
      </p:pic>
      <p:pic>
        <p:nvPicPr>
          <p:cNvPr id="13" name="PHẠM DUYÊN 10 - 9Slide.vn">
            <a:extLst>
              <a:ext uri="{FF2B5EF4-FFF2-40B4-BE49-F238E27FC236}">
                <a16:creationId xmlns:a16="http://schemas.microsoft.com/office/drawing/2014/main" id="{FC20CF36-890D-39A3-379E-C3390A81A10B}"/>
              </a:ext>
            </a:extLst>
          </p:cNvPr>
          <p:cNvPicPr>
            <a:picLocks noChangeAspect="1"/>
          </p:cNvPicPr>
          <p:nvPr userDrawn="1"/>
        </p:nvPicPr>
        <p:blipFill>
          <a:blip r:embed="rId8"/>
          <a:srcRect/>
          <a:stretch>
            <a:fillRect/>
          </a:stretch>
        </p:blipFill>
        <p:spPr>
          <a:xfrm>
            <a:off x="11665119" y="3707238"/>
            <a:ext cx="353623" cy="673568"/>
          </a:xfrm>
          <a:prstGeom prst="rect">
            <a:avLst/>
          </a:prstGeom>
        </p:spPr>
      </p:pic>
      <p:pic>
        <p:nvPicPr>
          <p:cNvPr id="14" name="PHẠM DUYÊN 11 - 9Slide.vn">
            <a:extLst>
              <a:ext uri="{FF2B5EF4-FFF2-40B4-BE49-F238E27FC236}">
                <a16:creationId xmlns:a16="http://schemas.microsoft.com/office/drawing/2014/main" id="{41C5EF9F-6E8F-AE8C-D606-E99F35384C90}"/>
              </a:ext>
            </a:extLst>
          </p:cNvPr>
          <p:cNvPicPr>
            <a:picLocks noChangeAspect="1"/>
          </p:cNvPicPr>
          <p:nvPr userDrawn="1"/>
        </p:nvPicPr>
        <p:blipFill>
          <a:blip r:embed="rId9"/>
          <a:srcRect/>
          <a:stretch>
            <a:fillRect/>
          </a:stretch>
        </p:blipFill>
        <p:spPr>
          <a:xfrm>
            <a:off x="10833479" y="4516494"/>
            <a:ext cx="1358521" cy="2073003"/>
          </a:xfrm>
          <a:prstGeom prst="rect">
            <a:avLst/>
          </a:prstGeom>
        </p:spPr>
      </p:pic>
      <p:pic>
        <p:nvPicPr>
          <p:cNvPr id="15" name="PHẠM DUYÊN 12 - 9Slide.vn">
            <a:extLst>
              <a:ext uri="{FF2B5EF4-FFF2-40B4-BE49-F238E27FC236}">
                <a16:creationId xmlns:a16="http://schemas.microsoft.com/office/drawing/2014/main" id="{877D0A95-8117-F3E2-91A6-AC2FCA435C6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0776" y="-92887"/>
            <a:ext cx="2863232" cy="1001319"/>
          </a:xfrm>
          <a:prstGeom prst="rect">
            <a:avLst/>
          </a:prstGeom>
        </p:spPr>
      </p:pic>
      <p:pic>
        <p:nvPicPr>
          <p:cNvPr id="16" name="PHẠM DUYÊN 13 - 9Slide.vn">
            <a:extLst>
              <a:ext uri="{FF2B5EF4-FFF2-40B4-BE49-F238E27FC236}">
                <a16:creationId xmlns:a16="http://schemas.microsoft.com/office/drawing/2014/main" id="{D9AB0F94-3058-3C3A-A785-61F5D14FFE5C}"/>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8443" y="-92887"/>
            <a:ext cx="2712582" cy="948635"/>
          </a:xfrm>
          <a:prstGeom prst="rect">
            <a:avLst/>
          </a:prstGeom>
        </p:spPr>
      </p:pic>
      <p:pic>
        <p:nvPicPr>
          <p:cNvPr id="17" name="PHẠM DUYÊN 14 - 9Slide.vn">
            <a:extLst>
              <a:ext uri="{FF2B5EF4-FFF2-40B4-BE49-F238E27FC236}">
                <a16:creationId xmlns:a16="http://schemas.microsoft.com/office/drawing/2014/main" id="{A29159CA-B8ED-26AA-3F18-93A64C58B275}"/>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93636" y="-92887"/>
            <a:ext cx="2712582" cy="948635"/>
          </a:xfrm>
          <a:prstGeom prst="rect">
            <a:avLst/>
          </a:prstGeom>
        </p:spPr>
      </p:pic>
      <p:pic>
        <p:nvPicPr>
          <p:cNvPr id="18" name="PHẠM DUYÊN 15 - 9Slide.vn">
            <a:extLst>
              <a:ext uri="{FF2B5EF4-FFF2-40B4-BE49-F238E27FC236}">
                <a16:creationId xmlns:a16="http://schemas.microsoft.com/office/drawing/2014/main" id="{6D4A8736-2F9E-3933-B0B5-291DFF70C4C2}"/>
              </a:ext>
            </a:extLst>
          </p:cNvPr>
          <p:cNvPicPr>
            <a:picLocks noChangeAspect="1"/>
          </p:cNvPicPr>
          <p:nvPr userDrawn="1"/>
        </p:nvPicPr>
        <p:blipFill>
          <a:blip r:embed="rId12"/>
          <a:srcRect/>
          <a:stretch>
            <a:fillRect/>
          </a:stretch>
        </p:blipFill>
        <p:spPr>
          <a:xfrm>
            <a:off x="2732962" y="6172200"/>
            <a:ext cx="509297" cy="619205"/>
          </a:xfrm>
          <a:prstGeom prst="rect">
            <a:avLst/>
          </a:prstGeom>
        </p:spPr>
      </p:pic>
      <p:pic>
        <p:nvPicPr>
          <p:cNvPr id="19" name="PHẠM DUYÊN 16 - 9Slide.vn">
            <a:extLst>
              <a:ext uri="{FF2B5EF4-FFF2-40B4-BE49-F238E27FC236}">
                <a16:creationId xmlns:a16="http://schemas.microsoft.com/office/drawing/2014/main" id="{4543651E-5A1C-210D-96E9-7D73F991CF87}"/>
              </a:ext>
            </a:extLst>
          </p:cNvPr>
          <p:cNvPicPr>
            <a:picLocks noChangeAspect="1"/>
          </p:cNvPicPr>
          <p:nvPr userDrawn="1"/>
        </p:nvPicPr>
        <p:blipFill>
          <a:blip r:embed="rId13"/>
          <a:srcRect/>
          <a:stretch>
            <a:fillRect/>
          </a:stretch>
        </p:blipFill>
        <p:spPr>
          <a:xfrm>
            <a:off x="6327870" y="5961814"/>
            <a:ext cx="814073" cy="519989"/>
          </a:xfrm>
          <a:prstGeom prst="rect">
            <a:avLst/>
          </a:prstGeom>
        </p:spPr>
      </p:pic>
      <p:pic>
        <p:nvPicPr>
          <p:cNvPr id="20" name="PHẠM DUYÊN 17 - 9Slide.vn">
            <a:extLst>
              <a:ext uri="{FF2B5EF4-FFF2-40B4-BE49-F238E27FC236}">
                <a16:creationId xmlns:a16="http://schemas.microsoft.com/office/drawing/2014/main" id="{90449222-DE65-D0F7-6B46-CF8088B6BC7F}"/>
              </a:ext>
            </a:extLst>
          </p:cNvPr>
          <p:cNvPicPr>
            <a:picLocks noChangeAspect="1"/>
          </p:cNvPicPr>
          <p:nvPr userDrawn="1"/>
        </p:nvPicPr>
        <p:blipFill>
          <a:blip r:embed="rId14"/>
          <a:srcRect/>
          <a:stretch>
            <a:fillRect/>
          </a:stretch>
        </p:blipFill>
        <p:spPr>
          <a:xfrm>
            <a:off x="10323624" y="5770483"/>
            <a:ext cx="508289" cy="519989"/>
          </a:xfrm>
          <a:prstGeom prst="rect">
            <a:avLst/>
          </a:prstGeom>
        </p:spPr>
      </p:pic>
      <p:pic>
        <p:nvPicPr>
          <p:cNvPr id="21" name="PHẠM DUYÊN 18 - 9Slide.vn">
            <a:extLst>
              <a:ext uri="{FF2B5EF4-FFF2-40B4-BE49-F238E27FC236}">
                <a16:creationId xmlns:a16="http://schemas.microsoft.com/office/drawing/2014/main" id="{D5C4E081-B912-F6C1-6AAE-D455D595ED42}"/>
              </a:ext>
            </a:extLst>
          </p:cNvPr>
          <p:cNvPicPr>
            <a:picLocks noChangeAspect="1"/>
          </p:cNvPicPr>
          <p:nvPr userDrawn="1"/>
        </p:nvPicPr>
        <p:blipFill>
          <a:blip r:embed="rId15"/>
          <a:srcRect/>
          <a:stretch>
            <a:fillRect/>
          </a:stretch>
        </p:blipFill>
        <p:spPr>
          <a:xfrm>
            <a:off x="7569802" y="6329502"/>
            <a:ext cx="580124" cy="519989"/>
          </a:xfrm>
          <a:prstGeom prst="rect">
            <a:avLst/>
          </a:prstGeom>
        </p:spPr>
      </p:pic>
      <p:pic>
        <p:nvPicPr>
          <p:cNvPr id="22" name="PHẠM DUYÊN 19 - 9Slide.vn">
            <a:extLst>
              <a:ext uri="{FF2B5EF4-FFF2-40B4-BE49-F238E27FC236}">
                <a16:creationId xmlns:a16="http://schemas.microsoft.com/office/drawing/2014/main" id="{AAD2C9F8-8764-F7E7-2667-8BEE7B1358B3}"/>
              </a:ext>
            </a:extLst>
          </p:cNvPr>
          <p:cNvPicPr>
            <a:picLocks noChangeAspect="1"/>
          </p:cNvPicPr>
          <p:nvPr userDrawn="1"/>
        </p:nvPicPr>
        <p:blipFill>
          <a:blip r:embed="rId16"/>
          <a:srcRect/>
          <a:stretch>
            <a:fillRect/>
          </a:stretch>
        </p:blipFill>
        <p:spPr>
          <a:xfrm>
            <a:off x="8768340" y="6005194"/>
            <a:ext cx="1619097" cy="794443"/>
          </a:xfrm>
          <a:prstGeom prst="rect">
            <a:avLst/>
          </a:prstGeom>
        </p:spPr>
      </p:pic>
      <p:pic>
        <p:nvPicPr>
          <p:cNvPr id="23" name="PHẠM DUYÊN 20 - 9Slide.vn">
            <a:extLst>
              <a:ext uri="{FF2B5EF4-FFF2-40B4-BE49-F238E27FC236}">
                <a16:creationId xmlns:a16="http://schemas.microsoft.com/office/drawing/2014/main" id="{01B5FD2B-BE05-91AE-1A8B-A5FE4FDD57DF}"/>
              </a:ext>
            </a:extLst>
          </p:cNvPr>
          <p:cNvPicPr>
            <a:picLocks noChangeAspect="1"/>
          </p:cNvPicPr>
          <p:nvPr userDrawn="1"/>
        </p:nvPicPr>
        <p:blipFill>
          <a:blip r:embed="rId17"/>
          <a:srcRect/>
          <a:stretch>
            <a:fillRect/>
          </a:stretch>
        </p:blipFill>
        <p:spPr>
          <a:xfrm>
            <a:off x="2929447" y="3564687"/>
            <a:ext cx="436647" cy="1353377"/>
          </a:xfrm>
          <a:prstGeom prst="rect">
            <a:avLst/>
          </a:prstGeom>
        </p:spPr>
      </p:pic>
      <p:pic>
        <p:nvPicPr>
          <p:cNvPr id="24" name="PHẠM DUYÊN 21 - 9Slide.vn">
            <a:extLst>
              <a:ext uri="{FF2B5EF4-FFF2-40B4-BE49-F238E27FC236}">
                <a16:creationId xmlns:a16="http://schemas.microsoft.com/office/drawing/2014/main" id="{7FF27271-A632-9137-691D-D9BEEC37D897}"/>
              </a:ext>
            </a:extLst>
          </p:cNvPr>
          <p:cNvPicPr>
            <a:picLocks noChangeAspect="1"/>
          </p:cNvPicPr>
          <p:nvPr userDrawn="1"/>
        </p:nvPicPr>
        <p:blipFill>
          <a:blip r:embed="rId18"/>
          <a:srcRect/>
          <a:stretch>
            <a:fillRect/>
          </a:stretch>
        </p:blipFill>
        <p:spPr>
          <a:xfrm>
            <a:off x="3147770" y="3883682"/>
            <a:ext cx="477843" cy="1034383"/>
          </a:xfrm>
          <a:prstGeom prst="rect">
            <a:avLst/>
          </a:prstGeom>
        </p:spPr>
      </p:pic>
      <p:pic>
        <p:nvPicPr>
          <p:cNvPr id="25" name="PHẠM DUYÊN 22 - 9Slide.vn">
            <a:extLst>
              <a:ext uri="{FF2B5EF4-FFF2-40B4-BE49-F238E27FC236}">
                <a16:creationId xmlns:a16="http://schemas.microsoft.com/office/drawing/2014/main" id="{F01D88FC-E5F6-71AD-2DB7-FDA066566656}"/>
              </a:ext>
            </a:extLst>
          </p:cNvPr>
          <p:cNvPicPr>
            <a:picLocks noChangeAspect="1"/>
          </p:cNvPicPr>
          <p:nvPr userDrawn="1"/>
        </p:nvPicPr>
        <p:blipFill>
          <a:blip r:embed="rId19"/>
          <a:srcRect/>
          <a:stretch>
            <a:fillRect/>
          </a:stretch>
        </p:blipFill>
        <p:spPr>
          <a:xfrm>
            <a:off x="3527187" y="5202624"/>
            <a:ext cx="333402" cy="1655707"/>
          </a:xfrm>
          <a:prstGeom prst="rect">
            <a:avLst/>
          </a:prstGeom>
        </p:spPr>
      </p:pic>
      <p:pic>
        <p:nvPicPr>
          <p:cNvPr id="26" name="PHẠM DUYÊN 23 - 9Slide.vn">
            <a:extLst>
              <a:ext uri="{FF2B5EF4-FFF2-40B4-BE49-F238E27FC236}">
                <a16:creationId xmlns:a16="http://schemas.microsoft.com/office/drawing/2014/main" id="{293CDE5D-2ECD-07ED-1436-44A893B1CCA6}"/>
              </a:ext>
            </a:extLst>
          </p:cNvPr>
          <p:cNvPicPr>
            <a:picLocks noChangeAspect="1"/>
          </p:cNvPicPr>
          <p:nvPr userDrawn="1"/>
        </p:nvPicPr>
        <p:blipFill>
          <a:blip r:embed="rId20"/>
          <a:srcRect/>
          <a:stretch>
            <a:fillRect/>
          </a:stretch>
        </p:blipFill>
        <p:spPr>
          <a:xfrm>
            <a:off x="1" y="4577613"/>
            <a:ext cx="2069393" cy="2288945"/>
          </a:xfrm>
          <a:prstGeom prst="rect">
            <a:avLst/>
          </a:prstGeom>
        </p:spPr>
      </p:pic>
      <p:pic>
        <p:nvPicPr>
          <p:cNvPr id="27" name="PHẠM DUYÊN 24 - 9Slide.vn">
            <a:extLst>
              <a:ext uri="{FF2B5EF4-FFF2-40B4-BE49-F238E27FC236}">
                <a16:creationId xmlns:a16="http://schemas.microsoft.com/office/drawing/2014/main" id="{28244887-05FC-1D96-E6FB-BBDC63F1D3F5}"/>
              </a:ext>
            </a:extLst>
          </p:cNvPr>
          <p:cNvPicPr>
            <a:picLocks noChangeAspect="1"/>
          </p:cNvPicPr>
          <p:nvPr userDrawn="1"/>
        </p:nvPicPr>
        <p:blipFill>
          <a:blip r:embed="rId21"/>
          <a:srcRect/>
          <a:stretch>
            <a:fillRect/>
          </a:stretch>
        </p:blipFill>
        <p:spPr>
          <a:xfrm>
            <a:off x="3481172" y="4488423"/>
            <a:ext cx="280341" cy="429642"/>
          </a:xfrm>
          <a:prstGeom prst="rect">
            <a:avLst/>
          </a:prstGeom>
        </p:spPr>
      </p:pic>
      <p:pic>
        <p:nvPicPr>
          <p:cNvPr id="28" name="PHẠM DUYÊN 25 - 9Slide.vn">
            <a:extLst>
              <a:ext uri="{FF2B5EF4-FFF2-40B4-BE49-F238E27FC236}">
                <a16:creationId xmlns:a16="http://schemas.microsoft.com/office/drawing/2014/main" id="{21AB88CE-B6B9-1772-8DD8-98F003335C18}"/>
              </a:ext>
            </a:extLst>
          </p:cNvPr>
          <p:cNvPicPr>
            <a:picLocks noChangeAspect="1"/>
          </p:cNvPicPr>
          <p:nvPr userDrawn="1"/>
        </p:nvPicPr>
        <p:blipFill>
          <a:blip r:embed="rId22"/>
          <a:srcRect/>
          <a:stretch>
            <a:fillRect/>
          </a:stretch>
        </p:blipFill>
        <p:spPr>
          <a:xfrm>
            <a:off x="10756203" y="5124471"/>
            <a:ext cx="324211" cy="777328"/>
          </a:xfrm>
          <a:prstGeom prst="rect">
            <a:avLst/>
          </a:prstGeom>
        </p:spPr>
      </p:pic>
      <p:pic>
        <p:nvPicPr>
          <p:cNvPr id="35" name="PHẠM DUYÊN 26 - 9Slide.vn">
            <a:extLst>
              <a:ext uri="{FF2B5EF4-FFF2-40B4-BE49-F238E27FC236}">
                <a16:creationId xmlns:a16="http://schemas.microsoft.com/office/drawing/2014/main" id="{F9494DA0-8B4D-D2AA-3565-DB91C861018F}"/>
              </a:ext>
            </a:extLst>
          </p:cNvPr>
          <p:cNvPicPr>
            <a:picLocks noChangeAspect="1"/>
          </p:cNvPicPr>
          <p:nvPr userDrawn="1"/>
        </p:nvPicPr>
        <p:blipFill>
          <a:blip r:embed="rId23"/>
          <a:srcRect/>
          <a:stretch>
            <a:fillRect/>
          </a:stretch>
        </p:blipFill>
        <p:spPr>
          <a:xfrm>
            <a:off x="3849142" y="6199266"/>
            <a:ext cx="279531" cy="659065"/>
          </a:xfrm>
          <a:prstGeom prst="rect">
            <a:avLst/>
          </a:prstGeom>
        </p:spPr>
      </p:pic>
      <p:pic>
        <p:nvPicPr>
          <p:cNvPr id="39" name="PHẠM DUYÊN 27 - 9Slide.vn">
            <a:extLst>
              <a:ext uri="{FF2B5EF4-FFF2-40B4-BE49-F238E27FC236}">
                <a16:creationId xmlns:a16="http://schemas.microsoft.com/office/drawing/2014/main" id="{3A1D62BF-9760-4CE0-2BCE-058420A00EB8}"/>
              </a:ext>
            </a:extLst>
          </p:cNvPr>
          <p:cNvPicPr>
            <a:picLocks noChangeAspect="1"/>
          </p:cNvPicPr>
          <p:nvPr userDrawn="1"/>
        </p:nvPicPr>
        <p:blipFill>
          <a:blip r:embed="rId24"/>
          <a:srcRect/>
          <a:stretch>
            <a:fillRect/>
          </a:stretch>
        </p:blipFill>
        <p:spPr>
          <a:xfrm rot="16951035">
            <a:off x="10338211" y="-367594"/>
            <a:ext cx="1484407" cy="2106787"/>
          </a:xfrm>
          <a:prstGeom prst="rect">
            <a:avLst/>
          </a:prstGeom>
        </p:spPr>
      </p:pic>
      <p:pic>
        <p:nvPicPr>
          <p:cNvPr id="40" name="PHẠM DUYÊN 28 - 9Slide.vn">
            <a:extLst>
              <a:ext uri="{FF2B5EF4-FFF2-40B4-BE49-F238E27FC236}">
                <a16:creationId xmlns:a16="http://schemas.microsoft.com/office/drawing/2014/main" id="{56D03F0F-A6D5-F0D0-4820-D7CDED31EB25}"/>
              </a:ext>
            </a:extLst>
          </p:cNvPr>
          <p:cNvPicPr>
            <a:picLocks noChangeAspect="1"/>
          </p:cNvPicPr>
          <p:nvPr userDrawn="1"/>
        </p:nvPicPr>
        <p:blipFill>
          <a:blip r:embed="rId25"/>
          <a:srcRect/>
          <a:stretch>
            <a:fillRect/>
          </a:stretch>
        </p:blipFill>
        <p:spPr>
          <a:xfrm>
            <a:off x="4471734" y="5943378"/>
            <a:ext cx="1156649" cy="694187"/>
          </a:xfrm>
          <a:prstGeom prst="rect">
            <a:avLst/>
          </a:prstGeom>
        </p:spPr>
      </p:pic>
      <p:pic>
        <p:nvPicPr>
          <p:cNvPr id="41" name="PHẠM DUYÊN 29 - 9Slide.vn">
            <a:extLst>
              <a:ext uri="{FF2B5EF4-FFF2-40B4-BE49-F238E27FC236}">
                <a16:creationId xmlns:a16="http://schemas.microsoft.com/office/drawing/2014/main" id="{50E6EFBD-F321-3B1C-858D-3A34A07CFFB8}"/>
              </a:ext>
            </a:extLst>
          </p:cNvPr>
          <p:cNvPicPr>
            <a:picLocks noChangeAspect="1"/>
          </p:cNvPicPr>
          <p:nvPr userDrawn="1"/>
        </p:nvPicPr>
        <p:blipFill>
          <a:blip r:embed="rId26"/>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flip="none" rotWithShape="1">
          <a:gsLst>
            <a:gs pos="73000">
              <a:srgbClr val="B8D9FF"/>
            </a:gs>
            <a:gs pos="29000">
              <a:srgbClr val="85BFFF"/>
            </a:gs>
          </a:gsLst>
          <a:lin ang="5400000" scaled="1"/>
          <a:tileRect/>
        </a:gradFill>
        <a:effectLst/>
      </p:bgPr>
    </p:bg>
    <p:spTree>
      <p:nvGrpSpPr>
        <p:cNvPr id="1" name=""/>
        <p:cNvGrpSpPr/>
        <p:nvPr/>
      </p:nvGrpSpPr>
      <p:grpSpPr>
        <a:xfrm>
          <a:off x="0" y="0"/>
          <a:ext cx="0" cy="0"/>
          <a:chOff x="0" y="0"/>
          <a:chExt cx="0" cy="0"/>
        </a:xfrm>
      </p:grpSpPr>
      <p:sp>
        <p:nvSpPr>
          <p:cNvPr id="2" name="PHẠM DUYÊN 2 - 9Slide.vn">
            <a:extLst>
              <a:ext uri="{FF2B5EF4-FFF2-40B4-BE49-F238E27FC236}">
                <a16:creationId xmlns:a16="http://schemas.microsoft.com/office/drawing/2014/main" id="{A6AAA9EF-C1FB-7658-C949-B1D16A8979CD}"/>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PHẠM DUYÊN 3 - 9Slide.vn">
            <a:extLst>
              <a:ext uri="{FF2B5EF4-FFF2-40B4-BE49-F238E27FC236}">
                <a16:creationId xmlns:a16="http://schemas.microsoft.com/office/drawing/2014/main" id="{80C6EC78-AB0B-36BC-B8D1-CB30C9DE7D4F}"/>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HẠM DUYÊN 2 - 9Slide.vn">
            <a:extLst>
              <a:ext uri="{FF2B5EF4-FFF2-40B4-BE49-F238E27FC236}">
                <a16:creationId xmlns:a16="http://schemas.microsoft.com/office/drawing/2014/main" id="{7AAFC547-C3C6-5C51-79CA-6845FEE87B99}"/>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PHẠM DUYÊN 3 - 9Slide.vn">
            <a:extLst>
              <a:ext uri="{FF2B5EF4-FFF2-40B4-BE49-F238E27FC236}">
                <a16:creationId xmlns:a16="http://schemas.microsoft.com/office/drawing/2014/main" id="{4FCDD280-F9AC-9459-00AB-677D85A76405}"/>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0" name="PHẠM DUYÊN 5 - 9Slide.vn">
            <a:extLst>
              <a:ext uri="{FF2B5EF4-FFF2-40B4-BE49-F238E27FC236}">
                <a16:creationId xmlns:a16="http://schemas.microsoft.com/office/drawing/2014/main" id="{81DD7228-2BF9-5BA5-433B-6CE3BF48DC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224"/>
          <a:stretch/>
        </p:blipFill>
        <p:spPr>
          <a:xfrm>
            <a:off x="9666972" y="6183807"/>
            <a:ext cx="2525028" cy="682752"/>
          </a:xfrm>
          <a:prstGeom prst="rect">
            <a:avLst/>
          </a:prstGeom>
        </p:spPr>
      </p:pic>
      <p:pic>
        <p:nvPicPr>
          <p:cNvPr id="11" name="PHẠM DUYÊN 7 - 9Slide.vn">
            <a:extLst>
              <a:ext uri="{FF2B5EF4-FFF2-40B4-BE49-F238E27FC236}">
                <a16:creationId xmlns:a16="http://schemas.microsoft.com/office/drawing/2014/main" id="{BCBBA39B-1CF5-5081-C847-C8BCFC0FF192}"/>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12" name="PHẠM DUYÊN 10 - 9Slide.vn">
            <a:extLst>
              <a:ext uri="{FF2B5EF4-FFF2-40B4-BE49-F238E27FC236}">
                <a16:creationId xmlns:a16="http://schemas.microsoft.com/office/drawing/2014/main" id="{D808E9FA-6ED3-FB36-E222-9824D53C1685}"/>
              </a:ext>
            </a:extLst>
          </p:cNvPr>
          <p:cNvPicPr>
            <a:picLocks noChangeAspect="1"/>
          </p:cNvPicPr>
          <p:nvPr userDrawn="1"/>
        </p:nvPicPr>
        <p:blipFill>
          <a:blip r:embed="rId5"/>
          <a:srcRect/>
          <a:stretch>
            <a:fillRect/>
          </a:stretch>
        </p:blipFill>
        <p:spPr>
          <a:xfrm>
            <a:off x="11053013" y="4978401"/>
            <a:ext cx="1104182" cy="1684900"/>
          </a:xfrm>
          <a:prstGeom prst="rect">
            <a:avLst/>
          </a:prstGeom>
        </p:spPr>
      </p:pic>
      <p:pic>
        <p:nvPicPr>
          <p:cNvPr id="13" name="PHẠM DUYÊN 16 - 9Slide.vn">
            <a:extLst>
              <a:ext uri="{FF2B5EF4-FFF2-40B4-BE49-F238E27FC236}">
                <a16:creationId xmlns:a16="http://schemas.microsoft.com/office/drawing/2014/main" id="{401BB59D-6B20-F9FC-868F-1ADDACF190E2}"/>
              </a:ext>
            </a:extLst>
          </p:cNvPr>
          <p:cNvPicPr>
            <a:picLocks noChangeAspect="1"/>
          </p:cNvPicPr>
          <p:nvPr userDrawn="1"/>
        </p:nvPicPr>
        <p:blipFill>
          <a:blip r:embed="rId6"/>
          <a:srcRect/>
          <a:stretch>
            <a:fillRect/>
          </a:stretch>
        </p:blipFill>
        <p:spPr>
          <a:xfrm>
            <a:off x="10194315" y="5927501"/>
            <a:ext cx="508289" cy="519989"/>
          </a:xfrm>
          <a:prstGeom prst="rect">
            <a:avLst/>
          </a:prstGeom>
        </p:spPr>
      </p:pic>
      <p:pic>
        <p:nvPicPr>
          <p:cNvPr id="14" name="PHẠM DUYÊN 21 - 9Slide.vn">
            <a:extLst>
              <a:ext uri="{FF2B5EF4-FFF2-40B4-BE49-F238E27FC236}">
                <a16:creationId xmlns:a16="http://schemas.microsoft.com/office/drawing/2014/main" id="{60D93C32-E690-1AE5-9A20-CACACEF417DB}"/>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a:off x="10682312" y="5253780"/>
            <a:ext cx="324211" cy="777328"/>
          </a:xfrm>
          <a:prstGeom prst="rect">
            <a:avLst/>
          </a:prstGeom>
        </p:spPr>
      </p:pic>
    </p:spTree>
    <p:extLst>
      <p:ext uri="{BB962C8B-B14F-4D97-AF65-F5344CB8AC3E}">
        <p14:creationId xmlns:p14="http://schemas.microsoft.com/office/powerpoint/2010/main" val="373289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2" name="PHẠM DUYÊN 2 - 9Slide.vn">
            <a:extLst>
              <a:ext uri="{FF2B5EF4-FFF2-40B4-BE49-F238E27FC236}">
                <a16:creationId xmlns:a16="http://schemas.microsoft.com/office/drawing/2014/main" id="{AE58541E-78BE-7CBD-DFF9-4A0925F703C7}"/>
              </a:ext>
            </a:extLst>
          </p:cNvPr>
          <p:cNvSpPr/>
          <p:nvPr userDrawn="1"/>
        </p:nvSpPr>
        <p:spPr>
          <a:xfrm>
            <a:off x="270653" y="238757"/>
            <a:ext cx="11650695" cy="487919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PHẠM DUYÊN 3 - 9Slide.vn">
            <a:extLst>
              <a:ext uri="{FF2B5EF4-FFF2-40B4-BE49-F238E27FC236}">
                <a16:creationId xmlns:a16="http://schemas.microsoft.com/office/drawing/2014/main" id="{02DE619D-8EB2-0EA9-2C51-828349E5CB01}"/>
              </a:ext>
            </a:extLst>
          </p:cNvPr>
          <p:cNvSpPr/>
          <p:nvPr userDrawn="1"/>
        </p:nvSpPr>
        <p:spPr>
          <a:xfrm>
            <a:off x="119013" y="129309"/>
            <a:ext cx="11943677" cy="5128491"/>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8" name="PHẠM DUYÊN 5 - 9Slide.vn">
            <a:extLst>
              <a:ext uri="{FF2B5EF4-FFF2-40B4-BE49-F238E27FC236}">
                <a16:creationId xmlns:a16="http://schemas.microsoft.com/office/drawing/2014/main" id="{3BE661B2-EF2A-F997-05E1-FFB5F92174D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6183807"/>
            <a:ext cx="4876800" cy="682752"/>
          </a:xfrm>
          <a:prstGeom prst="rect">
            <a:avLst/>
          </a:prstGeom>
        </p:spPr>
      </p:pic>
      <p:pic>
        <p:nvPicPr>
          <p:cNvPr id="69" name="PHẠM DUYÊN 6 - 9Slide.vn">
            <a:extLst>
              <a:ext uri="{FF2B5EF4-FFF2-40B4-BE49-F238E27FC236}">
                <a16:creationId xmlns:a16="http://schemas.microsoft.com/office/drawing/2014/main" id="{7DE9B880-B9BF-95BA-0E5B-0ED4BC6D2B1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522" b="6568"/>
          <a:stretch/>
        </p:blipFill>
        <p:spPr>
          <a:xfrm>
            <a:off x="9666972" y="6183807"/>
            <a:ext cx="2510514" cy="637907"/>
          </a:xfrm>
          <a:prstGeom prst="rect">
            <a:avLst/>
          </a:prstGeom>
        </p:spPr>
      </p:pic>
      <p:pic>
        <p:nvPicPr>
          <p:cNvPr id="70" name="PHẠM DUYÊN 7 - 9Slide.vn">
            <a:extLst>
              <a:ext uri="{FF2B5EF4-FFF2-40B4-BE49-F238E27FC236}">
                <a16:creationId xmlns:a16="http://schemas.microsoft.com/office/drawing/2014/main" id="{1A2FA179-821E-0B9A-7CEA-A37C73D961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90172" y="6183807"/>
            <a:ext cx="4876800" cy="682752"/>
          </a:xfrm>
          <a:prstGeom prst="rect">
            <a:avLst/>
          </a:prstGeom>
        </p:spPr>
      </p:pic>
      <p:pic>
        <p:nvPicPr>
          <p:cNvPr id="71" name="PHẠM DUYÊN 8 - 9Slide.vn">
            <a:extLst>
              <a:ext uri="{FF2B5EF4-FFF2-40B4-BE49-F238E27FC236}">
                <a16:creationId xmlns:a16="http://schemas.microsoft.com/office/drawing/2014/main" id="{9C54252A-7E3B-0B61-8CE0-4B8276ACE745}"/>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72" name="PHẠM DUYÊN 9 - 9Slide.vn">
            <a:extLst>
              <a:ext uri="{FF2B5EF4-FFF2-40B4-BE49-F238E27FC236}">
                <a16:creationId xmlns:a16="http://schemas.microsoft.com/office/drawing/2014/main" id="{5AD008A6-09BC-1670-616E-D93580550747}"/>
              </a:ext>
            </a:extLst>
          </p:cNvPr>
          <p:cNvPicPr>
            <a:picLocks noChangeAspect="1"/>
          </p:cNvPicPr>
          <p:nvPr userDrawn="1"/>
        </p:nvPicPr>
        <p:blipFill>
          <a:blip r:embed="rId4"/>
          <a:srcRect t="3680" b="3680"/>
          <a:stretch>
            <a:fillRect/>
          </a:stretch>
        </p:blipFill>
        <p:spPr>
          <a:xfrm>
            <a:off x="2863233" y="5770483"/>
            <a:ext cx="574291" cy="564480"/>
          </a:xfrm>
          <a:prstGeom prst="rect">
            <a:avLst/>
          </a:prstGeom>
        </p:spPr>
      </p:pic>
      <p:pic>
        <p:nvPicPr>
          <p:cNvPr id="73" name="PHẠM DUYÊN 10 - 9Slide.vn">
            <a:extLst>
              <a:ext uri="{FF2B5EF4-FFF2-40B4-BE49-F238E27FC236}">
                <a16:creationId xmlns:a16="http://schemas.microsoft.com/office/drawing/2014/main" id="{FFECCB1F-FEE4-78FF-CBF0-7459EB424449}"/>
              </a:ext>
            </a:extLst>
          </p:cNvPr>
          <p:cNvPicPr>
            <a:picLocks noChangeAspect="1"/>
          </p:cNvPicPr>
          <p:nvPr userDrawn="1"/>
        </p:nvPicPr>
        <p:blipFill>
          <a:blip r:embed="rId5"/>
          <a:srcRect/>
          <a:stretch>
            <a:fillRect/>
          </a:stretch>
        </p:blipFill>
        <p:spPr>
          <a:xfrm>
            <a:off x="11665119" y="3707238"/>
            <a:ext cx="353623" cy="673568"/>
          </a:xfrm>
          <a:prstGeom prst="rect">
            <a:avLst/>
          </a:prstGeom>
        </p:spPr>
      </p:pic>
      <p:pic>
        <p:nvPicPr>
          <p:cNvPr id="74" name="PHẠM DUYÊN 11 - 9Slide.vn">
            <a:extLst>
              <a:ext uri="{FF2B5EF4-FFF2-40B4-BE49-F238E27FC236}">
                <a16:creationId xmlns:a16="http://schemas.microsoft.com/office/drawing/2014/main" id="{E6631C63-525D-E0EC-6E1B-2D6DAE72A46E}"/>
              </a:ext>
            </a:extLst>
          </p:cNvPr>
          <p:cNvPicPr>
            <a:picLocks noChangeAspect="1"/>
          </p:cNvPicPr>
          <p:nvPr userDrawn="1"/>
        </p:nvPicPr>
        <p:blipFill>
          <a:blip r:embed="rId6"/>
          <a:srcRect/>
          <a:stretch>
            <a:fillRect/>
          </a:stretch>
        </p:blipFill>
        <p:spPr>
          <a:xfrm>
            <a:off x="10833479" y="4516494"/>
            <a:ext cx="1358521" cy="2073003"/>
          </a:xfrm>
          <a:prstGeom prst="rect">
            <a:avLst/>
          </a:prstGeom>
        </p:spPr>
      </p:pic>
      <p:pic>
        <p:nvPicPr>
          <p:cNvPr id="75" name="PHẠM DUYÊN 15 - 9Slide.vn">
            <a:extLst>
              <a:ext uri="{FF2B5EF4-FFF2-40B4-BE49-F238E27FC236}">
                <a16:creationId xmlns:a16="http://schemas.microsoft.com/office/drawing/2014/main" id="{C4E923E5-30E6-BA61-ECB0-58416BF3EE3D}"/>
              </a:ext>
            </a:extLst>
          </p:cNvPr>
          <p:cNvPicPr>
            <a:picLocks noChangeAspect="1"/>
          </p:cNvPicPr>
          <p:nvPr userDrawn="1"/>
        </p:nvPicPr>
        <p:blipFill>
          <a:blip r:embed="rId7"/>
          <a:srcRect/>
          <a:stretch>
            <a:fillRect/>
          </a:stretch>
        </p:blipFill>
        <p:spPr>
          <a:xfrm>
            <a:off x="2732962" y="6172200"/>
            <a:ext cx="509297" cy="619205"/>
          </a:xfrm>
          <a:prstGeom prst="rect">
            <a:avLst/>
          </a:prstGeom>
        </p:spPr>
      </p:pic>
      <p:pic>
        <p:nvPicPr>
          <p:cNvPr id="76" name="PHẠM DUYÊN 16 - 9Slide.vn">
            <a:extLst>
              <a:ext uri="{FF2B5EF4-FFF2-40B4-BE49-F238E27FC236}">
                <a16:creationId xmlns:a16="http://schemas.microsoft.com/office/drawing/2014/main" id="{441E54F3-707A-1EE0-2A74-A785AE212BE5}"/>
              </a:ext>
            </a:extLst>
          </p:cNvPr>
          <p:cNvPicPr>
            <a:picLocks noChangeAspect="1"/>
          </p:cNvPicPr>
          <p:nvPr userDrawn="1"/>
        </p:nvPicPr>
        <p:blipFill>
          <a:blip r:embed="rId8"/>
          <a:srcRect/>
          <a:stretch>
            <a:fillRect/>
          </a:stretch>
        </p:blipFill>
        <p:spPr>
          <a:xfrm>
            <a:off x="6327870" y="5961814"/>
            <a:ext cx="814073" cy="519989"/>
          </a:xfrm>
          <a:prstGeom prst="rect">
            <a:avLst/>
          </a:prstGeom>
        </p:spPr>
      </p:pic>
      <p:pic>
        <p:nvPicPr>
          <p:cNvPr id="77" name="PHẠM DUYÊN 17 - 9Slide.vn">
            <a:extLst>
              <a:ext uri="{FF2B5EF4-FFF2-40B4-BE49-F238E27FC236}">
                <a16:creationId xmlns:a16="http://schemas.microsoft.com/office/drawing/2014/main" id="{9D3A5906-288F-08E4-5BDB-C67208032551}"/>
              </a:ext>
            </a:extLst>
          </p:cNvPr>
          <p:cNvPicPr>
            <a:picLocks noChangeAspect="1"/>
          </p:cNvPicPr>
          <p:nvPr userDrawn="1"/>
        </p:nvPicPr>
        <p:blipFill>
          <a:blip r:embed="rId9"/>
          <a:srcRect/>
          <a:stretch>
            <a:fillRect/>
          </a:stretch>
        </p:blipFill>
        <p:spPr>
          <a:xfrm>
            <a:off x="10323624" y="5770483"/>
            <a:ext cx="508289" cy="519989"/>
          </a:xfrm>
          <a:prstGeom prst="rect">
            <a:avLst/>
          </a:prstGeom>
        </p:spPr>
      </p:pic>
      <p:pic>
        <p:nvPicPr>
          <p:cNvPr id="78" name="PHẠM DUYÊN 18 - 9Slide.vn">
            <a:extLst>
              <a:ext uri="{FF2B5EF4-FFF2-40B4-BE49-F238E27FC236}">
                <a16:creationId xmlns:a16="http://schemas.microsoft.com/office/drawing/2014/main" id="{52C55FDA-BD4F-DD75-1D27-E9ACBB1D7842}"/>
              </a:ext>
            </a:extLst>
          </p:cNvPr>
          <p:cNvPicPr>
            <a:picLocks noChangeAspect="1"/>
          </p:cNvPicPr>
          <p:nvPr userDrawn="1"/>
        </p:nvPicPr>
        <p:blipFill>
          <a:blip r:embed="rId10"/>
          <a:srcRect/>
          <a:stretch>
            <a:fillRect/>
          </a:stretch>
        </p:blipFill>
        <p:spPr>
          <a:xfrm>
            <a:off x="7569802" y="6329502"/>
            <a:ext cx="580124" cy="519989"/>
          </a:xfrm>
          <a:prstGeom prst="rect">
            <a:avLst/>
          </a:prstGeom>
        </p:spPr>
      </p:pic>
      <p:pic>
        <p:nvPicPr>
          <p:cNvPr id="79" name="PHẠM DUYÊN 19 - 9Slide.vn">
            <a:extLst>
              <a:ext uri="{FF2B5EF4-FFF2-40B4-BE49-F238E27FC236}">
                <a16:creationId xmlns:a16="http://schemas.microsoft.com/office/drawing/2014/main" id="{32B4BB34-FBDB-C2CE-3FB3-8D48496AAAF6}"/>
              </a:ext>
            </a:extLst>
          </p:cNvPr>
          <p:cNvPicPr>
            <a:picLocks noChangeAspect="1"/>
          </p:cNvPicPr>
          <p:nvPr userDrawn="1"/>
        </p:nvPicPr>
        <p:blipFill>
          <a:blip r:embed="rId11"/>
          <a:srcRect/>
          <a:stretch>
            <a:fillRect/>
          </a:stretch>
        </p:blipFill>
        <p:spPr>
          <a:xfrm>
            <a:off x="8768340" y="6005194"/>
            <a:ext cx="1619097" cy="794443"/>
          </a:xfrm>
          <a:prstGeom prst="rect">
            <a:avLst/>
          </a:prstGeom>
        </p:spPr>
      </p:pic>
      <p:pic>
        <p:nvPicPr>
          <p:cNvPr id="80" name="PHẠM DUYÊN 22 - 9Slide.vn">
            <a:extLst>
              <a:ext uri="{FF2B5EF4-FFF2-40B4-BE49-F238E27FC236}">
                <a16:creationId xmlns:a16="http://schemas.microsoft.com/office/drawing/2014/main" id="{3C05657F-DE38-A7F5-2B0D-E1F8C959A1E2}"/>
              </a:ext>
            </a:extLst>
          </p:cNvPr>
          <p:cNvPicPr>
            <a:picLocks noChangeAspect="1"/>
          </p:cNvPicPr>
          <p:nvPr userDrawn="1"/>
        </p:nvPicPr>
        <p:blipFill>
          <a:blip r:embed="rId12"/>
          <a:srcRect/>
          <a:stretch>
            <a:fillRect/>
          </a:stretch>
        </p:blipFill>
        <p:spPr>
          <a:xfrm>
            <a:off x="3527187" y="5202624"/>
            <a:ext cx="333402" cy="1655707"/>
          </a:xfrm>
          <a:prstGeom prst="rect">
            <a:avLst/>
          </a:prstGeom>
        </p:spPr>
      </p:pic>
      <p:pic>
        <p:nvPicPr>
          <p:cNvPr id="81" name="PHẠM DUYÊN 23 - 9Slide.vn">
            <a:extLst>
              <a:ext uri="{FF2B5EF4-FFF2-40B4-BE49-F238E27FC236}">
                <a16:creationId xmlns:a16="http://schemas.microsoft.com/office/drawing/2014/main" id="{7155030E-EF7E-49C3-9591-CFD612A14F3A}"/>
              </a:ext>
            </a:extLst>
          </p:cNvPr>
          <p:cNvPicPr>
            <a:picLocks noChangeAspect="1"/>
          </p:cNvPicPr>
          <p:nvPr userDrawn="1"/>
        </p:nvPicPr>
        <p:blipFill>
          <a:blip r:embed="rId13"/>
          <a:srcRect/>
          <a:stretch>
            <a:fillRect/>
          </a:stretch>
        </p:blipFill>
        <p:spPr>
          <a:xfrm>
            <a:off x="1" y="4577613"/>
            <a:ext cx="2069393" cy="2288945"/>
          </a:xfrm>
          <a:prstGeom prst="rect">
            <a:avLst/>
          </a:prstGeom>
        </p:spPr>
      </p:pic>
      <p:pic>
        <p:nvPicPr>
          <p:cNvPr id="82" name="PHẠM DUYÊN 24 - 9Slide.vn">
            <a:extLst>
              <a:ext uri="{FF2B5EF4-FFF2-40B4-BE49-F238E27FC236}">
                <a16:creationId xmlns:a16="http://schemas.microsoft.com/office/drawing/2014/main" id="{E4A4ADDA-AF34-C583-75EE-A59162181344}"/>
              </a:ext>
            </a:extLst>
          </p:cNvPr>
          <p:cNvPicPr>
            <a:picLocks noChangeAspect="1"/>
          </p:cNvPicPr>
          <p:nvPr userDrawn="1"/>
        </p:nvPicPr>
        <p:blipFill>
          <a:blip r:embed="rId14"/>
          <a:srcRect/>
          <a:stretch>
            <a:fillRect/>
          </a:stretch>
        </p:blipFill>
        <p:spPr>
          <a:xfrm>
            <a:off x="2377586" y="5456303"/>
            <a:ext cx="280341" cy="429642"/>
          </a:xfrm>
          <a:prstGeom prst="rect">
            <a:avLst/>
          </a:prstGeom>
        </p:spPr>
      </p:pic>
      <p:pic>
        <p:nvPicPr>
          <p:cNvPr id="83" name="PHẠM DUYÊN 25 - 9Slide.vn">
            <a:extLst>
              <a:ext uri="{FF2B5EF4-FFF2-40B4-BE49-F238E27FC236}">
                <a16:creationId xmlns:a16="http://schemas.microsoft.com/office/drawing/2014/main" id="{40A2BD05-4B06-1550-359C-C068684376E8}"/>
              </a:ext>
            </a:extLst>
          </p:cNvPr>
          <p:cNvPicPr>
            <a:picLocks noChangeAspect="1"/>
          </p:cNvPicPr>
          <p:nvPr userDrawn="1"/>
        </p:nvPicPr>
        <p:blipFill>
          <a:blip r:embed="rId15"/>
          <a:srcRect/>
          <a:stretch>
            <a:fillRect/>
          </a:stretch>
        </p:blipFill>
        <p:spPr>
          <a:xfrm>
            <a:off x="10756203" y="5124471"/>
            <a:ext cx="324211" cy="777328"/>
          </a:xfrm>
          <a:prstGeom prst="rect">
            <a:avLst/>
          </a:prstGeom>
        </p:spPr>
      </p:pic>
      <p:pic>
        <p:nvPicPr>
          <p:cNvPr id="84" name="PHẠM DUYÊN 26 - 9Slide.vn">
            <a:extLst>
              <a:ext uri="{FF2B5EF4-FFF2-40B4-BE49-F238E27FC236}">
                <a16:creationId xmlns:a16="http://schemas.microsoft.com/office/drawing/2014/main" id="{484509DD-FEAF-24BA-BA09-19C44F19A363}"/>
              </a:ext>
            </a:extLst>
          </p:cNvPr>
          <p:cNvPicPr>
            <a:picLocks noChangeAspect="1"/>
          </p:cNvPicPr>
          <p:nvPr userDrawn="1"/>
        </p:nvPicPr>
        <p:blipFill>
          <a:blip r:embed="rId16"/>
          <a:srcRect/>
          <a:stretch>
            <a:fillRect/>
          </a:stretch>
        </p:blipFill>
        <p:spPr>
          <a:xfrm>
            <a:off x="3849142" y="6199266"/>
            <a:ext cx="279531" cy="659065"/>
          </a:xfrm>
          <a:prstGeom prst="rect">
            <a:avLst/>
          </a:prstGeom>
        </p:spPr>
      </p:pic>
      <p:pic>
        <p:nvPicPr>
          <p:cNvPr id="85" name="PHẠM DUYÊN 28 - 9Slide.vn">
            <a:extLst>
              <a:ext uri="{FF2B5EF4-FFF2-40B4-BE49-F238E27FC236}">
                <a16:creationId xmlns:a16="http://schemas.microsoft.com/office/drawing/2014/main" id="{AF572C39-C010-D33A-D4F4-F5C0F876ECFD}"/>
              </a:ext>
            </a:extLst>
          </p:cNvPr>
          <p:cNvPicPr>
            <a:picLocks noChangeAspect="1"/>
          </p:cNvPicPr>
          <p:nvPr userDrawn="1"/>
        </p:nvPicPr>
        <p:blipFill>
          <a:blip r:embed="rId17"/>
          <a:srcRect/>
          <a:stretch>
            <a:fillRect/>
          </a:stretch>
        </p:blipFill>
        <p:spPr>
          <a:xfrm>
            <a:off x="4471734" y="5943378"/>
            <a:ext cx="1156649" cy="694187"/>
          </a:xfrm>
          <a:prstGeom prst="rect">
            <a:avLst/>
          </a:prstGeom>
        </p:spPr>
      </p:pic>
      <p:pic>
        <p:nvPicPr>
          <p:cNvPr id="86" name="PHẠM DUYÊN 29 - 9Slide.vn">
            <a:extLst>
              <a:ext uri="{FF2B5EF4-FFF2-40B4-BE49-F238E27FC236}">
                <a16:creationId xmlns:a16="http://schemas.microsoft.com/office/drawing/2014/main" id="{FE45673C-EA64-40C1-4889-ACA9B51E7B92}"/>
              </a:ext>
            </a:extLst>
          </p:cNvPr>
          <p:cNvPicPr>
            <a:picLocks noChangeAspect="1"/>
          </p:cNvPicPr>
          <p:nvPr userDrawn="1"/>
        </p:nvPicPr>
        <p:blipFill>
          <a:blip r:embed="rId18"/>
          <a:srcRect/>
          <a:stretch>
            <a:fillRect/>
          </a:stretch>
        </p:blipFill>
        <p:spPr>
          <a:xfrm rot="5400000">
            <a:off x="192688" y="5988690"/>
            <a:ext cx="327162" cy="659065"/>
          </a:xfrm>
          <a:prstGeom prst="rect">
            <a:avLst/>
          </a:prstGeom>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3" name="PHẠM DUYÊN 2 - 9Slide.vn">
            <a:extLst>
              <a:ext uri="{FF2B5EF4-FFF2-40B4-BE49-F238E27FC236}">
                <a16:creationId xmlns:a16="http://schemas.microsoft.com/office/drawing/2014/main" id="{ACF22813-C38A-D59F-5C08-BC6680C83D27}"/>
              </a:ext>
            </a:extLst>
          </p:cNvPr>
          <p:cNvSpPr/>
          <p:nvPr userDrawn="1"/>
        </p:nvSpPr>
        <p:spPr>
          <a:xfrm>
            <a:off x="270653" y="238757"/>
            <a:ext cx="11650695" cy="638048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PHẠM DUYÊN 3 - 9Slide.vn">
            <a:extLst>
              <a:ext uri="{FF2B5EF4-FFF2-40B4-BE49-F238E27FC236}">
                <a16:creationId xmlns:a16="http://schemas.microsoft.com/office/drawing/2014/main" id="{2614F29E-40F7-996A-7742-C992F653AEA4}"/>
              </a:ext>
            </a:extLst>
          </p:cNvPr>
          <p:cNvSpPr/>
          <p:nvPr userDrawn="1"/>
        </p:nvSpPr>
        <p:spPr>
          <a:xfrm>
            <a:off x="119013" y="129309"/>
            <a:ext cx="11943677" cy="6622472"/>
          </a:xfrm>
          <a:prstGeom prst="rect">
            <a:avLst/>
          </a:prstGeom>
          <a:noFill/>
          <a:ln w="38100">
            <a:solidFill>
              <a:schemeClr val="bg1"/>
            </a:solidFill>
            <a:prstDash val="sysDo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9" name="PHẠM DUYÊN 5 - 9Slide.vn">
            <a:extLst>
              <a:ext uri="{FF2B5EF4-FFF2-40B4-BE49-F238E27FC236}">
                <a16:creationId xmlns:a16="http://schemas.microsoft.com/office/drawing/2014/main" id="{D98E40E5-7A02-FC45-5FA4-37870034893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8224"/>
          <a:stretch/>
        </p:blipFill>
        <p:spPr>
          <a:xfrm>
            <a:off x="9666972" y="6183807"/>
            <a:ext cx="2525028" cy="682752"/>
          </a:xfrm>
          <a:prstGeom prst="rect">
            <a:avLst/>
          </a:prstGeom>
        </p:spPr>
      </p:pic>
      <p:pic>
        <p:nvPicPr>
          <p:cNvPr id="40" name="PHẠM DUYÊN 7 - 9Slide.vn">
            <a:extLst>
              <a:ext uri="{FF2B5EF4-FFF2-40B4-BE49-F238E27FC236}">
                <a16:creationId xmlns:a16="http://schemas.microsoft.com/office/drawing/2014/main" id="{53DFCF8D-9ACD-CA91-02FB-66D31DE6C274}"/>
              </a:ext>
            </a:extLst>
          </p:cNvPr>
          <p:cNvPicPr>
            <a:picLocks noChangeAspect="1"/>
          </p:cNvPicPr>
          <p:nvPr userDrawn="1"/>
        </p:nvPicPr>
        <p:blipFill>
          <a:blip r:embed="rId4"/>
          <a:srcRect/>
          <a:stretch>
            <a:fillRect/>
          </a:stretch>
        </p:blipFill>
        <p:spPr>
          <a:xfrm>
            <a:off x="10901817" y="5712394"/>
            <a:ext cx="641521" cy="680659"/>
          </a:xfrm>
          <a:prstGeom prst="rect">
            <a:avLst/>
          </a:prstGeom>
        </p:spPr>
      </p:pic>
      <p:pic>
        <p:nvPicPr>
          <p:cNvPr id="41" name="PHẠM DUYÊN 10 - 9Slide.vn">
            <a:extLst>
              <a:ext uri="{FF2B5EF4-FFF2-40B4-BE49-F238E27FC236}">
                <a16:creationId xmlns:a16="http://schemas.microsoft.com/office/drawing/2014/main" id="{5F64F62E-5FD1-1F33-320F-8A14D26B458F}"/>
              </a:ext>
            </a:extLst>
          </p:cNvPr>
          <p:cNvPicPr>
            <a:picLocks noChangeAspect="1"/>
          </p:cNvPicPr>
          <p:nvPr userDrawn="1"/>
        </p:nvPicPr>
        <p:blipFill>
          <a:blip r:embed="rId5"/>
          <a:srcRect/>
          <a:stretch>
            <a:fillRect/>
          </a:stretch>
        </p:blipFill>
        <p:spPr>
          <a:xfrm>
            <a:off x="11053013" y="4978401"/>
            <a:ext cx="1104182" cy="1684900"/>
          </a:xfrm>
          <a:prstGeom prst="rect">
            <a:avLst/>
          </a:prstGeom>
        </p:spPr>
      </p:pic>
      <p:pic>
        <p:nvPicPr>
          <p:cNvPr id="42" name="PHẠM DUYÊN 16 - 9Slide.vn">
            <a:extLst>
              <a:ext uri="{FF2B5EF4-FFF2-40B4-BE49-F238E27FC236}">
                <a16:creationId xmlns:a16="http://schemas.microsoft.com/office/drawing/2014/main" id="{A78F0EF2-6E5F-F184-D3E9-273F500F550E}"/>
              </a:ext>
            </a:extLst>
          </p:cNvPr>
          <p:cNvPicPr>
            <a:picLocks noChangeAspect="1"/>
          </p:cNvPicPr>
          <p:nvPr userDrawn="1"/>
        </p:nvPicPr>
        <p:blipFill>
          <a:blip r:embed="rId6"/>
          <a:srcRect/>
          <a:stretch>
            <a:fillRect/>
          </a:stretch>
        </p:blipFill>
        <p:spPr>
          <a:xfrm>
            <a:off x="10194315" y="5927501"/>
            <a:ext cx="508289" cy="519989"/>
          </a:xfrm>
          <a:prstGeom prst="rect">
            <a:avLst/>
          </a:prstGeom>
        </p:spPr>
      </p:pic>
      <p:pic>
        <p:nvPicPr>
          <p:cNvPr id="43" name="PHẠM DUYÊN 21 - 9Slide.vn">
            <a:extLst>
              <a:ext uri="{FF2B5EF4-FFF2-40B4-BE49-F238E27FC236}">
                <a16:creationId xmlns:a16="http://schemas.microsoft.com/office/drawing/2014/main" id="{5C3644D4-F619-9F29-906C-66659C38294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a:stretch>
            <a:fillRect/>
          </a:stretch>
        </p:blipFill>
        <p:spPr>
          <a:xfrm>
            <a:off x="10682312" y="5253780"/>
            <a:ext cx="324211" cy="777328"/>
          </a:xfrm>
          <a:prstGeom prst="rect">
            <a:avLst/>
          </a:prstGeom>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8F5F-BD6D-5E24-37AF-871D4A7A0654}"/>
              </a:ext>
            </a:extLst>
          </p:cNvPr>
          <p:cNvSpPr txBox="1"/>
          <p:nvPr userDrawn="1"/>
        </p:nvSpPr>
        <p:spPr>
          <a:xfrm>
            <a:off x="3704184" y="2497976"/>
            <a:ext cx="4783632" cy="1862048"/>
          </a:xfrm>
          <a:prstGeom prst="rect">
            <a:avLst/>
          </a:prstGeom>
          <a:noFill/>
        </p:spPr>
        <p:txBody>
          <a:bodyPr wrap="none" rtlCol="0">
            <a:prstTxWarp prst="textArchUp">
              <a:avLst>
                <a:gd name="adj" fmla="val 12117497"/>
              </a:avLst>
            </a:prstTxWarp>
            <a:spAutoFit/>
          </a:bodyPr>
          <a:lstStyle/>
          <a:p>
            <a:pPr algn="ctr"/>
            <a:r>
              <a:rPr lang="en-US" sz="11500" spc="120">
                <a:ln w="104775" cmpd="thickThin">
                  <a:solidFill>
                    <a:schemeClr val="bg1"/>
                  </a:solidFill>
                </a:ln>
                <a:solidFill>
                  <a:srgbClr val="F54D6D"/>
                </a:solidFill>
                <a:effectLst>
                  <a:outerShdw blurRad="165100" dist="139700" dir="2640000" algn="tl" rotWithShape="0">
                    <a:srgbClr val="E18D7F">
                      <a:alpha val="40000"/>
                    </a:srgbClr>
                  </a:outerShdw>
                </a:effectLst>
                <a:latin typeface="UTM Showcard" panose="02040603050506020204" pitchFamily="18" charset="0"/>
              </a:rPr>
              <a:t>BÀI 68</a:t>
            </a:r>
          </a:p>
        </p:txBody>
      </p:sp>
      <p:sp>
        <p:nvSpPr>
          <p:cNvPr id="2" name="8">
            <a:extLst>
              <a:ext uri="{FF2B5EF4-FFF2-40B4-BE49-F238E27FC236}">
                <a16:creationId xmlns:a16="http://schemas.microsoft.com/office/drawing/2014/main" id="{0CCC20D9-9147-137E-ABC2-B4348EF9B894}"/>
              </a:ext>
            </a:extLst>
          </p:cNvPr>
          <p:cNvSpPr/>
          <p:nvPr userDrawn="1"/>
        </p:nvSpPr>
        <p:spPr>
          <a:xfrm>
            <a:off x="1526479" y="3352800"/>
            <a:ext cx="9139041" cy="1864293"/>
          </a:xfrm>
          <a:prstGeom prst="rect">
            <a:avLst/>
          </a:prstGeom>
        </p:spPr>
        <p:txBody>
          <a:bodyPr wrap="none">
            <a:spAutoFit/>
          </a:bodyPr>
          <a:lstStyle/>
          <a:p>
            <a:pPr algn="ctr" defTabSz="1219170">
              <a:lnSpc>
                <a:spcPct val="140000"/>
              </a:lnSpc>
              <a:buClr>
                <a:srgbClr val="000000"/>
              </a:buClr>
            </a:pPr>
            <a:r>
              <a:rPr lang="en-US" altLang="zh-CN" sz="9600" kern="0">
                <a:ln w="47625" cap="rnd" cmpd="thinThick">
                  <a:gradFill>
                    <a:gsLst>
                      <a:gs pos="32000">
                        <a:srgbClr val="758AD4"/>
                      </a:gs>
                      <a:gs pos="78000">
                        <a:srgbClr val="F66A6D"/>
                      </a:gs>
                      <a:gs pos="58000">
                        <a:srgbClr val="FEA1C5"/>
                      </a:gs>
                    </a:gsLst>
                    <a:lin ang="5400000" scaled="1"/>
                  </a:gradFill>
                  <a:miter lim="800000"/>
                </a:ln>
                <a:solidFill>
                  <a:schemeClr val="bg1"/>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rPr>
              <a:t>Tiền Việt Nam</a:t>
            </a:r>
            <a:endParaRPr lang="zh-CN" altLang="en-US" sz="9600" kern="0" dirty="0">
              <a:ln w="47625" cap="rnd" cmpd="thinThick">
                <a:gradFill>
                  <a:gsLst>
                    <a:gs pos="32000">
                      <a:srgbClr val="758AD4"/>
                    </a:gs>
                    <a:gs pos="78000">
                      <a:srgbClr val="F66A6D"/>
                    </a:gs>
                    <a:gs pos="58000">
                      <a:srgbClr val="FEA1C5"/>
                    </a:gs>
                  </a:gsLst>
                  <a:lin ang="5400000" scaled="1"/>
                </a:gradFill>
                <a:miter lim="800000"/>
              </a:ln>
              <a:solidFill>
                <a:schemeClr val="bg1"/>
              </a:solidFill>
              <a:effectLst>
                <a:glow rad="228600">
                  <a:srgbClr val="D7E6AA">
                    <a:alpha val="40000"/>
                  </a:srgbClr>
                </a:glow>
              </a:effectLst>
              <a:latin typeface="UTM Guanine" panose="02040603050506020204" pitchFamily="18" charset="0"/>
              <a:ea typeface="字魂27号-布丁体" panose="00000505000000000000" pitchFamily="2" charset="-122"/>
              <a:cs typeface="Arial"/>
              <a:sym typeface="Arial"/>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4/6/2026</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5310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4/6/2026</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0423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B8D9FF"/>
            </a:gs>
            <a:gs pos="91000">
              <a:srgbClr val="85BFFF"/>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2" r:id="rId4"/>
    <p:sldLayoutId id="2147483652" r:id="rId5"/>
    <p:sldLayoutId id="2147483666" r:id="rId6"/>
    <p:sldLayoutId id="2147483659" r:id="rId7"/>
    <p:sldLayoutId id="2147483667" r:id="rId8"/>
    <p:sldLayoutId id="2147483668" r:id="rId9"/>
    <p:sldLayoutId id="2147483669"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jpe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1.jpg"/><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9.png"/><Relationship Id="rId3" Type="http://schemas.microsoft.com/office/2007/relationships/media" Target="../media/media2.mp3"/><Relationship Id="rId21" Type="http://schemas.microsoft.com/office/2007/relationships/hdphoto" Target="../media/hdphoto2.wdp"/><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1.wav"/><Relationship Id="rId16" Type="http://schemas.openxmlformats.org/officeDocument/2006/relationships/image" Target="../media/image36.png"/><Relationship Id="rId20" Type="http://schemas.openxmlformats.org/officeDocument/2006/relationships/image" Target="../media/image50.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43.png"/><Relationship Id="rId5" Type="http://schemas.openxmlformats.org/officeDocument/2006/relationships/slideLayout" Target="../slideLayouts/slideLayout9.xml"/><Relationship Id="rId15" Type="http://schemas.openxmlformats.org/officeDocument/2006/relationships/image" Target="../media/image47.emf"/><Relationship Id="rId10" Type="http://schemas.openxmlformats.org/officeDocument/2006/relationships/image" Target="../media/image42.png"/><Relationship Id="rId19"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32.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9.png"/><Relationship Id="rId18" Type="http://schemas.openxmlformats.org/officeDocument/2006/relationships/image" Target="../media/image36.png"/><Relationship Id="rId3" Type="http://schemas.microsoft.com/office/2007/relationships/media" Target="../media/media2.mp3"/><Relationship Id="rId7" Type="http://schemas.openxmlformats.org/officeDocument/2006/relationships/image" Target="../media/image40.png"/><Relationship Id="rId12" Type="http://schemas.openxmlformats.org/officeDocument/2006/relationships/image" Target="../media/image44.png"/><Relationship Id="rId17" Type="http://schemas.openxmlformats.org/officeDocument/2006/relationships/image" Target="../media/image47.emf"/><Relationship Id="rId2" Type="http://schemas.openxmlformats.org/officeDocument/2006/relationships/audio" Target="../media/media1.wav"/><Relationship Id="rId16" Type="http://schemas.openxmlformats.org/officeDocument/2006/relationships/image" Target="../media/image46.png"/><Relationship Id="rId20" Type="http://schemas.openxmlformats.org/officeDocument/2006/relationships/image" Target="../media/image52.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43.png"/><Relationship Id="rId5" Type="http://schemas.openxmlformats.org/officeDocument/2006/relationships/slideLayout" Target="../slideLayouts/slideLayout9.xml"/><Relationship Id="rId15" Type="http://schemas.openxmlformats.org/officeDocument/2006/relationships/image" Target="../media/image51.png"/><Relationship Id="rId10" Type="http://schemas.openxmlformats.org/officeDocument/2006/relationships/image" Target="../media/image45.png"/><Relationship Id="rId19" Type="http://schemas.openxmlformats.org/officeDocument/2006/relationships/image" Target="../media/image48.png"/><Relationship Id="rId4" Type="http://schemas.openxmlformats.org/officeDocument/2006/relationships/audio" Target="../media/media2.mp3"/><Relationship Id="rId9" Type="http://schemas.openxmlformats.org/officeDocument/2006/relationships/image" Target="../media/image32.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jpe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a16="http://schemas.microsoft.com/office/drawing/2014/main" id="{EEEB705A-DD94-CF2D-22C0-F74447201482}"/>
              </a:ext>
            </a:extLst>
          </p:cNvPr>
          <p:cNvPicPr>
            <a:picLocks noChangeAspect="1"/>
          </p:cNvPicPr>
          <p:nvPr/>
        </p:nvPicPr>
        <p:blipFill>
          <a:blip r:embed="rId4"/>
          <a:stretch>
            <a:fillRect/>
          </a:stretch>
        </p:blipFill>
        <p:spPr>
          <a:xfrm>
            <a:off x="3605567" y="2900956"/>
            <a:ext cx="4980864" cy="3865199"/>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PHẠM DUYÊN 1 - 9Slide.vn">
            <a:extLst>
              <a:ext uri="{FF2B5EF4-FFF2-40B4-BE49-F238E27FC236}">
                <a16:creationId xmlns:a16="http://schemas.microsoft.com/office/drawing/2014/main" id="{4EC9C523-B257-50A3-5C75-5414CCEB0D87}"/>
              </a:ext>
            </a:extLst>
          </p:cNvPr>
          <p:cNvGrpSpPr/>
          <p:nvPr/>
        </p:nvGrpSpPr>
        <p:grpSpPr>
          <a:xfrm>
            <a:off x="402082" y="349567"/>
            <a:ext cx="668922" cy="707886"/>
            <a:chOff x="638175" y="506578"/>
            <a:chExt cx="668922" cy="707886"/>
          </a:xfrm>
        </p:grpSpPr>
        <p:sp>
          <p:nvSpPr>
            <p:cNvPr id="5" name="PHẠM DUYÊN 1 - 9Slide.vn">
              <a:extLst>
                <a:ext uri="{FF2B5EF4-FFF2-40B4-BE49-F238E27FC236}">
                  <a16:creationId xmlns:a16="http://schemas.microsoft.com/office/drawing/2014/main" id="{6F22B3D3-B293-02E3-90B0-AFA68AD24E85}"/>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HẠM DUYÊN 2 - 9Slide.vn">
              <a:extLst>
                <a:ext uri="{FF2B5EF4-FFF2-40B4-BE49-F238E27FC236}">
                  <a16:creationId xmlns:a16="http://schemas.microsoft.com/office/drawing/2014/main" id="{BF7826E7-48CF-B548-D18C-10E6E6347FE3}"/>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3 - 9Slide.vn">
              <a:extLst>
                <a:ext uri="{FF2B5EF4-FFF2-40B4-BE49-F238E27FC236}">
                  <a16:creationId xmlns:a16="http://schemas.microsoft.com/office/drawing/2014/main" id="{DB8966A7-8995-B16D-B2F9-E9F2D1A7B442}"/>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2" name="PHẠM DUYÊN 2 - 9Slide.vn">
            <a:extLst>
              <a:ext uri="{FF2B5EF4-FFF2-40B4-BE49-F238E27FC236}">
                <a16:creationId xmlns:a16="http://schemas.microsoft.com/office/drawing/2014/main" id="{8362E56D-87CB-76C8-F655-C279890D9C21}"/>
              </a:ext>
            </a:extLst>
          </p:cNvPr>
          <p:cNvSpPr txBox="1"/>
          <p:nvPr/>
        </p:nvSpPr>
        <p:spPr>
          <a:xfrm>
            <a:off x="1128461" y="305902"/>
            <a:ext cx="10720639" cy="1290290"/>
          </a:xfrm>
          <a:prstGeom prst="rect">
            <a:avLst/>
          </a:prstGeom>
          <a:noFill/>
        </p:spPr>
        <p:txBody>
          <a:bodyPr wrap="square" rtlCol="0">
            <a:spAutoFit/>
          </a:bodyPr>
          <a:lstStyle/>
          <a:p>
            <a:pPr algn="just">
              <a:lnSpc>
                <a:spcPct val="112000"/>
              </a:lnSpc>
            </a:pPr>
            <a:r>
              <a:rPr lang="vi-VN" sz="3600" b="1" spc="-100">
                <a:solidFill>
                  <a:schemeClr val="tx1">
                    <a:lumMod val="75000"/>
                    <a:lumOff val="25000"/>
                  </a:schemeClr>
                </a:solidFill>
              </a:rPr>
              <a:t>c) Tối thứ Bảy, Mai đã thực hiện hai hoạt động là: </a:t>
            </a:r>
            <a:r>
              <a:rPr lang="vi-VN" sz="3600" b="1" spc="-100">
                <a:solidFill>
                  <a:schemeClr val="accent5"/>
                </a:solidFill>
                <a:latin typeface="+mj-lt"/>
              </a:rPr>
              <a:t>xem phim </a:t>
            </a:r>
            <a:r>
              <a:rPr lang="vi-VN" sz="3600" b="1" spc="-100">
                <a:solidFill>
                  <a:schemeClr val="tx1">
                    <a:lumMod val="75000"/>
                    <a:lumOff val="25000"/>
                  </a:schemeClr>
                </a:solidFill>
              </a:rPr>
              <a:t>và </a:t>
            </a:r>
            <a:r>
              <a:rPr lang="vi-VN" sz="3600" b="1" spc="-100">
                <a:solidFill>
                  <a:schemeClr val="accent5"/>
                </a:solidFill>
                <a:latin typeface="+mj-lt"/>
              </a:rPr>
              <a:t>đọc truyện</a:t>
            </a:r>
            <a:r>
              <a:rPr lang="vi-VN" sz="3600" b="1" spc="-100">
                <a:solidFill>
                  <a:schemeClr val="tx1">
                    <a:lumMod val="75000"/>
                    <a:lumOff val="25000"/>
                  </a:schemeClr>
                </a:solidFill>
              </a:rPr>
              <a:t>. Hỏi hoạt động nào diễn ra trước?</a:t>
            </a:r>
          </a:p>
        </p:txBody>
      </p:sp>
      <p:pic>
        <p:nvPicPr>
          <p:cNvPr id="12" name="PHẠM DUYÊN 3 - 9Slide.vn">
            <a:extLst>
              <a:ext uri="{FF2B5EF4-FFF2-40B4-BE49-F238E27FC236}">
                <a16:creationId xmlns:a16="http://schemas.microsoft.com/office/drawing/2014/main" id="{56C152AE-A320-441F-09D0-F20E1FA63BCB}"/>
              </a:ext>
            </a:extLst>
          </p:cNvPr>
          <p:cNvPicPr>
            <a:picLocks noChangeAspect="1"/>
          </p:cNvPicPr>
          <p:nvPr/>
        </p:nvPicPr>
        <p:blipFill>
          <a:blip r:embed="rId2">
            <a:extLst>
              <a:ext uri="{28A0092B-C50C-407E-A947-70E740481C1C}">
                <a14:useLocalDpi xmlns:a14="http://schemas.microsoft.com/office/drawing/2010/main" val="0"/>
              </a:ext>
            </a:extLst>
          </a:blip>
          <a:srcRect l="2403" t="72517" r="50762" b="1361"/>
          <a:stretch>
            <a:fillRect/>
          </a:stretch>
        </p:blipFill>
        <p:spPr>
          <a:xfrm>
            <a:off x="1530478" y="1568452"/>
            <a:ext cx="3943222" cy="2774948"/>
          </a:xfrm>
          <a:custGeom>
            <a:avLst/>
            <a:gdLst>
              <a:gd name="connsiteX0" fmla="*/ 174221 w 2545702"/>
              <a:gd name="connsiteY0" fmla="*/ 0 h 1791477"/>
              <a:gd name="connsiteX1" fmla="*/ 2371481 w 2545702"/>
              <a:gd name="connsiteY1" fmla="*/ 0 h 1791477"/>
              <a:gd name="connsiteX2" fmla="*/ 2545702 w 2545702"/>
              <a:gd name="connsiteY2" fmla="*/ 174221 h 1791477"/>
              <a:gd name="connsiteX3" fmla="*/ 2545702 w 2545702"/>
              <a:gd name="connsiteY3" fmla="*/ 1617256 h 1791477"/>
              <a:gd name="connsiteX4" fmla="*/ 2371481 w 2545702"/>
              <a:gd name="connsiteY4" fmla="*/ 1791477 h 1791477"/>
              <a:gd name="connsiteX5" fmla="*/ 174221 w 2545702"/>
              <a:gd name="connsiteY5" fmla="*/ 1791477 h 1791477"/>
              <a:gd name="connsiteX6" fmla="*/ 0 w 2545702"/>
              <a:gd name="connsiteY6" fmla="*/ 1617256 h 1791477"/>
              <a:gd name="connsiteX7" fmla="*/ 0 w 2545702"/>
              <a:gd name="connsiteY7" fmla="*/ 174221 h 1791477"/>
              <a:gd name="connsiteX8" fmla="*/ 174221 w 2545702"/>
              <a:gd name="connsiteY8" fmla="*/ 0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02" h="1791477">
                <a:moveTo>
                  <a:pt x="174221" y="0"/>
                </a:moveTo>
                <a:lnTo>
                  <a:pt x="2371481" y="0"/>
                </a:lnTo>
                <a:cubicBezTo>
                  <a:pt x="2467701" y="0"/>
                  <a:pt x="2545702" y="78001"/>
                  <a:pt x="2545702" y="174221"/>
                </a:cubicBezTo>
                <a:lnTo>
                  <a:pt x="2545702" y="1617256"/>
                </a:lnTo>
                <a:cubicBezTo>
                  <a:pt x="2545702" y="1713476"/>
                  <a:pt x="2467701" y="1791477"/>
                  <a:pt x="2371481" y="1791477"/>
                </a:cubicBezTo>
                <a:lnTo>
                  <a:pt x="174221" y="1791477"/>
                </a:lnTo>
                <a:cubicBezTo>
                  <a:pt x="78001" y="1791477"/>
                  <a:pt x="0" y="1713476"/>
                  <a:pt x="0" y="1617256"/>
                </a:cubicBezTo>
                <a:lnTo>
                  <a:pt x="0" y="174221"/>
                </a:lnTo>
                <a:cubicBezTo>
                  <a:pt x="0" y="78001"/>
                  <a:pt x="78001" y="0"/>
                  <a:pt x="174221" y="0"/>
                </a:cubicBezTo>
                <a:close/>
              </a:path>
            </a:pathLst>
          </a:custGeom>
        </p:spPr>
      </p:pic>
      <p:pic>
        <p:nvPicPr>
          <p:cNvPr id="13" name="PHẠM DUYÊN 4 - 9Slide.vn">
            <a:extLst>
              <a:ext uri="{FF2B5EF4-FFF2-40B4-BE49-F238E27FC236}">
                <a16:creationId xmlns:a16="http://schemas.microsoft.com/office/drawing/2014/main" id="{F5B06338-B1A8-6582-1761-4537F0DE1A21}"/>
              </a:ext>
            </a:extLst>
          </p:cNvPr>
          <p:cNvPicPr>
            <a:picLocks noChangeAspect="1"/>
          </p:cNvPicPr>
          <p:nvPr/>
        </p:nvPicPr>
        <p:blipFill>
          <a:blip r:embed="rId2">
            <a:extLst>
              <a:ext uri="{28A0092B-C50C-407E-A947-70E740481C1C}">
                <a14:useLocalDpi xmlns:a14="http://schemas.microsoft.com/office/drawing/2010/main" val="0"/>
              </a:ext>
            </a:extLst>
          </a:blip>
          <a:srcRect l="50125" t="72517" r="3041" b="1361"/>
          <a:stretch>
            <a:fillRect/>
          </a:stretch>
        </p:blipFill>
        <p:spPr>
          <a:xfrm>
            <a:off x="6706636" y="1568452"/>
            <a:ext cx="3943222" cy="2774948"/>
          </a:xfrm>
          <a:custGeom>
            <a:avLst/>
            <a:gdLst>
              <a:gd name="connsiteX0" fmla="*/ 174221 w 2545702"/>
              <a:gd name="connsiteY0" fmla="*/ 0 h 1791477"/>
              <a:gd name="connsiteX1" fmla="*/ 2371481 w 2545702"/>
              <a:gd name="connsiteY1" fmla="*/ 0 h 1791477"/>
              <a:gd name="connsiteX2" fmla="*/ 2545702 w 2545702"/>
              <a:gd name="connsiteY2" fmla="*/ 174221 h 1791477"/>
              <a:gd name="connsiteX3" fmla="*/ 2545702 w 2545702"/>
              <a:gd name="connsiteY3" fmla="*/ 1617256 h 1791477"/>
              <a:gd name="connsiteX4" fmla="*/ 2371481 w 2545702"/>
              <a:gd name="connsiteY4" fmla="*/ 1791477 h 1791477"/>
              <a:gd name="connsiteX5" fmla="*/ 174221 w 2545702"/>
              <a:gd name="connsiteY5" fmla="*/ 1791477 h 1791477"/>
              <a:gd name="connsiteX6" fmla="*/ 0 w 2545702"/>
              <a:gd name="connsiteY6" fmla="*/ 1617256 h 1791477"/>
              <a:gd name="connsiteX7" fmla="*/ 0 w 2545702"/>
              <a:gd name="connsiteY7" fmla="*/ 174221 h 1791477"/>
              <a:gd name="connsiteX8" fmla="*/ 174221 w 2545702"/>
              <a:gd name="connsiteY8" fmla="*/ 0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02" h="1791477">
                <a:moveTo>
                  <a:pt x="174221" y="0"/>
                </a:moveTo>
                <a:lnTo>
                  <a:pt x="2371481" y="0"/>
                </a:lnTo>
                <a:cubicBezTo>
                  <a:pt x="2467701" y="0"/>
                  <a:pt x="2545702" y="78001"/>
                  <a:pt x="2545702" y="174221"/>
                </a:cubicBezTo>
                <a:lnTo>
                  <a:pt x="2545702" y="1617256"/>
                </a:lnTo>
                <a:cubicBezTo>
                  <a:pt x="2545702" y="1713476"/>
                  <a:pt x="2467701" y="1791477"/>
                  <a:pt x="2371481" y="1791477"/>
                </a:cubicBezTo>
                <a:lnTo>
                  <a:pt x="174221" y="1791477"/>
                </a:lnTo>
                <a:cubicBezTo>
                  <a:pt x="78001" y="1791477"/>
                  <a:pt x="0" y="1713476"/>
                  <a:pt x="0" y="1617256"/>
                </a:cubicBezTo>
                <a:lnTo>
                  <a:pt x="0" y="174221"/>
                </a:lnTo>
                <a:cubicBezTo>
                  <a:pt x="0" y="78001"/>
                  <a:pt x="78001" y="0"/>
                  <a:pt x="174221" y="0"/>
                </a:cubicBezTo>
                <a:close/>
              </a:path>
            </a:pathLst>
          </a:custGeom>
        </p:spPr>
      </p:pic>
      <p:sp>
        <p:nvSpPr>
          <p:cNvPr id="14" name="PHẠM DUYÊN 5 - 9Slide.vn">
            <a:extLst>
              <a:ext uri="{FF2B5EF4-FFF2-40B4-BE49-F238E27FC236}">
                <a16:creationId xmlns:a16="http://schemas.microsoft.com/office/drawing/2014/main" id="{CAF9B0B2-9F94-0A0B-2E79-1BEE2C756507}"/>
              </a:ext>
            </a:extLst>
          </p:cNvPr>
          <p:cNvSpPr/>
          <p:nvPr/>
        </p:nvSpPr>
        <p:spPr>
          <a:xfrm>
            <a:off x="2357534" y="4419894"/>
            <a:ext cx="2270450" cy="456906"/>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b="1" spc="-80">
                <a:solidFill>
                  <a:schemeClr val="accent5"/>
                </a:solidFill>
                <a:latin typeface="+mj-lt"/>
              </a:rPr>
              <a:t>8 giờ 40 phút</a:t>
            </a:r>
          </a:p>
        </p:txBody>
      </p:sp>
      <p:sp>
        <p:nvSpPr>
          <p:cNvPr id="15" name="PHẠM DUYÊN 6 - 9Slide.vn">
            <a:extLst>
              <a:ext uri="{FF2B5EF4-FFF2-40B4-BE49-F238E27FC236}">
                <a16:creationId xmlns:a16="http://schemas.microsoft.com/office/drawing/2014/main" id="{0BD1A30A-BB84-7D85-6D15-8E3FB1D9BFA6}"/>
              </a:ext>
            </a:extLst>
          </p:cNvPr>
          <p:cNvSpPr/>
          <p:nvPr/>
        </p:nvSpPr>
        <p:spPr>
          <a:xfrm>
            <a:off x="7567126" y="4419894"/>
            <a:ext cx="2270450" cy="456906"/>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b="1" spc="-100">
                <a:solidFill>
                  <a:schemeClr val="accent5"/>
                </a:solidFill>
                <a:latin typeface="+mj-lt"/>
              </a:rPr>
              <a:t>9 giờ 17 phút</a:t>
            </a:r>
          </a:p>
        </p:txBody>
      </p:sp>
      <p:sp>
        <p:nvSpPr>
          <p:cNvPr id="16" name="PHẠM DUYÊN 7 - 9Slide.vn">
            <a:extLst>
              <a:ext uri="{FF2B5EF4-FFF2-40B4-BE49-F238E27FC236}">
                <a16:creationId xmlns:a16="http://schemas.microsoft.com/office/drawing/2014/main" id="{D6D1E224-DE8B-E6EA-0FD6-5C57ED775244}"/>
              </a:ext>
            </a:extLst>
          </p:cNvPr>
          <p:cNvSpPr/>
          <p:nvPr/>
        </p:nvSpPr>
        <p:spPr>
          <a:xfrm>
            <a:off x="444500" y="5094515"/>
            <a:ext cx="11303000" cy="1306285"/>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65000">
                <a:schemeClr val="bg1"/>
              </a:gs>
              <a:gs pos="100000">
                <a:srgbClr val="D9EBFF"/>
              </a:gs>
            </a:gsLst>
            <a:lin ang="54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PHẠM DUYÊN 8 - 9Slide.vn">
            <a:extLst>
              <a:ext uri="{FF2B5EF4-FFF2-40B4-BE49-F238E27FC236}">
                <a16:creationId xmlns:a16="http://schemas.microsoft.com/office/drawing/2014/main" id="{53F44EC2-1994-F5D3-C7E3-A82094CD7EBA}"/>
              </a:ext>
            </a:extLst>
          </p:cNvPr>
          <p:cNvSpPr txBox="1"/>
          <p:nvPr/>
        </p:nvSpPr>
        <p:spPr>
          <a:xfrm>
            <a:off x="684244" y="5206932"/>
            <a:ext cx="10795000" cy="1040285"/>
          </a:xfrm>
          <a:prstGeom prst="rect">
            <a:avLst/>
          </a:prstGeom>
          <a:noFill/>
        </p:spPr>
        <p:txBody>
          <a:bodyPr wrap="square" rtlCol="0">
            <a:spAutoFit/>
          </a:bodyPr>
          <a:lstStyle/>
          <a:p>
            <a:pPr>
              <a:lnSpc>
                <a:spcPct val="120000"/>
              </a:lnSpc>
            </a:pPr>
            <a:r>
              <a:rPr lang="vi-VN" sz="2800" spc="-80" dirty="0">
                <a:solidFill>
                  <a:srgbClr val="0070C0"/>
                </a:solidFill>
                <a:latin typeface="+mj-lt"/>
              </a:rPr>
              <a:t>c) Mai xem phim lúc </a:t>
            </a:r>
            <a:r>
              <a:rPr lang="vi-VN" sz="2800" spc="-80" dirty="0">
                <a:solidFill>
                  <a:schemeClr val="accent3"/>
                </a:solidFill>
                <a:latin typeface="+mj-lt"/>
              </a:rPr>
              <a:t>8 giờ 40 phút </a:t>
            </a:r>
            <a:r>
              <a:rPr lang="vi-VN" sz="2800" spc="-80" dirty="0">
                <a:solidFill>
                  <a:srgbClr val="0070C0"/>
                </a:solidFill>
                <a:latin typeface="+mj-lt"/>
              </a:rPr>
              <a:t>và đọc truyện lúc </a:t>
            </a:r>
            <a:r>
              <a:rPr lang="vi-VN" sz="2800" spc="-80" dirty="0">
                <a:solidFill>
                  <a:schemeClr val="accent3"/>
                </a:solidFill>
                <a:latin typeface="+mj-lt"/>
              </a:rPr>
              <a:t>9 giờ 17 phút</a:t>
            </a:r>
            <a:r>
              <a:rPr lang="vi-VN" sz="2800" spc="-80" dirty="0">
                <a:solidFill>
                  <a:srgbClr val="0070C0"/>
                </a:solidFill>
                <a:latin typeface="+mj-lt"/>
              </a:rPr>
              <a:t>.</a:t>
            </a:r>
          </a:p>
          <a:p>
            <a:r>
              <a:rPr lang="en-US" sz="2800" spc="-80" dirty="0">
                <a:solidFill>
                  <a:srgbClr val="0070C0"/>
                </a:solidFill>
                <a:latin typeface="+mj-lt"/>
              </a:rPr>
              <a:t>    </a:t>
            </a:r>
            <a:r>
              <a:rPr lang="vi-VN" sz="2800" spc="-80" dirty="0">
                <a:solidFill>
                  <a:srgbClr val="0070C0"/>
                </a:solidFill>
                <a:latin typeface="+mj-lt"/>
              </a:rPr>
              <a:t>Vậy Mai đã xem phim trước khi đọc truyện.</a:t>
            </a:r>
          </a:p>
        </p:txBody>
      </p:sp>
    </p:spTree>
    <p:extLst>
      <p:ext uri="{BB962C8B-B14F-4D97-AF65-F5344CB8AC3E}">
        <p14:creationId xmlns:p14="http://schemas.microsoft.com/office/powerpoint/2010/main" val="2011798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1000"/>
                                        <p:tgtEl>
                                          <p:spTgt spid="12"/>
                                        </p:tgtEl>
                                      </p:cBhvr>
                                    </p:animEffect>
                                  </p:childTnLst>
                                </p:cTn>
                              </p:par>
                            </p:childTnLst>
                          </p:cTn>
                        </p:par>
                        <p:par>
                          <p:cTn id="14" fill="hold">
                            <p:stCondLst>
                              <p:cond delay="2000"/>
                            </p:stCondLst>
                            <p:childTnLst>
                              <p:par>
                                <p:cTn id="15" presetID="18" presetClass="entr" presetSubtype="1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ppt_x</p:attrName>
                                        </p:attrNameLst>
                                      </p:cBhvr>
                                      <p:tavLst>
                                        <p:tav tm="0">
                                          <p:val>
                                            <p:strVal val="#ppt_x-#ppt_w*1.125000"/>
                                          </p:val>
                                        </p:tav>
                                        <p:tav tm="100000">
                                          <p:val>
                                            <p:strVal val="#ppt_x"/>
                                          </p:val>
                                        </p:tav>
                                      </p:tavLst>
                                    </p:anim>
                                    <p:animEffect transition="in" filter="wipe(righ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0110FE2-A748-BF19-CB1A-D964F7893552}"/>
              </a:ext>
            </a:extLst>
          </p:cNvPr>
          <p:cNvPicPr>
            <a:picLocks noChangeAspect="1"/>
          </p:cNvPicPr>
          <p:nvPr/>
        </p:nvPicPr>
        <p:blipFill rotWithShape="1">
          <a:blip r:embed="rId2"/>
          <a:srcRect t="5515" r="395"/>
          <a:stretch/>
        </p:blipFill>
        <p:spPr>
          <a:xfrm>
            <a:off x="736254" y="793879"/>
            <a:ext cx="9814923" cy="3573379"/>
          </a:xfrm>
          <a:prstGeom prst="rect">
            <a:avLst/>
          </a:prstGeom>
        </p:spPr>
      </p:pic>
      <p:grpSp>
        <p:nvGrpSpPr>
          <p:cNvPr id="2" name="PHẠM DUYÊN 2 - 9Slide.vn">
            <a:extLst>
              <a:ext uri="{FF2B5EF4-FFF2-40B4-BE49-F238E27FC236}">
                <a16:creationId xmlns:a16="http://schemas.microsoft.com/office/drawing/2014/main" id="{D98441F6-2DFE-1AE5-B63F-139369484B44}"/>
              </a:ext>
            </a:extLst>
          </p:cNvPr>
          <p:cNvGrpSpPr/>
          <p:nvPr/>
        </p:nvGrpSpPr>
        <p:grpSpPr>
          <a:xfrm>
            <a:off x="402082" y="349567"/>
            <a:ext cx="668922" cy="707886"/>
            <a:chOff x="638175" y="506578"/>
            <a:chExt cx="668922" cy="707886"/>
          </a:xfrm>
        </p:grpSpPr>
        <p:sp>
          <p:nvSpPr>
            <p:cNvPr id="3" name="PHẠM DUYÊN 1 - 9Slide.vn">
              <a:extLst>
                <a:ext uri="{FF2B5EF4-FFF2-40B4-BE49-F238E27FC236}">
                  <a16:creationId xmlns:a16="http://schemas.microsoft.com/office/drawing/2014/main" id="{D64AB8AE-64E5-7894-45F6-A792354869C5}"/>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A32D2072-C14A-85EE-754E-34F639000466}"/>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03FE8087-4840-ECAA-0189-414EFDF3491E}"/>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34" name="PHẠM DUYÊN 3 - 9Slide.vn">
            <a:extLst>
              <a:ext uri="{FF2B5EF4-FFF2-40B4-BE49-F238E27FC236}">
                <a16:creationId xmlns:a16="http://schemas.microsoft.com/office/drawing/2014/main" id="{8E2895BB-F9EE-7B07-8CE4-04BBB2D46D1A}"/>
              </a:ext>
            </a:extLst>
          </p:cNvPr>
          <p:cNvSpPr txBox="1"/>
          <p:nvPr/>
        </p:nvSpPr>
        <p:spPr>
          <a:xfrm>
            <a:off x="444208" y="4393762"/>
            <a:ext cx="11125200" cy="1024832"/>
          </a:xfrm>
          <a:prstGeom prst="rect">
            <a:avLst/>
          </a:prstGeom>
          <a:noFill/>
        </p:spPr>
        <p:txBody>
          <a:bodyPr wrap="square" rtlCol="0">
            <a:spAutoFit/>
          </a:bodyPr>
          <a:lstStyle/>
          <a:p>
            <a:pPr algn="just">
              <a:lnSpc>
                <a:spcPct val="112000"/>
              </a:lnSpc>
            </a:pPr>
            <a:r>
              <a:rPr lang="en-US" sz="2800" b="1" spc="-160" dirty="0"/>
              <a:t>a) </a:t>
            </a:r>
            <a:r>
              <a:rPr lang="en-US" sz="2800" b="1" spc="-160" dirty="0" err="1"/>
              <a:t>Rô-bốt</a:t>
            </a:r>
            <a:r>
              <a:rPr lang="en-US" sz="2800" b="1" spc="-160" dirty="0"/>
              <a:t> </a:t>
            </a:r>
            <a:r>
              <a:rPr lang="en-US" sz="2800" b="1" spc="-160" dirty="0" err="1"/>
              <a:t>học</a:t>
            </a:r>
            <a:r>
              <a:rPr lang="en-US" sz="2800" b="1" spc="-160" dirty="0"/>
              <a:t> </a:t>
            </a:r>
            <a:r>
              <a:rPr lang="en-US" sz="2800" b="1" spc="-160" dirty="0" err="1"/>
              <a:t>bóng</a:t>
            </a:r>
            <a:r>
              <a:rPr lang="en-US" sz="2800" b="1" spc="-160" dirty="0"/>
              <a:t> </a:t>
            </a:r>
            <a:r>
              <a:rPr lang="en-US" sz="2800" b="1" spc="-160" dirty="0" err="1"/>
              <a:t>rổ</a:t>
            </a:r>
            <a:r>
              <a:rPr lang="en-US" sz="2800" b="1" spc="-160" dirty="0"/>
              <a:t> </a:t>
            </a:r>
            <a:r>
              <a:rPr lang="en-US" sz="2800" b="1" spc="-160" dirty="0" err="1"/>
              <a:t>vào</a:t>
            </a:r>
            <a:r>
              <a:rPr lang="en-US" sz="2800" b="1" spc="-160" dirty="0"/>
              <a:t> </a:t>
            </a:r>
            <a:r>
              <a:rPr lang="en-US" sz="2800" b="1" spc="-160" dirty="0" err="1"/>
              <a:t>Chủ</a:t>
            </a:r>
            <a:r>
              <a:rPr lang="en-US" sz="2800" b="1" spc="-160" dirty="0"/>
              <a:t> </a:t>
            </a:r>
            <a:r>
              <a:rPr lang="en-US" sz="2800" b="1" spc="-160" dirty="0" err="1"/>
              <a:t>nhật</a:t>
            </a:r>
            <a:r>
              <a:rPr lang="en-US" sz="2800" b="1" spc="-160" dirty="0"/>
              <a:t> </a:t>
            </a:r>
            <a:r>
              <a:rPr lang="en-US" sz="2800" b="1" spc="-160" dirty="0" err="1"/>
              <a:t>hằng</a:t>
            </a:r>
            <a:r>
              <a:rPr lang="en-US" sz="2800" b="1" spc="-160" dirty="0"/>
              <a:t> </a:t>
            </a:r>
            <a:r>
              <a:rPr lang="en-US" sz="2800" b="1" spc="-160" dirty="0" err="1"/>
              <a:t>tuần</a:t>
            </a:r>
            <a:r>
              <a:rPr lang="en-US" sz="2800" b="1" spc="-160" dirty="0"/>
              <a:t>. </a:t>
            </a:r>
            <a:r>
              <a:rPr lang="en-US" sz="2800" b="1" spc="-160" dirty="0" err="1"/>
              <a:t>Hỏi</a:t>
            </a:r>
            <a:r>
              <a:rPr lang="en-US" sz="2800" b="1" spc="-160" dirty="0"/>
              <a:t> </a:t>
            </a:r>
            <a:r>
              <a:rPr lang="en-US" sz="2800" b="1" spc="-160" dirty="0" err="1"/>
              <a:t>trong</a:t>
            </a:r>
            <a:r>
              <a:rPr lang="en-US" sz="2800" b="1" spc="-160" dirty="0"/>
              <a:t> </a:t>
            </a:r>
            <a:r>
              <a:rPr lang="en-US" sz="2800" b="1" spc="-160" dirty="0" err="1"/>
              <a:t>tháng</a:t>
            </a:r>
            <a:r>
              <a:rPr lang="en-US" sz="2800" b="1" spc="-160" dirty="0"/>
              <a:t> 12, </a:t>
            </a:r>
            <a:r>
              <a:rPr lang="en-US" sz="2800" b="1" spc="-160" dirty="0" err="1"/>
              <a:t>Rô-bốt</a:t>
            </a:r>
            <a:r>
              <a:rPr lang="en-US" sz="2800" b="1" spc="-160" dirty="0"/>
              <a:t> </a:t>
            </a:r>
            <a:r>
              <a:rPr lang="en-US" sz="2800" b="1" spc="-160" dirty="0" err="1"/>
              <a:t>học</a:t>
            </a:r>
            <a:r>
              <a:rPr lang="en-US" sz="2800" b="1" spc="-160" dirty="0"/>
              <a:t> </a:t>
            </a:r>
            <a:r>
              <a:rPr lang="en-US" sz="2800" b="1" spc="-160" dirty="0" err="1"/>
              <a:t>bóng</a:t>
            </a:r>
            <a:r>
              <a:rPr lang="en-US" sz="2800" b="1" spc="-160" dirty="0"/>
              <a:t> </a:t>
            </a:r>
            <a:r>
              <a:rPr lang="en-US" sz="2800" b="1" spc="-160" dirty="0" err="1"/>
              <a:t>rổ</a:t>
            </a:r>
            <a:r>
              <a:rPr lang="en-US" sz="2800" b="1" spc="-160" dirty="0"/>
              <a:t> </a:t>
            </a:r>
            <a:r>
              <a:rPr lang="en-US" sz="2800" b="1" spc="-160" dirty="0" err="1"/>
              <a:t>vào</a:t>
            </a:r>
            <a:r>
              <a:rPr lang="en-US" sz="2800" b="1" spc="-160" dirty="0"/>
              <a:t> </a:t>
            </a:r>
            <a:r>
              <a:rPr lang="en-US" sz="2800" b="1" spc="-160" dirty="0" err="1"/>
              <a:t>những</a:t>
            </a:r>
            <a:r>
              <a:rPr lang="en-US" sz="2800" b="1" spc="-160" dirty="0"/>
              <a:t> </a:t>
            </a:r>
            <a:r>
              <a:rPr lang="en-US" sz="2800" b="1" spc="-160" dirty="0" err="1"/>
              <a:t>ngày</a:t>
            </a:r>
            <a:r>
              <a:rPr lang="en-US" sz="2800" b="1" spc="-160" dirty="0"/>
              <a:t> </a:t>
            </a:r>
            <a:r>
              <a:rPr lang="en-US" sz="2800" b="1" spc="-160" dirty="0" err="1"/>
              <a:t>nào</a:t>
            </a:r>
            <a:r>
              <a:rPr lang="en-US" sz="2800" b="1" spc="-160" dirty="0"/>
              <a:t>?</a:t>
            </a:r>
            <a:endParaRPr lang="vi-VN" sz="2800" b="1" spc="-160" dirty="0"/>
          </a:p>
        </p:txBody>
      </p:sp>
      <p:sp>
        <p:nvSpPr>
          <p:cNvPr id="6" name="PHẠM DUYÊN 3 - 9Slide.vn">
            <a:extLst>
              <a:ext uri="{FF2B5EF4-FFF2-40B4-BE49-F238E27FC236}">
                <a16:creationId xmlns:a16="http://schemas.microsoft.com/office/drawing/2014/main" id="{B38E99FF-70D1-C9FB-CC97-9371DC202E85}"/>
              </a:ext>
            </a:extLst>
          </p:cNvPr>
          <p:cNvSpPr txBox="1"/>
          <p:nvPr/>
        </p:nvSpPr>
        <p:spPr>
          <a:xfrm>
            <a:off x="1179261" y="331302"/>
            <a:ext cx="10661457" cy="682623"/>
          </a:xfrm>
          <a:prstGeom prst="rect">
            <a:avLst/>
          </a:prstGeom>
          <a:noFill/>
        </p:spPr>
        <p:txBody>
          <a:bodyPr wrap="square" rtlCol="0">
            <a:spAutoFit/>
          </a:bodyPr>
          <a:lstStyle/>
          <a:p>
            <a:pPr algn="just">
              <a:lnSpc>
                <a:spcPct val="116000"/>
              </a:lnSpc>
            </a:pPr>
            <a:r>
              <a:rPr lang="en-US" sz="3600" b="1" spc="-100" dirty="0" err="1">
                <a:solidFill>
                  <a:schemeClr val="tx1">
                    <a:lumMod val="75000"/>
                    <a:lumOff val="25000"/>
                  </a:schemeClr>
                </a:solidFill>
                <a:latin typeface="+mj-lt"/>
              </a:rPr>
              <a:t>Xem</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tờ</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lịch</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tháng</a:t>
            </a:r>
            <a:r>
              <a:rPr lang="en-US" sz="3600" b="1" spc="-100" dirty="0">
                <a:solidFill>
                  <a:schemeClr val="tx1">
                    <a:lumMod val="75000"/>
                    <a:lumOff val="25000"/>
                  </a:schemeClr>
                </a:solidFill>
                <a:latin typeface="+mj-lt"/>
              </a:rPr>
              <a:t> 12 </a:t>
            </a:r>
            <a:r>
              <a:rPr lang="en-US" sz="3600" b="1" spc="-100" dirty="0" err="1">
                <a:solidFill>
                  <a:schemeClr val="tx1">
                    <a:lumMod val="75000"/>
                    <a:lumOff val="25000"/>
                  </a:schemeClr>
                </a:solidFill>
                <a:latin typeface="+mj-lt"/>
              </a:rPr>
              <a:t>rồi</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trả</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lời</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câu</a:t>
            </a:r>
            <a:r>
              <a:rPr lang="en-US" sz="3600" b="1" spc="-100" dirty="0">
                <a:solidFill>
                  <a:schemeClr val="tx1">
                    <a:lumMod val="75000"/>
                    <a:lumOff val="25000"/>
                  </a:schemeClr>
                </a:solidFill>
                <a:latin typeface="+mj-lt"/>
              </a:rPr>
              <a:t> </a:t>
            </a:r>
            <a:r>
              <a:rPr lang="en-US" sz="3600" b="1" spc="-100" dirty="0" err="1">
                <a:solidFill>
                  <a:schemeClr val="tx1">
                    <a:lumMod val="75000"/>
                    <a:lumOff val="25000"/>
                  </a:schemeClr>
                </a:solidFill>
                <a:latin typeface="+mj-lt"/>
              </a:rPr>
              <a:t>hỏi</a:t>
            </a:r>
            <a:r>
              <a:rPr lang="en-US" sz="3600" b="1" spc="-100" dirty="0">
                <a:solidFill>
                  <a:schemeClr val="tx1">
                    <a:lumMod val="75000"/>
                    <a:lumOff val="25000"/>
                  </a:schemeClr>
                </a:solidFill>
                <a:latin typeface="+mj-lt"/>
              </a:rPr>
              <a:t>.</a:t>
            </a:r>
            <a:endParaRPr lang="vi-VN" sz="3600" b="1" spc="-100" dirty="0">
              <a:solidFill>
                <a:schemeClr val="tx1">
                  <a:lumMod val="75000"/>
                  <a:lumOff val="25000"/>
                </a:schemeClr>
              </a:solidFill>
              <a:latin typeface="+mj-lt"/>
            </a:endParaRPr>
          </a:p>
        </p:txBody>
      </p:sp>
      <p:sp>
        <p:nvSpPr>
          <p:cNvPr id="35" name="PHẠM DUYÊN 3 - 9Slide.vn">
            <a:extLst>
              <a:ext uri="{FF2B5EF4-FFF2-40B4-BE49-F238E27FC236}">
                <a16:creationId xmlns:a16="http://schemas.microsoft.com/office/drawing/2014/main" id="{EEFC7400-B886-23DF-A09F-023D0E1AB529}"/>
              </a:ext>
            </a:extLst>
          </p:cNvPr>
          <p:cNvSpPr txBox="1"/>
          <p:nvPr/>
        </p:nvSpPr>
        <p:spPr>
          <a:xfrm>
            <a:off x="402082" y="5418594"/>
            <a:ext cx="11125200" cy="1024832"/>
          </a:xfrm>
          <a:prstGeom prst="rect">
            <a:avLst/>
          </a:prstGeom>
          <a:noFill/>
        </p:spPr>
        <p:txBody>
          <a:bodyPr wrap="square" rtlCol="0">
            <a:spAutoFit/>
          </a:bodyPr>
          <a:lstStyle/>
          <a:p>
            <a:pPr algn="just">
              <a:lnSpc>
                <a:spcPct val="112000"/>
              </a:lnSpc>
            </a:pPr>
            <a:r>
              <a:rPr lang="en-US" sz="2800" b="1" spc="-160" dirty="0"/>
              <a:t>b) </a:t>
            </a:r>
            <a:r>
              <a:rPr lang="en-US" sz="2800" b="1" spc="-160" dirty="0" err="1"/>
              <a:t>Bắt</a:t>
            </a:r>
            <a:r>
              <a:rPr lang="en-US" sz="2800" b="1" spc="-160" dirty="0"/>
              <a:t> </a:t>
            </a:r>
            <a:r>
              <a:rPr lang="en-US" sz="2800" b="1" spc="-160" dirty="0" err="1"/>
              <a:t>đầu</a:t>
            </a:r>
            <a:r>
              <a:rPr lang="en-US" sz="2800" b="1" spc="-160" dirty="0"/>
              <a:t> </a:t>
            </a:r>
            <a:r>
              <a:rPr lang="en-US" sz="2800" b="1" spc="-160" dirty="0" err="1"/>
              <a:t>từ</a:t>
            </a:r>
            <a:r>
              <a:rPr lang="en-US" sz="2800" b="1" spc="-160" dirty="0"/>
              <a:t> </a:t>
            </a:r>
            <a:r>
              <a:rPr lang="en-US" sz="2800" b="1" spc="-160" dirty="0" err="1"/>
              <a:t>ngày</a:t>
            </a:r>
            <a:r>
              <a:rPr lang="en-US" sz="2800" b="1" spc="-160" dirty="0"/>
              <a:t> 14 </a:t>
            </a:r>
            <a:r>
              <a:rPr lang="en-US" sz="2800" b="1" spc="-160" dirty="0" err="1"/>
              <a:t>tháng</a:t>
            </a:r>
            <a:r>
              <a:rPr lang="en-US" sz="2800" b="1" spc="-160" dirty="0"/>
              <a:t> 12, Mai </a:t>
            </a:r>
            <a:r>
              <a:rPr lang="en-US" sz="2800" b="1" spc="-160" dirty="0" err="1"/>
              <a:t>học</a:t>
            </a:r>
            <a:r>
              <a:rPr lang="en-US" sz="2800" b="1" spc="-160" dirty="0"/>
              <a:t> </a:t>
            </a:r>
            <a:r>
              <a:rPr lang="en-US" sz="2800" b="1" spc="-160" dirty="0" err="1"/>
              <a:t>vẽ</a:t>
            </a:r>
            <a:r>
              <a:rPr lang="en-US" sz="2800" b="1" spc="-160" dirty="0"/>
              <a:t> </a:t>
            </a:r>
            <a:r>
              <a:rPr lang="en-US" sz="2800" b="1" spc="-160" dirty="0" err="1"/>
              <a:t>vào</a:t>
            </a:r>
            <a:r>
              <a:rPr lang="en-US" sz="2800" b="1" spc="-160" dirty="0"/>
              <a:t> </a:t>
            </a:r>
            <a:r>
              <a:rPr lang="en-US" sz="2800" b="1" spc="-160" dirty="0" err="1"/>
              <a:t>chiều</a:t>
            </a:r>
            <a:r>
              <a:rPr lang="en-US" sz="2800" b="1" spc="-160" dirty="0"/>
              <a:t> </a:t>
            </a:r>
            <a:r>
              <a:rPr lang="en-US" sz="2800" b="1" spc="-160" dirty="0" err="1"/>
              <a:t>thứ</a:t>
            </a:r>
            <a:r>
              <a:rPr lang="en-US" sz="2800" b="1" spc="-160" dirty="0"/>
              <a:t> </a:t>
            </a:r>
            <a:r>
              <a:rPr lang="en-US" sz="2800" b="1" spc="-160" dirty="0" err="1"/>
              <a:t>Bảy</a:t>
            </a:r>
            <a:r>
              <a:rPr lang="en-US" sz="2800" b="1" spc="-160" dirty="0"/>
              <a:t> </a:t>
            </a:r>
            <a:r>
              <a:rPr lang="en-US" sz="2800" b="1" spc="-160" dirty="0" err="1"/>
              <a:t>hằng</a:t>
            </a:r>
            <a:r>
              <a:rPr lang="en-US" sz="2800" b="1" spc="-160" dirty="0"/>
              <a:t> </a:t>
            </a:r>
            <a:r>
              <a:rPr lang="en-US" sz="2800" b="1" spc="-160" dirty="0" err="1"/>
              <a:t>tuần</a:t>
            </a:r>
            <a:r>
              <a:rPr lang="en-US" sz="2800" b="1" spc="-160" dirty="0"/>
              <a:t>. </a:t>
            </a:r>
            <a:r>
              <a:rPr lang="en-US" sz="2800" b="1" spc="-160" dirty="0" err="1"/>
              <a:t>Hỏi</a:t>
            </a:r>
            <a:r>
              <a:rPr lang="en-US" sz="2800" b="1" spc="-160" dirty="0"/>
              <a:t> </a:t>
            </a:r>
            <a:r>
              <a:rPr lang="en-US" sz="2800" b="1" spc="-160" dirty="0" err="1"/>
              <a:t>trong</a:t>
            </a:r>
            <a:r>
              <a:rPr lang="en-US" sz="2800" b="1" spc="-160" dirty="0"/>
              <a:t> </a:t>
            </a:r>
            <a:r>
              <a:rPr lang="en-US" sz="2800" b="1" spc="-160" dirty="0" err="1"/>
              <a:t>tháng</a:t>
            </a:r>
            <a:r>
              <a:rPr lang="en-US" sz="2800" b="1" spc="-160" dirty="0"/>
              <a:t> 12, Mai </a:t>
            </a:r>
            <a:r>
              <a:rPr lang="en-US" sz="2800" b="1" spc="-160" dirty="0" err="1"/>
              <a:t>có</a:t>
            </a:r>
            <a:r>
              <a:rPr lang="en-US" sz="2800" b="1" spc="-160" dirty="0"/>
              <a:t> bao </a:t>
            </a:r>
            <a:r>
              <a:rPr lang="en-US" sz="2800" b="1" spc="-160" dirty="0" err="1"/>
              <a:t>nhiêu</a:t>
            </a:r>
            <a:r>
              <a:rPr lang="en-US" sz="2800" b="1" spc="-160" dirty="0"/>
              <a:t> </a:t>
            </a:r>
            <a:r>
              <a:rPr lang="en-US" sz="2800" b="1" spc="-160" dirty="0" err="1"/>
              <a:t>buổi</a:t>
            </a:r>
            <a:r>
              <a:rPr lang="en-US" sz="2800" b="1" spc="-160" dirty="0"/>
              <a:t> </a:t>
            </a:r>
            <a:r>
              <a:rPr lang="en-US" sz="2800" b="1" spc="-160" dirty="0" err="1"/>
              <a:t>học</a:t>
            </a:r>
            <a:r>
              <a:rPr lang="en-US" sz="2800" b="1" spc="-160" dirty="0"/>
              <a:t> </a:t>
            </a:r>
            <a:r>
              <a:rPr lang="en-US" sz="2800" b="1" spc="-160" dirty="0" err="1"/>
              <a:t>vẽ</a:t>
            </a:r>
            <a:r>
              <a:rPr lang="en-US" sz="2800" b="1" spc="-160" dirty="0"/>
              <a:t>?</a:t>
            </a:r>
            <a:endParaRPr lang="vi-VN" sz="2800" b="1" spc="-160" dirty="0"/>
          </a:p>
        </p:txBody>
      </p:sp>
      <p:sp>
        <p:nvSpPr>
          <p:cNvPr id="7" name="Cloud Callout 16">
            <a:extLst>
              <a:ext uri="{FF2B5EF4-FFF2-40B4-BE49-F238E27FC236}">
                <a16:creationId xmlns:a16="http://schemas.microsoft.com/office/drawing/2014/main" id="{8FAC2A70-662F-6A07-B9EE-4C45FCFFC7AE}"/>
              </a:ext>
            </a:extLst>
          </p:cNvPr>
          <p:cNvSpPr/>
          <p:nvPr/>
        </p:nvSpPr>
        <p:spPr>
          <a:xfrm>
            <a:off x="9661468" y="12532"/>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cxnSp>
        <p:nvCxnSpPr>
          <p:cNvPr id="8" name="Straight Connector 7">
            <a:extLst>
              <a:ext uri="{FF2B5EF4-FFF2-40B4-BE49-F238E27FC236}">
                <a16:creationId xmlns:a16="http://schemas.microsoft.com/office/drawing/2014/main" id="{6AEB502A-67BF-37D1-6AB0-464D20119BDF}"/>
              </a:ext>
            </a:extLst>
          </p:cNvPr>
          <p:cNvCxnSpPr>
            <a:cxnSpLocks/>
          </p:cNvCxnSpPr>
          <p:nvPr/>
        </p:nvCxnSpPr>
        <p:spPr>
          <a:xfrm>
            <a:off x="6096000" y="964163"/>
            <a:ext cx="2438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B70C105-DAA6-ED9D-64D3-247AF4F656A1}"/>
              </a:ext>
            </a:extLst>
          </p:cNvPr>
          <p:cNvCxnSpPr>
            <a:cxnSpLocks/>
          </p:cNvCxnSpPr>
          <p:nvPr/>
        </p:nvCxnSpPr>
        <p:spPr>
          <a:xfrm>
            <a:off x="1179261" y="983446"/>
            <a:ext cx="217353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D5E472-6AED-615E-BEBA-2C0A997BBC54}"/>
              </a:ext>
            </a:extLst>
          </p:cNvPr>
          <p:cNvCxnSpPr>
            <a:cxnSpLocks/>
          </p:cNvCxnSpPr>
          <p:nvPr/>
        </p:nvCxnSpPr>
        <p:spPr>
          <a:xfrm>
            <a:off x="4648200" y="4876800"/>
            <a:ext cx="28956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9FC36B-6D08-BBC4-E912-628DEFDE8392}"/>
              </a:ext>
            </a:extLst>
          </p:cNvPr>
          <p:cNvCxnSpPr>
            <a:cxnSpLocks/>
          </p:cNvCxnSpPr>
          <p:nvPr/>
        </p:nvCxnSpPr>
        <p:spPr>
          <a:xfrm>
            <a:off x="1183640" y="5357634"/>
            <a:ext cx="407416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DFC4BD-1824-32C1-8CA1-0FF273C504B1}"/>
              </a:ext>
            </a:extLst>
          </p:cNvPr>
          <p:cNvCxnSpPr>
            <a:cxnSpLocks/>
          </p:cNvCxnSpPr>
          <p:nvPr/>
        </p:nvCxnSpPr>
        <p:spPr>
          <a:xfrm>
            <a:off x="2514600" y="5867400"/>
            <a:ext cx="228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D4258B-5297-2357-C3CF-6DF74C3E79D8}"/>
              </a:ext>
            </a:extLst>
          </p:cNvPr>
          <p:cNvCxnSpPr>
            <a:cxnSpLocks/>
          </p:cNvCxnSpPr>
          <p:nvPr/>
        </p:nvCxnSpPr>
        <p:spPr>
          <a:xfrm>
            <a:off x="7391400" y="5867400"/>
            <a:ext cx="3352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A10B5B-E2C0-7EF2-87F5-E403672A177C}"/>
              </a:ext>
            </a:extLst>
          </p:cNvPr>
          <p:cNvCxnSpPr>
            <a:cxnSpLocks/>
          </p:cNvCxnSpPr>
          <p:nvPr/>
        </p:nvCxnSpPr>
        <p:spPr>
          <a:xfrm>
            <a:off x="3352800" y="6407866"/>
            <a:ext cx="37338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562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p:bldP spid="35"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A0B83B-EE5D-961C-FAC8-70DCF6F9EED1}"/>
              </a:ext>
            </a:extLst>
          </p:cNvPr>
          <p:cNvGrpSpPr/>
          <p:nvPr/>
        </p:nvGrpSpPr>
        <p:grpSpPr>
          <a:xfrm>
            <a:off x="1151094" y="76200"/>
            <a:ext cx="10570005" cy="4572000"/>
            <a:chOff x="1167274" y="-90198"/>
            <a:chExt cx="10570005" cy="4572000"/>
          </a:xfrm>
        </p:grpSpPr>
        <p:pic>
          <p:nvPicPr>
            <p:cNvPr id="8" name="PHẠM DUYÊN 3 - 9Slide.vn">
              <a:extLst>
                <a:ext uri="{FF2B5EF4-FFF2-40B4-BE49-F238E27FC236}">
                  <a16:creationId xmlns:a16="http://schemas.microsoft.com/office/drawing/2014/main" id="{B689B867-EEBB-FC6F-B66E-A43F9CF43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74" y="-90198"/>
              <a:ext cx="10570005" cy="4572000"/>
            </a:xfrm>
            <a:prstGeom prst="roundRect">
              <a:avLst>
                <a:gd name="adj" fmla="val 12908"/>
              </a:avLst>
            </a:prstGeom>
            <a:effectLst>
              <a:softEdge rad="127000"/>
            </a:effectLst>
          </p:spPr>
        </p:pic>
        <p:grpSp>
          <p:nvGrpSpPr>
            <p:cNvPr id="23" name="PHẠM DUYÊN 4 - 9Slide.vn">
              <a:extLst>
                <a:ext uri="{FF2B5EF4-FFF2-40B4-BE49-F238E27FC236}">
                  <a16:creationId xmlns:a16="http://schemas.microsoft.com/office/drawing/2014/main" id="{B1FB859A-E100-22CE-06CF-C271289D6746}"/>
                </a:ext>
              </a:extLst>
            </p:cNvPr>
            <p:cNvGrpSpPr/>
            <p:nvPr/>
          </p:nvGrpSpPr>
          <p:grpSpPr>
            <a:xfrm>
              <a:off x="2914519" y="1016416"/>
              <a:ext cx="648508" cy="431595"/>
              <a:chOff x="1995787" y="2357317"/>
              <a:chExt cx="455320" cy="430546"/>
            </a:xfrm>
          </p:grpSpPr>
          <p:sp>
            <p:nvSpPr>
              <p:cNvPr id="9" name="PHẠM DUYÊN 18 - 9Slide.vn">
                <a:extLst>
                  <a:ext uri="{FF2B5EF4-FFF2-40B4-BE49-F238E27FC236}">
                    <a16:creationId xmlns:a16="http://schemas.microsoft.com/office/drawing/2014/main" id="{8D941A6F-DE34-EC69-5DDC-C35C8E6A2238}"/>
                  </a:ext>
                </a:extLst>
              </p:cNvPr>
              <p:cNvSpPr/>
              <p:nvPr/>
            </p:nvSpPr>
            <p:spPr>
              <a:xfrm>
                <a:off x="1995787"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0" name="PHẠM DUYÊN 19 - 9Slide.vn">
                <a:extLst>
                  <a:ext uri="{FF2B5EF4-FFF2-40B4-BE49-F238E27FC236}">
                    <a16:creationId xmlns:a16="http://schemas.microsoft.com/office/drawing/2014/main" id="{6F5384A2-55F0-768F-6824-4FD9A8E06EC1}"/>
                  </a:ext>
                </a:extLst>
              </p:cNvPr>
              <p:cNvSpPr txBox="1"/>
              <p:nvPr/>
            </p:nvSpPr>
            <p:spPr>
              <a:xfrm>
                <a:off x="2025174" y="2367665"/>
                <a:ext cx="377833"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p>
            </p:txBody>
          </p:sp>
        </p:grpSp>
        <p:grpSp>
          <p:nvGrpSpPr>
            <p:cNvPr id="24" name="PHẠM DUYÊN 5 - 9Slide.vn">
              <a:extLst>
                <a:ext uri="{FF2B5EF4-FFF2-40B4-BE49-F238E27FC236}">
                  <a16:creationId xmlns:a16="http://schemas.microsoft.com/office/drawing/2014/main" id="{CF314283-8D11-5D5A-A9D5-3AF1E5C2D649}"/>
                </a:ext>
              </a:extLst>
            </p:cNvPr>
            <p:cNvGrpSpPr/>
            <p:nvPr/>
          </p:nvGrpSpPr>
          <p:grpSpPr>
            <a:xfrm>
              <a:off x="3698037" y="1016416"/>
              <a:ext cx="648510" cy="431595"/>
              <a:chOff x="2534479" y="2357317"/>
              <a:chExt cx="455320" cy="430546"/>
            </a:xfrm>
          </p:grpSpPr>
          <p:sp>
            <p:nvSpPr>
              <p:cNvPr id="11" name="PHẠM DUYÊN 20 - 9Slide.vn">
                <a:extLst>
                  <a:ext uri="{FF2B5EF4-FFF2-40B4-BE49-F238E27FC236}">
                    <a16:creationId xmlns:a16="http://schemas.microsoft.com/office/drawing/2014/main" id="{83193586-EDEC-B18F-84E4-3B1116699CD8}"/>
                  </a:ext>
                </a:extLst>
              </p:cNvPr>
              <p:cNvSpPr/>
              <p:nvPr/>
            </p:nvSpPr>
            <p:spPr>
              <a:xfrm>
                <a:off x="2534479"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7" name="PHẠM DUYÊN 19 - 9Slide.vn">
                <a:extLst>
                  <a:ext uri="{FF2B5EF4-FFF2-40B4-BE49-F238E27FC236}">
                    <a16:creationId xmlns:a16="http://schemas.microsoft.com/office/drawing/2014/main" id="{84E5DD2C-51AE-3181-4FE6-C033032DB64C}"/>
                  </a:ext>
                </a:extLst>
              </p:cNvPr>
              <p:cNvSpPr txBox="1"/>
              <p:nvPr/>
            </p:nvSpPr>
            <p:spPr>
              <a:xfrm>
                <a:off x="2583976"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a:t>
                </a:r>
              </a:p>
            </p:txBody>
          </p:sp>
        </p:grpSp>
        <p:grpSp>
          <p:nvGrpSpPr>
            <p:cNvPr id="25" name="PHẠM DUYÊN 6 - 9Slide.vn">
              <a:extLst>
                <a:ext uri="{FF2B5EF4-FFF2-40B4-BE49-F238E27FC236}">
                  <a16:creationId xmlns:a16="http://schemas.microsoft.com/office/drawing/2014/main" id="{509745FC-62E8-D5A1-E6AB-63EB30A9498C}"/>
                </a:ext>
              </a:extLst>
            </p:cNvPr>
            <p:cNvGrpSpPr/>
            <p:nvPr/>
          </p:nvGrpSpPr>
          <p:grpSpPr>
            <a:xfrm>
              <a:off x="4460171" y="1016416"/>
              <a:ext cx="648510" cy="431595"/>
              <a:chOff x="3073171" y="2357317"/>
              <a:chExt cx="455320" cy="430546"/>
            </a:xfrm>
          </p:grpSpPr>
          <p:sp>
            <p:nvSpPr>
              <p:cNvPr id="12" name="PHẠM DUYÊN 21 - 9Slide.vn">
                <a:extLst>
                  <a:ext uri="{FF2B5EF4-FFF2-40B4-BE49-F238E27FC236}">
                    <a16:creationId xmlns:a16="http://schemas.microsoft.com/office/drawing/2014/main" id="{24DA4A11-F8BD-A4FE-D5DC-8855445E9854}"/>
                  </a:ext>
                </a:extLst>
              </p:cNvPr>
              <p:cNvSpPr/>
              <p:nvPr/>
            </p:nvSpPr>
            <p:spPr>
              <a:xfrm>
                <a:off x="3073171"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8" name="PHẠM DUYÊN 19 - 9Slide.vn">
                <a:extLst>
                  <a:ext uri="{FF2B5EF4-FFF2-40B4-BE49-F238E27FC236}">
                    <a16:creationId xmlns:a16="http://schemas.microsoft.com/office/drawing/2014/main" id="{617A27E6-05DC-A47A-D192-6383E1603A40}"/>
                  </a:ext>
                </a:extLst>
              </p:cNvPr>
              <p:cNvSpPr txBox="1"/>
              <p:nvPr/>
            </p:nvSpPr>
            <p:spPr>
              <a:xfrm>
                <a:off x="3117376"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TƯ</a:t>
                </a:r>
              </a:p>
            </p:txBody>
          </p:sp>
        </p:grpSp>
        <p:grpSp>
          <p:nvGrpSpPr>
            <p:cNvPr id="26" name="PHẠM DUYÊN 7 - 9Slide.vn">
              <a:extLst>
                <a:ext uri="{FF2B5EF4-FFF2-40B4-BE49-F238E27FC236}">
                  <a16:creationId xmlns:a16="http://schemas.microsoft.com/office/drawing/2014/main" id="{08ADA532-F2CF-FD81-C2A0-205621107931}"/>
                </a:ext>
              </a:extLst>
            </p:cNvPr>
            <p:cNvGrpSpPr/>
            <p:nvPr/>
          </p:nvGrpSpPr>
          <p:grpSpPr>
            <a:xfrm>
              <a:off x="5228482" y="1016416"/>
              <a:ext cx="648508" cy="431595"/>
              <a:chOff x="3611863" y="2357317"/>
              <a:chExt cx="455320" cy="430546"/>
            </a:xfrm>
          </p:grpSpPr>
          <p:sp>
            <p:nvSpPr>
              <p:cNvPr id="13" name="PHẠM DUYÊN 22 - 9Slide.vn">
                <a:extLst>
                  <a:ext uri="{FF2B5EF4-FFF2-40B4-BE49-F238E27FC236}">
                    <a16:creationId xmlns:a16="http://schemas.microsoft.com/office/drawing/2014/main" id="{E876C146-8DF3-9BA9-BEAC-AEBDA92E4930}"/>
                  </a:ext>
                </a:extLst>
              </p:cNvPr>
              <p:cNvSpPr/>
              <p:nvPr/>
            </p:nvSpPr>
            <p:spPr>
              <a:xfrm>
                <a:off x="3611863"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9" name="PHẠM DUYÊN 19 - 9Slide.vn">
                <a:extLst>
                  <a:ext uri="{FF2B5EF4-FFF2-40B4-BE49-F238E27FC236}">
                    <a16:creationId xmlns:a16="http://schemas.microsoft.com/office/drawing/2014/main" id="{4E04B5C8-8B75-F455-C406-0BD9539358F6}"/>
                  </a:ext>
                </a:extLst>
              </p:cNvPr>
              <p:cNvSpPr txBox="1"/>
              <p:nvPr/>
            </p:nvSpPr>
            <p:spPr>
              <a:xfrm>
                <a:off x="3638375" y="2367665"/>
                <a:ext cx="389935"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p>
            </p:txBody>
          </p:sp>
        </p:grpSp>
        <p:grpSp>
          <p:nvGrpSpPr>
            <p:cNvPr id="27" name="PHẠM DUYÊN 8 - 9Slide.vn">
              <a:extLst>
                <a:ext uri="{FF2B5EF4-FFF2-40B4-BE49-F238E27FC236}">
                  <a16:creationId xmlns:a16="http://schemas.microsoft.com/office/drawing/2014/main" id="{A49E74E1-1034-C891-CBCE-BF8E0F9BE943}"/>
                </a:ext>
              </a:extLst>
            </p:cNvPr>
            <p:cNvGrpSpPr/>
            <p:nvPr/>
          </p:nvGrpSpPr>
          <p:grpSpPr>
            <a:xfrm>
              <a:off x="5985844" y="1016416"/>
              <a:ext cx="648510" cy="431595"/>
              <a:chOff x="4150555" y="2357317"/>
              <a:chExt cx="455320" cy="430546"/>
            </a:xfrm>
          </p:grpSpPr>
          <p:sp>
            <p:nvSpPr>
              <p:cNvPr id="14" name="PHẠM DUYÊN 23 - 9Slide.vn">
                <a:extLst>
                  <a:ext uri="{FF2B5EF4-FFF2-40B4-BE49-F238E27FC236}">
                    <a16:creationId xmlns:a16="http://schemas.microsoft.com/office/drawing/2014/main" id="{2338773D-F367-B6DF-0468-B3A6840CE1D7}"/>
                  </a:ext>
                </a:extLst>
              </p:cNvPr>
              <p:cNvSpPr/>
              <p:nvPr/>
            </p:nvSpPr>
            <p:spPr>
              <a:xfrm>
                <a:off x="4150555"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20" name="PHẠM DUYÊN 19 - 9Slide.vn">
                <a:extLst>
                  <a:ext uri="{FF2B5EF4-FFF2-40B4-BE49-F238E27FC236}">
                    <a16:creationId xmlns:a16="http://schemas.microsoft.com/office/drawing/2014/main" id="{EB06FE48-4ADE-A457-CE9A-65C19F03DB2E}"/>
                  </a:ext>
                </a:extLst>
              </p:cNvPr>
              <p:cNvSpPr txBox="1"/>
              <p:nvPr/>
            </p:nvSpPr>
            <p:spPr>
              <a:xfrm>
                <a:off x="4184177"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SÁU</a:t>
                </a:r>
              </a:p>
            </p:txBody>
          </p:sp>
        </p:grpSp>
        <p:grpSp>
          <p:nvGrpSpPr>
            <p:cNvPr id="28" name="PHẠM DUYÊN 9 - 9Slide.vn">
              <a:extLst>
                <a:ext uri="{FF2B5EF4-FFF2-40B4-BE49-F238E27FC236}">
                  <a16:creationId xmlns:a16="http://schemas.microsoft.com/office/drawing/2014/main" id="{4AA3A1D8-A48A-7E1C-DD41-809DB8B459A7}"/>
                </a:ext>
              </a:extLst>
            </p:cNvPr>
            <p:cNvGrpSpPr/>
            <p:nvPr/>
          </p:nvGrpSpPr>
          <p:grpSpPr>
            <a:xfrm>
              <a:off x="6753215" y="1016416"/>
              <a:ext cx="648510" cy="431595"/>
              <a:chOff x="4689247" y="2357317"/>
              <a:chExt cx="455320" cy="430546"/>
            </a:xfrm>
          </p:grpSpPr>
          <p:sp>
            <p:nvSpPr>
              <p:cNvPr id="15" name="PHẠM DUYÊN 24 - 9Slide.vn">
                <a:extLst>
                  <a:ext uri="{FF2B5EF4-FFF2-40B4-BE49-F238E27FC236}">
                    <a16:creationId xmlns:a16="http://schemas.microsoft.com/office/drawing/2014/main" id="{E181D8C2-8B33-EBFA-8EE0-F9F64E89EA7E}"/>
                  </a:ext>
                </a:extLst>
              </p:cNvPr>
              <p:cNvSpPr/>
              <p:nvPr/>
            </p:nvSpPr>
            <p:spPr>
              <a:xfrm>
                <a:off x="4689247"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21" name="PHẠM DUYÊN 19 - 9Slide.vn">
                <a:extLst>
                  <a:ext uri="{FF2B5EF4-FFF2-40B4-BE49-F238E27FC236}">
                    <a16:creationId xmlns:a16="http://schemas.microsoft.com/office/drawing/2014/main" id="{AC8E7C21-53BB-59F7-F60E-CF6A07BF9513}"/>
                  </a:ext>
                </a:extLst>
              </p:cNvPr>
              <p:cNvSpPr txBox="1"/>
              <p:nvPr/>
            </p:nvSpPr>
            <p:spPr>
              <a:xfrm>
                <a:off x="4723926"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BẢY</a:t>
                </a:r>
              </a:p>
            </p:txBody>
          </p:sp>
        </p:grpSp>
        <p:grpSp>
          <p:nvGrpSpPr>
            <p:cNvPr id="29" name="PHẠM DUYÊN 10 - 9Slide.vn">
              <a:extLst>
                <a:ext uri="{FF2B5EF4-FFF2-40B4-BE49-F238E27FC236}">
                  <a16:creationId xmlns:a16="http://schemas.microsoft.com/office/drawing/2014/main" id="{55B67F7A-21C9-E9E9-11F7-FF12D4B300BE}"/>
                </a:ext>
              </a:extLst>
            </p:cNvPr>
            <p:cNvGrpSpPr/>
            <p:nvPr/>
          </p:nvGrpSpPr>
          <p:grpSpPr>
            <a:xfrm>
              <a:off x="7515871" y="1016416"/>
              <a:ext cx="648508" cy="431595"/>
              <a:chOff x="5227937" y="2357317"/>
              <a:chExt cx="455320" cy="430546"/>
            </a:xfrm>
          </p:grpSpPr>
          <p:sp>
            <p:nvSpPr>
              <p:cNvPr id="16" name="PHẠM DUYÊN 25 - 9Slide.vn">
                <a:extLst>
                  <a:ext uri="{FF2B5EF4-FFF2-40B4-BE49-F238E27FC236}">
                    <a16:creationId xmlns:a16="http://schemas.microsoft.com/office/drawing/2014/main" id="{7CF45520-7354-6A3C-9AC7-2143F0FC7F25}"/>
                  </a:ext>
                </a:extLst>
              </p:cNvPr>
              <p:cNvSpPr/>
              <p:nvPr/>
            </p:nvSpPr>
            <p:spPr>
              <a:xfrm>
                <a:off x="5227937"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22" name="PHẠM DUYÊN 19 - 9Slide.vn">
                <a:extLst>
                  <a:ext uri="{FF2B5EF4-FFF2-40B4-BE49-F238E27FC236}">
                    <a16:creationId xmlns:a16="http://schemas.microsoft.com/office/drawing/2014/main" id="{A3B00687-372D-822C-808F-2824A5A67FF1}"/>
                  </a:ext>
                </a:extLst>
              </p:cNvPr>
              <p:cNvSpPr txBox="1"/>
              <p:nvPr/>
            </p:nvSpPr>
            <p:spPr>
              <a:xfrm>
                <a:off x="5228580" y="2367665"/>
                <a:ext cx="448026"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NHẬT</a:t>
                </a:r>
              </a:p>
            </p:txBody>
          </p:sp>
        </p:grpSp>
      </p:grpSp>
      <p:grpSp>
        <p:nvGrpSpPr>
          <p:cNvPr id="2" name="PHẠM DUYÊN 1 - 9Slide.vn">
            <a:extLst>
              <a:ext uri="{FF2B5EF4-FFF2-40B4-BE49-F238E27FC236}">
                <a16:creationId xmlns:a16="http://schemas.microsoft.com/office/drawing/2014/main" id="{D98441F6-2DFE-1AE5-B63F-139369484B44}"/>
              </a:ext>
            </a:extLst>
          </p:cNvPr>
          <p:cNvGrpSpPr/>
          <p:nvPr/>
        </p:nvGrpSpPr>
        <p:grpSpPr>
          <a:xfrm>
            <a:off x="402082" y="349567"/>
            <a:ext cx="668922" cy="707886"/>
            <a:chOff x="638175" y="506578"/>
            <a:chExt cx="668922" cy="707886"/>
          </a:xfrm>
        </p:grpSpPr>
        <p:sp>
          <p:nvSpPr>
            <p:cNvPr id="3" name="PHẠM DUYÊN 1 - 9Slide.vn">
              <a:extLst>
                <a:ext uri="{FF2B5EF4-FFF2-40B4-BE49-F238E27FC236}">
                  <a16:creationId xmlns:a16="http://schemas.microsoft.com/office/drawing/2014/main" id="{D64AB8AE-64E5-7894-45F6-A792354869C5}"/>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A32D2072-C14A-85EE-754E-34F639000466}"/>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03FE8087-4840-ECAA-0189-414EFDF3491E}"/>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E1A9AC11-412E-902B-20A9-11E841C3FE33}"/>
              </a:ext>
            </a:extLst>
          </p:cNvPr>
          <p:cNvSpPr txBox="1"/>
          <p:nvPr/>
        </p:nvSpPr>
        <p:spPr>
          <a:xfrm>
            <a:off x="531313" y="4326876"/>
            <a:ext cx="10744200" cy="1158074"/>
          </a:xfrm>
          <a:prstGeom prst="rect">
            <a:avLst/>
          </a:prstGeom>
          <a:noFill/>
        </p:spPr>
        <p:txBody>
          <a:bodyPr wrap="square" rtlCol="0">
            <a:spAutoFit/>
          </a:bodyPr>
          <a:lstStyle/>
          <a:p>
            <a:pPr algn="just">
              <a:lnSpc>
                <a:spcPct val="112000"/>
              </a:lnSpc>
            </a:pPr>
            <a:r>
              <a:rPr lang="en-US" sz="3200" b="1" spc="-160" dirty="0">
                <a:solidFill>
                  <a:schemeClr val="tx1">
                    <a:lumMod val="75000"/>
                    <a:lumOff val="25000"/>
                  </a:schemeClr>
                </a:solidFill>
              </a:rPr>
              <a:t>a) </a:t>
            </a:r>
            <a:r>
              <a:rPr lang="en-US" sz="3200" b="1" spc="-160" dirty="0" err="1">
                <a:solidFill>
                  <a:schemeClr val="tx1">
                    <a:lumMod val="75000"/>
                    <a:lumOff val="25000"/>
                  </a:schemeClr>
                </a:solidFill>
              </a:rPr>
              <a:t>Rô-bốt</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học</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bóng</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rổ</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vào</a:t>
            </a:r>
            <a:r>
              <a:rPr lang="en-US" sz="3200" b="1" spc="-160" dirty="0">
                <a:solidFill>
                  <a:schemeClr val="tx1">
                    <a:lumMod val="75000"/>
                    <a:lumOff val="25000"/>
                  </a:schemeClr>
                </a:solidFill>
              </a:rPr>
              <a:t> </a:t>
            </a:r>
            <a:r>
              <a:rPr lang="en-US" sz="3200" b="1" spc="-160" dirty="0" err="1">
                <a:solidFill>
                  <a:schemeClr val="accent5"/>
                </a:solidFill>
                <a:latin typeface="+mj-lt"/>
              </a:rPr>
              <a:t>Chủ</a:t>
            </a:r>
            <a:r>
              <a:rPr lang="en-US" sz="3200" b="1" spc="-160" dirty="0">
                <a:solidFill>
                  <a:schemeClr val="accent5"/>
                </a:solidFill>
                <a:latin typeface="+mj-lt"/>
              </a:rPr>
              <a:t> </a:t>
            </a:r>
            <a:r>
              <a:rPr lang="en-US" sz="3200" b="1" spc="-160" dirty="0" err="1">
                <a:solidFill>
                  <a:schemeClr val="accent5"/>
                </a:solidFill>
                <a:latin typeface="+mj-lt"/>
              </a:rPr>
              <a:t>nhật</a:t>
            </a:r>
            <a:r>
              <a:rPr lang="en-US" sz="3200" b="1" spc="-160" dirty="0">
                <a:solidFill>
                  <a:schemeClr val="accent5"/>
                </a:solidFill>
                <a:latin typeface="+mj-lt"/>
              </a:rPr>
              <a:t> </a:t>
            </a:r>
            <a:r>
              <a:rPr lang="en-US" sz="3200" b="1" spc="-160" dirty="0" err="1">
                <a:solidFill>
                  <a:schemeClr val="accent5"/>
                </a:solidFill>
                <a:latin typeface="+mj-lt"/>
              </a:rPr>
              <a:t>hằng</a:t>
            </a:r>
            <a:r>
              <a:rPr lang="en-US" sz="3200" b="1" spc="-160" dirty="0">
                <a:solidFill>
                  <a:schemeClr val="accent5"/>
                </a:solidFill>
                <a:latin typeface="+mj-lt"/>
              </a:rPr>
              <a:t> </a:t>
            </a:r>
            <a:r>
              <a:rPr lang="en-US" sz="3200" b="1" spc="-160" dirty="0" err="1">
                <a:solidFill>
                  <a:schemeClr val="accent5"/>
                </a:solidFill>
                <a:latin typeface="+mj-lt"/>
              </a:rPr>
              <a:t>tuần</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Hỏi</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trong</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tháng</a:t>
            </a:r>
            <a:r>
              <a:rPr lang="en-US" sz="3200" b="1" spc="-160" dirty="0">
                <a:solidFill>
                  <a:schemeClr val="tx1">
                    <a:lumMod val="75000"/>
                    <a:lumOff val="25000"/>
                  </a:schemeClr>
                </a:solidFill>
              </a:rPr>
              <a:t> 12, </a:t>
            </a:r>
            <a:r>
              <a:rPr lang="en-US" sz="3200" b="1" spc="-160" dirty="0" err="1">
                <a:solidFill>
                  <a:schemeClr val="tx1">
                    <a:lumMod val="75000"/>
                    <a:lumOff val="25000"/>
                  </a:schemeClr>
                </a:solidFill>
              </a:rPr>
              <a:t>Rô-bốt</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học</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bóng</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rổ</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vào</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những</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ngày</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nào</a:t>
            </a:r>
            <a:r>
              <a:rPr lang="en-US" sz="3200" b="1" spc="-160" dirty="0">
                <a:solidFill>
                  <a:schemeClr val="tx1">
                    <a:lumMod val="75000"/>
                    <a:lumOff val="25000"/>
                  </a:schemeClr>
                </a:solidFill>
              </a:rPr>
              <a:t>?</a:t>
            </a:r>
            <a:endParaRPr lang="vi-VN" sz="3200" b="1" spc="-160" dirty="0">
              <a:solidFill>
                <a:schemeClr val="tx1">
                  <a:lumMod val="75000"/>
                  <a:lumOff val="25000"/>
                </a:schemeClr>
              </a:solidFill>
            </a:endParaRPr>
          </a:p>
        </p:txBody>
      </p:sp>
      <p:sp>
        <p:nvSpPr>
          <p:cNvPr id="30" name="PHẠM DUYÊN 8 - 9Slide.vn">
            <a:extLst>
              <a:ext uri="{FF2B5EF4-FFF2-40B4-BE49-F238E27FC236}">
                <a16:creationId xmlns:a16="http://schemas.microsoft.com/office/drawing/2014/main" id="{41E2F2B6-723E-3F0B-A806-FB41BC43E0B4}"/>
              </a:ext>
            </a:extLst>
          </p:cNvPr>
          <p:cNvSpPr/>
          <p:nvPr/>
        </p:nvSpPr>
        <p:spPr>
          <a:xfrm>
            <a:off x="7416755" y="1734468"/>
            <a:ext cx="692154" cy="2174033"/>
          </a:xfrm>
          <a:prstGeom prst="roundRect">
            <a:avLst>
              <a:gd name="adj" fmla="val 7659"/>
            </a:avLst>
          </a:prstGeom>
          <a:noFill/>
          <a:ln w="38100">
            <a:solidFill>
              <a:schemeClr val="accent5">
                <a:lumMod val="75000"/>
              </a:schemeClr>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mj-lt"/>
              <a:cs typeface="Arial" panose="020B0604020202020204" pitchFamily="34" charset="0"/>
            </a:endParaRPr>
          </a:p>
        </p:txBody>
      </p:sp>
      <p:sp>
        <p:nvSpPr>
          <p:cNvPr id="32" name="PHẠM DUYÊN 6 - 9Slide.vn">
            <a:extLst>
              <a:ext uri="{FF2B5EF4-FFF2-40B4-BE49-F238E27FC236}">
                <a16:creationId xmlns:a16="http://schemas.microsoft.com/office/drawing/2014/main" id="{04C57841-40AA-7125-C8D2-4ECA3F60FF8E}"/>
              </a:ext>
            </a:extLst>
          </p:cNvPr>
          <p:cNvSpPr/>
          <p:nvPr/>
        </p:nvSpPr>
        <p:spPr>
          <a:xfrm>
            <a:off x="561130" y="5484950"/>
            <a:ext cx="10849428" cy="1041005"/>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just"/>
            <a:r>
              <a:rPr lang="en-US" sz="3200" b="1" spc="40">
                <a:solidFill>
                  <a:srgbClr val="0070C0"/>
                </a:solidFill>
              </a:rPr>
              <a:t>- Trong tháng 12, Rô-bốt học bóng rổ vào những ngày: </a:t>
            </a:r>
            <a:r>
              <a:rPr lang="en-US" sz="3200" b="1" spc="40">
                <a:solidFill>
                  <a:schemeClr val="accent5"/>
                </a:solidFill>
                <a:latin typeface="+mj-lt"/>
              </a:rPr>
              <a:t>1, 8, 15, 22, 29.</a:t>
            </a:r>
          </a:p>
        </p:txBody>
      </p:sp>
    </p:spTree>
    <p:extLst>
      <p:ext uri="{BB962C8B-B14F-4D97-AF65-F5344CB8AC3E}">
        <p14:creationId xmlns:p14="http://schemas.microsoft.com/office/powerpoint/2010/main" val="395492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p:tgtEl>
                                          <p:spTgt spid="32"/>
                                        </p:tgtEl>
                                        <p:attrNameLst>
                                          <p:attrName>ppt_x</p:attrName>
                                        </p:attrNameLst>
                                      </p:cBhvr>
                                      <p:tavLst>
                                        <p:tav tm="0">
                                          <p:val>
                                            <p:strVal val="#ppt_x-#ppt_w*1.125000"/>
                                          </p:val>
                                        </p:tav>
                                        <p:tav tm="100000">
                                          <p:val>
                                            <p:strVal val="#ppt_x"/>
                                          </p:val>
                                        </p:tav>
                                      </p:tavLst>
                                    </p:anim>
                                    <p:animEffect transition="in" filter="wipe(right)">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PHẠM DUYÊN 3 - 9Slide.vn">
            <a:extLst>
              <a:ext uri="{FF2B5EF4-FFF2-40B4-BE49-F238E27FC236}">
                <a16:creationId xmlns:a16="http://schemas.microsoft.com/office/drawing/2014/main" id="{67428E8B-810A-AAFB-C9C7-912E03427F88}"/>
              </a:ext>
            </a:extLst>
          </p:cNvPr>
          <p:cNvGrpSpPr/>
          <p:nvPr/>
        </p:nvGrpSpPr>
        <p:grpSpPr>
          <a:xfrm>
            <a:off x="1181100" y="152400"/>
            <a:ext cx="9829800" cy="3975366"/>
            <a:chOff x="381000" y="1202950"/>
            <a:chExt cx="11277600" cy="4560884"/>
          </a:xfrm>
        </p:grpSpPr>
        <p:pic>
          <p:nvPicPr>
            <p:cNvPr id="8" name="PHẠM DUYÊN 3 - 9Slide.vn">
              <a:extLst>
                <a:ext uri="{FF2B5EF4-FFF2-40B4-BE49-F238E27FC236}">
                  <a16:creationId xmlns:a16="http://schemas.microsoft.com/office/drawing/2014/main" id="{B689B867-EEBB-FC6F-B66E-A43F9CF43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02950"/>
              <a:ext cx="11277600" cy="4560884"/>
            </a:xfrm>
            <a:prstGeom prst="roundRect">
              <a:avLst>
                <a:gd name="adj" fmla="val 12908"/>
              </a:avLst>
            </a:prstGeom>
            <a:effectLst>
              <a:softEdge rad="127000"/>
            </a:effectLst>
          </p:spPr>
        </p:pic>
        <p:grpSp>
          <p:nvGrpSpPr>
            <p:cNvPr id="23" name="PHẠM DUYÊN 4 - 9Slide.vn">
              <a:extLst>
                <a:ext uri="{FF2B5EF4-FFF2-40B4-BE49-F238E27FC236}">
                  <a16:creationId xmlns:a16="http://schemas.microsoft.com/office/drawing/2014/main" id="{B1FB859A-E100-22CE-06CF-C271289D6746}"/>
                </a:ext>
              </a:extLst>
            </p:cNvPr>
            <p:cNvGrpSpPr/>
            <p:nvPr/>
          </p:nvGrpSpPr>
          <p:grpSpPr>
            <a:xfrm>
              <a:off x="2230461" y="2444939"/>
              <a:ext cx="691922" cy="430546"/>
              <a:chOff x="1995787" y="2357317"/>
              <a:chExt cx="455320" cy="430546"/>
            </a:xfrm>
          </p:grpSpPr>
          <p:sp>
            <p:nvSpPr>
              <p:cNvPr id="9" name="PHẠM DUYÊN 18 - 9Slide.vn">
                <a:extLst>
                  <a:ext uri="{FF2B5EF4-FFF2-40B4-BE49-F238E27FC236}">
                    <a16:creationId xmlns:a16="http://schemas.microsoft.com/office/drawing/2014/main" id="{8D941A6F-DE34-EC69-5DDC-C35C8E6A2238}"/>
                  </a:ext>
                </a:extLst>
              </p:cNvPr>
              <p:cNvSpPr/>
              <p:nvPr/>
            </p:nvSpPr>
            <p:spPr>
              <a:xfrm>
                <a:off x="1995787"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0" name="PHẠM DUYÊN 19 - 9Slide.vn">
                <a:extLst>
                  <a:ext uri="{FF2B5EF4-FFF2-40B4-BE49-F238E27FC236}">
                    <a16:creationId xmlns:a16="http://schemas.microsoft.com/office/drawing/2014/main" id="{6F5384A2-55F0-768F-6824-4FD9A8E06EC1}"/>
                  </a:ext>
                </a:extLst>
              </p:cNvPr>
              <p:cNvSpPr txBox="1"/>
              <p:nvPr/>
            </p:nvSpPr>
            <p:spPr>
              <a:xfrm>
                <a:off x="2025174" y="2367665"/>
                <a:ext cx="377833"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p>
            </p:txBody>
          </p:sp>
        </p:grpSp>
        <p:grpSp>
          <p:nvGrpSpPr>
            <p:cNvPr id="24" name="PHẠM DUYÊN 5 - 9Slide.vn">
              <a:extLst>
                <a:ext uri="{FF2B5EF4-FFF2-40B4-BE49-F238E27FC236}">
                  <a16:creationId xmlns:a16="http://schemas.microsoft.com/office/drawing/2014/main" id="{CF314283-8D11-5D5A-A9D5-3AF1E5C2D649}"/>
                </a:ext>
              </a:extLst>
            </p:cNvPr>
            <p:cNvGrpSpPr/>
            <p:nvPr/>
          </p:nvGrpSpPr>
          <p:grpSpPr>
            <a:xfrm>
              <a:off x="3066431" y="2444939"/>
              <a:ext cx="691924" cy="430546"/>
              <a:chOff x="2534479" y="2357317"/>
              <a:chExt cx="455320" cy="430546"/>
            </a:xfrm>
          </p:grpSpPr>
          <p:sp>
            <p:nvSpPr>
              <p:cNvPr id="11" name="PHẠM DUYÊN 20 - 9Slide.vn">
                <a:extLst>
                  <a:ext uri="{FF2B5EF4-FFF2-40B4-BE49-F238E27FC236}">
                    <a16:creationId xmlns:a16="http://schemas.microsoft.com/office/drawing/2014/main" id="{83193586-EDEC-B18F-84E4-3B1116699CD8}"/>
                  </a:ext>
                </a:extLst>
              </p:cNvPr>
              <p:cNvSpPr/>
              <p:nvPr/>
            </p:nvSpPr>
            <p:spPr>
              <a:xfrm>
                <a:off x="2534479"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7" name="PHẠM DUYÊN 19 - 9Slide.vn">
                <a:extLst>
                  <a:ext uri="{FF2B5EF4-FFF2-40B4-BE49-F238E27FC236}">
                    <a16:creationId xmlns:a16="http://schemas.microsoft.com/office/drawing/2014/main" id="{84E5DD2C-51AE-3181-4FE6-C033032DB64C}"/>
                  </a:ext>
                </a:extLst>
              </p:cNvPr>
              <p:cNvSpPr txBox="1"/>
              <p:nvPr/>
            </p:nvSpPr>
            <p:spPr>
              <a:xfrm>
                <a:off x="2583976"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a:t>
                </a:r>
              </a:p>
            </p:txBody>
          </p:sp>
        </p:grpSp>
        <p:grpSp>
          <p:nvGrpSpPr>
            <p:cNvPr id="25" name="PHẠM DUYÊN 6 - 9Slide.vn">
              <a:extLst>
                <a:ext uri="{FF2B5EF4-FFF2-40B4-BE49-F238E27FC236}">
                  <a16:creationId xmlns:a16="http://schemas.microsoft.com/office/drawing/2014/main" id="{509745FC-62E8-D5A1-E6AB-63EB30A9498C}"/>
                </a:ext>
              </a:extLst>
            </p:cNvPr>
            <p:cNvGrpSpPr/>
            <p:nvPr/>
          </p:nvGrpSpPr>
          <p:grpSpPr>
            <a:xfrm>
              <a:off x="3879585" y="2444939"/>
              <a:ext cx="691924" cy="430546"/>
              <a:chOff x="3073171" y="2357317"/>
              <a:chExt cx="455320" cy="430546"/>
            </a:xfrm>
          </p:grpSpPr>
          <p:sp>
            <p:nvSpPr>
              <p:cNvPr id="12" name="PHẠM DUYÊN 21 - 9Slide.vn">
                <a:extLst>
                  <a:ext uri="{FF2B5EF4-FFF2-40B4-BE49-F238E27FC236}">
                    <a16:creationId xmlns:a16="http://schemas.microsoft.com/office/drawing/2014/main" id="{24DA4A11-F8BD-A4FE-D5DC-8855445E9854}"/>
                  </a:ext>
                </a:extLst>
              </p:cNvPr>
              <p:cNvSpPr/>
              <p:nvPr/>
            </p:nvSpPr>
            <p:spPr>
              <a:xfrm>
                <a:off x="3073171"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8" name="PHẠM DUYÊN 19 - 9Slide.vn">
                <a:extLst>
                  <a:ext uri="{FF2B5EF4-FFF2-40B4-BE49-F238E27FC236}">
                    <a16:creationId xmlns:a16="http://schemas.microsoft.com/office/drawing/2014/main" id="{617A27E6-05DC-A47A-D192-6383E1603A40}"/>
                  </a:ext>
                </a:extLst>
              </p:cNvPr>
              <p:cNvSpPr txBox="1"/>
              <p:nvPr/>
            </p:nvSpPr>
            <p:spPr>
              <a:xfrm>
                <a:off x="3117376"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TƯ</a:t>
                </a:r>
              </a:p>
            </p:txBody>
          </p:sp>
        </p:grpSp>
        <p:grpSp>
          <p:nvGrpSpPr>
            <p:cNvPr id="26" name="PHẠM DUYÊN 7 - 9Slide.vn">
              <a:extLst>
                <a:ext uri="{FF2B5EF4-FFF2-40B4-BE49-F238E27FC236}">
                  <a16:creationId xmlns:a16="http://schemas.microsoft.com/office/drawing/2014/main" id="{08ADA532-F2CF-FD81-C2A0-205621107931}"/>
                </a:ext>
              </a:extLst>
            </p:cNvPr>
            <p:cNvGrpSpPr/>
            <p:nvPr/>
          </p:nvGrpSpPr>
          <p:grpSpPr>
            <a:xfrm>
              <a:off x="4699329" y="2444939"/>
              <a:ext cx="691921" cy="430546"/>
              <a:chOff x="3611863" y="2357317"/>
              <a:chExt cx="455320" cy="430546"/>
            </a:xfrm>
          </p:grpSpPr>
          <p:sp>
            <p:nvSpPr>
              <p:cNvPr id="13" name="PHẠM DUYÊN 22 - 9Slide.vn">
                <a:extLst>
                  <a:ext uri="{FF2B5EF4-FFF2-40B4-BE49-F238E27FC236}">
                    <a16:creationId xmlns:a16="http://schemas.microsoft.com/office/drawing/2014/main" id="{E876C146-8DF3-9BA9-BEAC-AEBDA92E4930}"/>
                  </a:ext>
                </a:extLst>
              </p:cNvPr>
              <p:cNvSpPr/>
              <p:nvPr/>
            </p:nvSpPr>
            <p:spPr>
              <a:xfrm>
                <a:off x="3611863"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19" name="PHẠM DUYÊN 19 - 9Slide.vn">
                <a:extLst>
                  <a:ext uri="{FF2B5EF4-FFF2-40B4-BE49-F238E27FC236}">
                    <a16:creationId xmlns:a16="http://schemas.microsoft.com/office/drawing/2014/main" id="{4E04B5C8-8B75-F455-C406-0BD9539358F6}"/>
                  </a:ext>
                </a:extLst>
              </p:cNvPr>
              <p:cNvSpPr txBox="1"/>
              <p:nvPr/>
            </p:nvSpPr>
            <p:spPr>
              <a:xfrm>
                <a:off x="3638375" y="2367665"/>
                <a:ext cx="389935"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p>
            </p:txBody>
          </p:sp>
        </p:grpSp>
        <p:grpSp>
          <p:nvGrpSpPr>
            <p:cNvPr id="27" name="PHẠM DUYÊN 8 - 9Slide.vn">
              <a:extLst>
                <a:ext uri="{FF2B5EF4-FFF2-40B4-BE49-F238E27FC236}">
                  <a16:creationId xmlns:a16="http://schemas.microsoft.com/office/drawing/2014/main" id="{A49E74E1-1034-C891-CBCE-BF8E0F9BE943}"/>
                </a:ext>
              </a:extLst>
            </p:cNvPr>
            <p:cNvGrpSpPr/>
            <p:nvPr/>
          </p:nvGrpSpPr>
          <p:grpSpPr>
            <a:xfrm>
              <a:off x="5507392" y="2444939"/>
              <a:ext cx="691924" cy="430546"/>
              <a:chOff x="4150555" y="2357317"/>
              <a:chExt cx="455320" cy="430546"/>
            </a:xfrm>
          </p:grpSpPr>
          <p:sp>
            <p:nvSpPr>
              <p:cNvPr id="14" name="PHẠM DUYÊN 23 - 9Slide.vn">
                <a:extLst>
                  <a:ext uri="{FF2B5EF4-FFF2-40B4-BE49-F238E27FC236}">
                    <a16:creationId xmlns:a16="http://schemas.microsoft.com/office/drawing/2014/main" id="{2338773D-F367-B6DF-0468-B3A6840CE1D7}"/>
                  </a:ext>
                </a:extLst>
              </p:cNvPr>
              <p:cNvSpPr/>
              <p:nvPr/>
            </p:nvSpPr>
            <p:spPr>
              <a:xfrm>
                <a:off x="4150555"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20" name="PHẠM DUYÊN 19 - 9Slide.vn">
                <a:extLst>
                  <a:ext uri="{FF2B5EF4-FFF2-40B4-BE49-F238E27FC236}">
                    <a16:creationId xmlns:a16="http://schemas.microsoft.com/office/drawing/2014/main" id="{EB06FE48-4ADE-A457-CE9A-65C19F03DB2E}"/>
                  </a:ext>
                </a:extLst>
              </p:cNvPr>
              <p:cNvSpPr txBox="1"/>
              <p:nvPr/>
            </p:nvSpPr>
            <p:spPr>
              <a:xfrm>
                <a:off x="4184177"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SÁU</a:t>
                </a:r>
              </a:p>
            </p:txBody>
          </p:sp>
        </p:grpSp>
        <p:grpSp>
          <p:nvGrpSpPr>
            <p:cNvPr id="28" name="PHẠM DUYÊN 9 - 9Slide.vn">
              <a:extLst>
                <a:ext uri="{FF2B5EF4-FFF2-40B4-BE49-F238E27FC236}">
                  <a16:creationId xmlns:a16="http://schemas.microsoft.com/office/drawing/2014/main" id="{4AA3A1D8-A48A-7E1C-DD41-809DB8B459A7}"/>
                </a:ext>
              </a:extLst>
            </p:cNvPr>
            <p:cNvGrpSpPr/>
            <p:nvPr/>
          </p:nvGrpSpPr>
          <p:grpSpPr>
            <a:xfrm>
              <a:off x="6326134" y="2444939"/>
              <a:ext cx="691924" cy="430546"/>
              <a:chOff x="4689247" y="2357317"/>
              <a:chExt cx="455320" cy="430546"/>
            </a:xfrm>
          </p:grpSpPr>
          <p:sp>
            <p:nvSpPr>
              <p:cNvPr id="15" name="PHẠM DUYÊN 24 - 9Slide.vn">
                <a:extLst>
                  <a:ext uri="{FF2B5EF4-FFF2-40B4-BE49-F238E27FC236}">
                    <a16:creationId xmlns:a16="http://schemas.microsoft.com/office/drawing/2014/main" id="{E181D8C2-8B33-EBFA-8EE0-F9F64E89EA7E}"/>
                  </a:ext>
                </a:extLst>
              </p:cNvPr>
              <p:cNvSpPr/>
              <p:nvPr/>
            </p:nvSpPr>
            <p:spPr>
              <a:xfrm>
                <a:off x="4689247"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21" name="PHẠM DUYÊN 19 - 9Slide.vn">
                <a:extLst>
                  <a:ext uri="{FF2B5EF4-FFF2-40B4-BE49-F238E27FC236}">
                    <a16:creationId xmlns:a16="http://schemas.microsoft.com/office/drawing/2014/main" id="{AC8E7C21-53BB-59F7-F60E-CF6A07BF9513}"/>
                  </a:ext>
                </a:extLst>
              </p:cNvPr>
              <p:cNvSpPr txBox="1"/>
              <p:nvPr/>
            </p:nvSpPr>
            <p:spPr>
              <a:xfrm>
                <a:off x="4723926" y="2367665"/>
                <a:ext cx="377831"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THỨ</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BẢY</a:t>
                </a:r>
              </a:p>
            </p:txBody>
          </p:sp>
        </p:grpSp>
        <p:grpSp>
          <p:nvGrpSpPr>
            <p:cNvPr id="29" name="PHẠM DUYÊN 10 - 9Slide.vn">
              <a:extLst>
                <a:ext uri="{FF2B5EF4-FFF2-40B4-BE49-F238E27FC236}">
                  <a16:creationId xmlns:a16="http://schemas.microsoft.com/office/drawing/2014/main" id="{55B67F7A-21C9-E9E9-11F7-FF12D4B300BE}"/>
                </a:ext>
              </a:extLst>
            </p:cNvPr>
            <p:cNvGrpSpPr/>
            <p:nvPr/>
          </p:nvGrpSpPr>
          <p:grpSpPr>
            <a:xfrm>
              <a:off x="7139845" y="2444939"/>
              <a:ext cx="691921" cy="430546"/>
              <a:chOff x="5227937" y="2357317"/>
              <a:chExt cx="455320" cy="430546"/>
            </a:xfrm>
          </p:grpSpPr>
          <p:sp>
            <p:nvSpPr>
              <p:cNvPr id="16" name="PHẠM DUYÊN 25 - 9Slide.vn">
                <a:extLst>
                  <a:ext uri="{FF2B5EF4-FFF2-40B4-BE49-F238E27FC236}">
                    <a16:creationId xmlns:a16="http://schemas.microsoft.com/office/drawing/2014/main" id="{7CF45520-7354-6A3C-9AC7-2143F0FC7F25}"/>
                  </a:ext>
                </a:extLst>
              </p:cNvPr>
              <p:cNvSpPr/>
              <p:nvPr/>
            </p:nvSpPr>
            <p:spPr>
              <a:xfrm>
                <a:off x="5227937" y="2357317"/>
                <a:ext cx="455320" cy="382870"/>
              </a:xfrm>
              <a:prstGeom prst="roundRect">
                <a:avLst>
                  <a:gd name="adj" fmla="val 18038"/>
                </a:avLst>
              </a:prstGeom>
              <a:solidFill>
                <a:srgbClr val="29A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spc="100">
                  <a:latin typeface="Arial" panose="020B0604020202020204" pitchFamily="34" charset="0"/>
                  <a:cs typeface="Arial" panose="020B0604020202020204" pitchFamily="34" charset="0"/>
                </a:endParaRPr>
              </a:p>
            </p:txBody>
          </p:sp>
          <p:sp>
            <p:nvSpPr>
              <p:cNvPr id="22" name="PHẠM DUYÊN 19 - 9Slide.vn">
                <a:extLst>
                  <a:ext uri="{FF2B5EF4-FFF2-40B4-BE49-F238E27FC236}">
                    <a16:creationId xmlns:a16="http://schemas.microsoft.com/office/drawing/2014/main" id="{A3B00687-372D-822C-808F-2824A5A67FF1}"/>
                  </a:ext>
                </a:extLst>
              </p:cNvPr>
              <p:cNvSpPr txBox="1"/>
              <p:nvPr/>
            </p:nvSpPr>
            <p:spPr>
              <a:xfrm>
                <a:off x="5228580" y="2367665"/>
                <a:ext cx="448026" cy="420198"/>
              </a:xfrm>
              <a:prstGeom prst="rect">
                <a:avLst/>
              </a:prstGeom>
              <a:noFill/>
            </p:spPr>
            <p:txBody>
              <a:bodyPr wrap="none" rtlCol="0">
                <a:spAutoFit/>
              </a:bodyPr>
              <a:lstStyle/>
              <a:p>
                <a:pPr algn="ctr">
                  <a:lnSpc>
                    <a:spcPct val="89000"/>
                  </a:lnSpc>
                </a:pP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CHỦ</a:t>
                </a:r>
                <a:b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spc="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NHẬT</a:t>
                </a:r>
              </a:p>
            </p:txBody>
          </p:sp>
        </p:grpSp>
      </p:grpSp>
      <p:grpSp>
        <p:nvGrpSpPr>
          <p:cNvPr id="2" name="PHẠM DUYÊN 1 - 9Slide.vn">
            <a:extLst>
              <a:ext uri="{FF2B5EF4-FFF2-40B4-BE49-F238E27FC236}">
                <a16:creationId xmlns:a16="http://schemas.microsoft.com/office/drawing/2014/main" id="{D98441F6-2DFE-1AE5-B63F-139369484B44}"/>
              </a:ext>
            </a:extLst>
          </p:cNvPr>
          <p:cNvGrpSpPr/>
          <p:nvPr/>
        </p:nvGrpSpPr>
        <p:grpSpPr>
          <a:xfrm>
            <a:off x="402082" y="349567"/>
            <a:ext cx="668922" cy="707886"/>
            <a:chOff x="638175" y="506578"/>
            <a:chExt cx="668922" cy="707886"/>
          </a:xfrm>
        </p:grpSpPr>
        <p:sp>
          <p:nvSpPr>
            <p:cNvPr id="3" name="PHẠM DUYÊN 1 - 9Slide.vn">
              <a:extLst>
                <a:ext uri="{FF2B5EF4-FFF2-40B4-BE49-F238E27FC236}">
                  <a16:creationId xmlns:a16="http://schemas.microsoft.com/office/drawing/2014/main" id="{D64AB8AE-64E5-7894-45F6-A792354869C5}"/>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A32D2072-C14A-85EE-754E-34F639000466}"/>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03FE8087-4840-ECAA-0189-414EFDF3491E}"/>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E1A9AC11-412E-902B-20A9-11E841C3FE33}"/>
              </a:ext>
            </a:extLst>
          </p:cNvPr>
          <p:cNvSpPr txBox="1"/>
          <p:nvPr/>
        </p:nvSpPr>
        <p:spPr>
          <a:xfrm>
            <a:off x="526774" y="4270862"/>
            <a:ext cx="10484126" cy="1158074"/>
          </a:xfrm>
          <a:prstGeom prst="rect">
            <a:avLst/>
          </a:prstGeom>
          <a:noFill/>
        </p:spPr>
        <p:txBody>
          <a:bodyPr wrap="square" rtlCol="0">
            <a:spAutoFit/>
          </a:bodyPr>
          <a:lstStyle/>
          <a:p>
            <a:pPr algn="just">
              <a:lnSpc>
                <a:spcPct val="112000"/>
              </a:lnSpc>
            </a:pPr>
            <a:r>
              <a:rPr lang="en-US" sz="3200" b="1" spc="-160" dirty="0">
                <a:solidFill>
                  <a:schemeClr val="tx1">
                    <a:lumMod val="75000"/>
                    <a:lumOff val="25000"/>
                  </a:schemeClr>
                </a:solidFill>
              </a:rPr>
              <a:t>b) </a:t>
            </a:r>
            <a:r>
              <a:rPr lang="en-US" sz="3200" b="1" spc="-160" dirty="0" err="1">
                <a:solidFill>
                  <a:schemeClr val="tx1">
                    <a:lumMod val="75000"/>
                    <a:lumOff val="25000"/>
                  </a:schemeClr>
                </a:solidFill>
              </a:rPr>
              <a:t>Bắt</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đầu</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từ</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ngày</a:t>
            </a:r>
            <a:r>
              <a:rPr lang="en-US" sz="3200" b="1" spc="-160" dirty="0">
                <a:solidFill>
                  <a:schemeClr val="tx1">
                    <a:lumMod val="75000"/>
                    <a:lumOff val="25000"/>
                  </a:schemeClr>
                </a:solidFill>
              </a:rPr>
              <a:t> 14 </a:t>
            </a:r>
            <a:r>
              <a:rPr lang="en-US" sz="3200" b="1" spc="-160" dirty="0" err="1">
                <a:solidFill>
                  <a:schemeClr val="tx1">
                    <a:lumMod val="75000"/>
                    <a:lumOff val="25000"/>
                  </a:schemeClr>
                </a:solidFill>
              </a:rPr>
              <a:t>tháng</a:t>
            </a:r>
            <a:r>
              <a:rPr lang="en-US" sz="3200" b="1" spc="-160" dirty="0">
                <a:solidFill>
                  <a:schemeClr val="tx1">
                    <a:lumMod val="75000"/>
                    <a:lumOff val="25000"/>
                  </a:schemeClr>
                </a:solidFill>
              </a:rPr>
              <a:t> 12, Mai </a:t>
            </a:r>
            <a:r>
              <a:rPr lang="en-US" sz="3200" b="1" spc="-160" dirty="0" err="1">
                <a:solidFill>
                  <a:schemeClr val="tx1">
                    <a:lumMod val="75000"/>
                    <a:lumOff val="25000"/>
                  </a:schemeClr>
                </a:solidFill>
              </a:rPr>
              <a:t>học</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vẽ</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vào</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chiều</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thứ</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Bảy</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hằng</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tuần</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Hỏi</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trong</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tháng</a:t>
            </a:r>
            <a:r>
              <a:rPr lang="en-US" sz="3200" b="1" spc="-160" dirty="0">
                <a:solidFill>
                  <a:schemeClr val="tx1">
                    <a:lumMod val="75000"/>
                    <a:lumOff val="25000"/>
                  </a:schemeClr>
                </a:solidFill>
              </a:rPr>
              <a:t> 12, Mai </a:t>
            </a:r>
            <a:r>
              <a:rPr lang="en-US" sz="3200" b="1" spc="-160" dirty="0" err="1">
                <a:solidFill>
                  <a:schemeClr val="tx1">
                    <a:lumMod val="75000"/>
                    <a:lumOff val="25000"/>
                  </a:schemeClr>
                </a:solidFill>
              </a:rPr>
              <a:t>có</a:t>
            </a:r>
            <a:r>
              <a:rPr lang="en-US" sz="3200" b="1" spc="-160" dirty="0">
                <a:solidFill>
                  <a:schemeClr val="tx1">
                    <a:lumMod val="75000"/>
                    <a:lumOff val="25000"/>
                  </a:schemeClr>
                </a:solidFill>
              </a:rPr>
              <a:t> bao </a:t>
            </a:r>
            <a:r>
              <a:rPr lang="en-US" sz="3200" b="1" spc="-160" dirty="0" err="1">
                <a:solidFill>
                  <a:schemeClr val="tx1">
                    <a:lumMod val="75000"/>
                    <a:lumOff val="25000"/>
                  </a:schemeClr>
                </a:solidFill>
              </a:rPr>
              <a:t>nhiêu</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buổi</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học</a:t>
            </a:r>
            <a:r>
              <a:rPr lang="en-US" sz="3200" b="1" spc="-160" dirty="0">
                <a:solidFill>
                  <a:schemeClr val="tx1">
                    <a:lumMod val="75000"/>
                    <a:lumOff val="25000"/>
                  </a:schemeClr>
                </a:solidFill>
              </a:rPr>
              <a:t> </a:t>
            </a:r>
            <a:r>
              <a:rPr lang="en-US" sz="3200" b="1" spc="-160" dirty="0" err="1">
                <a:solidFill>
                  <a:schemeClr val="tx1">
                    <a:lumMod val="75000"/>
                    <a:lumOff val="25000"/>
                  </a:schemeClr>
                </a:solidFill>
              </a:rPr>
              <a:t>vẽ</a:t>
            </a:r>
            <a:r>
              <a:rPr lang="en-US" sz="3200" b="1" spc="-160" dirty="0">
                <a:solidFill>
                  <a:schemeClr val="tx1">
                    <a:lumMod val="75000"/>
                    <a:lumOff val="25000"/>
                  </a:schemeClr>
                </a:solidFill>
              </a:rPr>
              <a:t>?</a:t>
            </a:r>
            <a:endParaRPr lang="vi-VN" sz="3200" b="1" spc="-160" dirty="0">
              <a:solidFill>
                <a:schemeClr val="tx1">
                  <a:lumMod val="75000"/>
                  <a:lumOff val="25000"/>
                </a:schemeClr>
              </a:solidFill>
            </a:endParaRPr>
          </a:p>
        </p:txBody>
      </p:sp>
      <p:sp>
        <p:nvSpPr>
          <p:cNvPr id="30" name="PHẠM DUYÊN 8 - 9Slide.vn">
            <a:extLst>
              <a:ext uri="{FF2B5EF4-FFF2-40B4-BE49-F238E27FC236}">
                <a16:creationId xmlns:a16="http://schemas.microsoft.com/office/drawing/2014/main" id="{41E2F2B6-723E-3F0B-A806-FB41BC43E0B4}"/>
              </a:ext>
            </a:extLst>
          </p:cNvPr>
          <p:cNvSpPr/>
          <p:nvPr/>
        </p:nvSpPr>
        <p:spPr>
          <a:xfrm>
            <a:off x="6336907" y="2282891"/>
            <a:ext cx="615436" cy="1171510"/>
          </a:xfrm>
          <a:prstGeom prst="roundRect">
            <a:avLst>
              <a:gd name="adj" fmla="val 7659"/>
            </a:avLst>
          </a:prstGeom>
          <a:noFill/>
          <a:ln w="38100">
            <a:solidFill>
              <a:schemeClr val="accent5">
                <a:lumMod val="75000"/>
              </a:schemeClr>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mj-lt"/>
              <a:cs typeface="Arial" panose="020B0604020202020204" pitchFamily="34" charset="0"/>
            </a:endParaRPr>
          </a:p>
        </p:txBody>
      </p:sp>
      <p:sp>
        <p:nvSpPr>
          <p:cNvPr id="32" name="PHẠM DUYÊN 6 - 9Slide.vn">
            <a:extLst>
              <a:ext uri="{FF2B5EF4-FFF2-40B4-BE49-F238E27FC236}">
                <a16:creationId xmlns:a16="http://schemas.microsoft.com/office/drawing/2014/main" id="{04C57841-40AA-7125-C8D2-4ECA3F60FF8E}"/>
              </a:ext>
            </a:extLst>
          </p:cNvPr>
          <p:cNvSpPr/>
          <p:nvPr/>
        </p:nvSpPr>
        <p:spPr>
          <a:xfrm>
            <a:off x="549965" y="5523264"/>
            <a:ext cx="10460935" cy="985169"/>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just"/>
            <a:r>
              <a:rPr lang="en-US" sz="3200" b="1" spc="40">
                <a:solidFill>
                  <a:srgbClr val="0070C0"/>
                </a:solidFill>
              </a:rPr>
              <a:t>- Trong tháng 12, Mai có  3 buổi học vẽ là các ngày: </a:t>
            </a:r>
            <a:r>
              <a:rPr lang="en-US" sz="3200" b="1" spc="40">
                <a:solidFill>
                  <a:schemeClr val="accent5"/>
                </a:solidFill>
                <a:latin typeface="+mj-lt"/>
              </a:rPr>
              <a:t>14, 21, 28.</a:t>
            </a:r>
          </a:p>
        </p:txBody>
      </p:sp>
      <p:sp>
        <p:nvSpPr>
          <p:cNvPr id="6" name="PHẠM DUYÊN 8 - 9Slide.vn">
            <a:extLst>
              <a:ext uri="{FF2B5EF4-FFF2-40B4-BE49-F238E27FC236}">
                <a16:creationId xmlns:a16="http://schemas.microsoft.com/office/drawing/2014/main" id="{CAFF1EB1-8ABB-282A-DE26-14B66F3A1B6B}"/>
              </a:ext>
            </a:extLst>
          </p:cNvPr>
          <p:cNvSpPr/>
          <p:nvPr/>
        </p:nvSpPr>
        <p:spPr>
          <a:xfrm>
            <a:off x="6336907" y="2275427"/>
            <a:ext cx="628125" cy="375781"/>
          </a:xfrm>
          <a:prstGeom prst="roundRect">
            <a:avLst>
              <a:gd name="adj" fmla="val 7659"/>
            </a:avLst>
          </a:prstGeom>
          <a:noFill/>
          <a:ln w="38100">
            <a:solidFill>
              <a:schemeClr val="accent5">
                <a:lumMod val="75000"/>
              </a:schemeClr>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121373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par>
                                <p:cTn id="15" presetID="21" presetClass="entr" presetSubtype="1"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1)">
                                      <p:cBhvr>
                                        <p:cTn id="17" dur="20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p:tgtEl>
                                          <p:spTgt spid="32"/>
                                        </p:tgtEl>
                                        <p:attrNameLst>
                                          <p:attrName>ppt_x</p:attrName>
                                        </p:attrNameLst>
                                      </p:cBhvr>
                                      <p:tavLst>
                                        <p:tav tm="0">
                                          <p:val>
                                            <p:strVal val="#ppt_x-#ppt_w*1.125000"/>
                                          </p:val>
                                        </p:tav>
                                        <p:tav tm="100000">
                                          <p:val>
                                            <p:strVal val="#ppt_x"/>
                                          </p:val>
                                        </p:tav>
                                      </p:tavLst>
                                    </p:anim>
                                    <p:animEffect transition="in" filter="wipe(right)">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7B24A6DC-A671-7651-4A6D-20BA2AE4DABE}"/>
              </a:ext>
            </a:extLst>
          </p:cNvPr>
          <p:cNvGrpSpPr/>
          <p:nvPr/>
        </p:nvGrpSpPr>
        <p:grpSpPr>
          <a:xfrm>
            <a:off x="402082" y="349567"/>
            <a:ext cx="668922" cy="707886"/>
            <a:chOff x="638175" y="506578"/>
            <a:chExt cx="668922" cy="707886"/>
          </a:xfrm>
        </p:grpSpPr>
        <p:sp>
          <p:nvSpPr>
            <p:cNvPr id="3" name="PHẠM DUYÊN 1 - 9Slide.vn">
              <a:extLst>
                <a:ext uri="{FF2B5EF4-FFF2-40B4-BE49-F238E27FC236}">
                  <a16:creationId xmlns:a16="http://schemas.microsoft.com/office/drawing/2014/main" id="{C1996D91-5DCB-710F-E615-98FD556A63B1}"/>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4B9E48CD-8D76-588E-7161-B15968125E00}"/>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81E79B9B-FFCE-6129-A618-A122ACA87AF3}"/>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6" name="PHẠM DUYÊN 2 - 9Slide.vn">
            <a:extLst>
              <a:ext uri="{FF2B5EF4-FFF2-40B4-BE49-F238E27FC236}">
                <a16:creationId xmlns:a16="http://schemas.microsoft.com/office/drawing/2014/main" id="{AF7B9766-F72A-6B69-F027-39E39A75F79F}"/>
              </a:ext>
            </a:extLst>
          </p:cNvPr>
          <p:cNvSpPr txBox="1"/>
          <p:nvPr/>
        </p:nvSpPr>
        <p:spPr>
          <a:xfrm>
            <a:off x="402083" y="331302"/>
            <a:ext cx="11387835" cy="1759584"/>
          </a:xfrm>
          <a:prstGeom prst="rect">
            <a:avLst/>
          </a:prstGeom>
          <a:noFill/>
        </p:spPr>
        <p:txBody>
          <a:bodyPr wrap="square" rtlCol="0">
            <a:spAutoFit/>
          </a:bodyPr>
          <a:lstStyle/>
          <a:p>
            <a:pPr indent="739775" algn="just">
              <a:lnSpc>
                <a:spcPct val="116000"/>
              </a:lnSpc>
            </a:pPr>
            <a:r>
              <a:rPr lang="vi-VN" sz="3200" spc="-100">
                <a:solidFill>
                  <a:schemeClr val="tx1">
                    <a:lumMod val="75000"/>
                    <a:lumOff val="25000"/>
                  </a:schemeClr>
                </a:solidFill>
                <a:latin typeface="+mj-lt"/>
              </a:rPr>
              <a:t>Nam có một số tiền như hình dưới đây. Nam đã dùng toàn bộ số tiền đó để mua ba cái bút chì giống nhau. Nếu Việt cũng mua một cái bút chì giống như Nam, thì Việt phải trả bao nhiêu tiền?</a:t>
            </a:r>
          </a:p>
        </p:txBody>
      </p:sp>
      <p:pic>
        <p:nvPicPr>
          <p:cNvPr id="7" name="PHẠM DUYÊN 1 - 9Slide.vn">
            <a:extLst>
              <a:ext uri="{FF2B5EF4-FFF2-40B4-BE49-F238E27FC236}">
                <a16:creationId xmlns:a16="http://schemas.microsoft.com/office/drawing/2014/main" id="{107E4E63-DEAC-48A7-FED8-443C38C9D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60" t="2449" r="3566" b="51429"/>
          <a:stretch>
            <a:fillRect/>
          </a:stretch>
        </p:blipFill>
        <p:spPr bwMode="auto">
          <a:xfrm>
            <a:off x="1272168" y="2590800"/>
            <a:ext cx="2937710" cy="1390898"/>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HẠM DUYÊN 4 - 9Slide.vn">
            <a:extLst>
              <a:ext uri="{FF2B5EF4-FFF2-40B4-BE49-F238E27FC236}">
                <a16:creationId xmlns:a16="http://schemas.microsoft.com/office/drawing/2014/main" id="{38F8A2E2-EA75-8420-BC9D-DE478ED7E300}"/>
              </a:ext>
            </a:extLst>
          </p:cNvPr>
          <p:cNvPicPr>
            <a:picLocks noChangeAspect="1"/>
          </p:cNvPicPr>
          <p:nvPr/>
        </p:nvPicPr>
        <p:blipFill>
          <a:blip r:embed="rId3">
            <a:extLst>
              <a:ext uri="{28A0092B-C50C-407E-A947-70E740481C1C}">
                <a14:useLocalDpi xmlns:a14="http://schemas.microsoft.com/office/drawing/2010/main" val="0"/>
              </a:ext>
            </a:extLst>
          </a:blip>
          <a:srcRect l="9375" t="6810" r="5699" b="52767"/>
          <a:stretch>
            <a:fillRect/>
          </a:stretch>
        </p:blipFill>
        <p:spPr>
          <a:xfrm>
            <a:off x="7982121" y="2590800"/>
            <a:ext cx="2937710" cy="1390898"/>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9" name="PHẠM DUYÊN 1 - 9Slide.vn">
            <a:extLst>
              <a:ext uri="{FF2B5EF4-FFF2-40B4-BE49-F238E27FC236}">
                <a16:creationId xmlns:a16="http://schemas.microsoft.com/office/drawing/2014/main" id="{8F834329-AD73-8670-2F60-452A555EC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60" t="2449" r="3566" b="51429"/>
          <a:stretch>
            <a:fillRect/>
          </a:stretch>
        </p:blipFill>
        <p:spPr bwMode="auto">
          <a:xfrm>
            <a:off x="4627145" y="2590800"/>
            <a:ext cx="2937710" cy="1390898"/>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Cloud Callout 16">
            <a:extLst>
              <a:ext uri="{FF2B5EF4-FFF2-40B4-BE49-F238E27FC236}">
                <a16:creationId xmlns:a16="http://schemas.microsoft.com/office/drawing/2014/main" id="{2A5945AA-AEE8-775A-3270-5A4C15F9C50D}"/>
              </a:ext>
            </a:extLst>
          </p:cNvPr>
          <p:cNvSpPr/>
          <p:nvPr/>
        </p:nvSpPr>
        <p:spPr>
          <a:xfrm>
            <a:off x="4854978" y="4468360"/>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Vở</a:t>
            </a:r>
            <a:endParaRPr lang="en-US" sz="2800" b="1" dirty="0">
              <a:solidFill>
                <a:srgbClr val="FF0000"/>
              </a:solidFill>
            </a:endParaRPr>
          </a:p>
        </p:txBody>
      </p:sp>
      <p:cxnSp>
        <p:nvCxnSpPr>
          <p:cNvPr id="10" name="Straight Connector 9">
            <a:extLst>
              <a:ext uri="{FF2B5EF4-FFF2-40B4-BE49-F238E27FC236}">
                <a16:creationId xmlns:a16="http://schemas.microsoft.com/office/drawing/2014/main" id="{FB1466B4-41AE-1B8A-0EDF-F6EA98E1CFBC}"/>
              </a:ext>
            </a:extLst>
          </p:cNvPr>
          <p:cNvCxnSpPr>
            <a:cxnSpLocks/>
          </p:cNvCxnSpPr>
          <p:nvPr/>
        </p:nvCxnSpPr>
        <p:spPr>
          <a:xfrm>
            <a:off x="3810000" y="1447800"/>
            <a:ext cx="228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1119E6-70BD-E39F-6F22-BADF6AE52FCF}"/>
              </a:ext>
            </a:extLst>
          </p:cNvPr>
          <p:cNvCxnSpPr>
            <a:cxnSpLocks/>
          </p:cNvCxnSpPr>
          <p:nvPr/>
        </p:nvCxnSpPr>
        <p:spPr>
          <a:xfrm>
            <a:off x="8633831" y="2045166"/>
            <a:ext cx="228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27B56D-0812-82E1-EA0F-4F75994D6323}"/>
              </a:ext>
            </a:extLst>
          </p:cNvPr>
          <p:cNvCxnSpPr>
            <a:cxnSpLocks/>
          </p:cNvCxnSpPr>
          <p:nvPr/>
        </p:nvCxnSpPr>
        <p:spPr>
          <a:xfrm>
            <a:off x="537742" y="2045166"/>
            <a:ext cx="258645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752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HẠM DUYÊN 1 - 9Slide.vn">
            <a:extLst>
              <a:ext uri="{FF2B5EF4-FFF2-40B4-BE49-F238E27FC236}">
                <a16:creationId xmlns:a16="http://schemas.microsoft.com/office/drawing/2014/main" id="{3D88762D-62CE-7794-C2DB-EE3CF718F60A}"/>
              </a:ext>
            </a:extLst>
          </p:cNvPr>
          <p:cNvSpPr/>
          <p:nvPr/>
        </p:nvSpPr>
        <p:spPr>
          <a:xfrm>
            <a:off x="1905000" y="409942"/>
            <a:ext cx="2129968" cy="1152856"/>
          </a:xfrm>
          <a:prstGeom prst="rect">
            <a:avLst/>
          </a:prstGeom>
          <a:solidFill>
            <a:schemeClr val="bg1"/>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HẠM DUYÊN 2 - 9Slide.vn">
            <a:extLst>
              <a:ext uri="{FF2B5EF4-FFF2-40B4-BE49-F238E27FC236}">
                <a16:creationId xmlns:a16="http://schemas.microsoft.com/office/drawing/2014/main" id="{0B3FED1D-DC04-F851-5A8E-39B47D9BC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329101"/>
            <a:ext cx="1339850" cy="1253962"/>
          </a:xfrm>
          <a:prstGeom prst="rect">
            <a:avLst/>
          </a:prstGeom>
        </p:spPr>
      </p:pic>
      <p:pic>
        <p:nvPicPr>
          <p:cNvPr id="7" name="PHẠM DUYÊN 3 - 9Slide.vn">
            <a:extLst>
              <a:ext uri="{FF2B5EF4-FFF2-40B4-BE49-F238E27FC236}">
                <a16:creationId xmlns:a16="http://schemas.microsoft.com/office/drawing/2014/main" id="{6C3B89D7-B89E-7452-09E2-0FF6E7EEC545}"/>
              </a:ext>
            </a:extLst>
          </p:cNvPr>
          <p:cNvPicPr>
            <a:picLocks noChangeAspect="1"/>
          </p:cNvPicPr>
          <p:nvPr/>
        </p:nvPicPr>
        <p:blipFill>
          <a:blip r:embed="rId3"/>
          <a:srcRect/>
          <a:stretch>
            <a:fillRect/>
          </a:stretch>
        </p:blipFill>
        <p:spPr>
          <a:xfrm rot="1008915">
            <a:off x="2109954" y="641034"/>
            <a:ext cx="267546" cy="690674"/>
          </a:xfrm>
          <a:prstGeom prst="rect">
            <a:avLst/>
          </a:prstGeom>
        </p:spPr>
      </p:pic>
      <p:pic>
        <p:nvPicPr>
          <p:cNvPr id="8" name="PHẠM DUYÊN 4 - 9Slide.vn">
            <a:extLst>
              <a:ext uri="{FF2B5EF4-FFF2-40B4-BE49-F238E27FC236}">
                <a16:creationId xmlns:a16="http://schemas.microsoft.com/office/drawing/2014/main" id="{8FA5DD2F-14EE-A97F-CC52-4C15AACC67A6}"/>
              </a:ext>
            </a:extLst>
          </p:cNvPr>
          <p:cNvPicPr>
            <a:picLocks noChangeAspect="1"/>
          </p:cNvPicPr>
          <p:nvPr/>
        </p:nvPicPr>
        <p:blipFill>
          <a:blip r:embed="rId3"/>
          <a:srcRect/>
          <a:stretch>
            <a:fillRect/>
          </a:stretch>
        </p:blipFill>
        <p:spPr>
          <a:xfrm rot="1008915">
            <a:off x="2711904" y="641034"/>
            <a:ext cx="267546" cy="690674"/>
          </a:xfrm>
          <a:prstGeom prst="rect">
            <a:avLst/>
          </a:prstGeom>
        </p:spPr>
      </p:pic>
      <p:pic>
        <p:nvPicPr>
          <p:cNvPr id="9" name="PHẠM DUYÊN 5 - 9Slide.vn">
            <a:extLst>
              <a:ext uri="{FF2B5EF4-FFF2-40B4-BE49-F238E27FC236}">
                <a16:creationId xmlns:a16="http://schemas.microsoft.com/office/drawing/2014/main" id="{29CC68E8-D8CD-55C3-23D8-E414A6647F1C}"/>
              </a:ext>
            </a:extLst>
          </p:cNvPr>
          <p:cNvPicPr>
            <a:picLocks noChangeAspect="1"/>
          </p:cNvPicPr>
          <p:nvPr/>
        </p:nvPicPr>
        <p:blipFill>
          <a:blip r:embed="rId3"/>
          <a:srcRect/>
          <a:stretch>
            <a:fillRect/>
          </a:stretch>
        </p:blipFill>
        <p:spPr>
          <a:xfrm rot="1008915">
            <a:off x="3313854" y="641034"/>
            <a:ext cx="267546" cy="690674"/>
          </a:xfrm>
          <a:prstGeom prst="rect">
            <a:avLst/>
          </a:prstGeom>
        </p:spPr>
      </p:pic>
      <p:sp>
        <p:nvSpPr>
          <p:cNvPr id="15" name="PHẠM DUYÊN 6 - 9Slide.vn">
            <a:extLst>
              <a:ext uri="{FF2B5EF4-FFF2-40B4-BE49-F238E27FC236}">
                <a16:creationId xmlns:a16="http://schemas.microsoft.com/office/drawing/2014/main" id="{3E6E73CE-2956-E198-84B0-00C33DAC57D3}"/>
              </a:ext>
            </a:extLst>
          </p:cNvPr>
          <p:cNvSpPr/>
          <p:nvPr/>
        </p:nvSpPr>
        <p:spPr>
          <a:xfrm>
            <a:off x="5109030" y="409942"/>
            <a:ext cx="6642099" cy="1152856"/>
          </a:xfrm>
          <a:prstGeom prst="rect">
            <a:avLst/>
          </a:prstGeom>
          <a:solidFill>
            <a:schemeClr val="bg1"/>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HẠM DUYÊN 7 - 9Slide.vn">
            <a:extLst>
              <a:ext uri="{FF2B5EF4-FFF2-40B4-BE49-F238E27FC236}">
                <a16:creationId xmlns:a16="http://schemas.microsoft.com/office/drawing/2014/main" id="{F74E2F0D-01F0-D042-555F-F49126430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60" t="2449" r="3566" b="51429"/>
          <a:stretch>
            <a:fillRect/>
          </a:stretch>
        </p:blipFill>
        <p:spPr bwMode="auto">
          <a:xfrm>
            <a:off x="5358847" y="543592"/>
            <a:ext cx="1870378" cy="88555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HẠM DUYÊN 8 - 9Slide.vn">
            <a:extLst>
              <a:ext uri="{FF2B5EF4-FFF2-40B4-BE49-F238E27FC236}">
                <a16:creationId xmlns:a16="http://schemas.microsoft.com/office/drawing/2014/main" id="{A8A4312B-CCB2-3836-4BF9-B14C5C75E97B}"/>
              </a:ext>
            </a:extLst>
          </p:cNvPr>
          <p:cNvPicPr>
            <a:picLocks noChangeAspect="1"/>
          </p:cNvPicPr>
          <p:nvPr/>
        </p:nvPicPr>
        <p:blipFill>
          <a:blip r:embed="rId5">
            <a:extLst>
              <a:ext uri="{28A0092B-C50C-407E-A947-70E740481C1C}">
                <a14:useLocalDpi xmlns:a14="http://schemas.microsoft.com/office/drawing/2010/main" val="0"/>
              </a:ext>
            </a:extLst>
          </a:blip>
          <a:srcRect l="9375" t="6810" r="5699" b="52767"/>
          <a:stretch>
            <a:fillRect/>
          </a:stretch>
        </p:blipFill>
        <p:spPr>
          <a:xfrm>
            <a:off x="9630933" y="543592"/>
            <a:ext cx="1870378" cy="88555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p:spPr>
      </p:pic>
      <p:pic>
        <p:nvPicPr>
          <p:cNvPr id="12" name="PHẠM DUYÊN 9 - 9Slide.vn">
            <a:extLst>
              <a:ext uri="{FF2B5EF4-FFF2-40B4-BE49-F238E27FC236}">
                <a16:creationId xmlns:a16="http://schemas.microsoft.com/office/drawing/2014/main" id="{19C79E05-3E1C-AF83-1A6C-3FACA7B01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60" t="2449" r="3566" b="51429"/>
          <a:stretch>
            <a:fillRect/>
          </a:stretch>
        </p:blipFill>
        <p:spPr bwMode="auto">
          <a:xfrm>
            <a:off x="7494890" y="543592"/>
            <a:ext cx="1870378" cy="88555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6" name="PHẠM DUYÊN 10 - 9Slide.vn">
            <a:extLst>
              <a:ext uri="{FF2B5EF4-FFF2-40B4-BE49-F238E27FC236}">
                <a16:creationId xmlns:a16="http://schemas.microsoft.com/office/drawing/2014/main" id="{71E8BBC1-5F71-9D48-EDED-8BFFC7F10C5D}"/>
              </a:ext>
            </a:extLst>
          </p:cNvPr>
          <p:cNvCxnSpPr>
            <a:cxnSpLocks/>
          </p:cNvCxnSpPr>
          <p:nvPr/>
        </p:nvCxnSpPr>
        <p:spPr>
          <a:xfrm>
            <a:off x="4035425" y="1029654"/>
            <a:ext cx="107201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0" name="PHẠM DUYÊN 11 - 9Slide.vn">
            <a:extLst>
              <a:ext uri="{FF2B5EF4-FFF2-40B4-BE49-F238E27FC236}">
                <a16:creationId xmlns:a16="http://schemas.microsoft.com/office/drawing/2014/main" id="{A58D766E-353E-FCE9-7835-166A72CCA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42" y="1593199"/>
            <a:ext cx="869716" cy="1389346"/>
          </a:xfrm>
          <a:prstGeom prst="rect">
            <a:avLst/>
          </a:prstGeom>
        </p:spPr>
      </p:pic>
      <p:sp>
        <p:nvSpPr>
          <p:cNvPr id="41" name="PHẠM DUYÊN 12 - 9Slide.vn">
            <a:extLst>
              <a:ext uri="{FF2B5EF4-FFF2-40B4-BE49-F238E27FC236}">
                <a16:creationId xmlns:a16="http://schemas.microsoft.com/office/drawing/2014/main" id="{2BA582AF-EE20-8AE5-80AA-CA4DB649B937}"/>
              </a:ext>
            </a:extLst>
          </p:cNvPr>
          <p:cNvSpPr/>
          <p:nvPr/>
        </p:nvSpPr>
        <p:spPr>
          <a:xfrm>
            <a:off x="1905000" y="1799243"/>
            <a:ext cx="2129968" cy="1152856"/>
          </a:xfrm>
          <a:prstGeom prst="rect">
            <a:avLst/>
          </a:prstGeom>
          <a:solidFill>
            <a:schemeClr val="bg1"/>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HẠM DUYÊN 13 - 9Slide.vn">
            <a:extLst>
              <a:ext uri="{FF2B5EF4-FFF2-40B4-BE49-F238E27FC236}">
                <a16:creationId xmlns:a16="http://schemas.microsoft.com/office/drawing/2014/main" id="{6C02A640-D232-1415-CC49-701E18FC2406}"/>
              </a:ext>
            </a:extLst>
          </p:cNvPr>
          <p:cNvPicPr>
            <a:picLocks noChangeAspect="1"/>
          </p:cNvPicPr>
          <p:nvPr/>
        </p:nvPicPr>
        <p:blipFill>
          <a:blip r:embed="rId3"/>
          <a:srcRect/>
          <a:stretch>
            <a:fillRect/>
          </a:stretch>
        </p:blipFill>
        <p:spPr>
          <a:xfrm rot="802857">
            <a:off x="2678914" y="2004585"/>
            <a:ext cx="319129" cy="690674"/>
          </a:xfrm>
          <a:prstGeom prst="rect">
            <a:avLst/>
          </a:prstGeom>
        </p:spPr>
      </p:pic>
      <p:sp>
        <p:nvSpPr>
          <p:cNvPr id="43" name="PHẠM DUYÊN 14 - 9Slide.vn">
            <a:extLst>
              <a:ext uri="{FF2B5EF4-FFF2-40B4-BE49-F238E27FC236}">
                <a16:creationId xmlns:a16="http://schemas.microsoft.com/office/drawing/2014/main" id="{0A64E919-DBD5-988A-F888-B7399E14D91F}"/>
              </a:ext>
            </a:extLst>
          </p:cNvPr>
          <p:cNvSpPr/>
          <p:nvPr/>
        </p:nvSpPr>
        <p:spPr>
          <a:xfrm>
            <a:off x="5109031" y="1799243"/>
            <a:ext cx="4479644" cy="1152856"/>
          </a:xfrm>
          <a:prstGeom prst="rect">
            <a:avLst/>
          </a:prstGeom>
          <a:solidFill>
            <a:schemeClr val="bg1"/>
          </a:solidFill>
          <a:ln>
            <a:no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70C0"/>
                </a:solidFill>
                <a:latin typeface="+mj-lt"/>
              </a:rPr>
              <a:t>?</a:t>
            </a:r>
          </a:p>
        </p:txBody>
      </p:sp>
      <p:pic>
        <p:nvPicPr>
          <p:cNvPr id="55" name="PHẠM DUYÊN 15 - 9Slide.vn">
            <a:extLst>
              <a:ext uri="{FF2B5EF4-FFF2-40B4-BE49-F238E27FC236}">
                <a16:creationId xmlns:a16="http://schemas.microsoft.com/office/drawing/2014/main" id="{7F8223BC-2BB3-02AE-619A-47978FE1A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60" t="2449" r="3566" b="51429"/>
          <a:stretch>
            <a:fillRect/>
          </a:stretch>
        </p:blipFill>
        <p:spPr bwMode="auto">
          <a:xfrm>
            <a:off x="5358847" y="1940592"/>
            <a:ext cx="1870378" cy="88555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HẠM DUYÊN 16 - 9Slide.vn">
            <a:extLst>
              <a:ext uri="{FF2B5EF4-FFF2-40B4-BE49-F238E27FC236}">
                <a16:creationId xmlns:a16="http://schemas.microsoft.com/office/drawing/2014/main" id="{5A150368-E060-AE02-EF99-D3EDA9F5A4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34" t="3129" r="4011" b="50748"/>
          <a:stretch>
            <a:fillRect/>
          </a:stretch>
        </p:blipFill>
        <p:spPr bwMode="auto">
          <a:xfrm>
            <a:off x="7467906" y="1940593"/>
            <a:ext cx="1897362" cy="885556"/>
          </a:xfrm>
          <a:custGeom>
            <a:avLst/>
            <a:gdLst>
              <a:gd name="connsiteX0" fmla="*/ 0 w 6634068"/>
              <a:gd name="connsiteY0" fmla="*/ 0 h 3163076"/>
              <a:gd name="connsiteX1" fmla="*/ 6634068 w 6634068"/>
              <a:gd name="connsiteY1" fmla="*/ 0 h 3163076"/>
              <a:gd name="connsiteX2" fmla="*/ 6634068 w 6634068"/>
              <a:gd name="connsiteY2" fmla="*/ 3163076 h 3163076"/>
              <a:gd name="connsiteX3" fmla="*/ 0 w 6634068"/>
              <a:gd name="connsiteY3" fmla="*/ 3163076 h 3163076"/>
              <a:gd name="connsiteX4" fmla="*/ 0 w 6634068"/>
              <a:gd name="connsiteY4" fmla="*/ 0 h 316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4068" h="3163076">
                <a:moveTo>
                  <a:pt x="0" y="0"/>
                </a:moveTo>
                <a:lnTo>
                  <a:pt x="6634068" y="0"/>
                </a:lnTo>
                <a:lnTo>
                  <a:pt x="6634068" y="3163076"/>
                </a:lnTo>
                <a:lnTo>
                  <a:pt x="0" y="3163076"/>
                </a:lnTo>
                <a:lnTo>
                  <a:pt x="0" y="0"/>
                </a:lnTo>
                <a:close/>
              </a:path>
            </a:pathLst>
          </a:custGeom>
          <a:noFill/>
          <a:effectLst>
            <a:glow rad="635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57" name="PHẠM DUYÊN 17 - 9Slide.vn">
            <a:extLst>
              <a:ext uri="{FF2B5EF4-FFF2-40B4-BE49-F238E27FC236}">
                <a16:creationId xmlns:a16="http://schemas.microsoft.com/office/drawing/2014/main" id="{5E9DBC87-358A-178B-04C3-3E1603FAF553}"/>
              </a:ext>
            </a:extLst>
          </p:cNvPr>
          <p:cNvCxnSpPr>
            <a:cxnSpLocks/>
          </p:cNvCxnSpPr>
          <p:nvPr/>
        </p:nvCxnSpPr>
        <p:spPr>
          <a:xfrm>
            <a:off x="4038600" y="2418955"/>
            <a:ext cx="106884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9" name="PHẠM DUYÊN 19 - 9Slide.vn">
            <a:extLst>
              <a:ext uri="{FF2B5EF4-FFF2-40B4-BE49-F238E27FC236}">
                <a16:creationId xmlns:a16="http://schemas.microsoft.com/office/drawing/2014/main" id="{D9EADF7E-C872-3B66-6FEB-62C8881C476F}"/>
              </a:ext>
            </a:extLst>
          </p:cNvPr>
          <p:cNvSpPr/>
          <p:nvPr/>
        </p:nvSpPr>
        <p:spPr>
          <a:xfrm>
            <a:off x="5105400" y="3130201"/>
            <a:ext cx="1828800" cy="520398"/>
          </a:xfrm>
          <a:prstGeom prst="roundRect">
            <a:avLst/>
          </a:prstGeom>
          <a:solidFill>
            <a:srgbClr val="E56E7A"/>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latin typeface="#9Slide03 BoosterNextFYBlack" panose="02000A03000000020004" pitchFamily="2" charset="0"/>
              </a:rPr>
              <a:t>Bài giải</a:t>
            </a:r>
          </a:p>
        </p:txBody>
      </p:sp>
      <p:grpSp>
        <p:nvGrpSpPr>
          <p:cNvPr id="2" name="Group 1">
            <a:extLst>
              <a:ext uri="{FF2B5EF4-FFF2-40B4-BE49-F238E27FC236}">
                <a16:creationId xmlns:a16="http://schemas.microsoft.com/office/drawing/2014/main" id="{71702C1F-953B-749E-655F-7A12E4468A67}"/>
              </a:ext>
            </a:extLst>
          </p:cNvPr>
          <p:cNvGrpSpPr/>
          <p:nvPr/>
        </p:nvGrpSpPr>
        <p:grpSpPr>
          <a:xfrm>
            <a:off x="1905000" y="3802999"/>
            <a:ext cx="8256037" cy="2654299"/>
            <a:chOff x="1905000" y="3802999"/>
            <a:chExt cx="8256037" cy="2654299"/>
          </a:xfrm>
        </p:grpSpPr>
        <p:sp>
          <p:nvSpPr>
            <p:cNvPr id="58" name="PHẠM DUYÊN 18 - 9Slide.vn">
              <a:extLst>
                <a:ext uri="{FF2B5EF4-FFF2-40B4-BE49-F238E27FC236}">
                  <a16:creationId xmlns:a16="http://schemas.microsoft.com/office/drawing/2014/main" id="{6716C583-1FDB-E25C-E946-3498E9E634DA}"/>
                </a:ext>
              </a:extLst>
            </p:cNvPr>
            <p:cNvSpPr/>
            <p:nvPr/>
          </p:nvSpPr>
          <p:spPr>
            <a:xfrm>
              <a:off x="1905000" y="3812523"/>
              <a:ext cx="8256037" cy="2644775"/>
            </a:xfrm>
            <a:prstGeom prst="roundRect">
              <a:avLst>
                <a:gd name="adj" fmla="val 76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just"/>
              <a:endParaRPr lang="en-US" sz="4000">
                <a:solidFill>
                  <a:schemeClr val="tx1">
                    <a:lumMod val="85000"/>
                    <a:lumOff val="15000"/>
                  </a:schemeClr>
                </a:solidFill>
              </a:endParaRPr>
            </a:p>
          </p:txBody>
        </p:sp>
        <p:sp>
          <p:nvSpPr>
            <p:cNvPr id="60" name="PHẠM DUYÊN 20 - 9Slide.vn">
              <a:extLst>
                <a:ext uri="{FF2B5EF4-FFF2-40B4-BE49-F238E27FC236}">
                  <a16:creationId xmlns:a16="http://schemas.microsoft.com/office/drawing/2014/main" id="{CC54FDB6-3560-27BD-B574-BD387A118CFF}"/>
                </a:ext>
              </a:extLst>
            </p:cNvPr>
            <p:cNvSpPr txBox="1"/>
            <p:nvPr/>
          </p:nvSpPr>
          <p:spPr>
            <a:xfrm>
              <a:off x="2357868" y="3802999"/>
              <a:ext cx="4826000" cy="553998"/>
            </a:xfrm>
            <a:prstGeom prst="rect">
              <a:avLst/>
            </a:prstGeom>
            <a:noFill/>
          </p:spPr>
          <p:txBody>
            <a:bodyPr wrap="square" rtlCol="0">
              <a:spAutoFit/>
            </a:bodyPr>
            <a:lstStyle/>
            <a:p>
              <a:r>
                <a:rPr lang="en-US" sz="3000" b="1" spc="-40">
                  <a:solidFill>
                    <a:schemeClr val="tx1">
                      <a:lumMod val="85000"/>
                      <a:lumOff val="15000"/>
                    </a:schemeClr>
                  </a:solidFill>
                </a:rPr>
                <a:t>Số tiền mà Nam có là:</a:t>
              </a:r>
            </a:p>
          </p:txBody>
        </p:sp>
        <p:sp>
          <p:nvSpPr>
            <p:cNvPr id="61" name="PHẠM DUYÊN 21 - 9Slide.vn">
              <a:extLst>
                <a:ext uri="{FF2B5EF4-FFF2-40B4-BE49-F238E27FC236}">
                  <a16:creationId xmlns:a16="http://schemas.microsoft.com/office/drawing/2014/main" id="{66DA5531-0503-F7E4-38DB-493E7BE0DC82}"/>
                </a:ext>
              </a:extLst>
            </p:cNvPr>
            <p:cNvSpPr txBox="1"/>
            <p:nvPr/>
          </p:nvSpPr>
          <p:spPr>
            <a:xfrm>
              <a:off x="3373867" y="4333224"/>
              <a:ext cx="6684533" cy="553998"/>
            </a:xfrm>
            <a:prstGeom prst="rect">
              <a:avLst/>
            </a:prstGeom>
            <a:noFill/>
          </p:spPr>
          <p:txBody>
            <a:bodyPr wrap="square" rtlCol="0">
              <a:spAutoFit/>
            </a:bodyPr>
            <a:lstStyle/>
            <a:p>
              <a:r>
                <a:rPr lang="en-US" sz="3000" spc="-40" dirty="0">
                  <a:solidFill>
                    <a:schemeClr val="tx1">
                      <a:lumMod val="85000"/>
                      <a:lumOff val="15000"/>
                    </a:schemeClr>
                  </a:solidFill>
                </a:rPr>
                <a:t>2 000 + 2 000 + 5 000 =</a:t>
              </a:r>
              <a:r>
                <a:rPr lang="en-US" sz="3000" b="1" spc="-40" dirty="0">
                  <a:solidFill>
                    <a:schemeClr val="tx1">
                      <a:lumMod val="85000"/>
                      <a:lumOff val="15000"/>
                    </a:schemeClr>
                  </a:solidFill>
                  <a:latin typeface="+mj-lt"/>
                </a:rPr>
                <a:t>             </a:t>
              </a:r>
              <a:r>
                <a:rPr lang="en-US" sz="3000" b="1" spc="-40" dirty="0">
                  <a:solidFill>
                    <a:schemeClr val="tx1">
                      <a:lumMod val="85000"/>
                      <a:lumOff val="15000"/>
                    </a:schemeClr>
                  </a:solidFill>
                </a:rPr>
                <a:t>(</a:t>
              </a:r>
              <a:r>
                <a:rPr lang="en-US" sz="3000" b="1" spc="-40" dirty="0" err="1">
                  <a:solidFill>
                    <a:schemeClr val="tx1">
                      <a:lumMod val="85000"/>
                      <a:lumOff val="15000"/>
                    </a:schemeClr>
                  </a:solidFill>
                </a:rPr>
                <a:t>đồng</a:t>
              </a:r>
              <a:r>
                <a:rPr lang="en-US" sz="3000" b="1" spc="-40" dirty="0">
                  <a:solidFill>
                    <a:schemeClr val="tx1">
                      <a:lumMod val="85000"/>
                      <a:lumOff val="15000"/>
                    </a:schemeClr>
                  </a:solidFill>
                </a:rPr>
                <a:t>)</a:t>
              </a:r>
            </a:p>
          </p:txBody>
        </p:sp>
        <p:sp>
          <p:nvSpPr>
            <p:cNvPr id="62" name="PHẠM DUYÊN 22 - 9Slide.vn">
              <a:extLst>
                <a:ext uri="{FF2B5EF4-FFF2-40B4-BE49-F238E27FC236}">
                  <a16:creationId xmlns:a16="http://schemas.microsoft.com/office/drawing/2014/main" id="{9A2B2334-4804-D6DA-5DEC-90884385A915}"/>
                </a:ext>
              </a:extLst>
            </p:cNvPr>
            <p:cNvSpPr txBox="1"/>
            <p:nvPr/>
          </p:nvSpPr>
          <p:spPr>
            <a:xfrm>
              <a:off x="7136096" y="4333224"/>
              <a:ext cx="1698772" cy="553998"/>
            </a:xfrm>
            <a:prstGeom prst="rect">
              <a:avLst/>
            </a:prstGeom>
            <a:noFill/>
          </p:spPr>
          <p:txBody>
            <a:bodyPr wrap="square" rtlCol="0">
              <a:spAutoFit/>
            </a:bodyPr>
            <a:lstStyle/>
            <a:p>
              <a:pPr algn="ctr"/>
              <a:r>
                <a:rPr lang="en-US" sz="3000" b="1" spc="-40" dirty="0">
                  <a:solidFill>
                    <a:schemeClr val="accent5"/>
                  </a:solidFill>
                  <a:latin typeface="+mj-lt"/>
                </a:rPr>
                <a:t>9 000</a:t>
              </a:r>
            </a:p>
          </p:txBody>
        </p:sp>
        <p:sp>
          <p:nvSpPr>
            <p:cNvPr id="63" name="PHẠM DUYÊN 23 - 9Slide.vn">
              <a:extLst>
                <a:ext uri="{FF2B5EF4-FFF2-40B4-BE49-F238E27FC236}">
                  <a16:creationId xmlns:a16="http://schemas.microsoft.com/office/drawing/2014/main" id="{B4B76C10-B899-1F39-ADAC-576D1BA30655}"/>
                </a:ext>
              </a:extLst>
            </p:cNvPr>
            <p:cNvSpPr txBox="1"/>
            <p:nvPr/>
          </p:nvSpPr>
          <p:spPr>
            <a:xfrm>
              <a:off x="2357868" y="4863449"/>
              <a:ext cx="4826000" cy="553998"/>
            </a:xfrm>
            <a:prstGeom prst="rect">
              <a:avLst/>
            </a:prstGeom>
            <a:noFill/>
          </p:spPr>
          <p:txBody>
            <a:bodyPr wrap="square" rtlCol="0">
              <a:spAutoFit/>
            </a:bodyPr>
            <a:lstStyle/>
            <a:p>
              <a:r>
                <a:rPr lang="en-US" sz="3000" b="1" spc="-40">
                  <a:solidFill>
                    <a:schemeClr val="tx1">
                      <a:lumMod val="85000"/>
                      <a:lumOff val="15000"/>
                    </a:schemeClr>
                  </a:solidFill>
                </a:rPr>
                <a:t>Số tiền Việt phải trả là:</a:t>
              </a:r>
            </a:p>
          </p:txBody>
        </p:sp>
        <p:sp>
          <p:nvSpPr>
            <p:cNvPr id="64" name="PHẠM DUYÊN 24 - 9Slide.vn">
              <a:extLst>
                <a:ext uri="{FF2B5EF4-FFF2-40B4-BE49-F238E27FC236}">
                  <a16:creationId xmlns:a16="http://schemas.microsoft.com/office/drawing/2014/main" id="{FC7FF01B-8313-3906-A0D2-3037433FA4C3}"/>
                </a:ext>
              </a:extLst>
            </p:cNvPr>
            <p:cNvSpPr txBox="1"/>
            <p:nvPr/>
          </p:nvSpPr>
          <p:spPr>
            <a:xfrm>
              <a:off x="3373867" y="5393674"/>
              <a:ext cx="4330701" cy="553998"/>
            </a:xfrm>
            <a:prstGeom prst="rect">
              <a:avLst/>
            </a:prstGeom>
            <a:noFill/>
          </p:spPr>
          <p:txBody>
            <a:bodyPr wrap="square" rtlCol="0">
              <a:spAutoFit/>
            </a:bodyPr>
            <a:lstStyle/>
            <a:p>
              <a:r>
                <a:rPr lang="en-US" sz="3000" spc="-40" dirty="0">
                  <a:solidFill>
                    <a:schemeClr val="tx1">
                      <a:lumMod val="85000"/>
                      <a:lumOff val="15000"/>
                    </a:schemeClr>
                  </a:solidFill>
                </a:rPr>
                <a:t>9 000 : 3 =             </a:t>
              </a:r>
              <a:r>
                <a:rPr lang="en-US" sz="3000" b="1" spc="-40" dirty="0">
                  <a:solidFill>
                    <a:schemeClr val="tx1">
                      <a:lumMod val="85000"/>
                      <a:lumOff val="15000"/>
                    </a:schemeClr>
                  </a:solidFill>
                </a:rPr>
                <a:t>(</a:t>
              </a:r>
              <a:r>
                <a:rPr lang="en-US" sz="3000" b="1" spc="-40" dirty="0" err="1">
                  <a:solidFill>
                    <a:schemeClr val="tx1">
                      <a:lumMod val="85000"/>
                      <a:lumOff val="15000"/>
                    </a:schemeClr>
                  </a:solidFill>
                </a:rPr>
                <a:t>đồng</a:t>
              </a:r>
              <a:r>
                <a:rPr lang="en-US" sz="3000" b="1" spc="-40" dirty="0">
                  <a:solidFill>
                    <a:schemeClr val="tx1">
                      <a:lumMod val="85000"/>
                      <a:lumOff val="15000"/>
                    </a:schemeClr>
                  </a:solidFill>
                </a:rPr>
                <a:t>)</a:t>
              </a:r>
            </a:p>
          </p:txBody>
        </p:sp>
        <p:sp>
          <p:nvSpPr>
            <p:cNvPr id="65" name="PHẠM DUYÊN 25 - 9Slide.vn">
              <a:extLst>
                <a:ext uri="{FF2B5EF4-FFF2-40B4-BE49-F238E27FC236}">
                  <a16:creationId xmlns:a16="http://schemas.microsoft.com/office/drawing/2014/main" id="{EAC83E3A-B664-504F-6783-5090A8D3C5CC}"/>
                </a:ext>
              </a:extLst>
            </p:cNvPr>
            <p:cNvSpPr txBox="1"/>
            <p:nvPr/>
          </p:nvSpPr>
          <p:spPr>
            <a:xfrm>
              <a:off x="4923268" y="5393674"/>
              <a:ext cx="1698772" cy="553998"/>
            </a:xfrm>
            <a:prstGeom prst="rect">
              <a:avLst/>
            </a:prstGeom>
            <a:noFill/>
          </p:spPr>
          <p:txBody>
            <a:bodyPr wrap="square" rtlCol="0">
              <a:spAutoFit/>
            </a:bodyPr>
            <a:lstStyle/>
            <a:p>
              <a:pPr algn="ctr"/>
              <a:r>
                <a:rPr lang="en-US" sz="3000" b="1" spc="-40" dirty="0">
                  <a:solidFill>
                    <a:schemeClr val="accent5"/>
                  </a:solidFill>
                  <a:latin typeface="+mj-lt"/>
                </a:rPr>
                <a:t>3 000</a:t>
              </a:r>
            </a:p>
          </p:txBody>
        </p:sp>
        <p:sp>
          <p:nvSpPr>
            <p:cNvPr id="66" name="PHẠM DUYÊN 26 - 9Slide.vn">
              <a:extLst>
                <a:ext uri="{FF2B5EF4-FFF2-40B4-BE49-F238E27FC236}">
                  <a16:creationId xmlns:a16="http://schemas.microsoft.com/office/drawing/2014/main" id="{7A2EB3A2-9BF6-EAD1-997C-FBB7172E7236}"/>
                </a:ext>
              </a:extLst>
            </p:cNvPr>
            <p:cNvSpPr txBox="1"/>
            <p:nvPr/>
          </p:nvSpPr>
          <p:spPr>
            <a:xfrm>
              <a:off x="4913039" y="5879527"/>
              <a:ext cx="1638301" cy="553998"/>
            </a:xfrm>
            <a:prstGeom prst="rect">
              <a:avLst/>
            </a:prstGeom>
            <a:noFill/>
          </p:spPr>
          <p:txBody>
            <a:bodyPr wrap="square" rtlCol="0">
              <a:spAutoFit/>
            </a:bodyPr>
            <a:lstStyle/>
            <a:p>
              <a:r>
                <a:rPr lang="en-US" sz="3000" spc="-40" dirty="0" err="1">
                  <a:solidFill>
                    <a:schemeClr val="tx1">
                      <a:lumMod val="85000"/>
                      <a:lumOff val="15000"/>
                    </a:schemeClr>
                  </a:solidFill>
                </a:rPr>
                <a:t>Đáp</a:t>
              </a:r>
              <a:r>
                <a:rPr lang="en-US" sz="3000" spc="-40" dirty="0">
                  <a:solidFill>
                    <a:schemeClr val="tx1">
                      <a:lumMod val="85000"/>
                      <a:lumOff val="15000"/>
                    </a:schemeClr>
                  </a:solidFill>
                </a:rPr>
                <a:t> </a:t>
              </a:r>
              <a:r>
                <a:rPr lang="en-US" sz="3000" spc="-40" dirty="0" err="1">
                  <a:solidFill>
                    <a:schemeClr val="tx1">
                      <a:lumMod val="85000"/>
                      <a:lumOff val="15000"/>
                    </a:schemeClr>
                  </a:solidFill>
                </a:rPr>
                <a:t>số</a:t>
              </a:r>
              <a:r>
                <a:rPr lang="en-US" sz="3000" spc="-40" dirty="0">
                  <a:solidFill>
                    <a:schemeClr val="tx1">
                      <a:lumMod val="85000"/>
                      <a:lumOff val="15000"/>
                    </a:schemeClr>
                  </a:solidFill>
                </a:rPr>
                <a:t>:</a:t>
              </a:r>
            </a:p>
          </p:txBody>
        </p:sp>
        <p:sp>
          <p:nvSpPr>
            <p:cNvPr id="67" name="PHẠM DUYÊN 27 - 9Slide.vn">
              <a:extLst>
                <a:ext uri="{FF2B5EF4-FFF2-40B4-BE49-F238E27FC236}">
                  <a16:creationId xmlns:a16="http://schemas.microsoft.com/office/drawing/2014/main" id="{EB574235-8826-3C51-ED2E-B50C1D26E68D}"/>
                </a:ext>
              </a:extLst>
            </p:cNvPr>
            <p:cNvSpPr txBox="1"/>
            <p:nvPr/>
          </p:nvSpPr>
          <p:spPr>
            <a:xfrm>
              <a:off x="6335440" y="5879527"/>
              <a:ext cx="2264932" cy="553998"/>
            </a:xfrm>
            <a:prstGeom prst="rect">
              <a:avLst/>
            </a:prstGeom>
            <a:noFill/>
          </p:spPr>
          <p:txBody>
            <a:bodyPr wrap="square" rtlCol="0">
              <a:spAutoFit/>
            </a:bodyPr>
            <a:lstStyle/>
            <a:p>
              <a:pPr algn="ctr"/>
              <a:r>
                <a:rPr lang="en-US" sz="3000" b="1" spc="-40" dirty="0">
                  <a:solidFill>
                    <a:schemeClr val="accent5"/>
                  </a:solidFill>
                  <a:latin typeface="+mj-lt"/>
                </a:rPr>
                <a:t>3 000 </a:t>
              </a:r>
              <a:r>
                <a:rPr lang="en-US" sz="3000" b="1" spc="-40" dirty="0" err="1">
                  <a:solidFill>
                    <a:schemeClr val="tx1">
                      <a:lumMod val="85000"/>
                      <a:lumOff val="15000"/>
                    </a:schemeClr>
                  </a:solidFill>
                </a:rPr>
                <a:t>đồng</a:t>
              </a:r>
              <a:endParaRPr lang="en-US" sz="3000" b="1" spc="-40" dirty="0">
                <a:solidFill>
                  <a:schemeClr val="tx1">
                    <a:lumMod val="85000"/>
                    <a:lumOff val="15000"/>
                  </a:schemeClr>
                </a:solidFill>
              </a:endParaRPr>
            </a:p>
          </p:txBody>
        </p:sp>
      </p:grpSp>
    </p:spTree>
    <p:extLst>
      <p:ext uri="{BB962C8B-B14F-4D97-AF65-F5344CB8AC3E}">
        <p14:creationId xmlns:p14="http://schemas.microsoft.com/office/powerpoint/2010/main" val="245144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15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1500"/>
                                        <p:tgtEl>
                                          <p:spTgt spid="14"/>
                                        </p:tgtEl>
                                      </p:cBhvr>
                                    </p:animEffect>
                                  </p:childTnLst>
                                </p:cTn>
                              </p:par>
                              <p:par>
                                <p:cTn id="29" presetID="22" presetClass="entr" presetSubtype="8"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500" fill="hold"/>
                                        <p:tgtEl>
                                          <p:spTgt spid="42"/>
                                        </p:tgtEl>
                                        <p:attrNameLst>
                                          <p:attrName>ppt_w</p:attrName>
                                        </p:attrNameLst>
                                      </p:cBhvr>
                                      <p:tavLst>
                                        <p:tav tm="0">
                                          <p:val>
                                            <p:fltVal val="0"/>
                                          </p:val>
                                        </p:tav>
                                        <p:tav tm="100000">
                                          <p:val>
                                            <p:strVal val="#ppt_w"/>
                                          </p:val>
                                        </p:tav>
                                      </p:tavLst>
                                    </p:anim>
                                    <p:anim calcmode="lin" valueType="num">
                                      <p:cBhvr>
                                        <p:cTn id="43" dur="1500" fill="hold"/>
                                        <p:tgtEl>
                                          <p:spTgt spid="42"/>
                                        </p:tgtEl>
                                        <p:attrNameLst>
                                          <p:attrName>ppt_h</p:attrName>
                                        </p:attrNameLst>
                                      </p:cBhvr>
                                      <p:tavLst>
                                        <p:tav tm="0">
                                          <p:val>
                                            <p:fltVal val="0"/>
                                          </p:val>
                                        </p:tav>
                                        <p:tav tm="100000">
                                          <p:val>
                                            <p:strVal val="#ppt_h"/>
                                          </p:val>
                                        </p:tav>
                                      </p:tavLst>
                                    </p:anim>
                                    <p:anim calcmode="lin" valueType="num">
                                      <p:cBhvr>
                                        <p:cTn id="44" dur="1500" fill="hold"/>
                                        <p:tgtEl>
                                          <p:spTgt spid="42"/>
                                        </p:tgtEl>
                                        <p:attrNameLst>
                                          <p:attrName>style.rotation</p:attrName>
                                        </p:attrNameLst>
                                      </p:cBhvr>
                                      <p:tavLst>
                                        <p:tav tm="0">
                                          <p:val>
                                            <p:fltVal val="90"/>
                                          </p:val>
                                        </p:tav>
                                        <p:tav tm="100000">
                                          <p:val>
                                            <p:fltVal val="0"/>
                                          </p:val>
                                        </p:tav>
                                      </p:tavLst>
                                    </p:anim>
                                    <p:animEffect transition="in" filter="fade">
                                      <p:cBhvr>
                                        <p:cTn id="45" dur="1500"/>
                                        <p:tgtEl>
                                          <p:spTgt spid="42"/>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heel(1)">
                                      <p:cBhvr>
                                        <p:cTn id="48" dur="1500"/>
                                        <p:tgtEl>
                                          <p:spTgt spid="43"/>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heel(1)">
                                      <p:cBhvr>
                                        <p:cTn id="51" dur="1500"/>
                                        <p:tgtEl>
                                          <p:spTgt spid="41"/>
                                        </p:tgtEl>
                                      </p:cBhvr>
                                    </p:animEffect>
                                  </p:childTnLst>
                                </p:cTn>
                              </p:par>
                              <p:par>
                                <p:cTn id="52" presetID="22" presetClass="entr" presetSubtype="8" fill="hold"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wipe(left)">
                                      <p:cBhvr>
                                        <p:cTn id="54" dur="1500"/>
                                        <p:tgtEl>
                                          <p:spTgt spid="5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wipe(up)">
                                      <p:cBhvr>
                                        <p:cTn id="59" dur="500"/>
                                        <p:tgtEl>
                                          <p:spTgt spid="59"/>
                                        </p:tgtEl>
                                      </p:cBhvr>
                                    </p:animEffect>
                                  </p:childTnLst>
                                </p:cTn>
                              </p:par>
                              <p:par>
                                <p:cTn id="60" presetID="22" presetClass="entr" presetSubtype="1"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up)">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500"/>
                                        <p:tgtEl>
                                          <p:spTgt spid="43"/>
                                        </p:tgtEl>
                                        <p:attrNameLst>
                                          <p:attrName>ppt_w</p:attrName>
                                        </p:attrNameLst>
                                      </p:cBhvr>
                                      <p:tavLst>
                                        <p:tav tm="0">
                                          <p:val>
                                            <p:strVal val="ppt_w"/>
                                          </p:val>
                                        </p:tav>
                                        <p:tav tm="100000">
                                          <p:val>
                                            <p:fltVal val="0"/>
                                          </p:val>
                                        </p:tav>
                                      </p:tavLst>
                                    </p:anim>
                                    <p:anim calcmode="lin" valueType="num">
                                      <p:cBhvr>
                                        <p:cTn id="67" dur="500"/>
                                        <p:tgtEl>
                                          <p:spTgt spid="43"/>
                                        </p:tgtEl>
                                        <p:attrNameLst>
                                          <p:attrName>ppt_h</p:attrName>
                                        </p:attrNameLst>
                                      </p:cBhvr>
                                      <p:tavLst>
                                        <p:tav tm="0">
                                          <p:val>
                                            <p:strVal val="ppt_h"/>
                                          </p:val>
                                        </p:tav>
                                        <p:tav tm="100000">
                                          <p:val>
                                            <p:fltVal val="0"/>
                                          </p:val>
                                        </p:tav>
                                      </p:tavLst>
                                    </p:anim>
                                    <p:animEffect transition="out" filter="fade">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childTnLst>
                          </p:cTn>
                        </p:par>
                        <p:par>
                          <p:cTn id="74" fill="hold">
                            <p:stCondLst>
                              <p:cond delay="1000"/>
                            </p:stCondLst>
                            <p:childTnLst>
                              <p:par>
                                <p:cTn id="75" presetID="2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1" grpId="0" animBg="1"/>
      <p:bldP spid="43" grpId="0" animBg="1"/>
      <p:bldP spid="43" grpId="1" animBg="1"/>
      <p:bldP spid="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E84D6-3C41-84DF-8394-8504CAA8614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l="814" r="2439"/>
          <a:stretch/>
        </p:blipFill>
        <p:spPr>
          <a:xfrm>
            <a:off x="1295400" y="256349"/>
            <a:ext cx="8686800" cy="3477451"/>
          </a:xfrm>
          <a:prstGeom prst="rect">
            <a:avLst/>
          </a:prstGeom>
        </p:spPr>
      </p:pic>
      <p:pic>
        <p:nvPicPr>
          <p:cNvPr id="5" name="Picture 4">
            <a:extLst>
              <a:ext uri="{FF2B5EF4-FFF2-40B4-BE49-F238E27FC236}">
                <a16:creationId xmlns:a16="http://schemas.microsoft.com/office/drawing/2014/main" id="{E27192EC-D813-A505-3F8D-807E7C1DD8E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rcRect l="3121" r="2570"/>
          <a:stretch/>
        </p:blipFill>
        <p:spPr>
          <a:xfrm>
            <a:off x="1752600" y="3886200"/>
            <a:ext cx="8610600" cy="2658597"/>
          </a:xfrm>
          <a:prstGeom prst="rect">
            <a:avLst/>
          </a:prstGeom>
        </p:spPr>
      </p:pic>
      <p:sp>
        <p:nvSpPr>
          <p:cNvPr id="2" name="Cloud Callout 16">
            <a:extLst>
              <a:ext uri="{FF2B5EF4-FFF2-40B4-BE49-F238E27FC236}">
                <a16:creationId xmlns:a16="http://schemas.microsoft.com/office/drawing/2014/main" id="{9ECF269B-C42C-AF27-EA2A-E6C4A9F476CE}"/>
              </a:ext>
            </a:extLst>
          </p:cNvPr>
          <p:cNvSpPr/>
          <p:nvPr/>
        </p:nvSpPr>
        <p:spPr>
          <a:xfrm>
            <a:off x="9296400" y="2280791"/>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cxnSp>
        <p:nvCxnSpPr>
          <p:cNvPr id="4" name="Straight Connector 3">
            <a:extLst>
              <a:ext uri="{FF2B5EF4-FFF2-40B4-BE49-F238E27FC236}">
                <a16:creationId xmlns:a16="http://schemas.microsoft.com/office/drawing/2014/main" id="{23B9FA60-F8D1-C418-4A1C-A2B598A790CC}"/>
              </a:ext>
            </a:extLst>
          </p:cNvPr>
          <p:cNvCxnSpPr>
            <a:cxnSpLocks/>
          </p:cNvCxnSpPr>
          <p:nvPr/>
        </p:nvCxnSpPr>
        <p:spPr>
          <a:xfrm>
            <a:off x="1752600" y="762000"/>
            <a:ext cx="1676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F31F38-9747-D885-0F0D-915FAE9CFA20}"/>
              </a:ext>
            </a:extLst>
          </p:cNvPr>
          <p:cNvCxnSpPr>
            <a:cxnSpLocks/>
          </p:cNvCxnSpPr>
          <p:nvPr/>
        </p:nvCxnSpPr>
        <p:spPr>
          <a:xfrm>
            <a:off x="4648200" y="721360"/>
            <a:ext cx="2286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92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HẠM DUYÊN 1 - 9Slide.vn">
            <a:extLst>
              <a:ext uri="{FF2B5EF4-FFF2-40B4-BE49-F238E27FC236}">
                <a16:creationId xmlns:a16="http://schemas.microsoft.com/office/drawing/2014/main" id="{0355D5F6-F715-4821-6969-8C8F804B2CD7}"/>
              </a:ext>
            </a:extLst>
          </p:cNvPr>
          <p:cNvSpPr/>
          <p:nvPr/>
        </p:nvSpPr>
        <p:spPr>
          <a:xfrm>
            <a:off x="365570" y="1418081"/>
            <a:ext cx="11460861" cy="2591943"/>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just"/>
            <a:endParaRPr lang="en-US" sz="3600" b="1" spc="40">
              <a:solidFill>
                <a:schemeClr val="accent5"/>
              </a:solidFill>
              <a:latin typeface="+mj-lt"/>
            </a:endParaRPr>
          </a:p>
        </p:txBody>
      </p:sp>
      <p:grpSp>
        <p:nvGrpSpPr>
          <p:cNvPr id="2" name="PHẠM DUYÊN 2 - 9Slide.vn">
            <a:extLst>
              <a:ext uri="{FF2B5EF4-FFF2-40B4-BE49-F238E27FC236}">
                <a16:creationId xmlns:a16="http://schemas.microsoft.com/office/drawing/2014/main" id="{365EFA78-00DA-768E-8D9F-ADF3B19782CF}"/>
              </a:ext>
            </a:extLst>
          </p:cNvPr>
          <p:cNvGrpSpPr/>
          <p:nvPr/>
        </p:nvGrpSpPr>
        <p:grpSpPr>
          <a:xfrm>
            <a:off x="402082" y="349567"/>
            <a:ext cx="668922" cy="707886"/>
            <a:chOff x="638175" y="506578"/>
            <a:chExt cx="668922" cy="707886"/>
          </a:xfrm>
        </p:grpSpPr>
        <p:sp>
          <p:nvSpPr>
            <p:cNvPr id="3" name="PHẠM DUYÊN 1 - 9Slide.vn">
              <a:extLst>
                <a:ext uri="{FF2B5EF4-FFF2-40B4-BE49-F238E27FC236}">
                  <a16:creationId xmlns:a16="http://schemas.microsoft.com/office/drawing/2014/main" id="{B91F014B-8D58-CEEB-80D4-02CE2201C270}"/>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8E356C29-AEA5-E4DC-D1D0-81DA664196A3}"/>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A4119593-D691-3763-FB48-90853365B5A0}"/>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6" name="PHẠM DUYÊN 3 - 9Slide.vn">
            <a:extLst>
              <a:ext uri="{FF2B5EF4-FFF2-40B4-BE49-F238E27FC236}">
                <a16:creationId xmlns:a16="http://schemas.microsoft.com/office/drawing/2014/main" id="{5C448D9E-8CAC-693A-904A-0C7C18051218}"/>
              </a:ext>
            </a:extLst>
          </p:cNvPr>
          <p:cNvSpPr txBox="1"/>
          <p:nvPr/>
        </p:nvSpPr>
        <p:spPr>
          <a:xfrm>
            <a:off x="1179261" y="331302"/>
            <a:ext cx="10661457" cy="753476"/>
          </a:xfrm>
          <a:prstGeom prst="rect">
            <a:avLst/>
          </a:prstGeom>
          <a:noFill/>
        </p:spPr>
        <p:txBody>
          <a:bodyPr wrap="square" rtlCol="0">
            <a:spAutoFit/>
          </a:bodyPr>
          <a:lstStyle/>
          <a:p>
            <a:pPr algn="just">
              <a:lnSpc>
                <a:spcPct val="116000"/>
              </a:lnSpc>
            </a:pPr>
            <a:r>
              <a:rPr lang="en-US" sz="4000" b="1" spc="-100">
                <a:solidFill>
                  <a:schemeClr val="tx1">
                    <a:lumMod val="75000"/>
                    <a:lumOff val="25000"/>
                  </a:schemeClr>
                </a:solidFill>
                <a:latin typeface="+mj-lt"/>
              </a:rPr>
              <a:t>Chọn đồng hồ thích hợp thay vào ô có dấu "?".</a:t>
            </a:r>
            <a:endParaRPr lang="vi-VN" sz="4000" b="1" spc="-100">
              <a:solidFill>
                <a:schemeClr val="tx1">
                  <a:lumMod val="75000"/>
                  <a:lumOff val="25000"/>
                </a:schemeClr>
              </a:solidFill>
              <a:latin typeface="+mj-lt"/>
            </a:endParaRPr>
          </a:p>
        </p:txBody>
      </p:sp>
      <p:pic>
        <p:nvPicPr>
          <p:cNvPr id="27" name="PHẠM DUYÊN 4 - 9Slide.vn">
            <a:extLst>
              <a:ext uri="{FF2B5EF4-FFF2-40B4-BE49-F238E27FC236}">
                <a16:creationId xmlns:a16="http://schemas.microsoft.com/office/drawing/2014/main" id="{0F97631B-A1DD-99CC-2DE6-2B3679989F1D}"/>
              </a:ext>
            </a:extLst>
          </p:cNvPr>
          <p:cNvPicPr>
            <a:picLocks noChangeAspect="1"/>
          </p:cNvPicPr>
          <p:nvPr/>
        </p:nvPicPr>
        <p:blipFill>
          <a:blip r:embed="rId2">
            <a:extLst>
              <a:ext uri="{28A0092B-C50C-407E-A947-70E740481C1C}">
                <a14:useLocalDpi xmlns:a14="http://schemas.microsoft.com/office/drawing/2010/main" val="0"/>
              </a:ext>
            </a:extLst>
          </a:blip>
          <a:srcRect l="2891" t="10584" r="83984" b="54564"/>
          <a:stretch>
            <a:fillRect/>
          </a:stretch>
        </p:blipFill>
        <p:spPr>
          <a:xfrm>
            <a:off x="1274064" y="16466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algn="l" rotWithShape="0">
              <a:prstClr val="black">
                <a:alpha val="40000"/>
              </a:prstClr>
            </a:outerShdw>
            <a:softEdge rad="31750"/>
          </a:effectLst>
        </p:spPr>
      </p:pic>
      <p:pic>
        <p:nvPicPr>
          <p:cNvPr id="26" name="PHẠM DUYÊN 5 - 9Slide.vn">
            <a:extLst>
              <a:ext uri="{FF2B5EF4-FFF2-40B4-BE49-F238E27FC236}">
                <a16:creationId xmlns:a16="http://schemas.microsoft.com/office/drawing/2014/main" id="{A931D131-B14D-9AE2-3259-BDEE069C98B1}"/>
              </a:ext>
            </a:extLst>
          </p:cNvPr>
          <p:cNvPicPr>
            <a:picLocks noChangeAspect="1"/>
          </p:cNvPicPr>
          <p:nvPr/>
        </p:nvPicPr>
        <p:blipFill>
          <a:blip r:embed="rId2">
            <a:extLst>
              <a:ext uri="{28A0092B-C50C-407E-A947-70E740481C1C}">
                <a14:useLocalDpi xmlns:a14="http://schemas.microsoft.com/office/drawing/2010/main" val="0"/>
              </a:ext>
            </a:extLst>
          </a:blip>
          <a:srcRect l="23203" t="10584" r="63672" b="54564"/>
          <a:stretch>
            <a:fillRect/>
          </a:stretch>
        </p:blipFill>
        <p:spPr>
          <a:xfrm>
            <a:off x="3451098" y="16466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algn="l" rotWithShape="0">
              <a:prstClr val="black">
                <a:alpha val="40000"/>
              </a:prstClr>
            </a:outerShdw>
            <a:softEdge rad="31750"/>
          </a:effectLst>
        </p:spPr>
      </p:pic>
      <p:pic>
        <p:nvPicPr>
          <p:cNvPr id="25" name="PHẠM DUYÊN 6 - 9Slide.vn">
            <a:extLst>
              <a:ext uri="{FF2B5EF4-FFF2-40B4-BE49-F238E27FC236}">
                <a16:creationId xmlns:a16="http://schemas.microsoft.com/office/drawing/2014/main" id="{4BCBFEFD-F1F0-AE81-9DA6-DDE0158C8610}"/>
              </a:ext>
            </a:extLst>
          </p:cNvPr>
          <p:cNvPicPr>
            <a:picLocks noChangeAspect="1"/>
          </p:cNvPicPr>
          <p:nvPr/>
        </p:nvPicPr>
        <p:blipFill>
          <a:blip r:embed="rId2">
            <a:extLst>
              <a:ext uri="{28A0092B-C50C-407E-A947-70E740481C1C}">
                <a14:useLocalDpi xmlns:a14="http://schemas.microsoft.com/office/drawing/2010/main" val="0"/>
              </a:ext>
            </a:extLst>
          </a:blip>
          <a:srcRect l="43594" t="10584" r="43281" b="54564"/>
          <a:stretch>
            <a:fillRect/>
          </a:stretch>
        </p:blipFill>
        <p:spPr>
          <a:xfrm>
            <a:off x="5628132" y="16466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algn="l" rotWithShape="0">
              <a:prstClr val="black">
                <a:alpha val="40000"/>
              </a:prstClr>
            </a:outerShdw>
            <a:softEdge rad="31750"/>
          </a:effectLst>
        </p:spPr>
      </p:pic>
      <p:pic>
        <p:nvPicPr>
          <p:cNvPr id="24" name="PHẠM DUYÊN 7 - 9Slide.vn">
            <a:extLst>
              <a:ext uri="{FF2B5EF4-FFF2-40B4-BE49-F238E27FC236}">
                <a16:creationId xmlns:a16="http://schemas.microsoft.com/office/drawing/2014/main" id="{8329C409-E961-D038-D17E-02AD47E002D0}"/>
              </a:ext>
            </a:extLst>
          </p:cNvPr>
          <p:cNvPicPr>
            <a:picLocks noChangeAspect="1"/>
          </p:cNvPicPr>
          <p:nvPr/>
        </p:nvPicPr>
        <p:blipFill>
          <a:blip r:embed="rId2">
            <a:extLst>
              <a:ext uri="{28A0092B-C50C-407E-A947-70E740481C1C}">
                <a14:useLocalDpi xmlns:a14="http://schemas.microsoft.com/office/drawing/2010/main" val="0"/>
              </a:ext>
            </a:extLst>
          </a:blip>
          <a:srcRect l="63984" t="10584" r="22891" b="54564"/>
          <a:stretch>
            <a:fillRect/>
          </a:stretch>
        </p:blipFill>
        <p:spPr>
          <a:xfrm>
            <a:off x="7805166" y="16466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algn="l" rotWithShape="0">
              <a:prstClr val="black">
                <a:alpha val="40000"/>
              </a:prstClr>
            </a:outerShdw>
            <a:softEdge rad="31750"/>
          </a:effectLst>
        </p:spPr>
      </p:pic>
      <p:pic>
        <p:nvPicPr>
          <p:cNvPr id="23" name="PHẠM DUYÊN 8 - 9Slide.vn">
            <a:extLst>
              <a:ext uri="{FF2B5EF4-FFF2-40B4-BE49-F238E27FC236}">
                <a16:creationId xmlns:a16="http://schemas.microsoft.com/office/drawing/2014/main" id="{1A5E5348-F15B-52B5-B865-F4429843BE60}"/>
              </a:ext>
            </a:extLst>
          </p:cNvPr>
          <p:cNvPicPr>
            <a:picLocks noChangeAspect="1"/>
          </p:cNvPicPr>
          <p:nvPr/>
        </p:nvPicPr>
        <p:blipFill>
          <a:blip r:embed="rId2">
            <a:extLst>
              <a:ext uri="{28A0092B-C50C-407E-A947-70E740481C1C}">
                <a14:useLocalDpi xmlns:a14="http://schemas.microsoft.com/office/drawing/2010/main" val="0"/>
              </a:ext>
            </a:extLst>
          </a:blip>
          <a:srcRect l="84219" t="10584" r="2656" b="54564"/>
          <a:stretch>
            <a:fillRect/>
          </a:stretch>
        </p:blipFill>
        <p:spPr>
          <a:xfrm>
            <a:off x="9947595" y="1674775"/>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algn="l" rotWithShape="0">
              <a:prstClr val="black">
                <a:alpha val="40000"/>
              </a:prstClr>
            </a:outerShdw>
            <a:softEdge rad="31750"/>
          </a:effectLst>
        </p:spPr>
      </p:pic>
      <p:sp>
        <p:nvSpPr>
          <p:cNvPr id="29" name="PHẠM DUYÊN 9 - 9Slide.vn">
            <a:extLst>
              <a:ext uri="{FF2B5EF4-FFF2-40B4-BE49-F238E27FC236}">
                <a16:creationId xmlns:a16="http://schemas.microsoft.com/office/drawing/2014/main" id="{99287E58-A811-297B-AF46-88A285AE04C5}"/>
              </a:ext>
            </a:extLst>
          </p:cNvPr>
          <p:cNvSpPr txBox="1"/>
          <p:nvPr/>
        </p:nvSpPr>
        <p:spPr>
          <a:xfrm>
            <a:off x="437577" y="2042612"/>
            <a:ext cx="811464" cy="753476"/>
          </a:xfrm>
          <a:prstGeom prst="rect">
            <a:avLst/>
          </a:prstGeom>
          <a:noFill/>
        </p:spPr>
        <p:txBody>
          <a:bodyPr wrap="square" rtlCol="0">
            <a:spAutoFit/>
          </a:bodyPr>
          <a:lstStyle/>
          <a:p>
            <a:pPr algn="just">
              <a:lnSpc>
                <a:spcPct val="116000"/>
              </a:lnSpc>
            </a:pPr>
            <a:r>
              <a:rPr lang="en-US" sz="4000" b="1" spc="-100">
                <a:solidFill>
                  <a:schemeClr val="tx1">
                    <a:lumMod val="75000"/>
                    <a:lumOff val="25000"/>
                  </a:schemeClr>
                </a:solidFill>
                <a:latin typeface="+mj-lt"/>
              </a:rPr>
              <a:t>a)</a:t>
            </a:r>
            <a:endParaRPr lang="vi-VN" sz="4000" b="1" spc="-100">
              <a:solidFill>
                <a:schemeClr val="tx1">
                  <a:lumMod val="75000"/>
                  <a:lumOff val="25000"/>
                </a:schemeClr>
              </a:solidFill>
              <a:latin typeface="+mj-lt"/>
            </a:endParaRPr>
          </a:p>
        </p:txBody>
      </p:sp>
      <p:pic>
        <p:nvPicPr>
          <p:cNvPr id="34" name="PHẠM DUYÊN 10 - 9Slide.vn">
            <a:extLst>
              <a:ext uri="{FF2B5EF4-FFF2-40B4-BE49-F238E27FC236}">
                <a16:creationId xmlns:a16="http://schemas.microsoft.com/office/drawing/2014/main" id="{0FA7933B-F7E7-CAFA-56FA-ACC497F2A0F0}"/>
              </a:ext>
            </a:extLst>
          </p:cNvPr>
          <p:cNvPicPr>
            <a:picLocks noChangeAspect="1"/>
          </p:cNvPicPr>
          <p:nvPr/>
        </p:nvPicPr>
        <p:blipFill>
          <a:blip r:embed="rId2">
            <a:extLst>
              <a:ext uri="{28A0092B-C50C-407E-A947-70E740481C1C}">
                <a14:useLocalDpi xmlns:a14="http://schemas.microsoft.com/office/drawing/2010/main" val="0"/>
              </a:ext>
            </a:extLst>
          </a:blip>
          <a:srcRect l="2891" t="59543" r="83984" b="5605"/>
          <a:stretch>
            <a:fillRect/>
          </a:stretch>
        </p:blipFill>
        <p:spPr>
          <a:xfrm>
            <a:off x="1274064" y="42809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softEdge rad="31750"/>
          </a:effectLst>
        </p:spPr>
      </p:pic>
      <p:pic>
        <p:nvPicPr>
          <p:cNvPr id="35" name="PHẠM DUYÊN 11 - 9Slide.vn">
            <a:extLst>
              <a:ext uri="{FF2B5EF4-FFF2-40B4-BE49-F238E27FC236}">
                <a16:creationId xmlns:a16="http://schemas.microsoft.com/office/drawing/2014/main" id="{F70F90AF-319C-5F56-3BC7-E7F6A20F0B04}"/>
              </a:ext>
            </a:extLst>
          </p:cNvPr>
          <p:cNvPicPr>
            <a:picLocks noChangeAspect="1"/>
          </p:cNvPicPr>
          <p:nvPr/>
        </p:nvPicPr>
        <p:blipFill>
          <a:blip r:embed="rId2">
            <a:extLst>
              <a:ext uri="{28A0092B-C50C-407E-A947-70E740481C1C}">
                <a14:useLocalDpi xmlns:a14="http://schemas.microsoft.com/office/drawing/2010/main" val="0"/>
              </a:ext>
            </a:extLst>
          </a:blip>
          <a:srcRect l="23672" t="59543" r="63203" b="5605"/>
          <a:stretch>
            <a:fillRect/>
          </a:stretch>
        </p:blipFill>
        <p:spPr>
          <a:xfrm>
            <a:off x="3451098" y="42809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softEdge rad="31750"/>
          </a:effectLst>
        </p:spPr>
      </p:pic>
      <p:pic>
        <p:nvPicPr>
          <p:cNvPr id="36" name="PHẠM DUYÊN 12 - 9Slide.vn">
            <a:extLst>
              <a:ext uri="{FF2B5EF4-FFF2-40B4-BE49-F238E27FC236}">
                <a16:creationId xmlns:a16="http://schemas.microsoft.com/office/drawing/2014/main" id="{BB0AD2B7-FEAD-F73E-1A53-4265D0313C55}"/>
              </a:ext>
            </a:extLst>
          </p:cNvPr>
          <p:cNvPicPr>
            <a:picLocks noChangeAspect="1"/>
          </p:cNvPicPr>
          <p:nvPr/>
        </p:nvPicPr>
        <p:blipFill>
          <a:blip r:embed="rId2">
            <a:extLst>
              <a:ext uri="{28A0092B-C50C-407E-A947-70E740481C1C}">
                <a14:useLocalDpi xmlns:a14="http://schemas.microsoft.com/office/drawing/2010/main" val="0"/>
              </a:ext>
            </a:extLst>
          </a:blip>
          <a:srcRect l="44531" t="59543" r="42344" b="5605"/>
          <a:stretch>
            <a:fillRect/>
          </a:stretch>
        </p:blipFill>
        <p:spPr>
          <a:xfrm>
            <a:off x="5628132" y="42809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softEdge rad="31750"/>
          </a:effectLst>
        </p:spPr>
      </p:pic>
      <p:pic>
        <p:nvPicPr>
          <p:cNvPr id="37" name="PHẠM DUYÊN 13 - 9Slide.vn">
            <a:extLst>
              <a:ext uri="{FF2B5EF4-FFF2-40B4-BE49-F238E27FC236}">
                <a16:creationId xmlns:a16="http://schemas.microsoft.com/office/drawing/2014/main" id="{D601CE8F-018B-2927-3A83-F67AC90B4209}"/>
              </a:ext>
            </a:extLst>
          </p:cNvPr>
          <p:cNvPicPr>
            <a:picLocks noChangeAspect="1"/>
          </p:cNvPicPr>
          <p:nvPr/>
        </p:nvPicPr>
        <p:blipFill>
          <a:blip r:embed="rId2">
            <a:extLst>
              <a:ext uri="{28A0092B-C50C-407E-A947-70E740481C1C}">
                <a14:useLocalDpi xmlns:a14="http://schemas.microsoft.com/office/drawing/2010/main" val="0"/>
              </a:ext>
            </a:extLst>
          </a:blip>
          <a:srcRect l="65391" t="59543" r="21484" b="5605"/>
          <a:stretch>
            <a:fillRect/>
          </a:stretch>
        </p:blipFill>
        <p:spPr>
          <a:xfrm>
            <a:off x="7805166" y="4280982"/>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softEdge rad="31750"/>
          </a:effectLst>
        </p:spPr>
      </p:pic>
      <p:sp>
        <p:nvSpPr>
          <p:cNvPr id="38" name="PHẠM DUYÊN 14 - 9Slide.vn">
            <a:extLst>
              <a:ext uri="{FF2B5EF4-FFF2-40B4-BE49-F238E27FC236}">
                <a16:creationId xmlns:a16="http://schemas.microsoft.com/office/drawing/2014/main" id="{B29F8FFA-0C1E-3BCE-8981-FCB84AB2FC12}"/>
              </a:ext>
            </a:extLst>
          </p:cNvPr>
          <p:cNvSpPr txBox="1"/>
          <p:nvPr/>
        </p:nvSpPr>
        <p:spPr>
          <a:xfrm>
            <a:off x="1752600"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A</a:t>
            </a:r>
            <a:endParaRPr lang="vi-VN" sz="3600" b="1">
              <a:solidFill>
                <a:srgbClr val="DA4EA1"/>
              </a:solidFill>
              <a:latin typeface="+mj-lt"/>
            </a:endParaRPr>
          </a:p>
        </p:txBody>
      </p:sp>
      <p:sp>
        <p:nvSpPr>
          <p:cNvPr id="39" name="PHẠM DUYÊN 15 - 9Slide.vn">
            <a:extLst>
              <a:ext uri="{FF2B5EF4-FFF2-40B4-BE49-F238E27FC236}">
                <a16:creationId xmlns:a16="http://schemas.microsoft.com/office/drawing/2014/main" id="{C5EF8C5C-E804-8FCE-1B9C-5EDD8201AC74}"/>
              </a:ext>
            </a:extLst>
          </p:cNvPr>
          <p:cNvSpPr txBox="1"/>
          <p:nvPr/>
        </p:nvSpPr>
        <p:spPr>
          <a:xfrm>
            <a:off x="3929634"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B</a:t>
            </a:r>
            <a:endParaRPr lang="vi-VN" sz="3600" b="1">
              <a:solidFill>
                <a:srgbClr val="DA4EA1"/>
              </a:solidFill>
              <a:latin typeface="+mj-lt"/>
            </a:endParaRPr>
          </a:p>
        </p:txBody>
      </p:sp>
      <p:sp>
        <p:nvSpPr>
          <p:cNvPr id="40" name="PHẠM DUYÊN 16 - 9Slide.vn">
            <a:extLst>
              <a:ext uri="{FF2B5EF4-FFF2-40B4-BE49-F238E27FC236}">
                <a16:creationId xmlns:a16="http://schemas.microsoft.com/office/drawing/2014/main" id="{2D7FAF91-488B-2D0F-1C3B-E6DCE3373609}"/>
              </a:ext>
            </a:extLst>
          </p:cNvPr>
          <p:cNvSpPr txBox="1"/>
          <p:nvPr/>
        </p:nvSpPr>
        <p:spPr>
          <a:xfrm>
            <a:off x="6106668"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C</a:t>
            </a:r>
            <a:endParaRPr lang="vi-VN" sz="3600" b="1">
              <a:solidFill>
                <a:srgbClr val="DA4EA1"/>
              </a:solidFill>
              <a:latin typeface="+mj-lt"/>
            </a:endParaRPr>
          </a:p>
        </p:txBody>
      </p:sp>
      <p:sp>
        <p:nvSpPr>
          <p:cNvPr id="41" name="PHẠM DUYÊN 17 - 9Slide.vn">
            <a:extLst>
              <a:ext uri="{FF2B5EF4-FFF2-40B4-BE49-F238E27FC236}">
                <a16:creationId xmlns:a16="http://schemas.microsoft.com/office/drawing/2014/main" id="{C17D74DB-8B8F-1CA4-9674-746BB9F45AAC}"/>
              </a:ext>
            </a:extLst>
          </p:cNvPr>
          <p:cNvSpPr txBox="1"/>
          <p:nvPr/>
        </p:nvSpPr>
        <p:spPr>
          <a:xfrm>
            <a:off x="8283702"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D</a:t>
            </a:r>
            <a:endParaRPr lang="vi-VN" sz="3600" b="1">
              <a:solidFill>
                <a:srgbClr val="DA4EA1"/>
              </a:solidFill>
              <a:latin typeface="+mj-lt"/>
            </a:endParaRPr>
          </a:p>
        </p:txBody>
      </p:sp>
      <p:sp>
        <p:nvSpPr>
          <p:cNvPr id="42" name="PHẠM DUYÊN 18 - 9Slide.vn">
            <a:extLst>
              <a:ext uri="{FF2B5EF4-FFF2-40B4-BE49-F238E27FC236}">
                <a16:creationId xmlns:a16="http://schemas.microsoft.com/office/drawing/2014/main" id="{69F1EAFD-F58B-D929-0116-EA07B930C3A6}"/>
              </a:ext>
            </a:extLst>
          </p:cNvPr>
          <p:cNvSpPr/>
          <p:nvPr/>
        </p:nvSpPr>
        <p:spPr>
          <a:xfrm>
            <a:off x="1310193"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chemeClr val="bg1"/>
                </a:solidFill>
                <a:effectLst>
                  <a:outerShdw blurRad="38100" dist="38100" dir="2700000" algn="tl">
                    <a:srgbClr val="000000">
                      <a:alpha val="43137"/>
                    </a:srgbClr>
                  </a:outerShdw>
                </a:effectLst>
                <a:latin typeface="+mj-lt"/>
              </a:rPr>
              <a:t>11 giờ </a:t>
            </a:r>
            <a:r>
              <a:rPr lang="en-US" spc="-100">
                <a:solidFill>
                  <a:srgbClr val="FFFF00"/>
                </a:solidFill>
                <a:effectLst>
                  <a:outerShdw blurRad="38100" dist="38100" dir="2700000" algn="tl">
                    <a:srgbClr val="000000">
                      <a:alpha val="43137"/>
                    </a:srgbClr>
                  </a:outerShdw>
                </a:effectLst>
                <a:latin typeface="+mj-lt"/>
              </a:rPr>
              <a:t>5</a:t>
            </a:r>
            <a:r>
              <a:rPr lang="en-US" spc="-100">
                <a:solidFill>
                  <a:schemeClr val="bg1"/>
                </a:solidFill>
                <a:effectLst>
                  <a:outerShdw blurRad="38100" dist="38100" dir="2700000" algn="tl">
                    <a:srgbClr val="000000">
                      <a:alpha val="43137"/>
                    </a:srgbClr>
                  </a:outerShdw>
                </a:effectLst>
                <a:latin typeface="+mj-lt"/>
              </a:rPr>
              <a:t> phút</a:t>
            </a:r>
          </a:p>
        </p:txBody>
      </p:sp>
      <p:sp>
        <p:nvSpPr>
          <p:cNvPr id="43" name="PHẠM DUYÊN 19 - 9Slide.vn">
            <a:extLst>
              <a:ext uri="{FF2B5EF4-FFF2-40B4-BE49-F238E27FC236}">
                <a16:creationId xmlns:a16="http://schemas.microsoft.com/office/drawing/2014/main" id="{07A627EC-287F-AF0F-D7BF-5B719EE6E15A}"/>
              </a:ext>
            </a:extLst>
          </p:cNvPr>
          <p:cNvSpPr/>
          <p:nvPr/>
        </p:nvSpPr>
        <p:spPr>
          <a:xfrm>
            <a:off x="3488664"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chemeClr val="bg1"/>
                </a:solidFill>
                <a:effectLst>
                  <a:outerShdw blurRad="38100" dist="38100" dir="2700000" algn="tl">
                    <a:srgbClr val="000000">
                      <a:alpha val="43137"/>
                    </a:srgbClr>
                  </a:outerShdw>
                </a:effectLst>
                <a:latin typeface="+mj-lt"/>
              </a:rPr>
              <a:t>11 giờ </a:t>
            </a:r>
            <a:r>
              <a:rPr lang="en-US" spc="-100">
                <a:solidFill>
                  <a:srgbClr val="FFFF00"/>
                </a:solidFill>
                <a:effectLst>
                  <a:outerShdw blurRad="38100" dist="38100" dir="2700000" algn="tl">
                    <a:srgbClr val="000000">
                      <a:alpha val="43137"/>
                    </a:srgbClr>
                  </a:outerShdw>
                </a:effectLst>
                <a:latin typeface="+mj-lt"/>
              </a:rPr>
              <a:t>10</a:t>
            </a:r>
            <a:r>
              <a:rPr lang="en-US" spc="-100">
                <a:solidFill>
                  <a:schemeClr val="bg1"/>
                </a:solidFill>
                <a:effectLst>
                  <a:outerShdw blurRad="38100" dist="38100" dir="2700000" algn="tl">
                    <a:srgbClr val="000000">
                      <a:alpha val="43137"/>
                    </a:srgbClr>
                  </a:outerShdw>
                </a:effectLst>
                <a:latin typeface="+mj-lt"/>
              </a:rPr>
              <a:t> phút</a:t>
            </a:r>
          </a:p>
        </p:txBody>
      </p:sp>
      <p:sp>
        <p:nvSpPr>
          <p:cNvPr id="46" name="PHẠM DUYÊN 20 - 9Slide.vn">
            <a:extLst>
              <a:ext uri="{FF2B5EF4-FFF2-40B4-BE49-F238E27FC236}">
                <a16:creationId xmlns:a16="http://schemas.microsoft.com/office/drawing/2014/main" id="{811C254C-8CF9-DD28-C6F4-58FFD462D5F4}"/>
              </a:ext>
            </a:extLst>
          </p:cNvPr>
          <p:cNvSpPr/>
          <p:nvPr/>
        </p:nvSpPr>
        <p:spPr>
          <a:xfrm>
            <a:off x="5667135"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chemeClr val="bg1"/>
                </a:solidFill>
                <a:effectLst>
                  <a:outerShdw blurRad="38100" dist="38100" dir="2700000" algn="tl">
                    <a:srgbClr val="000000">
                      <a:alpha val="43137"/>
                    </a:srgbClr>
                  </a:outerShdw>
                </a:effectLst>
                <a:latin typeface="+mj-lt"/>
              </a:rPr>
              <a:t>11 giờ </a:t>
            </a:r>
            <a:r>
              <a:rPr lang="en-US" spc="-100">
                <a:solidFill>
                  <a:srgbClr val="FFFF00"/>
                </a:solidFill>
                <a:effectLst>
                  <a:outerShdw blurRad="38100" dist="38100" dir="2700000" algn="tl">
                    <a:srgbClr val="000000">
                      <a:alpha val="43137"/>
                    </a:srgbClr>
                  </a:outerShdw>
                </a:effectLst>
                <a:latin typeface="+mj-lt"/>
              </a:rPr>
              <a:t>15 </a:t>
            </a:r>
            <a:r>
              <a:rPr lang="en-US" spc="-100">
                <a:solidFill>
                  <a:schemeClr val="bg1"/>
                </a:solidFill>
                <a:effectLst>
                  <a:outerShdw blurRad="38100" dist="38100" dir="2700000" algn="tl">
                    <a:srgbClr val="000000">
                      <a:alpha val="43137"/>
                    </a:srgbClr>
                  </a:outerShdw>
                </a:effectLst>
                <a:latin typeface="+mj-lt"/>
              </a:rPr>
              <a:t>phút</a:t>
            </a:r>
          </a:p>
        </p:txBody>
      </p:sp>
      <p:sp>
        <p:nvSpPr>
          <p:cNvPr id="47" name="PHẠM DUYÊN 21 - 9Slide.vn">
            <a:extLst>
              <a:ext uri="{FF2B5EF4-FFF2-40B4-BE49-F238E27FC236}">
                <a16:creationId xmlns:a16="http://schemas.microsoft.com/office/drawing/2014/main" id="{B6062BF9-BF20-98C4-1C30-3F5EBD0E679D}"/>
              </a:ext>
            </a:extLst>
          </p:cNvPr>
          <p:cNvSpPr/>
          <p:nvPr/>
        </p:nvSpPr>
        <p:spPr>
          <a:xfrm>
            <a:off x="7845606"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chemeClr val="bg1"/>
                </a:solidFill>
                <a:effectLst>
                  <a:outerShdw blurRad="38100" dist="38100" dir="2700000" algn="tl">
                    <a:srgbClr val="000000">
                      <a:alpha val="43137"/>
                    </a:srgbClr>
                  </a:outerShdw>
                </a:effectLst>
                <a:latin typeface="+mj-lt"/>
              </a:rPr>
              <a:t>11 giờ </a:t>
            </a:r>
            <a:r>
              <a:rPr lang="en-US" spc="-100">
                <a:solidFill>
                  <a:srgbClr val="FFFF00"/>
                </a:solidFill>
                <a:effectLst>
                  <a:outerShdw blurRad="38100" dist="38100" dir="2700000" algn="tl">
                    <a:srgbClr val="000000">
                      <a:alpha val="43137"/>
                    </a:srgbClr>
                  </a:outerShdw>
                </a:effectLst>
                <a:latin typeface="+mj-lt"/>
              </a:rPr>
              <a:t>20</a:t>
            </a:r>
            <a:r>
              <a:rPr lang="en-US" spc="-100">
                <a:solidFill>
                  <a:schemeClr val="bg1"/>
                </a:solidFill>
                <a:effectLst>
                  <a:outerShdw blurRad="38100" dist="38100" dir="2700000" algn="tl">
                    <a:srgbClr val="000000">
                      <a:alpha val="43137"/>
                    </a:srgbClr>
                  </a:outerShdw>
                </a:effectLst>
                <a:latin typeface="+mj-lt"/>
              </a:rPr>
              <a:t> phút</a:t>
            </a:r>
          </a:p>
        </p:txBody>
      </p:sp>
      <p:sp>
        <p:nvSpPr>
          <p:cNvPr id="48" name="PHẠM DUYÊN 22 - 9Slide.vn">
            <a:extLst>
              <a:ext uri="{FF2B5EF4-FFF2-40B4-BE49-F238E27FC236}">
                <a16:creationId xmlns:a16="http://schemas.microsoft.com/office/drawing/2014/main" id="{9E788EBE-5AA7-2ECA-BC1C-E975DFA10076}"/>
              </a:ext>
            </a:extLst>
          </p:cNvPr>
          <p:cNvSpPr/>
          <p:nvPr/>
        </p:nvSpPr>
        <p:spPr>
          <a:xfrm>
            <a:off x="10024077"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chemeClr val="bg1"/>
                </a:solidFill>
                <a:effectLst>
                  <a:outerShdw blurRad="38100" dist="38100" dir="2700000" algn="tl">
                    <a:srgbClr val="000000">
                      <a:alpha val="43137"/>
                    </a:srgbClr>
                  </a:outerShdw>
                </a:effectLst>
                <a:latin typeface="+mj-lt"/>
              </a:rPr>
              <a:t>11 giờ </a:t>
            </a:r>
            <a:r>
              <a:rPr lang="en-US" spc="-100">
                <a:solidFill>
                  <a:srgbClr val="FFFF00"/>
                </a:solidFill>
                <a:effectLst>
                  <a:outerShdw blurRad="38100" dist="38100" dir="2700000" algn="tl">
                    <a:srgbClr val="000000">
                      <a:alpha val="43137"/>
                    </a:srgbClr>
                  </a:outerShdw>
                </a:effectLst>
                <a:latin typeface="+mj-lt"/>
              </a:rPr>
              <a:t>25</a:t>
            </a:r>
            <a:r>
              <a:rPr lang="en-US" spc="-100">
                <a:solidFill>
                  <a:schemeClr val="bg1"/>
                </a:solidFill>
                <a:effectLst>
                  <a:outerShdw blurRad="38100" dist="38100" dir="2700000" algn="tl">
                    <a:srgbClr val="000000">
                      <a:alpha val="43137"/>
                    </a:srgbClr>
                  </a:outerShdw>
                </a:effectLst>
                <a:latin typeface="+mj-lt"/>
              </a:rPr>
              <a:t> phút</a:t>
            </a:r>
          </a:p>
        </p:txBody>
      </p:sp>
      <p:sp>
        <p:nvSpPr>
          <p:cNvPr id="49" name="PHẠM DUYÊN 23 - 9Slide.vn">
            <a:extLst>
              <a:ext uri="{FF2B5EF4-FFF2-40B4-BE49-F238E27FC236}">
                <a16:creationId xmlns:a16="http://schemas.microsoft.com/office/drawing/2014/main" id="{4839DF61-5F4E-7EA0-84D7-25D14C26E364}"/>
              </a:ext>
            </a:extLst>
          </p:cNvPr>
          <p:cNvSpPr/>
          <p:nvPr/>
        </p:nvSpPr>
        <p:spPr>
          <a:xfrm rot="16200000" flipH="1">
            <a:off x="3078500"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PHẠM DUYÊN 24 - 9Slide.vn">
            <a:extLst>
              <a:ext uri="{FF2B5EF4-FFF2-40B4-BE49-F238E27FC236}">
                <a16:creationId xmlns:a16="http://schemas.microsoft.com/office/drawing/2014/main" id="{9AD92731-1F46-FE84-89B0-F77B29154896}"/>
              </a:ext>
            </a:extLst>
          </p:cNvPr>
          <p:cNvSpPr txBox="1"/>
          <p:nvPr/>
        </p:nvSpPr>
        <p:spPr>
          <a:xfrm>
            <a:off x="2746471" y="2889058"/>
            <a:ext cx="811464" cy="387542"/>
          </a:xfrm>
          <a:prstGeom prst="rect">
            <a:avLst/>
          </a:prstGeom>
          <a:noFill/>
        </p:spPr>
        <p:txBody>
          <a:bodyPr wrap="square" rtlCol="0">
            <a:spAutoFit/>
          </a:bodyPr>
          <a:lstStyle/>
          <a:p>
            <a:pPr algn="just">
              <a:lnSpc>
                <a:spcPct val="116000"/>
              </a:lnSpc>
            </a:pPr>
            <a:r>
              <a:rPr lang="en-US" b="1" spc="-100">
                <a:solidFill>
                  <a:srgbClr val="0070C0"/>
                </a:solidFill>
              </a:rPr>
              <a:t>5 phút</a:t>
            </a:r>
            <a:endParaRPr lang="vi-VN" b="1" spc="-100">
              <a:solidFill>
                <a:srgbClr val="0070C0"/>
              </a:solidFill>
            </a:endParaRPr>
          </a:p>
        </p:txBody>
      </p:sp>
      <p:sp>
        <p:nvSpPr>
          <p:cNvPr id="54" name="PHẠM DUYÊN 25 - 9Slide.vn">
            <a:extLst>
              <a:ext uri="{FF2B5EF4-FFF2-40B4-BE49-F238E27FC236}">
                <a16:creationId xmlns:a16="http://schemas.microsoft.com/office/drawing/2014/main" id="{799701B3-0CCF-332F-884D-221A5DEC3C9F}"/>
              </a:ext>
            </a:extLst>
          </p:cNvPr>
          <p:cNvSpPr/>
          <p:nvPr/>
        </p:nvSpPr>
        <p:spPr>
          <a:xfrm rot="16200000" flipH="1">
            <a:off x="5269250"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PHẠM DUYÊN 26 - 9Slide.vn">
            <a:extLst>
              <a:ext uri="{FF2B5EF4-FFF2-40B4-BE49-F238E27FC236}">
                <a16:creationId xmlns:a16="http://schemas.microsoft.com/office/drawing/2014/main" id="{74EAB610-740B-FA7C-AB74-997F3EFA61E7}"/>
              </a:ext>
            </a:extLst>
          </p:cNvPr>
          <p:cNvSpPr txBox="1"/>
          <p:nvPr/>
        </p:nvSpPr>
        <p:spPr>
          <a:xfrm>
            <a:off x="4937221" y="2889058"/>
            <a:ext cx="811464" cy="387542"/>
          </a:xfrm>
          <a:prstGeom prst="rect">
            <a:avLst/>
          </a:prstGeom>
          <a:noFill/>
        </p:spPr>
        <p:txBody>
          <a:bodyPr wrap="square" rtlCol="0">
            <a:spAutoFit/>
          </a:bodyPr>
          <a:lstStyle/>
          <a:p>
            <a:pPr algn="just">
              <a:lnSpc>
                <a:spcPct val="116000"/>
              </a:lnSpc>
            </a:pPr>
            <a:r>
              <a:rPr lang="en-US" b="1" spc="-100">
                <a:solidFill>
                  <a:srgbClr val="0070C0"/>
                </a:solidFill>
              </a:rPr>
              <a:t>5 phút</a:t>
            </a:r>
            <a:endParaRPr lang="vi-VN" b="1" spc="-100">
              <a:solidFill>
                <a:srgbClr val="0070C0"/>
              </a:solidFill>
            </a:endParaRPr>
          </a:p>
        </p:txBody>
      </p:sp>
      <p:sp>
        <p:nvSpPr>
          <p:cNvPr id="56" name="PHẠM DUYÊN 27 - 9Slide.vn">
            <a:extLst>
              <a:ext uri="{FF2B5EF4-FFF2-40B4-BE49-F238E27FC236}">
                <a16:creationId xmlns:a16="http://schemas.microsoft.com/office/drawing/2014/main" id="{8D545E8D-DE4B-EBAE-6BBA-6CAE9A154D45}"/>
              </a:ext>
            </a:extLst>
          </p:cNvPr>
          <p:cNvSpPr/>
          <p:nvPr/>
        </p:nvSpPr>
        <p:spPr>
          <a:xfrm rot="16200000" flipH="1">
            <a:off x="7412375"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PHẠM DUYÊN 28 - 9Slide.vn">
            <a:extLst>
              <a:ext uri="{FF2B5EF4-FFF2-40B4-BE49-F238E27FC236}">
                <a16:creationId xmlns:a16="http://schemas.microsoft.com/office/drawing/2014/main" id="{FE9C8EAC-B499-3B21-014D-A5C4A8FE6A80}"/>
              </a:ext>
            </a:extLst>
          </p:cNvPr>
          <p:cNvSpPr txBox="1"/>
          <p:nvPr/>
        </p:nvSpPr>
        <p:spPr>
          <a:xfrm>
            <a:off x="7080346" y="2889058"/>
            <a:ext cx="811464" cy="387542"/>
          </a:xfrm>
          <a:prstGeom prst="rect">
            <a:avLst/>
          </a:prstGeom>
          <a:noFill/>
        </p:spPr>
        <p:txBody>
          <a:bodyPr wrap="square" rtlCol="0">
            <a:spAutoFit/>
          </a:bodyPr>
          <a:lstStyle/>
          <a:p>
            <a:pPr algn="just">
              <a:lnSpc>
                <a:spcPct val="116000"/>
              </a:lnSpc>
            </a:pPr>
            <a:r>
              <a:rPr lang="en-US" b="1" spc="-100">
                <a:solidFill>
                  <a:srgbClr val="0070C0"/>
                </a:solidFill>
              </a:rPr>
              <a:t>5 phút</a:t>
            </a:r>
            <a:endParaRPr lang="vi-VN" b="1" spc="-100">
              <a:solidFill>
                <a:srgbClr val="0070C0"/>
              </a:solidFill>
            </a:endParaRPr>
          </a:p>
        </p:txBody>
      </p:sp>
      <p:sp>
        <p:nvSpPr>
          <p:cNvPr id="58" name="PHẠM DUYÊN 29 - 9Slide.vn">
            <a:extLst>
              <a:ext uri="{FF2B5EF4-FFF2-40B4-BE49-F238E27FC236}">
                <a16:creationId xmlns:a16="http://schemas.microsoft.com/office/drawing/2014/main" id="{D369B392-E22D-3130-4C0E-82DE3092EB2E}"/>
              </a:ext>
            </a:extLst>
          </p:cNvPr>
          <p:cNvSpPr/>
          <p:nvPr/>
        </p:nvSpPr>
        <p:spPr>
          <a:xfrm rot="16200000" flipH="1">
            <a:off x="9593600"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PHẠM DUYÊN 30 - 9Slide.vn">
            <a:extLst>
              <a:ext uri="{FF2B5EF4-FFF2-40B4-BE49-F238E27FC236}">
                <a16:creationId xmlns:a16="http://schemas.microsoft.com/office/drawing/2014/main" id="{7C6C3B70-B14D-6E19-94B7-DA3E49B11474}"/>
              </a:ext>
            </a:extLst>
          </p:cNvPr>
          <p:cNvSpPr txBox="1"/>
          <p:nvPr/>
        </p:nvSpPr>
        <p:spPr>
          <a:xfrm>
            <a:off x="9261571" y="2889058"/>
            <a:ext cx="811464" cy="387542"/>
          </a:xfrm>
          <a:prstGeom prst="rect">
            <a:avLst/>
          </a:prstGeom>
          <a:noFill/>
        </p:spPr>
        <p:txBody>
          <a:bodyPr wrap="square" rtlCol="0">
            <a:spAutoFit/>
          </a:bodyPr>
          <a:lstStyle/>
          <a:p>
            <a:pPr algn="just">
              <a:lnSpc>
                <a:spcPct val="116000"/>
              </a:lnSpc>
            </a:pPr>
            <a:r>
              <a:rPr lang="en-US" b="1" spc="-100">
                <a:solidFill>
                  <a:srgbClr val="0070C0"/>
                </a:solidFill>
              </a:rPr>
              <a:t>5 phút</a:t>
            </a:r>
            <a:endParaRPr lang="vi-VN" b="1" spc="-100">
              <a:solidFill>
                <a:srgbClr val="0070C0"/>
              </a:solidFill>
            </a:endParaRPr>
          </a:p>
        </p:txBody>
      </p:sp>
      <p:sp>
        <p:nvSpPr>
          <p:cNvPr id="60" name="PHẠM DUYÊN 31 - 9Slide.vn">
            <a:extLst>
              <a:ext uri="{FF2B5EF4-FFF2-40B4-BE49-F238E27FC236}">
                <a16:creationId xmlns:a16="http://schemas.microsoft.com/office/drawing/2014/main" id="{5E2E54FF-C24D-5BC2-E3F0-7B49DC1D7CA3}"/>
              </a:ext>
            </a:extLst>
          </p:cNvPr>
          <p:cNvSpPr/>
          <p:nvPr/>
        </p:nvSpPr>
        <p:spPr>
          <a:xfrm>
            <a:off x="6102267" y="5869363"/>
            <a:ext cx="608096" cy="608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HẠM DUYÊN 12 - 9Slide.vn">
            <a:extLst>
              <a:ext uri="{FF2B5EF4-FFF2-40B4-BE49-F238E27FC236}">
                <a16:creationId xmlns:a16="http://schemas.microsoft.com/office/drawing/2014/main" id="{88989008-C9EB-AA0A-96FC-67E6412A8176}"/>
              </a:ext>
            </a:extLst>
          </p:cNvPr>
          <p:cNvPicPr>
            <a:picLocks noChangeAspect="1"/>
          </p:cNvPicPr>
          <p:nvPr/>
        </p:nvPicPr>
        <p:blipFill>
          <a:blip r:embed="rId2">
            <a:extLst>
              <a:ext uri="{28A0092B-C50C-407E-A947-70E740481C1C}">
                <a14:useLocalDpi xmlns:a14="http://schemas.microsoft.com/office/drawing/2010/main" val="0"/>
              </a:ext>
            </a:extLst>
          </a:blip>
          <a:srcRect l="44531" t="59543" r="42344" b="5605"/>
          <a:stretch>
            <a:fillRect/>
          </a:stretch>
        </p:blipFill>
        <p:spPr>
          <a:xfrm>
            <a:off x="5617539" y="4271067"/>
            <a:ext cx="1545336" cy="1545336"/>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softEdge rad="31750"/>
          </a:effectLst>
        </p:spPr>
      </p:pic>
      <p:cxnSp>
        <p:nvCxnSpPr>
          <p:cNvPr id="8" name="Straight Connector 7">
            <a:extLst>
              <a:ext uri="{FF2B5EF4-FFF2-40B4-BE49-F238E27FC236}">
                <a16:creationId xmlns:a16="http://schemas.microsoft.com/office/drawing/2014/main" id="{F9354636-B002-7D0A-20A5-33DE9C8D7CA1}"/>
              </a:ext>
            </a:extLst>
          </p:cNvPr>
          <p:cNvCxnSpPr>
            <a:cxnSpLocks/>
          </p:cNvCxnSpPr>
          <p:nvPr/>
        </p:nvCxnSpPr>
        <p:spPr>
          <a:xfrm>
            <a:off x="1310193" y="1039921"/>
            <a:ext cx="319620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58C0E35-E480-36D9-A818-DCD1EACAA934}"/>
              </a:ext>
            </a:extLst>
          </p:cNvPr>
          <p:cNvCxnSpPr>
            <a:cxnSpLocks/>
          </p:cNvCxnSpPr>
          <p:nvPr/>
        </p:nvCxnSpPr>
        <p:spPr>
          <a:xfrm>
            <a:off x="6683436" y="1030574"/>
            <a:ext cx="45179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174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par>
                                <p:cTn id="17" presetID="22" presetClass="entr" presetSubtype="8"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8"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par>
                                <p:cTn id="23" presetID="2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1000"/>
                                        <p:tgtEl>
                                          <p:spTgt spid="39"/>
                                        </p:tgtEl>
                                      </p:cBhvr>
                                    </p:animEffect>
                                    <p:anim calcmode="lin" valueType="num">
                                      <p:cBhvr>
                                        <p:cTn id="41" dur="1000" fill="hold"/>
                                        <p:tgtEl>
                                          <p:spTgt spid="39"/>
                                        </p:tgtEl>
                                        <p:attrNameLst>
                                          <p:attrName>ppt_x</p:attrName>
                                        </p:attrNameLst>
                                      </p:cBhvr>
                                      <p:tavLst>
                                        <p:tav tm="0">
                                          <p:val>
                                            <p:strVal val="#ppt_x"/>
                                          </p:val>
                                        </p:tav>
                                        <p:tav tm="100000">
                                          <p:val>
                                            <p:strVal val="#ppt_x"/>
                                          </p:val>
                                        </p:tav>
                                      </p:tavLst>
                                    </p:anim>
                                    <p:anim calcmode="lin" valueType="num">
                                      <p:cBhvr>
                                        <p:cTn id="42" dur="1000" fill="hold"/>
                                        <p:tgtEl>
                                          <p:spTgt spid="3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anim calcmode="lin" valueType="num">
                                      <p:cBhvr>
                                        <p:cTn id="51" dur="1000" fill="hold"/>
                                        <p:tgtEl>
                                          <p:spTgt spid="41"/>
                                        </p:tgtEl>
                                        <p:attrNameLst>
                                          <p:attrName>ppt_x</p:attrName>
                                        </p:attrNameLst>
                                      </p:cBhvr>
                                      <p:tavLst>
                                        <p:tav tm="0">
                                          <p:val>
                                            <p:strVal val="#ppt_x"/>
                                          </p:val>
                                        </p:tav>
                                        <p:tav tm="100000">
                                          <p:val>
                                            <p:strVal val="#ppt_x"/>
                                          </p:val>
                                        </p:tav>
                                      </p:tavLst>
                                    </p:anim>
                                    <p:anim calcmode="lin" valueType="num">
                                      <p:cBhvr>
                                        <p:cTn id="52" dur="1000" fill="hold"/>
                                        <p:tgtEl>
                                          <p:spTgt spid="4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wipe(up)">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up)">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wipe(up)">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1000"/>
                                        <p:tgtEl>
                                          <p:spTgt spid="49"/>
                                        </p:tgtEl>
                                      </p:cBhvr>
                                    </p:animEffect>
                                    <p:anim calcmode="lin" valueType="num">
                                      <p:cBhvr>
                                        <p:cTn id="103" dur="1000" fill="hold"/>
                                        <p:tgtEl>
                                          <p:spTgt spid="49"/>
                                        </p:tgtEl>
                                        <p:attrNameLst>
                                          <p:attrName>ppt_x</p:attrName>
                                        </p:attrNameLst>
                                      </p:cBhvr>
                                      <p:tavLst>
                                        <p:tav tm="0">
                                          <p:val>
                                            <p:strVal val="#ppt_x"/>
                                          </p:val>
                                        </p:tav>
                                        <p:tav tm="100000">
                                          <p:val>
                                            <p:strVal val="#ppt_x"/>
                                          </p:val>
                                        </p:tav>
                                      </p:tavLst>
                                    </p:anim>
                                    <p:anim calcmode="lin" valueType="num">
                                      <p:cBhvr>
                                        <p:cTn id="104" dur="1000" fill="hold"/>
                                        <p:tgtEl>
                                          <p:spTgt spid="49"/>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wipe(left)">
                                      <p:cBhvr>
                                        <p:cTn id="108" dur="500"/>
                                        <p:tgtEl>
                                          <p:spTgt spid="50"/>
                                        </p:tgtEl>
                                      </p:cBhvr>
                                    </p:animEffect>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fade">
                                      <p:cBhvr>
                                        <p:cTn id="113" dur="1000"/>
                                        <p:tgtEl>
                                          <p:spTgt spid="54"/>
                                        </p:tgtEl>
                                      </p:cBhvr>
                                    </p:animEffect>
                                    <p:anim calcmode="lin" valueType="num">
                                      <p:cBhvr>
                                        <p:cTn id="114" dur="1000" fill="hold"/>
                                        <p:tgtEl>
                                          <p:spTgt spid="54"/>
                                        </p:tgtEl>
                                        <p:attrNameLst>
                                          <p:attrName>ppt_x</p:attrName>
                                        </p:attrNameLst>
                                      </p:cBhvr>
                                      <p:tavLst>
                                        <p:tav tm="0">
                                          <p:val>
                                            <p:strVal val="#ppt_x"/>
                                          </p:val>
                                        </p:tav>
                                        <p:tav tm="100000">
                                          <p:val>
                                            <p:strVal val="#ppt_x"/>
                                          </p:val>
                                        </p:tav>
                                      </p:tavLst>
                                    </p:anim>
                                    <p:anim calcmode="lin" valueType="num">
                                      <p:cBhvr>
                                        <p:cTn id="115" dur="1000" fill="hold"/>
                                        <p:tgtEl>
                                          <p:spTgt spid="54"/>
                                        </p:tgtEl>
                                        <p:attrNameLst>
                                          <p:attrName>ppt_y</p:attrName>
                                        </p:attrNameLst>
                                      </p:cBhvr>
                                      <p:tavLst>
                                        <p:tav tm="0">
                                          <p:val>
                                            <p:strVal val="#ppt_y-.1"/>
                                          </p:val>
                                        </p:tav>
                                        <p:tav tm="100000">
                                          <p:val>
                                            <p:strVal val="#ppt_y"/>
                                          </p:val>
                                        </p:tav>
                                      </p:tavLst>
                                    </p:anim>
                                  </p:childTnLst>
                                </p:cTn>
                              </p:par>
                            </p:childTnLst>
                          </p:cTn>
                        </p:par>
                        <p:par>
                          <p:cTn id="116" fill="hold">
                            <p:stCondLst>
                              <p:cond delay="1000"/>
                            </p:stCondLst>
                            <p:childTnLst>
                              <p:par>
                                <p:cTn id="117" presetID="22" presetClass="entr" presetSubtype="8" fill="hold" grpId="0" nodeType="after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left)">
                                      <p:cBhvr>
                                        <p:cTn id="119" dur="500"/>
                                        <p:tgtEl>
                                          <p:spTgt spid="55"/>
                                        </p:tgtEl>
                                      </p:cBhvr>
                                    </p:animEffect>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1000"/>
                                        <p:tgtEl>
                                          <p:spTgt spid="56"/>
                                        </p:tgtEl>
                                      </p:cBhvr>
                                    </p:animEffect>
                                    <p:anim calcmode="lin" valueType="num">
                                      <p:cBhvr>
                                        <p:cTn id="125" dur="1000" fill="hold"/>
                                        <p:tgtEl>
                                          <p:spTgt spid="56"/>
                                        </p:tgtEl>
                                        <p:attrNameLst>
                                          <p:attrName>ppt_x</p:attrName>
                                        </p:attrNameLst>
                                      </p:cBhvr>
                                      <p:tavLst>
                                        <p:tav tm="0">
                                          <p:val>
                                            <p:strVal val="#ppt_x"/>
                                          </p:val>
                                        </p:tav>
                                        <p:tav tm="100000">
                                          <p:val>
                                            <p:strVal val="#ppt_x"/>
                                          </p:val>
                                        </p:tav>
                                      </p:tavLst>
                                    </p:anim>
                                    <p:anim calcmode="lin" valueType="num">
                                      <p:cBhvr>
                                        <p:cTn id="126" dur="1000" fill="hold"/>
                                        <p:tgtEl>
                                          <p:spTgt spid="56"/>
                                        </p:tgtEl>
                                        <p:attrNameLst>
                                          <p:attrName>ppt_y</p:attrName>
                                        </p:attrNameLst>
                                      </p:cBhvr>
                                      <p:tavLst>
                                        <p:tav tm="0">
                                          <p:val>
                                            <p:strVal val="#ppt_y-.1"/>
                                          </p:val>
                                        </p:tav>
                                        <p:tav tm="100000">
                                          <p:val>
                                            <p:strVal val="#ppt_y"/>
                                          </p:val>
                                        </p:tav>
                                      </p:tavLst>
                                    </p:anim>
                                  </p:childTnLst>
                                </p:cTn>
                              </p:par>
                            </p:childTnLst>
                          </p:cTn>
                        </p:par>
                        <p:par>
                          <p:cTn id="127" fill="hold">
                            <p:stCondLst>
                              <p:cond delay="1000"/>
                            </p:stCondLst>
                            <p:childTnLst>
                              <p:par>
                                <p:cTn id="128" presetID="22" presetClass="entr" presetSubtype="8" fill="hold" grpId="0" nodeType="after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wipe(left)">
                                      <p:cBhvr>
                                        <p:cTn id="130" dur="500"/>
                                        <p:tgtEl>
                                          <p:spTgt spid="57"/>
                                        </p:tgtEl>
                                      </p:cBhvr>
                                    </p:animEffect>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58"/>
                                        </p:tgtEl>
                                        <p:attrNameLst>
                                          <p:attrName>style.visibility</p:attrName>
                                        </p:attrNameLst>
                                      </p:cBhvr>
                                      <p:to>
                                        <p:strVal val="visible"/>
                                      </p:to>
                                    </p:set>
                                    <p:animEffect transition="in" filter="fade">
                                      <p:cBhvr>
                                        <p:cTn id="135" dur="1000"/>
                                        <p:tgtEl>
                                          <p:spTgt spid="58"/>
                                        </p:tgtEl>
                                      </p:cBhvr>
                                    </p:animEffect>
                                    <p:anim calcmode="lin" valueType="num">
                                      <p:cBhvr>
                                        <p:cTn id="136" dur="1000" fill="hold"/>
                                        <p:tgtEl>
                                          <p:spTgt spid="58"/>
                                        </p:tgtEl>
                                        <p:attrNameLst>
                                          <p:attrName>ppt_x</p:attrName>
                                        </p:attrNameLst>
                                      </p:cBhvr>
                                      <p:tavLst>
                                        <p:tav tm="0">
                                          <p:val>
                                            <p:strVal val="#ppt_x"/>
                                          </p:val>
                                        </p:tav>
                                        <p:tav tm="100000">
                                          <p:val>
                                            <p:strVal val="#ppt_x"/>
                                          </p:val>
                                        </p:tav>
                                      </p:tavLst>
                                    </p:anim>
                                    <p:anim calcmode="lin" valueType="num">
                                      <p:cBhvr>
                                        <p:cTn id="137" dur="1000" fill="hold"/>
                                        <p:tgtEl>
                                          <p:spTgt spid="58"/>
                                        </p:tgtEl>
                                        <p:attrNameLst>
                                          <p:attrName>ppt_y</p:attrName>
                                        </p:attrNameLst>
                                      </p:cBhvr>
                                      <p:tavLst>
                                        <p:tav tm="0">
                                          <p:val>
                                            <p:strVal val="#ppt_y-.1"/>
                                          </p:val>
                                        </p:tav>
                                        <p:tav tm="100000">
                                          <p:val>
                                            <p:strVal val="#ppt_y"/>
                                          </p:val>
                                        </p:tav>
                                      </p:tavLst>
                                    </p:anim>
                                  </p:childTnLst>
                                </p:cTn>
                              </p:par>
                            </p:childTnLst>
                          </p:cTn>
                        </p:par>
                        <p:par>
                          <p:cTn id="138" fill="hold">
                            <p:stCondLst>
                              <p:cond delay="1000"/>
                            </p:stCondLst>
                            <p:childTnLst>
                              <p:par>
                                <p:cTn id="139" presetID="22" presetClass="entr" presetSubtype="8" fill="hold" grpId="0" nodeType="afterEffect">
                                  <p:stCondLst>
                                    <p:cond delay="0"/>
                                  </p:stCondLst>
                                  <p:childTnLst>
                                    <p:set>
                                      <p:cBhvr>
                                        <p:cTn id="140" dur="1" fill="hold">
                                          <p:stCondLst>
                                            <p:cond delay="0"/>
                                          </p:stCondLst>
                                        </p:cTn>
                                        <p:tgtEl>
                                          <p:spTgt spid="59"/>
                                        </p:tgtEl>
                                        <p:attrNameLst>
                                          <p:attrName>style.visibility</p:attrName>
                                        </p:attrNameLst>
                                      </p:cBhvr>
                                      <p:to>
                                        <p:strVal val="visible"/>
                                      </p:to>
                                    </p:set>
                                    <p:animEffect transition="in" filter="wipe(left)">
                                      <p:cBhvr>
                                        <p:cTn id="141" dur="500"/>
                                        <p:tgtEl>
                                          <p:spTgt spid="59"/>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48"/>
                                        </p:tgtEl>
                                        <p:attrNameLst>
                                          <p:attrName>style.visibility</p:attrName>
                                        </p:attrNameLst>
                                      </p:cBhvr>
                                      <p:to>
                                        <p:strVal val="visible"/>
                                      </p:to>
                                    </p:set>
                                    <p:animEffect transition="in" filter="wipe(up)">
                                      <p:cBhvr>
                                        <p:cTn id="146" dur="500"/>
                                        <p:tgtEl>
                                          <p:spTgt spid="48"/>
                                        </p:tgtEl>
                                      </p:cBhvr>
                                    </p:animEffect>
                                  </p:childTnLst>
                                </p:cTn>
                              </p:par>
                            </p:childTnLst>
                          </p:cTn>
                        </p:par>
                      </p:childTnLst>
                    </p:cTn>
                  </p:par>
                  <p:par>
                    <p:cTn id="147" fill="hold">
                      <p:stCondLst>
                        <p:cond delay="indefinite"/>
                      </p:stCondLst>
                      <p:childTnLst>
                        <p:par>
                          <p:cTn id="148" fill="hold">
                            <p:stCondLst>
                              <p:cond delay="0"/>
                            </p:stCondLst>
                            <p:childTnLst>
                              <p:par>
                                <p:cTn id="149" presetID="56" presetClass="path" presetSubtype="0" accel="50000" decel="50000" fill="hold" nodeType="clickEffect">
                                  <p:stCondLst>
                                    <p:cond delay="0"/>
                                  </p:stCondLst>
                                  <p:childTnLst>
                                    <p:animMotion origin="layout" path="M 1.45833E-6 3.33333E-6 L 0.35716 -0.37801 " pathEditMode="relative" rAng="0" ptsTypes="AA">
                                      <p:cBhvr>
                                        <p:cTn id="150" dur="2000" fill="hold"/>
                                        <p:tgtEl>
                                          <p:spTgt spid="7"/>
                                        </p:tgtEl>
                                        <p:attrNameLst>
                                          <p:attrName>ppt_x</p:attrName>
                                          <p:attrName>ppt_y</p:attrName>
                                        </p:attrNameLst>
                                      </p:cBhvr>
                                      <p:rCtr x="17852" y="-18912"/>
                                    </p:animMotion>
                                  </p:childTnLst>
                                </p:cTn>
                              </p:par>
                            </p:childTnLst>
                          </p:cTn>
                        </p:par>
                      </p:childTnLst>
                    </p:cTn>
                  </p:par>
                  <p:par>
                    <p:cTn id="151" fill="hold">
                      <p:stCondLst>
                        <p:cond delay="indefinite"/>
                      </p:stCondLst>
                      <p:childTnLst>
                        <p:par>
                          <p:cTn id="152" fill="hold">
                            <p:stCondLst>
                              <p:cond delay="0"/>
                            </p:stCondLst>
                            <p:childTnLst>
                              <p:par>
                                <p:cTn id="153" presetID="17" presetClass="entr" presetSubtype="8" fill="hold" grpId="0" nodeType="clickEffect">
                                  <p:stCondLst>
                                    <p:cond delay="0"/>
                                  </p:stCondLst>
                                  <p:childTnLst>
                                    <p:set>
                                      <p:cBhvr>
                                        <p:cTn id="154" dur="1" fill="hold">
                                          <p:stCondLst>
                                            <p:cond delay="0"/>
                                          </p:stCondLst>
                                        </p:cTn>
                                        <p:tgtEl>
                                          <p:spTgt spid="60"/>
                                        </p:tgtEl>
                                        <p:attrNameLst>
                                          <p:attrName>style.visibility</p:attrName>
                                        </p:attrNameLst>
                                      </p:cBhvr>
                                      <p:to>
                                        <p:strVal val="visible"/>
                                      </p:to>
                                    </p:set>
                                    <p:anim calcmode="lin" valueType="num">
                                      <p:cBhvr>
                                        <p:cTn id="155" dur="500" fill="hold"/>
                                        <p:tgtEl>
                                          <p:spTgt spid="60"/>
                                        </p:tgtEl>
                                        <p:attrNameLst>
                                          <p:attrName>ppt_x</p:attrName>
                                        </p:attrNameLst>
                                      </p:cBhvr>
                                      <p:tavLst>
                                        <p:tav tm="0">
                                          <p:val>
                                            <p:strVal val="#ppt_x-#ppt_w/2"/>
                                          </p:val>
                                        </p:tav>
                                        <p:tav tm="100000">
                                          <p:val>
                                            <p:strVal val="#ppt_x"/>
                                          </p:val>
                                        </p:tav>
                                      </p:tavLst>
                                    </p:anim>
                                    <p:anim calcmode="lin" valueType="num">
                                      <p:cBhvr>
                                        <p:cTn id="156" dur="500" fill="hold"/>
                                        <p:tgtEl>
                                          <p:spTgt spid="60"/>
                                        </p:tgtEl>
                                        <p:attrNameLst>
                                          <p:attrName>ppt_y</p:attrName>
                                        </p:attrNameLst>
                                      </p:cBhvr>
                                      <p:tavLst>
                                        <p:tav tm="0">
                                          <p:val>
                                            <p:strVal val="#ppt_y"/>
                                          </p:val>
                                        </p:tav>
                                        <p:tav tm="100000">
                                          <p:val>
                                            <p:strVal val="#ppt_y"/>
                                          </p:val>
                                        </p:tav>
                                      </p:tavLst>
                                    </p:anim>
                                    <p:anim calcmode="lin" valueType="num">
                                      <p:cBhvr>
                                        <p:cTn id="157" dur="500" fill="hold"/>
                                        <p:tgtEl>
                                          <p:spTgt spid="60"/>
                                        </p:tgtEl>
                                        <p:attrNameLst>
                                          <p:attrName>ppt_w</p:attrName>
                                        </p:attrNameLst>
                                      </p:cBhvr>
                                      <p:tavLst>
                                        <p:tav tm="0">
                                          <p:val>
                                            <p:fltVal val="0"/>
                                          </p:val>
                                        </p:tav>
                                        <p:tav tm="100000">
                                          <p:val>
                                            <p:strVal val="#ppt_w"/>
                                          </p:val>
                                        </p:tav>
                                      </p:tavLst>
                                    </p:anim>
                                    <p:anim calcmode="lin" valueType="num">
                                      <p:cBhvr>
                                        <p:cTn id="158" dur="500" fill="hold"/>
                                        <p:tgtEl>
                                          <p:spTgt spid="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29" grpId="0"/>
      <p:bldP spid="38" grpId="0"/>
      <p:bldP spid="39" grpId="0"/>
      <p:bldP spid="40" grpId="0"/>
      <p:bldP spid="41" grpId="0"/>
      <p:bldP spid="42" grpId="0" animBg="1"/>
      <p:bldP spid="43" grpId="0" animBg="1"/>
      <p:bldP spid="46" grpId="0" animBg="1"/>
      <p:bldP spid="47" grpId="0" animBg="1"/>
      <p:bldP spid="48" grpId="0" animBg="1"/>
      <p:bldP spid="49" grpId="0" animBg="1"/>
      <p:bldP spid="50" grpId="0"/>
      <p:bldP spid="54" grpId="0" animBg="1"/>
      <p:bldP spid="55" grpId="0"/>
      <p:bldP spid="56" grpId="0" animBg="1"/>
      <p:bldP spid="57" grpId="0"/>
      <p:bldP spid="58" grpId="0" animBg="1"/>
      <p:bldP spid="59" grpId="0"/>
      <p:bldP spid="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HẠM DUYÊN 1 - 9Slide.vn">
            <a:extLst>
              <a:ext uri="{FF2B5EF4-FFF2-40B4-BE49-F238E27FC236}">
                <a16:creationId xmlns:a16="http://schemas.microsoft.com/office/drawing/2014/main" id="{2440483D-EFC4-E66D-0359-FA17B9EDB212}"/>
              </a:ext>
            </a:extLst>
          </p:cNvPr>
          <p:cNvSpPr/>
          <p:nvPr/>
        </p:nvSpPr>
        <p:spPr>
          <a:xfrm>
            <a:off x="365570" y="1418081"/>
            <a:ext cx="11460861" cy="2591943"/>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just"/>
            <a:endParaRPr lang="en-US" sz="3600" b="1" spc="40">
              <a:solidFill>
                <a:schemeClr val="accent5"/>
              </a:solidFill>
              <a:latin typeface="+mj-lt"/>
            </a:endParaRPr>
          </a:p>
        </p:txBody>
      </p:sp>
      <p:sp>
        <p:nvSpPr>
          <p:cNvPr id="61" name="PHẠM DUYÊN 2 - 9Slide.vn">
            <a:extLst>
              <a:ext uri="{FF2B5EF4-FFF2-40B4-BE49-F238E27FC236}">
                <a16:creationId xmlns:a16="http://schemas.microsoft.com/office/drawing/2014/main" id="{6A353969-468F-34FF-D5F9-03C4FBC940B3}"/>
              </a:ext>
            </a:extLst>
          </p:cNvPr>
          <p:cNvSpPr txBox="1"/>
          <p:nvPr/>
        </p:nvSpPr>
        <p:spPr>
          <a:xfrm>
            <a:off x="437577" y="2099762"/>
            <a:ext cx="811464" cy="753476"/>
          </a:xfrm>
          <a:prstGeom prst="rect">
            <a:avLst/>
          </a:prstGeom>
          <a:noFill/>
        </p:spPr>
        <p:txBody>
          <a:bodyPr wrap="square" rtlCol="0">
            <a:spAutoFit/>
          </a:bodyPr>
          <a:lstStyle/>
          <a:p>
            <a:pPr algn="just">
              <a:lnSpc>
                <a:spcPct val="116000"/>
              </a:lnSpc>
            </a:pPr>
            <a:r>
              <a:rPr lang="en-US" sz="4000" b="1" spc="-100">
                <a:solidFill>
                  <a:schemeClr val="tx1">
                    <a:lumMod val="75000"/>
                    <a:lumOff val="25000"/>
                  </a:schemeClr>
                </a:solidFill>
                <a:latin typeface="+mj-lt"/>
              </a:rPr>
              <a:t>b)</a:t>
            </a:r>
            <a:endParaRPr lang="vi-VN" sz="4000" b="1" spc="-100">
              <a:solidFill>
                <a:schemeClr val="tx1">
                  <a:lumMod val="75000"/>
                  <a:lumOff val="25000"/>
                </a:schemeClr>
              </a:solidFill>
              <a:latin typeface="+mj-lt"/>
            </a:endParaRPr>
          </a:p>
        </p:txBody>
      </p:sp>
      <p:grpSp>
        <p:nvGrpSpPr>
          <p:cNvPr id="2" name="PHẠM DUYÊN 3 - 9Slide.vn">
            <a:extLst>
              <a:ext uri="{FF2B5EF4-FFF2-40B4-BE49-F238E27FC236}">
                <a16:creationId xmlns:a16="http://schemas.microsoft.com/office/drawing/2014/main" id="{365EFA78-00DA-768E-8D9F-ADF3B19782CF}"/>
              </a:ext>
            </a:extLst>
          </p:cNvPr>
          <p:cNvGrpSpPr/>
          <p:nvPr/>
        </p:nvGrpSpPr>
        <p:grpSpPr>
          <a:xfrm>
            <a:off x="402082" y="349567"/>
            <a:ext cx="668922" cy="707886"/>
            <a:chOff x="638175" y="506578"/>
            <a:chExt cx="668922" cy="707886"/>
          </a:xfrm>
        </p:grpSpPr>
        <p:sp>
          <p:nvSpPr>
            <p:cNvPr id="3" name="PHẠM DUYÊN 1 - 9Slide.vn">
              <a:extLst>
                <a:ext uri="{FF2B5EF4-FFF2-40B4-BE49-F238E27FC236}">
                  <a16:creationId xmlns:a16="http://schemas.microsoft.com/office/drawing/2014/main" id="{B91F014B-8D58-CEEB-80D4-02CE2201C270}"/>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HẠM DUYÊN 2 - 9Slide.vn">
              <a:extLst>
                <a:ext uri="{FF2B5EF4-FFF2-40B4-BE49-F238E27FC236}">
                  <a16:creationId xmlns:a16="http://schemas.microsoft.com/office/drawing/2014/main" id="{8E356C29-AEA5-E4DC-D1D0-81DA664196A3}"/>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HẠM DUYÊN 3 - 9Slide.vn">
              <a:extLst>
                <a:ext uri="{FF2B5EF4-FFF2-40B4-BE49-F238E27FC236}">
                  <a16:creationId xmlns:a16="http://schemas.microsoft.com/office/drawing/2014/main" id="{A4119593-D691-3763-FB48-90853365B5A0}"/>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6" name="PHẠM DUYÊN 4 - 9Slide.vn">
            <a:extLst>
              <a:ext uri="{FF2B5EF4-FFF2-40B4-BE49-F238E27FC236}">
                <a16:creationId xmlns:a16="http://schemas.microsoft.com/office/drawing/2014/main" id="{5C448D9E-8CAC-693A-904A-0C7C18051218}"/>
              </a:ext>
            </a:extLst>
          </p:cNvPr>
          <p:cNvSpPr txBox="1"/>
          <p:nvPr/>
        </p:nvSpPr>
        <p:spPr>
          <a:xfrm>
            <a:off x="1179261" y="331302"/>
            <a:ext cx="10661457" cy="753476"/>
          </a:xfrm>
          <a:prstGeom prst="rect">
            <a:avLst/>
          </a:prstGeom>
          <a:noFill/>
        </p:spPr>
        <p:txBody>
          <a:bodyPr wrap="square" rtlCol="0">
            <a:spAutoFit/>
          </a:bodyPr>
          <a:lstStyle/>
          <a:p>
            <a:pPr algn="just">
              <a:lnSpc>
                <a:spcPct val="116000"/>
              </a:lnSpc>
            </a:pPr>
            <a:r>
              <a:rPr lang="en-US" sz="4000" b="1" spc="-100">
                <a:solidFill>
                  <a:schemeClr val="tx1">
                    <a:lumMod val="75000"/>
                    <a:lumOff val="25000"/>
                  </a:schemeClr>
                </a:solidFill>
                <a:latin typeface="+mj-lt"/>
              </a:rPr>
              <a:t>Chọn đồng hồ thích hợp thay vào ô có dấu "?".</a:t>
            </a:r>
            <a:endParaRPr lang="vi-VN" sz="4000" b="1" spc="-100">
              <a:solidFill>
                <a:schemeClr val="tx1">
                  <a:lumMod val="75000"/>
                  <a:lumOff val="25000"/>
                </a:schemeClr>
              </a:solidFill>
              <a:latin typeface="+mj-lt"/>
            </a:endParaRPr>
          </a:p>
        </p:txBody>
      </p:sp>
      <p:pic>
        <p:nvPicPr>
          <p:cNvPr id="52" name="PHẠM DUYÊN 5 - 9Slide.vn">
            <a:extLst>
              <a:ext uri="{FF2B5EF4-FFF2-40B4-BE49-F238E27FC236}">
                <a16:creationId xmlns:a16="http://schemas.microsoft.com/office/drawing/2014/main" id="{CFF9795B-A045-EE14-32CE-C54D5032D0B1}"/>
              </a:ext>
            </a:extLst>
          </p:cNvPr>
          <p:cNvPicPr>
            <a:picLocks noChangeAspect="1"/>
          </p:cNvPicPr>
          <p:nvPr/>
        </p:nvPicPr>
        <p:blipFill>
          <a:blip r:embed="rId2">
            <a:extLst>
              <a:ext uri="{28A0092B-C50C-407E-A947-70E740481C1C}">
                <a14:useLocalDpi xmlns:a14="http://schemas.microsoft.com/office/drawing/2010/main" val="0"/>
              </a:ext>
            </a:extLst>
          </a:blip>
          <a:srcRect l="4248" t="6190" r="82812" b="53810"/>
          <a:stretch>
            <a:fillRect/>
          </a:stretch>
        </p:blipFill>
        <p:spPr>
          <a:xfrm>
            <a:off x="1219200" y="16764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51" name="PHẠM DUYÊN 6 - 9Slide.vn">
            <a:extLst>
              <a:ext uri="{FF2B5EF4-FFF2-40B4-BE49-F238E27FC236}">
                <a16:creationId xmlns:a16="http://schemas.microsoft.com/office/drawing/2014/main" id="{21B006A5-5AC3-B3F0-FFD7-D0C6D1B69382}"/>
              </a:ext>
            </a:extLst>
          </p:cNvPr>
          <p:cNvPicPr>
            <a:picLocks noChangeAspect="1"/>
          </p:cNvPicPr>
          <p:nvPr/>
        </p:nvPicPr>
        <p:blipFill>
          <a:blip r:embed="rId2">
            <a:extLst>
              <a:ext uri="{28A0092B-C50C-407E-A947-70E740481C1C}">
                <a14:useLocalDpi xmlns:a14="http://schemas.microsoft.com/office/drawing/2010/main" val="0"/>
              </a:ext>
            </a:extLst>
          </a:blip>
          <a:srcRect l="24197" t="6190" r="62863" b="53810"/>
          <a:stretch>
            <a:fillRect/>
          </a:stretch>
        </p:blipFill>
        <p:spPr>
          <a:xfrm>
            <a:off x="3409950" y="16764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45" name="PHẠM DUYÊN 7 - 9Slide.vn">
            <a:extLst>
              <a:ext uri="{FF2B5EF4-FFF2-40B4-BE49-F238E27FC236}">
                <a16:creationId xmlns:a16="http://schemas.microsoft.com/office/drawing/2014/main" id="{8681E5E8-B673-52BB-CC37-BEA021BEA9FD}"/>
              </a:ext>
            </a:extLst>
          </p:cNvPr>
          <p:cNvPicPr>
            <a:picLocks noChangeAspect="1"/>
          </p:cNvPicPr>
          <p:nvPr/>
        </p:nvPicPr>
        <p:blipFill>
          <a:blip r:embed="rId2">
            <a:extLst>
              <a:ext uri="{28A0092B-C50C-407E-A947-70E740481C1C}">
                <a14:useLocalDpi xmlns:a14="http://schemas.microsoft.com/office/drawing/2010/main" val="0"/>
              </a:ext>
            </a:extLst>
          </a:blip>
          <a:srcRect l="44069" t="6190" r="42991" b="53810"/>
          <a:stretch>
            <a:fillRect/>
          </a:stretch>
        </p:blipFill>
        <p:spPr>
          <a:xfrm>
            <a:off x="5600700" y="16764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44" name="PHẠM DUYÊN 8 - 9Slide.vn">
            <a:extLst>
              <a:ext uri="{FF2B5EF4-FFF2-40B4-BE49-F238E27FC236}">
                <a16:creationId xmlns:a16="http://schemas.microsoft.com/office/drawing/2014/main" id="{613FE734-051E-F0DD-3A27-0CE03D6DBB21}"/>
              </a:ext>
            </a:extLst>
          </p:cNvPr>
          <p:cNvPicPr>
            <a:picLocks noChangeAspect="1"/>
          </p:cNvPicPr>
          <p:nvPr/>
        </p:nvPicPr>
        <p:blipFill>
          <a:blip r:embed="rId2">
            <a:extLst>
              <a:ext uri="{28A0092B-C50C-407E-A947-70E740481C1C}">
                <a14:useLocalDpi xmlns:a14="http://schemas.microsoft.com/office/drawing/2010/main" val="0"/>
              </a:ext>
            </a:extLst>
          </a:blip>
          <a:srcRect l="64018" t="6190" r="23042" b="53810"/>
          <a:stretch>
            <a:fillRect/>
          </a:stretch>
        </p:blipFill>
        <p:spPr>
          <a:xfrm>
            <a:off x="7791450" y="16764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33" name="PHẠM DUYÊN 9 - 9Slide.vn">
            <a:extLst>
              <a:ext uri="{FF2B5EF4-FFF2-40B4-BE49-F238E27FC236}">
                <a16:creationId xmlns:a16="http://schemas.microsoft.com/office/drawing/2014/main" id="{8731E75B-B8C3-A7FB-BD37-01608E214E52}"/>
              </a:ext>
            </a:extLst>
          </p:cNvPr>
          <p:cNvPicPr>
            <a:picLocks noChangeAspect="1"/>
          </p:cNvPicPr>
          <p:nvPr/>
        </p:nvPicPr>
        <p:blipFill>
          <a:blip r:embed="rId2">
            <a:extLst>
              <a:ext uri="{28A0092B-C50C-407E-A947-70E740481C1C}">
                <a14:useLocalDpi xmlns:a14="http://schemas.microsoft.com/office/drawing/2010/main" val="0"/>
              </a:ext>
            </a:extLst>
          </a:blip>
          <a:srcRect l="83967" t="6190" r="3093" b="53810"/>
          <a:stretch>
            <a:fillRect/>
          </a:stretch>
        </p:blipFill>
        <p:spPr>
          <a:xfrm>
            <a:off x="9982200" y="16764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sp>
        <p:nvSpPr>
          <p:cNvPr id="68" name="PHẠM DUYÊN 10 - 9Slide.vn">
            <a:extLst>
              <a:ext uri="{FF2B5EF4-FFF2-40B4-BE49-F238E27FC236}">
                <a16:creationId xmlns:a16="http://schemas.microsoft.com/office/drawing/2014/main" id="{9495820E-071C-A690-8D19-95E748854F3A}"/>
              </a:ext>
            </a:extLst>
          </p:cNvPr>
          <p:cNvSpPr/>
          <p:nvPr/>
        </p:nvSpPr>
        <p:spPr>
          <a:xfrm>
            <a:off x="1330734"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spc="-100">
                <a:solidFill>
                  <a:srgbClr val="FFFF00"/>
                </a:solidFill>
                <a:effectLst>
                  <a:outerShdw blurRad="38100" dist="38100" dir="2700000" algn="tl">
                    <a:srgbClr val="000000">
                      <a:alpha val="43137"/>
                    </a:srgbClr>
                  </a:outerShdw>
                </a:effectLst>
                <a:latin typeface="+mj-lt"/>
              </a:rPr>
              <a:t>11 </a:t>
            </a:r>
            <a:r>
              <a:rPr lang="en-US" sz="1700" spc="-100">
                <a:solidFill>
                  <a:schemeClr val="bg1"/>
                </a:solidFill>
                <a:effectLst>
                  <a:outerShdw blurRad="38100" dist="38100" dir="2700000" algn="tl">
                    <a:srgbClr val="000000">
                      <a:alpha val="43137"/>
                    </a:srgbClr>
                  </a:outerShdw>
                </a:effectLst>
                <a:latin typeface="+mj-lt"/>
              </a:rPr>
              <a:t>giờ 35 phút</a:t>
            </a:r>
          </a:p>
        </p:txBody>
      </p:sp>
      <p:sp>
        <p:nvSpPr>
          <p:cNvPr id="69" name="PHẠM DUYÊN 11 - 9Slide.vn">
            <a:extLst>
              <a:ext uri="{FF2B5EF4-FFF2-40B4-BE49-F238E27FC236}">
                <a16:creationId xmlns:a16="http://schemas.microsoft.com/office/drawing/2014/main" id="{B1DBE7E5-4E31-BC6F-E9F8-2240A79D1EC7}"/>
              </a:ext>
            </a:extLst>
          </p:cNvPr>
          <p:cNvSpPr/>
          <p:nvPr/>
        </p:nvSpPr>
        <p:spPr>
          <a:xfrm>
            <a:off x="3509205"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spc="-100">
                <a:solidFill>
                  <a:srgbClr val="FFFF00"/>
                </a:solidFill>
                <a:effectLst>
                  <a:outerShdw blurRad="38100" dist="38100" dir="2700000" algn="tl">
                    <a:srgbClr val="000000">
                      <a:alpha val="43137"/>
                    </a:srgbClr>
                  </a:outerShdw>
                </a:effectLst>
                <a:latin typeface="+mj-lt"/>
              </a:rPr>
              <a:t>12 </a:t>
            </a:r>
            <a:r>
              <a:rPr lang="en-US" sz="1700" spc="-100">
                <a:solidFill>
                  <a:schemeClr val="bg1"/>
                </a:solidFill>
                <a:effectLst>
                  <a:outerShdw blurRad="38100" dist="38100" dir="2700000" algn="tl">
                    <a:srgbClr val="000000">
                      <a:alpha val="43137"/>
                    </a:srgbClr>
                  </a:outerShdw>
                </a:effectLst>
                <a:latin typeface="+mj-lt"/>
              </a:rPr>
              <a:t>giờ 35 phút</a:t>
            </a:r>
          </a:p>
        </p:txBody>
      </p:sp>
      <p:sp>
        <p:nvSpPr>
          <p:cNvPr id="70" name="PHẠM DUYÊN 12 - 9Slide.vn">
            <a:extLst>
              <a:ext uri="{FF2B5EF4-FFF2-40B4-BE49-F238E27FC236}">
                <a16:creationId xmlns:a16="http://schemas.microsoft.com/office/drawing/2014/main" id="{19365E41-B9B9-DB95-3A77-B84EC199597E}"/>
              </a:ext>
            </a:extLst>
          </p:cNvPr>
          <p:cNvSpPr/>
          <p:nvPr/>
        </p:nvSpPr>
        <p:spPr>
          <a:xfrm>
            <a:off x="5687676"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spc="-100">
                <a:solidFill>
                  <a:srgbClr val="FFFF00"/>
                </a:solidFill>
                <a:effectLst>
                  <a:outerShdw blurRad="38100" dist="38100" dir="2700000" algn="tl">
                    <a:srgbClr val="000000">
                      <a:alpha val="43137"/>
                    </a:srgbClr>
                  </a:outerShdw>
                </a:effectLst>
                <a:latin typeface="+mj-lt"/>
              </a:rPr>
              <a:t>1 </a:t>
            </a:r>
            <a:r>
              <a:rPr lang="en-US" sz="1700" spc="-100">
                <a:solidFill>
                  <a:schemeClr val="bg1"/>
                </a:solidFill>
                <a:effectLst>
                  <a:outerShdw blurRad="38100" dist="38100" dir="2700000" algn="tl">
                    <a:srgbClr val="000000">
                      <a:alpha val="43137"/>
                    </a:srgbClr>
                  </a:outerShdw>
                </a:effectLst>
                <a:latin typeface="+mj-lt"/>
              </a:rPr>
              <a:t>giờ 35 phút</a:t>
            </a:r>
          </a:p>
        </p:txBody>
      </p:sp>
      <p:sp>
        <p:nvSpPr>
          <p:cNvPr id="71" name="PHẠM DUYÊN 13 - 9Slide.vn">
            <a:extLst>
              <a:ext uri="{FF2B5EF4-FFF2-40B4-BE49-F238E27FC236}">
                <a16:creationId xmlns:a16="http://schemas.microsoft.com/office/drawing/2014/main" id="{C6A0D99B-8826-50B9-80C7-3A01F1370A6C}"/>
              </a:ext>
            </a:extLst>
          </p:cNvPr>
          <p:cNvSpPr/>
          <p:nvPr/>
        </p:nvSpPr>
        <p:spPr>
          <a:xfrm>
            <a:off x="7866147"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spc="-100">
                <a:solidFill>
                  <a:srgbClr val="FFFF00"/>
                </a:solidFill>
                <a:effectLst>
                  <a:outerShdw blurRad="38100" dist="38100" dir="2700000" algn="tl">
                    <a:srgbClr val="000000">
                      <a:alpha val="43137"/>
                    </a:srgbClr>
                  </a:outerShdw>
                </a:effectLst>
                <a:latin typeface="+mj-lt"/>
              </a:rPr>
              <a:t>2</a:t>
            </a:r>
            <a:r>
              <a:rPr lang="en-US" sz="1700" spc="-100">
                <a:solidFill>
                  <a:schemeClr val="bg1"/>
                </a:solidFill>
                <a:effectLst>
                  <a:outerShdw blurRad="38100" dist="38100" dir="2700000" algn="tl">
                    <a:srgbClr val="000000">
                      <a:alpha val="43137"/>
                    </a:srgbClr>
                  </a:outerShdw>
                </a:effectLst>
                <a:latin typeface="+mj-lt"/>
              </a:rPr>
              <a:t> giờ 35 phút</a:t>
            </a:r>
          </a:p>
        </p:txBody>
      </p:sp>
      <p:sp>
        <p:nvSpPr>
          <p:cNvPr id="72" name="PHẠM DUYÊN 14 - 9Slide.vn">
            <a:extLst>
              <a:ext uri="{FF2B5EF4-FFF2-40B4-BE49-F238E27FC236}">
                <a16:creationId xmlns:a16="http://schemas.microsoft.com/office/drawing/2014/main" id="{8E608BFF-D345-6CCD-BA27-A8C24FFC2E43}"/>
              </a:ext>
            </a:extLst>
          </p:cNvPr>
          <p:cNvSpPr/>
          <p:nvPr/>
        </p:nvSpPr>
        <p:spPr>
          <a:xfrm>
            <a:off x="10044618" y="3400425"/>
            <a:ext cx="1461582" cy="401192"/>
          </a:xfrm>
          <a:prstGeom prst="roundRect">
            <a:avLst/>
          </a:prstGeom>
          <a:solidFill>
            <a:srgbClr val="F54D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spc="-100">
                <a:solidFill>
                  <a:srgbClr val="FFFF00"/>
                </a:solidFill>
                <a:effectLst>
                  <a:outerShdw blurRad="38100" dist="38100" dir="2700000" algn="tl">
                    <a:srgbClr val="000000">
                      <a:alpha val="43137"/>
                    </a:srgbClr>
                  </a:outerShdw>
                </a:effectLst>
                <a:latin typeface="+mj-lt"/>
              </a:rPr>
              <a:t>3</a:t>
            </a:r>
            <a:r>
              <a:rPr lang="en-US" sz="1700" spc="-100">
                <a:solidFill>
                  <a:schemeClr val="bg1"/>
                </a:solidFill>
                <a:effectLst>
                  <a:outerShdw blurRad="38100" dist="38100" dir="2700000" algn="tl">
                    <a:srgbClr val="000000">
                      <a:alpha val="43137"/>
                    </a:srgbClr>
                  </a:outerShdw>
                </a:effectLst>
                <a:latin typeface="+mj-lt"/>
              </a:rPr>
              <a:t> giờ 35 phút</a:t>
            </a:r>
          </a:p>
        </p:txBody>
      </p:sp>
      <p:sp>
        <p:nvSpPr>
          <p:cNvPr id="73" name="PHẠM DUYÊN 15 - 9Slide.vn">
            <a:extLst>
              <a:ext uri="{FF2B5EF4-FFF2-40B4-BE49-F238E27FC236}">
                <a16:creationId xmlns:a16="http://schemas.microsoft.com/office/drawing/2014/main" id="{C9B8A850-8697-E894-277F-BB7434A23703}"/>
              </a:ext>
            </a:extLst>
          </p:cNvPr>
          <p:cNvSpPr/>
          <p:nvPr/>
        </p:nvSpPr>
        <p:spPr>
          <a:xfrm rot="16200000" flipH="1">
            <a:off x="3099041"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PHẠM DUYÊN 16 - 9Slide.vn">
            <a:extLst>
              <a:ext uri="{FF2B5EF4-FFF2-40B4-BE49-F238E27FC236}">
                <a16:creationId xmlns:a16="http://schemas.microsoft.com/office/drawing/2014/main" id="{E321E4E4-D6CF-9AF9-AB01-735F0256F52D}"/>
              </a:ext>
            </a:extLst>
          </p:cNvPr>
          <p:cNvSpPr txBox="1"/>
          <p:nvPr/>
        </p:nvSpPr>
        <p:spPr>
          <a:xfrm>
            <a:off x="2767012" y="2819400"/>
            <a:ext cx="811464" cy="387542"/>
          </a:xfrm>
          <a:prstGeom prst="rect">
            <a:avLst/>
          </a:prstGeom>
          <a:noFill/>
        </p:spPr>
        <p:txBody>
          <a:bodyPr wrap="square" rtlCol="0">
            <a:spAutoFit/>
          </a:bodyPr>
          <a:lstStyle/>
          <a:p>
            <a:pPr algn="ctr">
              <a:lnSpc>
                <a:spcPct val="116000"/>
              </a:lnSpc>
            </a:pPr>
            <a:r>
              <a:rPr lang="en-US" b="1" spc="-100">
                <a:solidFill>
                  <a:srgbClr val="0070C0"/>
                </a:solidFill>
              </a:rPr>
              <a:t>1 giờ</a:t>
            </a:r>
            <a:endParaRPr lang="vi-VN" b="1" spc="-100">
              <a:solidFill>
                <a:srgbClr val="0070C0"/>
              </a:solidFill>
            </a:endParaRPr>
          </a:p>
        </p:txBody>
      </p:sp>
      <p:sp>
        <p:nvSpPr>
          <p:cNvPr id="75" name="PHẠM DUYÊN 17 - 9Slide.vn">
            <a:extLst>
              <a:ext uri="{FF2B5EF4-FFF2-40B4-BE49-F238E27FC236}">
                <a16:creationId xmlns:a16="http://schemas.microsoft.com/office/drawing/2014/main" id="{4F8102E8-9D64-1FC1-770A-0253FE341A5E}"/>
              </a:ext>
            </a:extLst>
          </p:cNvPr>
          <p:cNvSpPr/>
          <p:nvPr/>
        </p:nvSpPr>
        <p:spPr>
          <a:xfrm rot="16200000" flipH="1">
            <a:off x="5289791"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PHẠM DUYÊN 18 - 9Slide.vn">
            <a:extLst>
              <a:ext uri="{FF2B5EF4-FFF2-40B4-BE49-F238E27FC236}">
                <a16:creationId xmlns:a16="http://schemas.microsoft.com/office/drawing/2014/main" id="{6F11FF7F-AE5E-203B-73BD-C18D698AE25A}"/>
              </a:ext>
            </a:extLst>
          </p:cNvPr>
          <p:cNvSpPr txBox="1"/>
          <p:nvPr/>
        </p:nvSpPr>
        <p:spPr>
          <a:xfrm>
            <a:off x="4957762" y="2819400"/>
            <a:ext cx="811464" cy="387542"/>
          </a:xfrm>
          <a:prstGeom prst="rect">
            <a:avLst/>
          </a:prstGeom>
          <a:noFill/>
        </p:spPr>
        <p:txBody>
          <a:bodyPr wrap="square" rtlCol="0">
            <a:spAutoFit/>
          </a:bodyPr>
          <a:lstStyle/>
          <a:p>
            <a:pPr algn="ctr">
              <a:lnSpc>
                <a:spcPct val="116000"/>
              </a:lnSpc>
            </a:pPr>
            <a:r>
              <a:rPr lang="en-US" b="1" spc="-100">
                <a:solidFill>
                  <a:srgbClr val="0070C0"/>
                </a:solidFill>
              </a:rPr>
              <a:t>1 giờ</a:t>
            </a:r>
            <a:endParaRPr lang="vi-VN" b="1" spc="-100">
              <a:solidFill>
                <a:srgbClr val="0070C0"/>
              </a:solidFill>
            </a:endParaRPr>
          </a:p>
        </p:txBody>
      </p:sp>
      <p:sp>
        <p:nvSpPr>
          <p:cNvPr id="77" name="PHẠM DUYÊN 19 - 9Slide.vn">
            <a:extLst>
              <a:ext uri="{FF2B5EF4-FFF2-40B4-BE49-F238E27FC236}">
                <a16:creationId xmlns:a16="http://schemas.microsoft.com/office/drawing/2014/main" id="{E7206DE8-BF91-42E2-2B85-137C65DF542B}"/>
              </a:ext>
            </a:extLst>
          </p:cNvPr>
          <p:cNvSpPr/>
          <p:nvPr/>
        </p:nvSpPr>
        <p:spPr>
          <a:xfrm rot="16200000" flipH="1">
            <a:off x="7432916"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PHẠM DUYÊN 20 - 9Slide.vn">
            <a:extLst>
              <a:ext uri="{FF2B5EF4-FFF2-40B4-BE49-F238E27FC236}">
                <a16:creationId xmlns:a16="http://schemas.microsoft.com/office/drawing/2014/main" id="{CB8A314A-9972-0607-0B4D-2EDC883F8209}"/>
              </a:ext>
            </a:extLst>
          </p:cNvPr>
          <p:cNvSpPr txBox="1"/>
          <p:nvPr/>
        </p:nvSpPr>
        <p:spPr>
          <a:xfrm>
            <a:off x="7100887" y="2819400"/>
            <a:ext cx="811464" cy="387542"/>
          </a:xfrm>
          <a:prstGeom prst="rect">
            <a:avLst/>
          </a:prstGeom>
          <a:noFill/>
        </p:spPr>
        <p:txBody>
          <a:bodyPr wrap="square" rtlCol="0">
            <a:spAutoFit/>
          </a:bodyPr>
          <a:lstStyle/>
          <a:p>
            <a:pPr algn="ctr">
              <a:lnSpc>
                <a:spcPct val="116000"/>
              </a:lnSpc>
            </a:pPr>
            <a:r>
              <a:rPr lang="en-US" b="1" spc="-100">
                <a:solidFill>
                  <a:srgbClr val="0070C0"/>
                </a:solidFill>
              </a:rPr>
              <a:t>1 giờ</a:t>
            </a:r>
            <a:endParaRPr lang="vi-VN" b="1" spc="-100">
              <a:solidFill>
                <a:srgbClr val="0070C0"/>
              </a:solidFill>
            </a:endParaRPr>
          </a:p>
        </p:txBody>
      </p:sp>
      <p:sp>
        <p:nvSpPr>
          <p:cNvPr id="79" name="PHẠM DUYÊN 21 - 9Slide.vn">
            <a:extLst>
              <a:ext uri="{FF2B5EF4-FFF2-40B4-BE49-F238E27FC236}">
                <a16:creationId xmlns:a16="http://schemas.microsoft.com/office/drawing/2014/main" id="{64E076F7-0653-F9C3-6B1B-ECE842179771}"/>
              </a:ext>
            </a:extLst>
          </p:cNvPr>
          <p:cNvSpPr/>
          <p:nvPr/>
        </p:nvSpPr>
        <p:spPr>
          <a:xfrm rot="16200000" flipH="1">
            <a:off x="9614141" y="2936749"/>
            <a:ext cx="121113" cy="711918"/>
          </a:xfrm>
          <a:prstGeom prst="leftBrace">
            <a:avLst>
              <a:gd name="adj1" fmla="val 83421"/>
              <a:gd name="adj2" fmla="val 50000"/>
            </a:avLst>
          </a:prstGeom>
          <a:ln w="28575" cap="rnd">
            <a:solidFill>
              <a:srgbClr val="0070C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PHẠM DUYÊN 22 - 9Slide.vn">
            <a:extLst>
              <a:ext uri="{FF2B5EF4-FFF2-40B4-BE49-F238E27FC236}">
                <a16:creationId xmlns:a16="http://schemas.microsoft.com/office/drawing/2014/main" id="{23DD533B-0854-3806-EF64-7E218E3652A8}"/>
              </a:ext>
            </a:extLst>
          </p:cNvPr>
          <p:cNvSpPr txBox="1"/>
          <p:nvPr/>
        </p:nvSpPr>
        <p:spPr>
          <a:xfrm>
            <a:off x="9282112" y="2819400"/>
            <a:ext cx="811464" cy="387542"/>
          </a:xfrm>
          <a:prstGeom prst="rect">
            <a:avLst/>
          </a:prstGeom>
          <a:noFill/>
        </p:spPr>
        <p:txBody>
          <a:bodyPr wrap="square" rtlCol="0">
            <a:spAutoFit/>
          </a:bodyPr>
          <a:lstStyle/>
          <a:p>
            <a:pPr algn="ctr">
              <a:lnSpc>
                <a:spcPct val="116000"/>
              </a:lnSpc>
            </a:pPr>
            <a:r>
              <a:rPr lang="en-US" b="1" spc="-100">
                <a:solidFill>
                  <a:srgbClr val="0070C0"/>
                </a:solidFill>
              </a:rPr>
              <a:t>1 giờ</a:t>
            </a:r>
            <a:endParaRPr lang="vi-VN" b="1" spc="-100">
              <a:solidFill>
                <a:srgbClr val="0070C0"/>
              </a:solidFill>
            </a:endParaRPr>
          </a:p>
        </p:txBody>
      </p:sp>
      <p:pic>
        <p:nvPicPr>
          <p:cNvPr id="81" name="PHẠM DUYÊN 23 - 9Slide.vn">
            <a:extLst>
              <a:ext uri="{FF2B5EF4-FFF2-40B4-BE49-F238E27FC236}">
                <a16:creationId xmlns:a16="http://schemas.microsoft.com/office/drawing/2014/main" id="{9B690FFD-DB01-4C3E-3D42-BF24459D7035}"/>
              </a:ext>
            </a:extLst>
          </p:cNvPr>
          <p:cNvPicPr>
            <a:picLocks noChangeAspect="1"/>
          </p:cNvPicPr>
          <p:nvPr/>
        </p:nvPicPr>
        <p:blipFill>
          <a:blip r:embed="rId2">
            <a:extLst>
              <a:ext uri="{28A0092B-C50C-407E-A947-70E740481C1C}">
                <a14:useLocalDpi xmlns:a14="http://schemas.microsoft.com/office/drawing/2010/main" val="0"/>
              </a:ext>
            </a:extLst>
          </a:blip>
          <a:srcRect l="4248" t="57857" r="82812" b="2143"/>
          <a:stretch>
            <a:fillRect/>
          </a:stretch>
        </p:blipFill>
        <p:spPr>
          <a:xfrm>
            <a:off x="1219200" y="42672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82" name="PHẠM DUYÊN 24 - 9Slide.vn">
            <a:extLst>
              <a:ext uri="{FF2B5EF4-FFF2-40B4-BE49-F238E27FC236}">
                <a16:creationId xmlns:a16="http://schemas.microsoft.com/office/drawing/2014/main" id="{24FD3887-4EB7-AB3B-4576-B4B5DA6F006E}"/>
              </a:ext>
            </a:extLst>
          </p:cNvPr>
          <p:cNvPicPr>
            <a:picLocks noChangeAspect="1"/>
          </p:cNvPicPr>
          <p:nvPr/>
        </p:nvPicPr>
        <p:blipFill>
          <a:blip r:embed="rId2">
            <a:extLst>
              <a:ext uri="{28A0092B-C50C-407E-A947-70E740481C1C}">
                <a14:useLocalDpi xmlns:a14="http://schemas.microsoft.com/office/drawing/2010/main" val="0"/>
              </a:ext>
            </a:extLst>
          </a:blip>
          <a:srcRect l="24197" t="57857" r="62863" b="2143"/>
          <a:stretch>
            <a:fillRect/>
          </a:stretch>
        </p:blipFill>
        <p:spPr>
          <a:xfrm>
            <a:off x="3409950" y="42672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83" name="PHẠM DUYÊN 25 - 9Slide.vn">
            <a:extLst>
              <a:ext uri="{FF2B5EF4-FFF2-40B4-BE49-F238E27FC236}">
                <a16:creationId xmlns:a16="http://schemas.microsoft.com/office/drawing/2014/main" id="{FF3C6926-C340-0A67-0A39-4DB0D865B962}"/>
              </a:ext>
            </a:extLst>
          </p:cNvPr>
          <p:cNvPicPr>
            <a:picLocks noChangeAspect="1"/>
          </p:cNvPicPr>
          <p:nvPr/>
        </p:nvPicPr>
        <p:blipFill>
          <a:blip r:embed="rId2">
            <a:extLst>
              <a:ext uri="{28A0092B-C50C-407E-A947-70E740481C1C}">
                <a14:useLocalDpi xmlns:a14="http://schemas.microsoft.com/office/drawing/2010/main" val="0"/>
              </a:ext>
            </a:extLst>
          </a:blip>
          <a:srcRect l="44069" t="57857" r="42991" b="2143"/>
          <a:stretch>
            <a:fillRect/>
          </a:stretch>
        </p:blipFill>
        <p:spPr>
          <a:xfrm>
            <a:off x="5600700" y="42672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pic>
        <p:nvPicPr>
          <p:cNvPr id="84" name="PHẠM DUYÊN 26 - 9Slide.vn">
            <a:extLst>
              <a:ext uri="{FF2B5EF4-FFF2-40B4-BE49-F238E27FC236}">
                <a16:creationId xmlns:a16="http://schemas.microsoft.com/office/drawing/2014/main" id="{6242EA73-2214-4059-6D18-B0FE1467EB73}"/>
              </a:ext>
            </a:extLst>
          </p:cNvPr>
          <p:cNvPicPr>
            <a:picLocks noChangeAspect="1"/>
          </p:cNvPicPr>
          <p:nvPr/>
        </p:nvPicPr>
        <p:blipFill>
          <a:blip r:embed="rId2">
            <a:extLst>
              <a:ext uri="{28A0092B-C50C-407E-A947-70E740481C1C}">
                <a14:useLocalDpi xmlns:a14="http://schemas.microsoft.com/office/drawing/2010/main" val="0"/>
              </a:ext>
            </a:extLst>
          </a:blip>
          <a:srcRect l="64018" t="57857" r="23042" b="2143"/>
          <a:stretch>
            <a:fillRect/>
          </a:stretch>
        </p:blipFill>
        <p:spPr>
          <a:xfrm>
            <a:off x="7791450" y="4267200"/>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sp>
        <p:nvSpPr>
          <p:cNvPr id="85" name="PHẠM DUYÊN 27 - 9Slide.vn">
            <a:extLst>
              <a:ext uri="{FF2B5EF4-FFF2-40B4-BE49-F238E27FC236}">
                <a16:creationId xmlns:a16="http://schemas.microsoft.com/office/drawing/2014/main" id="{64934582-75C5-8A8F-AE06-8E8C8A24DC4D}"/>
              </a:ext>
            </a:extLst>
          </p:cNvPr>
          <p:cNvSpPr txBox="1"/>
          <p:nvPr/>
        </p:nvSpPr>
        <p:spPr>
          <a:xfrm>
            <a:off x="1752600"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A</a:t>
            </a:r>
            <a:endParaRPr lang="vi-VN" sz="3600" b="1">
              <a:solidFill>
                <a:srgbClr val="DA4EA1"/>
              </a:solidFill>
              <a:latin typeface="+mj-lt"/>
            </a:endParaRPr>
          </a:p>
        </p:txBody>
      </p:sp>
      <p:sp>
        <p:nvSpPr>
          <p:cNvPr id="86" name="PHẠM DUYÊN 28 - 9Slide.vn">
            <a:extLst>
              <a:ext uri="{FF2B5EF4-FFF2-40B4-BE49-F238E27FC236}">
                <a16:creationId xmlns:a16="http://schemas.microsoft.com/office/drawing/2014/main" id="{2191C9EC-B8DB-180A-CA06-AA5574CC3089}"/>
              </a:ext>
            </a:extLst>
          </p:cNvPr>
          <p:cNvSpPr txBox="1"/>
          <p:nvPr/>
        </p:nvSpPr>
        <p:spPr>
          <a:xfrm>
            <a:off x="3929634"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B</a:t>
            </a:r>
            <a:endParaRPr lang="vi-VN" sz="3600" b="1">
              <a:solidFill>
                <a:srgbClr val="DA4EA1"/>
              </a:solidFill>
              <a:latin typeface="+mj-lt"/>
            </a:endParaRPr>
          </a:p>
        </p:txBody>
      </p:sp>
      <p:sp>
        <p:nvSpPr>
          <p:cNvPr id="87" name="PHẠM DUYÊN 29 - 9Slide.vn">
            <a:extLst>
              <a:ext uri="{FF2B5EF4-FFF2-40B4-BE49-F238E27FC236}">
                <a16:creationId xmlns:a16="http://schemas.microsoft.com/office/drawing/2014/main" id="{61436394-C02B-41B5-70E2-4716A30BA38E}"/>
              </a:ext>
            </a:extLst>
          </p:cNvPr>
          <p:cNvSpPr txBox="1"/>
          <p:nvPr/>
        </p:nvSpPr>
        <p:spPr>
          <a:xfrm>
            <a:off x="6106668"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C</a:t>
            </a:r>
            <a:endParaRPr lang="vi-VN" sz="3600" b="1">
              <a:solidFill>
                <a:srgbClr val="DA4EA1"/>
              </a:solidFill>
              <a:latin typeface="+mj-lt"/>
            </a:endParaRPr>
          </a:p>
        </p:txBody>
      </p:sp>
      <p:sp>
        <p:nvSpPr>
          <p:cNvPr id="88" name="PHẠM DUYÊN 30 - 9Slide.vn">
            <a:extLst>
              <a:ext uri="{FF2B5EF4-FFF2-40B4-BE49-F238E27FC236}">
                <a16:creationId xmlns:a16="http://schemas.microsoft.com/office/drawing/2014/main" id="{35E74A0B-079F-119D-AA96-732769398497}"/>
              </a:ext>
            </a:extLst>
          </p:cNvPr>
          <p:cNvSpPr txBox="1"/>
          <p:nvPr/>
        </p:nvSpPr>
        <p:spPr>
          <a:xfrm>
            <a:off x="8283702" y="5804982"/>
            <a:ext cx="576768" cy="682623"/>
          </a:xfrm>
          <a:prstGeom prst="rect">
            <a:avLst/>
          </a:prstGeom>
          <a:noFill/>
        </p:spPr>
        <p:txBody>
          <a:bodyPr wrap="square" rtlCol="0">
            <a:spAutoFit/>
          </a:bodyPr>
          <a:lstStyle/>
          <a:p>
            <a:pPr algn="ctr">
              <a:lnSpc>
                <a:spcPct val="116000"/>
              </a:lnSpc>
            </a:pPr>
            <a:r>
              <a:rPr lang="en-US" sz="3600" b="1">
                <a:solidFill>
                  <a:srgbClr val="DA4EA1"/>
                </a:solidFill>
                <a:latin typeface="+mj-lt"/>
              </a:rPr>
              <a:t>D</a:t>
            </a:r>
            <a:endParaRPr lang="vi-VN" sz="3600" b="1">
              <a:solidFill>
                <a:srgbClr val="DA4EA1"/>
              </a:solidFill>
              <a:latin typeface="+mj-lt"/>
            </a:endParaRPr>
          </a:p>
        </p:txBody>
      </p:sp>
      <p:sp>
        <p:nvSpPr>
          <p:cNvPr id="89" name="PHẠM DUYÊN 31 - 9Slide.vn">
            <a:extLst>
              <a:ext uri="{FF2B5EF4-FFF2-40B4-BE49-F238E27FC236}">
                <a16:creationId xmlns:a16="http://schemas.microsoft.com/office/drawing/2014/main" id="{53C7C185-8180-6809-6092-3CC062424255}"/>
              </a:ext>
            </a:extLst>
          </p:cNvPr>
          <p:cNvSpPr/>
          <p:nvPr/>
        </p:nvSpPr>
        <p:spPr>
          <a:xfrm>
            <a:off x="8264442" y="5878888"/>
            <a:ext cx="608096" cy="608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HẠM DUYÊN 26 - 9Slide.vn">
            <a:extLst>
              <a:ext uri="{FF2B5EF4-FFF2-40B4-BE49-F238E27FC236}">
                <a16:creationId xmlns:a16="http://schemas.microsoft.com/office/drawing/2014/main" id="{B5B59A02-0E13-5648-B88A-90A15E2E074F}"/>
              </a:ext>
            </a:extLst>
          </p:cNvPr>
          <p:cNvPicPr>
            <a:picLocks noChangeAspect="1"/>
          </p:cNvPicPr>
          <p:nvPr/>
        </p:nvPicPr>
        <p:blipFill>
          <a:blip r:embed="rId2">
            <a:extLst>
              <a:ext uri="{28A0092B-C50C-407E-A947-70E740481C1C}">
                <a14:useLocalDpi xmlns:a14="http://schemas.microsoft.com/office/drawing/2010/main" val="0"/>
              </a:ext>
            </a:extLst>
          </a:blip>
          <a:srcRect l="64018" t="57857" r="23042" b="2143"/>
          <a:stretch>
            <a:fillRect/>
          </a:stretch>
        </p:blipFill>
        <p:spPr>
          <a:xfrm>
            <a:off x="7791450" y="4255712"/>
            <a:ext cx="1600200" cy="1600200"/>
          </a:xfrm>
          <a:custGeom>
            <a:avLst/>
            <a:gdLst>
              <a:gd name="connsiteX0" fmla="*/ 800100 w 1600200"/>
              <a:gd name="connsiteY0" fmla="*/ 0 h 1600200"/>
              <a:gd name="connsiteX1" fmla="*/ 1600200 w 1600200"/>
              <a:gd name="connsiteY1" fmla="*/ 800100 h 1600200"/>
              <a:gd name="connsiteX2" fmla="*/ 800100 w 1600200"/>
              <a:gd name="connsiteY2" fmla="*/ 1600200 h 1600200"/>
              <a:gd name="connsiteX3" fmla="*/ 0 w 1600200"/>
              <a:gd name="connsiteY3" fmla="*/ 800100 h 1600200"/>
              <a:gd name="connsiteX4" fmla="*/ 800100 w 16002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00200">
                <a:moveTo>
                  <a:pt x="800100" y="0"/>
                </a:moveTo>
                <a:cubicBezTo>
                  <a:pt x="1241983" y="0"/>
                  <a:pt x="1600200" y="358217"/>
                  <a:pt x="1600200" y="800100"/>
                </a:cubicBezTo>
                <a:cubicBezTo>
                  <a:pt x="1600200" y="1241983"/>
                  <a:pt x="1241983" y="1600200"/>
                  <a:pt x="800100" y="1600200"/>
                </a:cubicBezTo>
                <a:cubicBezTo>
                  <a:pt x="358217" y="1600200"/>
                  <a:pt x="0" y="1241983"/>
                  <a:pt x="0" y="800100"/>
                </a:cubicBezTo>
                <a:cubicBezTo>
                  <a:pt x="0" y="358217"/>
                  <a:pt x="358217" y="0"/>
                  <a:pt x="800100" y="0"/>
                </a:cubicBezTo>
                <a:close/>
              </a:path>
            </a:pathLst>
          </a:custGeom>
          <a:effectLst>
            <a:outerShdw blurRad="50800" dist="38100" dir="2700000" algn="tl" rotWithShape="0">
              <a:prstClr val="black">
                <a:alpha val="40000"/>
              </a:prstClr>
            </a:outerShdw>
            <a:softEdge rad="31750"/>
          </a:effectLst>
        </p:spPr>
      </p:pic>
      <p:cxnSp>
        <p:nvCxnSpPr>
          <p:cNvPr id="8" name="Straight Connector 7">
            <a:extLst>
              <a:ext uri="{FF2B5EF4-FFF2-40B4-BE49-F238E27FC236}">
                <a16:creationId xmlns:a16="http://schemas.microsoft.com/office/drawing/2014/main" id="{359C4DC0-0D52-7A5F-2B03-F714E5FA9913}"/>
              </a:ext>
            </a:extLst>
          </p:cNvPr>
          <p:cNvCxnSpPr>
            <a:cxnSpLocks/>
          </p:cNvCxnSpPr>
          <p:nvPr/>
        </p:nvCxnSpPr>
        <p:spPr>
          <a:xfrm>
            <a:off x="1310193" y="1039921"/>
            <a:ext cx="319620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B8981E6-C2A5-2CB6-711C-FFB1317CD70F}"/>
              </a:ext>
            </a:extLst>
          </p:cNvPr>
          <p:cNvCxnSpPr>
            <a:cxnSpLocks/>
          </p:cNvCxnSpPr>
          <p:nvPr/>
        </p:nvCxnSpPr>
        <p:spPr>
          <a:xfrm>
            <a:off x="6683436" y="1030574"/>
            <a:ext cx="45179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673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par>
                                <p:cTn id="18" presetID="22" presetClass="entr" presetSubtype="8"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par>
                                <p:cTn id="21" presetID="22" presetClass="entr" presetSubtype="8"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par>
                                <p:cTn id="24" presetID="22" presetClass="entr" presetSubtype="8"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22" presetClass="entr" presetSubtype="8"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500"/>
                                        <p:tgtEl>
                                          <p:spTgt spid="61"/>
                                        </p:tgtEl>
                                      </p:cBhvr>
                                    </p:animEffect>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1000"/>
                                        <p:tgtEl>
                                          <p:spTgt spid="85"/>
                                        </p:tgtEl>
                                      </p:cBhvr>
                                    </p:animEffect>
                                    <p:anim calcmode="lin" valueType="num">
                                      <p:cBhvr>
                                        <p:cTn id="37" dur="1000" fill="hold"/>
                                        <p:tgtEl>
                                          <p:spTgt spid="85"/>
                                        </p:tgtEl>
                                        <p:attrNameLst>
                                          <p:attrName>ppt_x</p:attrName>
                                        </p:attrNameLst>
                                      </p:cBhvr>
                                      <p:tavLst>
                                        <p:tav tm="0">
                                          <p:val>
                                            <p:strVal val="#ppt_x"/>
                                          </p:val>
                                        </p:tav>
                                        <p:tav tm="100000">
                                          <p:val>
                                            <p:strVal val="#ppt_x"/>
                                          </p:val>
                                        </p:tav>
                                      </p:tavLst>
                                    </p:anim>
                                    <p:anim calcmode="lin" valueType="num">
                                      <p:cBhvr>
                                        <p:cTn id="38" dur="1000" fill="hold"/>
                                        <p:tgtEl>
                                          <p:spTgt spid="8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fade">
                                      <p:cBhvr>
                                        <p:cTn id="41" dur="1000"/>
                                        <p:tgtEl>
                                          <p:spTgt spid="86"/>
                                        </p:tgtEl>
                                      </p:cBhvr>
                                    </p:animEffect>
                                    <p:anim calcmode="lin" valueType="num">
                                      <p:cBhvr>
                                        <p:cTn id="42" dur="1000" fill="hold"/>
                                        <p:tgtEl>
                                          <p:spTgt spid="86"/>
                                        </p:tgtEl>
                                        <p:attrNameLst>
                                          <p:attrName>ppt_x</p:attrName>
                                        </p:attrNameLst>
                                      </p:cBhvr>
                                      <p:tavLst>
                                        <p:tav tm="0">
                                          <p:val>
                                            <p:strVal val="#ppt_x"/>
                                          </p:val>
                                        </p:tav>
                                        <p:tav tm="100000">
                                          <p:val>
                                            <p:strVal val="#ppt_x"/>
                                          </p:val>
                                        </p:tav>
                                      </p:tavLst>
                                    </p:anim>
                                    <p:anim calcmode="lin" valueType="num">
                                      <p:cBhvr>
                                        <p:cTn id="43" dur="1000" fill="hold"/>
                                        <p:tgtEl>
                                          <p:spTgt spid="8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1000"/>
                                        <p:tgtEl>
                                          <p:spTgt spid="87"/>
                                        </p:tgtEl>
                                      </p:cBhvr>
                                    </p:animEffect>
                                    <p:anim calcmode="lin" valueType="num">
                                      <p:cBhvr>
                                        <p:cTn id="47" dur="1000" fill="hold"/>
                                        <p:tgtEl>
                                          <p:spTgt spid="87"/>
                                        </p:tgtEl>
                                        <p:attrNameLst>
                                          <p:attrName>ppt_x</p:attrName>
                                        </p:attrNameLst>
                                      </p:cBhvr>
                                      <p:tavLst>
                                        <p:tav tm="0">
                                          <p:val>
                                            <p:strVal val="#ppt_x"/>
                                          </p:val>
                                        </p:tav>
                                        <p:tav tm="100000">
                                          <p:val>
                                            <p:strVal val="#ppt_x"/>
                                          </p:val>
                                        </p:tav>
                                      </p:tavLst>
                                    </p:anim>
                                    <p:anim calcmode="lin" valueType="num">
                                      <p:cBhvr>
                                        <p:cTn id="48" dur="1000" fill="hold"/>
                                        <p:tgtEl>
                                          <p:spTgt spid="8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1000"/>
                                        <p:tgtEl>
                                          <p:spTgt spid="88"/>
                                        </p:tgtEl>
                                      </p:cBhvr>
                                    </p:animEffect>
                                    <p:anim calcmode="lin" valueType="num">
                                      <p:cBhvr>
                                        <p:cTn id="52" dur="1000" fill="hold"/>
                                        <p:tgtEl>
                                          <p:spTgt spid="88"/>
                                        </p:tgtEl>
                                        <p:attrNameLst>
                                          <p:attrName>ppt_x</p:attrName>
                                        </p:attrNameLst>
                                      </p:cBhvr>
                                      <p:tavLst>
                                        <p:tav tm="0">
                                          <p:val>
                                            <p:strVal val="#ppt_x"/>
                                          </p:val>
                                        </p:tav>
                                        <p:tav tm="100000">
                                          <p:val>
                                            <p:strVal val="#ppt_x"/>
                                          </p:val>
                                        </p:tav>
                                      </p:tavLst>
                                    </p:anim>
                                    <p:anim calcmode="lin" valueType="num">
                                      <p:cBhvr>
                                        <p:cTn id="53" dur="1000" fill="hold"/>
                                        <p:tgtEl>
                                          <p:spTgt spid="88"/>
                                        </p:tgtEl>
                                        <p:attrNameLst>
                                          <p:attrName>ppt_y</p:attrName>
                                        </p:attrNameLst>
                                      </p:cBhvr>
                                      <p:tavLst>
                                        <p:tav tm="0">
                                          <p:val>
                                            <p:strVal val="#ppt_y+.1"/>
                                          </p:val>
                                        </p:tav>
                                        <p:tav tm="100000">
                                          <p:val>
                                            <p:strVal val="#ppt_y"/>
                                          </p:val>
                                        </p:tav>
                                      </p:tavLst>
                                    </p:anim>
                                  </p:childTnLst>
                                </p:cTn>
                              </p:par>
                              <p:par>
                                <p:cTn id="54" presetID="22" presetClass="entr" presetSubtype="8" fill="hold"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left)">
                                      <p:cBhvr>
                                        <p:cTn id="56" dur="500"/>
                                        <p:tgtEl>
                                          <p:spTgt spid="81"/>
                                        </p:tgtEl>
                                      </p:cBhvr>
                                    </p:animEffect>
                                  </p:childTnLst>
                                </p:cTn>
                              </p:par>
                              <p:par>
                                <p:cTn id="57" presetID="22" presetClass="entr" presetSubtype="8"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wipe(left)">
                                      <p:cBhvr>
                                        <p:cTn id="59" dur="500"/>
                                        <p:tgtEl>
                                          <p:spTgt spid="82"/>
                                        </p:tgtEl>
                                      </p:cBhvr>
                                    </p:animEffect>
                                  </p:childTnLst>
                                </p:cTn>
                              </p:par>
                              <p:par>
                                <p:cTn id="60" presetID="22" presetClass="entr" presetSubtype="8" fill="hold" nodeType="with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500"/>
                                        <p:tgtEl>
                                          <p:spTgt spid="83"/>
                                        </p:tgtEl>
                                      </p:cBhvr>
                                    </p:animEffect>
                                  </p:childTnLst>
                                </p:cTn>
                              </p:par>
                              <p:par>
                                <p:cTn id="63" presetID="22" presetClass="entr" presetSubtype="8" fill="hold" nodeType="with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wipe(left)">
                                      <p:cBhvr>
                                        <p:cTn id="65" dur="500"/>
                                        <p:tgtEl>
                                          <p:spTgt spid="84"/>
                                        </p:tgtEl>
                                      </p:cBhvr>
                                    </p:animEffect>
                                  </p:childTnLst>
                                </p:cTn>
                              </p:par>
                              <p:par>
                                <p:cTn id="66" presetID="22" presetClass="entr" presetSubtype="8"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up)">
                                      <p:cBhvr>
                                        <p:cTn id="73" dur="5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wipe(up)">
                                      <p:cBhvr>
                                        <p:cTn id="78" dur="5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animEffect transition="in" filter="wipe(up)">
                                      <p:cBhvr>
                                        <p:cTn id="83" dur="500"/>
                                        <p:tgtEl>
                                          <p:spTgt spid="7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wipe(up)">
                                      <p:cBhvr>
                                        <p:cTn id="88" dur="500"/>
                                        <p:tgtEl>
                                          <p:spTgt spid="69"/>
                                        </p:tgtEl>
                                      </p:cBhvr>
                                    </p:animEffect>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79"/>
                                        </p:tgtEl>
                                        <p:attrNameLst>
                                          <p:attrName>style.visibility</p:attrName>
                                        </p:attrNameLst>
                                      </p:cBhvr>
                                      <p:to>
                                        <p:strVal val="visible"/>
                                      </p:to>
                                    </p:set>
                                    <p:animEffect transition="in" filter="fade">
                                      <p:cBhvr>
                                        <p:cTn id="93" dur="1000"/>
                                        <p:tgtEl>
                                          <p:spTgt spid="79"/>
                                        </p:tgtEl>
                                      </p:cBhvr>
                                    </p:animEffect>
                                    <p:anim calcmode="lin" valueType="num">
                                      <p:cBhvr>
                                        <p:cTn id="94" dur="1000" fill="hold"/>
                                        <p:tgtEl>
                                          <p:spTgt spid="79"/>
                                        </p:tgtEl>
                                        <p:attrNameLst>
                                          <p:attrName>ppt_x</p:attrName>
                                        </p:attrNameLst>
                                      </p:cBhvr>
                                      <p:tavLst>
                                        <p:tav tm="0">
                                          <p:val>
                                            <p:strVal val="#ppt_x"/>
                                          </p:val>
                                        </p:tav>
                                        <p:tav tm="100000">
                                          <p:val>
                                            <p:strVal val="#ppt_x"/>
                                          </p:val>
                                        </p:tav>
                                      </p:tavLst>
                                    </p:anim>
                                    <p:anim calcmode="lin" valueType="num">
                                      <p:cBhvr>
                                        <p:cTn id="95" dur="1000" fill="hold"/>
                                        <p:tgtEl>
                                          <p:spTgt spid="79"/>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wipe(left)">
                                      <p:cBhvr>
                                        <p:cTn id="99" dur="500"/>
                                        <p:tgtEl>
                                          <p:spTgt spid="80"/>
                                        </p:tgtEl>
                                      </p:cBhvr>
                                    </p:animEffect>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fade">
                                      <p:cBhvr>
                                        <p:cTn id="104" dur="1000"/>
                                        <p:tgtEl>
                                          <p:spTgt spid="77"/>
                                        </p:tgtEl>
                                      </p:cBhvr>
                                    </p:animEffect>
                                    <p:anim calcmode="lin" valueType="num">
                                      <p:cBhvr>
                                        <p:cTn id="105" dur="1000" fill="hold"/>
                                        <p:tgtEl>
                                          <p:spTgt spid="77"/>
                                        </p:tgtEl>
                                        <p:attrNameLst>
                                          <p:attrName>ppt_x</p:attrName>
                                        </p:attrNameLst>
                                      </p:cBhvr>
                                      <p:tavLst>
                                        <p:tav tm="0">
                                          <p:val>
                                            <p:strVal val="#ppt_x"/>
                                          </p:val>
                                        </p:tav>
                                        <p:tav tm="100000">
                                          <p:val>
                                            <p:strVal val="#ppt_x"/>
                                          </p:val>
                                        </p:tav>
                                      </p:tavLst>
                                    </p:anim>
                                    <p:anim calcmode="lin" valueType="num">
                                      <p:cBhvr>
                                        <p:cTn id="106" dur="1000" fill="hold"/>
                                        <p:tgtEl>
                                          <p:spTgt spid="77"/>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22" presetClass="entr" presetSubtype="8" fill="hold" grpId="0" nodeType="after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wipe(left)">
                                      <p:cBhvr>
                                        <p:cTn id="110" dur="500"/>
                                        <p:tgtEl>
                                          <p:spTgt spid="78"/>
                                        </p:tgtEl>
                                      </p:cBhvr>
                                    </p:animEffect>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fade">
                                      <p:cBhvr>
                                        <p:cTn id="115" dur="1000"/>
                                        <p:tgtEl>
                                          <p:spTgt spid="75"/>
                                        </p:tgtEl>
                                      </p:cBhvr>
                                    </p:animEffect>
                                    <p:anim calcmode="lin" valueType="num">
                                      <p:cBhvr>
                                        <p:cTn id="116" dur="1000" fill="hold"/>
                                        <p:tgtEl>
                                          <p:spTgt spid="75"/>
                                        </p:tgtEl>
                                        <p:attrNameLst>
                                          <p:attrName>ppt_x</p:attrName>
                                        </p:attrNameLst>
                                      </p:cBhvr>
                                      <p:tavLst>
                                        <p:tav tm="0">
                                          <p:val>
                                            <p:strVal val="#ppt_x"/>
                                          </p:val>
                                        </p:tav>
                                        <p:tav tm="100000">
                                          <p:val>
                                            <p:strVal val="#ppt_x"/>
                                          </p:val>
                                        </p:tav>
                                      </p:tavLst>
                                    </p:anim>
                                    <p:anim calcmode="lin" valueType="num">
                                      <p:cBhvr>
                                        <p:cTn id="117" dur="1000" fill="hold"/>
                                        <p:tgtEl>
                                          <p:spTgt spid="75"/>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22" presetClass="entr" presetSubtype="8" fill="hold" grpId="0" nodeType="afterEffect">
                                  <p:stCondLst>
                                    <p:cond delay="0"/>
                                  </p:stCondLst>
                                  <p:childTnLst>
                                    <p:set>
                                      <p:cBhvr>
                                        <p:cTn id="120" dur="1" fill="hold">
                                          <p:stCondLst>
                                            <p:cond delay="0"/>
                                          </p:stCondLst>
                                        </p:cTn>
                                        <p:tgtEl>
                                          <p:spTgt spid="76"/>
                                        </p:tgtEl>
                                        <p:attrNameLst>
                                          <p:attrName>style.visibility</p:attrName>
                                        </p:attrNameLst>
                                      </p:cBhvr>
                                      <p:to>
                                        <p:strVal val="visible"/>
                                      </p:to>
                                    </p:set>
                                    <p:animEffect transition="in" filter="wipe(left)">
                                      <p:cBhvr>
                                        <p:cTn id="121" dur="500"/>
                                        <p:tgtEl>
                                          <p:spTgt spid="76"/>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fade">
                                      <p:cBhvr>
                                        <p:cTn id="126" dur="1000"/>
                                        <p:tgtEl>
                                          <p:spTgt spid="73"/>
                                        </p:tgtEl>
                                      </p:cBhvr>
                                    </p:animEffect>
                                    <p:anim calcmode="lin" valueType="num">
                                      <p:cBhvr>
                                        <p:cTn id="127" dur="1000" fill="hold"/>
                                        <p:tgtEl>
                                          <p:spTgt spid="73"/>
                                        </p:tgtEl>
                                        <p:attrNameLst>
                                          <p:attrName>ppt_x</p:attrName>
                                        </p:attrNameLst>
                                      </p:cBhvr>
                                      <p:tavLst>
                                        <p:tav tm="0">
                                          <p:val>
                                            <p:strVal val="#ppt_x"/>
                                          </p:val>
                                        </p:tav>
                                        <p:tav tm="100000">
                                          <p:val>
                                            <p:strVal val="#ppt_x"/>
                                          </p:val>
                                        </p:tav>
                                      </p:tavLst>
                                    </p:anim>
                                    <p:anim calcmode="lin" valueType="num">
                                      <p:cBhvr>
                                        <p:cTn id="128" dur="1000" fill="hold"/>
                                        <p:tgtEl>
                                          <p:spTgt spid="73"/>
                                        </p:tgtEl>
                                        <p:attrNameLst>
                                          <p:attrName>ppt_y</p:attrName>
                                        </p:attrNameLst>
                                      </p:cBhvr>
                                      <p:tavLst>
                                        <p:tav tm="0">
                                          <p:val>
                                            <p:strVal val="#ppt_y-.1"/>
                                          </p:val>
                                        </p:tav>
                                        <p:tav tm="100000">
                                          <p:val>
                                            <p:strVal val="#ppt_y"/>
                                          </p:val>
                                        </p:tav>
                                      </p:tavLst>
                                    </p:anim>
                                  </p:childTnLst>
                                </p:cTn>
                              </p:par>
                            </p:childTnLst>
                          </p:cTn>
                        </p:par>
                        <p:par>
                          <p:cTn id="129" fill="hold">
                            <p:stCondLst>
                              <p:cond delay="1000"/>
                            </p:stCondLst>
                            <p:childTnLst>
                              <p:par>
                                <p:cTn id="130" presetID="22" presetClass="entr" presetSubtype="8" fill="hold" grpId="0" nodeType="after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wipe(left)">
                                      <p:cBhvr>
                                        <p:cTn id="132" dur="500"/>
                                        <p:tgtEl>
                                          <p:spTgt spid="7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wipe(up)">
                                      <p:cBhvr>
                                        <p:cTn id="137" dur="500"/>
                                        <p:tgtEl>
                                          <p:spTgt spid="68"/>
                                        </p:tgtEl>
                                      </p:cBhvr>
                                    </p:animEffect>
                                  </p:childTnLst>
                                </p:cTn>
                              </p:par>
                            </p:childTnLst>
                          </p:cTn>
                        </p:par>
                      </p:childTnLst>
                    </p:cTn>
                  </p:par>
                  <p:par>
                    <p:cTn id="138" fill="hold">
                      <p:stCondLst>
                        <p:cond delay="indefinite"/>
                      </p:stCondLst>
                      <p:childTnLst>
                        <p:par>
                          <p:cTn id="139" fill="hold">
                            <p:stCondLst>
                              <p:cond delay="0"/>
                            </p:stCondLst>
                            <p:childTnLst>
                              <p:par>
                                <p:cTn id="140" presetID="56" presetClass="path" presetSubtype="0" accel="50000" decel="50000" fill="hold" nodeType="clickEffect">
                                  <p:stCondLst>
                                    <p:cond delay="0"/>
                                  </p:stCondLst>
                                  <p:childTnLst>
                                    <p:animMotion origin="layout" path="M 2.5E-6 1.48148E-6 L -0.53815 -0.37801 " pathEditMode="relative" rAng="0" ptsTypes="AA">
                                      <p:cBhvr>
                                        <p:cTn id="141" dur="2000" fill="hold"/>
                                        <p:tgtEl>
                                          <p:spTgt spid="7"/>
                                        </p:tgtEl>
                                        <p:attrNameLst>
                                          <p:attrName>ppt_x</p:attrName>
                                          <p:attrName>ppt_y</p:attrName>
                                        </p:attrNameLst>
                                      </p:cBhvr>
                                      <p:rCtr x="-26914" y="-18912"/>
                                    </p:animMotion>
                                  </p:childTnLst>
                                </p:cTn>
                              </p:par>
                            </p:childTnLst>
                          </p:cTn>
                        </p:par>
                      </p:childTnLst>
                    </p:cTn>
                  </p:par>
                  <p:par>
                    <p:cTn id="142" fill="hold">
                      <p:stCondLst>
                        <p:cond delay="indefinite"/>
                      </p:stCondLst>
                      <p:childTnLst>
                        <p:par>
                          <p:cTn id="143" fill="hold">
                            <p:stCondLst>
                              <p:cond delay="0"/>
                            </p:stCondLst>
                            <p:childTnLst>
                              <p:par>
                                <p:cTn id="144" presetID="17" presetClass="entr" presetSubtype="8" fill="hold" grpId="0" nodeType="clickEffect">
                                  <p:stCondLst>
                                    <p:cond delay="0"/>
                                  </p:stCondLst>
                                  <p:childTnLst>
                                    <p:set>
                                      <p:cBhvr>
                                        <p:cTn id="145" dur="1" fill="hold">
                                          <p:stCondLst>
                                            <p:cond delay="0"/>
                                          </p:stCondLst>
                                        </p:cTn>
                                        <p:tgtEl>
                                          <p:spTgt spid="89"/>
                                        </p:tgtEl>
                                        <p:attrNameLst>
                                          <p:attrName>style.visibility</p:attrName>
                                        </p:attrNameLst>
                                      </p:cBhvr>
                                      <p:to>
                                        <p:strVal val="visible"/>
                                      </p:to>
                                    </p:set>
                                    <p:anim calcmode="lin" valueType="num">
                                      <p:cBhvr>
                                        <p:cTn id="146" dur="500" fill="hold"/>
                                        <p:tgtEl>
                                          <p:spTgt spid="89"/>
                                        </p:tgtEl>
                                        <p:attrNameLst>
                                          <p:attrName>ppt_x</p:attrName>
                                        </p:attrNameLst>
                                      </p:cBhvr>
                                      <p:tavLst>
                                        <p:tav tm="0">
                                          <p:val>
                                            <p:strVal val="#ppt_x-#ppt_w/2"/>
                                          </p:val>
                                        </p:tav>
                                        <p:tav tm="100000">
                                          <p:val>
                                            <p:strVal val="#ppt_x"/>
                                          </p:val>
                                        </p:tav>
                                      </p:tavLst>
                                    </p:anim>
                                    <p:anim calcmode="lin" valueType="num">
                                      <p:cBhvr>
                                        <p:cTn id="147" dur="500" fill="hold"/>
                                        <p:tgtEl>
                                          <p:spTgt spid="89"/>
                                        </p:tgtEl>
                                        <p:attrNameLst>
                                          <p:attrName>ppt_y</p:attrName>
                                        </p:attrNameLst>
                                      </p:cBhvr>
                                      <p:tavLst>
                                        <p:tav tm="0">
                                          <p:val>
                                            <p:strVal val="#ppt_y"/>
                                          </p:val>
                                        </p:tav>
                                        <p:tav tm="100000">
                                          <p:val>
                                            <p:strVal val="#ppt_y"/>
                                          </p:val>
                                        </p:tav>
                                      </p:tavLst>
                                    </p:anim>
                                    <p:anim calcmode="lin" valueType="num">
                                      <p:cBhvr>
                                        <p:cTn id="148" dur="500" fill="hold"/>
                                        <p:tgtEl>
                                          <p:spTgt spid="89"/>
                                        </p:tgtEl>
                                        <p:attrNameLst>
                                          <p:attrName>ppt_w</p:attrName>
                                        </p:attrNameLst>
                                      </p:cBhvr>
                                      <p:tavLst>
                                        <p:tav tm="0">
                                          <p:val>
                                            <p:fltVal val="0"/>
                                          </p:val>
                                        </p:tav>
                                        <p:tav tm="100000">
                                          <p:val>
                                            <p:strVal val="#ppt_w"/>
                                          </p:val>
                                        </p:tav>
                                      </p:tavLst>
                                    </p:anim>
                                    <p:anim calcmode="lin" valueType="num">
                                      <p:cBhvr>
                                        <p:cTn id="149" dur="500" fill="hold"/>
                                        <p:tgtEl>
                                          <p:spTgt spid="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1" grpId="0"/>
      <p:bldP spid="6" grpId="0"/>
      <p:bldP spid="68" grpId="0" animBg="1"/>
      <p:bldP spid="69" grpId="0" animBg="1"/>
      <p:bldP spid="70" grpId="0" animBg="1"/>
      <p:bldP spid="71" grpId="0" animBg="1"/>
      <p:bldP spid="72" grpId="0" animBg="1"/>
      <p:bldP spid="73" grpId="0" animBg="1"/>
      <p:bldP spid="74" grpId="0"/>
      <p:bldP spid="75" grpId="0" animBg="1"/>
      <p:bldP spid="76" grpId="0"/>
      <p:bldP spid="77" grpId="0" animBg="1"/>
      <p:bldP spid="78" grpId="0"/>
      <p:bldP spid="79" grpId="0" animBg="1"/>
      <p:bldP spid="80" grpId="0"/>
      <p:bldP spid="85" grpId="0"/>
      <p:bldP spid="86" grpId="0"/>
      <p:bldP spid="87" grpId="0"/>
      <p:bldP spid="88" grpId="0"/>
      <p:bldP spid="8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C215312D-629B-269B-6BBA-6F824992A480}"/>
              </a:ext>
            </a:extLst>
          </p:cNvPr>
          <p:cNvSpPr txBox="1"/>
          <p:nvPr/>
        </p:nvSpPr>
        <p:spPr>
          <a:xfrm>
            <a:off x="304800" y="1679110"/>
            <a:ext cx="6239416" cy="818494"/>
          </a:xfrm>
          <a:prstGeom prst="rect">
            <a:avLst/>
          </a:prstGeom>
          <a:noFill/>
        </p:spPr>
        <p:txBody>
          <a:bodyPr wrap="square" rtlCol="0">
            <a:spAutoFit/>
          </a:bodyPr>
          <a:lstStyle/>
          <a:p>
            <a:pPr>
              <a:lnSpc>
                <a:spcPct val="116000"/>
              </a:lnSpc>
            </a:pPr>
            <a:r>
              <a:rPr lang="en-US" sz="4400" b="1" spc="-100" dirty="0">
                <a:solidFill>
                  <a:schemeClr val="tx1">
                    <a:lumMod val="75000"/>
                    <a:lumOff val="25000"/>
                  </a:schemeClr>
                </a:solidFill>
              </a:rPr>
              <a:t>a) 3 </a:t>
            </a:r>
            <a:r>
              <a:rPr lang="en-US" sz="4400" b="1" spc="-100" dirty="0" err="1">
                <a:solidFill>
                  <a:schemeClr val="tx1">
                    <a:lumMod val="75000"/>
                    <a:lumOff val="25000"/>
                  </a:schemeClr>
                </a:solidFill>
              </a:rPr>
              <a:t>tuần</a:t>
            </a:r>
            <a:r>
              <a:rPr lang="en-US" sz="4400" b="1" spc="-100" dirty="0">
                <a:solidFill>
                  <a:schemeClr val="tx1">
                    <a:lumMod val="75000"/>
                    <a:lumOff val="25000"/>
                  </a:schemeClr>
                </a:solidFill>
              </a:rPr>
              <a:t> =   </a:t>
            </a:r>
            <a:r>
              <a:rPr lang="en-US" sz="4400" b="1" spc="-100" dirty="0">
                <a:solidFill>
                  <a:schemeClr val="accent5"/>
                </a:solidFill>
                <a:latin typeface="+mj-lt"/>
              </a:rPr>
              <a:t>21</a:t>
            </a:r>
            <a:r>
              <a:rPr lang="en-US" sz="4400" b="1" spc="-100" dirty="0">
                <a:solidFill>
                  <a:schemeClr val="tx1">
                    <a:lumMod val="75000"/>
                    <a:lumOff val="25000"/>
                  </a:schemeClr>
                </a:solidFill>
              </a:rPr>
              <a:t>   </a:t>
            </a:r>
            <a:r>
              <a:rPr lang="en-US" sz="4400" b="1" spc="-100" dirty="0" err="1">
                <a:solidFill>
                  <a:schemeClr val="tx1">
                    <a:lumMod val="75000"/>
                    <a:lumOff val="25000"/>
                  </a:schemeClr>
                </a:solidFill>
              </a:rPr>
              <a:t>ngày</a:t>
            </a:r>
            <a:endParaRPr lang="vi-VN" sz="4400" b="1" spc="-100" dirty="0">
              <a:solidFill>
                <a:schemeClr val="tx1">
                  <a:lumMod val="75000"/>
                  <a:lumOff val="25000"/>
                </a:schemeClr>
              </a:solidFill>
            </a:endParaRPr>
          </a:p>
        </p:txBody>
      </p:sp>
      <p:sp>
        <p:nvSpPr>
          <p:cNvPr id="17" name="PHẠM DUYÊN 2 - 9Slide.vn">
            <a:extLst>
              <a:ext uri="{FF2B5EF4-FFF2-40B4-BE49-F238E27FC236}">
                <a16:creationId xmlns:a16="http://schemas.microsoft.com/office/drawing/2014/main" id="{3D452C13-31CA-BEFE-1D2E-5F44C1539157}"/>
              </a:ext>
            </a:extLst>
          </p:cNvPr>
          <p:cNvSpPr txBox="1"/>
          <p:nvPr/>
        </p:nvSpPr>
        <p:spPr>
          <a:xfrm>
            <a:off x="6471426" y="1679110"/>
            <a:ext cx="5462427" cy="818494"/>
          </a:xfrm>
          <a:prstGeom prst="rect">
            <a:avLst/>
          </a:prstGeom>
          <a:noFill/>
        </p:spPr>
        <p:txBody>
          <a:bodyPr wrap="square" rtlCol="0">
            <a:spAutoFit/>
          </a:bodyPr>
          <a:lstStyle/>
          <a:p>
            <a:pPr>
              <a:lnSpc>
                <a:spcPct val="116000"/>
              </a:lnSpc>
            </a:pPr>
            <a:r>
              <a:rPr lang="en-US" sz="4400" b="1" spc="-100" dirty="0">
                <a:solidFill>
                  <a:schemeClr val="tx1">
                    <a:lumMod val="75000"/>
                    <a:lumOff val="25000"/>
                  </a:schemeClr>
                </a:solidFill>
              </a:rPr>
              <a:t>b) 3 </a:t>
            </a:r>
            <a:r>
              <a:rPr lang="en-US" sz="4400" b="1" spc="-100" dirty="0" err="1">
                <a:solidFill>
                  <a:schemeClr val="tx1">
                    <a:lumMod val="75000"/>
                    <a:lumOff val="25000"/>
                  </a:schemeClr>
                </a:solidFill>
              </a:rPr>
              <a:t>giờ</a:t>
            </a:r>
            <a:r>
              <a:rPr lang="en-US" sz="4400" b="1" spc="-100" dirty="0">
                <a:solidFill>
                  <a:schemeClr val="tx1">
                    <a:lumMod val="75000"/>
                    <a:lumOff val="25000"/>
                  </a:schemeClr>
                </a:solidFill>
              </a:rPr>
              <a:t> =   </a:t>
            </a:r>
            <a:r>
              <a:rPr lang="en-US" sz="4400" b="1" spc="-100" dirty="0">
                <a:solidFill>
                  <a:schemeClr val="accent5"/>
                </a:solidFill>
                <a:latin typeface="+mj-lt"/>
              </a:rPr>
              <a:t>180</a:t>
            </a:r>
            <a:r>
              <a:rPr lang="en-US" sz="4400" b="1" spc="-100" dirty="0">
                <a:solidFill>
                  <a:schemeClr val="tx1">
                    <a:lumMod val="75000"/>
                    <a:lumOff val="25000"/>
                  </a:schemeClr>
                </a:solidFill>
              </a:rPr>
              <a:t>   </a:t>
            </a:r>
            <a:r>
              <a:rPr lang="en-US" sz="4400" b="1" spc="-100" dirty="0" err="1">
                <a:solidFill>
                  <a:schemeClr val="tx1">
                    <a:lumMod val="75000"/>
                    <a:lumOff val="25000"/>
                  </a:schemeClr>
                </a:solidFill>
              </a:rPr>
              <a:t>phút</a:t>
            </a:r>
            <a:endParaRPr lang="vi-VN" sz="4400" b="1" spc="-100" dirty="0">
              <a:solidFill>
                <a:schemeClr val="tx1">
                  <a:lumMod val="75000"/>
                  <a:lumOff val="25000"/>
                </a:schemeClr>
              </a:solidFill>
            </a:endParaRPr>
          </a:p>
        </p:txBody>
      </p:sp>
      <p:grpSp>
        <p:nvGrpSpPr>
          <p:cNvPr id="3" name="PHẠM DUYÊN 3 - 9Slide.vn">
            <a:extLst>
              <a:ext uri="{FF2B5EF4-FFF2-40B4-BE49-F238E27FC236}">
                <a16:creationId xmlns:a16="http://schemas.microsoft.com/office/drawing/2014/main" id="{FD19908B-4C6C-2070-5D50-DE9AFF109022}"/>
              </a:ext>
            </a:extLst>
          </p:cNvPr>
          <p:cNvGrpSpPr/>
          <p:nvPr/>
        </p:nvGrpSpPr>
        <p:grpSpPr>
          <a:xfrm>
            <a:off x="470224" y="431933"/>
            <a:ext cx="668922" cy="707886"/>
            <a:chOff x="1559434" y="1176116"/>
            <a:chExt cx="668922" cy="707886"/>
          </a:xfrm>
        </p:grpSpPr>
        <p:grpSp>
          <p:nvGrpSpPr>
            <p:cNvPr id="4" name="Group 3">
              <a:extLst>
                <a:ext uri="{FF2B5EF4-FFF2-40B4-BE49-F238E27FC236}">
                  <a16:creationId xmlns:a16="http://schemas.microsoft.com/office/drawing/2014/main" id="{81523264-CCDC-5980-5074-69B189D1E8AD}"/>
                </a:ext>
              </a:extLst>
            </p:cNvPr>
            <p:cNvGrpSpPr/>
            <p:nvPr/>
          </p:nvGrpSpPr>
          <p:grpSpPr>
            <a:xfrm>
              <a:off x="1559434" y="1197548"/>
              <a:ext cx="668922" cy="668922"/>
              <a:chOff x="1959266" y="1758940"/>
              <a:chExt cx="668922" cy="668922"/>
            </a:xfrm>
          </p:grpSpPr>
          <p:sp>
            <p:nvSpPr>
              <p:cNvPr id="6" name="Oval 5">
                <a:extLst>
                  <a:ext uri="{FF2B5EF4-FFF2-40B4-BE49-F238E27FC236}">
                    <a16:creationId xmlns:a16="http://schemas.microsoft.com/office/drawing/2014/main" id="{31F4AA1B-54A0-B2A6-0662-B28C96128C94}"/>
                  </a:ext>
                </a:extLst>
              </p:cNvPr>
              <p:cNvSpPr/>
              <p:nvPr/>
            </p:nvSpPr>
            <p:spPr>
              <a:xfrm>
                <a:off x="1998079" y="180251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96BDC50-524D-6391-C051-EA1ADB3E2A4F}"/>
                  </a:ext>
                </a:extLst>
              </p:cNvPr>
              <p:cNvSpPr/>
              <p:nvPr/>
            </p:nvSpPr>
            <p:spPr>
              <a:xfrm>
                <a:off x="1959266" y="1758940"/>
                <a:ext cx="668922" cy="668922"/>
              </a:xfrm>
              <a:prstGeom prst="ellipse">
                <a:avLst/>
              </a:prstGeom>
              <a:noFill/>
              <a:ln w="28575">
                <a:solidFill>
                  <a:srgbClr val="85B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4F41064-4F2E-6335-AF89-11673DDA8D4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5</a:t>
              </a:r>
            </a:p>
          </p:txBody>
        </p:sp>
      </p:grpSp>
      <p:grpSp>
        <p:nvGrpSpPr>
          <p:cNvPr id="8" name="PHẠM DUYÊN 4 - 9Slide.vn">
            <a:extLst>
              <a:ext uri="{FF2B5EF4-FFF2-40B4-BE49-F238E27FC236}">
                <a16:creationId xmlns:a16="http://schemas.microsoft.com/office/drawing/2014/main" id="{4B500427-FF08-E95C-2640-E2917A0B5540}"/>
              </a:ext>
            </a:extLst>
          </p:cNvPr>
          <p:cNvGrpSpPr/>
          <p:nvPr/>
        </p:nvGrpSpPr>
        <p:grpSpPr>
          <a:xfrm>
            <a:off x="1242519" y="386670"/>
            <a:ext cx="1557831" cy="1009215"/>
            <a:chOff x="868056" y="504884"/>
            <a:chExt cx="1314063" cy="851297"/>
          </a:xfrm>
        </p:grpSpPr>
        <p:sp>
          <p:nvSpPr>
            <p:cNvPr id="9" name="Rectangle: Rounded Corners 8">
              <a:extLst>
                <a:ext uri="{FF2B5EF4-FFF2-40B4-BE49-F238E27FC236}">
                  <a16:creationId xmlns:a16="http://schemas.microsoft.com/office/drawing/2014/main" id="{5C488E38-C0D3-7BF0-DF96-6B9D805CAB6D}"/>
                </a:ext>
              </a:extLst>
            </p:cNvPr>
            <p:cNvSpPr/>
            <p:nvPr/>
          </p:nvSpPr>
          <p:spPr>
            <a:xfrm>
              <a:off x="987315" y="588744"/>
              <a:ext cx="723056" cy="533599"/>
            </a:xfrm>
            <a:prstGeom prst="roundRect">
              <a:avLst/>
            </a:prstGeom>
            <a:solidFill>
              <a:srgbClr val="FFD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0" name="PHẠM DUYÊN 3 - 9Slide.vn">
              <a:extLst>
                <a:ext uri="{FF2B5EF4-FFF2-40B4-BE49-F238E27FC236}">
                  <a16:creationId xmlns:a16="http://schemas.microsoft.com/office/drawing/2014/main" id="{8A3D3A04-0A4B-1C59-3B35-3E1577F56783}"/>
                </a:ext>
              </a:extLst>
            </p:cNvPr>
            <p:cNvSpPr txBox="1"/>
            <p:nvPr/>
          </p:nvSpPr>
          <p:spPr>
            <a:xfrm>
              <a:off x="1674533" y="523488"/>
              <a:ext cx="507586" cy="814090"/>
            </a:xfrm>
            <a:prstGeom prst="roundRect">
              <a:avLst/>
            </a:prstGeom>
            <a:noFill/>
          </p:spPr>
          <p:txBody>
            <a:bodyPr wrap="none" rtlCol="0">
              <a:spAutoFit/>
            </a:bodyPr>
            <a:lstStyle/>
            <a:p>
              <a:pPr algn="ctr"/>
              <a:r>
                <a:rPr lang="en-US" sz="4400" b="1">
                  <a:solidFill>
                    <a:srgbClr val="E04053"/>
                  </a:solidFill>
                  <a:latin typeface="+mj-lt"/>
                </a:rPr>
                <a:t>?</a:t>
              </a:r>
            </a:p>
          </p:txBody>
        </p:sp>
        <p:sp>
          <p:nvSpPr>
            <p:cNvPr id="11" name="PHẠM DUYÊN 3 - 9Slide.vn">
              <a:extLst>
                <a:ext uri="{FF2B5EF4-FFF2-40B4-BE49-F238E27FC236}">
                  <a16:creationId xmlns:a16="http://schemas.microsoft.com/office/drawing/2014/main" id="{932FC4F1-72BC-3D68-16A9-E287D23694B7}"/>
                </a:ext>
              </a:extLst>
            </p:cNvPr>
            <p:cNvSpPr txBox="1"/>
            <p:nvPr/>
          </p:nvSpPr>
          <p:spPr>
            <a:xfrm>
              <a:off x="868056" y="504884"/>
              <a:ext cx="905739" cy="851297"/>
            </a:xfrm>
            <a:prstGeom prst="roundRect">
              <a:avLst/>
            </a:prstGeom>
            <a:noFill/>
          </p:spPr>
          <p:txBody>
            <a:bodyPr wrap="none" rtlCol="0">
              <a:spAutoFit/>
            </a:bodyPr>
            <a:lstStyle/>
            <a:p>
              <a:pPr algn="ctr"/>
              <a:r>
                <a:rPr lang="en-US" sz="4400" b="1">
                  <a:solidFill>
                    <a:srgbClr val="E04053"/>
                  </a:solidFill>
                  <a:latin typeface="+mj-lt"/>
                </a:rPr>
                <a:t>Số</a:t>
              </a:r>
            </a:p>
          </p:txBody>
        </p:sp>
      </p:grpSp>
      <p:sp>
        <p:nvSpPr>
          <p:cNvPr id="12" name="PHẠM DUYÊN 5 - 9Slide.vn">
            <a:extLst>
              <a:ext uri="{FF2B5EF4-FFF2-40B4-BE49-F238E27FC236}">
                <a16:creationId xmlns:a16="http://schemas.microsoft.com/office/drawing/2014/main" id="{387B260B-5707-96FE-176D-B2FF5837F1B5}"/>
              </a:ext>
            </a:extLst>
          </p:cNvPr>
          <p:cNvSpPr/>
          <p:nvPr/>
        </p:nvSpPr>
        <p:spPr>
          <a:xfrm>
            <a:off x="3121616" y="1829284"/>
            <a:ext cx="1069384"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16" name="PHẠM DUYÊN 9 - 9Slide.vn">
            <a:extLst>
              <a:ext uri="{FF2B5EF4-FFF2-40B4-BE49-F238E27FC236}">
                <a16:creationId xmlns:a16="http://schemas.microsoft.com/office/drawing/2014/main" id="{A00EF847-DF31-BB7E-75CC-61C37F514E23}"/>
              </a:ext>
            </a:extLst>
          </p:cNvPr>
          <p:cNvSpPr/>
          <p:nvPr/>
        </p:nvSpPr>
        <p:spPr>
          <a:xfrm>
            <a:off x="3203995" y="1891810"/>
            <a:ext cx="908616"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mj-lt"/>
                <a:cs typeface="Arial" panose="020B0604020202020204" pitchFamily="34" charset="0"/>
              </a:rPr>
              <a:t>?</a:t>
            </a:r>
          </a:p>
        </p:txBody>
      </p:sp>
      <p:sp>
        <p:nvSpPr>
          <p:cNvPr id="18" name="PHẠM DUYÊN 10 - 9Slide.vn">
            <a:extLst>
              <a:ext uri="{FF2B5EF4-FFF2-40B4-BE49-F238E27FC236}">
                <a16:creationId xmlns:a16="http://schemas.microsoft.com/office/drawing/2014/main" id="{C3AA7AFC-1750-8DDE-5002-23F662CAE429}"/>
              </a:ext>
            </a:extLst>
          </p:cNvPr>
          <p:cNvSpPr/>
          <p:nvPr/>
        </p:nvSpPr>
        <p:spPr>
          <a:xfrm>
            <a:off x="9106678" y="1835246"/>
            <a:ext cx="1066800"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19" name="PHẠM DUYÊN 11 - 9Slide.vn">
            <a:extLst>
              <a:ext uri="{FF2B5EF4-FFF2-40B4-BE49-F238E27FC236}">
                <a16:creationId xmlns:a16="http://schemas.microsoft.com/office/drawing/2014/main" id="{453D2A15-6073-5235-C71A-73C8D89E0E05}"/>
              </a:ext>
            </a:extLst>
          </p:cNvPr>
          <p:cNvSpPr/>
          <p:nvPr/>
        </p:nvSpPr>
        <p:spPr>
          <a:xfrm>
            <a:off x="9205708" y="1897772"/>
            <a:ext cx="906422"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mj-lt"/>
                <a:cs typeface="Arial" panose="020B0604020202020204" pitchFamily="34" charset="0"/>
              </a:rPr>
              <a:t>?</a:t>
            </a:r>
          </a:p>
        </p:txBody>
      </p:sp>
      <p:sp>
        <p:nvSpPr>
          <p:cNvPr id="23" name="PHẠM DUYÊN 1 - 9Slide.vn">
            <a:extLst>
              <a:ext uri="{FF2B5EF4-FFF2-40B4-BE49-F238E27FC236}">
                <a16:creationId xmlns:a16="http://schemas.microsoft.com/office/drawing/2014/main" id="{9B30EDEA-9068-31A2-24FC-6DFD70003BE3}"/>
              </a:ext>
            </a:extLst>
          </p:cNvPr>
          <p:cNvSpPr txBox="1"/>
          <p:nvPr/>
        </p:nvSpPr>
        <p:spPr>
          <a:xfrm>
            <a:off x="232010" y="3011075"/>
            <a:ext cx="6239416" cy="818494"/>
          </a:xfrm>
          <a:prstGeom prst="rect">
            <a:avLst/>
          </a:prstGeom>
          <a:noFill/>
        </p:spPr>
        <p:txBody>
          <a:bodyPr wrap="square" rtlCol="0">
            <a:spAutoFit/>
          </a:bodyPr>
          <a:lstStyle/>
          <a:p>
            <a:pPr>
              <a:lnSpc>
                <a:spcPct val="116000"/>
              </a:lnSpc>
            </a:pPr>
            <a:r>
              <a:rPr lang="en-US" sz="4400" b="1" spc="-100" dirty="0">
                <a:solidFill>
                  <a:schemeClr val="tx1">
                    <a:lumMod val="75000"/>
                    <a:lumOff val="25000"/>
                  </a:schemeClr>
                </a:solidFill>
              </a:rPr>
              <a:t>c) 3 </a:t>
            </a:r>
            <a:r>
              <a:rPr lang="en-US" sz="4400" b="1" spc="-100" dirty="0" err="1">
                <a:solidFill>
                  <a:schemeClr val="tx1">
                    <a:lumMod val="75000"/>
                    <a:lumOff val="25000"/>
                  </a:schemeClr>
                </a:solidFill>
              </a:rPr>
              <a:t>năm</a:t>
            </a:r>
            <a:r>
              <a:rPr lang="en-US" sz="4400" b="1" spc="-100" dirty="0">
                <a:solidFill>
                  <a:schemeClr val="tx1">
                    <a:lumMod val="75000"/>
                    <a:lumOff val="25000"/>
                  </a:schemeClr>
                </a:solidFill>
              </a:rPr>
              <a:t> =   </a:t>
            </a:r>
            <a:r>
              <a:rPr lang="en-US" sz="4400" b="1" spc="-100" dirty="0">
                <a:solidFill>
                  <a:schemeClr val="accent5"/>
                </a:solidFill>
                <a:latin typeface="+mj-lt"/>
              </a:rPr>
              <a:t>36</a:t>
            </a:r>
            <a:r>
              <a:rPr lang="en-US" sz="4400" b="1" spc="-100" dirty="0">
                <a:solidFill>
                  <a:schemeClr val="tx1">
                    <a:lumMod val="75000"/>
                    <a:lumOff val="25000"/>
                  </a:schemeClr>
                </a:solidFill>
              </a:rPr>
              <a:t>   </a:t>
            </a:r>
            <a:r>
              <a:rPr lang="en-US" sz="4400" b="1" spc="-100" dirty="0" err="1">
                <a:solidFill>
                  <a:schemeClr val="tx1">
                    <a:lumMod val="75000"/>
                    <a:lumOff val="25000"/>
                  </a:schemeClr>
                </a:solidFill>
              </a:rPr>
              <a:t>tháng</a:t>
            </a:r>
            <a:endParaRPr lang="vi-VN" sz="4400" b="1" spc="-100" dirty="0">
              <a:solidFill>
                <a:schemeClr val="tx1">
                  <a:lumMod val="75000"/>
                  <a:lumOff val="25000"/>
                </a:schemeClr>
              </a:solidFill>
            </a:endParaRPr>
          </a:p>
        </p:txBody>
      </p:sp>
      <p:sp>
        <p:nvSpPr>
          <p:cNvPr id="24" name="PHẠM DUYÊN 9 - 9Slide.vn">
            <a:extLst>
              <a:ext uri="{FF2B5EF4-FFF2-40B4-BE49-F238E27FC236}">
                <a16:creationId xmlns:a16="http://schemas.microsoft.com/office/drawing/2014/main" id="{05D1FDAA-6092-7922-FE5E-038B8656D4BA}"/>
              </a:ext>
            </a:extLst>
          </p:cNvPr>
          <p:cNvSpPr txBox="1"/>
          <p:nvPr/>
        </p:nvSpPr>
        <p:spPr>
          <a:xfrm>
            <a:off x="6504383" y="3011075"/>
            <a:ext cx="5462427" cy="818494"/>
          </a:xfrm>
          <a:prstGeom prst="rect">
            <a:avLst/>
          </a:prstGeom>
          <a:noFill/>
        </p:spPr>
        <p:txBody>
          <a:bodyPr wrap="square" rtlCol="0">
            <a:spAutoFit/>
          </a:bodyPr>
          <a:lstStyle/>
          <a:p>
            <a:pPr>
              <a:lnSpc>
                <a:spcPct val="116000"/>
              </a:lnSpc>
            </a:pPr>
            <a:r>
              <a:rPr lang="en-US" sz="4400" b="1" spc="-100">
                <a:solidFill>
                  <a:schemeClr val="tx1">
                    <a:lumMod val="75000"/>
                    <a:lumOff val="25000"/>
                  </a:schemeClr>
                </a:solidFill>
              </a:rPr>
              <a:t>d) 3 ngày =   </a:t>
            </a:r>
            <a:r>
              <a:rPr lang="en-US" sz="4400" b="1" spc="-100">
                <a:solidFill>
                  <a:schemeClr val="accent5"/>
                </a:solidFill>
                <a:latin typeface="+mj-lt"/>
              </a:rPr>
              <a:t>72</a:t>
            </a:r>
            <a:r>
              <a:rPr lang="en-US" sz="4400" b="1" spc="-100">
                <a:solidFill>
                  <a:schemeClr val="tx1">
                    <a:lumMod val="75000"/>
                    <a:lumOff val="25000"/>
                  </a:schemeClr>
                </a:solidFill>
              </a:rPr>
              <a:t>   giờ</a:t>
            </a:r>
            <a:endParaRPr lang="vi-VN" sz="4400" b="1" spc="-100">
              <a:solidFill>
                <a:schemeClr val="tx1">
                  <a:lumMod val="75000"/>
                  <a:lumOff val="25000"/>
                </a:schemeClr>
              </a:solidFill>
            </a:endParaRPr>
          </a:p>
        </p:txBody>
      </p:sp>
      <p:sp>
        <p:nvSpPr>
          <p:cNvPr id="25" name="PHẠM DUYÊN 4 - 9Slide.vn">
            <a:extLst>
              <a:ext uri="{FF2B5EF4-FFF2-40B4-BE49-F238E27FC236}">
                <a16:creationId xmlns:a16="http://schemas.microsoft.com/office/drawing/2014/main" id="{4DC133A1-6838-7087-7B88-687CB0F0F656}"/>
              </a:ext>
            </a:extLst>
          </p:cNvPr>
          <p:cNvSpPr/>
          <p:nvPr/>
        </p:nvSpPr>
        <p:spPr>
          <a:xfrm>
            <a:off x="3048826" y="3161249"/>
            <a:ext cx="1069384"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29" name="PHẠM DUYÊN 8 - 9Slide.vn">
            <a:extLst>
              <a:ext uri="{FF2B5EF4-FFF2-40B4-BE49-F238E27FC236}">
                <a16:creationId xmlns:a16="http://schemas.microsoft.com/office/drawing/2014/main" id="{CD8AAE26-9AE1-68C0-9137-C6BADC63944F}"/>
              </a:ext>
            </a:extLst>
          </p:cNvPr>
          <p:cNvSpPr/>
          <p:nvPr/>
        </p:nvSpPr>
        <p:spPr>
          <a:xfrm>
            <a:off x="3131205" y="3223775"/>
            <a:ext cx="908616"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mj-lt"/>
                <a:cs typeface="Arial" panose="020B0604020202020204" pitchFamily="34" charset="0"/>
              </a:rPr>
              <a:t>?</a:t>
            </a:r>
          </a:p>
        </p:txBody>
      </p:sp>
      <p:sp>
        <p:nvSpPr>
          <p:cNvPr id="30" name="PHẠM DUYÊN 10 - 9Slide.vn">
            <a:extLst>
              <a:ext uri="{FF2B5EF4-FFF2-40B4-BE49-F238E27FC236}">
                <a16:creationId xmlns:a16="http://schemas.microsoft.com/office/drawing/2014/main" id="{FC5C1522-3D21-C93A-E6A3-D516126F4D92}"/>
              </a:ext>
            </a:extLst>
          </p:cNvPr>
          <p:cNvSpPr/>
          <p:nvPr/>
        </p:nvSpPr>
        <p:spPr>
          <a:xfrm>
            <a:off x="9481757" y="3157880"/>
            <a:ext cx="1066800" cy="596572"/>
          </a:xfrm>
          <a:prstGeom prst="roundRect">
            <a:avLst>
              <a:gd name="adj" fmla="val 20983"/>
            </a:avLst>
          </a:prstGeom>
          <a:noFill/>
          <a:ln w="28575">
            <a:solidFill>
              <a:srgbClr val="D9939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31" name="PHẠM DUYÊN 11 - 9Slide.vn">
            <a:extLst>
              <a:ext uri="{FF2B5EF4-FFF2-40B4-BE49-F238E27FC236}">
                <a16:creationId xmlns:a16="http://schemas.microsoft.com/office/drawing/2014/main" id="{A7F38A94-FCFB-A377-6EC7-F55542F95D52}"/>
              </a:ext>
            </a:extLst>
          </p:cNvPr>
          <p:cNvSpPr/>
          <p:nvPr/>
        </p:nvSpPr>
        <p:spPr>
          <a:xfrm>
            <a:off x="9580787" y="3220406"/>
            <a:ext cx="906422" cy="471642"/>
          </a:xfrm>
          <a:prstGeom prst="roundRect">
            <a:avLst>
              <a:gd name="adj" fmla="val 17858"/>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FF0000"/>
                </a:solidFill>
                <a:latin typeface="+mj-lt"/>
                <a:cs typeface="Arial" panose="020B0604020202020204" pitchFamily="34" charset="0"/>
              </a:rPr>
              <a:t>?</a:t>
            </a:r>
          </a:p>
        </p:txBody>
      </p:sp>
      <p:sp>
        <p:nvSpPr>
          <p:cNvPr id="13" name="Cloud Callout 16">
            <a:extLst>
              <a:ext uri="{FF2B5EF4-FFF2-40B4-BE49-F238E27FC236}">
                <a16:creationId xmlns:a16="http://schemas.microsoft.com/office/drawing/2014/main" id="{70ACCA44-7EF7-D5C6-7C78-D5AE43ACC9DA}"/>
              </a:ext>
            </a:extLst>
          </p:cNvPr>
          <p:cNvSpPr/>
          <p:nvPr/>
        </p:nvSpPr>
        <p:spPr>
          <a:xfrm>
            <a:off x="4854978" y="378261"/>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cxnSp>
        <p:nvCxnSpPr>
          <p:cNvPr id="14" name="Straight Connector 13">
            <a:extLst>
              <a:ext uri="{FF2B5EF4-FFF2-40B4-BE49-F238E27FC236}">
                <a16:creationId xmlns:a16="http://schemas.microsoft.com/office/drawing/2014/main" id="{FA003B33-A080-BC00-DC14-6A005A1DC1BB}"/>
              </a:ext>
            </a:extLst>
          </p:cNvPr>
          <p:cNvCxnSpPr>
            <a:cxnSpLocks/>
          </p:cNvCxnSpPr>
          <p:nvPr/>
        </p:nvCxnSpPr>
        <p:spPr>
          <a:xfrm>
            <a:off x="1427869" y="1204380"/>
            <a:ext cx="88841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11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ppt_x"/>
                                          </p:val>
                                        </p:tav>
                                        <p:tav tm="100000">
                                          <p:val>
                                            <p:strVal val="#ppt_x"/>
                                          </p:val>
                                        </p:tav>
                                      </p:tavLst>
                                    </p:anim>
                                    <p:anim calcmode="lin" valueType="num">
                                      <p:cBhvr additive="base">
                                        <p:cTn id="16" dur="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750" fill="hold"/>
                                        <p:tgtEl>
                                          <p:spTgt spid="25"/>
                                        </p:tgtEl>
                                        <p:attrNameLst>
                                          <p:attrName>ppt_x</p:attrName>
                                        </p:attrNameLst>
                                      </p:cBhvr>
                                      <p:tavLst>
                                        <p:tav tm="0">
                                          <p:val>
                                            <p:strVal val="#ppt_x"/>
                                          </p:val>
                                        </p:tav>
                                        <p:tav tm="100000">
                                          <p:val>
                                            <p:strVal val="#ppt_x"/>
                                          </p:val>
                                        </p:tav>
                                      </p:tavLst>
                                    </p:anim>
                                    <p:anim calcmode="lin" valueType="num">
                                      <p:cBhvr additive="base">
                                        <p:cTn id="20" dur="75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750" fill="hold"/>
                                        <p:tgtEl>
                                          <p:spTgt spid="29"/>
                                        </p:tgtEl>
                                        <p:attrNameLst>
                                          <p:attrName>ppt_x</p:attrName>
                                        </p:attrNameLst>
                                      </p:cBhvr>
                                      <p:tavLst>
                                        <p:tav tm="0">
                                          <p:val>
                                            <p:strVal val="#ppt_x"/>
                                          </p:val>
                                        </p:tav>
                                        <p:tav tm="100000">
                                          <p:val>
                                            <p:strVal val="#ppt_x"/>
                                          </p:val>
                                        </p:tav>
                                      </p:tavLst>
                                    </p:anim>
                                    <p:anim calcmode="lin" valueType="num">
                                      <p:cBhvr additive="base">
                                        <p:cTn id="24" dur="75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750" fill="hold"/>
                                        <p:tgtEl>
                                          <p:spTgt spid="23"/>
                                        </p:tgtEl>
                                        <p:attrNameLst>
                                          <p:attrName>ppt_x</p:attrName>
                                        </p:attrNameLst>
                                      </p:cBhvr>
                                      <p:tavLst>
                                        <p:tav tm="0">
                                          <p:val>
                                            <p:strVal val="#ppt_x"/>
                                          </p:val>
                                        </p:tav>
                                        <p:tav tm="100000">
                                          <p:val>
                                            <p:strVal val="#ppt_x"/>
                                          </p:val>
                                        </p:tav>
                                      </p:tavLst>
                                    </p:anim>
                                    <p:anim calcmode="lin" valueType="num">
                                      <p:cBhvr additive="base">
                                        <p:cTn id="28" dur="75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750" fill="hold"/>
                                        <p:tgtEl>
                                          <p:spTgt spid="18"/>
                                        </p:tgtEl>
                                        <p:attrNameLst>
                                          <p:attrName>ppt_x</p:attrName>
                                        </p:attrNameLst>
                                      </p:cBhvr>
                                      <p:tavLst>
                                        <p:tav tm="0">
                                          <p:val>
                                            <p:strVal val="#ppt_x"/>
                                          </p:val>
                                        </p:tav>
                                        <p:tav tm="100000">
                                          <p:val>
                                            <p:strVal val="#ppt_x"/>
                                          </p:val>
                                        </p:tav>
                                      </p:tavLst>
                                    </p:anim>
                                    <p:anim calcmode="lin" valueType="num">
                                      <p:cBhvr additive="base">
                                        <p:cTn id="32" dur="75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750" fill="hold"/>
                                        <p:tgtEl>
                                          <p:spTgt spid="17"/>
                                        </p:tgtEl>
                                        <p:attrNameLst>
                                          <p:attrName>ppt_x</p:attrName>
                                        </p:attrNameLst>
                                      </p:cBhvr>
                                      <p:tavLst>
                                        <p:tav tm="0">
                                          <p:val>
                                            <p:strVal val="#ppt_x"/>
                                          </p:val>
                                        </p:tav>
                                        <p:tav tm="100000">
                                          <p:val>
                                            <p:strVal val="#ppt_x"/>
                                          </p:val>
                                        </p:tav>
                                      </p:tavLst>
                                    </p:anim>
                                    <p:anim calcmode="lin" valueType="num">
                                      <p:cBhvr additive="base">
                                        <p:cTn id="40" dur="75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750" fill="hold"/>
                                        <p:tgtEl>
                                          <p:spTgt spid="30"/>
                                        </p:tgtEl>
                                        <p:attrNameLst>
                                          <p:attrName>ppt_x</p:attrName>
                                        </p:attrNameLst>
                                      </p:cBhvr>
                                      <p:tavLst>
                                        <p:tav tm="0">
                                          <p:val>
                                            <p:strVal val="#ppt_x"/>
                                          </p:val>
                                        </p:tav>
                                        <p:tav tm="100000">
                                          <p:val>
                                            <p:strVal val="#ppt_x"/>
                                          </p:val>
                                        </p:tav>
                                      </p:tavLst>
                                    </p:anim>
                                    <p:anim calcmode="lin" valueType="num">
                                      <p:cBhvr additive="base">
                                        <p:cTn id="44" dur="75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750" fill="hold"/>
                                        <p:tgtEl>
                                          <p:spTgt spid="31"/>
                                        </p:tgtEl>
                                        <p:attrNameLst>
                                          <p:attrName>ppt_x</p:attrName>
                                        </p:attrNameLst>
                                      </p:cBhvr>
                                      <p:tavLst>
                                        <p:tav tm="0">
                                          <p:val>
                                            <p:strVal val="#ppt_x"/>
                                          </p:val>
                                        </p:tav>
                                        <p:tav tm="100000">
                                          <p:val>
                                            <p:strVal val="#ppt_x"/>
                                          </p:val>
                                        </p:tav>
                                      </p:tavLst>
                                    </p:anim>
                                    <p:anim calcmode="lin" valueType="num">
                                      <p:cBhvr additive="base">
                                        <p:cTn id="48" dur="750" fill="hold"/>
                                        <p:tgtEl>
                                          <p:spTgt spid="3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750" fill="hold"/>
                                        <p:tgtEl>
                                          <p:spTgt spid="24"/>
                                        </p:tgtEl>
                                        <p:attrNameLst>
                                          <p:attrName>ppt_x</p:attrName>
                                        </p:attrNameLst>
                                      </p:cBhvr>
                                      <p:tavLst>
                                        <p:tav tm="0">
                                          <p:val>
                                            <p:strVal val="#ppt_x"/>
                                          </p:val>
                                        </p:tav>
                                        <p:tav tm="100000">
                                          <p:val>
                                            <p:strVal val="#ppt_x"/>
                                          </p:val>
                                        </p:tav>
                                      </p:tavLst>
                                    </p:anim>
                                    <p:anim calcmode="lin" valueType="num">
                                      <p:cBhvr additive="base">
                                        <p:cTn id="52"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13"/>
                                        </p:tgtEl>
                                        <p:attrNameLst>
                                          <p:attrName>ppt_w</p:attrName>
                                        </p:attrNameLst>
                                      </p:cBhvr>
                                      <p:tavLst>
                                        <p:tav tm="0">
                                          <p:val>
                                            <p:strVal val="ppt_w"/>
                                          </p:val>
                                        </p:tav>
                                        <p:tav tm="100000">
                                          <p:val>
                                            <p:fltVal val="0"/>
                                          </p:val>
                                        </p:tav>
                                      </p:tavLst>
                                    </p:anim>
                                    <p:anim calcmode="lin" valueType="num">
                                      <p:cBhvr>
                                        <p:cTn id="66" dur="500"/>
                                        <p:tgtEl>
                                          <p:spTgt spid="13"/>
                                        </p:tgtEl>
                                        <p:attrNameLst>
                                          <p:attrName>ppt_h</p:attrName>
                                        </p:attrNameLst>
                                      </p:cBhvr>
                                      <p:tavLst>
                                        <p:tav tm="0">
                                          <p:val>
                                            <p:strVal val="ppt_h"/>
                                          </p:val>
                                        </p:tav>
                                        <p:tav tm="100000">
                                          <p:val>
                                            <p:fltVal val="0"/>
                                          </p:val>
                                        </p:tav>
                                      </p:tavLst>
                                    </p:anim>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par>
                          <p:cTn id="69" fill="hold">
                            <p:stCondLst>
                              <p:cond delay="500"/>
                            </p:stCondLst>
                            <p:childTnLst>
                              <p:par>
                                <p:cTn id="70" presetID="6" presetClass="exit" presetSubtype="32" fill="hold" grpId="1" nodeType="afterEffect">
                                  <p:stCondLst>
                                    <p:cond delay="0"/>
                                  </p:stCondLst>
                                  <p:childTnLst>
                                    <p:animEffect transition="out" filter="circle(out)">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1" nodeType="clickEffect">
                                  <p:stCondLst>
                                    <p:cond delay="0"/>
                                  </p:stCondLst>
                                  <p:childTnLst>
                                    <p:animEffect transition="out" filter="circle(out)">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1" nodeType="clickEffect">
                                  <p:stCondLst>
                                    <p:cond delay="0"/>
                                  </p:stCondLst>
                                  <p:childTnLst>
                                    <p:animEffect transition="out" filter="circle(out)">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2" grpId="0" animBg="1"/>
      <p:bldP spid="16" grpId="0" animBg="1"/>
      <p:bldP spid="16" grpId="1" animBg="1"/>
      <p:bldP spid="18" grpId="0" animBg="1"/>
      <p:bldP spid="19" grpId="0" animBg="1"/>
      <p:bldP spid="19" grpId="1" animBg="1"/>
      <p:bldP spid="23" grpId="0"/>
      <p:bldP spid="24" grpId="0"/>
      <p:bldP spid="25" grpId="0" animBg="1"/>
      <p:bldP spid="29" grpId="0" animBg="1"/>
      <p:bldP spid="29" grpId="1" animBg="1"/>
      <p:bldP spid="30" grpId="0" animBg="1"/>
      <p:bldP spid="31" grpId="0" animBg="1"/>
      <p:bldP spid="31"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864"/>
            <a:ext cx="12202003" cy="871460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00" y="900750"/>
            <a:ext cx="3853732" cy="5302091"/>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2323" y="3166727"/>
            <a:ext cx="1960807" cy="743187"/>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2955" y="4094104"/>
            <a:ext cx="1395087" cy="956204"/>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3357" y="4829349"/>
            <a:ext cx="1960807" cy="587393"/>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5910" y="4094104"/>
            <a:ext cx="1395087" cy="956204"/>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312" y="4829349"/>
            <a:ext cx="1960807" cy="587393"/>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9037" y="5060983"/>
            <a:ext cx="1395087" cy="956204"/>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9439" y="5796228"/>
            <a:ext cx="1960807" cy="58739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9054" y="5035508"/>
            <a:ext cx="1395087" cy="956204"/>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9456" y="5770753"/>
            <a:ext cx="1960807" cy="587393"/>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0"/>
          <a:stretch>
            <a:fillRect/>
          </a:stretch>
        </p:blipFill>
        <p:spPr>
          <a:xfrm>
            <a:off x="0" y="6851907"/>
            <a:ext cx="12192000" cy="6093"/>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561292" y="4753713"/>
            <a:ext cx="10759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nền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6"/>
                                        </p:tgtEl>
                                      </p:cBhvr>
                                    </p:animEffect>
                                    <p:animScale>
                                      <p:cBhvr>
                                        <p:cTn id="58" dur="250" autoRev="1" fill="hold"/>
                                        <p:tgtEl>
                                          <p:spTgt spid="16"/>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8A54A643-E9F9-BF62-F7BA-4C12366F45B6}"/>
              </a:ext>
            </a:extLst>
          </p:cNvPr>
          <p:cNvPicPr>
            <a:picLocks noChangeAspect="1"/>
          </p:cNvPicPr>
          <p:nvPr/>
        </p:nvPicPr>
        <p:blipFill>
          <a:blip r:embed="rId2"/>
          <a:stretch>
            <a:fillRect/>
          </a:stretch>
        </p:blipFill>
        <p:spPr>
          <a:xfrm>
            <a:off x="2783301" y="1371600"/>
            <a:ext cx="6625399" cy="33229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3000">
                                          <p:cBhvr additive="base">
                                            <p:cTn id="7" dur="2000" fill="hold"/>
                                            <p:tgtEl>
                                              <p:spTgt spid="3"/>
                                            </p:tgtEl>
                                            <p:attrNameLst>
                                              <p:attrName>ppt_x</p:attrName>
                                            </p:attrNameLst>
                                          </p:cBhvr>
                                          <p:tavLst>
                                            <p:tav tm="0">
                                              <p:val>
                                                <p:strVal val="#ppt_x"/>
                                              </p:val>
                                            </p:tav>
                                            <p:tav tm="100000">
                                              <p:val>
                                                <p:strVal val="#ppt_x"/>
                                              </p:val>
                                            </p:tav>
                                          </p:tavLst>
                                        </p:anim>
                                        <p:anim calcmode="lin" valueType="num" p14:bounceEnd="83000">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4060" y="-1859018"/>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6164420" y="5215980"/>
            <a:ext cx="1347333"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39104" y="5219029"/>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62101" y="2566854"/>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9C5043"/>
                  </a:solidFill>
                  <a:latin typeface="Calibri" panose="020F0502020204030204"/>
                  <a:ea typeface="Tahoma" panose="020B0604030504040204" pitchFamily="34" charset="0"/>
                  <a:cs typeface="Tahoma" panose="020B0604030504040204" pitchFamily="34" charset="0"/>
                </a:rPr>
                <a:t>11 </a:t>
              </a:r>
              <a:r>
                <a:rPr lang="en-US" sz="4800" b="1" dirty="0" err="1">
                  <a:solidFill>
                    <a:srgbClr val="9C5043"/>
                  </a:solidFill>
                  <a:latin typeface="Calibri" panose="020F0502020204030204"/>
                  <a:ea typeface="Tahoma" panose="020B0604030504040204" pitchFamily="34" charset="0"/>
                  <a:cs typeface="Tahoma" panose="020B0604030504040204" pitchFamily="34" charset="0"/>
                </a:rPr>
                <a:t>giờ</a:t>
              </a:r>
              <a:r>
                <a:rPr lang="en-US" sz="4800" b="1" dirty="0">
                  <a:solidFill>
                    <a:srgbClr val="9C5043"/>
                  </a:solidFill>
                  <a:latin typeface="Calibri" panose="020F0502020204030204"/>
                  <a:ea typeface="Tahoma" panose="020B0604030504040204" pitchFamily="34" charset="0"/>
                  <a:cs typeface="Tahoma" panose="020B0604030504040204" pitchFamily="34" charset="0"/>
                </a:rPr>
                <a:t> 57 </a:t>
              </a:r>
              <a:r>
                <a:rPr lang="en-US" sz="4800" b="1" dirty="0" err="1">
                  <a:solidFill>
                    <a:srgbClr val="9C5043"/>
                  </a:solidFill>
                  <a:latin typeface="Calibri" panose="020F0502020204030204"/>
                  <a:ea typeface="Tahoma" panose="020B0604030504040204" pitchFamily="34" charset="0"/>
                  <a:cs typeface="Tahoma" panose="020B0604030504040204" pitchFamily="34" charset="0"/>
                </a:rPr>
                <a:t>phút</a:t>
              </a:r>
              <a:endPar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20579" y="4651605"/>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9C5043"/>
                  </a:solidFill>
                  <a:latin typeface="Calibri" panose="020F0502020204030204"/>
                  <a:ea typeface="Tahoma" panose="020B0604030504040204" pitchFamily="34" charset="0"/>
                  <a:cs typeface="Tahoma" panose="020B0604030504040204" pitchFamily="34" charset="0"/>
                </a:rPr>
                <a:t>12</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giờ</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r>
                <a:rPr lang="en-US" sz="4800" b="1" dirty="0">
                  <a:solidFill>
                    <a:srgbClr val="9C5043"/>
                  </a:solidFill>
                  <a:latin typeface="Calibri" panose="020F0502020204030204"/>
                  <a:ea typeface="Tahoma" panose="020B0604030504040204" pitchFamily="34" charset="0"/>
                  <a:cs typeface="Tahoma" panose="020B0604030504040204" pitchFamily="34" charset="0"/>
                </a:rPr>
                <a:t>57</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phút</a:t>
              </a:r>
              <a:endPar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405957" y="2462672"/>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11</a:t>
              </a:r>
              <a:r>
                <a:rPr lang="en-US" sz="4800" b="1" dirty="0">
                  <a:solidFill>
                    <a:srgbClr val="9C5043"/>
                  </a:solidFill>
                  <a:latin typeface="Calibri" panose="020F0502020204030204"/>
                  <a:ea typeface="Tahoma" panose="020B0604030504040204" pitchFamily="34" charset="0"/>
                  <a:cs typeface="Tahoma" panose="020B0604030504040204" pitchFamily="34" charset="0"/>
                </a:rPr>
                <a:t> </a:t>
              </a:r>
              <a:r>
                <a:rPr lang="en-US" sz="4800" b="1" dirty="0" err="1">
                  <a:solidFill>
                    <a:srgbClr val="9C5043"/>
                  </a:solidFill>
                  <a:latin typeface="Calibri" panose="020F0502020204030204"/>
                  <a:ea typeface="Tahoma" panose="020B0604030504040204" pitchFamily="34" charset="0"/>
                  <a:cs typeface="Tahoma" panose="020B0604030504040204" pitchFamily="34" charset="0"/>
                </a:rPr>
                <a:t>giờ</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2108" y="4651605"/>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9C5043"/>
                  </a:solidFill>
                  <a:latin typeface="Calibri" panose="020F0502020204030204"/>
                  <a:ea typeface="Tahoma" panose="020B0604030504040204" pitchFamily="34" charset="0"/>
                  <a:cs typeface="Tahoma" panose="020B0604030504040204" pitchFamily="34" charset="0"/>
                </a:rPr>
                <a:t>12</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giờ</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r>
                <a:rPr lang="en-US" sz="4800" b="1" dirty="0">
                  <a:solidFill>
                    <a:srgbClr val="9C5043"/>
                  </a:solidFill>
                  <a:latin typeface="Calibri" panose="020F0502020204030204"/>
                  <a:ea typeface="Tahoma" panose="020B0604030504040204" pitchFamily="34" charset="0"/>
                  <a:cs typeface="Tahoma" panose="020B0604030504040204" pitchFamily="34" charset="0"/>
                </a:rPr>
                <a:t>55</a:t>
              </a: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phút</a:t>
              </a:r>
              <a:endPar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55152" y="159046"/>
            <a:ext cx="11127473" cy="20094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Đồng</a:t>
                </a:r>
                <a:r>
                  <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hồ</a:t>
                </a:r>
                <a:r>
                  <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trên</a:t>
                </a:r>
                <a:r>
                  <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chỉ</a:t>
                </a:r>
                <a:r>
                  <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mấy</a:t>
                </a:r>
                <a:r>
                  <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giờ</a:t>
                </a:r>
                <a:r>
                  <a:rPr kumimoji="0" lang="en-US" sz="48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18214"/>
              <a:ext cx="909210"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6462" y="4407923"/>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27935" y="2779130"/>
            <a:ext cx="487363" cy="487363"/>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6" name="Picture 45">
            <a:hlinkClick r:id="rId19" action="ppaction://hlinksldjump"/>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669154" y="3528341"/>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pic>
        <p:nvPicPr>
          <p:cNvPr id="24" name="Picture 23">
            <a:extLst>
              <a:ext uri="{FF2B5EF4-FFF2-40B4-BE49-F238E27FC236}">
                <a16:creationId xmlns:a16="http://schemas.microsoft.com/office/drawing/2014/main" id="{CA7EC239-AF86-5FCC-4930-7FF8C4F38E6F}"/>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023" b="98851" l="9290" r="93989">
                        <a14:foregroundMark x1="92896" y1="33333" x2="74863" y2="20115"/>
                        <a14:foregroundMark x1="74863" y1="20115" x2="48634" y2="14943"/>
                        <a14:foregroundMark x1="48634" y1="14943" x2="34426" y2="36207"/>
                        <a14:foregroundMark x1="34426" y1="36207" x2="58470" y2="62069"/>
                        <a14:foregroundMark x1="58470" y1="62069" x2="67213" y2="40805"/>
                        <a14:foregroundMark x1="67213" y1="40805" x2="28962" y2="34483"/>
                        <a14:foregroundMark x1="28962" y1="34483" x2="22951" y2="67816"/>
                        <a14:foregroundMark x1="22951" y1="67816" x2="40984" y2="81034"/>
                        <a14:foregroundMark x1="40984" y1="81034" x2="62295" y2="83333"/>
                        <a14:foregroundMark x1="62295" y1="83333" x2="88525" y2="50000"/>
                        <a14:foregroundMark x1="88525" y1="50000" x2="59016" y2="18966"/>
                        <a14:foregroundMark x1="59016" y1="18966" x2="32787" y2="13793"/>
                        <a14:foregroundMark x1="32787" y1="13793" x2="12568" y2="37356"/>
                        <a14:foregroundMark x1="12568" y1="37356" x2="13661" y2="63793"/>
                        <a14:foregroundMark x1="13661" y1="63793" x2="23497" y2="83908"/>
                        <a14:foregroundMark x1="23497" y1="83908" x2="40984" y2="93103"/>
                        <a14:foregroundMark x1="40984" y1="93103" x2="64481" y2="91379"/>
                        <a14:foregroundMark x1="64481" y1="91379" x2="84153" y2="79885"/>
                        <a14:foregroundMark x1="84153" y1="79885" x2="93989" y2="56322"/>
                        <a14:foregroundMark x1="93989" y1="56322" x2="90164" y2="28161"/>
                        <a14:foregroundMark x1="90164" y1="28161" x2="74863" y2="10345"/>
                        <a14:foregroundMark x1="74863" y1="10345" x2="53552" y2="5747"/>
                        <a14:foregroundMark x1="53552" y1="5747" x2="27322" y2="13793"/>
                        <a14:foregroundMark x1="27322" y1="13793" x2="12568" y2="31034"/>
                        <a14:foregroundMark x1="12568" y1="31034" x2="7650" y2="53448"/>
                        <a14:foregroundMark x1="7650" y1="53448" x2="13115" y2="74138"/>
                        <a14:foregroundMark x1="13115" y1="74138" x2="24590" y2="91954"/>
                        <a14:foregroundMark x1="37830" y1="97126" x2="43716" y2="99425"/>
                        <a14:foregroundMark x1="24590" y1="91954" x2="37830" y2="97126"/>
                        <a14:foregroundMark x1="43716" y1="99425" x2="67760" y2="89080"/>
                        <a14:foregroundMark x1="67760" y1="89080" x2="68852" y2="87931"/>
                        <a14:foregroundMark x1="48634" y1="4023" x2="48634" y2="4023"/>
                        <a14:foregroundMark x1="48634" y1="4023" x2="48634" y2="4023"/>
                        <a14:foregroundMark x1="93989" y1="47701" x2="93989" y2="47701"/>
                        <a14:backgroundMark x1="27869" y1="97126" x2="27869" y2="97126"/>
                      </a14:backgroundRemoval>
                    </a14:imgEffect>
                  </a14:imgLayer>
                </a14:imgProps>
              </a:ext>
            </a:extLst>
          </a:blip>
          <a:stretch>
            <a:fillRect/>
          </a:stretch>
        </p:blipFill>
        <p:spPr>
          <a:xfrm>
            <a:off x="8568576" y="183476"/>
            <a:ext cx="2434539" cy="2314807"/>
          </a:xfrm>
          <a:prstGeom prst="rect">
            <a:avLst/>
          </a:prstGeom>
        </p:spPr>
      </p:pic>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432" fill="hold"/>
                                        <p:tgtEl>
                                          <p:spTgt spid="22"/>
                                        </p:tgtEl>
                                      </p:cBhvr>
                                    </p:cmd>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1"/>
                                        </p:tgtEl>
                                      </p:cBhvr>
                                    </p:animEffect>
                                    <p:set>
                                      <p:cBhvr>
                                        <p:cTn id="17" dur="1" fill="hold">
                                          <p:stCondLst>
                                            <p:cond delay="499"/>
                                          </p:stCondLst>
                                        </p:cTn>
                                        <p:tgtEl>
                                          <p:spTgt spid="3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6" name="click.wav"/>
                                        </p:tgtEl>
                                      </p:cMediaNode>
                                    </p:audio>
                                  </p:subTnLst>
                                </p:cTn>
                              </p:par>
                            </p:childTnLst>
                          </p:cTn>
                        </p:par>
                        <p:par>
                          <p:cTn id="57" fill="hold">
                            <p:stCondLst>
                              <p:cond delay="500"/>
                            </p:stCondLst>
                            <p:childTnLst>
                              <p:par>
                                <p:cTn id="58" presetID="1" presetClass="mediacall" presetSubtype="0" fill="hold" nodeType="afterEffect">
                                  <p:stCondLst>
                                    <p:cond delay="0"/>
                                  </p:stCondLst>
                                  <p:childTnLst>
                                    <p:cmd type="call" cmd="playFrom(0.0)">
                                      <p:cBhvr>
                                        <p:cTn id="59" dur="4995" fill="hold"/>
                                        <p:tgtEl>
                                          <p:spTgt spid="7"/>
                                        </p:tgtEl>
                                      </p:cBhvr>
                                    </p:cmd>
                                  </p:childTnLst>
                                </p:cTn>
                              </p:par>
                              <p:par>
                                <p:cTn id="60" presetID="1"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500"/>
                                        <p:tgtEl>
                                          <p:spTgt spid="31"/>
                                        </p:tgtEl>
                                      </p:cBhvr>
                                    </p:animEffect>
                                    <p:set>
                                      <p:cBhvr>
                                        <p:cTn id="64" dur="1" fill="hold">
                                          <p:stCondLst>
                                            <p:cond delay="499"/>
                                          </p:stCondLst>
                                        </p:cTn>
                                        <p:tgtEl>
                                          <p:spTgt spid="31"/>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
                                        </p:tgtEl>
                                      </p:cBhvr>
                                    </p:animEffect>
                                    <p:set>
                                      <p:cBhvr>
                                        <p:cTn id="94" dur="1" fill="hold">
                                          <p:stCondLst>
                                            <p:cond delay="499"/>
                                          </p:stCondLst>
                                        </p:cTn>
                                        <p:tgtEl>
                                          <p:spTgt spid="4"/>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6"/>
                                        </p:tgtEl>
                                      </p:cBhvr>
                                    </p:animEffect>
                                    <p:set>
                                      <p:cBhvr>
                                        <p:cTn id="9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8" restart="whenNotActive" fill="hold" evtFilter="cancelBubble" nodeType="interactiveSeq">
                <p:stCondLst>
                  <p:cond evt="onClick" delay="0">
                    <p:tgtEl>
                      <p:spTgt spid="20"/>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20"/>
                                        </p:tgtEl>
                                      </p:cBhvr>
                                    </p:animEffect>
                                    <p:animScale>
                                      <p:cBhvr>
                                        <p:cTn id="103" dur="250" autoRev="1" fill="hold"/>
                                        <p:tgtEl>
                                          <p:spTgt spid="20"/>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6" name="click.wav"/>
                                        </p:tgtEl>
                                      </p:cMediaNode>
                                    </p:audio>
                                  </p:subTnLst>
                                </p:cTn>
                              </p:par>
                            </p:childTnLst>
                          </p:cTn>
                        </p:par>
                        <p:par>
                          <p:cTn id="104" fill="hold">
                            <p:stCondLst>
                              <p:cond delay="500"/>
                            </p:stCondLst>
                            <p:childTnLst>
                              <p:par>
                                <p:cTn id="105" presetID="1" presetClass="mediacall" presetSubtype="0" fill="hold" nodeType="afterEffect">
                                  <p:stCondLst>
                                    <p:cond delay="0"/>
                                  </p:stCondLst>
                                  <p:childTnLst>
                                    <p:cmd type="call" cmd="playFrom(0.0)">
                                      <p:cBhvr>
                                        <p:cTn id="106" dur="4995" fill="hold"/>
                                        <p:tgtEl>
                                          <p:spTgt spid="7"/>
                                        </p:tgtEl>
                                      </p:cBhvr>
                                    </p:cmd>
                                  </p:childTnLst>
                                </p:cTn>
                              </p:par>
                              <p:par>
                                <p:cTn id="107" presetID="1" presetClass="entr" presetSubtype="0" fill="hold" nodeType="withEffect">
                                  <p:stCondLst>
                                    <p:cond delay="0"/>
                                  </p:stCondLst>
                                  <p:childTnLst>
                                    <p:set>
                                      <p:cBhvr>
                                        <p:cTn id="108" dur="1" fill="hold">
                                          <p:stCondLst>
                                            <p:cond delay="0"/>
                                          </p:stCondLst>
                                        </p:cTn>
                                        <p:tgtEl>
                                          <p:spTgt spid="13"/>
                                        </p:tgtEl>
                                        <p:attrNameLst>
                                          <p:attrName>style.visibility</p:attrName>
                                        </p:attrNameLst>
                                      </p:cBhvr>
                                      <p:to>
                                        <p:strVal val="visible"/>
                                      </p:to>
                                    </p:set>
                                  </p:childTnLst>
                                </p:cTn>
                              </p:par>
                              <p:par>
                                <p:cTn id="109" presetID="10" presetClass="exit" presetSubtype="0" fill="hold" nodeType="withEffect">
                                  <p:stCondLst>
                                    <p:cond delay="0"/>
                                  </p:stCondLst>
                                  <p:childTnLst>
                                    <p:animEffect transition="out" filter="fade">
                                      <p:cBhvr>
                                        <p:cTn id="110" dur="500"/>
                                        <p:tgtEl>
                                          <p:spTgt spid="31"/>
                                        </p:tgtEl>
                                      </p:cBhvr>
                                    </p:animEffect>
                                    <p:set>
                                      <p:cBhvr>
                                        <p:cTn id="111" dur="1" fill="hold">
                                          <p:stCondLst>
                                            <p:cond delay="499"/>
                                          </p:stCondLst>
                                        </p:cTn>
                                        <p:tgtEl>
                                          <p:spTgt spid="31"/>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2"/>
                                        </p:tgtEl>
                                      </p:cBhvr>
                                    </p:animEffect>
                                    <p:set>
                                      <p:cBhvr>
                                        <p:cTn id="117" dur="1" fill="hold">
                                          <p:stCondLst>
                                            <p:cond delay="499"/>
                                          </p:stCondLst>
                                        </p:cTn>
                                        <p:tgtEl>
                                          <p:spTgt spid="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16"/>
                                        </p:tgtEl>
                                      </p:cBhvr>
                                    </p:animEffect>
                                    <p:set>
                                      <p:cBhvr>
                                        <p:cTn id="120" dur="1" fill="hold">
                                          <p:stCondLst>
                                            <p:cond delay="499"/>
                                          </p:stCondLst>
                                        </p:cTn>
                                        <p:tgtEl>
                                          <p:spTgt spid="16"/>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15"/>
                                        </p:tgtEl>
                                      </p:cBhvr>
                                    </p:animEffect>
                                    <p:set>
                                      <p:cBhvr>
                                        <p:cTn id="123" dur="1" fill="hold">
                                          <p:stCondLst>
                                            <p:cond delay="499"/>
                                          </p:stCondLst>
                                        </p:cTn>
                                        <p:tgtEl>
                                          <p:spTgt spid="15"/>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500"/>
                                        <p:tgtEl>
                                          <p:spTgt spid="18"/>
                                        </p:tgtEl>
                                      </p:cBhvr>
                                    </p:animEffect>
                                    <p:set>
                                      <p:cBhvr>
                                        <p:cTn id="126" dur="1" fill="hold">
                                          <p:stCondLst>
                                            <p:cond delay="499"/>
                                          </p:stCondLst>
                                        </p:cTn>
                                        <p:tgtEl>
                                          <p:spTgt spid="18"/>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21"/>
                                        </p:tgtEl>
                                      </p:cBhvr>
                                    </p:animEffect>
                                    <p:set>
                                      <p:cBhvr>
                                        <p:cTn id="135" dur="1" fill="hold">
                                          <p:stCondLst>
                                            <p:cond delay="499"/>
                                          </p:stCondLst>
                                        </p:cTn>
                                        <p:tgtEl>
                                          <p:spTgt spid="21"/>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19"/>
                                        </p:tgtEl>
                                      </p:cBhvr>
                                    </p:animEffect>
                                    <p:set>
                                      <p:cBhvr>
                                        <p:cTn id="138" dur="1" fill="hold">
                                          <p:stCondLst>
                                            <p:cond delay="499"/>
                                          </p:stCondLst>
                                        </p:cTn>
                                        <p:tgtEl>
                                          <p:spTgt spid="19"/>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4"/>
                                        </p:tgtEl>
                                      </p:cBhvr>
                                    </p:animEffect>
                                    <p:set>
                                      <p:cBhvr>
                                        <p:cTn id="141" dur="1" fill="hold">
                                          <p:stCondLst>
                                            <p:cond delay="499"/>
                                          </p:stCondLst>
                                        </p:cTn>
                                        <p:tgtEl>
                                          <p:spTgt spid="4"/>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6"/>
                                        </p:tgtEl>
                                      </p:cBhvr>
                                    </p:animEffect>
                                    <p:set>
                                      <p:cBhvr>
                                        <p:cTn id="14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5" restart="whenNotActive" fill="hold" evtFilter="cancelBubble" nodeType="interactiveSeq">
                <p:stCondLst>
                  <p:cond evt="onClick" delay="0">
                    <p:tgtEl>
                      <p:spTgt spid="21"/>
                    </p:tgtEl>
                  </p:cond>
                </p:stCondLst>
                <p:endSync evt="end" delay="0">
                  <p:rtn val="all"/>
                </p:endSync>
                <p:childTnLst>
                  <p:par>
                    <p:cTn id="146" fill="hold">
                      <p:stCondLst>
                        <p:cond delay="0"/>
                      </p:stCondLst>
                      <p:childTnLst>
                        <p:par>
                          <p:cTn id="147" fill="hold">
                            <p:stCondLst>
                              <p:cond delay="0"/>
                            </p:stCondLst>
                            <p:childTnLst>
                              <p:par>
                                <p:cTn id="148" presetID="26" presetClass="emph" presetSubtype="0" fill="hold" nodeType="clickEffect">
                                  <p:stCondLst>
                                    <p:cond delay="0"/>
                                  </p:stCondLst>
                                  <p:childTnLst>
                                    <p:animEffect transition="out" filter="fade">
                                      <p:cBhvr>
                                        <p:cTn id="149" dur="500" tmFilter="0, 0; .2, .5; .8, .5; 1, 0"/>
                                        <p:tgtEl>
                                          <p:spTgt spid="21"/>
                                        </p:tgtEl>
                                      </p:cBhvr>
                                    </p:animEffect>
                                    <p:animScale>
                                      <p:cBhvr>
                                        <p:cTn id="150" dur="250" autoRev="1" fill="hold"/>
                                        <p:tgtEl>
                                          <p:spTgt spid="21"/>
                                        </p:tgtEl>
                                      </p:cBhvr>
                                      <p:by x="105000" y="105000"/>
                                    </p:animScale>
                                  </p:childTnLst>
                                  <p:subTnLst>
                                    <p:audio>
                                      <p:cMediaNode>
                                        <p:cTn display="0" masterRel="sameClick">
                                          <p:stCondLst>
                                            <p:cond evt="begin" delay="0">
                                              <p:tn val="148"/>
                                            </p:cond>
                                          </p:stCondLst>
                                          <p:endCondLst>
                                            <p:cond evt="onStopAudio" delay="0">
                                              <p:tgtEl>
                                                <p:sldTgt/>
                                              </p:tgtEl>
                                            </p:cond>
                                          </p:endCondLst>
                                        </p:cTn>
                                        <p:tgtEl>
                                          <p:sndTgt r:embed="rId6" name="click.wav"/>
                                        </p:tgtEl>
                                      </p:cMediaNode>
                                    </p:audio>
                                  </p:subTnLst>
                                </p:cTn>
                              </p:par>
                            </p:childTnLst>
                          </p:cTn>
                        </p:par>
                        <p:par>
                          <p:cTn id="151" fill="hold">
                            <p:stCondLst>
                              <p:cond delay="500"/>
                            </p:stCondLst>
                            <p:childTnLst>
                              <p:par>
                                <p:cTn id="152" presetID="1" presetClass="mediacall" presetSubtype="0" fill="hold" nodeType="afterEffect">
                                  <p:stCondLst>
                                    <p:cond delay="0"/>
                                  </p:stCondLst>
                                  <p:childTnLst>
                                    <p:cmd type="call" cmd="playFrom(0.0)">
                                      <p:cBhvr>
                                        <p:cTn id="153" dur="4995" fill="hold"/>
                                        <p:tgtEl>
                                          <p:spTgt spid="7"/>
                                        </p:tgtEl>
                                      </p:cBhvr>
                                    </p:cmd>
                                  </p:childTnLst>
                                </p:cTn>
                              </p:par>
                              <p:par>
                                <p:cTn id="154" presetID="1" presetClass="entr" presetSubtype="0" fill="hold" nodeType="withEffect">
                                  <p:stCondLst>
                                    <p:cond delay="0"/>
                                  </p:stCondLst>
                                  <p:childTnLst>
                                    <p:set>
                                      <p:cBhvr>
                                        <p:cTn id="155" dur="1" fill="hold">
                                          <p:stCondLst>
                                            <p:cond delay="0"/>
                                          </p:stCondLst>
                                        </p:cTn>
                                        <p:tgtEl>
                                          <p:spTgt spid="13"/>
                                        </p:tgtEl>
                                        <p:attrNameLst>
                                          <p:attrName>style.visibility</p:attrName>
                                        </p:attrNameLst>
                                      </p:cBhvr>
                                      <p:to>
                                        <p:strVal val="visible"/>
                                      </p:to>
                                    </p:set>
                                  </p:childTnLst>
                                </p:cTn>
                              </p:par>
                              <p:par>
                                <p:cTn id="156" presetID="10" presetClass="exit" presetSubtype="0" fill="hold" nodeType="withEffect">
                                  <p:stCondLst>
                                    <p:cond delay="0"/>
                                  </p:stCondLst>
                                  <p:childTnLst>
                                    <p:animEffect transition="out" filter="fade">
                                      <p:cBhvr>
                                        <p:cTn id="157" dur="500"/>
                                        <p:tgtEl>
                                          <p:spTgt spid="31"/>
                                        </p:tgtEl>
                                      </p:cBhvr>
                                    </p:animEffect>
                                    <p:set>
                                      <p:cBhvr>
                                        <p:cTn id="158" dur="1" fill="hold">
                                          <p:stCondLst>
                                            <p:cond delay="499"/>
                                          </p:stCondLst>
                                        </p:cTn>
                                        <p:tgtEl>
                                          <p:spTgt spid="31"/>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2"/>
                                        </p:tgtEl>
                                      </p:cBhvr>
                                    </p:animEffect>
                                    <p:set>
                                      <p:cBhvr>
                                        <p:cTn id="161" dur="1" fill="hold">
                                          <p:stCondLst>
                                            <p:cond delay="499"/>
                                          </p:stCondLst>
                                        </p:cTn>
                                        <p:tgtEl>
                                          <p:spTgt spid="1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2"/>
                                        </p:tgtEl>
                                      </p:cBhvr>
                                    </p:animEffect>
                                    <p:set>
                                      <p:cBhvr>
                                        <p:cTn id="164" dur="1" fill="hold">
                                          <p:stCondLst>
                                            <p:cond delay="499"/>
                                          </p:stCondLst>
                                        </p:cTn>
                                        <p:tgtEl>
                                          <p:spTgt spid="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6"/>
                                        </p:tgtEl>
                                      </p:cBhvr>
                                    </p:animEffect>
                                    <p:set>
                                      <p:cBhvr>
                                        <p:cTn id="167" dur="1" fill="hold">
                                          <p:stCondLst>
                                            <p:cond delay="499"/>
                                          </p:stCondLst>
                                        </p:cTn>
                                        <p:tgtEl>
                                          <p:spTgt spid="16"/>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5"/>
                                        </p:tgtEl>
                                      </p:cBhvr>
                                    </p:animEffect>
                                    <p:set>
                                      <p:cBhvr>
                                        <p:cTn id="170" dur="1" fill="hold">
                                          <p:stCondLst>
                                            <p:cond delay="499"/>
                                          </p:stCondLst>
                                        </p:cTn>
                                        <p:tgtEl>
                                          <p:spTgt spid="15"/>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20"/>
                                        </p:tgtEl>
                                      </p:cBhvr>
                                    </p:animEffect>
                                    <p:set>
                                      <p:cBhvr>
                                        <p:cTn id="176" dur="1" fill="hold">
                                          <p:stCondLst>
                                            <p:cond delay="499"/>
                                          </p:stCondLst>
                                        </p:cTn>
                                        <p:tgtEl>
                                          <p:spTgt spid="2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17"/>
                                        </p:tgtEl>
                                      </p:cBhvr>
                                    </p:animEffect>
                                    <p:set>
                                      <p:cBhvr>
                                        <p:cTn id="179" dur="1" fill="hold">
                                          <p:stCondLst>
                                            <p:cond delay="499"/>
                                          </p:stCondLst>
                                        </p:cTn>
                                        <p:tgtEl>
                                          <p:spTgt spid="17"/>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19"/>
                                        </p:tgtEl>
                                      </p:cBhvr>
                                    </p:animEffect>
                                    <p:set>
                                      <p:cBhvr>
                                        <p:cTn id="185" dur="1" fill="hold">
                                          <p:stCondLst>
                                            <p:cond delay="499"/>
                                          </p:stCondLst>
                                        </p:cTn>
                                        <p:tgtEl>
                                          <p:spTgt spid="19"/>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4"/>
                                        </p:tgtEl>
                                      </p:cBhvr>
                                    </p:animEffect>
                                    <p:set>
                                      <p:cBhvr>
                                        <p:cTn id="188" dur="1" fill="hold">
                                          <p:stCondLst>
                                            <p:cond delay="499"/>
                                          </p:stCondLst>
                                        </p:cTn>
                                        <p:tgtEl>
                                          <p:spTgt spid="4"/>
                                        </p:tgtEl>
                                        <p:attrNameLst>
                                          <p:attrName>style.visibility</p:attrName>
                                        </p:attrNameLst>
                                      </p:cBhvr>
                                      <p:to>
                                        <p:strVal val="hidden"/>
                                      </p:to>
                                    </p:set>
                                  </p:childTnLst>
                                </p:cTn>
                              </p:par>
                              <p:par>
                                <p:cTn id="189" presetID="10" presetClass="exit" presetSubtype="0" fill="hold" nodeType="withEffect">
                                  <p:stCondLst>
                                    <p:cond delay="0"/>
                                  </p:stCondLst>
                                  <p:childTnLst>
                                    <p:animEffect transition="out" filter="fade">
                                      <p:cBhvr>
                                        <p:cTn id="190" dur="500"/>
                                        <p:tgtEl>
                                          <p:spTgt spid="6"/>
                                        </p:tgtEl>
                                      </p:cBhvr>
                                    </p:animEffect>
                                    <p:set>
                                      <p:cBhvr>
                                        <p:cTn id="19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192" fill="hold" display="0">
                  <p:stCondLst>
                    <p:cond delay="indefinite"/>
                  </p:stCondLst>
                  <p:endCondLst>
                    <p:cond evt="onStopAudio" delay="0">
                      <p:tgtEl>
                        <p:sldTgt/>
                      </p:tgtEl>
                    </p:cond>
                  </p:endCondLst>
                </p:cTn>
                <p:tgtEl>
                  <p:spTgt spid="7"/>
                </p:tgtEl>
              </p:cMediaNode>
            </p:audio>
            <p:audio>
              <p:cMediaNode vol="46341">
                <p:cTn id="193" fill="hold" display="0">
                  <p:stCondLst>
                    <p:cond delay="indefinite"/>
                  </p:stCondLst>
                  <p:endCondLst>
                    <p:cond evt="onStopAudio" delay="0">
                      <p:tgtEl>
                        <p:sldTgt/>
                      </p:tgtEl>
                    </p:cond>
                  </p:endCondLst>
                </p:cTn>
                <p:tgtEl>
                  <p:spTgt spid="22"/>
                </p:tgtEl>
              </p:cMediaNode>
            </p:audio>
            <p:seq concurrent="1" nextAc="seek">
              <p:cTn id="194" restart="whenNotActive" fill="hold" evtFilter="cancelBubble" nodeType="interactiveSeq">
                <p:stCondLst>
                  <p:cond evt="onClick" delay="0">
                    <p:tgtEl>
                      <p:spTgt spid="46"/>
                    </p:tgtEl>
                  </p:cond>
                </p:stCondLst>
                <p:endSync evt="end" delay="0">
                  <p:rtn val="all"/>
                </p:endSync>
                <p:childTnLst>
                  <p:par>
                    <p:cTn id="195" fill="hold">
                      <p:stCondLst>
                        <p:cond delay="0"/>
                      </p:stCondLst>
                      <p:childTnLst>
                        <p:par>
                          <p:cTn id="196" fill="hold">
                            <p:stCondLst>
                              <p:cond delay="0"/>
                            </p:stCondLst>
                            <p:childTnLst>
                              <p:par>
                                <p:cTn id="197" presetID="26" presetClass="emph" presetSubtype="0" fill="hold" nodeType="clickEffect">
                                  <p:stCondLst>
                                    <p:cond delay="0"/>
                                  </p:stCondLst>
                                  <p:childTnLst>
                                    <p:animEffect transition="out" filter="fade">
                                      <p:cBhvr>
                                        <p:cTn id="198" dur="500" tmFilter="0, 0; .2, .5; .8, .5; 1, 0"/>
                                        <p:tgtEl>
                                          <p:spTgt spid="46"/>
                                        </p:tgtEl>
                                      </p:cBhvr>
                                    </p:animEffect>
                                    <p:animScale>
                                      <p:cBhvr>
                                        <p:cTn id="199" dur="250" autoRev="1" fill="hold"/>
                                        <p:tgtEl>
                                          <p:spTgt spid="46"/>
                                        </p:tgtEl>
                                      </p:cBhvr>
                                      <p:by x="105000" y="105000"/>
                                    </p:animScale>
                                  </p:childTnLst>
                                  <p:subTnLst>
                                    <p:audio>
                                      <p:cMediaNode>
                                        <p:cTn display="0" masterRel="sameClick">
                                          <p:stCondLst>
                                            <p:cond evt="begin" delay="0">
                                              <p:tn val="19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seq concurrent="1" nextAc="seek">
              <p:cTn id="200" restart="whenNotActive" fill="hold" evtFilter="cancelBubble" nodeType="interactiveSeq">
                <p:stCondLst>
                  <p:cond evt="onClick" delay="0">
                    <p:tgtEl>
                      <p:spTgt spid="45"/>
                    </p:tgtEl>
                  </p:cond>
                </p:stCondLst>
                <p:endSync evt="end" delay="0">
                  <p:rtn val="all"/>
                </p:endSync>
                <p:childTnLst>
                  <p:par>
                    <p:cTn id="201" fill="hold">
                      <p:stCondLst>
                        <p:cond delay="0"/>
                      </p:stCondLst>
                      <p:childTnLst>
                        <p:par>
                          <p:cTn id="202" fill="hold">
                            <p:stCondLst>
                              <p:cond delay="0"/>
                            </p:stCondLst>
                            <p:childTnLst>
                              <p:par>
                                <p:cTn id="203" presetID="26" presetClass="emph" presetSubtype="0" fill="hold" nodeType="clickEffect">
                                  <p:stCondLst>
                                    <p:cond delay="0"/>
                                  </p:stCondLst>
                                  <p:childTnLst>
                                    <p:animEffect transition="out" filter="fade">
                                      <p:cBhvr>
                                        <p:cTn id="204" dur="500" tmFilter="0, 0; .2, .5; .8, .5; 1, 0"/>
                                        <p:tgtEl>
                                          <p:spTgt spid="45"/>
                                        </p:tgtEl>
                                      </p:cBhvr>
                                    </p:animEffect>
                                    <p:animScale>
                                      <p:cBhvr>
                                        <p:cTn id="205" dur="250" autoRev="1" fill="hold"/>
                                        <p:tgtEl>
                                          <p:spTgt spid="45"/>
                                        </p:tgtEl>
                                      </p:cBhvr>
                                      <p:by x="105000" y="105000"/>
                                    </p:animScale>
                                  </p:childTnLst>
                                  <p:subTnLst>
                                    <p:audio>
                                      <p:cMediaNode>
                                        <p:cTn display="0" masterRel="sameClick">
                                          <p:stCondLst>
                                            <p:cond evt="begin" delay="0">
                                              <p:tn val="20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4540638" y="5215980"/>
            <a:ext cx="1347333" cy="963251"/>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537570" y="3039261"/>
            <a:ext cx="1343589" cy="969348"/>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44" name="Picture 43">
            <a:hlinkClick r:id="rId14" action="ppaction://hlinksldjump"/>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24734" y="5206903"/>
            <a:ext cx="1335138" cy="969347"/>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307350" y="4799665"/>
            <a:ext cx="4396608" cy="1871084"/>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17</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430402" y="4806810"/>
            <a:ext cx="4401306" cy="186393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24</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77557" y="2860013"/>
            <a:ext cx="4410376" cy="1864387"/>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9C5043"/>
                  </a:solidFill>
                  <a:latin typeface="Calibri" panose="020F0502020204030204"/>
                  <a:ea typeface="Tahoma" panose="020B0604030504040204" pitchFamily="34" charset="0"/>
                  <a:cs typeface="Tahoma" panose="020B0604030504040204" pitchFamily="34" charset="0"/>
                </a:rPr>
                <a:t>3</a:t>
              </a:r>
              <a:endPar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7374539" y="2819400"/>
            <a:ext cx="4403728" cy="186393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C5043"/>
                  </a:solidFill>
                  <a:effectLst/>
                  <a:uLnTx/>
                  <a:uFillTx/>
                  <a:latin typeface="Calibri" panose="020F0502020204030204"/>
                  <a:ea typeface="Tahoma" panose="020B0604030504040204" pitchFamily="34" charset="0"/>
                  <a:cs typeface="Tahoma" panose="020B0604030504040204" pitchFamily="34" charset="0"/>
                </a:rPr>
                <a:t>10</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46492" y="89306"/>
            <a:ext cx="12146468" cy="2762838"/>
            <a:chOff x="121241" y="500014"/>
            <a:chExt cx="11085916"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036621" y="616339"/>
              <a:ext cx="10170536" cy="1863939"/>
              <a:chOff x="1034999" y="616338"/>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7"/>
              <a:stretch>
                <a:fillRect/>
              </a:stretch>
            </p:blipFill>
            <p:spPr>
              <a:xfrm>
                <a:off x="1034999" y="616338"/>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423049" y="712161"/>
                <a:ext cx="5136507" cy="165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Minh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đi</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chủ</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nhật</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thứ</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tháng</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4000" b="1" dirty="0">
                    <a:solidFill>
                      <a:prstClr val="white"/>
                    </a:solidFill>
                    <a:latin typeface="Calibri" panose="020F0502020204030204"/>
                  </a:rPr>
                  <a:t>3</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Vậy</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Minh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đi</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194829" y="816084"/>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1025943"/>
              <a:ext cx="90921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1288" y="2571276"/>
            <a:ext cx="487363" cy="487363"/>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21098" y="3508797"/>
            <a:ext cx="487363" cy="487363"/>
          </a:xfrm>
          <a:prstGeom prst="rect">
            <a:avLst/>
          </a:prstGeom>
        </p:spPr>
      </p:pic>
      <p:pic>
        <p:nvPicPr>
          <p:cNvPr id="8" name="PHẠM DUYÊN 3 - 9Slide.vn">
            <a:extLst>
              <a:ext uri="{FF2B5EF4-FFF2-40B4-BE49-F238E27FC236}">
                <a16:creationId xmlns:a16="http://schemas.microsoft.com/office/drawing/2014/main" id="{0EA2C49D-0C0D-28E4-1D7D-D413D84C2D5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73845" y="-123496"/>
            <a:ext cx="4604215" cy="292325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2000"/>
                            </p:stCondLst>
                            <p:childTnLst>
                              <p:par>
                                <p:cTn id="19" presetID="53" presetClass="entr" presetSubtype="52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fltVal val="0.5"/>
                                          </p:val>
                                        </p:tav>
                                        <p:tav tm="100000">
                                          <p:val>
                                            <p:strVal val="#ppt_x"/>
                                          </p:val>
                                        </p:tav>
                                      </p:tavLst>
                                    </p:anim>
                                    <p:anim calcmode="lin" valueType="num">
                                      <p:cBhvr>
                                        <p:cTn id="25" dur="500" fill="hold"/>
                                        <p:tgtEl>
                                          <p:spTgt spid="15"/>
                                        </p:tgtEl>
                                        <p:attrNameLst>
                                          <p:attrName>ppt_y</p:attrName>
                                        </p:attrNameLst>
                                      </p:cBhvr>
                                      <p:tavLst>
                                        <p:tav tm="0">
                                          <p:val>
                                            <p:fltVal val="0.5"/>
                                          </p:val>
                                        </p:tav>
                                        <p:tav tm="100000">
                                          <p:val>
                                            <p:strVal val="#ppt_y"/>
                                          </p:val>
                                        </p:tav>
                                      </p:tavLst>
                                    </p:anim>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3000"/>
                            </p:stCondLst>
                            <p:childTnLst>
                              <p:par>
                                <p:cTn id="31" presetID="53" presetClass="entr" presetSubtype="52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fltVal val="0.5"/>
                                          </p:val>
                                        </p:tav>
                                        <p:tav tm="100000">
                                          <p:val>
                                            <p:strVal val="#ppt_x"/>
                                          </p:val>
                                        </p:tav>
                                      </p:tavLst>
                                    </p:anim>
                                    <p:anim calcmode="lin" valueType="num">
                                      <p:cBhvr>
                                        <p:cTn id="37" dur="500" fill="hold"/>
                                        <p:tgtEl>
                                          <p:spTgt spid="21"/>
                                        </p:tgtEl>
                                        <p:attrNameLst>
                                          <p:attrName>ppt_y</p:attrName>
                                        </p:attrNameLst>
                                      </p:cBhvr>
                                      <p:tavLst>
                                        <p:tav tm="0">
                                          <p:val>
                                            <p:fltVal val="0.5"/>
                                          </p:val>
                                        </p:tav>
                                        <p:tav tm="100000">
                                          <p:val>
                                            <p:strVal val="#ppt_y"/>
                                          </p:val>
                                        </p:tav>
                                      </p:tavLst>
                                    </p:anim>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4000"/>
                            </p:stCondLst>
                            <p:childTnLst>
                              <p:par>
                                <p:cTn id="43" presetID="53" presetClass="entr" presetSubtype="528"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fltVal val="0.5"/>
                                          </p:val>
                                        </p:tav>
                                        <p:tav tm="100000">
                                          <p:val>
                                            <p:strVal val="#ppt_x"/>
                                          </p:val>
                                        </p:tav>
                                      </p:tavLst>
                                    </p:anim>
                                    <p:anim calcmode="lin" valueType="num">
                                      <p:cBhvr>
                                        <p:cTn id="49" dur="500" fill="hold"/>
                                        <p:tgtEl>
                                          <p:spTgt spid="20"/>
                                        </p:tgtEl>
                                        <p:attrNameLst>
                                          <p:attrName>ppt_y</p:attrName>
                                        </p:attrNameLst>
                                      </p:cBhvr>
                                      <p:tavLst>
                                        <p:tav tm="0">
                                          <p:val>
                                            <p:fltVal val="0.5"/>
                                          </p:val>
                                        </p:tav>
                                        <p:tav tm="100000">
                                          <p:val>
                                            <p:strVal val="#ppt_y"/>
                                          </p:val>
                                        </p:tav>
                                      </p:tavLst>
                                    </p:anim>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par>
                          <p:cTn id="54" fill="hold">
                            <p:stCondLst>
                              <p:cond delay="5000"/>
                            </p:stCondLst>
                            <p:childTnLst>
                              <p:par>
                                <p:cTn id="55" presetID="53" presetClass="entr" presetSubtype="528"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anim calcmode="lin" valueType="num">
                                      <p:cBhvr>
                                        <p:cTn id="60" dur="500" fill="hold"/>
                                        <p:tgtEl>
                                          <p:spTgt spid="2"/>
                                        </p:tgtEl>
                                        <p:attrNameLst>
                                          <p:attrName>ppt_x</p:attrName>
                                        </p:attrNameLst>
                                      </p:cBhvr>
                                      <p:tavLst>
                                        <p:tav tm="0">
                                          <p:val>
                                            <p:fltVal val="0.5"/>
                                          </p:val>
                                        </p:tav>
                                        <p:tav tm="100000">
                                          <p:val>
                                            <p:strVal val="#ppt_x"/>
                                          </p:val>
                                        </p:tav>
                                      </p:tavLst>
                                    </p:anim>
                                    <p:anim calcmode="lin" valueType="num">
                                      <p:cBhvr>
                                        <p:cTn id="61" dur="500" fill="hold"/>
                                        <p:tgtEl>
                                          <p:spTgt spid="2"/>
                                        </p:tgtEl>
                                        <p:attrNameLst>
                                          <p:attrName>ppt_y</p:attrName>
                                        </p:attrNameLst>
                                      </p:cBhvr>
                                      <p:tavLst>
                                        <p:tav tm="0">
                                          <p:val>
                                            <p:fltVal val="0.5"/>
                                          </p:val>
                                        </p:tav>
                                        <p:tav tm="100000">
                                          <p:val>
                                            <p:strVal val="#ppt_y"/>
                                          </p:val>
                                        </p:tav>
                                      </p:tavLst>
                                    </p:anim>
                                  </p:childTnLst>
                                </p:cTn>
                              </p:par>
                            </p:childTnLst>
                          </p:cTn>
                        </p:par>
                        <p:par>
                          <p:cTn id="62" fill="hold">
                            <p:stCondLst>
                              <p:cond delay="5500"/>
                            </p:stCondLst>
                            <p:childTnLst>
                              <p:par>
                                <p:cTn id="63" presetID="10" presetClass="entr" presetSubtype="0"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par>
                          <p:cTn id="66" fill="hold">
                            <p:stCondLst>
                              <p:cond delay="6000"/>
                            </p:stCondLst>
                            <p:childTnLst>
                              <p:par>
                                <p:cTn id="67" presetID="1" presetClass="exit" presetSubtype="0" fill="hold" nodeType="after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par>
                                <p:cTn id="75" presetID="10" presetClass="entr" presetSubtype="0" fill="hold" nodeType="with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par>
                                <p:cTn id="78" presetID="10" presetClass="entr" presetSubtype="0"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10"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500"/>
                                        <p:tgtEl>
                                          <p:spTgt spid="21"/>
                                        </p:tgtEl>
                                      </p:cBhvr>
                                    </p:animEffect>
                                  </p:childTnLst>
                                </p:cTn>
                              </p:par>
                              <p:par>
                                <p:cTn id="96" presetID="10" presetClass="entr" presetSubtype="0" fill="hold"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500"/>
                                        <p:tgtEl>
                                          <p:spTgt spid="19"/>
                                        </p:tgtEl>
                                      </p:cBhvr>
                                    </p:animEffect>
                                  </p:childTnLst>
                                </p:cTn>
                              </p:par>
                              <p:par>
                                <p:cTn id="99" presetID="10" presetClass="entr" presetSubtype="0"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500"/>
                                        <p:tgtEl>
                                          <p:spTgt spid="4"/>
                                        </p:tgtEl>
                                      </p:cBhvr>
                                    </p:animEffect>
                                  </p:childTnLst>
                                </p:cTn>
                              </p:par>
                              <p:par>
                                <p:cTn id="102" presetID="10" presetClass="entr" presetSubtype="0" fill="hold" nodeType="with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fade">
                                      <p:cBhvr>
                                        <p:cTn id="104" dur="500"/>
                                        <p:tgtEl>
                                          <p:spTgt spid="6"/>
                                        </p:tgtEl>
                                      </p:cBhvr>
                                    </p:animEffect>
                                  </p:childTnLst>
                                </p:cTn>
                              </p:par>
                            </p:childTnLst>
                          </p:cTn>
                        </p:par>
                        <p:par>
                          <p:cTn id="105" fill="hold">
                            <p:stCondLst>
                              <p:cond delay="6500"/>
                            </p:stCondLst>
                            <p:childTnLst>
                              <p:par>
                                <p:cTn id="106" presetID="10" presetClass="exit" presetSubtype="0" fill="hold" nodeType="afterEffect">
                                  <p:stCondLst>
                                    <p:cond delay="0"/>
                                  </p:stCondLst>
                                  <p:childTnLst>
                                    <p:animEffect transition="out" filter="fade">
                                      <p:cBhvr>
                                        <p:cTn id="107" dur="500"/>
                                        <p:tgtEl>
                                          <p:spTgt spid="33"/>
                                        </p:tgtEl>
                                      </p:cBhvr>
                                    </p:animEffect>
                                    <p:set>
                                      <p:cBhvr>
                                        <p:cTn id="108" dur="1" fill="hold">
                                          <p:stCondLst>
                                            <p:cond delay="499"/>
                                          </p:stCondLst>
                                        </p:cTn>
                                        <p:tgtEl>
                                          <p:spTgt spid="33"/>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fade">
                                      <p:cBhvr>
                                        <p:cTn id="111" dur="500"/>
                                        <p:tgtEl>
                                          <p:spTgt spid="31"/>
                                        </p:tgtEl>
                                      </p:cBhvr>
                                    </p:animEffect>
                                  </p:childTnLst>
                                </p:cTn>
                              </p:par>
                              <p:par>
                                <p:cTn id="112" presetID="10" presetClass="entr" presetSubtype="0" fill="hold" nodeType="with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par>
                                <p:cTn id="115" presetID="10" presetClass="entr" presetSubtype="0" fill="hold" nodeType="with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500"/>
                                        <p:tgtEl>
                                          <p:spTgt spid="2"/>
                                        </p:tgtEl>
                                      </p:cBhvr>
                                    </p:animEffect>
                                  </p:childTnLst>
                                </p:cTn>
                              </p:par>
                              <p:par>
                                <p:cTn id="118" presetID="10" presetClass="entr" presetSubtype="0" fill="hold" nodeType="with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500"/>
                                        <p:tgtEl>
                                          <p:spTgt spid="16"/>
                                        </p:tgtEl>
                                      </p:cBhvr>
                                    </p:animEffect>
                                  </p:childTnLst>
                                </p:cTn>
                              </p:par>
                              <p:par>
                                <p:cTn id="121" presetID="10" presetClass="entr" presetSubtype="0" fill="hold" nodeType="with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fade">
                                      <p:cBhvr>
                                        <p:cTn id="123" dur="500"/>
                                        <p:tgtEl>
                                          <p:spTgt spid="4"/>
                                        </p:tgtEl>
                                      </p:cBhvr>
                                    </p:animEffect>
                                  </p:childTnLst>
                                </p:cTn>
                              </p:par>
                              <p:par>
                                <p:cTn id="124" presetID="10" presetClass="entr" presetSubtype="0" fill="hold" nodeType="with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fade">
                                      <p:cBhvr>
                                        <p:cTn id="1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7" restart="whenNotActive" fill="hold" evtFilter="cancelBubble" nodeType="interactiveSeq">
                <p:stCondLst>
                  <p:cond evt="onClick" delay="0">
                    <p:tgtEl>
                      <p:spTgt spid="2"/>
                    </p:tgtEl>
                  </p:cond>
                </p:stCondLst>
                <p:endSync evt="end" delay="0">
                  <p:rtn val="all"/>
                </p:endSync>
                <p:childTnLst>
                  <p:par>
                    <p:cTn id="128" fill="hold">
                      <p:stCondLst>
                        <p:cond delay="0"/>
                      </p:stCondLst>
                      <p:childTnLst>
                        <p:par>
                          <p:cTn id="129" fill="hold">
                            <p:stCondLst>
                              <p:cond delay="0"/>
                            </p:stCondLst>
                            <p:childTnLst>
                              <p:par>
                                <p:cTn id="130" presetID="26" presetClass="emph" presetSubtype="0" fill="hold" nodeType="clickEffect">
                                  <p:stCondLst>
                                    <p:cond delay="0"/>
                                  </p:stCondLst>
                                  <p:childTnLst>
                                    <p:animEffect transition="out" filter="fade">
                                      <p:cBhvr>
                                        <p:cTn id="131" dur="500" tmFilter="0, 0; .2, .5; .8, .5; 1, 0"/>
                                        <p:tgtEl>
                                          <p:spTgt spid="2"/>
                                        </p:tgtEl>
                                      </p:cBhvr>
                                    </p:animEffect>
                                    <p:animScale>
                                      <p:cBhvr>
                                        <p:cTn id="132" dur="250" autoRev="1" fill="hold"/>
                                        <p:tgtEl>
                                          <p:spTgt spid="2"/>
                                        </p:tgtEl>
                                      </p:cBhvr>
                                      <p:by x="105000" y="105000"/>
                                    </p:animScale>
                                  </p:childTnLst>
                                  <p:subTnLst>
                                    <p:audio>
                                      <p:cMediaNode>
                                        <p:cTn display="0" masterRel="sameClick">
                                          <p:stCondLst>
                                            <p:cond evt="begin" delay="0">
                                              <p:tn val="130"/>
                                            </p:cond>
                                          </p:stCondLst>
                                          <p:endCondLst>
                                            <p:cond evt="onStopAudio" delay="0">
                                              <p:tgtEl>
                                                <p:sldTgt/>
                                              </p:tgtEl>
                                            </p:cond>
                                          </p:endCondLst>
                                        </p:cTn>
                                        <p:tgtEl>
                                          <p:sndTgt r:embed="rId6" name="click.wav"/>
                                        </p:tgtEl>
                                      </p:cMediaNode>
                                    </p:audio>
                                  </p:subTnLst>
                                </p:cTn>
                              </p:par>
                            </p:childTnLst>
                          </p:cTn>
                        </p:par>
                        <p:par>
                          <p:cTn id="133" fill="hold">
                            <p:stCondLst>
                              <p:cond delay="500"/>
                            </p:stCondLst>
                            <p:childTnLst>
                              <p:par>
                                <p:cTn id="134" presetID="1" presetClass="mediacall" presetSubtype="0" fill="hold" nodeType="afterEffect">
                                  <p:stCondLst>
                                    <p:cond delay="0"/>
                                  </p:stCondLst>
                                  <p:childTnLst>
                                    <p:cmd type="call" cmd="playFrom(0.0)">
                                      <p:cBhvr>
                                        <p:cTn id="135" dur="3432" fill="hold"/>
                                        <p:tgtEl>
                                          <p:spTgt spid="22"/>
                                        </p:tgtEl>
                                      </p:cBhvr>
                                    </p:cmd>
                                  </p:childTnLst>
                                </p:cTn>
                              </p:par>
                              <p:par>
                                <p:cTn id="136" presetID="1" presetClass="exit" presetSubtype="0" fill="hold" nodeType="withEffect">
                                  <p:stCondLst>
                                    <p:cond delay="0"/>
                                  </p:stCondLst>
                                  <p:childTnLst>
                                    <p:set>
                                      <p:cBhvr>
                                        <p:cTn id="137" dur="1" fill="hold">
                                          <p:stCondLst>
                                            <p:cond delay="0"/>
                                          </p:stCondLst>
                                        </p:cTn>
                                        <p:tgtEl>
                                          <p:spTgt spid="8"/>
                                        </p:tgtEl>
                                        <p:attrNameLst>
                                          <p:attrName>style.visibility</p:attrName>
                                        </p:attrNameLst>
                                      </p:cBhvr>
                                      <p:to>
                                        <p:strVal val="hidden"/>
                                      </p:to>
                                    </p:set>
                                  </p:childTnLst>
                                </p:cTn>
                              </p:par>
                              <p:par>
                                <p:cTn id="138" presetID="1" presetClass="entr" presetSubtype="0" fill="hold" nodeType="withEffect">
                                  <p:stCondLst>
                                    <p:cond delay="0"/>
                                  </p:stCondLst>
                                  <p:childTnLst>
                                    <p:set>
                                      <p:cBhvr>
                                        <p:cTn id="139" dur="1" fill="hold">
                                          <p:stCondLst>
                                            <p:cond delay="0"/>
                                          </p:stCondLst>
                                        </p:cTn>
                                        <p:tgtEl>
                                          <p:spTgt spid="33"/>
                                        </p:tgtEl>
                                        <p:attrNameLst>
                                          <p:attrName>style.visibility</p:attrName>
                                        </p:attrNameLst>
                                      </p:cBhvr>
                                      <p:to>
                                        <p:strVal val="visible"/>
                                      </p:to>
                                    </p:set>
                                  </p:childTnLst>
                                </p:cTn>
                              </p:par>
                              <p:par>
                                <p:cTn id="140" presetID="10" presetClass="exit" presetSubtype="0" fill="hold" nodeType="withEffect">
                                  <p:stCondLst>
                                    <p:cond delay="0"/>
                                  </p:stCondLst>
                                  <p:childTnLst>
                                    <p:animEffect transition="out" filter="fade">
                                      <p:cBhvr>
                                        <p:cTn id="141" dur="500"/>
                                        <p:tgtEl>
                                          <p:spTgt spid="31"/>
                                        </p:tgtEl>
                                      </p:cBhvr>
                                    </p:animEffect>
                                    <p:set>
                                      <p:cBhvr>
                                        <p:cTn id="142" dur="1" fill="hold">
                                          <p:stCondLst>
                                            <p:cond delay="499"/>
                                          </p:stCondLst>
                                        </p:cTn>
                                        <p:tgtEl>
                                          <p:spTgt spid="31"/>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2"/>
                                        </p:tgtEl>
                                      </p:cBhvr>
                                    </p:animEffect>
                                    <p:set>
                                      <p:cBhvr>
                                        <p:cTn id="145" dur="1" fill="hold">
                                          <p:stCondLst>
                                            <p:cond delay="499"/>
                                          </p:stCondLst>
                                        </p:cTn>
                                        <p:tgtEl>
                                          <p:spTgt spid="12"/>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2"/>
                                        </p:tgtEl>
                                      </p:cBhvr>
                                    </p:animEffect>
                                    <p:set>
                                      <p:cBhvr>
                                        <p:cTn id="148" dur="1" fill="hold">
                                          <p:stCondLst>
                                            <p:cond delay="499"/>
                                          </p:stCondLst>
                                        </p:cTn>
                                        <p:tgtEl>
                                          <p:spTgt spid="2"/>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6"/>
                                        </p:tgtEl>
                                      </p:cBhvr>
                                    </p:animEffect>
                                    <p:set>
                                      <p:cBhvr>
                                        <p:cTn id="151" dur="1" fill="hold">
                                          <p:stCondLst>
                                            <p:cond delay="499"/>
                                          </p:stCondLst>
                                        </p:cTn>
                                        <p:tgtEl>
                                          <p:spTgt spid="16"/>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5"/>
                                        </p:tgtEl>
                                      </p:cBhvr>
                                    </p:animEffect>
                                    <p:set>
                                      <p:cBhvr>
                                        <p:cTn id="154" dur="1" fill="hold">
                                          <p:stCondLst>
                                            <p:cond delay="499"/>
                                          </p:stCondLst>
                                        </p:cTn>
                                        <p:tgtEl>
                                          <p:spTgt spid="15"/>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8"/>
                                        </p:tgtEl>
                                      </p:cBhvr>
                                    </p:animEffect>
                                    <p:set>
                                      <p:cBhvr>
                                        <p:cTn id="157" dur="1" fill="hold">
                                          <p:stCondLst>
                                            <p:cond delay="499"/>
                                          </p:stCondLst>
                                        </p:cTn>
                                        <p:tgtEl>
                                          <p:spTgt spid="18"/>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7"/>
                                        </p:tgtEl>
                                      </p:cBhvr>
                                    </p:animEffect>
                                    <p:set>
                                      <p:cBhvr>
                                        <p:cTn id="163" dur="1" fill="hold">
                                          <p:stCondLst>
                                            <p:cond delay="499"/>
                                          </p:stCondLst>
                                        </p:cTn>
                                        <p:tgtEl>
                                          <p:spTgt spid="17"/>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21"/>
                                        </p:tgtEl>
                                      </p:cBhvr>
                                    </p:animEffect>
                                    <p:set>
                                      <p:cBhvr>
                                        <p:cTn id="166" dur="1" fill="hold">
                                          <p:stCondLst>
                                            <p:cond delay="499"/>
                                          </p:stCondLst>
                                        </p:cTn>
                                        <p:tgtEl>
                                          <p:spTgt spid="21"/>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9"/>
                                        </p:tgtEl>
                                      </p:cBhvr>
                                    </p:animEffect>
                                    <p:set>
                                      <p:cBhvr>
                                        <p:cTn id="169" dur="1" fill="hold">
                                          <p:stCondLst>
                                            <p:cond delay="499"/>
                                          </p:stCondLst>
                                        </p:cTn>
                                        <p:tgtEl>
                                          <p:spTgt spid="19"/>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4"/>
                                        </p:tgtEl>
                                      </p:cBhvr>
                                    </p:animEffect>
                                    <p:set>
                                      <p:cBhvr>
                                        <p:cTn id="172" dur="1" fill="hold">
                                          <p:stCondLst>
                                            <p:cond delay="499"/>
                                          </p:stCondLst>
                                        </p:cTn>
                                        <p:tgtEl>
                                          <p:spTgt spid="4"/>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6"/>
                                        </p:tgtEl>
                                      </p:cBhvr>
                                    </p:animEffect>
                                    <p:set>
                                      <p:cBhvr>
                                        <p:cTn id="1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76" restart="whenNotActive" fill="hold" evtFilter="cancelBubble" nodeType="interactiveSeq">
                <p:stCondLst>
                  <p:cond evt="onClick" delay="0">
                    <p:tgtEl>
                      <p:spTgt spid="15"/>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nodeType="clickEffect">
                                  <p:stCondLst>
                                    <p:cond delay="0"/>
                                  </p:stCondLst>
                                  <p:childTnLst>
                                    <p:animEffect transition="out" filter="fade">
                                      <p:cBhvr>
                                        <p:cTn id="180" dur="500" tmFilter="0, 0; .2, .5; .8, .5; 1, 0"/>
                                        <p:tgtEl>
                                          <p:spTgt spid="15"/>
                                        </p:tgtEl>
                                      </p:cBhvr>
                                    </p:animEffect>
                                    <p:animScale>
                                      <p:cBhvr>
                                        <p:cTn id="181" dur="250" autoRev="1" fill="hold"/>
                                        <p:tgtEl>
                                          <p:spTgt spid="15"/>
                                        </p:tgtEl>
                                      </p:cBhvr>
                                      <p:by x="105000" y="105000"/>
                                    </p:animScale>
                                  </p:childTnLst>
                                  <p:subTnLst>
                                    <p:audio>
                                      <p:cMediaNode>
                                        <p:cTn display="0" masterRel="sameClick">
                                          <p:stCondLst>
                                            <p:cond evt="begin" delay="0">
                                              <p:tn val="179"/>
                                            </p:cond>
                                          </p:stCondLst>
                                          <p:endCondLst>
                                            <p:cond evt="onStopAudio" delay="0">
                                              <p:tgtEl>
                                                <p:sldTgt/>
                                              </p:tgtEl>
                                            </p:cond>
                                          </p:endCondLst>
                                        </p:cTn>
                                        <p:tgtEl>
                                          <p:sndTgt r:embed="rId6" name="click.wav"/>
                                        </p:tgtEl>
                                      </p:cMediaNode>
                                    </p:audio>
                                  </p:subTnLst>
                                </p:cTn>
                              </p:par>
                            </p:childTnLst>
                          </p:cTn>
                        </p:par>
                        <p:par>
                          <p:cTn id="182" fill="hold">
                            <p:stCondLst>
                              <p:cond delay="500"/>
                            </p:stCondLst>
                            <p:childTnLst>
                              <p:par>
                                <p:cTn id="183" presetID="1" presetClass="mediacall" presetSubtype="0" fill="hold" nodeType="afterEffect">
                                  <p:stCondLst>
                                    <p:cond delay="0"/>
                                  </p:stCondLst>
                                  <p:childTnLst>
                                    <p:cmd type="call" cmd="playFrom(0.0)">
                                      <p:cBhvr>
                                        <p:cTn id="184" dur="4995" fill="hold"/>
                                        <p:tgtEl>
                                          <p:spTgt spid="7"/>
                                        </p:tgtEl>
                                      </p:cBhvr>
                                    </p:cmd>
                                  </p:childTnLst>
                                </p:cTn>
                              </p:par>
                              <p:par>
                                <p:cTn id="185" presetID="1" presetClass="entr" presetSubtype="0" fill="hold" nodeType="withEffect">
                                  <p:stCondLst>
                                    <p:cond delay="0"/>
                                  </p:stCondLst>
                                  <p:childTnLst>
                                    <p:set>
                                      <p:cBhvr>
                                        <p:cTn id="186" dur="1" fill="hold">
                                          <p:stCondLst>
                                            <p:cond delay="0"/>
                                          </p:stCondLst>
                                        </p:cTn>
                                        <p:tgtEl>
                                          <p:spTgt spid="13"/>
                                        </p:tgtEl>
                                        <p:attrNameLst>
                                          <p:attrName>style.visibility</p:attrName>
                                        </p:attrNameLst>
                                      </p:cBhvr>
                                      <p:to>
                                        <p:strVal val="visible"/>
                                      </p:to>
                                    </p:set>
                                  </p:childTnLst>
                                </p:cTn>
                              </p:par>
                              <p:par>
                                <p:cTn id="187" presetID="10" presetClass="exit" presetSubtype="0" fill="hold" nodeType="withEffect">
                                  <p:stCondLst>
                                    <p:cond delay="0"/>
                                  </p:stCondLst>
                                  <p:childTnLst>
                                    <p:animEffect transition="out" filter="fade">
                                      <p:cBhvr>
                                        <p:cTn id="188" dur="500"/>
                                        <p:tgtEl>
                                          <p:spTgt spid="31"/>
                                        </p:tgtEl>
                                      </p:cBhvr>
                                    </p:animEffect>
                                    <p:set>
                                      <p:cBhvr>
                                        <p:cTn id="189" dur="1" fill="hold">
                                          <p:stCondLst>
                                            <p:cond delay="499"/>
                                          </p:stCondLst>
                                        </p:cTn>
                                        <p:tgtEl>
                                          <p:spTgt spid="31"/>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12"/>
                                        </p:tgtEl>
                                      </p:cBhvr>
                                    </p:animEffect>
                                    <p:set>
                                      <p:cBhvr>
                                        <p:cTn id="192" dur="1" fill="hold">
                                          <p:stCondLst>
                                            <p:cond delay="499"/>
                                          </p:stCondLst>
                                        </p:cTn>
                                        <p:tgtEl>
                                          <p:spTgt spid="12"/>
                                        </p:tgtEl>
                                        <p:attrNameLst>
                                          <p:attrName>style.visibility</p:attrName>
                                        </p:attrNameLst>
                                      </p:cBhvr>
                                      <p:to>
                                        <p:strVal val="hidden"/>
                                      </p:to>
                                    </p:set>
                                  </p:childTnLst>
                                </p:cTn>
                              </p:par>
                              <p:par>
                                <p:cTn id="193" presetID="10" presetClass="exit" presetSubtype="0" fill="hold" nodeType="withEffect">
                                  <p:stCondLst>
                                    <p:cond delay="0"/>
                                  </p:stCondLst>
                                  <p:childTnLst>
                                    <p:animEffect transition="out" filter="fade">
                                      <p:cBhvr>
                                        <p:cTn id="194" dur="500"/>
                                        <p:tgtEl>
                                          <p:spTgt spid="2"/>
                                        </p:tgtEl>
                                      </p:cBhvr>
                                    </p:animEffect>
                                    <p:set>
                                      <p:cBhvr>
                                        <p:cTn id="195" dur="1" fill="hold">
                                          <p:stCondLst>
                                            <p:cond delay="499"/>
                                          </p:stCondLst>
                                        </p:cTn>
                                        <p:tgtEl>
                                          <p:spTgt spid="2"/>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16"/>
                                        </p:tgtEl>
                                      </p:cBhvr>
                                    </p:animEffect>
                                    <p:set>
                                      <p:cBhvr>
                                        <p:cTn id="198" dur="1" fill="hold">
                                          <p:stCondLst>
                                            <p:cond delay="499"/>
                                          </p:stCondLst>
                                        </p:cTn>
                                        <p:tgtEl>
                                          <p:spTgt spid="16"/>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15"/>
                                        </p:tgtEl>
                                      </p:cBhvr>
                                    </p:animEffect>
                                    <p:set>
                                      <p:cBhvr>
                                        <p:cTn id="201" dur="1" fill="hold">
                                          <p:stCondLst>
                                            <p:cond delay="499"/>
                                          </p:stCondLst>
                                        </p:cTn>
                                        <p:tgtEl>
                                          <p:spTgt spid="15"/>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18"/>
                                        </p:tgtEl>
                                      </p:cBhvr>
                                    </p:animEffect>
                                    <p:set>
                                      <p:cBhvr>
                                        <p:cTn id="204" dur="1" fill="hold">
                                          <p:stCondLst>
                                            <p:cond delay="499"/>
                                          </p:stCondLst>
                                        </p:cTn>
                                        <p:tgtEl>
                                          <p:spTgt spid="18"/>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20"/>
                                        </p:tgtEl>
                                      </p:cBhvr>
                                    </p:animEffect>
                                    <p:set>
                                      <p:cBhvr>
                                        <p:cTn id="207" dur="1" fill="hold">
                                          <p:stCondLst>
                                            <p:cond delay="499"/>
                                          </p:stCondLst>
                                        </p:cTn>
                                        <p:tgtEl>
                                          <p:spTgt spid="20"/>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500"/>
                                        <p:tgtEl>
                                          <p:spTgt spid="17"/>
                                        </p:tgtEl>
                                      </p:cBhvr>
                                    </p:animEffect>
                                    <p:set>
                                      <p:cBhvr>
                                        <p:cTn id="210" dur="1" fill="hold">
                                          <p:stCondLst>
                                            <p:cond delay="499"/>
                                          </p:stCondLst>
                                        </p:cTn>
                                        <p:tgtEl>
                                          <p:spTgt spid="17"/>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21"/>
                                        </p:tgtEl>
                                      </p:cBhvr>
                                    </p:animEffect>
                                    <p:set>
                                      <p:cBhvr>
                                        <p:cTn id="213" dur="1" fill="hold">
                                          <p:stCondLst>
                                            <p:cond delay="499"/>
                                          </p:stCondLst>
                                        </p:cTn>
                                        <p:tgtEl>
                                          <p:spTgt spid="21"/>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500"/>
                                        <p:tgtEl>
                                          <p:spTgt spid="19"/>
                                        </p:tgtEl>
                                      </p:cBhvr>
                                    </p:animEffect>
                                    <p:set>
                                      <p:cBhvr>
                                        <p:cTn id="216" dur="1" fill="hold">
                                          <p:stCondLst>
                                            <p:cond delay="499"/>
                                          </p:stCondLst>
                                        </p:cTn>
                                        <p:tgtEl>
                                          <p:spTgt spid="19"/>
                                        </p:tgtEl>
                                        <p:attrNameLst>
                                          <p:attrName>style.visibility</p:attrName>
                                        </p:attrNameLst>
                                      </p:cBhvr>
                                      <p:to>
                                        <p:strVal val="hidden"/>
                                      </p:to>
                                    </p:set>
                                  </p:childTnLst>
                                </p:cTn>
                              </p:par>
                              <p:par>
                                <p:cTn id="217" presetID="10" presetClass="exit" presetSubtype="0" fill="hold" nodeType="withEffect">
                                  <p:stCondLst>
                                    <p:cond delay="0"/>
                                  </p:stCondLst>
                                  <p:childTnLst>
                                    <p:animEffect transition="out" filter="fade">
                                      <p:cBhvr>
                                        <p:cTn id="218" dur="500"/>
                                        <p:tgtEl>
                                          <p:spTgt spid="4"/>
                                        </p:tgtEl>
                                      </p:cBhvr>
                                    </p:animEffect>
                                    <p:set>
                                      <p:cBhvr>
                                        <p:cTn id="219" dur="1" fill="hold">
                                          <p:stCondLst>
                                            <p:cond delay="499"/>
                                          </p:stCondLst>
                                        </p:cTn>
                                        <p:tgtEl>
                                          <p:spTgt spid="4"/>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6"/>
                                        </p:tgtEl>
                                      </p:cBhvr>
                                    </p:animEffect>
                                    <p:set>
                                      <p:cBhvr>
                                        <p:cTn id="22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23" restart="whenNotActive" fill="hold" evtFilter="cancelBubble" nodeType="interactiveSeq">
                <p:stCondLst>
                  <p:cond evt="onClick" delay="0">
                    <p:tgtEl>
                      <p:spTgt spid="20"/>
                    </p:tgtEl>
                  </p:cond>
                </p:stCondLst>
                <p:endSync evt="end" delay="0">
                  <p:rtn val="all"/>
                </p:endSync>
                <p:childTnLst>
                  <p:par>
                    <p:cTn id="224" fill="hold">
                      <p:stCondLst>
                        <p:cond delay="0"/>
                      </p:stCondLst>
                      <p:childTnLst>
                        <p:par>
                          <p:cTn id="225" fill="hold">
                            <p:stCondLst>
                              <p:cond delay="0"/>
                            </p:stCondLst>
                            <p:childTnLst>
                              <p:par>
                                <p:cTn id="226" presetID="26" presetClass="emph" presetSubtype="0" fill="hold" nodeType="clickEffect">
                                  <p:stCondLst>
                                    <p:cond delay="0"/>
                                  </p:stCondLst>
                                  <p:childTnLst>
                                    <p:animEffect transition="out" filter="fade">
                                      <p:cBhvr>
                                        <p:cTn id="227" dur="500" tmFilter="0, 0; .2, .5; .8, .5; 1, 0"/>
                                        <p:tgtEl>
                                          <p:spTgt spid="20"/>
                                        </p:tgtEl>
                                      </p:cBhvr>
                                    </p:animEffect>
                                    <p:animScale>
                                      <p:cBhvr>
                                        <p:cTn id="228" dur="250" autoRev="1" fill="hold"/>
                                        <p:tgtEl>
                                          <p:spTgt spid="20"/>
                                        </p:tgtEl>
                                      </p:cBhvr>
                                      <p:by x="105000" y="105000"/>
                                    </p:animScale>
                                  </p:childTnLst>
                                  <p:subTnLst>
                                    <p:audio>
                                      <p:cMediaNode>
                                        <p:cTn display="0" masterRel="sameClick">
                                          <p:stCondLst>
                                            <p:cond evt="begin" delay="0">
                                              <p:tn val="226"/>
                                            </p:cond>
                                          </p:stCondLst>
                                          <p:endCondLst>
                                            <p:cond evt="onStopAudio" delay="0">
                                              <p:tgtEl>
                                                <p:sldTgt/>
                                              </p:tgtEl>
                                            </p:cond>
                                          </p:endCondLst>
                                        </p:cTn>
                                        <p:tgtEl>
                                          <p:sndTgt r:embed="rId6" name="click.wav"/>
                                        </p:tgtEl>
                                      </p:cMediaNode>
                                    </p:audio>
                                  </p:subTnLst>
                                </p:cTn>
                              </p:par>
                            </p:childTnLst>
                          </p:cTn>
                        </p:par>
                        <p:par>
                          <p:cTn id="229" fill="hold">
                            <p:stCondLst>
                              <p:cond delay="500"/>
                            </p:stCondLst>
                            <p:childTnLst>
                              <p:par>
                                <p:cTn id="230" presetID="1" presetClass="mediacall" presetSubtype="0" fill="hold" nodeType="afterEffect">
                                  <p:stCondLst>
                                    <p:cond delay="0"/>
                                  </p:stCondLst>
                                  <p:childTnLst>
                                    <p:cmd type="call" cmd="playFrom(0.0)">
                                      <p:cBhvr>
                                        <p:cTn id="231" dur="4995" fill="hold"/>
                                        <p:tgtEl>
                                          <p:spTgt spid="7"/>
                                        </p:tgtEl>
                                      </p:cBhvr>
                                    </p:cmd>
                                  </p:childTnLst>
                                </p:cTn>
                              </p:par>
                              <p:par>
                                <p:cTn id="232" presetID="1" presetClass="entr" presetSubtype="0" fill="hold" nodeType="withEffect">
                                  <p:stCondLst>
                                    <p:cond delay="0"/>
                                  </p:stCondLst>
                                  <p:childTnLst>
                                    <p:set>
                                      <p:cBhvr>
                                        <p:cTn id="233" dur="1" fill="hold">
                                          <p:stCondLst>
                                            <p:cond delay="0"/>
                                          </p:stCondLst>
                                        </p:cTn>
                                        <p:tgtEl>
                                          <p:spTgt spid="13"/>
                                        </p:tgtEl>
                                        <p:attrNameLst>
                                          <p:attrName>style.visibility</p:attrName>
                                        </p:attrNameLst>
                                      </p:cBhvr>
                                      <p:to>
                                        <p:strVal val="visible"/>
                                      </p:to>
                                    </p:set>
                                  </p:childTnLst>
                                </p:cTn>
                              </p:par>
                              <p:par>
                                <p:cTn id="234" presetID="10" presetClass="exit" presetSubtype="0" fill="hold" nodeType="withEffect">
                                  <p:stCondLst>
                                    <p:cond delay="0"/>
                                  </p:stCondLst>
                                  <p:childTnLst>
                                    <p:animEffect transition="out" filter="fade">
                                      <p:cBhvr>
                                        <p:cTn id="235" dur="500"/>
                                        <p:tgtEl>
                                          <p:spTgt spid="31"/>
                                        </p:tgtEl>
                                      </p:cBhvr>
                                    </p:animEffect>
                                    <p:set>
                                      <p:cBhvr>
                                        <p:cTn id="236" dur="1" fill="hold">
                                          <p:stCondLst>
                                            <p:cond delay="499"/>
                                          </p:stCondLst>
                                        </p:cTn>
                                        <p:tgtEl>
                                          <p:spTgt spid="31"/>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500"/>
                                        <p:tgtEl>
                                          <p:spTgt spid="12"/>
                                        </p:tgtEl>
                                      </p:cBhvr>
                                    </p:animEffect>
                                    <p:set>
                                      <p:cBhvr>
                                        <p:cTn id="239" dur="1" fill="hold">
                                          <p:stCondLst>
                                            <p:cond delay="499"/>
                                          </p:stCondLst>
                                        </p:cTn>
                                        <p:tgtEl>
                                          <p:spTgt spid="12"/>
                                        </p:tgtEl>
                                        <p:attrNameLst>
                                          <p:attrName>style.visibility</p:attrName>
                                        </p:attrNameLst>
                                      </p:cBhvr>
                                      <p:to>
                                        <p:strVal val="hidden"/>
                                      </p:to>
                                    </p:set>
                                  </p:childTnLst>
                                </p:cTn>
                              </p:par>
                              <p:par>
                                <p:cTn id="240" presetID="10" presetClass="exit" presetSubtype="0" fill="hold" nodeType="withEffect">
                                  <p:stCondLst>
                                    <p:cond delay="0"/>
                                  </p:stCondLst>
                                  <p:childTnLst>
                                    <p:animEffect transition="out" filter="fade">
                                      <p:cBhvr>
                                        <p:cTn id="241" dur="500"/>
                                        <p:tgtEl>
                                          <p:spTgt spid="2"/>
                                        </p:tgtEl>
                                      </p:cBhvr>
                                    </p:animEffect>
                                    <p:set>
                                      <p:cBhvr>
                                        <p:cTn id="242" dur="1" fill="hold">
                                          <p:stCondLst>
                                            <p:cond delay="499"/>
                                          </p:stCondLst>
                                        </p:cTn>
                                        <p:tgtEl>
                                          <p:spTgt spid="2"/>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6"/>
                                        </p:tgtEl>
                                      </p:cBhvr>
                                    </p:animEffect>
                                    <p:set>
                                      <p:cBhvr>
                                        <p:cTn id="245" dur="1" fill="hold">
                                          <p:stCondLst>
                                            <p:cond delay="499"/>
                                          </p:stCondLst>
                                        </p:cTn>
                                        <p:tgtEl>
                                          <p:spTgt spid="16"/>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15"/>
                                        </p:tgtEl>
                                      </p:cBhvr>
                                    </p:animEffect>
                                    <p:set>
                                      <p:cBhvr>
                                        <p:cTn id="248" dur="1" fill="hold">
                                          <p:stCondLst>
                                            <p:cond delay="499"/>
                                          </p:stCondLst>
                                        </p:cTn>
                                        <p:tgtEl>
                                          <p:spTgt spid="15"/>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7"/>
                                        </p:tgtEl>
                                      </p:cBhvr>
                                    </p:animEffect>
                                    <p:set>
                                      <p:cBhvr>
                                        <p:cTn id="257" dur="1" fill="hold">
                                          <p:stCondLst>
                                            <p:cond delay="499"/>
                                          </p:stCondLst>
                                        </p:cTn>
                                        <p:tgtEl>
                                          <p:spTgt spid="17"/>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9"/>
                                        </p:tgtEl>
                                      </p:cBhvr>
                                    </p:animEffect>
                                    <p:set>
                                      <p:cBhvr>
                                        <p:cTn id="263" dur="1" fill="hold">
                                          <p:stCondLst>
                                            <p:cond delay="499"/>
                                          </p:stCondLst>
                                        </p:cTn>
                                        <p:tgtEl>
                                          <p:spTgt spid="19"/>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4"/>
                                        </p:tgtEl>
                                      </p:cBhvr>
                                    </p:animEffect>
                                    <p:set>
                                      <p:cBhvr>
                                        <p:cTn id="266" dur="1" fill="hold">
                                          <p:stCondLst>
                                            <p:cond delay="499"/>
                                          </p:stCondLst>
                                        </p:cTn>
                                        <p:tgtEl>
                                          <p:spTgt spid="4"/>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6"/>
                                        </p:tgtEl>
                                      </p:cBhvr>
                                    </p:animEffect>
                                    <p:set>
                                      <p:cBhvr>
                                        <p:cTn id="26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0" restart="whenNotActive" fill="hold" evtFilter="cancelBubble" nodeType="interactiveSeq">
                <p:stCondLst>
                  <p:cond evt="onClick" delay="0">
                    <p:tgtEl>
                      <p:spTgt spid="21"/>
                    </p:tgtEl>
                  </p:cond>
                </p:stCondLst>
                <p:endSync evt="end" delay="0">
                  <p:rtn val="all"/>
                </p:endSync>
                <p:childTnLst>
                  <p:par>
                    <p:cTn id="271" fill="hold">
                      <p:stCondLst>
                        <p:cond delay="0"/>
                      </p:stCondLst>
                      <p:childTnLst>
                        <p:par>
                          <p:cTn id="272" fill="hold">
                            <p:stCondLst>
                              <p:cond delay="0"/>
                            </p:stCondLst>
                            <p:childTnLst>
                              <p:par>
                                <p:cTn id="273" presetID="26" presetClass="emph" presetSubtype="0" fill="hold" nodeType="clickEffect">
                                  <p:stCondLst>
                                    <p:cond delay="0"/>
                                  </p:stCondLst>
                                  <p:childTnLst>
                                    <p:animEffect transition="out" filter="fade">
                                      <p:cBhvr>
                                        <p:cTn id="274" dur="500" tmFilter="0, 0; .2, .5; .8, .5; 1, 0"/>
                                        <p:tgtEl>
                                          <p:spTgt spid="21"/>
                                        </p:tgtEl>
                                      </p:cBhvr>
                                    </p:animEffect>
                                    <p:animScale>
                                      <p:cBhvr>
                                        <p:cTn id="275" dur="250" autoRev="1" fill="hold"/>
                                        <p:tgtEl>
                                          <p:spTgt spid="21"/>
                                        </p:tgtEl>
                                      </p:cBhvr>
                                      <p:by x="105000" y="105000"/>
                                    </p:animScale>
                                  </p:childTnLst>
                                  <p:subTnLst>
                                    <p:audio>
                                      <p:cMediaNode>
                                        <p:cTn display="0" masterRel="sameClick">
                                          <p:stCondLst>
                                            <p:cond evt="begin" delay="0">
                                              <p:tn val="273"/>
                                            </p:cond>
                                          </p:stCondLst>
                                          <p:endCondLst>
                                            <p:cond evt="onStopAudio" delay="0">
                                              <p:tgtEl>
                                                <p:sldTgt/>
                                              </p:tgtEl>
                                            </p:cond>
                                          </p:endCondLst>
                                        </p:cTn>
                                        <p:tgtEl>
                                          <p:sndTgt r:embed="rId6" name="click.wav"/>
                                        </p:tgtEl>
                                      </p:cMediaNode>
                                    </p:audio>
                                  </p:subTnLst>
                                </p:cTn>
                              </p:par>
                            </p:childTnLst>
                          </p:cTn>
                        </p:par>
                        <p:par>
                          <p:cTn id="276" fill="hold">
                            <p:stCondLst>
                              <p:cond delay="500"/>
                            </p:stCondLst>
                            <p:childTnLst>
                              <p:par>
                                <p:cTn id="277" presetID="1" presetClass="mediacall" presetSubtype="0" fill="hold" nodeType="afterEffect">
                                  <p:stCondLst>
                                    <p:cond delay="0"/>
                                  </p:stCondLst>
                                  <p:childTnLst>
                                    <p:cmd type="call" cmd="playFrom(0.0)">
                                      <p:cBhvr>
                                        <p:cTn id="278" dur="4995" fill="hold"/>
                                        <p:tgtEl>
                                          <p:spTgt spid="7"/>
                                        </p:tgtEl>
                                      </p:cBhvr>
                                    </p:cmd>
                                  </p:childTnLst>
                                </p:cTn>
                              </p:par>
                              <p:par>
                                <p:cTn id="279" presetID="1" presetClass="entr" presetSubtype="0" fill="hold" nodeType="withEffect">
                                  <p:stCondLst>
                                    <p:cond delay="0"/>
                                  </p:stCondLst>
                                  <p:childTnLst>
                                    <p:set>
                                      <p:cBhvr>
                                        <p:cTn id="280" dur="1" fill="hold">
                                          <p:stCondLst>
                                            <p:cond delay="0"/>
                                          </p:stCondLst>
                                        </p:cTn>
                                        <p:tgtEl>
                                          <p:spTgt spid="13"/>
                                        </p:tgtEl>
                                        <p:attrNameLst>
                                          <p:attrName>style.visibility</p:attrName>
                                        </p:attrNameLst>
                                      </p:cBhvr>
                                      <p:to>
                                        <p:strVal val="visible"/>
                                      </p:to>
                                    </p:set>
                                  </p:childTnLst>
                                </p:cTn>
                              </p:par>
                              <p:par>
                                <p:cTn id="281" presetID="10" presetClass="exit" presetSubtype="0" fill="hold" nodeType="withEffect">
                                  <p:stCondLst>
                                    <p:cond delay="0"/>
                                  </p:stCondLst>
                                  <p:childTnLst>
                                    <p:animEffect transition="out" filter="fade">
                                      <p:cBhvr>
                                        <p:cTn id="282" dur="500"/>
                                        <p:tgtEl>
                                          <p:spTgt spid="31"/>
                                        </p:tgtEl>
                                      </p:cBhvr>
                                    </p:animEffect>
                                    <p:set>
                                      <p:cBhvr>
                                        <p:cTn id="283" dur="1" fill="hold">
                                          <p:stCondLst>
                                            <p:cond delay="499"/>
                                          </p:stCondLst>
                                        </p:cTn>
                                        <p:tgtEl>
                                          <p:spTgt spid="31"/>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12"/>
                                        </p:tgtEl>
                                      </p:cBhvr>
                                    </p:animEffect>
                                    <p:set>
                                      <p:cBhvr>
                                        <p:cTn id="286" dur="1" fill="hold">
                                          <p:stCondLst>
                                            <p:cond delay="499"/>
                                          </p:stCondLst>
                                        </p:cTn>
                                        <p:tgtEl>
                                          <p:spTgt spid="12"/>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2"/>
                                        </p:tgtEl>
                                      </p:cBhvr>
                                    </p:animEffect>
                                    <p:set>
                                      <p:cBhvr>
                                        <p:cTn id="289" dur="1" fill="hold">
                                          <p:stCondLst>
                                            <p:cond delay="499"/>
                                          </p:stCondLst>
                                        </p:cTn>
                                        <p:tgtEl>
                                          <p:spTgt spid="2"/>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16"/>
                                        </p:tgtEl>
                                      </p:cBhvr>
                                    </p:animEffect>
                                    <p:set>
                                      <p:cBhvr>
                                        <p:cTn id="292" dur="1" fill="hold">
                                          <p:stCondLst>
                                            <p:cond delay="499"/>
                                          </p:stCondLst>
                                        </p:cTn>
                                        <p:tgtEl>
                                          <p:spTgt spid="16"/>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15"/>
                                        </p:tgtEl>
                                      </p:cBhvr>
                                    </p:animEffect>
                                    <p:set>
                                      <p:cBhvr>
                                        <p:cTn id="295" dur="1" fill="hold">
                                          <p:stCondLst>
                                            <p:cond delay="499"/>
                                          </p:stCondLst>
                                        </p:cTn>
                                        <p:tgtEl>
                                          <p:spTgt spid="15"/>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18"/>
                                        </p:tgtEl>
                                      </p:cBhvr>
                                    </p:animEffect>
                                    <p:set>
                                      <p:cBhvr>
                                        <p:cTn id="298" dur="1" fill="hold">
                                          <p:stCondLst>
                                            <p:cond delay="499"/>
                                          </p:stCondLst>
                                        </p:cTn>
                                        <p:tgtEl>
                                          <p:spTgt spid="18"/>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20"/>
                                        </p:tgtEl>
                                      </p:cBhvr>
                                    </p:animEffect>
                                    <p:set>
                                      <p:cBhvr>
                                        <p:cTn id="301" dur="1" fill="hold">
                                          <p:stCondLst>
                                            <p:cond delay="499"/>
                                          </p:stCondLst>
                                        </p:cTn>
                                        <p:tgtEl>
                                          <p:spTgt spid="20"/>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17"/>
                                        </p:tgtEl>
                                      </p:cBhvr>
                                    </p:animEffect>
                                    <p:set>
                                      <p:cBhvr>
                                        <p:cTn id="304" dur="1" fill="hold">
                                          <p:stCondLst>
                                            <p:cond delay="499"/>
                                          </p:stCondLst>
                                        </p:cTn>
                                        <p:tgtEl>
                                          <p:spTgt spid="17"/>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21"/>
                                        </p:tgtEl>
                                      </p:cBhvr>
                                    </p:animEffect>
                                    <p:set>
                                      <p:cBhvr>
                                        <p:cTn id="307" dur="1" fill="hold">
                                          <p:stCondLst>
                                            <p:cond delay="499"/>
                                          </p:stCondLst>
                                        </p:cTn>
                                        <p:tgtEl>
                                          <p:spTgt spid="21"/>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19"/>
                                        </p:tgtEl>
                                      </p:cBhvr>
                                    </p:animEffect>
                                    <p:set>
                                      <p:cBhvr>
                                        <p:cTn id="310" dur="1" fill="hold">
                                          <p:stCondLst>
                                            <p:cond delay="499"/>
                                          </p:stCondLst>
                                        </p:cTn>
                                        <p:tgtEl>
                                          <p:spTgt spid="19"/>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4"/>
                                        </p:tgtEl>
                                      </p:cBhvr>
                                    </p:animEffect>
                                    <p:set>
                                      <p:cBhvr>
                                        <p:cTn id="313" dur="1" fill="hold">
                                          <p:stCondLst>
                                            <p:cond delay="499"/>
                                          </p:stCondLst>
                                        </p:cTn>
                                        <p:tgtEl>
                                          <p:spTgt spid="4"/>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6"/>
                                        </p:tgtEl>
                                      </p:cBhvr>
                                    </p:animEffect>
                                    <p:set>
                                      <p:cBhvr>
                                        <p:cTn id="31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17" fill="hold" display="0">
                  <p:stCondLst>
                    <p:cond delay="indefinite"/>
                  </p:stCondLst>
                  <p:endCondLst>
                    <p:cond evt="onStopAudio" delay="0">
                      <p:tgtEl>
                        <p:sldTgt/>
                      </p:tgtEl>
                    </p:cond>
                  </p:endCondLst>
                </p:cTn>
                <p:tgtEl>
                  <p:spTgt spid="7"/>
                </p:tgtEl>
              </p:cMediaNode>
            </p:audio>
            <p:audio>
              <p:cMediaNode vol="80000">
                <p:cTn id="318" fill="hold" display="0">
                  <p:stCondLst>
                    <p:cond delay="indefinite"/>
                  </p:stCondLst>
                  <p:endCondLst>
                    <p:cond evt="onStopAudio" delay="0">
                      <p:tgtEl>
                        <p:sldTgt/>
                      </p:tgtEl>
                    </p:cond>
                  </p:endCondLst>
                </p:cTn>
                <p:tgtEl>
                  <p:spTgt spid="22"/>
                </p:tgtEl>
              </p:cMediaNode>
            </p:audio>
            <p:seq concurrent="1" nextAc="seek">
              <p:cTn id="319" restart="whenNotActive" fill="hold" evtFilter="cancelBubble" nodeType="interactiveSeq">
                <p:stCondLst>
                  <p:cond evt="onClick" delay="0">
                    <p:tgtEl>
                      <p:spTgt spid="44"/>
                    </p:tgtEl>
                  </p:cond>
                </p:stCondLst>
                <p:endSync evt="end" delay="0">
                  <p:rtn val="all"/>
                </p:endSync>
                <p:childTnLst>
                  <p:par>
                    <p:cTn id="320" fill="hold">
                      <p:stCondLst>
                        <p:cond delay="0"/>
                      </p:stCondLst>
                      <p:childTnLst>
                        <p:par>
                          <p:cTn id="321" fill="hold">
                            <p:stCondLst>
                              <p:cond delay="0"/>
                            </p:stCondLst>
                            <p:childTnLst>
                              <p:par>
                                <p:cTn id="322" presetID="26" presetClass="emph" presetSubtype="0" fill="hold" nodeType="clickEffect">
                                  <p:stCondLst>
                                    <p:cond delay="0"/>
                                  </p:stCondLst>
                                  <p:childTnLst>
                                    <p:animEffect transition="out" filter="fade">
                                      <p:cBhvr>
                                        <p:cTn id="323" dur="500" tmFilter="0, 0; .2, .5; .8, .5; 1, 0"/>
                                        <p:tgtEl>
                                          <p:spTgt spid="44"/>
                                        </p:tgtEl>
                                      </p:cBhvr>
                                    </p:animEffect>
                                    <p:animScale>
                                      <p:cBhvr>
                                        <p:cTn id="324" dur="250" autoRev="1" fill="hold"/>
                                        <p:tgtEl>
                                          <p:spTgt spid="44"/>
                                        </p:tgtEl>
                                      </p:cBhvr>
                                      <p:by x="105000" y="105000"/>
                                    </p:animScale>
                                  </p:childTnLst>
                                  <p:subTnLst>
                                    <p:audio>
                                      <p:cMediaNode>
                                        <p:cTn display="0" masterRel="sameClick">
                                          <p:stCondLst>
                                            <p:cond evt="begin" delay="0">
                                              <p:tn val="32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25" restart="whenNotActive" fill="hold" evtFilter="cancelBubble" nodeType="interactiveSeq">
                <p:stCondLst>
                  <p:cond evt="onClick" delay="0">
                    <p:tgtEl>
                      <p:spTgt spid="42"/>
                    </p:tgtEl>
                  </p:cond>
                </p:stCondLst>
                <p:endSync evt="end" delay="0">
                  <p:rtn val="all"/>
                </p:endSync>
                <p:childTnLst>
                  <p:par>
                    <p:cTn id="326" fill="hold">
                      <p:stCondLst>
                        <p:cond delay="0"/>
                      </p:stCondLst>
                      <p:childTnLst>
                        <p:par>
                          <p:cTn id="327" fill="hold">
                            <p:stCondLst>
                              <p:cond delay="0"/>
                            </p:stCondLst>
                            <p:childTnLst>
                              <p:par>
                                <p:cTn id="328" presetID="26" presetClass="emph" presetSubtype="0" fill="hold" nodeType="clickEffect">
                                  <p:stCondLst>
                                    <p:cond delay="0"/>
                                  </p:stCondLst>
                                  <p:childTnLst>
                                    <p:animEffect transition="out" filter="fade">
                                      <p:cBhvr>
                                        <p:cTn id="329" dur="500" tmFilter="0, 0; .2, .5; .8, .5; 1, 0"/>
                                        <p:tgtEl>
                                          <p:spTgt spid="42"/>
                                        </p:tgtEl>
                                      </p:cBhvr>
                                    </p:animEffect>
                                    <p:animScale>
                                      <p:cBhvr>
                                        <p:cTn id="330" dur="250" autoRev="1" fill="hold"/>
                                        <p:tgtEl>
                                          <p:spTgt spid="42"/>
                                        </p:tgtEl>
                                      </p:cBhvr>
                                      <p:by x="105000" y="105000"/>
                                    </p:animScale>
                                  </p:childTnLst>
                                  <p:subTnLst>
                                    <p:audio>
                                      <p:cMediaNode>
                                        <p:cTn display="0" masterRel="sameClick">
                                          <p:stCondLst>
                                            <p:cond evt="begin" delay="0">
                                              <p:tn val="328"/>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21734"/>
            <a:ext cx="12192001" cy="6858000"/>
          </a:xfrm>
          <a:prstGeom prst="rect">
            <a:avLst/>
          </a:prstGeom>
        </p:spPr>
      </p:pic>
      <p:sp>
        <p:nvSpPr>
          <p:cNvPr id="9" name="文本框 43">
            <a:extLst>
              <a:ext uri="{FF2B5EF4-FFF2-40B4-BE49-F238E27FC236}">
                <a16:creationId xmlns:a16="http://schemas.microsoft.com/office/drawing/2014/main" id="{0BE91D9F-F394-D44F-C883-5CDB0537687B}"/>
              </a:ext>
            </a:extLst>
          </p:cNvPr>
          <p:cNvSpPr txBox="1"/>
          <p:nvPr/>
        </p:nvSpPr>
        <p:spPr>
          <a:xfrm>
            <a:off x="4792492" y="809387"/>
            <a:ext cx="2069258" cy="1006090"/>
          </a:xfrm>
          <a:prstGeom prst="roundRect">
            <a:avLst>
              <a:gd name="adj" fmla="val 434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rPr>
              <a:t>TOÁN</a:t>
            </a:r>
            <a:endParaRPr kumimoji="0" lang="zh-CN" altLang="en-US"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4319308"/>
            <a:ext cx="4274434" cy="2538692"/>
          </a:xfrm>
          <a:prstGeom prst="rect">
            <a:avLst/>
          </a:prstGeom>
        </p:spPr>
      </p:pic>
      <p:pic>
        <p:nvPicPr>
          <p:cNvPr id="4" name="Picture 3">
            <a:extLst>
              <a:ext uri="{FF2B5EF4-FFF2-40B4-BE49-F238E27FC236}">
                <a16:creationId xmlns:a16="http://schemas.microsoft.com/office/drawing/2014/main" id="{1CCBD66A-C46C-D1E4-DE20-3A27A1BCD097}"/>
              </a:ext>
            </a:extLst>
          </p:cNvPr>
          <p:cNvPicPr>
            <a:picLocks noChangeAspect="1"/>
          </p:cNvPicPr>
          <p:nvPr/>
        </p:nvPicPr>
        <p:blipFill>
          <a:blip r:embed="rId4"/>
          <a:stretch>
            <a:fillRect/>
          </a:stretch>
        </p:blipFill>
        <p:spPr>
          <a:xfrm>
            <a:off x="992819" y="1792088"/>
            <a:ext cx="10339712" cy="3121423"/>
          </a:xfrm>
          <a:prstGeom prst="rect">
            <a:avLst/>
          </a:prstGeom>
        </p:spPr>
      </p:pic>
      <p:sp>
        <p:nvSpPr>
          <p:cNvPr id="5" name="TextBox 4">
            <a:extLst>
              <a:ext uri="{FF2B5EF4-FFF2-40B4-BE49-F238E27FC236}">
                <a16:creationId xmlns:a16="http://schemas.microsoft.com/office/drawing/2014/main" id="{A3EF6BEE-A505-018E-038E-9F0A83F712B4}"/>
              </a:ext>
            </a:extLst>
          </p:cNvPr>
          <p:cNvSpPr txBox="1"/>
          <p:nvPr/>
        </p:nvSpPr>
        <p:spPr>
          <a:xfrm>
            <a:off x="4914900" y="4181475"/>
            <a:ext cx="19526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A69CF5F3-6C8D-7241-7BF1-BAC2233BD2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135" y="2245567"/>
            <a:ext cx="4733730" cy="2366866"/>
          </a:xfrm>
          <a:prstGeom prst="rect">
            <a:avLst/>
          </a:prstGeom>
        </p:spPr>
      </p:pic>
    </p:spTree>
    <p:extLst>
      <p:ext uri="{BB962C8B-B14F-4D97-AF65-F5344CB8AC3E}">
        <p14:creationId xmlns:p14="http://schemas.microsoft.com/office/powerpoint/2010/main" val="4246347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240CDD-08D1-1432-BFEA-A731F6CF4CC4}"/>
              </a:ext>
            </a:extLst>
          </p:cNvPr>
          <p:cNvSpPr/>
          <p:nvPr/>
        </p:nvSpPr>
        <p:spPr>
          <a:xfrm>
            <a:off x="304800" y="-20259"/>
            <a:ext cx="11353800" cy="683934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9BB7881-1C22-B999-9ACE-E30A15E4B756}"/>
              </a:ext>
            </a:extLst>
          </p:cNvPr>
          <p:cNvGrpSpPr/>
          <p:nvPr/>
        </p:nvGrpSpPr>
        <p:grpSpPr>
          <a:xfrm>
            <a:off x="1905000" y="38911"/>
            <a:ext cx="6404114" cy="6780179"/>
            <a:chOff x="2893943" y="0"/>
            <a:chExt cx="6404114" cy="6780179"/>
          </a:xfrm>
        </p:grpSpPr>
        <p:pic>
          <p:nvPicPr>
            <p:cNvPr id="3" name="Picture 2">
              <a:extLst>
                <a:ext uri="{FF2B5EF4-FFF2-40B4-BE49-F238E27FC236}">
                  <a16:creationId xmlns:a16="http://schemas.microsoft.com/office/drawing/2014/main" id="{4425C724-6BAF-01F8-B5DF-21AFADE8B2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1137" r="626"/>
            <a:stretch/>
          </p:blipFill>
          <p:spPr>
            <a:xfrm>
              <a:off x="3276600" y="18652"/>
              <a:ext cx="5791200" cy="6761527"/>
            </a:xfrm>
            <a:prstGeom prst="rect">
              <a:avLst/>
            </a:prstGeom>
          </p:spPr>
        </p:pic>
        <p:sp>
          <p:nvSpPr>
            <p:cNvPr id="2" name="PHẠM DUYÊN 4 - 9Slide.vn">
              <a:extLst>
                <a:ext uri="{FF2B5EF4-FFF2-40B4-BE49-F238E27FC236}">
                  <a16:creationId xmlns:a16="http://schemas.microsoft.com/office/drawing/2014/main" id="{7D683FB9-D5DF-0F30-BB90-D078D4061E95}"/>
                </a:ext>
              </a:extLst>
            </p:cNvPr>
            <p:cNvSpPr txBox="1"/>
            <p:nvPr/>
          </p:nvSpPr>
          <p:spPr>
            <a:xfrm>
              <a:off x="3278257" y="0"/>
              <a:ext cx="6019800" cy="587212"/>
            </a:xfrm>
            <a:prstGeom prst="rect">
              <a:avLst/>
            </a:prstGeom>
            <a:solidFill>
              <a:schemeClr val="bg1"/>
            </a:solidFill>
          </p:spPr>
          <p:txBody>
            <a:bodyPr wrap="square" rtlCol="0">
              <a:spAutoFit/>
            </a:bodyPr>
            <a:lstStyle/>
            <a:p>
              <a:pPr algn="just">
                <a:lnSpc>
                  <a:spcPct val="104000"/>
                </a:lnSpc>
              </a:pPr>
              <a:r>
                <a:rPr lang="vi-VN" sz="1600">
                  <a:latin typeface="Arial" panose="020B0604020202020204" pitchFamily="34" charset="0"/>
                  <a:cs typeface="Arial" panose="020B0604020202020204" pitchFamily="34" charset="0"/>
                </a:rPr>
                <a:t>a) Sáng thứ Bảy, Mai đã thực hiện hai hoạt động là: làm bài tập và sắp xếp giá sách. Hỏi Mai thực hiện hoạt động nào trước?</a:t>
              </a:r>
            </a:p>
          </p:txBody>
        </p:sp>
        <p:sp>
          <p:nvSpPr>
            <p:cNvPr id="5" name="PHẠM DUYÊN 2 - 9Slide.vn">
              <a:extLst>
                <a:ext uri="{FF2B5EF4-FFF2-40B4-BE49-F238E27FC236}">
                  <a16:creationId xmlns:a16="http://schemas.microsoft.com/office/drawing/2014/main" id="{6BEBF78F-E9D2-379E-28A5-E920B413364F}"/>
                </a:ext>
              </a:extLst>
            </p:cNvPr>
            <p:cNvSpPr txBox="1"/>
            <p:nvPr/>
          </p:nvSpPr>
          <p:spPr>
            <a:xfrm>
              <a:off x="3544957" y="2286000"/>
              <a:ext cx="5486400" cy="621645"/>
            </a:xfrm>
            <a:prstGeom prst="rect">
              <a:avLst/>
            </a:prstGeom>
            <a:solidFill>
              <a:schemeClr val="bg1"/>
            </a:solidFill>
          </p:spPr>
          <p:txBody>
            <a:bodyPr wrap="square" rtlCol="0">
              <a:spAutoFit/>
            </a:bodyPr>
            <a:lstStyle/>
            <a:p>
              <a:pPr algn="just">
                <a:lnSpc>
                  <a:spcPct val="112000"/>
                </a:lnSpc>
              </a:pPr>
              <a:r>
                <a:rPr lang="en-US" sz="1600">
                  <a:latin typeface="Arial" panose="020B0604020202020204" pitchFamily="34" charset="0"/>
                  <a:cs typeface="Arial" panose="020B0604020202020204" pitchFamily="34" charset="0"/>
                </a:rPr>
                <a:t>b) Chiều thứ Bảy, Mai đã thực hiện hai hoạt động là: gấp quần áo và làm bánh. Hỏi hoạt động nào diễn ra sau?</a:t>
              </a:r>
              <a:endParaRPr lang="vi-VN" sz="1600">
                <a:latin typeface="Arial" panose="020B0604020202020204" pitchFamily="34" charset="0"/>
                <a:cs typeface="Arial" panose="020B0604020202020204" pitchFamily="34" charset="0"/>
              </a:endParaRPr>
            </a:p>
          </p:txBody>
        </p:sp>
        <p:sp>
          <p:nvSpPr>
            <p:cNvPr id="6" name="PHẠM DUYÊN 2 - 9Slide.vn">
              <a:extLst>
                <a:ext uri="{FF2B5EF4-FFF2-40B4-BE49-F238E27FC236}">
                  <a16:creationId xmlns:a16="http://schemas.microsoft.com/office/drawing/2014/main" id="{16CE3F8D-FF6E-63B8-447A-0EBE94B2EE66}"/>
                </a:ext>
              </a:extLst>
            </p:cNvPr>
            <p:cNvSpPr txBox="1"/>
            <p:nvPr/>
          </p:nvSpPr>
          <p:spPr>
            <a:xfrm>
              <a:off x="3619684" y="4533089"/>
              <a:ext cx="5219515" cy="621645"/>
            </a:xfrm>
            <a:prstGeom prst="rect">
              <a:avLst/>
            </a:prstGeom>
            <a:solidFill>
              <a:schemeClr val="bg1"/>
            </a:solidFill>
          </p:spPr>
          <p:txBody>
            <a:bodyPr wrap="square" rtlCol="0">
              <a:spAutoFit/>
            </a:bodyPr>
            <a:lstStyle/>
            <a:p>
              <a:pPr algn="just">
                <a:lnSpc>
                  <a:spcPct val="112000"/>
                </a:lnSpc>
              </a:pPr>
              <a:r>
                <a:rPr lang="vi-VN" sz="1600">
                  <a:latin typeface="Arial" panose="020B0604020202020204" pitchFamily="34" charset="0"/>
                  <a:cs typeface="Arial" panose="020B0604020202020204" pitchFamily="34" charset="0"/>
                </a:rPr>
                <a:t>c) Tối thứ Bảy, Mai đã thực hiện hai hoạt động là: xem phim và đọc truyện. Hỏi hoạt động nào diễn ra trước?</a:t>
              </a:r>
            </a:p>
          </p:txBody>
        </p:sp>
        <p:grpSp>
          <p:nvGrpSpPr>
            <p:cNvPr id="7" name="PHẠM DUYÊN 3 - 9Slide.vn">
              <a:extLst>
                <a:ext uri="{FF2B5EF4-FFF2-40B4-BE49-F238E27FC236}">
                  <a16:creationId xmlns:a16="http://schemas.microsoft.com/office/drawing/2014/main" id="{26FA045F-5C51-69A7-33BF-D630CC067052}"/>
                </a:ext>
              </a:extLst>
            </p:cNvPr>
            <p:cNvGrpSpPr/>
            <p:nvPr/>
          </p:nvGrpSpPr>
          <p:grpSpPr>
            <a:xfrm>
              <a:off x="2893943" y="52549"/>
              <a:ext cx="382656" cy="399252"/>
              <a:chOff x="638175" y="528010"/>
              <a:chExt cx="668922" cy="668922"/>
            </a:xfrm>
          </p:grpSpPr>
          <p:sp>
            <p:nvSpPr>
              <p:cNvPr id="8" name="PHẠM DUYÊN 1 - 9Slide.vn">
                <a:extLst>
                  <a:ext uri="{FF2B5EF4-FFF2-40B4-BE49-F238E27FC236}">
                    <a16:creationId xmlns:a16="http://schemas.microsoft.com/office/drawing/2014/main" id="{82EDD039-0A47-EC15-4C81-8E35565FC719}"/>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9" name="PHẠM DUYÊN 2 - 9Slide.vn">
                <a:extLst>
                  <a:ext uri="{FF2B5EF4-FFF2-40B4-BE49-F238E27FC236}">
                    <a16:creationId xmlns:a16="http://schemas.microsoft.com/office/drawing/2014/main" id="{44CF7627-5759-8DB9-4A09-9088B33C357A}"/>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PHẠM DUYÊN 3 - 9Slide.vn">
                <a:extLst>
                  <a:ext uri="{FF2B5EF4-FFF2-40B4-BE49-F238E27FC236}">
                    <a16:creationId xmlns:a16="http://schemas.microsoft.com/office/drawing/2014/main" id="{E05600F8-16CE-1DCA-B92D-610569D4DF5A}"/>
                  </a:ext>
                </a:extLst>
              </p:cNvPr>
              <p:cNvSpPr txBox="1"/>
              <p:nvPr/>
            </p:nvSpPr>
            <p:spPr>
              <a:xfrm>
                <a:off x="773835" y="539882"/>
                <a:ext cx="368542" cy="618793"/>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a:t>
                </a:r>
              </a:p>
            </p:txBody>
          </p:sp>
        </p:grpSp>
      </p:grpSp>
      <p:sp>
        <p:nvSpPr>
          <p:cNvPr id="12" name="Cloud Callout 16">
            <a:extLst>
              <a:ext uri="{FF2B5EF4-FFF2-40B4-BE49-F238E27FC236}">
                <a16:creationId xmlns:a16="http://schemas.microsoft.com/office/drawing/2014/main" id="{C9BC932E-72A1-AD9E-C84E-D98B073DDC6E}"/>
              </a:ext>
            </a:extLst>
          </p:cNvPr>
          <p:cNvSpPr/>
          <p:nvPr/>
        </p:nvSpPr>
        <p:spPr>
          <a:xfrm>
            <a:off x="8309114" y="626123"/>
            <a:ext cx="2482044" cy="1148209"/>
          </a:xfrm>
          <a:prstGeom prst="cloudCallout">
            <a:avLst/>
          </a:prstGeom>
          <a:solidFill>
            <a:srgbClr val="FFF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FF0000"/>
                </a:solidFill>
              </a:rPr>
              <a:t>Làm</a:t>
            </a:r>
            <a:r>
              <a:rPr lang="en-US" sz="2800" b="1" dirty="0">
                <a:solidFill>
                  <a:srgbClr val="FF0000"/>
                </a:solidFill>
              </a:rPr>
              <a:t> </a:t>
            </a:r>
            <a:r>
              <a:rPr lang="en-US" sz="2800" b="1" err="1">
                <a:solidFill>
                  <a:srgbClr val="FF0000"/>
                </a:solidFill>
              </a:rPr>
              <a:t>vào</a:t>
            </a:r>
            <a:r>
              <a:rPr lang="en-US" sz="2800" b="1">
                <a:solidFill>
                  <a:srgbClr val="FF0000"/>
                </a:solidFill>
              </a:rPr>
              <a:t> SGK</a:t>
            </a:r>
            <a:endParaRPr lang="en-US" sz="2800" b="1" dirty="0">
              <a:solidFill>
                <a:srgbClr val="FF0000"/>
              </a:solidFill>
            </a:endParaRPr>
          </a:p>
        </p:txBody>
      </p:sp>
      <p:cxnSp>
        <p:nvCxnSpPr>
          <p:cNvPr id="14" name="Straight Connector 13">
            <a:extLst>
              <a:ext uri="{FF2B5EF4-FFF2-40B4-BE49-F238E27FC236}">
                <a16:creationId xmlns:a16="http://schemas.microsoft.com/office/drawing/2014/main" id="{076AD89E-3403-CE40-6ACC-60F53252851A}"/>
              </a:ext>
            </a:extLst>
          </p:cNvPr>
          <p:cNvCxnSpPr>
            <a:cxnSpLocks/>
          </p:cNvCxnSpPr>
          <p:nvPr/>
        </p:nvCxnSpPr>
        <p:spPr>
          <a:xfrm>
            <a:off x="5026572" y="578825"/>
            <a:ext cx="282368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173C62-3B37-878B-43D4-C1DEED9D79AC}"/>
              </a:ext>
            </a:extLst>
          </p:cNvPr>
          <p:cNvCxnSpPr>
            <a:cxnSpLocks/>
          </p:cNvCxnSpPr>
          <p:nvPr/>
        </p:nvCxnSpPr>
        <p:spPr>
          <a:xfrm>
            <a:off x="5029200" y="2905270"/>
            <a:ext cx="2438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097555-C77E-7750-72C1-B6C06ADE0619}"/>
              </a:ext>
            </a:extLst>
          </p:cNvPr>
          <p:cNvCxnSpPr>
            <a:cxnSpLocks/>
          </p:cNvCxnSpPr>
          <p:nvPr/>
        </p:nvCxnSpPr>
        <p:spPr>
          <a:xfrm>
            <a:off x="5026572" y="5193645"/>
            <a:ext cx="24384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8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HẠM DUYÊN 1 - 9Slide.vn">
            <a:extLst>
              <a:ext uri="{FF2B5EF4-FFF2-40B4-BE49-F238E27FC236}">
                <a16:creationId xmlns:a16="http://schemas.microsoft.com/office/drawing/2014/main" id="{8B6E2B13-1767-2C1C-2BE8-27B1D803E58B}"/>
              </a:ext>
            </a:extLst>
          </p:cNvPr>
          <p:cNvPicPr>
            <a:picLocks noChangeAspect="1"/>
          </p:cNvPicPr>
          <p:nvPr/>
        </p:nvPicPr>
        <p:blipFill>
          <a:blip r:embed="rId2">
            <a:extLst>
              <a:ext uri="{28A0092B-C50C-407E-A947-70E740481C1C}">
                <a14:useLocalDpi xmlns:a14="http://schemas.microsoft.com/office/drawing/2010/main" val="0"/>
              </a:ext>
            </a:extLst>
          </a:blip>
          <a:srcRect l="1888" t="2857" r="51277" b="71020"/>
          <a:stretch>
            <a:fillRect/>
          </a:stretch>
        </p:blipFill>
        <p:spPr>
          <a:xfrm>
            <a:off x="1719165" y="1999552"/>
            <a:ext cx="3547188" cy="2496248"/>
          </a:xfrm>
          <a:custGeom>
            <a:avLst/>
            <a:gdLst>
              <a:gd name="connsiteX0" fmla="*/ 174221 w 2545702"/>
              <a:gd name="connsiteY0" fmla="*/ 0 h 1791477"/>
              <a:gd name="connsiteX1" fmla="*/ 2371481 w 2545702"/>
              <a:gd name="connsiteY1" fmla="*/ 0 h 1791477"/>
              <a:gd name="connsiteX2" fmla="*/ 2545702 w 2545702"/>
              <a:gd name="connsiteY2" fmla="*/ 174221 h 1791477"/>
              <a:gd name="connsiteX3" fmla="*/ 2545702 w 2545702"/>
              <a:gd name="connsiteY3" fmla="*/ 1617256 h 1791477"/>
              <a:gd name="connsiteX4" fmla="*/ 2371481 w 2545702"/>
              <a:gd name="connsiteY4" fmla="*/ 1791477 h 1791477"/>
              <a:gd name="connsiteX5" fmla="*/ 174221 w 2545702"/>
              <a:gd name="connsiteY5" fmla="*/ 1791477 h 1791477"/>
              <a:gd name="connsiteX6" fmla="*/ 0 w 2545702"/>
              <a:gd name="connsiteY6" fmla="*/ 1617256 h 1791477"/>
              <a:gd name="connsiteX7" fmla="*/ 0 w 2545702"/>
              <a:gd name="connsiteY7" fmla="*/ 174221 h 1791477"/>
              <a:gd name="connsiteX8" fmla="*/ 174221 w 2545702"/>
              <a:gd name="connsiteY8" fmla="*/ 0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02" h="1791477">
                <a:moveTo>
                  <a:pt x="174221" y="0"/>
                </a:moveTo>
                <a:lnTo>
                  <a:pt x="2371481" y="0"/>
                </a:lnTo>
                <a:cubicBezTo>
                  <a:pt x="2467701" y="0"/>
                  <a:pt x="2545702" y="78001"/>
                  <a:pt x="2545702" y="174221"/>
                </a:cubicBezTo>
                <a:lnTo>
                  <a:pt x="2545702" y="1617256"/>
                </a:lnTo>
                <a:cubicBezTo>
                  <a:pt x="2545702" y="1713476"/>
                  <a:pt x="2467701" y="1791477"/>
                  <a:pt x="2371481" y="1791477"/>
                </a:cubicBezTo>
                <a:lnTo>
                  <a:pt x="174221" y="1791477"/>
                </a:lnTo>
                <a:cubicBezTo>
                  <a:pt x="78001" y="1791477"/>
                  <a:pt x="0" y="1713476"/>
                  <a:pt x="0" y="1617256"/>
                </a:cubicBezTo>
                <a:lnTo>
                  <a:pt x="0" y="174221"/>
                </a:lnTo>
                <a:cubicBezTo>
                  <a:pt x="0" y="78001"/>
                  <a:pt x="78001" y="0"/>
                  <a:pt x="174221" y="0"/>
                </a:cubicBezTo>
                <a:close/>
              </a:path>
            </a:pathLst>
          </a:custGeom>
          <a:effectLst>
            <a:softEdge rad="31750"/>
          </a:effectLst>
        </p:spPr>
      </p:pic>
      <p:pic>
        <p:nvPicPr>
          <p:cNvPr id="23" name="PHẠM DUYÊN 2 - 9Slide.vn">
            <a:extLst>
              <a:ext uri="{FF2B5EF4-FFF2-40B4-BE49-F238E27FC236}">
                <a16:creationId xmlns:a16="http://schemas.microsoft.com/office/drawing/2014/main" id="{BB5B21AF-ED01-295D-39AB-2980EB9D0FC2}"/>
              </a:ext>
            </a:extLst>
          </p:cNvPr>
          <p:cNvPicPr>
            <a:picLocks noChangeAspect="1"/>
          </p:cNvPicPr>
          <p:nvPr/>
        </p:nvPicPr>
        <p:blipFill>
          <a:blip r:embed="rId2">
            <a:extLst>
              <a:ext uri="{28A0092B-C50C-407E-A947-70E740481C1C}">
                <a14:useLocalDpi xmlns:a14="http://schemas.microsoft.com/office/drawing/2010/main" val="0"/>
              </a:ext>
            </a:extLst>
          </a:blip>
          <a:srcRect l="49610" t="2857" r="3556" b="71020"/>
          <a:stretch>
            <a:fillRect/>
          </a:stretch>
        </p:blipFill>
        <p:spPr>
          <a:xfrm>
            <a:off x="6921759" y="1999552"/>
            <a:ext cx="3547188" cy="2496248"/>
          </a:xfrm>
          <a:custGeom>
            <a:avLst/>
            <a:gdLst>
              <a:gd name="connsiteX0" fmla="*/ 174221 w 2545702"/>
              <a:gd name="connsiteY0" fmla="*/ 0 h 1791477"/>
              <a:gd name="connsiteX1" fmla="*/ 2371481 w 2545702"/>
              <a:gd name="connsiteY1" fmla="*/ 0 h 1791477"/>
              <a:gd name="connsiteX2" fmla="*/ 2545702 w 2545702"/>
              <a:gd name="connsiteY2" fmla="*/ 174221 h 1791477"/>
              <a:gd name="connsiteX3" fmla="*/ 2545702 w 2545702"/>
              <a:gd name="connsiteY3" fmla="*/ 1617256 h 1791477"/>
              <a:gd name="connsiteX4" fmla="*/ 2371481 w 2545702"/>
              <a:gd name="connsiteY4" fmla="*/ 1791477 h 1791477"/>
              <a:gd name="connsiteX5" fmla="*/ 174221 w 2545702"/>
              <a:gd name="connsiteY5" fmla="*/ 1791477 h 1791477"/>
              <a:gd name="connsiteX6" fmla="*/ 0 w 2545702"/>
              <a:gd name="connsiteY6" fmla="*/ 1617256 h 1791477"/>
              <a:gd name="connsiteX7" fmla="*/ 0 w 2545702"/>
              <a:gd name="connsiteY7" fmla="*/ 174221 h 1791477"/>
              <a:gd name="connsiteX8" fmla="*/ 174221 w 2545702"/>
              <a:gd name="connsiteY8" fmla="*/ 0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02" h="1791477">
                <a:moveTo>
                  <a:pt x="174221" y="0"/>
                </a:moveTo>
                <a:lnTo>
                  <a:pt x="2371481" y="0"/>
                </a:lnTo>
                <a:cubicBezTo>
                  <a:pt x="2467701" y="0"/>
                  <a:pt x="2545702" y="78001"/>
                  <a:pt x="2545702" y="174221"/>
                </a:cubicBezTo>
                <a:lnTo>
                  <a:pt x="2545702" y="1617256"/>
                </a:lnTo>
                <a:cubicBezTo>
                  <a:pt x="2545702" y="1713476"/>
                  <a:pt x="2467701" y="1791477"/>
                  <a:pt x="2371481" y="1791477"/>
                </a:cubicBezTo>
                <a:lnTo>
                  <a:pt x="174221" y="1791477"/>
                </a:lnTo>
                <a:cubicBezTo>
                  <a:pt x="78001" y="1791477"/>
                  <a:pt x="0" y="1713476"/>
                  <a:pt x="0" y="1617256"/>
                </a:cubicBezTo>
                <a:lnTo>
                  <a:pt x="0" y="174221"/>
                </a:lnTo>
                <a:cubicBezTo>
                  <a:pt x="0" y="78001"/>
                  <a:pt x="78001" y="0"/>
                  <a:pt x="174221" y="0"/>
                </a:cubicBezTo>
                <a:close/>
              </a:path>
            </a:pathLst>
          </a:custGeom>
          <a:effectLst>
            <a:softEdge rad="31750"/>
          </a:effectLst>
        </p:spPr>
      </p:pic>
      <p:grpSp>
        <p:nvGrpSpPr>
          <p:cNvPr id="22" name="PHẠM DUYÊN 3 - 9Slide.vn">
            <a:extLst>
              <a:ext uri="{FF2B5EF4-FFF2-40B4-BE49-F238E27FC236}">
                <a16:creationId xmlns:a16="http://schemas.microsoft.com/office/drawing/2014/main" id="{4EC9C523-B257-50A3-5C75-5414CCEB0D87}"/>
              </a:ext>
            </a:extLst>
          </p:cNvPr>
          <p:cNvGrpSpPr/>
          <p:nvPr/>
        </p:nvGrpSpPr>
        <p:grpSpPr>
          <a:xfrm>
            <a:off x="402082" y="349567"/>
            <a:ext cx="668922" cy="707886"/>
            <a:chOff x="638175" y="506578"/>
            <a:chExt cx="668922" cy="707886"/>
          </a:xfrm>
        </p:grpSpPr>
        <p:sp>
          <p:nvSpPr>
            <p:cNvPr id="5" name="PHẠM DUYÊN 1 - 9Slide.vn">
              <a:extLst>
                <a:ext uri="{FF2B5EF4-FFF2-40B4-BE49-F238E27FC236}">
                  <a16:creationId xmlns:a16="http://schemas.microsoft.com/office/drawing/2014/main" id="{6F22B3D3-B293-02E3-90B0-AFA68AD24E85}"/>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HẠM DUYÊN 2 - 9Slide.vn">
              <a:extLst>
                <a:ext uri="{FF2B5EF4-FFF2-40B4-BE49-F238E27FC236}">
                  <a16:creationId xmlns:a16="http://schemas.microsoft.com/office/drawing/2014/main" id="{BF7826E7-48CF-B548-D18C-10E6E6347FE3}"/>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3 - 9Slide.vn">
              <a:extLst>
                <a:ext uri="{FF2B5EF4-FFF2-40B4-BE49-F238E27FC236}">
                  <a16:creationId xmlns:a16="http://schemas.microsoft.com/office/drawing/2014/main" id="{DB8966A7-8995-B16D-B2F9-E9F2D1A7B442}"/>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2" name="PHẠM DUYÊN 4 - 9Slide.vn">
            <a:extLst>
              <a:ext uri="{FF2B5EF4-FFF2-40B4-BE49-F238E27FC236}">
                <a16:creationId xmlns:a16="http://schemas.microsoft.com/office/drawing/2014/main" id="{8362E56D-87CB-76C8-F655-C279890D9C21}"/>
              </a:ext>
            </a:extLst>
          </p:cNvPr>
          <p:cNvSpPr txBox="1"/>
          <p:nvPr/>
        </p:nvSpPr>
        <p:spPr>
          <a:xfrm>
            <a:off x="1128461" y="305902"/>
            <a:ext cx="10453939" cy="1789914"/>
          </a:xfrm>
          <a:prstGeom prst="rect">
            <a:avLst/>
          </a:prstGeom>
          <a:noFill/>
        </p:spPr>
        <p:txBody>
          <a:bodyPr wrap="square" rtlCol="0">
            <a:spAutoFit/>
          </a:bodyPr>
          <a:lstStyle/>
          <a:p>
            <a:pPr algn="just">
              <a:lnSpc>
                <a:spcPct val="104000"/>
              </a:lnSpc>
            </a:pPr>
            <a:r>
              <a:rPr lang="vi-VN" sz="3600" b="1" spc="-220">
                <a:solidFill>
                  <a:schemeClr val="tx1">
                    <a:lumMod val="75000"/>
                    <a:lumOff val="25000"/>
                  </a:schemeClr>
                </a:solidFill>
              </a:rPr>
              <a:t>a) Sáng thứ Bảy, Mai đã thực hiện hai hoạt động là: </a:t>
            </a:r>
            <a:r>
              <a:rPr lang="vi-VN" sz="3600" b="1" spc="-220">
                <a:solidFill>
                  <a:schemeClr val="accent5"/>
                </a:solidFill>
                <a:latin typeface="+mj-lt"/>
              </a:rPr>
              <a:t>làm bài tập</a:t>
            </a:r>
            <a:r>
              <a:rPr lang="vi-VN" sz="3600" b="1" spc="-220">
                <a:solidFill>
                  <a:schemeClr val="tx1">
                    <a:lumMod val="75000"/>
                    <a:lumOff val="25000"/>
                  </a:schemeClr>
                </a:solidFill>
              </a:rPr>
              <a:t> và </a:t>
            </a:r>
            <a:r>
              <a:rPr lang="vi-VN" sz="3600" b="1" spc="-220">
                <a:solidFill>
                  <a:schemeClr val="accent5"/>
                </a:solidFill>
                <a:latin typeface="+mj-lt"/>
              </a:rPr>
              <a:t>sắp xếp giá sách</a:t>
            </a:r>
            <a:r>
              <a:rPr lang="vi-VN" sz="3600" b="1" spc="-220">
                <a:solidFill>
                  <a:schemeClr val="tx1">
                    <a:lumMod val="75000"/>
                    <a:lumOff val="25000"/>
                  </a:schemeClr>
                </a:solidFill>
              </a:rPr>
              <a:t>. Hỏi Mai thực hiện hoạt động nào trước?</a:t>
            </a:r>
          </a:p>
        </p:txBody>
      </p:sp>
      <p:sp>
        <p:nvSpPr>
          <p:cNvPr id="25" name="PHẠM DUYÊN 5 - 9Slide.vn">
            <a:extLst>
              <a:ext uri="{FF2B5EF4-FFF2-40B4-BE49-F238E27FC236}">
                <a16:creationId xmlns:a16="http://schemas.microsoft.com/office/drawing/2014/main" id="{931C547C-487E-72FE-6BA3-6C44273F5CCD}"/>
              </a:ext>
            </a:extLst>
          </p:cNvPr>
          <p:cNvSpPr/>
          <p:nvPr/>
        </p:nvSpPr>
        <p:spPr>
          <a:xfrm>
            <a:off x="2357534" y="4496094"/>
            <a:ext cx="2270450" cy="456906"/>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b="1" spc="-80">
                <a:solidFill>
                  <a:schemeClr val="accent5"/>
                </a:solidFill>
                <a:latin typeface="+mj-lt"/>
              </a:rPr>
              <a:t>9 giờ 10 phút</a:t>
            </a:r>
          </a:p>
        </p:txBody>
      </p:sp>
      <p:sp>
        <p:nvSpPr>
          <p:cNvPr id="26" name="PHẠM DUYÊN 6 - 9Slide.vn">
            <a:extLst>
              <a:ext uri="{FF2B5EF4-FFF2-40B4-BE49-F238E27FC236}">
                <a16:creationId xmlns:a16="http://schemas.microsoft.com/office/drawing/2014/main" id="{1AE03492-6D00-428A-EBFF-45EEFFE3BB1F}"/>
              </a:ext>
            </a:extLst>
          </p:cNvPr>
          <p:cNvSpPr/>
          <p:nvPr/>
        </p:nvSpPr>
        <p:spPr>
          <a:xfrm>
            <a:off x="7567126" y="4496094"/>
            <a:ext cx="2270450" cy="456906"/>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b="1" spc="-100">
                <a:solidFill>
                  <a:schemeClr val="accent5"/>
                </a:solidFill>
                <a:latin typeface="+mj-lt"/>
              </a:rPr>
              <a:t>8 giờ 56 phút</a:t>
            </a:r>
          </a:p>
        </p:txBody>
      </p:sp>
      <p:sp>
        <p:nvSpPr>
          <p:cNvPr id="27" name="PHẠM DUYÊN 7 - 9Slide.vn">
            <a:extLst>
              <a:ext uri="{FF2B5EF4-FFF2-40B4-BE49-F238E27FC236}">
                <a16:creationId xmlns:a16="http://schemas.microsoft.com/office/drawing/2014/main" id="{67A1E149-FE67-812A-8934-7C02864B0632}"/>
              </a:ext>
            </a:extLst>
          </p:cNvPr>
          <p:cNvSpPr/>
          <p:nvPr/>
        </p:nvSpPr>
        <p:spPr>
          <a:xfrm>
            <a:off x="444500" y="5170715"/>
            <a:ext cx="11303000" cy="1306285"/>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65000">
                <a:schemeClr val="bg1"/>
              </a:gs>
              <a:gs pos="100000">
                <a:srgbClr val="D9EBFF"/>
              </a:gs>
            </a:gsLst>
            <a:lin ang="54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PHẠM DUYÊN 8 - 9Slide.vn">
            <a:extLst>
              <a:ext uri="{FF2B5EF4-FFF2-40B4-BE49-F238E27FC236}">
                <a16:creationId xmlns:a16="http://schemas.microsoft.com/office/drawing/2014/main" id="{3F7692A4-DF3F-BF61-7D03-C0462AA089BE}"/>
              </a:ext>
            </a:extLst>
          </p:cNvPr>
          <p:cNvSpPr txBox="1"/>
          <p:nvPr/>
        </p:nvSpPr>
        <p:spPr>
          <a:xfrm>
            <a:off x="684244" y="5283132"/>
            <a:ext cx="10795000" cy="1081450"/>
          </a:xfrm>
          <a:prstGeom prst="rect">
            <a:avLst/>
          </a:prstGeom>
          <a:noFill/>
        </p:spPr>
        <p:txBody>
          <a:bodyPr wrap="square" rtlCol="0">
            <a:spAutoFit/>
          </a:bodyPr>
          <a:lstStyle/>
          <a:p>
            <a:pPr>
              <a:lnSpc>
                <a:spcPct val="120000"/>
              </a:lnSpc>
            </a:pPr>
            <a:r>
              <a:rPr lang="vi-VN" sz="2800" spc="-80" dirty="0">
                <a:solidFill>
                  <a:srgbClr val="0070C0"/>
                </a:solidFill>
                <a:latin typeface="+mj-lt"/>
              </a:rPr>
              <a:t>a) Mai làm bài tập lúc </a:t>
            </a:r>
            <a:r>
              <a:rPr lang="vi-VN" sz="2800" spc="-80" dirty="0">
                <a:solidFill>
                  <a:schemeClr val="accent3"/>
                </a:solidFill>
                <a:latin typeface="+mj-lt"/>
              </a:rPr>
              <a:t>9 giờ 10 phút</a:t>
            </a:r>
            <a:r>
              <a:rPr lang="vi-VN" sz="2800" spc="-80" dirty="0">
                <a:solidFill>
                  <a:srgbClr val="0070C0"/>
                </a:solidFill>
                <a:latin typeface="+mj-lt"/>
              </a:rPr>
              <a:t> và xếp giá sách lúc </a:t>
            </a:r>
            <a:r>
              <a:rPr lang="vi-VN" sz="2800" spc="-80" dirty="0">
                <a:solidFill>
                  <a:schemeClr val="accent3"/>
                </a:solidFill>
                <a:latin typeface="+mj-lt"/>
              </a:rPr>
              <a:t>8 giờ 56 phút</a:t>
            </a:r>
            <a:r>
              <a:rPr lang="vi-VN" sz="2800" spc="-80" dirty="0">
                <a:solidFill>
                  <a:srgbClr val="0070C0"/>
                </a:solidFill>
                <a:latin typeface="+mj-lt"/>
              </a:rPr>
              <a:t>.</a:t>
            </a:r>
          </a:p>
          <a:p>
            <a:pPr>
              <a:lnSpc>
                <a:spcPct val="120000"/>
              </a:lnSpc>
            </a:pPr>
            <a:r>
              <a:rPr lang="en-US" sz="2800" spc="-80" dirty="0">
                <a:solidFill>
                  <a:srgbClr val="0070C0"/>
                </a:solidFill>
                <a:latin typeface="+mj-lt"/>
              </a:rPr>
              <a:t>     </a:t>
            </a:r>
            <a:r>
              <a:rPr lang="vi-VN" sz="2800" spc="-80" dirty="0">
                <a:solidFill>
                  <a:srgbClr val="0070C0"/>
                </a:solidFill>
                <a:latin typeface="+mj-lt"/>
              </a:rPr>
              <a:t>Vậy Mai đã xếp giá sách trước</a:t>
            </a:r>
            <a:r>
              <a:rPr lang="en-US" sz="2800" spc="-80" dirty="0">
                <a:solidFill>
                  <a:srgbClr val="0070C0"/>
                </a:solidFill>
                <a:latin typeface="+mj-lt"/>
              </a:rPr>
              <a:t> </a:t>
            </a:r>
            <a:r>
              <a:rPr lang="en-US" sz="2800" spc="-80" dirty="0" err="1">
                <a:solidFill>
                  <a:srgbClr val="0070C0"/>
                </a:solidFill>
                <a:latin typeface="+mj-lt"/>
              </a:rPr>
              <a:t>khi</a:t>
            </a:r>
            <a:r>
              <a:rPr lang="en-US" sz="2800" spc="-80" dirty="0">
                <a:solidFill>
                  <a:srgbClr val="0070C0"/>
                </a:solidFill>
                <a:latin typeface="+mj-lt"/>
              </a:rPr>
              <a:t> </a:t>
            </a:r>
            <a:r>
              <a:rPr lang="en-US" sz="2800" spc="-80" dirty="0" err="1">
                <a:solidFill>
                  <a:srgbClr val="0070C0"/>
                </a:solidFill>
                <a:latin typeface="+mj-lt"/>
              </a:rPr>
              <a:t>làm</a:t>
            </a:r>
            <a:r>
              <a:rPr lang="en-US" sz="2800" spc="-80" dirty="0">
                <a:solidFill>
                  <a:srgbClr val="0070C0"/>
                </a:solidFill>
                <a:latin typeface="+mj-lt"/>
              </a:rPr>
              <a:t> </a:t>
            </a:r>
            <a:r>
              <a:rPr lang="en-US" sz="2800" spc="-80" dirty="0" err="1">
                <a:solidFill>
                  <a:srgbClr val="0070C0"/>
                </a:solidFill>
                <a:latin typeface="+mj-lt"/>
              </a:rPr>
              <a:t>bài</a:t>
            </a:r>
            <a:r>
              <a:rPr lang="en-US" sz="2800" spc="-80" dirty="0">
                <a:solidFill>
                  <a:srgbClr val="0070C0"/>
                </a:solidFill>
                <a:latin typeface="+mj-lt"/>
              </a:rPr>
              <a:t> </a:t>
            </a:r>
            <a:r>
              <a:rPr lang="en-US" sz="2800" spc="-80" dirty="0" err="1">
                <a:solidFill>
                  <a:srgbClr val="0070C0"/>
                </a:solidFill>
                <a:latin typeface="+mj-lt"/>
              </a:rPr>
              <a:t>tập</a:t>
            </a:r>
            <a:r>
              <a:rPr lang="en-US" sz="2800" spc="-80" dirty="0">
                <a:solidFill>
                  <a:srgbClr val="0070C0"/>
                </a:solidFill>
                <a:latin typeface="+mj-lt"/>
              </a:rPr>
              <a:t>.</a:t>
            </a:r>
            <a:endParaRPr lang="vi-VN" sz="2800" spc="-80" dirty="0">
              <a:solidFill>
                <a:srgbClr val="0070C0"/>
              </a:solidFill>
              <a:latin typeface="+mj-lt"/>
            </a:endParaRPr>
          </a:p>
        </p:txBody>
      </p:sp>
    </p:spTree>
    <p:extLst>
      <p:ext uri="{BB962C8B-B14F-4D97-AF65-F5344CB8AC3E}">
        <p14:creationId xmlns:p14="http://schemas.microsoft.com/office/powerpoint/2010/main" val="145663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1000"/>
                                        <p:tgtEl>
                                          <p:spTgt spid="24"/>
                                        </p:tgtEl>
                                      </p:cBhvr>
                                    </p:animEffect>
                                  </p:childTnLst>
                                </p:cTn>
                              </p:par>
                            </p:childTnLst>
                          </p:cTn>
                        </p:par>
                        <p:par>
                          <p:cTn id="14" fill="hold">
                            <p:stCondLst>
                              <p:cond delay="2000"/>
                            </p:stCondLst>
                            <p:childTnLst>
                              <p:par>
                                <p:cTn id="15" presetID="18" presetClass="entr" presetSubtype="12"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trips(downLeft)">
                                      <p:cBhvr>
                                        <p:cTn id="17" dur="1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ppt_x</p:attrName>
                                        </p:attrNameLst>
                                      </p:cBhvr>
                                      <p:tavLst>
                                        <p:tav tm="0">
                                          <p:val>
                                            <p:strVal val="#ppt_x-#ppt_w*1.125000"/>
                                          </p:val>
                                        </p:tav>
                                        <p:tav tm="100000">
                                          <p:val>
                                            <p:strVal val="#ppt_x"/>
                                          </p:val>
                                        </p:tav>
                                      </p:tavLst>
                                    </p:anim>
                                    <p:animEffect transition="in" filter="wipe(righ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p:tgtEl>
                                          <p:spTgt spid="26"/>
                                        </p:tgtEl>
                                        <p:attrNameLst>
                                          <p:attrName>ppt_x</p:attrName>
                                        </p:attrNameLst>
                                      </p:cBhvr>
                                      <p:tavLst>
                                        <p:tav tm="0">
                                          <p:val>
                                            <p:strVal val="#ppt_x-#ppt_w*1.125000"/>
                                          </p:val>
                                        </p:tav>
                                        <p:tav tm="100000">
                                          <p:val>
                                            <p:strVal val="#ppt_x"/>
                                          </p:val>
                                        </p:tav>
                                      </p:tavLst>
                                    </p:anim>
                                    <p:animEffect transition="in" filter="wipe(righ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27"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PHẠM DUYÊN 1 - 9Slide.vn">
            <a:extLst>
              <a:ext uri="{FF2B5EF4-FFF2-40B4-BE49-F238E27FC236}">
                <a16:creationId xmlns:a16="http://schemas.microsoft.com/office/drawing/2014/main" id="{4EC9C523-B257-50A3-5C75-5414CCEB0D87}"/>
              </a:ext>
            </a:extLst>
          </p:cNvPr>
          <p:cNvGrpSpPr/>
          <p:nvPr/>
        </p:nvGrpSpPr>
        <p:grpSpPr>
          <a:xfrm>
            <a:off x="402082" y="349567"/>
            <a:ext cx="668922" cy="707886"/>
            <a:chOff x="638175" y="506578"/>
            <a:chExt cx="668922" cy="707886"/>
          </a:xfrm>
        </p:grpSpPr>
        <p:sp>
          <p:nvSpPr>
            <p:cNvPr id="5" name="PHẠM DUYÊN 1 - 9Slide.vn">
              <a:extLst>
                <a:ext uri="{FF2B5EF4-FFF2-40B4-BE49-F238E27FC236}">
                  <a16:creationId xmlns:a16="http://schemas.microsoft.com/office/drawing/2014/main" id="{6F22B3D3-B293-02E3-90B0-AFA68AD24E85}"/>
                </a:ext>
              </a:extLst>
            </p:cNvPr>
            <p:cNvSpPr/>
            <p:nvPr/>
          </p:nvSpPr>
          <p:spPr>
            <a:xfrm>
              <a:off x="676988" y="571585"/>
              <a:ext cx="590719" cy="5907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HẠM DUYÊN 2 - 9Slide.vn">
              <a:extLst>
                <a:ext uri="{FF2B5EF4-FFF2-40B4-BE49-F238E27FC236}">
                  <a16:creationId xmlns:a16="http://schemas.microsoft.com/office/drawing/2014/main" id="{BF7826E7-48CF-B548-D18C-10E6E6347FE3}"/>
                </a:ext>
              </a:extLst>
            </p:cNvPr>
            <p:cNvSpPr/>
            <p:nvPr/>
          </p:nvSpPr>
          <p:spPr>
            <a:xfrm>
              <a:off x="638175" y="528010"/>
              <a:ext cx="668922" cy="668922"/>
            </a:xfrm>
            <a:prstGeom prst="ellipse">
              <a:avLst/>
            </a:prstGeom>
            <a:noFill/>
            <a:ln w="28575">
              <a:solidFill>
                <a:srgbClr val="B8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HẠM DUYÊN 3 - 9Slide.vn">
              <a:extLst>
                <a:ext uri="{FF2B5EF4-FFF2-40B4-BE49-F238E27FC236}">
                  <a16:creationId xmlns:a16="http://schemas.microsoft.com/office/drawing/2014/main" id="{DB8966A7-8995-B16D-B2F9-E9F2D1A7B442}"/>
                </a:ext>
              </a:extLst>
            </p:cNvPr>
            <p:cNvSpPr txBox="1"/>
            <p:nvPr/>
          </p:nvSpPr>
          <p:spPr>
            <a:xfrm>
              <a:off x="773835" y="506578"/>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2" name="PHẠM DUYÊN 2 - 9Slide.vn">
            <a:extLst>
              <a:ext uri="{FF2B5EF4-FFF2-40B4-BE49-F238E27FC236}">
                <a16:creationId xmlns:a16="http://schemas.microsoft.com/office/drawing/2014/main" id="{8362E56D-87CB-76C8-F655-C279890D9C21}"/>
              </a:ext>
            </a:extLst>
          </p:cNvPr>
          <p:cNvSpPr txBox="1"/>
          <p:nvPr/>
        </p:nvSpPr>
        <p:spPr>
          <a:xfrm>
            <a:off x="1128461" y="305902"/>
            <a:ext cx="10453939" cy="1290290"/>
          </a:xfrm>
          <a:prstGeom prst="rect">
            <a:avLst/>
          </a:prstGeom>
          <a:noFill/>
        </p:spPr>
        <p:txBody>
          <a:bodyPr wrap="square" rtlCol="0">
            <a:spAutoFit/>
          </a:bodyPr>
          <a:lstStyle/>
          <a:p>
            <a:pPr algn="just">
              <a:lnSpc>
                <a:spcPct val="112000"/>
              </a:lnSpc>
            </a:pPr>
            <a:r>
              <a:rPr lang="en-US" sz="3600" b="1" spc="-220">
                <a:solidFill>
                  <a:schemeClr val="tx1">
                    <a:lumMod val="75000"/>
                    <a:lumOff val="25000"/>
                  </a:schemeClr>
                </a:solidFill>
              </a:rPr>
              <a:t>b) Chiều thứ Bảy, Mai đã thực hiện hai hoạt động là: </a:t>
            </a:r>
            <a:r>
              <a:rPr lang="en-US" sz="3600" b="1" spc="-220">
                <a:solidFill>
                  <a:schemeClr val="accent5"/>
                </a:solidFill>
                <a:latin typeface="+mj-lt"/>
              </a:rPr>
              <a:t>gấp quần áo</a:t>
            </a:r>
            <a:r>
              <a:rPr lang="en-US" sz="3600" b="1" spc="-220">
                <a:solidFill>
                  <a:schemeClr val="tx1">
                    <a:lumMod val="75000"/>
                    <a:lumOff val="25000"/>
                  </a:schemeClr>
                </a:solidFill>
              </a:rPr>
              <a:t> và </a:t>
            </a:r>
            <a:r>
              <a:rPr lang="en-US" sz="3600" b="1" spc="-220">
                <a:solidFill>
                  <a:schemeClr val="accent5"/>
                </a:solidFill>
                <a:latin typeface="+mj-lt"/>
              </a:rPr>
              <a:t>làm bánh</a:t>
            </a:r>
            <a:r>
              <a:rPr lang="en-US" sz="3600" b="1" spc="-220">
                <a:solidFill>
                  <a:schemeClr val="tx1">
                    <a:lumMod val="75000"/>
                    <a:lumOff val="25000"/>
                  </a:schemeClr>
                </a:solidFill>
              </a:rPr>
              <a:t>. Hỏi hoạt động nào diễn ra sau?</a:t>
            </a:r>
            <a:endParaRPr lang="vi-VN" sz="3600" b="1" spc="-220">
              <a:solidFill>
                <a:schemeClr val="tx1">
                  <a:lumMod val="75000"/>
                  <a:lumOff val="25000"/>
                </a:schemeClr>
              </a:solidFill>
            </a:endParaRPr>
          </a:p>
        </p:txBody>
      </p:sp>
      <p:pic>
        <p:nvPicPr>
          <p:cNvPr id="3" name="PHẠM DUYÊN 3 - 9Slide.vn">
            <a:extLst>
              <a:ext uri="{FF2B5EF4-FFF2-40B4-BE49-F238E27FC236}">
                <a16:creationId xmlns:a16="http://schemas.microsoft.com/office/drawing/2014/main" id="{945FDD83-7E57-39A7-9B0C-B38D58F1E5C9}"/>
              </a:ext>
            </a:extLst>
          </p:cNvPr>
          <p:cNvPicPr>
            <a:picLocks noChangeAspect="1"/>
          </p:cNvPicPr>
          <p:nvPr/>
        </p:nvPicPr>
        <p:blipFill>
          <a:blip r:embed="rId2">
            <a:extLst>
              <a:ext uri="{28A0092B-C50C-407E-A947-70E740481C1C}">
                <a14:useLocalDpi xmlns:a14="http://schemas.microsoft.com/office/drawing/2010/main" val="0"/>
              </a:ext>
            </a:extLst>
          </a:blip>
          <a:srcRect l="2575" t="37687" r="50590" b="36190"/>
          <a:stretch>
            <a:fillRect/>
          </a:stretch>
        </p:blipFill>
        <p:spPr>
          <a:xfrm>
            <a:off x="1669624" y="1676400"/>
            <a:ext cx="3626276" cy="2551902"/>
          </a:xfrm>
          <a:custGeom>
            <a:avLst/>
            <a:gdLst>
              <a:gd name="connsiteX0" fmla="*/ 174221 w 2545702"/>
              <a:gd name="connsiteY0" fmla="*/ 0 h 1791477"/>
              <a:gd name="connsiteX1" fmla="*/ 2371481 w 2545702"/>
              <a:gd name="connsiteY1" fmla="*/ 0 h 1791477"/>
              <a:gd name="connsiteX2" fmla="*/ 2545702 w 2545702"/>
              <a:gd name="connsiteY2" fmla="*/ 174221 h 1791477"/>
              <a:gd name="connsiteX3" fmla="*/ 2545702 w 2545702"/>
              <a:gd name="connsiteY3" fmla="*/ 1617256 h 1791477"/>
              <a:gd name="connsiteX4" fmla="*/ 2371481 w 2545702"/>
              <a:gd name="connsiteY4" fmla="*/ 1791477 h 1791477"/>
              <a:gd name="connsiteX5" fmla="*/ 174221 w 2545702"/>
              <a:gd name="connsiteY5" fmla="*/ 1791477 h 1791477"/>
              <a:gd name="connsiteX6" fmla="*/ 0 w 2545702"/>
              <a:gd name="connsiteY6" fmla="*/ 1617256 h 1791477"/>
              <a:gd name="connsiteX7" fmla="*/ 0 w 2545702"/>
              <a:gd name="connsiteY7" fmla="*/ 174221 h 1791477"/>
              <a:gd name="connsiteX8" fmla="*/ 174221 w 2545702"/>
              <a:gd name="connsiteY8" fmla="*/ 0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02" h="1791477">
                <a:moveTo>
                  <a:pt x="174221" y="0"/>
                </a:moveTo>
                <a:lnTo>
                  <a:pt x="2371481" y="0"/>
                </a:lnTo>
                <a:cubicBezTo>
                  <a:pt x="2467701" y="0"/>
                  <a:pt x="2545702" y="78001"/>
                  <a:pt x="2545702" y="174221"/>
                </a:cubicBezTo>
                <a:lnTo>
                  <a:pt x="2545702" y="1617256"/>
                </a:lnTo>
                <a:cubicBezTo>
                  <a:pt x="2545702" y="1713476"/>
                  <a:pt x="2467701" y="1791477"/>
                  <a:pt x="2371481" y="1791477"/>
                </a:cubicBezTo>
                <a:lnTo>
                  <a:pt x="174221" y="1791477"/>
                </a:lnTo>
                <a:cubicBezTo>
                  <a:pt x="78001" y="1791477"/>
                  <a:pt x="0" y="1713476"/>
                  <a:pt x="0" y="1617256"/>
                </a:cubicBezTo>
                <a:lnTo>
                  <a:pt x="0" y="174221"/>
                </a:lnTo>
                <a:cubicBezTo>
                  <a:pt x="0" y="78001"/>
                  <a:pt x="78001" y="0"/>
                  <a:pt x="174221" y="0"/>
                </a:cubicBezTo>
                <a:close/>
              </a:path>
            </a:pathLst>
          </a:custGeom>
          <a:effectLst>
            <a:softEdge rad="31750"/>
          </a:effectLst>
        </p:spPr>
      </p:pic>
      <p:pic>
        <p:nvPicPr>
          <p:cNvPr id="7" name="PHẠM DUYÊN 4 - 9Slide.vn">
            <a:extLst>
              <a:ext uri="{FF2B5EF4-FFF2-40B4-BE49-F238E27FC236}">
                <a16:creationId xmlns:a16="http://schemas.microsoft.com/office/drawing/2014/main" id="{3E91FF60-6547-A06B-E1BF-6AAAAA0D8D5B}"/>
              </a:ext>
            </a:extLst>
          </p:cNvPr>
          <p:cNvPicPr>
            <a:picLocks noChangeAspect="1"/>
          </p:cNvPicPr>
          <p:nvPr/>
        </p:nvPicPr>
        <p:blipFill>
          <a:blip r:embed="rId2">
            <a:extLst>
              <a:ext uri="{28A0092B-C50C-407E-A947-70E740481C1C}">
                <a14:useLocalDpi xmlns:a14="http://schemas.microsoft.com/office/drawing/2010/main" val="0"/>
              </a:ext>
            </a:extLst>
          </a:blip>
          <a:srcRect l="50296" t="37687" r="2869" b="36190"/>
          <a:stretch>
            <a:fillRect/>
          </a:stretch>
        </p:blipFill>
        <p:spPr>
          <a:xfrm>
            <a:off x="6881174" y="1676400"/>
            <a:ext cx="3626276" cy="2551902"/>
          </a:xfrm>
          <a:custGeom>
            <a:avLst/>
            <a:gdLst>
              <a:gd name="connsiteX0" fmla="*/ 174221 w 2545702"/>
              <a:gd name="connsiteY0" fmla="*/ 0 h 1791477"/>
              <a:gd name="connsiteX1" fmla="*/ 2371481 w 2545702"/>
              <a:gd name="connsiteY1" fmla="*/ 0 h 1791477"/>
              <a:gd name="connsiteX2" fmla="*/ 2545702 w 2545702"/>
              <a:gd name="connsiteY2" fmla="*/ 174221 h 1791477"/>
              <a:gd name="connsiteX3" fmla="*/ 2545702 w 2545702"/>
              <a:gd name="connsiteY3" fmla="*/ 1617256 h 1791477"/>
              <a:gd name="connsiteX4" fmla="*/ 2371481 w 2545702"/>
              <a:gd name="connsiteY4" fmla="*/ 1791477 h 1791477"/>
              <a:gd name="connsiteX5" fmla="*/ 174221 w 2545702"/>
              <a:gd name="connsiteY5" fmla="*/ 1791477 h 1791477"/>
              <a:gd name="connsiteX6" fmla="*/ 0 w 2545702"/>
              <a:gd name="connsiteY6" fmla="*/ 1617256 h 1791477"/>
              <a:gd name="connsiteX7" fmla="*/ 0 w 2545702"/>
              <a:gd name="connsiteY7" fmla="*/ 174221 h 1791477"/>
              <a:gd name="connsiteX8" fmla="*/ 174221 w 2545702"/>
              <a:gd name="connsiteY8" fmla="*/ 0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702" h="1791477">
                <a:moveTo>
                  <a:pt x="174221" y="0"/>
                </a:moveTo>
                <a:lnTo>
                  <a:pt x="2371481" y="0"/>
                </a:lnTo>
                <a:cubicBezTo>
                  <a:pt x="2467701" y="0"/>
                  <a:pt x="2545702" y="78001"/>
                  <a:pt x="2545702" y="174221"/>
                </a:cubicBezTo>
                <a:lnTo>
                  <a:pt x="2545702" y="1617256"/>
                </a:lnTo>
                <a:cubicBezTo>
                  <a:pt x="2545702" y="1713476"/>
                  <a:pt x="2467701" y="1791477"/>
                  <a:pt x="2371481" y="1791477"/>
                </a:cubicBezTo>
                <a:lnTo>
                  <a:pt x="174221" y="1791477"/>
                </a:lnTo>
                <a:cubicBezTo>
                  <a:pt x="78001" y="1791477"/>
                  <a:pt x="0" y="1713476"/>
                  <a:pt x="0" y="1617256"/>
                </a:cubicBezTo>
                <a:lnTo>
                  <a:pt x="0" y="174221"/>
                </a:lnTo>
                <a:cubicBezTo>
                  <a:pt x="0" y="78001"/>
                  <a:pt x="78001" y="0"/>
                  <a:pt x="174221" y="0"/>
                </a:cubicBezTo>
                <a:close/>
              </a:path>
            </a:pathLst>
          </a:custGeom>
          <a:effectLst>
            <a:softEdge rad="31750"/>
          </a:effectLst>
        </p:spPr>
      </p:pic>
      <p:sp>
        <p:nvSpPr>
          <p:cNvPr id="8" name="PHẠM DUYÊN 5 - 9Slide.vn">
            <a:extLst>
              <a:ext uri="{FF2B5EF4-FFF2-40B4-BE49-F238E27FC236}">
                <a16:creationId xmlns:a16="http://schemas.microsoft.com/office/drawing/2014/main" id="{40EA00DE-DA71-B566-0655-637171DC9CF0}"/>
              </a:ext>
            </a:extLst>
          </p:cNvPr>
          <p:cNvSpPr/>
          <p:nvPr/>
        </p:nvSpPr>
        <p:spPr>
          <a:xfrm>
            <a:off x="2357534" y="4419894"/>
            <a:ext cx="2270450" cy="456906"/>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b="1" spc="-80">
                <a:solidFill>
                  <a:schemeClr val="accent5"/>
                </a:solidFill>
                <a:latin typeface="+mj-lt"/>
              </a:rPr>
              <a:t>5 giờ 25 phút</a:t>
            </a:r>
          </a:p>
        </p:txBody>
      </p:sp>
      <p:sp>
        <p:nvSpPr>
          <p:cNvPr id="9" name="PHẠM DUYÊN 6 - 9Slide.vn">
            <a:extLst>
              <a:ext uri="{FF2B5EF4-FFF2-40B4-BE49-F238E27FC236}">
                <a16:creationId xmlns:a16="http://schemas.microsoft.com/office/drawing/2014/main" id="{A1834EC6-FB95-61B4-3F94-3B3BD7C06E15}"/>
              </a:ext>
            </a:extLst>
          </p:cNvPr>
          <p:cNvSpPr/>
          <p:nvPr/>
        </p:nvSpPr>
        <p:spPr>
          <a:xfrm>
            <a:off x="7567126" y="4419894"/>
            <a:ext cx="2270450" cy="456906"/>
          </a:xfrm>
          <a:prstGeom prst="roundRect">
            <a:avLst>
              <a:gd name="adj" fmla="val 14872"/>
            </a:avLst>
          </a:prstGeom>
          <a:solidFill>
            <a:srgbClr val="FADADF"/>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2800" b="1" spc="-100">
                <a:solidFill>
                  <a:schemeClr val="accent5"/>
                </a:solidFill>
                <a:latin typeface="+mj-lt"/>
              </a:rPr>
              <a:t>3 giờ 10 phút</a:t>
            </a:r>
          </a:p>
        </p:txBody>
      </p:sp>
      <p:sp>
        <p:nvSpPr>
          <p:cNvPr id="10" name="PHẠM DUYÊN 7 - 9Slide.vn">
            <a:extLst>
              <a:ext uri="{FF2B5EF4-FFF2-40B4-BE49-F238E27FC236}">
                <a16:creationId xmlns:a16="http://schemas.microsoft.com/office/drawing/2014/main" id="{AA022ACD-63C8-78CC-6BA3-1ECD2FEC4A40}"/>
              </a:ext>
            </a:extLst>
          </p:cNvPr>
          <p:cNvSpPr/>
          <p:nvPr/>
        </p:nvSpPr>
        <p:spPr>
          <a:xfrm>
            <a:off x="444500" y="5094515"/>
            <a:ext cx="11303000" cy="1306285"/>
          </a:xfrm>
          <a:custGeom>
            <a:avLst/>
            <a:gdLst>
              <a:gd name="connsiteX0" fmla="*/ 0 w 5172633"/>
              <a:gd name="connsiteY0" fmla="*/ 0 h 3165640"/>
              <a:gd name="connsiteX1" fmla="*/ 5172633 w 5172633"/>
              <a:gd name="connsiteY1" fmla="*/ 0 h 3165640"/>
              <a:gd name="connsiteX2" fmla="*/ 5172633 w 5172633"/>
              <a:gd name="connsiteY2" fmla="*/ 3165640 h 3165640"/>
              <a:gd name="connsiteX3" fmla="*/ 0 w 5172633"/>
              <a:gd name="connsiteY3" fmla="*/ 3165640 h 3165640"/>
              <a:gd name="connsiteX4" fmla="*/ 0 w 5172633"/>
              <a:gd name="connsiteY4" fmla="*/ 0 h 3165640"/>
              <a:gd name="connsiteX0" fmla="*/ 0 w 5172633"/>
              <a:gd name="connsiteY0" fmla="*/ 201 h 3165841"/>
              <a:gd name="connsiteX1" fmla="*/ 2626041 w 5172633"/>
              <a:gd name="connsiteY1" fmla="*/ 46548 h 3165841"/>
              <a:gd name="connsiteX2" fmla="*/ 5172633 w 5172633"/>
              <a:gd name="connsiteY2" fmla="*/ 201 h 3165841"/>
              <a:gd name="connsiteX3" fmla="*/ 5172633 w 5172633"/>
              <a:gd name="connsiteY3" fmla="*/ 3165841 h 3165841"/>
              <a:gd name="connsiteX4" fmla="*/ 0 w 5172633"/>
              <a:gd name="connsiteY4" fmla="*/ 3165841 h 3165841"/>
              <a:gd name="connsiteX5" fmla="*/ 0 w 5172633"/>
              <a:gd name="connsiteY5" fmla="*/ 201 h 3165841"/>
              <a:gd name="connsiteX0" fmla="*/ 0 w 5172633"/>
              <a:gd name="connsiteY0" fmla="*/ 201 h 3165841"/>
              <a:gd name="connsiteX1" fmla="*/ 2626041 w 5172633"/>
              <a:gd name="connsiteY1" fmla="*/ 46548 h 3165841"/>
              <a:gd name="connsiteX2" fmla="*/ 5172633 w 5172633"/>
              <a:gd name="connsiteY2" fmla="*/ 201 h 3165841"/>
              <a:gd name="connsiteX3" fmla="*/ 5078955 w 5172633"/>
              <a:gd name="connsiteY3" fmla="*/ 1425406 h 3165841"/>
              <a:gd name="connsiteX4" fmla="*/ 5172633 w 5172633"/>
              <a:gd name="connsiteY4" fmla="*/ 3165841 h 3165841"/>
              <a:gd name="connsiteX5" fmla="*/ 0 w 5172633"/>
              <a:gd name="connsiteY5" fmla="*/ 3165841 h 3165841"/>
              <a:gd name="connsiteX6" fmla="*/ 0 w 5172633"/>
              <a:gd name="connsiteY6" fmla="*/ 201 h 3165841"/>
              <a:gd name="connsiteX0" fmla="*/ 0 w 5172633"/>
              <a:gd name="connsiteY0" fmla="*/ 201 h 3165843"/>
              <a:gd name="connsiteX1" fmla="*/ 2626041 w 5172633"/>
              <a:gd name="connsiteY1" fmla="*/ 46548 h 3165843"/>
              <a:gd name="connsiteX2" fmla="*/ 5172633 w 5172633"/>
              <a:gd name="connsiteY2" fmla="*/ 201 h 3165843"/>
              <a:gd name="connsiteX3" fmla="*/ 5078955 w 5172633"/>
              <a:gd name="connsiteY3" fmla="*/ 1425406 h 3165843"/>
              <a:gd name="connsiteX4" fmla="*/ 5172633 w 5172633"/>
              <a:gd name="connsiteY4" fmla="*/ 3165841 h 3165843"/>
              <a:gd name="connsiteX5" fmla="*/ 2538955 w 5172633"/>
              <a:gd name="connsiteY5" fmla="*/ 3109063 h 3165843"/>
              <a:gd name="connsiteX6" fmla="*/ 0 w 5172633"/>
              <a:gd name="connsiteY6" fmla="*/ 3165841 h 3165843"/>
              <a:gd name="connsiteX7" fmla="*/ 0 w 5172633"/>
              <a:gd name="connsiteY7" fmla="*/ 201 h 3165843"/>
              <a:gd name="connsiteX0" fmla="*/ 202 w 5172835"/>
              <a:gd name="connsiteY0" fmla="*/ 201 h 3165843"/>
              <a:gd name="connsiteX1" fmla="*/ 2626243 w 5172835"/>
              <a:gd name="connsiteY1" fmla="*/ 46548 h 3165843"/>
              <a:gd name="connsiteX2" fmla="*/ 5172835 w 5172835"/>
              <a:gd name="connsiteY2" fmla="*/ 201 h 3165843"/>
              <a:gd name="connsiteX3" fmla="*/ 5079157 w 5172835"/>
              <a:gd name="connsiteY3" fmla="*/ 1425406 h 3165843"/>
              <a:gd name="connsiteX4" fmla="*/ 5172835 w 5172835"/>
              <a:gd name="connsiteY4" fmla="*/ 3165841 h 3165843"/>
              <a:gd name="connsiteX5" fmla="*/ 2539157 w 5172835"/>
              <a:gd name="connsiteY5" fmla="*/ 3109063 h 3165843"/>
              <a:gd name="connsiteX6" fmla="*/ 202 w 5172835"/>
              <a:gd name="connsiteY6" fmla="*/ 3165841 h 3165843"/>
              <a:gd name="connsiteX7" fmla="*/ 86243 w 5172835"/>
              <a:gd name="connsiteY7" fmla="*/ 1512492 h 3165843"/>
              <a:gd name="connsiteX8" fmla="*/ 202 w 5172835"/>
              <a:gd name="connsiteY8" fmla="*/ 201 h 3165843"/>
              <a:gd name="connsiteX0" fmla="*/ 557 w 5173190"/>
              <a:gd name="connsiteY0" fmla="*/ 201 h 3165843"/>
              <a:gd name="connsiteX1" fmla="*/ 2626598 w 5173190"/>
              <a:gd name="connsiteY1" fmla="*/ 46548 h 3165843"/>
              <a:gd name="connsiteX2" fmla="*/ 5173190 w 5173190"/>
              <a:gd name="connsiteY2" fmla="*/ 201 h 3165843"/>
              <a:gd name="connsiteX3" fmla="*/ 5079512 w 5173190"/>
              <a:gd name="connsiteY3" fmla="*/ 1425406 h 3165843"/>
              <a:gd name="connsiteX4" fmla="*/ 5173190 w 5173190"/>
              <a:gd name="connsiteY4" fmla="*/ 3165841 h 3165843"/>
              <a:gd name="connsiteX5" fmla="*/ 2539512 w 5173190"/>
              <a:gd name="connsiteY5" fmla="*/ 3109063 h 3165843"/>
              <a:gd name="connsiteX6" fmla="*/ 557 w 5173190"/>
              <a:gd name="connsiteY6" fmla="*/ 3165841 h 3165843"/>
              <a:gd name="connsiteX7" fmla="*/ 22993 w 5173190"/>
              <a:gd name="connsiteY7" fmla="*/ 1501962 h 3165843"/>
              <a:gd name="connsiteX8" fmla="*/ 557 w 5173190"/>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079291 w 5172969"/>
              <a:gd name="connsiteY3" fmla="*/ 1425406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 name="connsiteX0" fmla="*/ 336 w 5172969"/>
              <a:gd name="connsiteY0" fmla="*/ 201 h 3165843"/>
              <a:gd name="connsiteX1" fmla="*/ 2626377 w 5172969"/>
              <a:gd name="connsiteY1" fmla="*/ 46548 h 3165843"/>
              <a:gd name="connsiteX2" fmla="*/ 5172969 w 5172969"/>
              <a:gd name="connsiteY2" fmla="*/ 201 h 3165843"/>
              <a:gd name="connsiteX3" fmla="*/ 5103143 w 5172969"/>
              <a:gd name="connsiteY3" fmla="*/ 1435938 h 3165843"/>
              <a:gd name="connsiteX4" fmla="*/ 5172969 w 5172969"/>
              <a:gd name="connsiteY4" fmla="*/ 3165841 h 3165843"/>
              <a:gd name="connsiteX5" fmla="*/ 2539291 w 5172969"/>
              <a:gd name="connsiteY5" fmla="*/ 3109063 h 3165843"/>
              <a:gd name="connsiteX6" fmla="*/ 336 w 5172969"/>
              <a:gd name="connsiteY6" fmla="*/ 3165841 h 3165843"/>
              <a:gd name="connsiteX7" fmla="*/ 46623 w 5172969"/>
              <a:gd name="connsiteY7" fmla="*/ 1501962 h 3165843"/>
              <a:gd name="connsiteX8" fmla="*/ 336 w 5172969"/>
              <a:gd name="connsiteY8" fmla="*/ 201 h 31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2969" h="3165843">
                <a:moveTo>
                  <a:pt x="336" y="201"/>
                </a:moveTo>
                <a:cubicBezTo>
                  <a:pt x="851492" y="-3702"/>
                  <a:pt x="1775221" y="50451"/>
                  <a:pt x="2626377" y="46548"/>
                </a:cubicBezTo>
                <a:lnTo>
                  <a:pt x="5172969" y="201"/>
                </a:lnTo>
                <a:cubicBezTo>
                  <a:pt x="5165933" y="480107"/>
                  <a:pt x="5110179" y="956032"/>
                  <a:pt x="5103143" y="1435938"/>
                </a:cubicBezTo>
                <a:lnTo>
                  <a:pt x="5172969" y="3165841"/>
                </a:lnTo>
                <a:cubicBezTo>
                  <a:pt x="4295076" y="3166267"/>
                  <a:pt x="3417184" y="3108637"/>
                  <a:pt x="2539291" y="3109063"/>
                </a:cubicBezTo>
                <a:lnTo>
                  <a:pt x="336" y="3165841"/>
                </a:lnTo>
                <a:cubicBezTo>
                  <a:pt x="-4850" y="2600210"/>
                  <a:pt x="51809" y="2067593"/>
                  <a:pt x="46623" y="1501962"/>
                </a:cubicBezTo>
                <a:cubicBezTo>
                  <a:pt x="17943" y="997865"/>
                  <a:pt x="29016" y="504298"/>
                  <a:pt x="336" y="201"/>
                </a:cubicBezTo>
                <a:close/>
              </a:path>
            </a:pathLst>
          </a:custGeom>
          <a:gradFill>
            <a:gsLst>
              <a:gs pos="65000">
                <a:schemeClr val="bg1"/>
              </a:gs>
              <a:gs pos="100000">
                <a:srgbClr val="D9EBFF"/>
              </a:gs>
            </a:gsLst>
            <a:lin ang="5400000" scaled="1"/>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1" name="PHẠM DUYÊN 8 - 9Slide.vn">
            <a:extLst>
              <a:ext uri="{FF2B5EF4-FFF2-40B4-BE49-F238E27FC236}">
                <a16:creationId xmlns:a16="http://schemas.microsoft.com/office/drawing/2014/main" id="{3616AA53-F715-761D-C1F9-56CA311CD3DB}"/>
              </a:ext>
            </a:extLst>
          </p:cNvPr>
          <p:cNvSpPr txBox="1"/>
          <p:nvPr/>
        </p:nvSpPr>
        <p:spPr>
          <a:xfrm>
            <a:off x="684244" y="5206932"/>
            <a:ext cx="10795000" cy="1081450"/>
          </a:xfrm>
          <a:prstGeom prst="rect">
            <a:avLst/>
          </a:prstGeom>
          <a:noFill/>
        </p:spPr>
        <p:txBody>
          <a:bodyPr wrap="square" rtlCol="0">
            <a:spAutoFit/>
          </a:bodyPr>
          <a:lstStyle/>
          <a:p>
            <a:pPr>
              <a:lnSpc>
                <a:spcPct val="120000"/>
              </a:lnSpc>
            </a:pPr>
            <a:r>
              <a:rPr lang="en-US" sz="2800" spc="-80" dirty="0">
                <a:solidFill>
                  <a:srgbClr val="0070C0"/>
                </a:solidFill>
                <a:latin typeface="+mj-lt"/>
              </a:rPr>
              <a:t>b</a:t>
            </a:r>
            <a:r>
              <a:rPr lang="vi-VN" sz="2800" spc="-80" dirty="0">
                <a:solidFill>
                  <a:srgbClr val="0070C0"/>
                </a:solidFill>
                <a:latin typeface="+mj-lt"/>
              </a:rPr>
              <a:t>) Mai</a:t>
            </a:r>
            <a:r>
              <a:rPr lang="vi-VN" sz="2800" spc="-80" dirty="0">
                <a:solidFill>
                  <a:schemeClr val="accent3"/>
                </a:solidFill>
                <a:latin typeface="+mj-lt"/>
              </a:rPr>
              <a:t> </a:t>
            </a:r>
            <a:r>
              <a:rPr lang="en-US" sz="2800" spc="-80" dirty="0" err="1">
                <a:solidFill>
                  <a:srgbClr val="0070C0"/>
                </a:solidFill>
                <a:latin typeface="+mj-lt"/>
              </a:rPr>
              <a:t>gấp</a:t>
            </a:r>
            <a:r>
              <a:rPr lang="en-US" sz="2800" spc="-80" dirty="0">
                <a:solidFill>
                  <a:srgbClr val="0070C0"/>
                </a:solidFill>
                <a:latin typeface="+mj-lt"/>
              </a:rPr>
              <a:t> </a:t>
            </a:r>
            <a:r>
              <a:rPr lang="en-US" sz="2800" spc="-80" dirty="0" err="1">
                <a:solidFill>
                  <a:srgbClr val="0070C0"/>
                </a:solidFill>
                <a:latin typeface="+mj-lt"/>
              </a:rPr>
              <a:t>quần</a:t>
            </a:r>
            <a:r>
              <a:rPr lang="en-US" sz="2800" spc="-80" dirty="0">
                <a:solidFill>
                  <a:srgbClr val="0070C0"/>
                </a:solidFill>
                <a:latin typeface="+mj-lt"/>
              </a:rPr>
              <a:t> </a:t>
            </a:r>
            <a:r>
              <a:rPr lang="en-US" sz="2800" spc="-80" dirty="0" err="1">
                <a:solidFill>
                  <a:srgbClr val="0070C0"/>
                </a:solidFill>
                <a:latin typeface="+mj-lt"/>
              </a:rPr>
              <a:t>áo</a:t>
            </a:r>
            <a:r>
              <a:rPr lang="en-US" sz="2800" spc="-80" dirty="0">
                <a:solidFill>
                  <a:srgbClr val="0070C0"/>
                </a:solidFill>
                <a:latin typeface="+mj-lt"/>
              </a:rPr>
              <a:t> l</a:t>
            </a:r>
            <a:r>
              <a:rPr lang="vi-VN" sz="2800" spc="-80" dirty="0">
                <a:solidFill>
                  <a:srgbClr val="0070C0"/>
                </a:solidFill>
                <a:latin typeface="+mj-lt"/>
              </a:rPr>
              <a:t>úc </a:t>
            </a:r>
            <a:r>
              <a:rPr lang="en-US" sz="2800" spc="-80" dirty="0">
                <a:solidFill>
                  <a:schemeClr val="accent3"/>
                </a:solidFill>
                <a:latin typeface="+mj-lt"/>
              </a:rPr>
              <a:t>5</a:t>
            </a:r>
            <a:r>
              <a:rPr lang="vi-VN" sz="2800" spc="-80" dirty="0">
                <a:solidFill>
                  <a:schemeClr val="accent3"/>
                </a:solidFill>
                <a:latin typeface="+mj-lt"/>
              </a:rPr>
              <a:t> giờ </a:t>
            </a:r>
            <a:r>
              <a:rPr lang="en-US" sz="2800" spc="-80" dirty="0">
                <a:solidFill>
                  <a:schemeClr val="accent3"/>
                </a:solidFill>
                <a:latin typeface="+mj-lt"/>
              </a:rPr>
              <a:t>25</a:t>
            </a:r>
            <a:r>
              <a:rPr lang="vi-VN" sz="2800" spc="-80" dirty="0">
                <a:solidFill>
                  <a:schemeClr val="accent3"/>
                </a:solidFill>
                <a:latin typeface="+mj-lt"/>
              </a:rPr>
              <a:t> phút</a:t>
            </a:r>
            <a:r>
              <a:rPr lang="vi-VN" sz="2800" spc="-80" dirty="0">
                <a:solidFill>
                  <a:srgbClr val="0070C0"/>
                </a:solidFill>
                <a:latin typeface="+mj-lt"/>
              </a:rPr>
              <a:t> và </a:t>
            </a:r>
            <a:r>
              <a:rPr lang="en-US" sz="2800" spc="-80" dirty="0" err="1">
                <a:solidFill>
                  <a:srgbClr val="0070C0"/>
                </a:solidFill>
                <a:latin typeface="+mj-lt"/>
              </a:rPr>
              <a:t>làm</a:t>
            </a:r>
            <a:r>
              <a:rPr lang="vi-VN" sz="2800" spc="-80" dirty="0">
                <a:solidFill>
                  <a:srgbClr val="0070C0"/>
                </a:solidFill>
                <a:latin typeface="+mj-lt"/>
              </a:rPr>
              <a:t> </a:t>
            </a:r>
            <a:r>
              <a:rPr lang="en-US" sz="2800" spc="-80" dirty="0">
                <a:solidFill>
                  <a:srgbClr val="0070C0"/>
                </a:solidFill>
                <a:latin typeface="+mj-lt"/>
              </a:rPr>
              <a:t> bánh </a:t>
            </a:r>
            <a:r>
              <a:rPr lang="vi-VN" sz="2800" spc="-80" dirty="0">
                <a:solidFill>
                  <a:srgbClr val="0070C0"/>
                </a:solidFill>
                <a:latin typeface="+mj-lt"/>
              </a:rPr>
              <a:t>lúc </a:t>
            </a:r>
            <a:r>
              <a:rPr lang="en-US" sz="2800" spc="-80" dirty="0">
                <a:solidFill>
                  <a:schemeClr val="accent3"/>
                </a:solidFill>
                <a:latin typeface="+mj-lt"/>
              </a:rPr>
              <a:t>3</a:t>
            </a:r>
            <a:r>
              <a:rPr lang="vi-VN" sz="2800" spc="-80" dirty="0">
                <a:solidFill>
                  <a:schemeClr val="accent3"/>
                </a:solidFill>
                <a:latin typeface="+mj-lt"/>
              </a:rPr>
              <a:t> giờ </a:t>
            </a:r>
            <a:r>
              <a:rPr lang="en-US" sz="2800" spc="-80" dirty="0">
                <a:solidFill>
                  <a:schemeClr val="accent3"/>
                </a:solidFill>
                <a:latin typeface="+mj-lt"/>
              </a:rPr>
              <a:t>10</a:t>
            </a:r>
            <a:r>
              <a:rPr lang="vi-VN" sz="2800" spc="-80" dirty="0">
                <a:solidFill>
                  <a:schemeClr val="accent3"/>
                </a:solidFill>
                <a:latin typeface="+mj-lt"/>
              </a:rPr>
              <a:t> phút</a:t>
            </a:r>
            <a:r>
              <a:rPr lang="vi-VN" sz="2800" spc="-80" dirty="0">
                <a:solidFill>
                  <a:srgbClr val="0070C0"/>
                </a:solidFill>
                <a:latin typeface="+mj-lt"/>
              </a:rPr>
              <a:t>.</a:t>
            </a:r>
          </a:p>
          <a:p>
            <a:pPr>
              <a:lnSpc>
                <a:spcPct val="120000"/>
              </a:lnSpc>
            </a:pPr>
            <a:r>
              <a:rPr lang="en-US" sz="2800" spc="-80" dirty="0">
                <a:solidFill>
                  <a:srgbClr val="0070C0"/>
                </a:solidFill>
                <a:latin typeface="+mj-lt"/>
              </a:rPr>
              <a:t>     </a:t>
            </a:r>
            <a:r>
              <a:rPr lang="vi-VN" sz="2800" spc="-80" dirty="0">
                <a:solidFill>
                  <a:srgbClr val="0070C0"/>
                </a:solidFill>
                <a:latin typeface="+mj-lt"/>
              </a:rPr>
              <a:t>Vậy Mai </a:t>
            </a:r>
            <a:r>
              <a:rPr lang="en-US" sz="2800" spc="-80" dirty="0" err="1">
                <a:solidFill>
                  <a:srgbClr val="0070C0"/>
                </a:solidFill>
                <a:latin typeface="+mj-lt"/>
              </a:rPr>
              <a:t>đã</a:t>
            </a:r>
            <a:r>
              <a:rPr lang="en-US" sz="2800" spc="-80" dirty="0">
                <a:solidFill>
                  <a:srgbClr val="0070C0"/>
                </a:solidFill>
                <a:latin typeface="+mj-lt"/>
              </a:rPr>
              <a:t> </a:t>
            </a:r>
            <a:r>
              <a:rPr lang="en-US" sz="2800" spc="-80" dirty="0" err="1">
                <a:solidFill>
                  <a:srgbClr val="0070C0"/>
                </a:solidFill>
                <a:latin typeface="+mj-lt"/>
              </a:rPr>
              <a:t>gấp</a:t>
            </a:r>
            <a:r>
              <a:rPr lang="en-US" sz="2800" spc="-80" dirty="0">
                <a:solidFill>
                  <a:srgbClr val="0070C0"/>
                </a:solidFill>
                <a:latin typeface="+mj-lt"/>
              </a:rPr>
              <a:t> </a:t>
            </a:r>
            <a:r>
              <a:rPr lang="en-US" sz="2800" spc="-80" dirty="0" err="1">
                <a:solidFill>
                  <a:srgbClr val="0070C0"/>
                </a:solidFill>
                <a:latin typeface="+mj-lt"/>
              </a:rPr>
              <a:t>quần</a:t>
            </a:r>
            <a:r>
              <a:rPr lang="en-US" sz="2800" spc="-80" dirty="0">
                <a:solidFill>
                  <a:srgbClr val="0070C0"/>
                </a:solidFill>
                <a:latin typeface="+mj-lt"/>
              </a:rPr>
              <a:t> </a:t>
            </a:r>
            <a:r>
              <a:rPr lang="en-US" sz="2800" spc="-80" dirty="0" err="1">
                <a:solidFill>
                  <a:srgbClr val="0070C0"/>
                </a:solidFill>
                <a:latin typeface="+mj-lt"/>
              </a:rPr>
              <a:t>áo</a:t>
            </a:r>
            <a:r>
              <a:rPr lang="en-US" sz="2800" spc="-80" dirty="0">
                <a:solidFill>
                  <a:srgbClr val="0070C0"/>
                </a:solidFill>
                <a:latin typeface="+mj-lt"/>
              </a:rPr>
              <a:t> </a:t>
            </a:r>
            <a:r>
              <a:rPr lang="en-US" sz="2800" spc="-80" dirty="0" err="1">
                <a:solidFill>
                  <a:srgbClr val="0070C0"/>
                </a:solidFill>
                <a:latin typeface="+mj-lt"/>
              </a:rPr>
              <a:t>sau</a:t>
            </a:r>
            <a:r>
              <a:rPr lang="en-US" sz="2800" spc="-80" dirty="0">
                <a:solidFill>
                  <a:srgbClr val="0070C0"/>
                </a:solidFill>
                <a:latin typeface="+mj-lt"/>
              </a:rPr>
              <a:t> </a:t>
            </a:r>
            <a:r>
              <a:rPr lang="en-US" sz="2800" spc="-80" dirty="0" err="1">
                <a:solidFill>
                  <a:srgbClr val="0070C0"/>
                </a:solidFill>
                <a:latin typeface="+mj-lt"/>
              </a:rPr>
              <a:t>khi</a:t>
            </a:r>
            <a:r>
              <a:rPr lang="en-US" sz="2800" spc="-80" dirty="0">
                <a:solidFill>
                  <a:srgbClr val="0070C0"/>
                </a:solidFill>
                <a:latin typeface="+mj-lt"/>
              </a:rPr>
              <a:t> </a:t>
            </a:r>
            <a:r>
              <a:rPr lang="en-US" sz="2800" spc="-80" dirty="0" err="1">
                <a:solidFill>
                  <a:srgbClr val="0070C0"/>
                </a:solidFill>
                <a:latin typeface="+mj-lt"/>
              </a:rPr>
              <a:t>làm</a:t>
            </a:r>
            <a:r>
              <a:rPr lang="en-US" sz="2800" spc="-80" dirty="0">
                <a:solidFill>
                  <a:srgbClr val="0070C0"/>
                </a:solidFill>
                <a:latin typeface="+mj-lt"/>
              </a:rPr>
              <a:t> bánh.</a:t>
            </a:r>
            <a:endParaRPr lang="vi-VN" sz="2800" spc="-80" dirty="0">
              <a:solidFill>
                <a:srgbClr val="0070C0"/>
              </a:solidFill>
              <a:latin typeface="+mj-lt"/>
            </a:endParaRPr>
          </a:p>
        </p:txBody>
      </p:sp>
    </p:spTree>
    <p:extLst>
      <p:ext uri="{BB962C8B-B14F-4D97-AF65-F5344CB8AC3E}">
        <p14:creationId xmlns:p14="http://schemas.microsoft.com/office/powerpoint/2010/main" val="2870920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1000"/>
                                        <p:tgtEl>
                                          <p:spTgt spid="3"/>
                                        </p:tgtEl>
                                      </p:cBhvr>
                                    </p:animEffect>
                                  </p:childTnLst>
                                </p:cTn>
                              </p:par>
                            </p:childTnLst>
                          </p:cTn>
                        </p:par>
                        <p:par>
                          <p:cTn id="14" fill="hold">
                            <p:stCondLst>
                              <p:cond delay="2000"/>
                            </p:stCondLst>
                            <p:childTnLst>
                              <p:par>
                                <p:cTn id="15" presetID="18" presetClass="entr" presetSubtype="1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ppt_x</p:attrName>
                                        </p:attrNameLst>
                                      </p:cBhvr>
                                      <p:tavLst>
                                        <p:tav tm="0">
                                          <p:val>
                                            <p:strVal val="#ppt_x-#ppt_w*1.125000"/>
                                          </p:val>
                                        </p:tav>
                                        <p:tav tm="100000">
                                          <p:val>
                                            <p:strVal val="#ppt_x"/>
                                          </p:val>
                                        </p:tav>
                                      </p:tavLst>
                                    </p:anim>
                                    <p:animEffect transition="in" filter="wipe(righ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p:tgtEl>
                                          <p:spTgt spid="9"/>
                                        </p:tgtEl>
                                        <p:attrNameLst>
                                          <p:attrName>ppt_x</p:attrName>
                                        </p:attrNameLst>
                                      </p:cBhvr>
                                      <p:tavLst>
                                        <p:tav tm="0">
                                          <p:val>
                                            <p:strVal val="#ppt_x-#ppt_w*1.125000"/>
                                          </p:val>
                                        </p:tav>
                                        <p:tav tm="100000">
                                          <p:val>
                                            <p:strVal val="#ppt_x"/>
                                          </p:val>
                                        </p:tav>
                                      </p:tavLst>
                                    </p:anim>
                                    <p:animEffect transition="in" filter="wipe(righ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1948</TotalTime>
  <Words>864</Words>
  <Application>Microsoft Office PowerPoint</Application>
  <PresentationFormat>Widescreen</PresentationFormat>
  <Paragraphs>128</Paragraphs>
  <Slides>20</Slides>
  <Notes>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UTM Showcard</vt:lpstr>
      <vt:lpstr>Calibri</vt:lpstr>
      <vt:lpstr>Arial</vt:lpstr>
      <vt:lpstr>#9Slide03 BoosterNextFYBlack</vt:lpstr>
      <vt:lpstr>UTM Guanine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EHEHEHE</cp:lastModifiedBy>
  <cp:revision>990</cp:revision>
  <cp:lastPrinted>2023-03-15T13:20:28Z</cp:lastPrinted>
  <dcterms:created xsi:type="dcterms:W3CDTF">2021-11-18T08:18:08Z</dcterms:created>
  <dcterms:modified xsi:type="dcterms:W3CDTF">2026-04-06T14:56:50Z</dcterms:modified>
  <cp:category>9Slide.vn</cp:category>
</cp:coreProperties>
</file>