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xml" ContentType="application/vnd.openxmlformats-officedocument.presentationml.notesSlide+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 id="2147483693" r:id="rId4"/>
  </p:sldMasterIdLst>
  <p:notesMasterIdLst>
    <p:notesMasterId r:id="rId28"/>
  </p:notesMasterIdLst>
  <p:sldIdLst>
    <p:sldId id="319" r:id="rId5"/>
    <p:sldId id="472" r:id="rId6"/>
    <p:sldId id="474" r:id="rId7"/>
    <p:sldId id="763" r:id="rId8"/>
    <p:sldId id="288" r:id="rId9"/>
    <p:sldId id="320" r:id="rId10"/>
    <p:sldId id="510" r:id="rId11"/>
    <p:sldId id="333" r:id="rId12"/>
    <p:sldId id="298" r:id="rId13"/>
    <p:sldId id="515" r:id="rId14"/>
    <p:sldId id="765" r:id="rId15"/>
    <p:sldId id="766" r:id="rId16"/>
    <p:sldId id="768" r:id="rId17"/>
    <p:sldId id="764" r:id="rId18"/>
    <p:sldId id="523" r:id="rId19"/>
    <p:sldId id="257" r:id="rId20"/>
    <p:sldId id="259" r:id="rId21"/>
    <p:sldId id="524" r:id="rId22"/>
    <p:sldId id="260" r:id="rId23"/>
    <p:sldId id="525" r:id="rId24"/>
    <p:sldId id="337" r:id="rId25"/>
    <p:sldId id="761" r:id="rId26"/>
    <p:sldId id="7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10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10.9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6085 3803 0,'33'0'63,"1"0"-63,-1 0 15,0 0-15,0 0 16,0 0-16,33 0 16,33 0-1,34 0 1,-67 0-16,66 0 15,-66 0-15,66 0 32,100-33-32,-67 33 15,-132 0-15,67 0 16,-34 0-16,0 0 0,-33 0 16,33 0 15,99 0-16,-32 0-15,-100 0 16,0 0-16,33 0 16,-33 0-1,0 0 1,0 0-16,133 0 16,-67 0-1,33 0-15,-33 0 0,1 0 16,-34 0-16,0 0 15,33 0 1,0 0 15,-33 0-15,34 0 0,32 0-16,0-33 15,-33 33-15,-65 0 0,32 0 16,-33 0 15,0 0-31,33 0 16,33 0-16,33-33 15,166 0 1,-232 33 0,-33 0-16,33-33 15,-32 33 1,-1 0-16,33 0 15,-33 0 17,0 0-17,0 0-15,0 0 78,33 0-62,-33 0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17.9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6052 4101 0,'33'0'47,"67"0"-32,32 0 1,33 0-16,166 0 31,-99 0-31,32 0 16,265 0-1,-132 0 1,-364 0 0,33 0-1,-33 0 1,34 0-1,98 0-15,33 0 16,100 0 0,132 0-16,-232 0 15,-65 0 1,-1 0-16,-99 0 16,0 0-1,33 0 1,0 0-1,-32 0-15,32 0 16,66 0 0,-66 0-1,33 0 1,1 0 0,-67 0-16,33 0 15,33 0 1,33 0-1,-66 0 1,-33 0 0,1 0-1,-1 0 1,0 0-16,66 0 16,132 0 15,-164 0-31,32 0 15,-66 0-15,0 0 16,33 0-16,0 0 16,-33 0-1,0 0 1,34 0 0,-1 0-16,33 0 0,-66 33 15,0-33 16</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20.9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1488 4729 0,'33'0'78,"0"0"-78,67 0 16,-1 0-16,99 0 15,34 0 17,-1 0-17,-131 0 1,32 0-16,-33 34 16,0-34-16,-33 0 15,67 0-15,131 0 16,1 0-16,-166 0 15,0 0 17,1 0-32,-34 0 0,99 0 0,-99 66 15,100-33-15,197 0 32,-263-33-17,65 0 1,-66 0-16,-33 0 15,-33 0-15,0 0 0,1 0 16,-1 0 0,0 0-1,33 0-15,0 0 16,0 0-16,33 0 16,34 0-16,32 0 15,-33 0 1,-99 0-16,67 0 15,-34 0-15,-33 0 16,0 0-16,66 0 16,33 0-1,-32 0 1,-67 0 0,0 0-16,0 0 62,0 0-62,33 0 16,33 0-1,-33 0-15,34 0 16,-1 0 15,0 0-31,-33 0 16,-33 0-16,0 0 0,33 0 15,-32 0 32,65 0-31,-33 0 0,-33 0-16,33 0 15,-33 0-15,33 0 47,1 0-31,32 0-1,66 0-15,-132 0 16</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23.6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10418 4002 0,'33'0'109,"33"0"-93,33 0-1,-66 0 1,67 0-16,98 0 16,-165 0-16,66 0 15,-66 0-15,1 0 16,-1 0-16,0 0 62,0 0-46,33 0 0,0 0-1,-33 0 1,33 0-16,-33 0 94,34 0-79,-34 0 1,33 0-16,0 0 78,-33 0-62,0 33-16,33 0 15,-33-33 1,0 0 109,0 0-109,0 0 62,1 0-63,-1 0 1,0 0 62</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25.0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10947 3737 0,'66'0'47,"-33"33"-32,0-33 1,0 0 0,34 0-16,65 0 15,0 0 1,-66 0 0,1 0-1,-1 0-15,0 0 16,0 0-16,0 0 15,133 0-15,-34 0 16,-132 0 0,0 0-1,0 0 48,0 0-48,0 0 48</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3:28.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1455 4895 0,'33'0'94,"133"0"-79,-100 0 1,165 0-16,-131 0 15,164 0 1,133 0 0,-199 0-1,-165 0-15,34 0 16,-34 0 15,66 0-15,132 0-1,67 0-15,-99 0 16,-34 0 0,-132 0-1,0 0 1,33 0 0,0 0-1,0 0-15,100 0 16,-100 0-1,0 0 1,0 0 15,-33 0-15,100 0 0,-67 0-1,99 0-15,166 0 16,-166 0-16,-99 0 15,-33 0-15,1 0 16,-1 0 0,0 0-1,0 0-15,66 0 16,-33 0-16,-33 0 16,33 0-16,-33 0 15,0 0 16,1 0-31,32 0 16,-33 0 0,0 0-16,0 0 15,33 0-15,0 0 16,0 0-16,67 0 16,-100 0-1,0 0 16,0 0-15,33 0 0,0 0-16,0 0 15,34 0 1,-34 0 0,-33 0 15,33 0-16,-33 0 1,0 0-16,66 0 16,-66 0-1,0 0-15,0 0 63,1 0-48,-1 0 32,33 0-31,-33 0 0,33 0 77,-33 0-77,33 0-16,-33 0 62,0 0-62,0 0 16,1 0 0,-1 0-16</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25-04-16T08:44:04.595"/>
    </inkml:context>
    <inkml:brush xml:id="br0">
      <inkml:brushProperty name="width" value="0.05292" units="cm"/>
      <inkml:brushProperty name="height" value="0.05292" units="cm"/>
      <inkml:brushProperty name="color" value="#FF0000"/>
    </inkml:brush>
  </inkml:definitions>
  <inkml:trace contextRef="#ctx0" brushRef="#br0">1521 7607 0,'33'0'203,"34"-33"-187,-34 33 0,33-33-16,0 33 62,0 0-46,-33 0-16,133 0 15,-1 0 17,-99 0-17,0 0 1,-33 0 15,33 0-31,100 0 16,-100 0-1,33 0 1,-66 0-16,99 0 0,-32 0 16,-67 0-16,66 0 15,-66 0 1,0 0 31,66 0-32,-66 0-15,133 0 16,-133 0 0,33 0-16,0 0 15,33 0 17,34 0-32,65 0 0,-132 0 15,-33 0 16,0 0-31,0 0 16,34 0-16,-34 0 0,99 0 16,33 0-1,-65 0 1,-1 0-16,-33 0 16,0 0-16,0 0 15,-33 0-15,0 0 16,100 0 15,-1 0-31,-33 0 16,-33 0-16,67 0 15,32 0-15,33 0 16,-32 0 0,-133 0 30,99 33-30,-33-33-16,34 0 16,131 0-1,-165 0-15,-32 0 16,-34 0-16,0 0 16,0 0-16,33 0 31,0 0-31,33 0 15,-33 0 1,100 0-16,-34 0 16,0 0-16,-32 0 15,-67 0-15,132 0 16,-99 0-16,0 0 16,34 0 15,164 0-31,-32 0 15,65 0-15,-131 0 16,-67 0 0,0 0-16,-66 0 15,0 0-15,100 0 16,-1 0 15,66 0-31,-98 0 16,-34 0-1,-33 0 17,0 0-17,0 0-15,66 0 16,66 0 0,34 0-16,-34 0 15,-99 0-15,100 0 16,165 0-16,-232 0 15,-66 0 1,0 0 0,0 0-16,33 0 15,33 0-15,34 0 0,230 0 32,1 0-17,-265 0 1,-65 0-16,-1 0 15,33 0 17,-33 0-32,132 0 15,-99 0 1,34 0 0,-34 0-16,0 0 0,0 0 15,-33 0 1,0 0-1,0 0 1,33 0 0,0 0-16,1 0 0,65 0 15,-66 0-15,99 0 16,-65 0 0,-67 0-1,0 0 1,0 0-16,66 0 15,100 0 1,-34 0 0,-33 0-16,-33 0 15,-32 0-15,-34 0 32,0 0-1,0 0-16,33 0-15,0 0 16,-33 0 0,33 0-16,0 0 15,-33 0 1,1 0 15,-1 0-31,33 0 16,66 0-1,0 0 1,-99 0 0,1-33-1,65 33-15,-33 0 32,-33 0-32,165 0 15,-32 0 16,-67 0-31,-33 0 16,-33 0-16,0 0 109</inkml:trace>
  <inkml:trace contextRef="#ctx0" brushRef="#br0" timeOffset="4069.9095">992 8467 0,'33'0'188,"0"0"-173,0 0-15,0 0 16,1 0-16,32 0 15,-33 0-15,33 0 16,66 0-16,34 0 16,-34 0-1,-33 0 1,-66 0 0,0 0-1,33 0 1,1 0-16,164 33 15,1-33 1,-133 0 0,33 0-1,-99 0-15,66 0 0,-66 0 32,34 0-17,65 0 1,-99 0-16,99 0 15,1 0-15,-34 0 0,-33 0 16,66 0 0,-66 0 15,0 0-15,1 33-16,-1-33 15,132 0 1,-32 0-16,-100 0 15,-33 0 32,0 0-31,66 0 0,0 0-16,133 0 15,-100 0 16,100 0-15,-100 0-16,33 0 16,-32 0-1,-34 0 1,-33 0-16,132 0 16,1 0-16,65 0 0,232 0 15,-231-33 1,-232 33 31,0 0-47,33 0 15,34 0-15,197 0 16,-198 0 0,100-99-1,-133 99-15,66-34 0,-99 34 16,0 0-16,34 0 15,65 0 1,33 0 0,-32 0-1,-34 0-15,-33 0 16,33 0-16,0 0 0,34 0 16,-100 0-1,33 0 32,0 0-47,66 0 16,-32 0-16,131 0 15,-165 0 17,33 0-17,1 0-15,-67 0 0,0 0 16,33 0-16,33 0 15,100 0 1,-133 0-16,66 0 16,-33 0-16,33 0 15,-32 0-15,-34 0 16,66 0 0,-66 0-16,34 0 15,-67 0 1,264 34-1,-32-1 1,-1-33 0,-98 0-1,65 0-15,-65 0 0,-100 0 16,0 0-16,-33 0 16,0 0 15,0 0-31,33 0 15,34 0-15,32 33 16,0-33 0,-66 0-16,67 0 15,263 0 1,-32 0-16,-298 0 16,-33 0-1,1 0 1,32 0-16,66 0 15,0 0 17,-33 0-17,-65 0 17,-1 0-17,66 0-15,132 33 16,-131 0-1,65-33-15,-33 0 16,-66 0-16,-33 0 16,1 0-16,-1 0 78,33 0-63,-33 0 1,0 0-16,0 0 16,66 0-1,-66 0 1,0 0-16,33 0 16,1 0-1,-34 0 1,0 0-1,33 0 79</inkml:trace>
  <inkml:trace contextRef="#ctx0" brushRef="#br0" timeOffset="6429.4846">628 9128 0,'33'0'109,"100"0"-77,-1 0-17,66 0-15,-32 0 16,-67 0-16,166 0 16,-133 0-16,-66 0 15,0 0-15,33 0 31,1 0-31,-34 0 0,33 0 16,133 0-16,-133 0 16,-66 0 15,33 0-15,-33 0-1,0 0 1,33 0-16,0 0 15,-33 0 1,34 0-16,-34 0 16,0 0 15,33 0-31,66 0 16,67 33-16,-34 0 15,33-33-15,-32 0 16,-34 0-16,-33 0 31,-66 0-15,0 0 77,67 0-93,-34 0 16,-33 0-16,66 0 16,0 0-1,-66 0 1,0 0 0,1 0-16,32 0 15,33 0-15,33 0 16,34 0 15,-1 0-15,-132 0-1,33 0 48,-33 0-63,33 0 15,67 0 1,197 0-16,-131 0 16</inkml:trace>
  <inkml:trace contextRef="#ctx0" brushRef="#br0" timeOffset="68783.7428">28046 3274 0,'0'33'78,"33"-33"-62,66-33-16,-33 33 15,-33 0 1,0 0-16,0 0 16,1 0-1,-1 0 1,66 0 0,0-33-16,0 33 15,34-33-15,-67 33 0,132 0 16,1 0 15,-166 0-15,0 0 15,0 0-15,33 0-1,-33 0-15,0 0 16,33 0 46,33 0-62,-32 0 16,65-66 0,66 66-16,-32 0 0,32-33 15,-99 33-15,34-66 16,-100 66 31,0 0-16,33 0-31,-33 0 16,0 0 15,33 0-16,-33 0-15,100 0 16,-34 0 0,165-33-1,-197 33 1,65 0-16,-99 0 62,33 0-46,-33 0 0,99 0-16,-65 0 15,-34 0 1,66 0 0,-66 0-1,66 0-15,-33 0 16,34 0 15</inkml:trace>
  <inkml:trace contextRef="#ctx0" brushRef="#br0" timeOffset="90587.4455">28079 3274 0,'66'0'156,"-33"0"-141,0 0-15,33 0 32,-33 0-17,34 0 1,-34 0-16,0 0 78,0 0-78,33 0 16,-33 0-16,99 0 15,-99 0 95,0 0-110,1 0 78,32 0-78,0 0 15,99 0 1,-99 0 0,-33 0 77,0 0-77,1-33 0,-1 33-16,33 0 62,0 0-62,33 0 16,0 0-16,1 0 15,-67 0 1,33 0 62,0 0-78,0 0 16,0 0-16,-33 0 15,0 0 1,34 0-16,-1 0 16,-33 0-1,0 0-15,33 0 32,-33 0-32,0 0 15,0 0-15,33 0 31,34 33-15,-1-33 0,-33 0-16,0 0 15,-33 0-15,0 0 16,0 0 46,33 0-46,-33 0 0,34 33-16,131 0 15,-66-33 1,-66 0-16,1 0 16,-34 0-1,0 0 1,0 0-1,0 0 1,0 0 0,33 33-1,-33-33 1,33 0 0,100 0-1,-133 0 1,0 0-1,0 0-15,0 0 16,0 0 0,33 0-1,-33 0-15,67 0 32,-1 0-17,66 0-15,-33 0 16,-99 0 46,1 0-46,32 0-16,33 0 16</inkml:trace>
  <inkml:trace contextRef="#ctx0" brushRef="#br0" timeOffset="94777.6952">18124 4167 0,'33'0'62,"0"0"-46,132 0-16,-65 0 31,164 0-15,-198 0-16,199 0 15,0 0 1,-1 0-16,-165 0 16,-32 0-1,32 0-15,0 0 16,-33 0-16,33 0 15,-66 0-15,34 0 63,32 0-47,-66 0-16,33 0 15,33 0-15,-66 0 16,33 0 15,34 0-31,-67 0 16,0 0-16,66 0 15,133 0 1,-100 0 0,66 0-1,-132 0-15,1 0 16,-34 0 31,33 0-47,33 0 15,66 33 1,166-33-16,-166 0 16,34 0-1,-166 0 1,0 0 15,0 0-15,33 0-16,199 0 15,-133 0 1,67 0 0,-133 0-1,-33 0 1,0 0-1,0 0-15,66 0 16,-33 0 0,67 0-16,-1 0 15,-66 0-15,33 0 0,-66 0 16,0 0 15,0 0-31,1 0 16,-1 0-1,165 0 1,0 0-16,-131 0 16,-34 0-16,0 0 15,0 0 17,-33 33-17,132-33 1,0 0-16,34 0 15,-34 0 1,33 0-16,-98 0 16,-34 0-1,33 0 32,-33 0-47,0 0 16,66 0-1,33 0 1,-98 0-16,32 0 16,-33 0-16,66 33 15,-33-33-15,66 0 16,-65 0 0,131 0-16,34 0 15,-199 0 1,33 0-1,0 0 32,-33 33-47,66-33 16,33 0-16,1 0 16,-34 0-1,0 0 1,-66 0-16,33 0 15,1 0 17,65 34-32,-33-34 0,0 0 0,0 0 15,67 0-15,65 0 16,-198 0 0,34 0 46,98 0-46,-66 0-16,0 0 15,1 0-15,-1 0 16,0 0-16,-33 0 0,-33 0 16,33 0 46,1 0-62,-1 0 16,0 0-1,66 0 1,0 0 0,-32 0-1,-1 33-15,-33-33 0,99 0 16,-65 0-16,-67 0 15,0 0 1,33 0 62,-33 0-62,0 0 62,0 0-78,0 0 16,0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16/4/2025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5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16/4/2025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5711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67362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1415607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309983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991125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815397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159593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7474556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05872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729903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588846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3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45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69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88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66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2025/4/16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17" Type="http://schemas.openxmlformats.org/officeDocument/2006/relationships/tags" Target="../tags/tag6.xml"/><Relationship Id="rId2" Type="http://schemas.openxmlformats.org/officeDocument/2006/relationships/slideLayout" Target="../slideLayouts/slideLayout22.xml"/><Relationship Id="rId16" Type="http://schemas.openxmlformats.org/officeDocument/2006/relationships/tags" Target="../tags/tag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ags" Target="../tags/tag4.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34.xml"/><Relationship Id="rId7" Type="http://schemas.openxmlformats.org/officeDocument/2006/relationships/tags" Target="../tags/tag6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ags" Target="../tags/tag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9" r:id="rId14"/>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2025/4/16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004300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16/4/2025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02795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9.emf"/><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36.png"/><Relationship Id="rId12" Type="http://schemas.openxmlformats.org/officeDocument/2006/relationships/customXml" Target="../ink/ink3.xml"/><Relationship Id="rId17" Type="http://schemas.openxmlformats.org/officeDocument/2006/relationships/image" Target="../media/image41.emf"/><Relationship Id="rId2" Type="http://schemas.openxmlformats.org/officeDocument/2006/relationships/image" Target="../media/image33.png"/><Relationship Id="rId16" Type="http://schemas.openxmlformats.org/officeDocument/2006/relationships/customXml" Target="../ink/ink5.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emf"/><Relationship Id="rId5" Type="http://schemas.microsoft.com/office/2007/relationships/hdphoto" Target="../media/hdphoto2.wdp"/><Relationship Id="rId15" Type="http://schemas.openxmlformats.org/officeDocument/2006/relationships/image" Target="../media/image40.emf"/><Relationship Id="rId10" Type="http://schemas.openxmlformats.org/officeDocument/2006/relationships/customXml" Target="../ink/ink2.xml"/><Relationship Id="rId19" Type="http://schemas.openxmlformats.org/officeDocument/2006/relationships/image" Target="../media/image42.emf"/><Relationship Id="rId4" Type="http://schemas.openxmlformats.org/officeDocument/2006/relationships/image" Target="../media/image34.png"/><Relationship Id="rId9" Type="http://schemas.openxmlformats.org/officeDocument/2006/relationships/image" Target="../media/image37.emf"/><Relationship Id="rId14"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44.emf"/><Relationship Id="rId4" Type="http://schemas.openxmlformats.org/officeDocument/2006/relationships/customXml" Target="../ink/ink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5.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5" Type="http://schemas.openxmlformats.org/officeDocument/2006/relationships/image" Target="../media/image20.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2.png"/><Relationship Id="rId18" Type="http://schemas.openxmlformats.org/officeDocument/2006/relationships/image" Target="../media/image20.png"/><Relationship Id="rId3" Type="http://schemas.microsoft.com/office/2007/relationships/media" Target="../media/media5.mp3"/><Relationship Id="rId7" Type="http://schemas.openxmlformats.org/officeDocument/2006/relationships/image" Target="../media/image49.png"/><Relationship Id="rId12" Type="http://schemas.openxmlformats.org/officeDocument/2006/relationships/slide" Target="slide18.xml"/><Relationship Id="rId17" Type="http://schemas.openxmlformats.org/officeDocument/2006/relationships/image" Target="../media/image54.png"/><Relationship Id="rId2" Type="http://schemas.openxmlformats.org/officeDocument/2006/relationships/audio" Target="../media/media4.mp3"/><Relationship Id="rId16" Type="http://schemas.openxmlformats.org/officeDocument/2006/relationships/slide" Target="slide20.xml"/><Relationship Id="rId1" Type="http://schemas.microsoft.com/office/2007/relationships/media" Target="../media/media4.mp3"/><Relationship Id="rId6" Type="http://schemas.openxmlformats.org/officeDocument/2006/relationships/image" Target="../media/image48.png"/><Relationship Id="rId11" Type="http://schemas.microsoft.com/office/2007/relationships/hdphoto" Target="../media/hdphoto6.wdp"/><Relationship Id="rId5" Type="http://schemas.openxmlformats.org/officeDocument/2006/relationships/slideLayout" Target="../slideLayouts/slideLayout15.xml"/><Relationship Id="rId15" Type="http://schemas.openxmlformats.org/officeDocument/2006/relationships/image" Target="../media/image53.png"/><Relationship Id="rId10" Type="http://schemas.openxmlformats.org/officeDocument/2006/relationships/image" Target="../media/image51.png"/><Relationship Id="rId19" Type="http://schemas.openxmlformats.org/officeDocument/2006/relationships/slide" Target="slide21.xml"/><Relationship Id="rId4" Type="http://schemas.openxmlformats.org/officeDocument/2006/relationships/audio" Target="../media/media5.mp3"/><Relationship Id="rId9" Type="http://schemas.microsoft.com/office/2007/relationships/hdphoto" Target="../media/hdphoto5.wdp"/><Relationship Id="rId1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17.xml"/><Relationship Id="rId3" Type="http://schemas.microsoft.com/office/2007/relationships/media" Target="../media/media7.mp3"/><Relationship Id="rId7" Type="http://schemas.openxmlformats.org/officeDocument/2006/relationships/image" Target="../media/image48.png"/><Relationship Id="rId12" Type="http://schemas.openxmlformats.org/officeDocument/2006/relationships/image" Target="../media/image2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5.jpg"/><Relationship Id="rId11" Type="http://schemas.microsoft.com/office/2007/relationships/hdphoto" Target="../media/hdphoto8.wdp"/><Relationship Id="rId5" Type="http://schemas.openxmlformats.org/officeDocument/2006/relationships/slideLayout" Target="../slideLayouts/slideLayout15.xml"/><Relationship Id="rId10" Type="http://schemas.openxmlformats.org/officeDocument/2006/relationships/image" Target="../media/image57.png"/><Relationship Id="rId4" Type="http://schemas.openxmlformats.org/officeDocument/2006/relationships/audio" Target="../media/media7.mp3"/><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17.xml"/><Relationship Id="rId3" Type="http://schemas.microsoft.com/office/2007/relationships/media" Target="../media/media7.mp3"/><Relationship Id="rId7" Type="http://schemas.openxmlformats.org/officeDocument/2006/relationships/image" Target="../media/image48.png"/><Relationship Id="rId12" Type="http://schemas.openxmlformats.org/officeDocument/2006/relationships/image" Target="../media/image2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5.jpg"/><Relationship Id="rId11" Type="http://schemas.microsoft.com/office/2007/relationships/hdphoto" Target="../media/hdphoto8.wdp"/><Relationship Id="rId5" Type="http://schemas.openxmlformats.org/officeDocument/2006/relationships/slideLayout" Target="../slideLayouts/slideLayout15.xml"/><Relationship Id="rId10" Type="http://schemas.openxmlformats.org/officeDocument/2006/relationships/image" Target="../media/image57.png"/><Relationship Id="rId4" Type="http://schemas.openxmlformats.org/officeDocument/2006/relationships/audio" Target="../media/media7.mp3"/><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slide" Target="slide1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48.pn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9.png"/><Relationship Id="rId4" Type="http://schemas.openxmlformats.org/officeDocument/2006/relationships/image" Target="../media/image2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1.xml"/><Relationship Id="rId1" Type="http://schemas.openxmlformats.org/officeDocument/2006/relationships/tags" Target="../tags/tag67.xml"/><Relationship Id="rId5" Type="http://schemas.openxmlformats.org/officeDocument/2006/relationships/hyperlink" Target="https://www.facebook.com/huongthaoGADT" TargetMode="Externa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emf"/><Relationship Id="rId3" Type="http://schemas.microsoft.com/office/2007/relationships/media" Target="../media/media2.mp4"/><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Layout" Target="../slideLayouts/slideLayout32.xml"/><Relationship Id="rId10" Type="http://schemas.openxmlformats.org/officeDocument/2006/relationships/image" Target="../media/image19.png"/><Relationship Id="rId4" Type="http://schemas.openxmlformats.org/officeDocument/2006/relationships/video" Target="../media/media2.mp4"/><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emf"/><Relationship Id="rId3" Type="http://schemas.microsoft.com/office/2007/relationships/media" Target="../media/media2.mp4"/><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Layout" Target="../slideLayouts/slideLayout32.xml"/><Relationship Id="rId10" Type="http://schemas.openxmlformats.org/officeDocument/2006/relationships/image" Target="../media/image19.png"/><Relationship Id="rId4" Type="http://schemas.openxmlformats.org/officeDocument/2006/relationships/video" Target="../media/media2.mp4"/><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32539" y="915091"/>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7" name="Group 6">
            <a:extLst>
              <a:ext uri="{FF2B5EF4-FFF2-40B4-BE49-F238E27FC236}">
                <a16:creationId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522466" y="1507158"/>
              <a:ext cx="4494730"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a:t>
              </a:r>
              <a:endParaRPr lang="nl-NL" sz="4000" b="1" dirty="0">
                <a:solidFill>
                  <a:srgbClr val="002060"/>
                </a:solidFill>
                <a:ea typeface="Times New Roman" panose="02020603050405020304" pitchFamily="18" charset="0"/>
              </a:endParaRPr>
            </a:p>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chia sẻ</a:t>
              </a:r>
              <a:r>
                <a:rPr lang="nl-NL" sz="4000" b="1" dirty="0">
                  <a:solidFill>
                    <a:srgbClr val="002060"/>
                  </a:solidFill>
                  <a:effectLst/>
                  <a:ea typeface="Times New Roman" panose="02020603050405020304" pitchFamily="18" charset="0"/>
                </a:rPr>
                <a:t> theo nhóm 2</a:t>
              </a:r>
              <a:endParaRPr lang="en-US" sz="4000" b="1" dirty="0">
                <a:solidFill>
                  <a:srgbClr val="002060"/>
                </a:solidFill>
                <a:effectLst/>
                <a:ea typeface="Times New Roman" panose="02020603050405020304" pitchFamily="18" charset="0"/>
              </a:endParaRPr>
            </a:p>
          </p:txBody>
        </p:sp>
      </p:grpSp>
      <p:sp>
        <p:nvSpPr>
          <p:cNvPr id="5" name="TextBox 4">
            <a:extLst>
              <a:ext uri="{FF2B5EF4-FFF2-40B4-BE49-F238E27FC236}">
                <a16:creationId xmlns:a16="http://schemas.microsoft.com/office/drawing/2014/main" id="{551C6B03-797F-C9E6-16BA-A35E37DEE9F7}"/>
              </a:ext>
            </a:extLst>
          </p:cNvPr>
          <p:cNvSpPr txBox="1"/>
          <p:nvPr/>
        </p:nvSpPr>
        <p:spPr>
          <a:xfrm>
            <a:off x="1243297" y="2439344"/>
            <a:ext cx="3154981" cy="2531814"/>
          </a:xfrm>
          <a:prstGeom prst="cloud">
            <a:avLst/>
          </a:prstGeom>
          <a:solidFill>
            <a:schemeClr val="accent2">
              <a:lumMod val="40000"/>
              <a:lumOff val="60000"/>
            </a:schemeClr>
          </a:solidFill>
          <a:ln>
            <a:solidFill>
              <a:schemeClr val="accent1"/>
            </a:solidFill>
          </a:ln>
        </p:spPr>
        <p:txBody>
          <a:bodyPr wrap="square">
            <a:spAutoFit/>
          </a:bodyPr>
          <a:lstStyle/>
          <a:p>
            <a:pPr marL="0" marR="0" algn="ctr">
              <a:lnSpc>
                <a:spcPct val="120000"/>
              </a:lnSpc>
              <a:spcBef>
                <a:spcPts val="0"/>
              </a:spcBef>
              <a:spcAft>
                <a:spcPts val="0"/>
              </a:spcAft>
            </a:pPr>
            <a:r>
              <a:rPr lang="nl-NL" sz="4400" b="1" dirty="0">
                <a:solidFill>
                  <a:srgbClr val="002060"/>
                </a:solidFill>
                <a:ea typeface="Times New Roman" panose="02020603050405020304" pitchFamily="18" charset="0"/>
              </a:rPr>
              <a:t>Làm vào vở</a:t>
            </a:r>
            <a:endParaRPr lang="en-US" sz="44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CAEA0-524A-BA07-6336-3843F3337A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0864" t="19175" r="25595" b="10562"/>
          <a:stretch/>
        </p:blipFill>
        <p:spPr>
          <a:xfrm>
            <a:off x="390418" y="659277"/>
            <a:ext cx="4141083" cy="5797517"/>
          </a:xfrm>
          <a:prstGeom prst="rect">
            <a:avLst/>
          </a:prstGeom>
        </p:spPr>
      </p:pic>
      <p:pic>
        <p:nvPicPr>
          <p:cNvPr id="5" name="Picture 4">
            <a:extLst>
              <a:ext uri="{FF2B5EF4-FFF2-40B4-BE49-F238E27FC236}">
                <a16:creationId xmlns:a16="http://schemas.microsoft.com/office/drawing/2014/main" id="{459AC094-EF42-4AD6-C788-4EE1C4F178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1943" t="14083" r="2679" b="45018"/>
          <a:stretch/>
        </p:blipFill>
        <p:spPr>
          <a:xfrm>
            <a:off x="4715838" y="2254448"/>
            <a:ext cx="7311776" cy="4202346"/>
          </a:xfrm>
          <a:prstGeom prst="rect">
            <a:avLst/>
          </a:prstGeom>
        </p:spPr>
      </p:pic>
      <p:pic>
        <p:nvPicPr>
          <p:cNvPr id="6" name="Picture 5">
            <a:extLst>
              <a:ext uri="{FF2B5EF4-FFF2-40B4-BE49-F238E27FC236}">
                <a16:creationId xmlns:a16="http://schemas.microsoft.com/office/drawing/2014/main" id="{04AF02F8-BBCC-A9AD-EDB6-8A74B6B93C4E}"/>
              </a:ext>
            </a:extLst>
          </p:cNvPr>
          <p:cNvPicPr>
            <a:picLocks noChangeAspect="1"/>
          </p:cNvPicPr>
          <p:nvPr/>
        </p:nvPicPr>
        <p:blipFill rotWithShape="1">
          <a:blip r:embed="rId6"/>
          <a:srcRect l="8556" r="-1" b="54195"/>
          <a:stretch/>
        </p:blipFill>
        <p:spPr>
          <a:xfrm>
            <a:off x="7264669" y="158432"/>
            <a:ext cx="4578608" cy="2096016"/>
          </a:xfrm>
          <a:prstGeom prst="rect">
            <a:avLst/>
          </a:prstGeom>
          <a:ln>
            <a:noFill/>
          </a:ln>
          <a:effectLst>
            <a:softEdge rad="112500"/>
          </a:effectLst>
        </p:spPr>
      </p:pic>
      <p:pic>
        <p:nvPicPr>
          <p:cNvPr id="7" name="Picture 6">
            <a:extLst>
              <a:ext uri="{FF2B5EF4-FFF2-40B4-BE49-F238E27FC236}">
                <a16:creationId xmlns:a16="http://schemas.microsoft.com/office/drawing/2014/main" id="{ADF9C846-B431-4BCA-D290-C808EEA63200}"/>
              </a:ext>
            </a:extLst>
          </p:cNvPr>
          <p:cNvPicPr>
            <a:picLocks noChangeAspect="1"/>
          </p:cNvPicPr>
          <p:nvPr/>
        </p:nvPicPr>
        <p:blipFill>
          <a:blip r:embed="rId7"/>
          <a:stretch>
            <a:fillRect/>
          </a:stretch>
        </p:blipFill>
        <p:spPr>
          <a:xfrm>
            <a:off x="5377315" y="84562"/>
            <a:ext cx="1590001" cy="2243757"/>
          </a:xfrm>
          <a:prstGeom prst="rect">
            <a:avLst/>
          </a:prstGeom>
          <a:ln>
            <a:noFill/>
          </a:ln>
          <a:effectLst>
            <a:softEdge rad="112500"/>
          </a:effectLst>
        </p:spPr>
      </p:pic>
      <p:sp>
        <p:nvSpPr>
          <p:cNvPr id="8" name="TextBox 7">
            <a:extLst>
              <a:ext uri="{FF2B5EF4-FFF2-40B4-BE49-F238E27FC236}">
                <a16:creationId xmlns:a16="http://schemas.microsoft.com/office/drawing/2014/main" id="{EB4F2344-0D88-143D-9232-29C9BDF76CB7}"/>
              </a:ext>
            </a:extLst>
          </p:cNvPr>
          <p:cNvSpPr txBox="1"/>
          <p:nvPr/>
        </p:nvSpPr>
        <p:spPr>
          <a:xfrm>
            <a:off x="1191803" y="216540"/>
            <a:ext cx="1941816" cy="369332"/>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HỌC NGHỀ</a:t>
            </a:r>
          </a:p>
        </p:txBody>
      </p:sp>
      <mc:AlternateContent xmlns:mc="http://schemas.openxmlformats.org/markup-compatibility/2006">
        <mc:Choice xmlns:p14="http://schemas.microsoft.com/office/powerpoint/2010/main" Requires="p14">
          <p:contentPart p14:bwMode="auto" r:id="rId8">
            <p14:nvContentPartPr>
              <p14:cNvPr id="2" name="Ink 1"/>
              <p14:cNvContentPartPr/>
              <p14:nvPr/>
            </p14:nvContentPartPr>
            <p14:xfrm>
              <a:off x="2190600" y="1309680"/>
              <a:ext cx="1774440" cy="59760"/>
            </p14:xfrm>
          </p:contentPart>
        </mc:Choice>
        <mc:Fallback>
          <p:pic>
            <p:nvPicPr>
              <p:cNvPr id="2" name="Ink 1"/>
              <p:cNvPicPr/>
              <p:nvPr/>
            </p:nvPicPr>
            <p:blipFill>
              <a:blip r:embed="rId9"/>
              <a:stretch>
                <a:fillRect/>
              </a:stretch>
            </p:blipFill>
            <p:spPr>
              <a:xfrm>
                <a:off x="2174760" y="1246320"/>
                <a:ext cx="18061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p14:cNvContentPartPr/>
              <p14:nvPr/>
            </p14:nvContentPartPr>
            <p14:xfrm>
              <a:off x="2178720" y="1476360"/>
              <a:ext cx="2238840" cy="12240"/>
            </p14:xfrm>
          </p:contentPart>
        </mc:Choice>
        <mc:Fallback>
          <p:pic>
            <p:nvPicPr>
              <p:cNvPr id="4" name="Ink 3"/>
              <p:cNvPicPr/>
              <p:nvPr/>
            </p:nvPicPr>
            <p:blipFill>
              <a:blip r:embed="rId11"/>
              <a:stretch>
                <a:fillRect/>
              </a:stretch>
            </p:blipFill>
            <p:spPr>
              <a:xfrm>
                <a:off x="2162880" y="1413000"/>
                <a:ext cx="227052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p14:cNvContentPartPr/>
              <p14:nvPr/>
            </p14:nvContentPartPr>
            <p14:xfrm>
              <a:off x="535680" y="1702440"/>
              <a:ext cx="2429280" cy="60120"/>
            </p14:xfrm>
          </p:contentPart>
        </mc:Choice>
        <mc:Fallback>
          <p:pic>
            <p:nvPicPr>
              <p:cNvPr id="9" name="Ink 8"/>
              <p:cNvPicPr/>
              <p:nvPr/>
            </p:nvPicPr>
            <p:blipFill>
              <a:blip r:embed="rId13"/>
              <a:stretch>
                <a:fillRect/>
              </a:stretch>
            </p:blipFill>
            <p:spPr>
              <a:xfrm>
                <a:off x="519840" y="1639080"/>
                <a:ext cx="24609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k 9"/>
              <p14:cNvContentPartPr/>
              <p14:nvPr/>
            </p14:nvContentPartPr>
            <p14:xfrm>
              <a:off x="3750480" y="1440720"/>
              <a:ext cx="607680" cy="24120"/>
            </p14:xfrm>
          </p:contentPart>
        </mc:Choice>
        <mc:Fallback>
          <p:pic>
            <p:nvPicPr>
              <p:cNvPr id="10" name="Ink 9"/>
              <p:cNvPicPr/>
              <p:nvPr/>
            </p:nvPicPr>
            <p:blipFill>
              <a:blip r:embed="rId15"/>
              <a:stretch>
                <a:fillRect/>
              </a:stretch>
            </p:blipFill>
            <p:spPr>
              <a:xfrm>
                <a:off x="3734640" y="1377000"/>
                <a:ext cx="6393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k 10"/>
              <p14:cNvContentPartPr/>
              <p14:nvPr/>
            </p14:nvContentPartPr>
            <p14:xfrm>
              <a:off x="3940920" y="1345320"/>
              <a:ext cx="512280" cy="12240"/>
            </p14:xfrm>
          </p:contentPart>
        </mc:Choice>
        <mc:Fallback>
          <p:pic>
            <p:nvPicPr>
              <p:cNvPr id="11" name="Ink 10"/>
              <p:cNvPicPr/>
              <p:nvPr/>
            </p:nvPicPr>
            <p:blipFill>
              <a:blip r:embed="rId17"/>
              <a:stretch>
                <a:fillRect/>
              </a:stretch>
            </p:blipFill>
            <p:spPr>
              <a:xfrm>
                <a:off x="3925080" y="1281960"/>
                <a:ext cx="5439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k 11"/>
              <p14:cNvContentPartPr/>
              <p14:nvPr/>
            </p14:nvContentPartPr>
            <p14:xfrm>
              <a:off x="523800" y="1762200"/>
              <a:ext cx="2346120" cy="360"/>
            </p14:xfrm>
          </p:contentPart>
        </mc:Choice>
        <mc:Fallback>
          <p:pic>
            <p:nvPicPr>
              <p:cNvPr id="12" name="Ink 11"/>
              <p:cNvPicPr/>
              <p:nvPr/>
            </p:nvPicPr>
            <p:blipFill>
              <a:blip r:embed="rId19"/>
              <a:stretch>
                <a:fillRect/>
              </a:stretch>
            </p:blipFill>
            <p:spPr>
              <a:xfrm>
                <a:off x="507960" y="1698480"/>
                <a:ext cx="2377800" cy="127440"/>
              </a:xfrm>
              <a:prstGeom prst="rect">
                <a:avLst/>
              </a:prstGeom>
            </p:spPr>
          </p:pic>
        </mc:Fallback>
      </mc:AlternateContent>
    </p:spTree>
    <p:extLst>
      <p:ext uri="{BB962C8B-B14F-4D97-AF65-F5344CB8AC3E}">
        <p14:creationId xmlns:p14="http://schemas.microsoft.com/office/powerpoint/2010/main" val="2039733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EC972-2D75-67CB-1283-304DCF59C2BF}"/>
              </a:ext>
            </a:extLst>
          </p:cNvPr>
          <p:cNvGrpSpPr/>
          <p:nvPr/>
        </p:nvGrpSpPr>
        <p:grpSpPr>
          <a:xfrm>
            <a:off x="958481" y="117111"/>
            <a:ext cx="4323678" cy="2267277"/>
            <a:chOff x="1173888" y="-1"/>
            <a:chExt cx="4153023" cy="2381693"/>
          </a:xfrm>
        </p:grpSpPr>
        <p:pic>
          <p:nvPicPr>
            <p:cNvPr id="3" name="Picture 2">
              <a:extLst>
                <a:ext uri="{FF2B5EF4-FFF2-40B4-BE49-F238E27FC236}">
                  <a16:creationId xmlns:a16="http://schemas.microsoft.com/office/drawing/2014/main" id="{CA99A52E-FE2F-23AA-5F2F-8B935389755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85"/>
            <a:stretch/>
          </p:blipFill>
          <p:spPr>
            <a:xfrm>
              <a:off x="1173888" y="-1"/>
              <a:ext cx="4153023" cy="2381693"/>
            </a:xfrm>
            <a:prstGeom prst="rect">
              <a:avLst/>
            </a:prstGeom>
          </p:spPr>
        </p:pic>
        <p:sp>
          <p:nvSpPr>
            <p:cNvPr id="4" name="Rectangle 3">
              <a:extLst>
                <a:ext uri="{FF2B5EF4-FFF2-40B4-BE49-F238E27FC236}">
                  <a16:creationId xmlns:a16="http://schemas.microsoft.com/office/drawing/2014/main" id="{E0BDA5C7-E3B4-D006-9A21-56865903A8A6}"/>
                </a:ext>
              </a:extLst>
            </p:cNvPr>
            <p:cNvSpPr/>
            <p:nvPr/>
          </p:nvSpPr>
          <p:spPr>
            <a:xfrm>
              <a:off x="1173888" y="-1"/>
              <a:ext cx="276868" cy="3922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7A0525E-5F65-6EBE-AC87-6F1F290F2959}"/>
              </a:ext>
            </a:extLst>
          </p:cNvPr>
          <p:cNvSpPr txBox="1"/>
          <p:nvPr/>
        </p:nvSpPr>
        <p:spPr>
          <a:xfrm>
            <a:off x="272453" y="2384388"/>
            <a:ext cx="5695734" cy="438581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 lô... Minh hả? – An gào lên trong máy.</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Tớ đây. – Tôi cũng gào lên.</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Hay hơn nói chuyện ở lớp nhỉ. – An cười to.</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Hơn là cái chắc. – Tôi cũng cười to không kém.</a:t>
            </a:r>
          </a:p>
        </p:txBody>
      </p:sp>
      <p:sp>
        <p:nvSpPr>
          <p:cNvPr id="6" name="TextBox 5">
            <a:extLst>
              <a:ext uri="{FF2B5EF4-FFF2-40B4-BE49-F238E27FC236}">
                <a16:creationId xmlns:a16="http://schemas.microsoft.com/office/drawing/2014/main" id="{7BBD3611-CA21-E24A-125A-9CC169BAD928}"/>
              </a:ext>
            </a:extLst>
          </p:cNvPr>
          <p:cNvSpPr txBox="1"/>
          <p:nvPr/>
        </p:nvSpPr>
        <p:spPr>
          <a:xfrm>
            <a:off x="6471239" y="592460"/>
            <a:ext cx="5421728" cy="4539704"/>
          </a:xfrm>
          <a:prstGeom prst="rect">
            <a:avLst/>
          </a:prstGeom>
          <a:noFill/>
        </p:spPr>
        <p:txBody>
          <a:bodyPr wrap="square" lIns="0" tIns="0" rIns="0" bIns="0" rtlCol="0">
            <a:spAutoFit/>
          </a:bodyPr>
          <a:lstStyle/>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Tôi nhấc máy gọi lại cho An.</a:t>
            </a:r>
          </a:p>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 A lô. – Tôi rón rén. </a:t>
            </a:r>
          </a:p>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 A lô, bố tớ bảo chúng mình nói cho cả thành phố nghe thấy. – An thì th</a:t>
            </a:r>
            <a:r>
              <a:rPr lang="en-US" sz="2000" dirty="0">
                <a:solidFill>
                  <a:prstClr val="black"/>
                </a:solidFill>
                <a:ea typeface="Arial-Rounded" panose="020B0500000000000000" pitchFamily="34" charset="0"/>
                <a:cs typeface="Arial-Rounded" panose="020B0500000000000000" pitchFamily="34" charset="0"/>
              </a:rPr>
              <a:t>à</a:t>
            </a:r>
            <a:r>
              <a:rPr lang="vi-VN" sz="2000" dirty="0">
                <a:solidFill>
                  <a:prstClr val="black"/>
                </a:solidFill>
                <a:ea typeface="Arial-Rounded" panose="020B0500000000000000" pitchFamily="34" charset="0"/>
                <a:cs typeface="Arial-Rounded" panose="020B0500000000000000" pitchFamily="34" charset="0"/>
              </a:rPr>
              <a:t>o.</a:t>
            </a:r>
          </a:p>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lgn="just">
              <a:spcAft>
                <a:spcPts val="600"/>
              </a:spcAft>
              <a:defRPr/>
            </a:pPr>
            <a:r>
              <a:rPr lang="en-US" sz="2000" dirty="0">
                <a:solidFill>
                  <a:prstClr val="black"/>
                </a:solidFill>
                <a:ea typeface="Arial-Rounded" panose="020B0500000000000000" pitchFamily="34" charset="0"/>
                <a:cs typeface="Arial-Rounded" panose="020B0500000000000000" pitchFamily="34" charset="0"/>
              </a:rPr>
              <a:t>   </a:t>
            </a:r>
            <a:r>
              <a:rPr lang="vi-VN" sz="2000" dirty="0">
                <a:solidFill>
                  <a:prstClr val="black"/>
                </a:solidFill>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lgn="r">
              <a:spcAft>
                <a:spcPts val="600"/>
              </a:spcAft>
              <a:defRPr/>
            </a:pPr>
            <a:r>
              <a:rPr lang="vi-VN" sz="2000" dirty="0">
                <a:solidFill>
                  <a:prstClr val="black"/>
                </a:solidFill>
                <a:ea typeface="Arial-Rounded" panose="020B0500000000000000" pitchFamily="34" charset="0"/>
                <a:cs typeface="Arial-Rounded" panose="020B0500000000000000" pitchFamily="34" charset="0"/>
              </a:rPr>
              <a:t>Hóa ra nói chuyện điện thoại cũng mệt thật.</a:t>
            </a:r>
            <a:endParaRPr lang="en-US" sz="2000" dirty="0">
              <a:solidFill>
                <a:prstClr val="black"/>
              </a:solidFill>
              <a:ea typeface="Arial-Rounded" panose="020B0500000000000000" pitchFamily="34" charset="0"/>
              <a:cs typeface="Arial-Rounded" panose="020B0500000000000000" pitchFamily="34" charset="0"/>
            </a:endParaRPr>
          </a:p>
          <a:p>
            <a:pPr lvl="0" algn="r">
              <a:spcAft>
                <a:spcPts val="600"/>
              </a:spcAft>
              <a:defRPr/>
            </a:pPr>
            <a:r>
              <a:rPr lang="vi-VN" sz="2000" dirty="0">
                <a:solidFill>
                  <a:prstClr val="black"/>
                </a:solidFill>
                <a:ea typeface="Arial-Rounded" panose="020B0500000000000000" pitchFamily="34" charset="0"/>
                <a:cs typeface="Arial-Rounded" panose="020B0500000000000000" pitchFamily="34" charset="0"/>
              </a:rPr>
              <a:t>(Bùi Tuệ Minh)</a:t>
            </a:r>
          </a:p>
        </p:txBody>
      </p:sp>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226080" y="1083600"/>
              <a:ext cx="11680560" cy="2226600"/>
            </p14:xfrm>
          </p:contentPart>
        </mc:Choice>
        <mc:Fallback>
          <p:pic>
            <p:nvPicPr>
              <p:cNvPr id="7" name="Ink 6"/>
              <p:cNvPicPr/>
              <p:nvPr/>
            </p:nvPicPr>
            <p:blipFill>
              <a:blip r:embed="rId5"/>
              <a:stretch>
                <a:fillRect/>
              </a:stretch>
            </p:blipFill>
            <p:spPr>
              <a:xfrm>
                <a:off x="216720" y="1074240"/>
                <a:ext cx="11699280" cy="2245320"/>
              </a:xfrm>
              <a:prstGeom prst="rect">
                <a:avLst/>
              </a:prstGeom>
            </p:spPr>
          </p:pic>
        </mc:Fallback>
      </mc:AlternateContent>
    </p:spTree>
    <p:extLst>
      <p:ext uri="{BB962C8B-B14F-4D97-AF65-F5344CB8AC3E}">
        <p14:creationId xmlns:p14="http://schemas.microsoft.com/office/powerpoint/2010/main" val="596837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khổng l</a:t>
            </a:r>
            <a:r>
              <a:rPr lang="en-US" sz="2200" noProof="0">
                <a:solidFill>
                  <a:prstClr val="black"/>
                </a:solidFill>
                <a:latin typeface="Arial" panose="020B0604020202020204" pitchFamily="34" charset="0"/>
                <a:ea typeface="Arial-Rounded" panose="020B0500000000000000" pitchFamily="34" charset="0"/>
                <a:cs typeface="Arial" panose="020B0604020202020204" pitchFamily="34" charset="0"/>
              </a:rPr>
              <a:t>ồ</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5" name="TextBox 24">
            <a:extLst>
              <a:ext uri="{FF2B5EF4-FFF2-40B4-BE49-F238E27FC236}">
                <a16:creationId xmlns:a16="http://schemas.microsoft.com/office/drawing/2014/main" id="{4B597D28-72E0-4ECB-88B8-75C398EB532C}"/>
              </a:ext>
            </a:extLst>
          </p:cNvPr>
          <p:cNvSpPr txBox="1"/>
          <p:nvPr/>
        </p:nvSpPr>
        <p:spPr>
          <a:xfrm>
            <a:off x="3121519" y="455562"/>
            <a:ext cx="5478472" cy="369332"/>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1000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32539" y="915091"/>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sp>
        <p:nvSpPr>
          <p:cNvPr id="10" name="TextBox 9">
            <a:extLst>
              <a:ext uri="{FF2B5EF4-FFF2-40B4-BE49-F238E27FC236}">
                <a16:creationId xmlns:a16="http://schemas.microsoft.com/office/drawing/2014/main" id="{5ADCE792-5743-4519-B1C2-4652CF1FDF41}"/>
              </a:ext>
            </a:extLst>
          </p:cNvPr>
          <p:cNvSpPr txBox="1"/>
          <p:nvPr/>
        </p:nvSpPr>
        <p:spPr>
          <a:xfrm>
            <a:off x="1342053" y="2180073"/>
            <a:ext cx="9220515" cy="830997"/>
          </a:xfrm>
          <a:prstGeom prst="rect">
            <a:avLst/>
          </a:prstGeom>
          <a:solidFill>
            <a:schemeClr val="accent4">
              <a:lumMod val="40000"/>
              <a:lumOff val="60000"/>
            </a:schemeClr>
          </a:solidFill>
        </p:spPr>
        <p:txBody>
          <a:bodyPr wrap="square" rtlCol="0">
            <a:spAutoFit/>
          </a:bodyPr>
          <a:lstStyle/>
          <a:p>
            <a:pPr algn="just" defTabSz="914377">
              <a:lnSpc>
                <a:spcPct val="150000"/>
              </a:lnSpc>
              <a:defRPr/>
            </a:pPr>
            <a:r>
              <a:rPr lang="vi-VN" sz="3200" dirty="0" smtClean="0">
                <a:solidFill>
                  <a:srgbClr val="002060"/>
                </a:solidFill>
                <a:latin typeface="Arial" panose="020B0604020202020204" pitchFamily="34" charset="0"/>
                <a:cs typeface="Arial" panose="020B0604020202020204" pitchFamily="34" charset="0"/>
              </a:rPr>
              <a:t>Va-li-a </a:t>
            </a:r>
            <a:r>
              <a:rPr lang="vi-VN" sz="3200" dirty="0">
                <a:solidFill>
                  <a:srgbClr val="002060"/>
                </a:solidFill>
                <a:latin typeface="Arial" panose="020B0604020202020204" pitchFamily="34" charset="0"/>
                <a:cs typeface="Arial" panose="020B0604020202020204" pitchFamily="34" charset="0"/>
              </a:rPr>
              <a:t>nghĩ: “Cô ấy thật xinh đẹp và dũng cảm!”. </a:t>
            </a:r>
            <a:endParaRPr lang="en-US" sz="3200"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DCE792-5743-4519-B1C2-4652CF1FDF41}"/>
              </a:ext>
            </a:extLst>
          </p:cNvPr>
          <p:cNvSpPr txBox="1"/>
          <p:nvPr/>
        </p:nvSpPr>
        <p:spPr>
          <a:xfrm>
            <a:off x="1342053" y="3198834"/>
            <a:ext cx="9220515" cy="1569660"/>
          </a:xfrm>
          <a:prstGeom prst="rect">
            <a:avLst/>
          </a:prstGeom>
          <a:solidFill>
            <a:schemeClr val="accent2">
              <a:lumMod val="40000"/>
              <a:lumOff val="60000"/>
            </a:schemeClr>
          </a:solidFill>
        </p:spPr>
        <p:txBody>
          <a:bodyPr wrap="square" rtlCol="0">
            <a:spAutoFit/>
          </a:bodyPr>
          <a:lstStyle/>
          <a:p>
            <a:pPr algn="just" defTabSz="914377">
              <a:defRPr/>
            </a:pPr>
            <a:r>
              <a:rPr lang="vi-VN" sz="3200" dirty="0">
                <a:solidFill>
                  <a:prstClr val="black"/>
                </a:solidFill>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a:t>
            </a:r>
            <a:endParaRPr lang="en-US" sz="32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ADCE792-5743-4519-B1C2-4652CF1FDF41}"/>
              </a:ext>
            </a:extLst>
          </p:cNvPr>
          <p:cNvSpPr txBox="1"/>
          <p:nvPr/>
        </p:nvSpPr>
        <p:spPr>
          <a:xfrm>
            <a:off x="1342054" y="5009508"/>
            <a:ext cx="9220515" cy="1077218"/>
          </a:xfrm>
          <a:prstGeom prst="rect">
            <a:avLst/>
          </a:prstGeom>
          <a:solidFill>
            <a:schemeClr val="accent2">
              <a:lumMod val="40000"/>
              <a:lumOff val="60000"/>
            </a:schemeClr>
          </a:solidFill>
        </p:spPr>
        <p:txBody>
          <a:bodyPr wrap="square" rtlCol="0">
            <a:spAutoFit/>
          </a:bodyPr>
          <a:lstStyle/>
          <a:p>
            <a:pPr lvl="0" algn="just">
              <a:spcAft>
                <a:spcPts val="600"/>
              </a:spcAft>
              <a:defRPr/>
            </a:pPr>
            <a:r>
              <a:rPr lang="vi-VN" sz="3200" dirty="0">
                <a:solidFill>
                  <a:prstClr val="black"/>
                </a:solidFill>
                <a:ea typeface="Arial-Rounded" panose="020B0500000000000000" pitchFamily="34" charset="0"/>
                <a:cs typeface="Arial-Rounded" panose="020B0500000000000000" pitchFamily="34" charset="0"/>
              </a:rPr>
              <a:t>Bố tủm tỉm: “Cả thế giới nghe thấy hai con nói chuyện đấy.”.</a:t>
            </a:r>
            <a:endParaRPr lang="vi-VN" sz="32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6848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a:t>
            </a:r>
            <a:r>
              <a:rPr lang="en-US" sz="3600" dirty="0" err="1">
                <a:solidFill>
                  <a:prstClr val="black"/>
                </a:solidFill>
                <a:latin typeface="Arial" panose="020B0604020202020204" pitchFamily="34" charset="0"/>
                <a:cs typeface="Arial" panose="020B0604020202020204" pitchFamily="34" charset="0"/>
                <a:sym typeface="Arial"/>
              </a:rPr>
              <a:t>ần</a:t>
            </a:r>
            <a:r>
              <a:rPr lang="vi-VN" sz="3600" dirty="0">
                <a:solidFill>
                  <a:prstClr val="black"/>
                </a:solidFill>
                <a:latin typeface="Arial" panose="020B0604020202020204" pitchFamily="34" charset="0"/>
                <a:cs typeface="Arial" panose="020B0604020202020204" pitchFamily="34" charset="0"/>
                <a:sym typeface="Arial"/>
              </a:rPr>
              <a:t>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746985" y="2688199"/>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2"/>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3"/>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4"/>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5"/>
          <a:stretch>
            <a:fillRect/>
          </a:stretch>
        </p:blipFill>
        <p:spPr>
          <a:xfrm>
            <a:off x="6629400" y="762000"/>
            <a:ext cx="5657578" cy="5913633"/>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1041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9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9000">
                                          <p:cBhvr additive="base">
                                            <p:cTn id="7"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9000">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14:bounceEnd="69000">
                                          <p:cBhvr additive="base">
                                            <p:cTn id="11"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900"/>
                                      </p:stCondLst>
                                      <p:childTnLst>
                                        <p:set>
                                          <p:cBhvr>
                                            <p:cTn id="14" dur="1" fill="hold">
                                              <p:stCondLst>
                                                <p:cond delay="0"/>
                                              </p:stCondLst>
                                            </p:cTn>
                                            <p:tgtEl>
                                              <p:spTgt spid="32"/>
                                            </p:tgtEl>
                                            <p:attrNameLst>
                                              <p:attrName>style.visibility</p:attrName>
                                            </p:attrNameLst>
                                          </p:cBhvr>
                                          <p:to>
                                            <p:strVal val="visible"/>
                                          </p:to>
                                        </p:set>
                                        <p:anim calcmode="lin" valueType="num" p14:bounceEnd="69000">
                                          <p:cBhvr additive="base">
                                            <p:cTn id="15"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2"/>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2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500"/>
                                </p:stCondLst>
                                <p:childTnLst>
                                  <p:par>
                                    <p:cTn id="23" presetID="32" presetClass="emph" presetSubtype="0" repeatCount="indefinite" fill="hold" nodeType="afterEffect">
                                      <p:stCondLst>
                                        <p:cond delay="0"/>
                                      </p:stCondLst>
                                      <p:childTnLst>
                                        <p:animRot by="120000">
                                          <p:cBhvr>
                                            <p:cTn id="24" dur="150" fill="hold">
                                              <p:stCondLst>
                                                <p:cond delay="0"/>
                                              </p:stCondLst>
                                            </p:cTn>
                                            <p:tgtEl>
                                              <p:spTgt spid="17"/>
                                            </p:tgtEl>
                                            <p:attrNameLst>
                                              <p:attrName>r</p:attrName>
                                            </p:attrNameLst>
                                          </p:cBhvr>
                                        </p:animRot>
                                        <p:animRot by="-240000">
                                          <p:cBhvr>
                                            <p:cTn id="25" dur="300" fill="hold">
                                              <p:stCondLst>
                                                <p:cond delay="300"/>
                                              </p:stCondLst>
                                            </p:cTn>
                                            <p:tgtEl>
                                              <p:spTgt spid="17"/>
                                            </p:tgtEl>
                                            <p:attrNameLst>
                                              <p:attrName>r</p:attrName>
                                            </p:attrNameLst>
                                          </p:cBhvr>
                                        </p:animRot>
                                        <p:animRot by="240000">
                                          <p:cBhvr>
                                            <p:cTn id="26" dur="300" fill="hold">
                                              <p:stCondLst>
                                                <p:cond delay="600"/>
                                              </p:stCondLst>
                                            </p:cTn>
                                            <p:tgtEl>
                                              <p:spTgt spid="17"/>
                                            </p:tgtEl>
                                            <p:attrNameLst>
                                              <p:attrName>r</p:attrName>
                                            </p:attrNameLst>
                                          </p:cBhvr>
                                        </p:animRot>
                                        <p:animRot by="-240000">
                                          <p:cBhvr>
                                            <p:cTn id="27" dur="300" fill="hold">
                                              <p:stCondLst>
                                                <p:cond delay="900"/>
                                              </p:stCondLst>
                                            </p:cTn>
                                            <p:tgtEl>
                                              <p:spTgt spid="17"/>
                                            </p:tgtEl>
                                            <p:attrNameLst>
                                              <p:attrName>r</p:attrName>
                                            </p:attrNameLst>
                                          </p:cBhvr>
                                        </p:animRot>
                                        <p:animRot by="120000">
                                          <p:cBhvr>
                                            <p:cTn id="28" dur="300" fill="hold">
                                              <p:stCondLst>
                                                <p:cond delay="1200"/>
                                              </p:stCondLst>
                                            </p:cTn>
                                            <p:tgtEl>
                                              <p:spTgt spid="17"/>
                                            </p:tgtEl>
                                            <p:attrNameLst>
                                              <p:attrName>r</p:attrName>
                                            </p:attrNameLst>
                                          </p:cBhvr>
                                        </p:animRot>
                                      </p:childTnLst>
                                    </p:cTn>
                                  </p:par>
                                  <p:par>
                                    <p:cTn id="29" presetID="32" presetClass="emph" presetSubtype="0" repeatCount="indefinite" fill="hold" nodeType="withEffect">
                                      <p:stCondLst>
                                        <p:cond delay="500"/>
                                      </p:stCondLst>
                                      <p:childTnLst>
                                        <p:animRot by="120000">
                                          <p:cBhvr>
                                            <p:cTn id="30" dur="150" fill="hold">
                                              <p:stCondLst>
                                                <p:cond delay="0"/>
                                              </p:stCondLst>
                                            </p:cTn>
                                            <p:tgtEl>
                                              <p:spTgt spid="32"/>
                                            </p:tgtEl>
                                            <p:attrNameLst>
                                              <p:attrName>r</p:attrName>
                                            </p:attrNameLst>
                                          </p:cBhvr>
                                        </p:animRot>
                                        <p:animRot by="-240000">
                                          <p:cBhvr>
                                            <p:cTn id="31" dur="300" fill="hold">
                                              <p:stCondLst>
                                                <p:cond delay="300"/>
                                              </p:stCondLst>
                                            </p:cTn>
                                            <p:tgtEl>
                                              <p:spTgt spid="32"/>
                                            </p:tgtEl>
                                            <p:attrNameLst>
                                              <p:attrName>r</p:attrName>
                                            </p:attrNameLst>
                                          </p:cBhvr>
                                        </p:animRot>
                                        <p:animRot by="240000">
                                          <p:cBhvr>
                                            <p:cTn id="32" dur="300" fill="hold">
                                              <p:stCondLst>
                                                <p:cond delay="600"/>
                                              </p:stCondLst>
                                            </p:cTn>
                                            <p:tgtEl>
                                              <p:spTgt spid="32"/>
                                            </p:tgtEl>
                                            <p:attrNameLst>
                                              <p:attrName>r</p:attrName>
                                            </p:attrNameLst>
                                          </p:cBhvr>
                                        </p:animRot>
                                        <p:animRot by="-240000">
                                          <p:cBhvr>
                                            <p:cTn id="33" dur="300" fill="hold">
                                              <p:stCondLst>
                                                <p:cond delay="900"/>
                                              </p:stCondLst>
                                            </p:cTn>
                                            <p:tgtEl>
                                              <p:spTgt spid="32"/>
                                            </p:tgtEl>
                                            <p:attrNameLst>
                                              <p:attrName>r</p:attrName>
                                            </p:attrNameLst>
                                          </p:cBhvr>
                                        </p:animRot>
                                        <p:animRot by="120000">
                                          <p:cBhvr>
                                            <p:cTn id="34" dur="300" fill="hold">
                                              <p:stCondLst>
                                                <p:cond delay="1200"/>
                                              </p:stCondLst>
                                            </p:cTn>
                                            <p:tgtEl>
                                              <p:spTgt spid="32"/>
                                            </p:tgtEl>
                                            <p:attrNameLst>
                                              <p:attrName>r</p:attrName>
                                            </p:attrNameLst>
                                          </p:cBhvr>
                                        </p:animRot>
                                      </p:childTnLst>
                                    </p:cTn>
                                  </p:par>
                                  <p:par>
                                    <p:cTn id="35" presetID="32" presetClass="emph" presetSubtype="0" repeatCount="indefinite" fill="hold" nodeType="withEffect">
                                      <p:stCondLst>
                                        <p:cond delay="900"/>
                                      </p:stCondLst>
                                      <p:childTnLst>
                                        <p:animRot by="120000">
                                          <p:cBhvr>
                                            <p:cTn id="36" dur="150" fill="hold">
                                              <p:stCondLst>
                                                <p:cond delay="0"/>
                                              </p:stCondLst>
                                            </p:cTn>
                                            <p:tgtEl>
                                              <p:spTgt spid="31"/>
                                            </p:tgtEl>
                                            <p:attrNameLst>
                                              <p:attrName>r</p:attrName>
                                            </p:attrNameLst>
                                          </p:cBhvr>
                                        </p:animRot>
                                        <p:animRot by="-240000">
                                          <p:cBhvr>
                                            <p:cTn id="37" dur="300" fill="hold">
                                              <p:stCondLst>
                                                <p:cond delay="300"/>
                                              </p:stCondLst>
                                            </p:cTn>
                                            <p:tgtEl>
                                              <p:spTgt spid="31"/>
                                            </p:tgtEl>
                                            <p:attrNameLst>
                                              <p:attrName>r</p:attrName>
                                            </p:attrNameLst>
                                          </p:cBhvr>
                                        </p:animRot>
                                        <p:animRot by="240000">
                                          <p:cBhvr>
                                            <p:cTn id="38" dur="300" fill="hold">
                                              <p:stCondLst>
                                                <p:cond delay="600"/>
                                              </p:stCondLst>
                                            </p:cTn>
                                            <p:tgtEl>
                                              <p:spTgt spid="31"/>
                                            </p:tgtEl>
                                            <p:attrNameLst>
                                              <p:attrName>r</p:attrName>
                                            </p:attrNameLst>
                                          </p:cBhvr>
                                        </p:animRot>
                                        <p:animRot by="-240000">
                                          <p:cBhvr>
                                            <p:cTn id="39" dur="300" fill="hold">
                                              <p:stCondLst>
                                                <p:cond delay="900"/>
                                              </p:stCondLst>
                                            </p:cTn>
                                            <p:tgtEl>
                                              <p:spTgt spid="31"/>
                                            </p:tgtEl>
                                            <p:attrNameLst>
                                              <p:attrName>r</p:attrName>
                                            </p:attrNameLst>
                                          </p:cBhvr>
                                        </p:animRot>
                                        <p:animRot by="120000">
                                          <p:cBhvr>
                                            <p:cTn id="40"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a:t>
            </a:r>
            <a:endParaRPr lang="en-US" sz="4000" b="1" dirty="0">
              <a:solidFill>
                <a:srgbClr val="000000"/>
              </a:solidFill>
              <a:latin typeface="Calibri" panose="020F0502020204030204" pitchFamily="34" charset="0"/>
              <a:cs typeface="Calibri" panose="020F0502020204030204" pitchFamily="34" charset="0"/>
            </a:endParaRPr>
          </a:p>
          <a:p>
            <a:pPr marL="914400" lvl="0" indent="-457200" algn="just">
              <a:spcBef>
                <a:spcPts val="1200"/>
              </a:spcBef>
              <a:buFont typeface="Wingdings" panose="05000000000000000000" pitchFamily="2" charset="2"/>
              <a:buChar char="q"/>
              <a:defRPr/>
            </a:pPr>
            <a:r>
              <a:rPr lang="en-US" sz="4000" b="1" dirty="0">
                <a:solidFill>
                  <a:srgbClr val="000000"/>
                </a:solidFill>
                <a:latin typeface="Calibri" panose="020F0502020204030204" pitchFamily="34" charset="0"/>
                <a:cs typeface="Calibri" panose="020F0502020204030204" pitchFamily="34" charset="0"/>
              </a:rPr>
              <a:t>B</a:t>
            </a:r>
            <a:r>
              <a:rPr lang="vi-VN" sz="4000" b="1" dirty="0">
                <a:solidFill>
                  <a:srgbClr val="000000"/>
                </a:solidFill>
                <a:latin typeface="Calibri" panose="020F0502020204030204" pitchFamily="34" charset="0"/>
                <a:cs typeface="Calibri" panose="020F0502020204030204" pitchFamily="34" charset="0"/>
              </a:rPr>
              <a:t>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7"/>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24550" y="513217"/>
            <a:ext cx="8262664" cy="129266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i="1" dirty="0">
                <a:latin typeface="Arial" panose="020B0604020202020204" pitchFamily="34" charset="0"/>
                <a:cs typeface="Arial" panose="020B0604020202020204" pitchFamily="34" charset="0"/>
              </a:rPr>
              <a:t>Điền dấu thích hợp vào ô vuông trong câu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Thần Sắt bèn nói: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 Ngươi mau thu xếp cho ta chỗ nghỉ. </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ngoặc</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kép</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gạch</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ngang</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a:solidFill>
                    <a:prstClr val="black">
                      <a:lumMod val="75000"/>
                      <a:lumOff val="25000"/>
                    </a:prstClr>
                  </a:solidFill>
                  <a:latin typeface="Arial" panose="020B0604020202020204" pitchFamily="34" charset="0"/>
                  <a:cs typeface="Arial" panose="020B0604020202020204" pitchFamily="34" charset="0"/>
                </a:rPr>
                <a:t>Không</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có</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dấu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nào</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3"/>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kiểm tra đáp án</a:t>
            </a:r>
          </a:p>
        </p:txBody>
      </p:sp>
      <p:sp>
        <p:nvSpPr>
          <p:cNvPr id="2" name="Rectangle 1">
            <a:extLst>
              <a:ext uri="{FF2B5EF4-FFF2-40B4-BE49-F238E27FC236}">
                <a16:creationId xmlns:a16="http://schemas.microsoft.com/office/drawing/2014/main" id="{3F2D3445-272E-B164-CCBE-0A1AA1A84132}"/>
              </a:ext>
            </a:extLst>
          </p:cNvPr>
          <p:cNvSpPr/>
          <p:nvPr/>
        </p:nvSpPr>
        <p:spPr>
          <a:xfrm>
            <a:off x="4073236" y="1352247"/>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9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7"/>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2189" y="990600"/>
              <a:ext cx="139538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2</a:t>
              </a:r>
            </a:p>
          </p:txBody>
        </p:sp>
      </p:gr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gạch</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ngang</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880085"/>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ngoặc</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kép</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Không</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có</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nào</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3"/>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kiểm tra đáp án</a:t>
            </a:r>
          </a:p>
        </p:txBody>
      </p:sp>
      <p:sp>
        <p:nvSpPr>
          <p:cNvPr id="5" name="TextBox 4">
            <a:extLst>
              <a:ext uri="{FF2B5EF4-FFF2-40B4-BE49-F238E27FC236}">
                <a16:creationId xmlns:a16="http://schemas.microsoft.com/office/drawing/2014/main" id="{12B057F1-A1E4-B8AD-7837-182D304D61B6}"/>
              </a:ext>
            </a:extLst>
          </p:cNvPr>
          <p:cNvSpPr txBox="1"/>
          <p:nvPr/>
        </p:nvSpPr>
        <p:spPr>
          <a:xfrm>
            <a:off x="3324550" y="513217"/>
            <a:ext cx="8262664" cy="129266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i="1" dirty="0">
                <a:latin typeface="Arial" panose="020B0604020202020204" pitchFamily="34" charset="0"/>
                <a:cs typeface="Arial" panose="020B0604020202020204" pitchFamily="34" charset="0"/>
              </a:rPr>
              <a:t>Điền dấu thích hợp vào ô vuông trong câu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Thỉnh thoảng Bác nhắc các chiến sĩ đi sau: “  Chỗ này nước sâu, khéo ướt quần áo! ”</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C7ED4A3-9D84-4502-4111-9EB9830C9E06}"/>
              </a:ext>
            </a:extLst>
          </p:cNvPr>
          <p:cNvSpPr/>
          <p:nvPr/>
        </p:nvSpPr>
        <p:spPr>
          <a:xfrm>
            <a:off x="10529454" y="897463"/>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05401A-5778-CE57-D68D-7F699C634F0B}"/>
              </a:ext>
            </a:extLst>
          </p:cNvPr>
          <p:cNvSpPr/>
          <p:nvPr/>
        </p:nvSpPr>
        <p:spPr>
          <a:xfrm>
            <a:off x="8593551" y="1352247"/>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96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smtClean="0"/>
                <a:t>bà</a:t>
              </a:r>
              <a:r>
                <a:rPr lang="en-US" sz="2200" dirty="0" smtClean="0"/>
                <a:t>: </a:t>
              </a:r>
              <a:r>
                <a:rPr lang="en-US" sz="2200" dirty="0"/>
                <a:t>“</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911824"/>
            <a:chOff x="381000" y="1133475"/>
            <a:chExt cx="5943600" cy="2529464"/>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29527" y="1229949"/>
              <a:ext cx="5876925" cy="2432990"/>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err="1"/>
                <a:t>nào</a:t>
              </a:r>
              <a:r>
                <a:rPr lang="en-US" sz="2200"/>
                <a:t>?”. Trần Hưng Đạo phân tích: “Tâu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err="1"/>
                <a:t>đó</a:t>
              </a:r>
              <a:r>
                <a:rPr lang="en-US" sz="2200"/>
                <a:t>, quân giặc đi đường xa mệt mỏi,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phần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a:t>
            </a:r>
            <a:r>
              <a:rPr lang="en-US" sz="2800" dirty="0">
                <a:solidFill>
                  <a:srgbClr val="000000"/>
                </a:solidFill>
                <a:latin typeface="Calibri" panose="020F0502020204030204" pitchFamily="34" charset="0"/>
                <a:cs typeface="Calibri" panose="020F0502020204030204" pitchFamily="34" charset="0"/>
              </a:rPr>
              <a:t>ả</a:t>
            </a:r>
            <a:r>
              <a:rPr lang="vi-VN" sz="2800" b="0" i="0" dirty="0">
                <a:solidFill>
                  <a:srgbClr val="000000"/>
                </a:solidFill>
                <a:effectLst/>
                <a:latin typeface="Calibri" panose="020F0502020204030204" pitchFamily="34" charset="0"/>
                <a:cs typeface="Calibri" panose="020F0502020204030204" pitchFamily="34" charset="0"/>
              </a:rPr>
              <a:t>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a:solidFill>
                  <a:srgbClr val="000000"/>
                </a:solidFill>
                <a:effectLst/>
                <a:latin typeface="Calibri" panose="020F0502020204030204" pitchFamily="34" charset="0"/>
                <a:cs typeface="Calibri" panose="020F0502020204030204" pitchFamily="34" charset="0"/>
              </a:rPr>
              <a:t>. </a:t>
            </a:r>
            <a:r>
              <a:rPr lang="en-US" sz="2800" b="0" i="0">
                <a:solidFill>
                  <a:srgbClr val="FF0000"/>
                </a:solidFill>
                <a:effectLst/>
                <a:latin typeface="Calibri" panose="020F0502020204030204" pitchFamily="34" charset="0"/>
                <a:cs typeface="Calibri" panose="020F0502020204030204" pitchFamily="34" charset="0"/>
              </a:rPr>
              <a:t>”</a:t>
            </a:r>
            <a:r>
              <a:rPr lang="en-US" sz="2800" b="0" i="0">
                <a:effectLst/>
                <a:latin typeface="Calibri" panose="020F0502020204030204" pitchFamily="34" charset="0"/>
                <a:cs typeface="Calibri" panose="020F0502020204030204" pitchFamily="34" charset="0"/>
              </a:rPr>
              <a:t>.</a:t>
            </a:r>
            <a:endParaRPr lang="vi-VN" sz="2800" b="0" i="0" dirty="0">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209801" y="5334900"/>
            <a:ext cx="331067" cy="3714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798480" y="5756514"/>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SHAPE_LOCKS" val="959"/>
</p:tagLst>
</file>

<file path=ppt/tags/tag65.xml><?xml version="1.0" encoding="utf-8"?>
<p:tagLst xmlns:a="http://schemas.openxmlformats.org/drawingml/2006/main" xmlns:r="http://schemas.openxmlformats.org/officeDocument/2006/relationships" xmlns:p="http://schemas.openxmlformats.org/presentationml/2006/main">
  <p:tag name="SHAPE_LOCKS" val="16"/>
</p:tagLst>
</file>

<file path=ppt/tags/tag66.xml><?xml version="1.0" encoding="utf-8"?>
<p:tagLst xmlns:a="http://schemas.openxmlformats.org/drawingml/2006/main" xmlns:r="http://schemas.openxmlformats.org/officeDocument/2006/relationships" xmlns:p="http://schemas.openxmlformats.org/presentationml/2006/main">
  <p:tag name="SHAPE_LOCKS" val="16"/>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1376</Words>
  <Application>Microsoft Office PowerPoint</Application>
  <PresentationFormat>Widescreen</PresentationFormat>
  <Paragraphs>84</Paragraphs>
  <Slides>23</Slides>
  <Notes>2</Notes>
  <HiddenSlides>0</HiddenSlides>
  <MMClips>12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宋体</vt:lpstr>
      <vt:lpstr>#9Slide02 Noi dung dai</vt:lpstr>
      <vt:lpstr>#9Slide02 Tieu de dai</vt:lpstr>
      <vt:lpstr>#9Slide03 SVNAcherus</vt:lpstr>
      <vt:lpstr>#9Slide07 Crocante</vt:lpstr>
      <vt:lpstr>Arial</vt:lpstr>
      <vt:lpstr>Arial-Rounded</vt:lpstr>
      <vt:lpstr>Calibri</vt:lpstr>
      <vt:lpstr>Calibri Light</vt:lpstr>
      <vt:lpstr>等线</vt:lpstr>
      <vt:lpstr>等线 Light</vt:lpstr>
      <vt:lpstr>iCiel Cadena</vt:lpstr>
      <vt:lpstr>Times New Roman</vt:lpstr>
      <vt:lpstr>UVN Banh Mi</vt:lpstr>
      <vt:lpstr>Wingdings</vt:lpstr>
      <vt:lpstr>Office 主题​​</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2023-01-31T07:25:04Z</dcterms:created>
  <dcterms:modified xsi:type="dcterms:W3CDTF">2025-04-16T08:54:13Z</dcterms:modified>
</cp:coreProperties>
</file>