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302" r:id="rId3"/>
    <p:sldId id="304" r:id="rId4"/>
    <p:sldId id="305" r:id="rId5"/>
    <p:sldId id="306" r:id="rId6"/>
    <p:sldId id="307" r:id="rId7"/>
    <p:sldId id="308" r:id="rId8"/>
    <p:sldId id="272" r:id="rId9"/>
    <p:sldId id="313" r:id="rId10"/>
    <p:sldId id="273" r:id="rId11"/>
    <p:sldId id="325" r:id="rId12"/>
    <p:sldId id="315" r:id="rId13"/>
    <p:sldId id="326" r:id="rId14"/>
    <p:sldId id="318" r:id="rId15"/>
    <p:sldId id="327" r:id="rId16"/>
    <p:sldId id="317" r:id="rId17"/>
    <p:sldId id="328" r:id="rId18"/>
    <p:sldId id="297" r:id="rId19"/>
    <p:sldId id="288" r:id="rId20"/>
    <p:sldId id="27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00"/>
    <a:srgbClr val="FFC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1" autoAdjust="0"/>
    <p:restoredTop sz="93767" autoAdjust="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D4DA5-78B8-4BF9-8140-034A92553EB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8DC4-7242-47D7-A458-CEA07B4D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85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18DC4-7242-47D7-A458-CEA07B4D1C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61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5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2232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39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9A61040C-8E55-FC47-8822-2F052903D263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" y="-3"/>
            <a:ext cx="12191998" cy="685800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337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1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7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4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614F6-1E1F-4504-A474-5B68D2D2A18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011D7-DCEA-497E-9348-DAB5225C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8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0CA384A-0C3D-4A8C-9B8B-935A22B3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4" b="79630"/>
          <a:stretch/>
        </p:blipFill>
        <p:spPr>
          <a:xfrm>
            <a:off x="169537" y="-462709"/>
            <a:ext cx="12022463" cy="700205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CA7D7B5-6C23-4F87-8355-75CEA4EEA7B2}"/>
              </a:ext>
            </a:extLst>
          </p:cNvPr>
          <p:cNvSpPr txBox="1"/>
          <p:nvPr/>
        </p:nvSpPr>
        <p:spPr>
          <a:xfrm>
            <a:off x="2381328" y="3038318"/>
            <a:ext cx="626432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CHÀO MỪNG CÁC CON ĐẾN VỚI TIẾT TIẾNG VIỆT</a:t>
            </a:r>
          </a:p>
          <a:p>
            <a:pPr algn="ctr">
              <a:lnSpc>
                <a:spcPct val="120000"/>
              </a:lnSpc>
            </a:pP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Nói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nghe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170" y="3034457"/>
            <a:ext cx="6420920" cy="1200329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8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5" b="48824"/>
          <a:stretch/>
        </p:blipFill>
        <p:spPr bwMode="auto">
          <a:xfrm>
            <a:off x="7121060" y="1441184"/>
            <a:ext cx="5070940" cy="418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ể-chuyện-lớp-2-Cảm-ơn-anh-hà-mã-_Tuần-29_-sách-Kết-nối-tri-thức-với-cuộc-sống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97" end="100102.1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901" y="20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170" y="3034457"/>
            <a:ext cx="6420920" cy="1200329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8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5" b="48824"/>
          <a:stretch/>
        </p:blipFill>
        <p:spPr bwMode="auto">
          <a:xfrm>
            <a:off x="7121060" y="1441184"/>
            <a:ext cx="5070940" cy="418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5F0EC4-AD21-404B-854E-EAA52F585A2C}"/>
              </a:ext>
            </a:extLst>
          </p:cNvPr>
          <p:cNvSpPr txBox="1"/>
          <p:nvPr/>
        </p:nvSpPr>
        <p:spPr>
          <a:xfrm>
            <a:off x="174170" y="2367522"/>
            <a:ext cx="6260810" cy="2369880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9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1" t="-96" r="3194" b="53180"/>
          <a:stretch/>
        </p:blipFill>
        <p:spPr bwMode="auto">
          <a:xfrm>
            <a:off x="6762639" y="1180694"/>
            <a:ext cx="5429361" cy="47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ể-chuyện-lớp-2-Cảm-ơn-anh-hà-mã-_Tuần-29_-sách-Kết-nối-tri-thức-với-cuộc-sống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03" end="88840.1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901" y="20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5F0EC4-AD21-404B-854E-EAA52F585A2C}"/>
              </a:ext>
            </a:extLst>
          </p:cNvPr>
          <p:cNvSpPr txBox="1"/>
          <p:nvPr/>
        </p:nvSpPr>
        <p:spPr>
          <a:xfrm>
            <a:off x="174170" y="2367522"/>
            <a:ext cx="6260810" cy="2369880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9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1" t="-96" r="3194" b="53180"/>
          <a:stretch/>
        </p:blipFill>
        <p:spPr bwMode="auto">
          <a:xfrm>
            <a:off x="6762639" y="1180694"/>
            <a:ext cx="5429361" cy="47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83A82E-EA6D-4B88-B963-80845254FB07}"/>
              </a:ext>
            </a:extLst>
          </p:cNvPr>
          <p:cNvSpPr txBox="1"/>
          <p:nvPr/>
        </p:nvSpPr>
        <p:spPr>
          <a:xfrm>
            <a:off x="352292" y="2004806"/>
            <a:ext cx="6046344" cy="3170099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9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1701" r="52556" b="643"/>
          <a:stretch/>
        </p:blipFill>
        <p:spPr bwMode="auto">
          <a:xfrm>
            <a:off x="6762639" y="1180694"/>
            <a:ext cx="5429361" cy="48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ể-chuyện-lớp-2-Cảm-ơn-anh-hà-mã-_Tuần-29_-sách-Kết-nối-tri-thức-với-cuộc-sống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65" end="73576.1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901" y="20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83A82E-EA6D-4B88-B963-80845254FB07}"/>
              </a:ext>
            </a:extLst>
          </p:cNvPr>
          <p:cNvSpPr txBox="1"/>
          <p:nvPr/>
        </p:nvSpPr>
        <p:spPr>
          <a:xfrm>
            <a:off x="352292" y="2004806"/>
            <a:ext cx="6046344" cy="3170099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1701" r="52556" b="643"/>
          <a:stretch/>
        </p:blipFill>
        <p:spPr bwMode="auto">
          <a:xfrm>
            <a:off x="6762639" y="1180694"/>
            <a:ext cx="5429361" cy="48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90C764-372E-4FD8-AB31-62FFE53AF849}"/>
              </a:ext>
            </a:extLst>
          </p:cNvPr>
          <p:cNvSpPr txBox="1"/>
          <p:nvPr/>
        </p:nvSpPr>
        <p:spPr>
          <a:xfrm>
            <a:off x="0" y="705810"/>
            <a:ext cx="7954455" cy="5709255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9" name="Kể-chuyện-lớp-2-Cảm-ơn-anh-hà-mã-_Tuần-29_-sách-Kết-nối-tri-thức-với-cuộc-sống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76" end="16189.12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2808"/>
            <a:ext cx="609600" cy="609600"/>
          </a:xfrm>
          <a:prstGeom prst="rect">
            <a:avLst/>
          </a:prstGeom>
        </p:spPr>
      </p:pic>
      <p:pic>
        <p:nvPicPr>
          <p:cNvPr id="10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0" t="49419" r="1763" b="-531"/>
          <a:stretch/>
        </p:blipFill>
        <p:spPr bwMode="auto">
          <a:xfrm>
            <a:off x="8091055" y="1584662"/>
            <a:ext cx="4100945" cy="387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5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90C764-372E-4FD8-AB31-62FFE53AF849}"/>
              </a:ext>
            </a:extLst>
          </p:cNvPr>
          <p:cNvSpPr txBox="1"/>
          <p:nvPr/>
        </p:nvSpPr>
        <p:spPr>
          <a:xfrm>
            <a:off x="0" y="705810"/>
            <a:ext cx="7954455" cy="5709255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0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0" t="49419" r="1763" b="-531"/>
          <a:stretch/>
        </p:blipFill>
        <p:spPr bwMode="auto">
          <a:xfrm>
            <a:off x="8091055" y="1584662"/>
            <a:ext cx="4100945" cy="387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4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E131EE-9B16-482E-A923-8E30710D868F}"/>
              </a:ext>
            </a:extLst>
          </p:cNvPr>
          <p:cNvSpPr txBox="1"/>
          <p:nvPr/>
        </p:nvSpPr>
        <p:spPr>
          <a:xfrm>
            <a:off x="48659" y="454177"/>
            <a:ext cx="9788067" cy="461665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E03059-FF75-44AE-802D-2DD6734FEFBC}"/>
              </a:ext>
            </a:extLst>
          </p:cNvPr>
          <p:cNvSpPr txBox="1"/>
          <p:nvPr/>
        </p:nvSpPr>
        <p:spPr>
          <a:xfrm>
            <a:off x="48658" y="966213"/>
            <a:ext cx="9788068" cy="1200329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4167A2-43A1-4F94-BACB-2E38B81A59EE}"/>
              </a:ext>
            </a:extLst>
          </p:cNvPr>
          <p:cNvSpPr txBox="1"/>
          <p:nvPr/>
        </p:nvSpPr>
        <p:spPr>
          <a:xfrm>
            <a:off x="48658" y="2216913"/>
            <a:ext cx="9772827" cy="1200329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pPr marL="571500" indent="-5715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41AFD5-6C62-486D-83D6-EF317131A0DB}"/>
              </a:ext>
            </a:extLst>
          </p:cNvPr>
          <p:cNvSpPr txBox="1"/>
          <p:nvPr/>
        </p:nvSpPr>
        <p:spPr>
          <a:xfrm>
            <a:off x="48659" y="3467613"/>
            <a:ext cx="9788067" cy="3170099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-19131" y="-78095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6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5" b="48824"/>
          <a:stretch/>
        </p:blipFill>
        <p:spPr bwMode="auto">
          <a:xfrm>
            <a:off x="10109010" y="338934"/>
            <a:ext cx="1964817" cy="14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1" t="-96" r="3194" b="53180"/>
          <a:stretch/>
        </p:blipFill>
        <p:spPr bwMode="auto">
          <a:xfrm>
            <a:off x="10116629" y="1965475"/>
            <a:ext cx="1961167" cy="14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1701" r="52556" b="643"/>
          <a:stretch/>
        </p:blipFill>
        <p:spPr bwMode="auto">
          <a:xfrm>
            <a:off x="10116630" y="3674521"/>
            <a:ext cx="1965308" cy="14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0" t="49419" r="1763" b="-531"/>
          <a:stretch/>
        </p:blipFill>
        <p:spPr bwMode="auto">
          <a:xfrm>
            <a:off x="10130302" y="5312382"/>
            <a:ext cx="1951636" cy="15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ể-chuyện-lớp-2-Cảm-ơn-anh-hà-mã-_Tuần-29_-sách-Kết-nối-tri-thức-với-cuộc-sống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25" end="16189.12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32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6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96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A9BCD4-E6BE-9044-B920-6DAC5801D580}"/>
              </a:ext>
            </a:extLst>
          </p:cNvPr>
          <p:cNvSpPr txBox="1"/>
          <p:nvPr/>
        </p:nvSpPr>
        <p:spPr>
          <a:xfrm>
            <a:off x="491356" y="-11822"/>
            <a:ext cx="1024028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17479D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3.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Kể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từng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chuyện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theo</a:t>
            </a:r>
            <a:r>
              <a:rPr lang="en-US" sz="36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en-US" sz="3600" b="1" kern="0" dirty="0">
              <a:solidFill>
                <a:schemeClr val="bg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9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06" y="825651"/>
            <a:ext cx="6632117" cy="577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3640E3-1628-46C6-A011-43048BCEF9EF}"/>
              </a:ext>
            </a:extLst>
          </p:cNvPr>
          <p:cNvSpPr txBox="1"/>
          <p:nvPr/>
        </p:nvSpPr>
        <p:spPr>
          <a:xfrm>
            <a:off x="3875527" y="507945"/>
            <a:ext cx="5871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UTM Cookies" panose="02040603050506020204" pitchFamily="18" charset="0"/>
                <a:ea typeface="HP001" panose="020B0603050302020204" pitchFamily="34" charset="0"/>
              </a:rPr>
              <a:t>CẢM ƠN ANH HÀ MÃ</a:t>
            </a:r>
            <a:endParaRPr lang="en-US" sz="48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9646" r="6663" b="1920"/>
          <a:stretch/>
        </p:blipFill>
        <p:spPr>
          <a:xfrm>
            <a:off x="748145" y="362197"/>
            <a:ext cx="1977027" cy="1953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45" y="1338942"/>
            <a:ext cx="5954501" cy="5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3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26311" y="787853"/>
            <a:ext cx="1538716" cy="1939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049" y="3167439"/>
            <a:ext cx="2322664" cy="23074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012AD46-2552-419D-A70B-A6E42D8FC514}"/>
              </a:ext>
            </a:extLst>
          </p:cNvPr>
          <p:cNvGrpSpPr/>
          <p:nvPr/>
        </p:nvGrpSpPr>
        <p:grpSpPr>
          <a:xfrm>
            <a:off x="1675332" y="-81616"/>
            <a:ext cx="10516668" cy="3365792"/>
            <a:chOff x="5820409" y="312737"/>
            <a:chExt cx="6574386" cy="2066303"/>
          </a:xfrm>
        </p:grpSpPr>
        <p:pic>
          <p:nvPicPr>
            <p:cNvPr id="10" name="PA_图片 6">
              <a:extLst>
                <a:ext uri="{FF2B5EF4-FFF2-40B4-BE49-F238E27FC236}">
                  <a16:creationId xmlns:a16="http://schemas.microsoft.com/office/drawing/2014/main" xmlns="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409" y="312737"/>
              <a:ext cx="6574386" cy="206630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3C086A4-A30D-4661-A368-FD913D013250}"/>
                </a:ext>
              </a:extLst>
            </p:cNvPr>
            <p:cNvSpPr txBox="1"/>
            <p:nvPr/>
          </p:nvSpPr>
          <p:spPr>
            <a:xfrm>
              <a:off x="6896947" y="832434"/>
              <a:ext cx="4052477" cy="96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2" name="Text Box 1736">
            <a:extLst>
              <a:ext uri="{FF2B5EF4-FFF2-40B4-BE49-F238E27FC236}">
                <a16:creationId xmlns:a16="http://schemas.microsoft.com/office/drawing/2014/main" xmlns="" id="{8B259294-33DD-4FD5-A3CF-63D4DCF4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027" y="2876265"/>
            <a:ext cx="10342752" cy="26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Qua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736">
            <a:extLst>
              <a:ext uri="{FF2B5EF4-FFF2-40B4-BE49-F238E27FC236}">
                <a16:creationId xmlns:a16="http://schemas.microsoft.com/office/drawing/2014/main" xmlns="" id="{E6BEC50F-EA70-4E9A-BAE9-5F59DD4E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59" y="4836220"/>
            <a:ext cx="103427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43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08823FD3-67A8-4448-B30B-B819958311BF}"/>
              </a:ext>
            </a:extLst>
          </p:cNvPr>
          <p:cNvGrpSpPr/>
          <p:nvPr/>
        </p:nvGrpSpPr>
        <p:grpSpPr>
          <a:xfrm>
            <a:off x="-552124" y="-471056"/>
            <a:ext cx="12619432" cy="7329054"/>
            <a:chOff x="935950" y="1063200"/>
            <a:chExt cx="4444598" cy="319286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8D640AE-9FE2-418E-9128-3C8C7498A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935950" y="1063200"/>
              <a:ext cx="4444598" cy="3192865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D6E38652-D3E0-4FC2-B621-7556554C3F1F}"/>
                </a:ext>
              </a:extLst>
            </p:cNvPr>
            <p:cNvSpPr txBox="1"/>
            <p:nvPr/>
          </p:nvSpPr>
          <p:spPr>
            <a:xfrm>
              <a:off x="2430461" y="2855040"/>
              <a:ext cx="1710668" cy="522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CHÀO TẠM BIỆT </a:t>
              </a:r>
            </a:p>
            <a:p>
              <a:pPr algn="ctr"/>
              <a:r>
                <a:rPr lang="vi-VN" altLang="zh-CN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CÁC CON!</a:t>
              </a:r>
              <a:endParaRPr lang="zh-CN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UI" panose="020B0502040204020203" pitchFamily="34" charset="0"/>
                <a:ea typeface="华康POP2体W9(P)" panose="040B0900000000000000" pitchFamily="82" charset="-122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6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735004-81A3-4F5F-801E-3C55A843D1C8}"/>
              </a:ext>
            </a:extLst>
          </p:cNvPr>
          <p:cNvSpPr/>
          <p:nvPr/>
        </p:nvSpPr>
        <p:spPr>
          <a:xfrm>
            <a:off x="140677" y="195943"/>
            <a:ext cx="11877152" cy="6466114"/>
          </a:xfrm>
          <a:prstGeom prst="rect">
            <a:avLst/>
          </a:prstGeom>
          <a:noFill/>
          <a:ln w="50800" cmpd="thickThin">
            <a:solidFill>
              <a:schemeClr val="accent1">
                <a:shade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0CA4A4-3D21-4221-BF91-1D7BDFFB4CDE}"/>
              </a:ext>
            </a:extLst>
          </p:cNvPr>
          <p:cNvSpPr txBox="1"/>
          <p:nvPr/>
        </p:nvSpPr>
        <p:spPr>
          <a:xfrm>
            <a:off x="341104" y="3044279"/>
            <a:ext cx="5896818" cy="769441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36A40C-42FF-4C89-8436-15F31CCD40F9}"/>
              </a:ext>
            </a:extLst>
          </p:cNvPr>
          <p:cNvSpPr txBox="1"/>
          <p:nvPr/>
        </p:nvSpPr>
        <p:spPr>
          <a:xfrm>
            <a:off x="174170" y="19594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ý, </a:t>
            </a:r>
            <a:r>
              <a:rPr lang="en-US" sz="3200" b="1" dirty="0" err="1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 smtClean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5" b="48824"/>
          <a:stretch/>
        </p:blipFill>
        <p:spPr bwMode="auto">
          <a:xfrm>
            <a:off x="6438348" y="905342"/>
            <a:ext cx="5344814" cy="50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63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735004-81A3-4F5F-801E-3C55A843D1C8}"/>
              </a:ext>
            </a:extLst>
          </p:cNvPr>
          <p:cNvSpPr/>
          <p:nvPr/>
        </p:nvSpPr>
        <p:spPr>
          <a:xfrm>
            <a:off x="140677" y="195943"/>
            <a:ext cx="11877152" cy="6466114"/>
          </a:xfrm>
          <a:prstGeom prst="rect">
            <a:avLst/>
          </a:prstGeom>
          <a:noFill/>
          <a:ln w="50800" cmpd="thickThin">
            <a:solidFill>
              <a:schemeClr val="accent1">
                <a:shade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0CA4A4-3D21-4221-BF91-1D7BDFFB4CDE}"/>
              </a:ext>
            </a:extLst>
          </p:cNvPr>
          <p:cNvSpPr txBox="1"/>
          <p:nvPr/>
        </p:nvSpPr>
        <p:spPr>
          <a:xfrm>
            <a:off x="632618" y="2367171"/>
            <a:ext cx="5008716" cy="2123658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0012C7-74DD-4312-965A-38BEDEC8D31C}"/>
              </a:ext>
            </a:extLst>
          </p:cNvPr>
          <p:cNvSpPr txBox="1"/>
          <p:nvPr/>
        </p:nvSpPr>
        <p:spPr>
          <a:xfrm>
            <a:off x="174170" y="19594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1" t="-96" r="3194" b="53180"/>
          <a:stretch/>
        </p:blipFill>
        <p:spPr bwMode="auto">
          <a:xfrm>
            <a:off x="6353800" y="1255483"/>
            <a:ext cx="5429361" cy="47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2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735004-81A3-4F5F-801E-3C55A843D1C8}"/>
              </a:ext>
            </a:extLst>
          </p:cNvPr>
          <p:cNvSpPr/>
          <p:nvPr/>
        </p:nvSpPr>
        <p:spPr>
          <a:xfrm>
            <a:off x="140677" y="195943"/>
            <a:ext cx="11877152" cy="6466114"/>
          </a:xfrm>
          <a:prstGeom prst="rect">
            <a:avLst/>
          </a:prstGeom>
          <a:noFill/>
          <a:ln w="50800" cmpd="thickThin">
            <a:solidFill>
              <a:schemeClr val="accent1">
                <a:shade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5A0654-41BF-4ADC-AA07-F88E39091B5B}"/>
              </a:ext>
            </a:extLst>
          </p:cNvPr>
          <p:cNvSpPr txBox="1"/>
          <p:nvPr/>
        </p:nvSpPr>
        <p:spPr>
          <a:xfrm>
            <a:off x="394681" y="2459504"/>
            <a:ext cx="5743742" cy="1938992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944C1C-6533-4E40-91A8-D17E537CDE49}"/>
              </a:ext>
            </a:extLst>
          </p:cNvPr>
          <p:cNvSpPr txBox="1"/>
          <p:nvPr/>
        </p:nvSpPr>
        <p:spPr>
          <a:xfrm>
            <a:off x="174170" y="19594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50552" r="52392" b="91"/>
          <a:stretch/>
        </p:blipFill>
        <p:spPr bwMode="auto">
          <a:xfrm>
            <a:off x="6373091" y="1191490"/>
            <a:ext cx="5410070" cy="49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9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735004-81A3-4F5F-801E-3C55A843D1C8}"/>
              </a:ext>
            </a:extLst>
          </p:cNvPr>
          <p:cNvSpPr/>
          <p:nvPr/>
        </p:nvSpPr>
        <p:spPr>
          <a:xfrm>
            <a:off x="140677" y="195943"/>
            <a:ext cx="11877152" cy="6466114"/>
          </a:xfrm>
          <a:prstGeom prst="rect">
            <a:avLst/>
          </a:prstGeom>
          <a:noFill/>
          <a:ln w="50800" cmpd="thickThin">
            <a:solidFill>
              <a:schemeClr val="accent1">
                <a:shade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0CA4A4-3D21-4221-BF91-1D7BDFFB4CDE}"/>
              </a:ext>
            </a:extLst>
          </p:cNvPr>
          <p:cNvSpPr txBox="1"/>
          <p:nvPr/>
        </p:nvSpPr>
        <p:spPr>
          <a:xfrm>
            <a:off x="436095" y="2157892"/>
            <a:ext cx="5724706" cy="347787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0DC3D3-F7CE-4CA3-8C78-113F09CE205D}"/>
              </a:ext>
            </a:extLst>
          </p:cNvPr>
          <p:cNvSpPr txBox="1"/>
          <p:nvPr/>
        </p:nvSpPr>
        <p:spPr>
          <a:xfrm>
            <a:off x="174170" y="19594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5" t="49022" r="2470" b="-198"/>
          <a:stretch/>
        </p:blipFill>
        <p:spPr bwMode="auto">
          <a:xfrm>
            <a:off x="6456218" y="1019954"/>
            <a:ext cx="5326943" cy="507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00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CFF">
                <a:alpha val="46000"/>
              </a:srgbClr>
            </a:gs>
            <a:gs pos="66000">
              <a:srgbClr val="FFCCFF">
                <a:alpha val="69000"/>
              </a:srgbClr>
            </a:gs>
            <a:gs pos="100000">
              <a:srgbClr val="FFCCFF">
                <a:lumMod val="21000"/>
                <a:lumOff val="7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0CA4A4-3D21-4221-BF91-1D7BDFFB4CDE}"/>
              </a:ext>
            </a:extLst>
          </p:cNvPr>
          <p:cNvSpPr txBox="1"/>
          <p:nvPr/>
        </p:nvSpPr>
        <p:spPr>
          <a:xfrm>
            <a:off x="4918366" y="5454053"/>
            <a:ext cx="7273634" cy="830997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5B9C4F-1521-4DFD-B597-63AFA6A6E9B7}"/>
              </a:ext>
            </a:extLst>
          </p:cNvPr>
          <p:cNvSpPr txBox="1"/>
          <p:nvPr/>
        </p:nvSpPr>
        <p:spPr>
          <a:xfrm>
            <a:off x="174170" y="2691943"/>
            <a:ext cx="4536375" cy="461665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313621-4A2F-41DD-BFB9-B86154546522}"/>
              </a:ext>
            </a:extLst>
          </p:cNvPr>
          <p:cNvSpPr txBox="1"/>
          <p:nvPr/>
        </p:nvSpPr>
        <p:spPr>
          <a:xfrm>
            <a:off x="4863939" y="2691944"/>
            <a:ext cx="7328062" cy="46166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3BD6D61-901D-42E3-9FAB-BBC66B58029C}"/>
              </a:ext>
            </a:extLst>
          </p:cNvPr>
          <p:cNvSpPr txBox="1"/>
          <p:nvPr/>
        </p:nvSpPr>
        <p:spPr>
          <a:xfrm>
            <a:off x="174170" y="5454053"/>
            <a:ext cx="4536375" cy="830997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5" b="48824"/>
          <a:stretch/>
        </p:blipFill>
        <p:spPr bwMode="auto">
          <a:xfrm>
            <a:off x="1284456" y="673444"/>
            <a:ext cx="2373143" cy="19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1" t="-96" r="3194" b="53180"/>
          <a:stretch/>
        </p:blipFill>
        <p:spPr bwMode="auto">
          <a:xfrm>
            <a:off x="7891122" y="673444"/>
            <a:ext cx="2373143" cy="19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50552" r="52392" b="91"/>
          <a:stretch/>
        </p:blipFill>
        <p:spPr bwMode="auto">
          <a:xfrm>
            <a:off x="1284455" y="3386312"/>
            <a:ext cx="2373143" cy="19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5" t="49022" r="2470" b="-198"/>
          <a:stretch/>
        </p:blipFill>
        <p:spPr bwMode="auto">
          <a:xfrm>
            <a:off x="7891122" y="3386311"/>
            <a:ext cx="2373143" cy="19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46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0CF2BA-A63B-4CC4-8DFA-6462CC1A84E9}"/>
              </a:ext>
            </a:extLst>
          </p:cNvPr>
          <p:cNvSpPr txBox="1"/>
          <p:nvPr/>
        </p:nvSpPr>
        <p:spPr>
          <a:xfrm>
            <a:off x="174170" y="45221"/>
            <a:ext cx="1160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1.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Dựa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vào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và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câu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hỏi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gợi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ý,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nói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về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sự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việc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trong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từng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UTM Cookies" panose="02040603050506020204" pitchFamily="18" charset="0"/>
                <a:ea typeface="HP001" panose="020B0603050302020204" pitchFamily="34" charset="0"/>
              </a:rPr>
              <a:t>tranh</a:t>
            </a:r>
            <a:r>
              <a:rPr lang="en-US" sz="3200" b="1" dirty="0">
                <a:latin typeface="UTM Cookies" panose="02040603050506020204" pitchFamily="18" charset="0"/>
                <a:ea typeface="HP001" panose="020B0603050302020204" pitchFamily="34" charset="0"/>
              </a:rPr>
              <a:t>. 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Picture 2" descr="Giải Bài 19: Nói và nghe: Kể chuyện Cảm ơn anh hà mã SGK Tiếng Việt 2 tập 2  Kết nối tri thức với cuộc sống | Tiếng Việt 2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06" y="629996"/>
            <a:ext cx="6632117" cy="577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3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Cảm ơn anh hà mã- (Tuần 29, sách Kết nối tri thức với cuộc sống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76" end="160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1188</Words>
  <Application>Microsoft Office PowerPoint</Application>
  <PresentationFormat>Custom</PresentationFormat>
  <Paragraphs>83</Paragraphs>
  <Slides>21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280</cp:revision>
  <dcterms:created xsi:type="dcterms:W3CDTF">2021-11-30T15:10:24Z</dcterms:created>
  <dcterms:modified xsi:type="dcterms:W3CDTF">2024-02-18T03:35:51Z</dcterms:modified>
</cp:coreProperties>
</file>