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20"/>
  </p:notesMasterIdLst>
  <p:sldIdLst>
    <p:sldId id="11088401" r:id="rId4"/>
    <p:sldId id="11088466" r:id="rId5"/>
    <p:sldId id="11088439" r:id="rId6"/>
    <p:sldId id="11088403" r:id="rId7"/>
    <p:sldId id="11088468" r:id="rId8"/>
    <p:sldId id="11088469" r:id="rId9"/>
    <p:sldId id="11088470" r:id="rId10"/>
    <p:sldId id="11088467" r:id="rId11"/>
    <p:sldId id="11088407" r:id="rId12"/>
    <p:sldId id="11088471" r:id="rId13"/>
    <p:sldId id="11088465" r:id="rId14"/>
    <p:sldId id="11088472" r:id="rId15"/>
    <p:sldId id="11088474" r:id="rId16"/>
    <p:sldId id="11088475" r:id="rId17"/>
    <p:sldId id="11088412" r:id="rId18"/>
    <p:sldId id="110884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FFFF66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 snapToGrid="0">
      <p:cViewPr varScale="1">
        <p:scale>
          <a:sx n="82" d="100"/>
          <a:sy n="82" d="100"/>
        </p:scale>
        <p:origin x="-749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jp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30.jp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hiếu nhi vui nhộn - Bé ơi tắm nào">
            <a:hlinkClick r:id="" action="ppaction://media"/>
            <a:extLst>
              <a:ext uri="{FF2B5EF4-FFF2-40B4-BE49-F238E27FC236}">
                <a16:creationId xmlns:a16="http://schemas.microsoft.com/office/drawing/2014/main" xmlns="" id="{F14AAB89-F7E1-4DC5-ACFA-1E2182BD72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05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49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850998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9389" y="1523458"/>
            <a:ext cx="11662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Nói về những việc nên làm, không nên làm để bảo vệ cơ quan bài tiết nước tiểu.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DD5310-2BAC-41BC-9FC4-AA0A8C142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6" y="2485731"/>
            <a:ext cx="3585669" cy="4372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DBBC16-F251-45D0-B56B-F093E0F2A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42" y="2140728"/>
            <a:ext cx="3856524" cy="4703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DC6840-5563-4944-ADDA-CE52F552A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005" y="2133600"/>
            <a:ext cx="3365995" cy="4550326"/>
          </a:xfrm>
          <a:prstGeom prst="rect">
            <a:avLst/>
          </a:prstGeom>
        </p:spPr>
      </p:pic>
      <p:pic>
        <p:nvPicPr>
          <p:cNvPr id="21" name="Picture 20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xmlns="" id="{54273870-C491-41A8-BC05-9DA35B350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2379552" y="2449432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xmlns="" id="{6226E236-A67F-4982-8DE9-635969F78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566328" y="2133600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xmlns="" id="{A04E9C9C-0AF0-410F-BF92-C871B13A4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1018285" y="2338867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925B90-FDFB-4C2E-B8B7-89627A5A5331}"/>
              </a:ext>
            </a:extLst>
          </p:cNvPr>
          <p:cNvSpPr txBox="1"/>
          <p:nvPr/>
        </p:nvSpPr>
        <p:spPr>
          <a:xfrm>
            <a:off x="24972" y="5989449"/>
            <a:ext cx="409212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nhỏ tắm bằng nước và xà bông sạch sẽ</a:t>
            </a:r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9D4231E-6E17-47D5-B194-1B1E1D8C7068}"/>
              </a:ext>
            </a:extLst>
          </p:cNvPr>
          <p:cNvSpPr txBox="1"/>
          <p:nvPr/>
        </p:nvSpPr>
        <p:spPr>
          <a:xfrm>
            <a:off x="4549542" y="5990744"/>
            <a:ext cx="3856524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nhỏ đang thay quần áo sạch sẽ.</a:t>
            </a:r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1F1BBA4-55D2-41BB-BD04-BBE3CAFDB6F1}"/>
              </a:ext>
            </a:extLst>
          </p:cNvPr>
          <p:cNvSpPr txBox="1"/>
          <p:nvPr/>
        </p:nvSpPr>
        <p:spPr>
          <a:xfrm>
            <a:off x="8778175" y="5608687"/>
            <a:ext cx="3365994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trai không uống đủ nước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ngày nên 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 khát nước.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0983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850998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9389" y="1523458"/>
            <a:ext cx="11662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Nói về những việc nên làm, không nên làm để bảo vệ cơ quan bài tiết nước tiểu.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834FE9-434B-4470-902A-408E1825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7565"/>
            <a:ext cx="4627402" cy="4365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F6BDC9-1955-471F-907B-512DC49D9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99" y="2402236"/>
            <a:ext cx="3352043" cy="4455764"/>
          </a:xfrm>
          <a:prstGeom prst="rect">
            <a:avLst/>
          </a:prstGeom>
        </p:spPr>
      </p:pic>
      <p:pic>
        <p:nvPicPr>
          <p:cNvPr id="16" name="Picture 15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xmlns="" id="{EF75E744-AC28-4D54-BE1E-DAD22D0C3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5773836" y="2000511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xmlns="" id="{39F7DCB7-188F-484E-9BCF-4C783ACC5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10229" y="2350099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3E4251-DD2F-4419-8996-B55ECB3E4A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r="13693"/>
          <a:stretch/>
        </p:blipFill>
        <p:spPr>
          <a:xfrm>
            <a:off x="8079223" y="2555944"/>
            <a:ext cx="4112778" cy="4165697"/>
          </a:xfrm>
          <a:prstGeom prst="rect">
            <a:avLst/>
          </a:prstGeom>
        </p:spPr>
      </p:pic>
      <p:pic>
        <p:nvPicPr>
          <p:cNvPr id="24" name="Picture 23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xmlns="" id="{E27CA941-7685-4435-B6B7-701C17C5D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9855481" y="1975569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A90922-81E1-444A-89FC-A5A07CFDF21B}"/>
              </a:ext>
            </a:extLst>
          </p:cNvPr>
          <p:cNvSpPr txBox="1"/>
          <p:nvPr/>
        </p:nvSpPr>
        <p:spPr>
          <a:xfrm>
            <a:off x="105228" y="5601322"/>
            <a:ext cx="4416945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trai phơi quần áo dưới ánh nắng mặt trời, nơi thoáng gió.</a:t>
            </a:r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EDFF4E-8EE0-415A-A4D4-5652932107C2}"/>
              </a:ext>
            </a:extLst>
          </p:cNvPr>
          <p:cNvSpPr txBox="1"/>
          <p:nvPr/>
        </p:nvSpPr>
        <p:spPr>
          <a:xfrm>
            <a:off x="4627401" y="5637493"/>
            <a:ext cx="364875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nhỏ đã nhịn đi tiểu từ lâu nên bây giờ phải vội vàng đi tiểu.</a:t>
            </a:r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F6E1E87-45DC-44C8-AB19-62F1F8CC8F53}"/>
              </a:ext>
            </a:extLst>
          </p:cNvPr>
          <p:cNvSpPr txBox="1"/>
          <p:nvPr/>
        </p:nvSpPr>
        <p:spPr>
          <a:xfrm>
            <a:off x="8386957" y="5589491"/>
            <a:ext cx="3770753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gái đang khuyên bạn trai không nên ăn mặn.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3212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8F52C8-7D58-449D-8B44-72497312C0C3}"/>
              </a:ext>
            </a:extLst>
          </p:cNvPr>
          <p:cNvSpPr/>
          <p:nvPr/>
        </p:nvSpPr>
        <p:spPr>
          <a:xfrm>
            <a:off x="3944546" y="1904568"/>
            <a:ext cx="2937517" cy="7564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4548210-4EC0-410B-BA58-E9E38E83EABD}"/>
              </a:ext>
            </a:extLst>
          </p:cNvPr>
          <p:cNvSpPr txBox="1"/>
          <p:nvPr/>
        </p:nvSpPr>
        <p:spPr>
          <a:xfrm>
            <a:off x="742599" y="2919731"/>
            <a:ext cx="10935381" cy="25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nên làm để bảo vệ cơ quan bài tiết: tắm rửa sạch sẽ, thay đồ hằng ngày, phơi đồ nơi có nắng, uống đủ nước.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không nên làm để bảo vệ cơ quan bài tiết: không ăn mặn, không nhịn tiểu.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336DEB-C2F7-43F2-9F94-1D1ACC1C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850998"/>
            <a:ext cx="704708" cy="7276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F076D4C-5CD9-4637-A04A-5FEC9D0B6AEC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133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7" y="1602646"/>
            <a:ext cx="11189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Nói với bạn sự cần thiết của việc uống đủ nước, không nhịn tiểu để phòng tránh sỏi thận.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B56613-943C-4133-BBE8-E88CA09DAE15}"/>
              </a:ext>
            </a:extLst>
          </p:cNvPr>
          <p:cNvSpPr txBox="1"/>
          <p:nvPr/>
        </p:nvSpPr>
        <p:spPr>
          <a:xfrm>
            <a:off x="1050826" y="2960267"/>
            <a:ext cx="1093576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Sự cần thiết của việc uống đủ nước là: để phòng tránh sỏi thận và loại bỏ được các chất độc hại.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7" y="1618688"/>
            <a:ext cx="10518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Thảo luận để đưa ra cách thực hiện thói quen tốt giúp bảo vệ cơ quan bài tiết nước tiểu.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B56613-943C-4133-BBE8-E88CA09DAE15}"/>
              </a:ext>
            </a:extLst>
          </p:cNvPr>
          <p:cNvSpPr txBox="1"/>
          <p:nvPr/>
        </p:nvSpPr>
        <p:spPr>
          <a:xfrm>
            <a:off x="6901314" y="2960267"/>
            <a:ext cx="5162417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Cách thực hiện thói quen tốt giúp bảo vệ cơ quan bài tiết nước tiểu là: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Uống đủ nước mỗi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Tắm và vệ sinh mỗi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Thay đồ lót hằng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Đi tiểu khi muốn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đi tiểu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7AECB3-E84E-4D4E-A58B-6EC205E61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8" y="2636421"/>
            <a:ext cx="6222210" cy="42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8" y="104054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93561" y="114653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3C4D83-71FC-4183-8509-FDF5A6E59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38" y="1686745"/>
            <a:ext cx="8855772" cy="51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úp bé đi tắm sạch sẽ - Ú ÒA - Peek A Boo - Wan Wan Meo Meo - Trò chuyện với chú chó Trắng">
            <a:hlinkClick r:id="" action="ppaction://media"/>
            <a:extLst>
              <a:ext uri="{FF2B5EF4-FFF2-40B4-BE49-F238E27FC236}">
                <a16:creationId xmlns:a16="http://schemas.microsoft.com/office/drawing/2014/main" xmlns="" id="{2A54494E-0E1D-4AF2-B05F-B37F530D71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05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735"/>
            <a:ext cx="723900" cy="653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4047" y="1727053"/>
            <a:ext cx="11444275" cy="54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đã bao giờ cảm thấy bí tiểu hoặc đi tiểu nhiều lần chưa?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723900" y="1092922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480972" y="500588"/>
            <a:ext cx="9059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26: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947F4A9-CC8A-44AA-B437-92FAB9CE5CA0}"/>
              </a:ext>
            </a:extLst>
          </p:cNvPr>
          <p:cNvSpPr/>
          <p:nvPr/>
        </p:nvSpPr>
        <p:spPr>
          <a:xfrm>
            <a:off x="474047" y="2668301"/>
            <a:ext cx="11444275" cy="54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cảm thấy thế nào khi bị như vậy?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7DB9019-2523-486C-903D-2443AA0C92AE}"/>
              </a:ext>
            </a:extLst>
          </p:cNvPr>
          <p:cNvSpPr/>
          <p:nvPr/>
        </p:nvSpPr>
        <p:spPr>
          <a:xfrm>
            <a:off x="564781" y="3763607"/>
            <a:ext cx="10345112" cy="13051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Bị bí tiểu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cảm giác rất khó chịu và tức vùng bụng dưới.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Bị đi tiểu nhiều lần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cảm giác đau rát vùng kín.</a:t>
            </a:r>
          </a:p>
        </p:txBody>
      </p:sp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8F52C8-7D58-449D-8B44-72497312C0C3}"/>
              </a:ext>
            </a:extLst>
          </p:cNvPr>
          <p:cNvSpPr/>
          <p:nvPr/>
        </p:nvSpPr>
        <p:spPr>
          <a:xfrm>
            <a:off x="704041" y="1645873"/>
            <a:ext cx="1144846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08D5B6-C4F6-4E0C-A213-91DA2ECEE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2568750"/>
            <a:ext cx="5240755" cy="42381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B7AE44-EF1C-4453-97A2-E6661D2BBCDB}"/>
              </a:ext>
            </a:extLst>
          </p:cNvPr>
          <p:cNvSpPr txBox="1"/>
          <p:nvPr/>
        </p:nvSpPr>
        <p:spPr>
          <a:xfrm>
            <a:off x="6428271" y="2730162"/>
            <a:ext cx="5523366" cy="954107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Hoa đang tắm gội bằng nước sạch và xà phòng.</a:t>
            </a:r>
            <a:endParaRPr lang="en-US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A94AC6-31D9-447F-92F8-2ACA81F54FD4}"/>
              </a:ext>
            </a:extLst>
          </p:cNvPr>
          <p:cNvSpPr txBox="1"/>
          <p:nvPr/>
        </p:nvSpPr>
        <p:spPr>
          <a:xfrm>
            <a:off x="6428271" y="4031899"/>
            <a:ext cx="5523366" cy="2677656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 gội, vệ sinh sạch sẽ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quần áo và </a:t>
            </a:r>
            <a:r>
              <a:rPr lang="vi-VN" sz="2800">
                <a:solidFill>
                  <a:srgbClr val="000000"/>
                </a:solidFill>
                <a:cs typeface="Arial" panose="020B0604020202020204" pitchFamily="34" charset="0"/>
              </a:rPr>
              <a:t>đồ lót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mặc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hằng ngày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tránh gây bẩn, nhiễm bệnh bộ phận ống đái của cơ quan bài tiết nước tiểu.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8F52C8-7D58-449D-8B44-72497312C0C3}"/>
              </a:ext>
            </a:extLst>
          </p:cNvPr>
          <p:cNvSpPr/>
          <p:nvPr/>
        </p:nvSpPr>
        <p:spPr>
          <a:xfrm>
            <a:off x="704041" y="1645873"/>
            <a:ext cx="1144846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B7AE44-EF1C-4453-97A2-E6661D2BBCDB}"/>
              </a:ext>
            </a:extLst>
          </p:cNvPr>
          <p:cNvSpPr txBox="1"/>
          <p:nvPr/>
        </p:nvSpPr>
        <p:spPr>
          <a:xfrm>
            <a:off x="6360698" y="4701873"/>
            <a:ext cx="5523366" cy="1815882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 nên ăn mặn</a:t>
            </a: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để bảo vệ thận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thận lọc máu hiệu quả, phòng tránh bệnh suy thận</a:t>
            </a:r>
            <a:endParaRPr lang="en-US" sz="2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A08C26-4603-48B5-8013-C61F4EC70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4" y="2568751"/>
            <a:ext cx="4817515" cy="42662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DA81DB-D613-4612-8825-D1A1FA15D274}"/>
              </a:ext>
            </a:extLst>
          </p:cNvPr>
          <p:cNvSpPr txBox="1"/>
          <p:nvPr/>
        </p:nvSpPr>
        <p:spPr>
          <a:xfrm>
            <a:off x="6360698" y="2960644"/>
            <a:ext cx="5523366" cy="1384995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Mẹ của Hoa đang khuyên em trai Hoa không nên ăn mặn vì không tốt cho thận.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57335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8F52C8-7D58-449D-8B44-72497312C0C3}"/>
              </a:ext>
            </a:extLst>
          </p:cNvPr>
          <p:cNvSpPr/>
          <p:nvPr/>
        </p:nvSpPr>
        <p:spPr>
          <a:xfrm>
            <a:off x="704041" y="1645873"/>
            <a:ext cx="1144846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B7AE44-EF1C-4453-97A2-E6661D2BBCDB}"/>
              </a:ext>
            </a:extLst>
          </p:cNvPr>
          <p:cNvSpPr txBox="1"/>
          <p:nvPr/>
        </p:nvSpPr>
        <p:spPr>
          <a:xfrm>
            <a:off x="6096000" y="4984239"/>
            <a:ext cx="5619750" cy="1384995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 đủ nước mỗi ngày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thận lọc máu hiệu quả nhất.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C383AC-ED49-49A4-BA95-D14F09549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16" y="2632919"/>
            <a:ext cx="3882193" cy="4203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127D3B-5602-4A0F-A150-A88F85999176}"/>
              </a:ext>
            </a:extLst>
          </p:cNvPr>
          <p:cNvSpPr txBox="1"/>
          <p:nvPr/>
        </p:nvSpPr>
        <p:spPr>
          <a:xfrm>
            <a:off x="6096000" y="2960644"/>
            <a:ext cx="5619750" cy="1384995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nhỏ đang uống nước và tự nhắc nhở bản thân phải tập thói quen uống đủ nước mỗi ngày.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8200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8F52C8-7D58-449D-8B44-72497312C0C3}"/>
              </a:ext>
            </a:extLst>
          </p:cNvPr>
          <p:cNvSpPr/>
          <p:nvPr/>
        </p:nvSpPr>
        <p:spPr>
          <a:xfrm>
            <a:off x="704041" y="1645873"/>
            <a:ext cx="1144846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B7AE44-EF1C-4453-97A2-E6661D2BBCDB}"/>
              </a:ext>
            </a:extLst>
          </p:cNvPr>
          <p:cNvSpPr txBox="1"/>
          <p:nvPr/>
        </p:nvSpPr>
        <p:spPr>
          <a:xfrm>
            <a:off x="6360698" y="4673996"/>
            <a:ext cx="5625893" cy="1815882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>
                <a:solidFill>
                  <a:srgbClr val="000000"/>
                </a:solidFill>
                <a:cs typeface="Arial" panose="020B0604020202020204" pitchFamily="34" charset="0"/>
              </a:rPr>
              <a:t>Không nhịn tiểu</a:t>
            </a:r>
            <a:endParaRPr lang="en-US" sz="28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 gây lắng cặn, tạo sỏi cho các bộ phận trong cơ quan bài tiết nước tiểu.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516BC5-9AA1-4B85-A979-9D16E1B8E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09" y="2686688"/>
            <a:ext cx="4817514" cy="4171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CD8752-CA17-4969-B77C-E626ED72F24C}"/>
              </a:ext>
            </a:extLst>
          </p:cNvPr>
          <p:cNvSpPr txBox="1"/>
          <p:nvPr/>
        </p:nvSpPr>
        <p:spPr>
          <a:xfrm>
            <a:off x="6360698" y="2920297"/>
            <a:ext cx="5523366" cy="1384995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 đang nói với bạn là cần phải đi tiểu ngay vì nhịn tiểu sẽ hại đến thận.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729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8F52C8-7D58-449D-8B44-72497312C0C3}"/>
              </a:ext>
            </a:extLst>
          </p:cNvPr>
          <p:cNvSpPr/>
          <p:nvPr/>
        </p:nvSpPr>
        <p:spPr>
          <a:xfrm>
            <a:off x="3944546" y="1904568"/>
            <a:ext cx="2937517" cy="756429"/>
          </a:xfrm>
          <a:prstGeom prst="rect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4548210-4EC0-410B-BA58-E9E38E83EABD}"/>
              </a:ext>
            </a:extLst>
          </p:cNvPr>
          <p:cNvSpPr txBox="1"/>
          <p:nvPr/>
        </p:nvSpPr>
        <p:spPr>
          <a:xfrm>
            <a:off x="160021" y="2919692"/>
            <a:ext cx="12031980" cy="3046988"/>
          </a:xfrm>
          <a:prstGeom prst="rect">
            <a:avLst/>
          </a:prstGeom>
          <a:solidFill>
            <a:srgbClr val="69D8FF"/>
          </a:solidFill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 việc cần làm để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chăm sóc, </a:t>
            </a:r>
            <a:r>
              <a:rPr lang="vi-VN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 vệ cơ quan bài tiết nước tiểu là:</a:t>
            </a:r>
          </a:p>
          <a:p>
            <a:r>
              <a:rPr lang="en-US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 rửa sạch sẽ, t</a:t>
            </a:r>
            <a:r>
              <a:rPr lang="vi-VN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 đồ lót</a:t>
            </a:r>
            <a:r>
              <a:rPr lang="en-US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và quần áo mặc</a:t>
            </a:r>
            <a:r>
              <a:rPr lang="vi-VN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hằng ngày</a:t>
            </a:r>
            <a:endParaRPr lang="en-US" sz="32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Uống đủ nước mỗi ngày</a:t>
            </a:r>
          </a:p>
          <a:p>
            <a:r>
              <a:rPr lang="en-US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Không nên ăn mặn</a:t>
            </a:r>
          </a:p>
          <a:p>
            <a:r>
              <a:rPr lang="en-US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Không nhịn tiểu</a:t>
            </a:r>
          </a:p>
        </p:txBody>
      </p:sp>
    </p:spTree>
    <p:extLst>
      <p:ext uri="{BB962C8B-B14F-4D97-AF65-F5344CB8AC3E}">
        <p14:creationId xmlns:p14="http://schemas.microsoft.com/office/powerpoint/2010/main" val="46438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802872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594666"/>
            <a:ext cx="11887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Điều tr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thói quen ảnh hưởng đến cơ quan bài tiết nước tiểu theo gợi ý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F94664-2AEC-499D-9AAE-704AF14C6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31" y="2141796"/>
            <a:ext cx="7215420" cy="47214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FEAEF17-D2CA-4EA9-B904-C552222ACAB0}"/>
              </a:ext>
            </a:extLst>
          </p:cNvPr>
          <p:cNvSpPr txBox="1"/>
          <p:nvPr/>
        </p:nvSpPr>
        <p:spPr>
          <a:xfrm>
            <a:off x="120057" y="4823010"/>
            <a:ext cx="5165557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 bao nhiêu bạn có thói quen tốt, bao nhiêu bạn có thói quen không tốt cho cơ quan bài tiết nước tiểu?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3217CD-5C84-430C-9700-5A4B672E8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2426147"/>
            <a:ext cx="4980814" cy="225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5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731</Words>
  <Application>Microsoft Office PowerPoint</Application>
  <PresentationFormat>Custom</PresentationFormat>
  <Paragraphs>67</Paragraphs>
  <Slides>16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</cp:lastModifiedBy>
  <cp:revision>432</cp:revision>
  <dcterms:created xsi:type="dcterms:W3CDTF">2021-06-23T08:03:30Z</dcterms:created>
  <dcterms:modified xsi:type="dcterms:W3CDTF">2022-04-01T08:25:33Z</dcterms:modified>
</cp:coreProperties>
</file>