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256" r:id="rId2"/>
    <p:sldId id="260" r:id="rId3"/>
    <p:sldId id="257" r:id="rId4"/>
    <p:sldId id="259" r:id="rId5"/>
    <p:sldId id="261" r:id="rId6"/>
    <p:sldId id="307" r:id="rId7"/>
    <p:sldId id="308" r:id="rId8"/>
    <p:sldId id="309" r:id="rId9"/>
    <p:sldId id="310" r:id="rId10"/>
    <p:sldId id="311" r:id="rId11"/>
    <p:sldId id="312" r:id="rId12"/>
    <p:sldId id="313" r:id="rId13"/>
    <p:sldId id="314" r:id="rId14"/>
    <p:sldId id="315" r:id="rId15"/>
    <p:sldId id="316" r:id="rId16"/>
    <p:sldId id="317" r:id="rId17"/>
    <p:sldId id="320" r:id="rId18"/>
    <p:sldId id="287" r:id="rId19"/>
  </p:sldIdLst>
  <p:sldSz cx="9144000" cy="5143500" type="screen16x9"/>
  <p:notesSz cx="6858000" cy="9144000"/>
  <p:embeddedFontLst>
    <p:embeddedFont>
      <p:font typeface="Comfortaa" charset="0"/>
      <p:regular r:id="rId21"/>
      <p:bold r:id="rId22"/>
    </p:embeddedFont>
    <p:embeddedFont>
      <p:font typeface="Patrick Hand SC" charset="0"/>
      <p:regular r:id="rId23"/>
    </p:embeddedFont>
    <p:embeddedFont>
      <p:font typeface="Quicksand" charset="0"/>
      <p:regular r:id="rId24"/>
      <p:bold r:id="rId25"/>
    </p:embeddedFont>
    <p:embeddedFont>
      <p:font typeface="Arial-Rounded"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1DA0E11-21A6-4F33-B5F5-69DB945097C4}">
  <a:tblStyle styleId="{71DA0E11-21A6-4F33-B5F5-69DB945097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9" autoAdjust="0"/>
    <p:restoredTop sz="94660"/>
  </p:normalViewPr>
  <p:slideViewPr>
    <p:cSldViewPr snapToGrid="0">
      <p:cViewPr>
        <p:scale>
          <a:sx n="66" d="100"/>
          <a:sy n="66" d="100"/>
        </p:scale>
        <p:origin x="-576" y="-4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6266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Mỗi</a:t>
            </a:r>
            <a:r>
              <a:rPr lang="en-US" baseline="0" smtClean="0"/>
              <a:t> đồ dùng đều mang lại lợi ích riêng. Vậy các em đã biết sử dụng các đồ dùng đó sao cho đúng cách chưa?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68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484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65707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gb0cb0b082b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1" name="Google Shape;3071;gb0cb0b082b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1">
    <p:spTree>
      <p:nvGrpSpPr>
        <p:cNvPr id="1" name="Shape 145"/>
        <p:cNvGrpSpPr/>
        <p:nvPr/>
      </p:nvGrpSpPr>
      <p:grpSpPr>
        <a:xfrm>
          <a:off x="0" y="0"/>
          <a:ext cx="0" cy="0"/>
          <a:chOff x="0" y="0"/>
          <a:chExt cx="0" cy="0"/>
        </a:xfrm>
      </p:grpSpPr>
      <p:sp>
        <p:nvSpPr>
          <p:cNvPr id="146" name="Google Shape;146;p16"/>
          <p:cNvSpPr/>
          <p:nvPr/>
        </p:nvSpPr>
        <p:spPr>
          <a:xfrm>
            <a:off x="-12525" y="-9450"/>
            <a:ext cx="45453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6"/>
          <p:cNvGrpSpPr/>
          <p:nvPr/>
        </p:nvGrpSpPr>
        <p:grpSpPr>
          <a:xfrm>
            <a:off x="541198" y="255767"/>
            <a:ext cx="8061616" cy="5279655"/>
            <a:chOff x="739350" y="228775"/>
            <a:chExt cx="7693850" cy="5038800"/>
          </a:xfrm>
        </p:grpSpPr>
        <p:sp>
          <p:nvSpPr>
            <p:cNvPr id="149" name="Google Shape;149;p1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p:nvPr/>
        </p:nvSpPr>
        <p:spPr>
          <a:xfrm>
            <a:off x="4539625" y="-190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a:off x="541198" y="255767"/>
            <a:ext cx="8061616" cy="5279655"/>
            <a:chOff x="739350" y="228775"/>
            <a:chExt cx="7693850" cy="5038800"/>
          </a:xfrm>
        </p:grpSpPr>
        <p:sp>
          <p:nvSpPr>
            <p:cNvPr id="57" name="Google Shape;57;p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 id="2147483669"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p:nvPr/>
        </p:nvSpPr>
        <p:spPr>
          <a:xfrm>
            <a:off x="1562100" y="3934126"/>
            <a:ext cx="220418" cy="218104"/>
          </a:xfrm>
          <a:custGeom>
            <a:avLst/>
            <a:gdLst/>
            <a:ahLst/>
            <a:cxnLst/>
            <a:rect l="l" t="t" r="r" b="b"/>
            <a:pathLst>
              <a:path w="1996" h="1975" extrusionOk="0">
                <a:moveTo>
                  <a:pt x="1516" y="1"/>
                </a:moveTo>
                <a:cubicBezTo>
                  <a:pt x="1480" y="1"/>
                  <a:pt x="1444" y="9"/>
                  <a:pt x="1409" y="28"/>
                </a:cubicBezTo>
                <a:cubicBezTo>
                  <a:pt x="1158" y="196"/>
                  <a:pt x="949" y="426"/>
                  <a:pt x="782" y="677"/>
                </a:cubicBezTo>
                <a:cubicBezTo>
                  <a:pt x="635" y="510"/>
                  <a:pt x="489" y="321"/>
                  <a:pt x="384" y="112"/>
                </a:cubicBezTo>
                <a:cubicBezTo>
                  <a:pt x="341" y="55"/>
                  <a:pt x="280" y="29"/>
                  <a:pt x="221" y="29"/>
                </a:cubicBezTo>
                <a:cubicBezTo>
                  <a:pt x="109" y="29"/>
                  <a:pt x="1" y="121"/>
                  <a:pt x="28" y="259"/>
                </a:cubicBezTo>
                <a:cubicBezTo>
                  <a:pt x="133" y="573"/>
                  <a:pt x="300" y="845"/>
                  <a:pt x="510" y="1075"/>
                </a:cubicBezTo>
                <a:cubicBezTo>
                  <a:pt x="384" y="1263"/>
                  <a:pt x="279" y="1472"/>
                  <a:pt x="175" y="1681"/>
                </a:cubicBezTo>
                <a:cubicBezTo>
                  <a:pt x="104" y="1838"/>
                  <a:pt x="226" y="1975"/>
                  <a:pt x="357" y="1975"/>
                </a:cubicBezTo>
                <a:cubicBezTo>
                  <a:pt x="419" y="1975"/>
                  <a:pt x="483" y="1944"/>
                  <a:pt x="531" y="1870"/>
                </a:cubicBezTo>
                <a:cubicBezTo>
                  <a:pt x="614" y="1723"/>
                  <a:pt x="719" y="1556"/>
                  <a:pt x="824" y="1409"/>
                </a:cubicBezTo>
                <a:cubicBezTo>
                  <a:pt x="1050" y="1636"/>
                  <a:pt x="1414" y="1965"/>
                  <a:pt x="1728" y="1965"/>
                </a:cubicBezTo>
                <a:cubicBezTo>
                  <a:pt x="1762" y="1965"/>
                  <a:pt x="1795" y="1962"/>
                  <a:pt x="1828" y="1953"/>
                </a:cubicBezTo>
                <a:cubicBezTo>
                  <a:pt x="1932" y="1933"/>
                  <a:pt x="1995" y="1828"/>
                  <a:pt x="1953" y="1723"/>
                </a:cubicBezTo>
                <a:cubicBezTo>
                  <a:pt x="1870" y="1409"/>
                  <a:pt x="1388" y="1221"/>
                  <a:pt x="1137" y="1012"/>
                </a:cubicBezTo>
                <a:lnTo>
                  <a:pt x="1137" y="991"/>
                </a:lnTo>
                <a:cubicBezTo>
                  <a:pt x="1347" y="803"/>
                  <a:pt x="1535" y="573"/>
                  <a:pt x="1702" y="321"/>
                </a:cubicBezTo>
                <a:cubicBezTo>
                  <a:pt x="1805" y="168"/>
                  <a:pt x="1671"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1994548" y="3912481"/>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2392211" y="3878137"/>
            <a:ext cx="212909" cy="248031"/>
          </a:xfrm>
          <a:custGeom>
            <a:avLst/>
            <a:gdLst/>
            <a:ahLst/>
            <a:cxnLst/>
            <a:rect l="l" t="t" r="r" b="b"/>
            <a:pathLst>
              <a:path w="1928" h="2246" extrusionOk="0">
                <a:moveTo>
                  <a:pt x="1590" y="0"/>
                </a:moveTo>
                <a:cubicBezTo>
                  <a:pt x="1556" y="0"/>
                  <a:pt x="1521" y="11"/>
                  <a:pt x="1488" y="33"/>
                </a:cubicBezTo>
                <a:cubicBezTo>
                  <a:pt x="1174" y="159"/>
                  <a:pt x="1027" y="577"/>
                  <a:pt x="839" y="870"/>
                </a:cubicBezTo>
                <a:lnTo>
                  <a:pt x="818" y="933"/>
                </a:lnTo>
                <a:cubicBezTo>
                  <a:pt x="672" y="808"/>
                  <a:pt x="546" y="703"/>
                  <a:pt x="421" y="577"/>
                </a:cubicBezTo>
                <a:cubicBezTo>
                  <a:pt x="376" y="533"/>
                  <a:pt x="326" y="514"/>
                  <a:pt x="279" y="514"/>
                </a:cubicBezTo>
                <a:cubicBezTo>
                  <a:pt x="128" y="514"/>
                  <a:pt x="0" y="706"/>
                  <a:pt x="128" y="849"/>
                </a:cubicBezTo>
                <a:cubicBezTo>
                  <a:pt x="274" y="1017"/>
                  <a:pt x="421" y="1163"/>
                  <a:pt x="567" y="1331"/>
                </a:cubicBezTo>
                <a:cubicBezTo>
                  <a:pt x="441" y="1519"/>
                  <a:pt x="337" y="1728"/>
                  <a:pt x="232" y="1916"/>
                </a:cubicBezTo>
                <a:cubicBezTo>
                  <a:pt x="171" y="2055"/>
                  <a:pt x="291" y="2217"/>
                  <a:pt x="417" y="2217"/>
                </a:cubicBezTo>
                <a:cubicBezTo>
                  <a:pt x="462" y="2217"/>
                  <a:pt x="508" y="2196"/>
                  <a:pt x="546" y="2147"/>
                </a:cubicBezTo>
                <a:cubicBezTo>
                  <a:pt x="672" y="1979"/>
                  <a:pt x="776" y="1833"/>
                  <a:pt x="902" y="1665"/>
                </a:cubicBezTo>
                <a:cubicBezTo>
                  <a:pt x="1071" y="1854"/>
                  <a:pt x="1376" y="2246"/>
                  <a:pt x="1665" y="2246"/>
                </a:cubicBezTo>
                <a:cubicBezTo>
                  <a:pt x="1697" y="2246"/>
                  <a:pt x="1728" y="2241"/>
                  <a:pt x="1760" y="2230"/>
                </a:cubicBezTo>
                <a:cubicBezTo>
                  <a:pt x="1864" y="2188"/>
                  <a:pt x="1927" y="2105"/>
                  <a:pt x="1927" y="2021"/>
                </a:cubicBezTo>
                <a:cubicBezTo>
                  <a:pt x="1927" y="1728"/>
                  <a:pt x="1467" y="1498"/>
                  <a:pt x="1278" y="1331"/>
                </a:cubicBezTo>
                <a:lnTo>
                  <a:pt x="1195" y="1268"/>
                </a:lnTo>
                <a:lnTo>
                  <a:pt x="1216" y="1247"/>
                </a:lnTo>
                <a:cubicBezTo>
                  <a:pt x="1425" y="933"/>
                  <a:pt x="1801" y="577"/>
                  <a:pt x="1781" y="201"/>
                </a:cubicBezTo>
                <a:cubicBezTo>
                  <a:pt x="1765" y="78"/>
                  <a:pt x="1683"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2831395" y="3900886"/>
            <a:ext cx="222627" cy="227381"/>
          </a:xfrm>
          <a:custGeom>
            <a:avLst/>
            <a:gdLst/>
            <a:ahLst/>
            <a:cxnLst/>
            <a:rect l="l" t="t" r="r" b="b"/>
            <a:pathLst>
              <a:path w="2016" h="2059" extrusionOk="0">
                <a:moveTo>
                  <a:pt x="212" y="0"/>
                </a:moveTo>
                <a:cubicBezTo>
                  <a:pt x="161" y="0"/>
                  <a:pt x="118" y="28"/>
                  <a:pt x="105" y="78"/>
                </a:cubicBezTo>
                <a:cubicBezTo>
                  <a:pt x="1" y="434"/>
                  <a:pt x="293" y="769"/>
                  <a:pt x="503" y="1041"/>
                </a:cubicBezTo>
                <a:cubicBezTo>
                  <a:pt x="524" y="1062"/>
                  <a:pt x="565" y="1104"/>
                  <a:pt x="586" y="1125"/>
                </a:cubicBezTo>
                <a:cubicBezTo>
                  <a:pt x="461" y="1271"/>
                  <a:pt x="314" y="1397"/>
                  <a:pt x="210" y="1543"/>
                </a:cubicBezTo>
                <a:cubicBezTo>
                  <a:pt x="64" y="1689"/>
                  <a:pt x="194" y="1897"/>
                  <a:pt x="357" y="1897"/>
                </a:cubicBezTo>
                <a:cubicBezTo>
                  <a:pt x="404" y="1897"/>
                  <a:pt x="455" y="1879"/>
                  <a:pt x="503" y="1836"/>
                </a:cubicBezTo>
                <a:lnTo>
                  <a:pt x="900" y="1459"/>
                </a:lnTo>
                <a:lnTo>
                  <a:pt x="1005" y="1585"/>
                </a:lnTo>
                <a:cubicBezTo>
                  <a:pt x="1172" y="1794"/>
                  <a:pt x="1361" y="1941"/>
                  <a:pt x="1591" y="2045"/>
                </a:cubicBezTo>
                <a:cubicBezTo>
                  <a:pt x="1618" y="2054"/>
                  <a:pt x="1645" y="2059"/>
                  <a:pt x="1671" y="2059"/>
                </a:cubicBezTo>
                <a:cubicBezTo>
                  <a:pt x="1823" y="2059"/>
                  <a:pt x="1940" y="1913"/>
                  <a:pt x="1905" y="1752"/>
                </a:cubicBezTo>
                <a:cubicBezTo>
                  <a:pt x="1758" y="1480"/>
                  <a:pt x="1570" y="1250"/>
                  <a:pt x="1319" y="1083"/>
                </a:cubicBezTo>
                <a:cubicBezTo>
                  <a:pt x="1528" y="915"/>
                  <a:pt x="1716" y="727"/>
                  <a:pt x="1884" y="518"/>
                </a:cubicBezTo>
                <a:cubicBezTo>
                  <a:pt x="2015" y="321"/>
                  <a:pt x="1863" y="110"/>
                  <a:pt x="1680" y="110"/>
                </a:cubicBezTo>
                <a:cubicBezTo>
                  <a:pt x="1630" y="110"/>
                  <a:pt x="1577" y="126"/>
                  <a:pt x="1528" y="162"/>
                </a:cubicBezTo>
                <a:cubicBezTo>
                  <a:pt x="1319" y="329"/>
                  <a:pt x="1110" y="518"/>
                  <a:pt x="942" y="727"/>
                </a:cubicBezTo>
                <a:cubicBezTo>
                  <a:pt x="754" y="476"/>
                  <a:pt x="524" y="246"/>
                  <a:pt x="314" y="37"/>
                </a:cubicBezTo>
                <a:cubicBezTo>
                  <a:pt x="281" y="12"/>
                  <a:pt x="245"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3243634" y="3916899"/>
            <a:ext cx="229032" cy="246154"/>
          </a:xfrm>
          <a:custGeom>
            <a:avLst/>
            <a:gdLst/>
            <a:ahLst/>
            <a:cxnLst/>
            <a:rect l="l" t="t" r="r" b="b"/>
            <a:pathLst>
              <a:path w="2074" h="2229" extrusionOk="0">
                <a:moveTo>
                  <a:pt x="1577" y="0"/>
                </a:moveTo>
                <a:cubicBezTo>
                  <a:pt x="1527" y="0"/>
                  <a:pt x="1476" y="18"/>
                  <a:pt x="1436" y="59"/>
                </a:cubicBezTo>
                <a:cubicBezTo>
                  <a:pt x="1226" y="289"/>
                  <a:pt x="1080" y="540"/>
                  <a:pt x="954" y="812"/>
                </a:cubicBezTo>
                <a:cubicBezTo>
                  <a:pt x="787" y="666"/>
                  <a:pt x="599" y="519"/>
                  <a:pt x="410" y="394"/>
                </a:cubicBezTo>
                <a:cubicBezTo>
                  <a:pt x="383" y="385"/>
                  <a:pt x="355" y="382"/>
                  <a:pt x="328" y="382"/>
                </a:cubicBezTo>
                <a:cubicBezTo>
                  <a:pt x="151" y="382"/>
                  <a:pt x="0" y="550"/>
                  <a:pt x="55" y="749"/>
                </a:cubicBezTo>
                <a:cubicBezTo>
                  <a:pt x="222" y="980"/>
                  <a:pt x="410" y="1189"/>
                  <a:pt x="641" y="1356"/>
                </a:cubicBezTo>
                <a:cubicBezTo>
                  <a:pt x="494" y="1565"/>
                  <a:pt x="410" y="1796"/>
                  <a:pt x="369" y="2047"/>
                </a:cubicBezTo>
                <a:cubicBezTo>
                  <a:pt x="355" y="2168"/>
                  <a:pt x="437" y="2228"/>
                  <a:pt x="525" y="2228"/>
                </a:cubicBezTo>
                <a:cubicBezTo>
                  <a:pt x="573" y="2228"/>
                  <a:pt x="624" y="2210"/>
                  <a:pt x="662" y="2172"/>
                </a:cubicBezTo>
                <a:cubicBezTo>
                  <a:pt x="808" y="2047"/>
                  <a:pt x="934" y="1879"/>
                  <a:pt x="1038" y="1691"/>
                </a:cubicBezTo>
                <a:cubicBezTo>
                  <a:pt x="1206" y="1858"/>
                  <a:pt x="1415" y="1984"/>
                  <a:pt x="1645" y="2068"/>
                </a:cubicBezTo>
                <a:cubicBezTo>
                  <a:pt x="1669" y="2074"/>
                  <a:pt x="1693" y="2077"/>
                  <a:pt x="1717" y="2077"/>
                </a:cubicBezTo>
                <a:cubicBezTo>
                  <a:pt x="1916" y="2077"/>
                  <a:pt x="2073" y="1855"/>
                  <a:pt x="1980" y="1649"/>
                </a:cubicBezTo>
                <a:cubicBezTo>
                  <a:pt x="1812" y="1440"/>
                  <a:pt x="1603" y="1273"/>
                  <a:pt x="1394" y="1126"/>
                </a:cubicBezTo>
                <a:cubicBezTo>
                  <a:pt x="1582" y="875"/>
                  <a:pt x="1729" y="582"/>
                  <a:pt x="1791" y="289"/>
                </a:cubicBezTo>
                <a:cubicBezTo>
                  <a:pt x="1837" y="123"/>
                  <a:pt x="1707"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3634450" y="3880567"/>
            <a:ext cx="209154" cy="214349"/>
          </a:xfrm>
          <a:custGeom>
            <a:avLst/>
            <a:gdLst/>
            <a:ahLst/>
            <a:cxnLst/>
            <a:rect l="l" t="t" r="r" b="b"/>
            <a:pathLst>
              <a:path w="1894" h="1941" extrusionOk="0">
                <a:moveTo>
                  <a:pt x="1708" y="0"/>
                </a:moveTo>
                <a:cubicBezTo>
                  <a:pt x="1686" y="0"/>
                  <a:pt x="1664" y="4"/>
                  <a:pt x="1642" y="11"/>
                </a:cubicBezTo>
                <a:cubicBezTo>
                  <a:pt x="1328" y="74"/>
                  <a:pt x="1140" y="472"/>
                  <a:pt x="952" y="702"/>
                </a:cubicBezTo>
                <a:lnTo>
                  <a:pt x="931" y="723"/>
                </a:lnTo>
                <a:cubicBezTo>
                  <a:pt x="742" y="534"/>
                  <a:pt x="575" y="367"/>
                  <a:pt x="387" y="200"/>
                </a:cubicBezTo>
                <a:cubicBezTo>
                  <a:pt x="349" y="167"/>
                  <a:pt x="309" y="153"/>
                  <a:pt x="271" y="153"/>
                </a:cubicBezTo>
                <a:cubicBezTo>
                  <a:pt x="142" y="153"/>
                  <a:pt x="38" y="316"/>
                  <a:pt x="136" y="430"/>
                </a:cubicBezTo>
                <a:cubicBezTo>
                  <a:pt x="303" y="639"/>
                  <a:pt x="470" y="848"/>
                  <a:pt x="638" y="1058"/>
                </a:cubicBezTo>
                <a:cubicBezTo>
                  <a:pt x="470" y="1246"/>
                  <a:pt x="282" y="1434"/>
                  <a:pt x="115" y="1622"/>
                </a:cubicBezTo>
                <a:cubicBezTo>
                  <a:pt x="1" y="1769"/>
                  <a:pt x="127" y="1941"/>
                  <a:pt x="278" y="1941"/>
                </a:cubicBezTo>
                <a:cubicBezTo>
                  <a:pt x="321" y="1941"/>
                  <a:pt x="366" y="1927"/>
                  <a:pt x="408" y="1894"/>
                </a:cubicBezTo>
                <a:cubicBezTo>
                  <a:pt x="575" y="1727"/>
                  <a:pt x="721" y="1581"/>
                  <a:pt x="889" y="1413"/>
                </a:cubicBezTo>
                <a:cubicBezTo>
                  <a:pt x="993" y="1622"/>
                  <a:pt x="1182" y="1769"/>
                  <a:pt x="1370" y="1853"/>
                </a:cubicBezTo>
                <a:cubicBezTo>
                  <a:pt x="1390" y="1857"/>
                  <a:pt x="1409" y="1859"/>
                  <a:pt x="1428" y="1859"/>
                </a:cubicBezTo>
                <a:cubicBezTo>
                  <a:pt x="1587" y="1859"/>
                  <a:pt x="1700" y="1709"/>
                  <a:pt x="1663" y="1560"/>
                </a:cubicBezTo>
                <a:cubicBezTo>
                  <a:pt x="1579" y="1350"/>
                  <a:pt x="1454" y="1183"/>
                  <a:pt x="1286" y="1058"/>
                </a:cubicBezTo>
                <a:cubicBezTo>
                  <a:pt x="1516" y="827"/>
                  <a:pt x="1893" y="534"/>
                  <a:pt x="1893" y="179"/>
                </a:cubicBezTo>
                <a:cubicBezTo>
                  <a:pt x="1893" y="75"/>
                  <a:pt x="1808"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txBox="1">
            <a:spLocks noGrp="1"/>
          </p:cNvSpPr>
          <p:nvPr>
            <p:ph type="ctrTitle"/>
          </p:nvPr>
        </p:nvSpPr>
        <p:spPr>
          <a:xfrm rot="175">
            <a:off x="826265" y="938114"/>
            <a:ext cx="6721801" cy="178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smtClean="0">
                <a:solidFill>
                  <a:schemeClr val="accent2">
                    <a:lumMod val="50000"/>
                  </a:schemeClr>
                </a:solidFill>
                <a:latin typeface="Vnavant"/>
              </a:rPr>
              <a:t>CHÀO MỪNG CÁC EM </a:t>
            </a:r>
            <a:br>
              <a:rPr lang="en-US" sz="3600" smtClean="0">
                <a:solidFill>
                  <a:schemeClr val="accent2">
                    <a:lumMod val="50000"/>
                  </a:schemeClr>
                </a:solidFill>
                <a:latin typeface="Vnavant"/>
              </a:rPr>
            </a:br>
            <a:r>
              <a:rPr lang="en-US" sz="3600" smtClean="0">
                <a:solidFill>
                  <a:schemeClr val="accent2">
                    <a:lumMod val="50000"/>
                  </a:schemeClr>
                </a:solidFill>
                <a:latin typeface="Vnavant"/>
              </a:rPr>
              <a:t>ĐẾN VỚI TIẾT TIẾNG VIỆT!</a:t>
            </a:r>
            <a:endParaRPr sz="3600">
              <a:solidFill>
                <a:schemeClr val="accent2">
                  <a:lumMod val="50000"/>
                </a:schemeClr>
              </a:solidFill>
              <a:latin typeface="Vnavant"/>
            </a:endParaRPr>
          </a:p>
        </p:txBody>
      </p:sp>
      <p:grpSp>
        <p:nvGrpSpPr>
          <p:cNvPr id="309" name="Google Shape;309;p27"/>
          <p:cNvGrpSpPr/>
          <p:nvPr/>
        </p:nvGrpSpPr>
        <p:grpSpPr>
          <a:xfrm>
            <a:off x="4116431" y="3276925"/>
            <a:ext cx="2261899" cy="2771572"/>
            <a:chOff x="4116431" y="3276925"/>
            <a:chExt cx="2261899" cy="2771572"/>
          </a:xfrm>
        </p:grpSpPr>
        <p:sp>
          <p:nvSpPr>
            <p:cNvPr id="310" name="Google Shape;310;p27"/>
            <p:cNvSpPr/>
            <p:nvPr/>
          </p:nvSpPr>
          <p:spPr>
            <a:xfrm>
              <a:off x="5589934" y="3306194"/>
              <a:ext cx="215559" cy="203858"/>
            </a:xfrm>
            <a:custGeom>
              <a:avLst/>
              <a:gdLst/>
              <a:ahLst/>
              <a:cxnLst/>
              <a:rect l="l" t="t" r="r" b="b"/>
              <a:pathLst>
                <a:path w="1952" h="1846" extrusionOk="0">
                  <a:moveTo>
                    <a:pt x="352" y="0"/>
                  </a:moveTo>
                  <a:cubicBezTo>
                    <a:pt x="303" y="0"/>
                    <a:pt x="255" y="32"/>
                    <a:pt x="232" y="90"/>
                  </a:cubicBezTo>
                  <a:cubicBezTo>
                    <a:pt x="127" y="383"/>
                    <a:pt x="399" y="718"/>
                    <a:pt x="566" y="948"/>
                  </a:cubicBezTo>
                  <a:lnTo>
                    <a:pt x="671" y="1094"/>
                  </a:lnTo>
                  <a:cubicBezTo>
                    <a:pt x="483" y="1262"/>
                    <a:pt x="294" y="1408"/>
                    <a:pt x="106" y="1575"/>
                  </a:cubicBezTo>
                  <a:cubicBezTo>
                    <a:pt x="1" y="1681"/>
                    <a:pt x="102" y="1846"/>
                    <a:pt x="224" y="1846"/>
                  </a:cubicBezTo>
                  <a:cubicBezTo>
                    <a:pt x="247" y="1846"/>
                    <a:pt x="271" y="1840"/>
                    <a:pt x="294" y="1827"/>
                  </a:cubicBezTo>
                  <a:cubicBezTo>
                    <a:pt x="504" y="1680"/>
                    <a:pt x="713" y="1555"/>
                    <a:pt x="901" y="1408"/>
                  </a:cubicBezTo>
                  <a:cubicBezTo>
                    <a:pt x="1085" y="1610"/>
                    <a:pt x="1285" y="1796"/>
                    <a:pt x="1472" y="1796"/>
                  </a:cubicBezTo>
                  <a:cubicBezTo>
                    <a:pt x="1498" y="1796"/>
                    <a:pt x="1524" y="1792"/>
                    <a:pt x="1550" y="1785"/>
                  </a:cubicBezTo>
                  <a:cubicBezTo>
                    <a:pt x="1717" y="1743"/>
                    <a:pt x="1801" y="1596"/>
                    <a:pt x="1738" y="1429"/>
                  </a:cubicBezTo>
                  <a:cubicBezTo>
                    <a:pt x="1696" y="1283"/>
                    <a:pt x="1508" y="1157"/>
                    <a:pt x="1362" y="1052"/>
                  </a:cubicBezTo>
                  <a:cubicBezTo>
                    <a:pt x="1571" y="885"/>
                    <a:pt x="1738" y="697"/>
                    <a:pt x="1843" y="487"/>
                  </a:cubicBezTo>
                  <a:cubicBezTo>
                    <a:pt x="1951" y="317"/>
                    <a:pt x="1818" y="146"/>
                    <a:pt x="1666" y="146"/>
                  </a:cubicBezTo>
                  <a:cubicBezTo>
                    <a:pt x="1612" y="146"/>
                    <a:pt x="1557" y="167"/>
                    <a:pt x="1508" y="215"/>
                  </a:cubicBezTo>
                  <a:cubicBezTo>
                    <a:pt x="1341" y="383"/>
                    <a:pt x="1173" y="550"/>
                    <a:pt x="1027" y="739"/>
                  </a:cubicBezTo>
                  <a:cubicBezTo>
                    <a:pt x="922" y="634"/>
                    <a:pt x="838" y="529"/>
                    <a:pt x="734" y="425"/>
                  </a:cubicBezTo>
                  <a:cubicBezTo>
                    <a:pt x="629" y="320"/>
                    <a:pt x="546" y="194"/>
                    <a:pt x="462" y="69"/>
                  </a:cubicBezTo>
                  <a:cubicBezTo>
                    <a:pt x="434" y="22"/>
                    <a:pt x="393" y="0"/>
                    <a:pt x="352"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rot="-836598">
              <a:off x="4383339" y="3449374"/>
              <a:ext cx="1728083" cy="2426673"/>
            </a:xfrm>
            <a:custGeom>
              <a:avLst/>
              <a:gdLst/>
              <a:ahLst/>
              <a:cxnLst/>
              <a:rect l="l" t="t" r="r" b="b"/>
              <a:pathLst>
                <a:path w="52662" h="73951" extrusionOk="0">
                  <a:moveTo>
                    <a:pt x="727" y="1"/>
                  </a:moveTo>
                  <a:cubicBezTo>
                    <a:pt x="334" y="1"/>
                    <a:pt x="0" y="322"/>
                    <a:pt x="0" y="727"/>
                  </a:cubicBezTo>
                  <a:lnTo>
                    <a:pt x="0" y="73224"/>
                  </a:lnTo>
                  <a:cubicBezTo>
                    <a:pt x="0" y="73617"/>
                    <a:pt x="334" y="73950"/>
                    <a:pt x="727" y="73950"/>
                  </a:cubicBezTo>
                  <a:lnTo>
                    <a:pt x="51923" y="73950"/>
                  </a:lnTo>
                  <a:cubicBezTo>
                    <a:pt x="52328" y="73950"/>
                    <a:pt x="52662" y="73617"/>
                    <a:pt x="52662" y="73236"/>
                  </a:cubicBezTo>
                  <a:lnTo>
                    <a:pt x="52662" y="727"/>
                  </a:lnTo>
                  <a:cubicBezTo>
                    <a:pt x="52662" y="322"/>
                    <a:pt x="52328" y="1"/>
                    <a:pt x="5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rot="-836598">
              <a:off x="4155395" y="3477344"/>
              <a:ext cx="1726901" cy="531400"/>
            </a:xfrm>
            <a:custGeom>
              <a:avLst/>
              <a:gdLst/>
              <a:ahLst/>
              <a:cxnLst/>
              <a:rect l="l" t="t" r="r" b="b"/>
              <a:pathLst>
                <a:path w="52626" h="16194" extrusionOk="0">
                  <a:moveTo>
                    <a:pt x="655" y="1"/>
                  </a:moveTo>
                  <a:cubicBezTo>
                    <a:pt x="298" y="1"/>
                    <a:pt x="0" y="298"/>
                    <a:pt x="0" y="655"/>
                  </a:cubicBezTo>
                  <a:lnTo>
                    <a:pt x="0" y="16193"/>
                  </a:lnTo>
                  <a:lnTo>
                    <a:pt x="52626" y="16193"/>
                  </a:lnTo>
                  <a:lnTo>
                    <a:pt x="52626" y="655"/>
                  </a:lnTo>
                  <a:cubicBezTo>
                    <a:pt x="52626" y="298"/>
                    <a:pt x="52328" y="1"/>
                    <a:pt x="5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rot="-836598">
              <a:off x="4283493" y="3719445"/>
              <a:ext cx="37146" cy="3717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rot="-836598">
              <a:off x="4430374" y="4050083"/>
              <a:ext cx="37540" cy="37146"/>
            </a:xfrm>
            <a:custGeom>
              <a:avLst/>
              <a:gdLst/>
              <a:ahLst/>
              <a:cxnLst/>
              <a:rect l="l" t="t" r="r" b="b"/>
              <a:pathLst>
                <a:path w="1144" h="1132" extrusionOk="0">
                  <a:moveTo>
                    <a:pt x="572" y="0"/>
                  </a:moveTo>
                  <a:cubicBezTo>
                    <a:pt x="263" y="0"/>
                    <a:pt x="1" y="250"/>
                    <a:pt x="1" y="560"/>
                  </a:cubicBezTo>
                  <a:cubicBezTo>
                    <a:pt x="1" y="870"/>
                    <a:pt x="263" y="1131"/>
                    <a:pt x="572" y="1131"/>
                  </a:cubicBezTo>
                  <a:cubicBezTo>
                    <a:pt x="882" y="1131"/>
                    <a:pt x="1144" y="870"/>
                    <a:pt x="1144" y="560"/>
                  </a:cubicBezTo>
                  <a:cubicBezTo>
                    <a:pt x="1144" y="250"/>
                    <a:pt x="882"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rot="-836598">
              <a:off x="5340421" y="3837052"/>
              <a:ext cx="37146" cy="37146"/>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rot="-836598">
              <a:off x="4720087" y="3991079"/>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rot="-825616">
              <a:off x="4633186" y="4121370"/>
              <a:ext cx="1390181" cy="1558047"/>
            </a:xfrm>
            <a:prstGeom prst="roundRect">
              <a:avLst>
                <a:gd name="adj" fmla="val 665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rot="-836598">
              <a:off x="4632866" y="3604125"/>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rot="-836598">
              <a:off x="5583497" y="3763815"/>
              <a:ext cx="37146" cy="3714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rot="-836598">
              <a:off x="4254564" y="3969393"/>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rot="-836598">
              <a:off x="4402083" y="3858278"/>
              <a:ext cx="37146" cy="37146"/>
            </a:xfrm>
            <a:custGeom>
              <a:avLst/>
              <a:gdLst/>
              <a:ahLst/>
              <a:cxnLst/>
              <a:rect l="l" t="t" r="r" b="b"/>
              <a:pathLst>
                <a:path w="1132" h="1132" extrusionOk="0">
                  <a:moveTo>
                    <a:pt x="572" y="1"/>
                  </a:moveTo>
                  <a:cubicBezTo>
                    <a:pt x="250" y="1"/>
                    <a:pt x="0" y="251"/>
                    <a:pt x="0" y="560"/>
                  </a:cubicBezTo>
                  <a:cubicBezTo>
                    <a:pt x="0" y="882"/>
                    <a:pt x="250" y="1132"/>
                    <a:pt x="572" y="1132"/>
                  </a:cubicBezTo>
                  <a:cubicBezTo>
                    <a:pt x="882" y="1132"/>
                    <a:pt x="1132" y="882"/>
                    <a:pt x="1132" y="560"/>
                  </a:cubicBezTo>
                  <a:cubicBezTo>
                    <a:pt x="1132" y="251"/>
                    <a:pt x="882"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rot="-836598">
              <a:off x="5520947" y="3596189"/>
              <a:ext cx="37146" cy="3714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B37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836598">
              <a:off x="5019579" y="3890546"/>
              <a:ext cx="37146" cy="37146"/>
            </a:xfrm>
            <a:custGeom>
              <a:avLst/>
              <a:gdLst/>
              <a:ahLst/>
              <a:cxnLst/>
              <a:rect l="l" t="t" r="r" b="b"/>
              <a:pathLst>
                <a:path w="1132" h="1132" extrusionOk="0">
                  <a:moveTo>
                    <a:pt x="560" y="0"/>
                  </a:moveTo>
                  <a:cubicBezTo>
                    <a:pt x="251" y="0"/>
                    <a:pt x="1" y="251"/>
                    <a:pt x="1" y="572"/>
                  </a:cubicBezTo>
                  <a:cubicBezTo>
                    <a:pt x="1" y="882"/>
                    <a:pt x="251" y="1132"/>
                    <a:pt x="560" y="1132"/>
                  </a:cubicBezTo>
                  <a:cubicBezTo>
                    <a:pt x="882" y="1132"/>
                    <a:pt x="1132" y="882"/>
                    <a:pt x="1132" y="572"/>
                  </a:cubicBezTo>
                  <a:cubicBezTo>
                    <a:pt x="1132" y="251"/>
                    <a:pt x="882"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836598">
              <a:off x="4951826" y="3543051"/>
              <a:ext cx="37146" cy="37146"/>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1" y="881"/>
                    <a:pt x="1131" y="572"/>
                  </a:cubicBezTo>
                  <a:cubicBezTo>
                    <a:pt x="1131" y="250"/>
                    <a:pt x="881"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836598">
              <a:off x="5767462" y="3685914"/>
              <a:ext cx="37146" cy="37146"/>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825339">
              <a:off x="4775355" y="4255026"/>
              <a:ext cx="1129187" cy="1265616"/>
            </a:xfrm>
            <a:prstGeom prst="roundRect">
              <a:avLst>
                <a:gd name="adj" fmla="val 6659"/>
              </a:avLst>
            </a:prstGeom>
            <a:solidFill>
              <a:srgbClr val="FFEEBA">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1289995">
              <a:off x="5022432" y="4547935"/>
              <a:ext cx="635198" cy="646287"/>
            </a:xfrm>
            <a:prstGeom prst="ellipse">
              <a:avLst/>
            </a:pr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28" name="Google Shape;328;p27"/>
            <p:cNvSpPr/>
            <p:nvPr/>
          </p:nvSpPr>
          <p:spPr>
            <a:xfrm rot="-845175">
              <a:off x="4352069" y="3608284"/>
              <a:ext cx="1333704" cy="260411"/>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836598">
              <a:off x="5233660" y="3460596"/>
              <a:ext cx="37146" cy="3714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81"/>
                    <a:pt x="1132" y="560"/>
                  </a:cubicBezTo>
                  <a:cubicBezTo>
                    <a:pt x="1132" y="262"/>
                    <a:pt x="882" y="12"/>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836598">
              <a:off x="5538789" y="3413404"/>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4"/>
                    <a:pt x="869" y="13"/>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836598">
              <a:off x="5716917" y="3467754"/>
              <a:ext cx="37540" cy="37146"/>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rot="-889929">
              <a:off x="5202910" y="4711583"/>
              <a:ext cx="293129" cy="280897"/>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rot="-508596">
            <a:off x="7219860" y="3345039"/>
            <a:ext cx="1804160" cy="2534293"/>
            <a:chOff x="-2019712" y="2917625"/>
            <a:chExt cx="1316550" cy="1849350"/>
          </a:xfrm>
        </p:grpSpPr>
        <p:sp>
          <p:nvSpPr>
            <p:cNvPr id="334" name="Google Shape;334;p27"/>
            <p:cNvSpPr/>
            <p:nvPr/>
          </p:nvSpPr>
          <p:spPr>
            <a:xfrm>
              <a:off x="-2019712" y="2917625"/>
              <a:ext cx="1316550" cy="1849350"/>
            </a:xfrm>
            <a:custGeom>
              <a:avLst/>
              <a:gdLst/>
              <a:ahLst/>
              <a:cxnLst/>
              <a:rect l="l" t="t" r="r" b="b"/>
              <a:pathLst>
                <a:path w="52662" h="73974" extrusionOk="0">
                  <a:moveTo>
                    <a:pt x="727" y="1"/>
                  </a:moveTo>
                  <a:cubicBezTo>
                    <a:pt x="322" y="1"/>
                    <a:pt x="1" y="322"/>
                    <a:pt x="1" y="727"/>
                  </a:cubicBezTo>
                  <a:lnTo>
                    <a:pt x="1" y="73248"/>
                  </a:lnTo>
                  <a:cubicBezTo>
                    <a:pt x="1" y="73653"/>
                    <a:pt x="322" y="73974"/>
                    <a:pt x="727" y="73974"/>
                  </a:cubicBezTo>
                  <a:lnTo>
                    <a:pt x="51936" y="73974"/>
                  </a:lnTo>
                  <a:cubicBezTo>
                    <a:pt x="52329" y="73974"/>
                    <a:pt x="52650" y="73653"/>
                    <a:pt x="52662" y="73260"/>
                  </a:cubicBezTo>
                  <a:lnTo>
                    <a:pt x="52662" y="727"/>
                  </a:lnTo>
                  <a:cubicBezTo>
                    <a:pt x="52662" y="322"/>
                    <a:pt x="52340" y="1"/>
                    <a:pt x="5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1976837" y="2988175"/>
              <a:ext cx="30675" cy="30675"/>
            </a:xfrm>
            <a:custGeom>
              <a:avLst/>
              <a:gdLst/>
              <a:ahLst/>
              <a:cxnLst/>
              <a:rect l="l" t="t" r="r" b="b"/>
              <a:pathLst>
                <a:path w="1227" h="1227" extrusionOk="0">
                  <a:moveTo>
                    <a:pt x="619" y="0"/>
                  </a:moveTo>
                  <a:cubicBezTo>
                    <a:pt x="286" y="0"/>
                    <a:pt x="0" y="274"/>
                    <a:pt x="0" y="608"/>
                  </a:cubicBezTo>
                  <a:cubicBezTo>
                    <a:pt x="0" y="941"/>
                    <a:pt x="274" y="1227"/>
                    <a:pt x="619" y="1227"/>
                  </a:cubicBezTo>
                  <a:cubicBezTo>
                    <a:pt x="941" y="1227"/>
                    <a:pt x="1226" y="953"/>
                    <a:pt x="1226" y="608"/>
                  </a:cubicBezTo>
                  <a:cubicBezTo>
                    <a:pt x="1226" y="274"/>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18762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177593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1675612" y="2988175"/>
              <a:ext cx="30375" cy="30675"/>
            </a:xfrm>
            <a:custGeom>
              <a:avLst/>
              <a:gdLst/>
              <a:ahLst/>
              <a:cxnLst/>
              <a:rect l="l" t="t" r="r" b="b"/>
              <a:pathLst>
                <a:path w="1215" h="1227" extrusionOk="0">
                  <a:moveTo>
                    <a:pt x="607" y="0"/>
                  </a:moveTo>
                  <a:cubicBezTo>
                    <a:pt x="274"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1575312" y="2988175"/>
              <a:ext cx="30675" cy="30675"/>
            </a:xfrm>
            <a:custGeom>
              <a:avLst/>
              <a:gdLst/>
              <a:ahLst/>
              <a:cxnLst/>
              <a:rect l="l" t="t" r="r" b="b"/>
              <a:pathLst>
                <a:path w="1227" h="1227" extrusionOk="0">
                  <a:moveTo>
                    <a:pt x="608" y="0"/>
                  </a:moveTo>
                  <a:cubicBezTo>
                    <a:pt x="286" y="0"/>
                    <a:pt x="1" y="274"/>
                    <a:pt x="1" y="608"/>
                  </a:cubicBezTo>
                  <a:cubicBezTo>
                    <a:pt x="1"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1474712"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137468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127438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1174062" y="2988175"/>
              <a:ext cx="30375" cy="30675"/>
            </a:xfrm>
            <a:custGeom>
              <a:avLst/>
              <a:gdLst/>
              <a:ahLst/>
              <a:cxnLst/>
              <a:rect l="l" t="t" r="r" b="b"/>
              <a:pathLst>
                <a:path w="1215" h="1227" extrusionOk="0">
                  <a:moveTo>
                    <a:pt x="607" y="0"/>
                  </a:moveTo>
                  <a:cubicBezTo>
                    <a:pt x="286"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1073762" y="2988175"/>
              <a:ext cx="30675" cy="30675"/>
            </a:xfrm>
            <a:custGeom>
              <a:avLst/>
              <a:gdLst/>
              <a:ahLst/>
              <a:cxnLst/>
              <a:rect l="l" t="t" r="r" b="b"/>
              <a:pathLst>
                <a:path w="1227" h="1227" extrusionOk="0">
                  <a:moveTo>
                    <a:pt x="620" y="0"/>
                  </a:moveTo>
                  <a:cubicBezTo>
                    <a:pt x="286" y="0"/>
                    <a:pt x="1" y="274"/>
                    <a:pt x="1" y="608"/>
                  </a:cubicBezTo>
                  <a:cubicBezTo>
                    <a:pt x="1"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973162" y="2988175"/>
              <a:ext cx="30400" cy="30675"/>
            </a:xfrm>
            <a:custGeom>
              <a:avLst/>
              <a:gdLst/>
              <a:ahLst/>
              <a:cxnLst/>
              <a:rect l="l" t="t" r="r" b="b"/>
              <a:pathLst>
                <a:path w="1216" h="1227" extrusionOk="0">
                  <a:moveTo>
                    <a:pt x="608" y="0"/>
                  </a:moveTo>
                  <a:cubicBezTo>
                    <a:pt x="287" y="0"/>
                    <a:pt x="1" y="274"/>
                    <a:pt x="1" y="608"/>
                  </a:cubicBezTo>
                  <a:cubicBezTo>
                    <a:pt x="1" y="941"/>
                    <a:pt x="263" y="1227"/>
                    <a:pt x="608" y="1227"/>
                  </a:cubicBezTo>
                  <a:cubicBezTo>
                    <a:pt x="942" y="1227"/>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8731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772537"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1925662" y="3061400"/>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182533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1725037"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162471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152411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1424112"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132378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1223187" y="3061400"/>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112316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02256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922262" y="3061400"/>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22237" y="3061400"/>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1976837" y="3134925"/>
              <a:ext cx="30675" cy="30375"/>
            </a:xfrm>
            <a:custGeom>
              <a:avLst/>
              <a:gdLst/>
              <a:ahLst/>
              <a:cxnLst/>
              <a:rect l="l" t="t" r="r" b="b"/>
              <a:pathLst>
                <a:path w="1227" h="1215" extrusionOk="0">
                  <a:moveTo>
                    <a:pt x="619" y="0"/>
                  </a:moveTo>
                  <a:cubicBezTo>
                    <a:pt x="286" y="0"/>
                    <a:pt x="0" y="262"/>
                    <a:pt x="0" y="607"/>
                  </a:cubicBezTo>
                  <a:cubicBezTo>
                    <a:pt x="0" y="929"/>
                    <a:pt x="274" y="1215"/>
                    <a:pt x="619" y="1215"/>
                  </a:cubicBezTo>
                  <a:cubicBezTo>
                    <a:pt x="941" y="1215"/>
                    <a:pt x="1226" y="953"/>
                    <a:pt x="1226" y="607"/>
                  </a:cubicBezTo>
                  <a:cubicBezTo>
                    <a:pt x="1226" y="262"/>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1876237" y="3134925"/>
              <a:ext cx="30675" cy="30375"/>
            </a:xfrm>
            <a:custGeom>
              <a:avLst/>
              <a:gdLst/>
              <a:ahLst/>
              <a:cxnLst/>
              <a:rect l="l" t="t" r="r" b="b"/>
              <a:pathLst>
                <a:path w="1227" h="1215" extrusionOk="0">
                  <a:moveTo>
                    <a:pt x="608" y="0"/>
                  </a:moveTo>
                  <a:cubicBezTo>
                    <a:pt x="286" y="0"/>
                    <a:pt x="0" y="262"/>
                    <a:pt x="0" y="607"/>
                  </a:cubicBezTo>
                  <a:cubicBezTo>
                    <a:pt x="0"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1776237" y="3134925"/>
              <a:ext cx="30700" cy="30375"/>
            </a:xfrm>
            <a:custGeom>
              <a:avLst/>
              <a:gdLst/>
              <a:ahLst/>
              <a:cxnLst/>
              <a:rect l="l" t="t" r="r" b="b"/>
              <a:pathLst>
                <a:path w="1228" h="1215" extrusionOk="0">
                  <a:moveTo>
                    <a:pt x="608" y="0"/>
                  </a:moveTo>
                  <a:cubicBezTo>
                    <a:pt x="275" y="0"/>
                    <a:pt x="1" y="262"/>
                    <a:pt x="1" y="607"/>
                  </a:cubicBezTo>
                  <a:cubicBezTo>
                    <a:pt x="1" y="941"/>
                    <a:pt x="275"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167561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1575312" y="3134925"/>
              <a:ext cx="30675" cy="30375"/>
            </a:xfrm>
            <a:custGeom>
              <a:avLst/>
              <a:gdLst/>
              <a:ahLst/>
              <a:cxnLst/>
              <a:rect l="l" t="t" r="r" b="b"/>
              <a:pathLst>
                <a:path w="1227" h="1215" extrusionOk="0">
                  <a:moveTo>
                    <a:pt x="608" y="0"/>
                  </a:moveTo>
                  <a:cubicBezTo>
                    <a:pt x="286" y="0"/>
                    <a:pt x="1" y="262"/>
                    <a:pt x="1" y="607"/>
                  </a:cubicBezTo>
                  <a:cubicBezTo>
                    <a:pt x="1"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1474712"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41" y="1215"/>
                    <a:pt x="1215" y="953"/>
                    <a:pt x="1215" y="607"/>
                  </a:cubicBezTo>
                  <a:cubicBezTo>
                    <a:pt x="1215"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1374687" y="3134925"/>
              <a:ext cx="30675" cy="30375"/>
            </a:xfrm>
            <a:custGeom>
              <a:avLst/>
              <a:gdLst/>
              <a:ahLst/>
              <a:cxnLst/>
              <a:rect l="l" t="t" r="r" b="b"/>
              <a:pathLst>
                <a:path w="1227" h="1215" extrusionOk="0">
                  <a:moveTo>
                    <a:pt x="608" y="0"/>
                  </a:moveTo>
                  <a:cubicBezTo>
                    <a:pt x="274" y="0"/>
                    <a:pt x="0" y="262"/>
                    <a:pt x="0" y="607"/>
                  </a:cubicBezTo>
                  <a:cubicBezTo>
                    <a:pt x="0" y="941"/>
                    <a:pt x="274"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1274387" y="3134925"/>
              <a:ext cx="30700" cy="30375"/>
            </a:xfrm>
            <a:custGeom>
              <a:avLst/>
              <a:gdLst/>
              <a:ahLst/>
              <a:cxnLst/>
              <a:rect l="l" t="t" r="r" b="b"/>
              <a:pathLst>
                <a:path w="1228" h="1215" extrusionOk="0">
                  <a:moveTo>
                    <a:pt x="620" y="0"/>
                  </a:moveTo>
                  <a:cubicBezTo>
                    <a:pt x="287" y="0"/>
                    <a:pt x="1" y="262"/>
                    <a:pt x="1" y="607"/>
                  </a:cubicBezTo>
                  <a:cubicBezTo>
                    <a:pt x="1" y="929"/>
                    <a:pt x="275" y="1215"/>
                    <a:pt x="620" y="1215"/>
                  </a:cubicBezTo>
                  <a:cubicBezTo>
                    <a:pt x="941" y="1215"/>
                    <a:pt x="1227" y="953"/>
                    <a:pt x="1227" y="607"/>
                  </a:cubicBezTo>
                  <a:cubicBezTo>
                    <a:pt x="1227" y="262"/>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117406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1073762" y="3134925"/>
              <a:ext cx="30675" cy="30375"/>
            </a:xfrm>
            <a:custGeom>
              <a:avLst/>
              <a:gdLst/>
              <a:ahLst/>
              <a:cxnLst/>
              <a:rect l="l" t="t" r="r" b="b"/>
              <a:pathLst>
                <a:path w="1227" h="1215" extrusionOk="0">
                  <a:moveTo>
                    <a:pt x="620" y="0"/>
                  </a:moveTo>
                  <a:cubicBezTo>
                    <a:pt x="286" y="0"/>
                    <a:pt x="1" y="262"/>
                    <a:pt x="1" y="607"/>
                  </a:cubicBezTo>
                  <a:cubicBezTo>
                    <a:pt x="1" y="929"/>
                    <a:pt x="274" y="1215"/>
                    <a:pt x="620" y="1215"/>
                  </a:cubicBezTo>
                  <a:cubicBezTo>
                    <a:pt x="941" y="1215"/>
                    <a:pt x="1227" y="953"/>
                    <a:pt x="1227" y="607"/>
                  </a:cubicBezTo>
                  <a:cubicBezTo>
                    <a:pt x="1227" y="262"/>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973162" y="3134925"/>
              <a:ext cx="30400" cy="30375"/>
            </a:xfrm>
            <a:custGeom>
              <a:avLst/>
              <a:gdLst/>
              <a:ahLst/>
              <a:cxnLst/>
              <a:rect l="l" t="t" r="r" b="b"/>
              <a:pathLst>
                <a:path w="1216" h="1215" extrusionOk="0">
                  <a:moveTo>
                    <a:pt x="608" y="0"/>
                  </a:moveTo>
                  <a:cubicBezTo>
                    <a:pt x="287" y="0"/>
                    <a:pt x="1" y="262"/>
                    <a:pt x="1" y="607"/>
                  </a:cubicBezTo>
                  <a:cubicBezTo>
                    <a:pt x="1" y="929"/>
                    <a:pt x="263" y="1215"/>
                    <a:pt x="608" y="1215"/>
                  </a:cubicBezTo>
                  <a:cubicBezTo>
                    <a:pt x="942" y="1215"/>
                    <a:pt x="1215" y="953"/>
                    <a:pt x="1215" y="607"/>
                  </a:cubicBezTo>
                  <a:cubicBezTo>
                    <a:pt x="1215" y="262"/>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873137" y="3134925"/>
              <a:ext cx="30375" cy="30375"/>
            </a:xfrm>
            <a:custGeom>
              <a:avLst/>
              <a:gdLst/>
              <a:ahLst/>
              <a:cxnLst/>
              <a:rect l="l" t="t" r="r" b="b"/>
              <a:pathLst>
                <a:path w="1215" h="1215" extrusionOk="0">
                  <a:moveTo>
                    <a:pt x="608" y="0"/>
                  </a:moveTo>
                  <a:cubicBezTo>
                    <a:pt x="274" y="0"/>
                    <a:pt x="0" y="262"/>
                    <a:pt x="0" y="607"/>
                  </a:cubicBezTo>
                  <a:cubicBezTo>
                    <a:pt x="0" y="941"/>
                    <a:pt x="274" y="1215"/>
                    <a:pt x="608" y="1215"/>
                  </a:cubicBezTo>
                  <a:cubicBezTo>
                    <a:pt x="953" y="1215"/>
                    <a:pt x="1215" y="941"/>
                    <a:pt x="1215" y="607"/>
                  </a:cubicBezTo>
                  <a:cubicBezTo>
                    <a:pt x="1215"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772537"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29" y="1215"/>
                    <a:pt x="1215" y="953"/>
                    <a:pt x="1215" y="607"/>
                  </a:cubicBezTo>
                  <a:cubicBezTo>
                    <a:pt x="1215" y="262"/>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1925662" y="3208425"/>
              <a:ext cx="30400" cy="30700"/>
            </a:xfrm>
            <a:custGeom>
              <a:avLst/>
              <a:gdLst/>
              <a:ahLst/>
              <a:cxnLst/>
              <a:rect l="l" t="t" r="r" b="b"/>
              <a:pathLst>
                <a:path w="1216" h="1228" extrusionOk="0">
                  <a:moveTo>
                    <a:pt x="629" y="1"/>
                  </a:moveTo>
                  <a:cubicBezTo>
                    <a:pt x="622" y="1"/>
                    <a:pt x="615" y="1"/>
                    <a:pt x="608" y="1"/>
                  </a:cubicBezTo>
                  <a:cubicBezTo>
                    <a:pt x="287"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182533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1725037" y="3208425"/>
              <a:ext cx="30400" cy="30700"/>
            </a:xfrm>
            <a:custGeom>
              <a:avLst/>
              <a:gdLst/>
              <a:ahLst/>
              <a:cxnLst/>
              <a:rect l="l" t="t" r="r" b="b"/>
              <a:pathLst>
                <a:path w="1216" h="1228" extrusionOk="0">
                  <a:moveTo>
                    <a:pt x="628" y="1"/>
                  </a:moveTo>
                  <a:cubicBezTo>
                    <a:pt x="621" y="1"/>
                    <a:pt x="615" y="1"/>
                    <a:pt x="608" y="1"/>
                  </a:cubicBezTo>
                  <a:cubicBezTo>
                    <a:pt x="275" y="1"/>
                    <a:pt x="1" y="287"/>
                    <a:pt x="1" y="608"/>
                  </a:cubicBezTo>
                  <a:cubicBezTo>
                    <a:pt x="1" y="942"/>
                    <a:pt x="263" y="1227"/>
                    <a:pt x="608" y="1227"/>
                  </a:cubicBezTo>
                  <a:cubicBezTo>
                    <a:pt x="929"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62471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6" y="953"/>
                    <a:pt x="1226" y="608"/>
                  </a:cubicBezTo>
                  <a:cubicBezTo>
                    <a:pt x="1226"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52411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1424112" y="3208425"/>
              <a:ext cx="30400" cy="30700"/>
            </a:xfrm>
            <a:custGeom>
              <a:avLst/>
              <a:gdLst/>
              <a:ahLst/>
              <a:cxnLst/>
              <a:rect l="l" t="t" r="r" b="b"/>
              <a:pathLst>
                <a:path w="1216" h="1228" extrusionOk="0">
                  <a:moveTo>
                    <a:pt x="629" y="1"/>
                  </a:moveTo>
                  <a:cubicBezTo>
                    <a:pt x="622" y="1"/>
                    <a:pt x="615" y="1"/>
                    <a:pt x="608" y="1"/>
                  </a:cubicBezTo>
                  <a:cubicBezTo>
                    <a:pt x="275"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132378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1223187" y="3208425"/>
              <a:ext cx="30400" cy="30700"/>
            </a:xfrm>
            <a:custGeom>
              <a:avLst/>
              <a:gdLst/>
              <a:ahLst/>
              <a:cxnLst/>
              <a:rect l="l" t="t" r="r" b="b"/>
              <a:pathLst>
                <a:path w="1216" h="1228" extrusionOk="0">
                  <a:moveTo>
                    <a:pt x="628" y="1"/>
                  </a:moveTo>
                  <a:cubicBezTo>
                    <a:pt x="621" y="1"/>
                    <a:pt x="615" y="1"/>
                    <a:pt x="608" y="1"/>
                  </a:cubicBezTo>
                  <a:cubicBezTo>
                    <a:pt x="286" y="1"/>
                    <a:pt x="1" y="287"/>
                    <a:pt x="1" y="608"/>
                  </a:cubicBezTo>
                  <a:cubicBezTo>
                    <a:pt x="1" y="942"/>
                    <a:pt x="263" y="1227"/>
                    <a:pt x="608" y="1227"/>
                  </a:cubicBezTo>
                  <a:cubicBezTo>
                    <a:pt x="941"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112316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7" y="953"/>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102256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922262" y="3208425"/>
              <a:ext cx="30700" cy="30700"/>
            </a:xfrm>
            <a:custGeom>
              <a:avLst/>
              <a:gdLst/>
              <a:ahLst/>
              <a:cxnLst/>
              <a:rect l="l" t="t" r="r" b="b"/>
              <a:pathLst>
                <a:path w="1228" h="1228" extrusionOk="0">
                  <a:moveTo>
                    <a:pt x="628" y="1"/>
                  </a:moveTo>
                  <a:cubicBezTo>
                    <a:pt x="622" y="1"/>
                    <a:pt x="615" y="1"/>
                    <a:pt x="608" y="1"/>
                  </a:cubicBezTo>
                  <a:cubicBezTo>
                    <a:pt x="287" y="1"/>
                    <a:pt x="1" y="287"/>
                    <a:pt x="1" y="608"/>
                  </a:cubicBezTo>
                  <a:cubicBezTo>
                    <a:pt x="1" y="942"/>
                    <a:pt x="275" y="1227"/>
                    <a:pt x="608" y="1227"/>
                  </a:cubicBezTo>
                  <a:cubicBezTo>
                    <a:pt x="941" y="1227"/>
                    <a:pt x="1227" y="953"/>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822237" y="3208425"/>
              <a:ext cx="30675" cy="30700"/>
            </a:xfrm>
            <a:custGeom>
              <a:avLst/>
              <a:gdLst/>
              <a:ahLst/>
              <a:cxnLst/>
              <a:rect l="l" t="t" r="r" b="b"/>
              <a:pathLst>
                <a:path w="1227" h="1228" extrusionOk="0">
                  <a:moveTo>
                    <a:pt x="640" y="1"/>
                  </a:moveTo>
                  <a:cubicBezTo>
                    <a:pt x="633" y="1"/>
                    <a:pt x="626" y="1"/>
                    <a:pt x="620" y="1"/>
                  </a:cubicBezTo>
                  <a:cubicBezTo>
                    <a:pt x="286" y="1"/>
                    <a:pt x="0" y="287"/>
                    <a:pt x="0" y="608"/>
                  </a:cubicBezTo>
                  <a:cubicBezTo>
                    <a:pt x="0" y="942"/>
                    <a:pt x="274" y="1227"/>
                    <a:pt x="620" y="1227"/>
                  </a:cubicBezTo>
                  <a:cubicBezTo>
                    <a:pt x="941" y="1227"/>
                    <a:pt x="1227" y="953"/>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1976837" y="3281650"/>
              <a:ext cx="30675" cy="30700"/>
            </a:xfrm>
            <a:custGeom>
              <a:avLst/>
              <a:gdLst/>
              <a:ahLst/>
              <a:cxnLst/>
              <a:rect l="l" t="t" r="r" b="b"/>
              <a:pathLst>
                <a:path w="1227" h="1228" extrusionOk="0">
                  <a:moveTo>
                    <a:pt x="640" y="1"/>
                  </a:moveTo>
                  <a:cubicBezTo>
                    <a:pt x="633" y="1"/>
                    <a:pt x="626" y="1"/>
                    <a:pt x="619" y="1"/>
                  </a:cubicBezTo>
                  <a:cubicBezTo>
                    <a:pt x="286" y="1"/>
                    <a:pt x="0" y="275"/>
                    <a:pt x="0" y="620"/>
                  </a:cubicBezTo>
                  <a:cubicBezTo>
                    <a:pt x="0" y="942"/>
                    <a:pt x="274" y="1227"/>
                    <a:pt x="619" y="1227"/>
                  </a:cubicBezTo>
                  <a:cubicBezTo>
                    <a:pt x="941" y="1227"/>
                    <a:pt x="1226" y="953"/>
                    <a:pt x="1226" y="620"/>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1876237" y="3281650"/>
              <a:ext cx="30675" cy="30700"/>
            </a:xfrm>
            <a:custGeom>
              <a:avLst/>
              <a:gdLst/>
              <a:ahLst/>
              <a:cxnLst/>
              <a:rect l="l" t="t" r="r" b="b"/>
              <a:pathLst>
                <a:path w="1227" h="1228" extrusionOk="0">
                  <a:moveTo>
                    <a:pt x="628" y="1"/>
                  </a:moveTo>
                  <a:cubicBezTo>
                    <a:pt x="621" y="1"/>
                    <a:pt x="614" y="1"/>
                    <a:pt x="608" y="1"/>
                  </a:cubicBezTo>
                  <a:cubicBezTo>
                    <a:pt x="286" y="1"/>
                    <a:pt x="0" y="275"/>
                    <a:pt x="0" y="620"/>
                  </a:cubicBezTo>
                  <a:cubicBezTo>
                    <a:pt x="0" y="942"/>
                    <a:pt x="274" y="1227"/>
                    <a:pt x="608" y="1227"/>
                  </a:cubicBezTo>
                  <a:cubicBezTo>
                    <a:pt x="941" y="1227"/>
                    <a:pt x="1227" y="953"/>
                    <a:pt x="1227" y="620"/>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177593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675612" y="3281650"/>
              <a:ext cx="30375" cy="30700"/>
            </a:xfrm>
            <a:custGeom>
              <a:avLst/>
              <a:gdLst/>
              <a:ahLst/>
              <a:cxnLst/>
              <a:rect l="l" t="t" r="r" b="b"/>
              <a:pathLst>
                <a:path w="1215" h="1228" extrusionOk="0">
                  <a:moveTo>
                    <a:pt x="628" y="1"/>
                  </a:moveTo>
                  <a:cubicBezTo>
                    <a:pt x="621" y="1"/>
                    <a:pt x="614" y="1"/>
                    <a:pt x="607" y="1"/>
                  </a:cubicBezTo>
                  <a:cubicBezTo>
                    <a:pt x="274"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1575312" y="3281650"/>
              <a:ext cx="30675" cy="30700"/>
            </a:xfrm>
            <a:custGeom>
              <a:avLst/>
              <a:gdLst/>
              <a:ahLst/>
              <a:cxnLst/>
              <a:rect l="l" t="t" r="r" b="b"/>
              <a:pathLst>
                <a:path w="1227" h="1228" extrusionOk="0">
                  <a:moveTo>
                    <a:pt x="628" y="1"/>
                  </a:moveTo>
                  <a:cubicBezTo>
                    <a:pt x="621" y="1"/>
                    <a:pt x="615" y="1"/>
                    <a:pt x="608" y="1"/>
                  </a:cubicBezTo>
                  <a:cubicBezTo>
                    <a:pt x="286" y="1"/>
                    <a:pt x="1" y="275"/>
                    <a:pt x="1" y="620"/>
                  </a:cubicBezTo>
                  <a:cubicBezTo>
                    <a:pt x="1" y="942"/>
                    <a:pt x="274" y="1227"/>
                    <a:pt x="608" y="1227"/>
                  </a:cubicBezTo>
                  <a:cubicBezTo>
                    <a:pt x="941" y="1227"/>
                    <a:pt x="1227" y="953"/>
                    <a:pt x="1227" y="620"/>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1474712" y="3281650"/>
              <a:ext cx="30400" cy="30700"/>
            </a:xfrm>
            <a:custGeom>
              <a:avLst/>
              <a:gdLst/>
              <a:ahLst/>
              <a:cxnLst/>
              <a:rect l="l" t="t" r="r" b="b"/>
              <a:pathLst>
                <a:path w="1216" h="1228" extrusionOk="0">
                  <a:moveTo>
                    <a:pt x="628" y="1"/>
                  </a:moveTo>
                  <a:cubicBezTo>
                    <a:pt x="622" y="1"/>
                    <a:pt x="615" y="1"/>
                    <a:pt x="608" y="1"/>
                  </a:cubicBezTo>
                  <a:cubicBezTo>
                    <a:pt x="275" y="1"/>
                    <a:pt x="1" y="275"/>
                    <a:pt x="1" y="620"/>
                  </a:cubicBezTo>
                  <a:cubicBezTo>
                    <a:pt x="1" y="942"/>
                    <a:pt x="263" y="1227"/>
                    <a:pt x="608" y="1227"/>
                  </a:cubicBezTo>
                  <a:cubicBezTo>
                    <a:pt x="941"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1374687" y="3281650"/>
              <a:ext cx="30675" cy="30700"/>
            </a:xfrm>
            <a:custGeom>
              <a:avLst/>
              <a:gdLst/>
              <a:ahLst/>
              <a:cxnLst/>
              <a:rect l="l" t="t" r="r" b="b"/>
              <a:pathLst>
                <a:path w="1227" h="1228" extrusionOk="0">
                  <a:moveTo>
                    <a:pt x="628" y="1"/>
                  </a:moveTo>
                  <a:cubicBezTo>
                    <a:pt x="621"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127438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1174062" y="3281650"/>
              <a:ext cx="30375" cy="30700"/>
            </a:xfrm>
            <a:custGeom>
              <a:avLst/>
              <a:gdLst/>
              <a:ahLst/>
              <a:cxnLst/>
              <a:rect l="l" t="t" r="r" b="b"/>
              <a:pathLst>
                <a:path w="1215" h="1228" extrusionOk="0">
                  <a:moveTo>
                    <a:pt x="628" y="1"/>
                  </a:moveTo>
                  <a:cubicBezTo>
                    <a:pt x="621" y="1"/>
                    <a:pt x="614" y="1"/>
                    <a:pt x="607" y="1"/>
                  </a:cubicBezTo>
                  <a:cubicBezTo>
                    <a:pt x="286"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1073762" y="3281650"/>
              <a:ext cx="30675" cy="30700"/>
            </a:xfrm>
            <a:custGeom>
              <a:avLst/>
              <a:gdLst/>
              <a:ahLst/>
              <a:cxnLst/>
              <a:rect l="l" t="t" r="r" b="b"/>
              <a:pathLst>
                <a:path w="1227" h="1228" extrusionOk="0">
                  <a:moveTo>
                    <a:pt x="640" y="1"/>
                  </a:moveTo>
                  <a:cubicBezTo>
                    <a:pt x="633" y="1"/>
                    <a:pt x="626" y="1"/>
                    <a:pt x="620" y="1"/>
                  </a:cubicBezTo>
                  <a:cubicBezTo>
                    <a:pt x="286" y="1"/>
                    <a:pt x="1" y="275"/>
                    <a:pt x="1" y="620"/>
                  </a:cubicBezTo>
                  <a:cubicBezTo>
                    <a:pt x="1" y="942"/>
                    <a:pt x="274" y="1227"/>
                    <a:pt x="620" y="1227"/>
                  </a:cubicBezTo>
                  <a:cubicBezTo>
                    <a:pt x="941" y="1227"/>
                    <a:pt x="1227" y="953"/>
                    <a:pt x="1227" y="620"/>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973162" y="3281650"/>
              <a:ext cx="30400" cy="30700"/>
            </a:xfrm>
            <a:custGeom>
              <a:avLst/>
              <a:gdLst/>
              <a:ahLst/>
              <a:cxnLst/>
              <a:rect l="l" t="t" r="r" b="b"/>
              <a:pathLst>
                <a:path w="1216" h="1228" extrusionOk="0">
                  <a:moveTo>
                    <a:pt x="628" y="1"/>
                  </a:moveTo>
                  <a:cubicBezTo>
                    <a:pt x="622" y="1"/>
                    <a:pt x="615" y="1"/>
                    <a:pt x="608" y="1"/>
                  </a:cubicBezTo>
                  <a:cubicBezTo>
                    <a:pt x="287" y="1"/>
                    <a:pt x="1" y="275"/>
                    <a:pt x="1" y="620"/>
                  </a:cubicBezTo>
                  <a:cubicBezTo>
                    <a:pt x="1" y="942"/>
                    <a:pt x="263" y="1227"/>
                    <a:pt x="608" y="1227"/>
                  </a:cubicBezTo>
                  <a:cubicBezTo>
                    <a:pt x="942"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873137" y="3281650"/>
              <a:ext cx="30675" cy="30700"/>
            </a:xfrm>
            <a:custGeom>
              <a:avLst/>
              <a:gdLst/>
              <a:ahLst/>
              <a:cxnLst/>
              <a:rect l="l" t="t" r="r" b="b"/>
              <a:pathLst>
                <a:path w="1227" h="1228" extrusionOk="0">
                  <a:moveTo>
                    <a:pt x="628" y="1"/>
                  </a:moveTo>
                  <a:cubicBezTo>
                    <a:pt x="622"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772537" y="3281650"/>
              <a:ext cx="30400" cy="30700"/>
            </a:xfrm>
            <a:custGeom>
              <a:avLst/>
              <a:gdLst/>
              <a:ahLst/>
              <a:cxnLst/>
              <a:rect l="l" t="t" r="r" b="b"/>
              <a:pathLst>
                <a:path w="1216" h="1228" extrusionOk="0">
                  <a:moveTo>
                    <a:pt x="627" y="1"/>
                  </a:moveTo>
                  <a:cubicBezTo>
                    <a:pt x="621" y="1"/>
                    <a:pt x="614" y="1"/>
                    <a:pt x="608" y="1"/>
                  </a:cubicBezTo>
                  <a:cubicBezTo>
                    <a:pt x="275" y="1"/>
                    <a:pt x="1" y="275"/>
                    <a:pt x="1" y="620"/>
                  </a:cubicBezTo>
                  <a:cubicBezTo>
                    <a:pt x="1" y="942"/>
                    <a:pt x="263" y="1227"/>
                    <a:pt x="608" y="1227"/>
                  </a:cubicBezTo>
                  <a:cubicBezTo>
                    <a:pt x="929" y="1227"/>
                    <a:pt x="1215" y="953"/>
                    <a:pt x="1215" y="620"/>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1925662" y="3355150"/>
              <a:ext cx="30400" cy="30425"/>
            </a:xfrm>
            <a:custGeom>
              <a:avLst/>
              <a:gdLst/>
              <a:ahLst/>
              <a:cxnLst/>
              <a:rect l="l" t="t" r="r" b="b"/>
              <a:pathLst>
                <a:path w="1216" h="1217" extrusionOk="0">
                  <a:moveTo>
                    <a:pt x="648" y="0"/>
                  </a:moveTo>
                  <a:cubicBezTo>
                    <a:pt x="635" y="0"/>
                    <a:pt x="622" y="1"/>
                    <a:pt x="608" y="2"/>
                  </a:cubicBezTo>
                  <a:cubicBezTo>
                    <a:pt x="287" y="2"/>
                    <a:pt x="1" y="264"/>
                    <a:pt x="1" y="609"/>
                  </a:cubicBezTo>
                  <a:cubicBezTo>
                    <a:pt x="1" y="930"/>
                    <a:pt x="263" y="1216"/>
                    <a:pt x="608" y="1216"/>
                  </a:cubicBezTo>
                  <a:cubicBezTo>
                    <a:pt x="942" y="1216"/>
                    <a:pt x="1215" y="954"/>
                    <a:pt x="1215" y="609"/>
                  </a:cubicBezTo>
                  <a:cubicBezTo>
                    <a:pt x="1215" y="277"/>
                    <a:pt x="973"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182533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1725037" y="3355150"/>
              <a:ext cx="30400" cy="30425"/>
            </a:xfrm>
            <a:custGeom>
              <a:avLst/>
              <a:gdLst/>
              <a:ahLst/>
              <a:cxnLst/>
              <a:rect l="l" t="t" r="r" b="b"/>
              <a:pathLst>
                <a:path w="1216" h="1217" extrusionOk="0">
                  <a:moveTo>
                    <a:pt x="647" y="0"/>
                  </a:moveTo>
                  <a:cubicBezTo>
                    <a:pt x="634" y="0"/>
                    <a:pt x="621" y="1"/>
                    <a:pt x="608" y="2"/>
                  </a:cubicBezTo>
                  <a:cubicBezTo>
                    <a:pt x="275" y="2"/>
                    <a:pt x="1" y="264"/>
                    <a:pt x="1" y="609"/>
                  </a:cubicBezTo>
                  <a:cubicBezTo>
                    <a:pt x="1" y="930"/>
                    <a:pt x="263" y="1216"/>
                    <a:pt x="608" y="1216"/>
                  </a:cubicBezTo>
                  <a:cubicBezTo>
                    <a:pt x="929"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1624712" y="3355150"/>
              <a:ext cx="30675" cy="30425"/>
            </a:xfrm>
            <a:custGeom>
              <a:avLst/>
              <a:gdLst/>
              <a:ahLst/>
              <a:cxnLst/>
              <a:rect l="l" t="t" r="r" b="b"/>
              <a:pathLst>
                <a:path w="1227" h="1217" extrusionOk="0">
                  <a:moveTo>
                    <a:pt x="647" y="0"/>
                  </a:moveTo>
                  <a:cubicBezTo>
                    <a:pt x="634" y="0"/>
                    <a:pt x="621" y="1"/>
                    <a:pt x="607" y="2"/>
                  </a:cubicBezTo>
                  <a:cubicBezTo>
                    <a:pt x="286" y="2"/>
                    <a:pt x="0" y="264"/>
                    <a:pt x="0" y="609"/>
                  </a:cubicBezTo>
                  <a:cubicBezTo>
                    <a:pt x="0" y="930"/>
                    <a:pt x="274" y="1216"/>
                    <a:pt x="607" y="1216"/>
                  </a:cubicBezTo>
                  <a:cubicBezTo>
                    <a:pt x="941" y="1216"/>
                    <a:pt x="1226" y="954"/>
                    <a:pt x="1226" y="609"/>
                  </a:cubicBezTo>
                  <a:cubicBezTo>
                    <a:pt x="1226" y="277"/>
                    <a:pt x="974"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152411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1424112" y="3355150"/>
              <a:ext cx="30400" cy="30425"/>
            </a:xfrm>
            <a:custGeom>
              <a:avLst/>
              <a:gdLst/>
              <a:ahLst/>
              <a:cxnLst/>
              <a:rect l="l" t="t" r="r" b="b"/>
              <a:pathLst>
                <a:path w="1216" h="1217" extrusionOk="0">
                  <a:moveTo>
                    <a:pt x="648" y="0"/>
                  </a:moveTo>
                  <a:cubicBezTo>
                    <a:pt x="635" y="0"/>
                    <a:pt x="622" y="1"/>
                    <a:pt x="608" y="2"/>
                  </a:cubicBezTo>
                  <a:cubicBezTo>
                    <a:pt x="275" y="2"/>
                    <a:pt x="1" y="264"/>
                    <a:pt x="1" y="609"/>
                  </a:cubicBezTo>
                  <a:cubicBezTo>
                    <a:pt x="1" y="930"/>
                    <a:pt x="263" y="1216"/>
                    <a:pt x="608" y="1216"/>
                  </a:cubicBezTo>
                  <a:cubicBezTo>
                    <a:pt x="942" y="1216"/>
                    <a:pt x="1215" y="954"/>
                    <a:pt x="1215" y="609"/>
                  </a:cubicBezTo>
                  <a:cubicBezTo>
                    <a:pt x="1215"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132378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1223187" y="3355150"/>
              <a:ext cx="30400" cy="30425"/>
            </a:xfrm>
            <a:custGeom>
              <a:avLst/>
              <a:gdLst/>
              <a:ahLst/>
              <a:cxnLst/>
              <a:rect l="l" t="t" r="r" b="b"/>
              <a:pathLst>
                <a:path w="1216" h="1217" extrusionOk="0">
                  <a:moveTo>
                    <a:pt x="647" y="0"/>
                  </a:moveTo>
                  <a:cubicBezTo>
                    <a:pt x="634" y="0"/>
                    <a:pt x="621" y="1"/>
                    <a:pt x="608" y="2"/>
                  </a:cubicBezTo>
                  <a:cubicBezTo>
                    <a:pt x="286" y="2"/>
                    <a:pt x="1" y="264"/>
                    <a:pt x="1" y="609"/>
                  </a:cubicBezTo>
                  <a:cubicBezTo>
                    <a:pt x="1" y="930"/>
                    <a:pt x="263" y="1216"/>
                    <a:pt x="608" y="1216"/>
                  </a:cubicBezTo>
                  <a:cubicBezTo>
                    <a:pt x="941"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1123162" y="3355150"/>
              <a:ext cx="30675" cy="30425"/>
            </a:xfrm>
            <a:custGeom>
              <a:avLst/>
              <a:gdLst/>
              <a:ahLst/>
              <a:cxnLst/>
              <a:rect l="l" t="t" r="r" b="b"/>
              <a:pathLst>
                <a:path w="1227" h="1217" extrusionOk="0">
                  <a:moveTo>
                    <a:pt x="648" y="0"/>
                  </a:moveTo>
                  <a:cubicBezTo>
                    <a:pt x="634" y="0"/>
                    <a:pt x="621" y="1"/>
                    <a:pt x="607" y="2"/>
                  </a:cubicBezTo>
                  <a:cubicBezTo>
                    <a:pt x="286" y="2"/>
                    <a:pt x="0" y="264"/>
                    <a:pt x="0" y="609"/>
                  </a:cubicBezTo>
                  <a:cubicBezTo>
                    <a:pt x="0" y="930"/>
                    <a:pt x="274" y="1216"/>
                    <a:pt x="607" y="1216"/>
                  </a:cubicBezTo>
                  <a:cubicBezTo>
                    <a:pt x="941" y="1216"/>
                    <a:pt x="1227" y="954"/>
                    <a:pt x="1227" y="609"/>
                  </a:cubicBezTo>
                  <a:cubicBezTo>
                    <a:pt x="1227"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102256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922262" y="3355150"/>
              <a:ext cx="30700" cy="30425"/>
            </a:xfrm>
            <a:custGeom>
              <a:avLst/>
              <a:gdLst/>
              <a:ahLst/>
              <a:cxnLst/>
              <a:rect l="l" t="t" r="r" b="b"/>
              <a:pathLst>
                <a:path w="1228" h="1217" extrusionOk="0">
                  <a:moveTo>
                    <a:pt x="647" y="0"/>
                  </a:moveTo>
                  <a:cubicBezTo>
                    <a:pt x="634" y="0"/>
                    <a:pt x="621" y="1"/>
                    <a:pt x="608" y="2"/>
                  </a:cubicBezTo>
                  <a:cubicBezTo>
                    <a:pt x="287" y="2"/>
                    <a:pt x="1" y="264"/>
                    <a:pt x="1" y="609"/>
                  </a:cubicBezTo>
                  <a:cubicBezTo>
                    <a:pt x="1" y="930"/>
                    <a:pt x="275" y="1216"/>
                    <a:pt x="608" y="1216"/>
                  </a:cubicBezTo>
                  <a:cubicBezTo>
                    <a:pt x="941" y="1216"/>
                    <a:pt x="1227" y="954"/>
                    <a:pt x="1227" y="609"/>
                  </a:cubicBezTo>
                  <a:cubicBezTo>
                    <a:pt x="1227" y="277"/>
                    <a:pt x="963"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822237" y="3355150"/>
              <a:ext cx="30675" cy="30425"/>
            </a:xfrm>
            <a:custGeom>
              <a:avLst/>
              <a:gdLst/>
              <a:ahLst/>
              <a:cxnLst/>
              <a:rect l="l" t="t" r="r" b="b"/>
              <a:pathLst>
                <a:path w="1227" h="1217" extrusionOk="0">
                  <a:moveTo>
                    <a:pt x="658" y="0"/>
                  </a:moveTo>
                  <a:cubicBezTo>
                    <a:pt x="645" y="0"/>
                    <a:pt x="633" y="1"/>
                    <a:pt x="620" y="2"/>
                  </a:cubicBezTo>
                  <a:cubicBezTo>
                    <a:pt x="286" y="2"/>
                    <a:pt x="0" y="264"/>
                    <a:pt x="0" y="609"/>
                  </a:cubicBezTo>
                  <a:cubicBezTo>
                    <a:pt x="0" y="930"/>
                    <a:pt x="274" y="1216"/>
                    <a:pt x="620" y="1216"/>
                  </a:cubicBezTo>
                  <a:cubicBezTo>
                    <a:pt x="941" y="1216"/>
                    <a:pt x="1227" y="954"/>
                    <a:pt x="1227" y="609"/>
                  </a:cubicBezTo>
                  <a:cubicBezTo>
                    <a:pt x="1227" y="277"/>
                    <a:pt x="974"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1976837" y="3428400"/>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6" y="953"/>
                    <a:pt x="1226" y="608"/>
                  </a:cubicBezTo>
                  <a:cubicBezTo>
                    <a:pt x="1226" y="263"/>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18762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177593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1675612" y="3428400"/>
              <a:ext cx="30375" cy="30400"/>
            </a:xfrm>
            <a:custGeom>
              <a:avLst/>
              <a:gdLst/>
              <a:ahLst/>
              <a:cxnLst/>
              <a:rect l="l" t="t" r="r" b="b"/>
              <a:pathLst>
                <a:path w="1215" h="1216" extrusionOk="0">
                  <a:moveTo>
                    <a:pt x="607" y="1"/>
                  </a:moveTo>
                  <a:cubicBezTo>
                    <a:pt x="274"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1575312" y="3428400"/>
              <a:ext cx="30675" cy="30400"/>
            </a:xfrm>
            <a:custGeom>
              <a:avLst/>
              <a:gdLst/>
              <a:ahLst/>
              <a:cxnLst/>
              <a:rect l="l" t="t" r="r" b="b"/>
              <a:pathLst>
                <a:path w="1227" h="1216" extrusionOk="0">
                  <a:moveTo>
                    <a:pt x="608" y="1"/>
                  </a:moveTo>
                  <a:cubicBezTo>
                    <a:pt x="286" y="1"/>
                    <a:pt x="1" y="263"/>
                    <a:pt x="1" y="608"/>
                  </a:cubicBezTo>
                  <a:cubicBezTo>
                    <a:pt x="1"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1474712"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1" y="1215"/>
                    <a:pt x="1215" y="953"/>
                    <a:pt x="1215" y="608"/>
                  </a:cubicBezTo>
                  <a:cubicBezTo>
                    <a:pt x="1215"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137468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127438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1174062" y="3428400"/>
              <a:ext cx="30375" cy="30400"/>
            </a:xfrm>
            <a:custGeom>
              <a:avLst/>
              <a:gdLst/>
              <a:ahLst/>
              <a:cxnLst/>
              <a:rect l="l" t="t" r="r" b="b"/>
              <a:pathLst>
                <a:path w="1215" h="1216" extrusionOk="0">
                  <a:moveTo>
                    <a:pt x="607" y="1"/>
                  </a:moveTo>
                  <a:cubicBezTo>
                    <a:pt x="286"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1073762" y="3428400"/>
              <a:ext cx="30675" cy="30400"/>
            </a:xfrm>
            <a:custGeom>
              <a:avLst/>
              <a:gdLst/>
              <a:ahLst/>
              <a:cxnLst/>
              <a:rect l="l" t="t" r="r" b="b"/>
              <a:pathLst>
                <a:path w="1227" h="1216" extrusionOk="0">
                  <a:moveTo>
                    <a:pt x="620" y="1"/>
                  </a:moveTo>
                  <a:cubicBezTo>
                    <a:pt x="286" y="1"/>
                    <a:pt x="1" y="263"/>
                    <a:pt x="1" y="608"/>
                  </a:cubicBezTo>
                  <a:cubicBezTo>
                    <a:pt x="1" y="941"/>
                    <a:pt x="274" y="1215"/>
                    <a:pt x="620" y="1215"/>
                  </a:cubicBezTo>
                  <a:cubicBezTo>
                    <a:pt x="941" y="1215"/>
                    <a:pt x="1227" y="953"/>
                    <a:pt x="1227" y="608"/>
                  </a:cubicBezTo>
                  <a:cubicBezTo>
                    <a:pt x="1227" y="263"/>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973162" y="3428400"/>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63"/>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8731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772537"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63"/>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1925662" y="3501625"/>
              <a:ext cx="30400" cy="30675"/>
            </a:xfrm>
            <a:custGeom>
              <a:avLst/>
              <a:gdLst/>
              <a:ahLst/>
              <a:cxnLst/>
              <a:rect l="l" t="t" r="r" b="b"/>
              <a:pathLst>
                <a:path w="1216" h="1227" extrusionOk="0">
                  <a:moveTo>
                    <a:pt x="608" y="1"/>
                  </a:moveTo>
                  <a:cubicBezTo>
                    <a:pt x="287"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182533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1725037"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29"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162471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6" y="953"/>
                    <a:pt x="1226" y="608"/>
                  </a:cubicBezTo>
                  <a:cubicBezTo>
                    <a:pt x="1226"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152411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1424112"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132378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1223187" y="3501625"/>
              <a:ext cx="30400" cy="30675"/>
            </a:xfrm>
            <a:custGeom>
              <a:avLst/>
              <a:gdLst/>
              <a:ahLst/>
              <a:cxnLst/>
              <a:rect l="l" t="t" r="r" b="b"/>
              <a:pathLst>
                <a:path w="1216" h="1227" extrusionOk="0">
                  <a:moveTo>
                    <a:pt x="608" y="1"/>
                  </a:moveTo>
                  <a:cubicBezTo>
                    <a:pt x="286" y="1"/>
                    <a:pt x="1" y="274"/>
                    <a:pt x="1" y="608"/>
                  </a:cubicBezTo>
                  <a:cubicBezTo>
                    <a:pt x="1" y="941"/>
                    <a:pt x="263" y="1227"/>
                    <a:pt x="608" y="1227"/>
                  </a:cubicBezTo>
                  <a:cubicBezTo>
                    <a:pt x="941"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112316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7" y="953"/>
                    <a:pt x="1227" y="608"/>
                  </a:cubicBezTo>
                  <a:cubicBezTo>
                    <a:pt x="1227"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102256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922262" y="3501625"/>
              <a:ext cx="30700" cy="30675"/>
            </a:xfrm>
            <a:custGeom>
              <a:avLst/>
              <a:gdLst/>
              <a:ahLst/>
              <a:cxnLst/>
              <a:rect l="l" t="t" r="r" b="b"/>
              <a:pathLst>
                <a:path w="1228" h="1227" extrusionOk="0">
                  <a:moveTo>
                    <a:pt x="608" y="1"/>
                  </a:moveTo>
                  <a:cubicBezTo>
                    <a:pt x="287" y="1"/>
                    <a:pt x="1" y="274"/>
                    <a:pt x="1" y="608"/>
                  </a:cubicBezTo>
                  <a:cubicBezTo>
                    <a:pt x="1" y="941"/>
                    <a:pt x="275" y="1227"/>
                    <a:pt x="608" y="1227"/>
                  </a:cubicBezTo>
                  <a:cubicBezTo>
                    <a:pt x="941" y="1227"/>
                    <a:pt x="1227" y="953"/>
                    <a:pt x="1227" y="608"/>
                  </a:cubicBezTo>
                  <a:cubicBezTo>
                    <a:pt x="1227"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822237" y="3501625"/>
              <a:ext cx="30675" cy="30675"/>
            </a:xfrm>
            <a:custGeom>
              <a:avLst/>
              <a:gdLst/>
              <a:ahLst/>
              <a:cxnLst/>
              <a:rect l="l" t="t" r="r" b="b"/>
              <a:pathLst>
                <a:path w="1227" h="1227" extrusionOk="0">
                  <a:moveTo>
                    <a:pt x="620" y="1"/>
                  </a:moveTo>
                  <a:cubicBezTo>
                    <a:pt x="286" y="1"/>
                    <a:pt x="0" y="274"/>
                    <a:pt x="0" y="608"/>
                  </a:cubicBezTo>
                  <a:cubicBezTo>
                    <a:pt x="0" y="941"/>
                    <a:pt x="274" y="1227"/>
                    <a:pt x="620" y="1227"/>
                  </a:cubicBezTo>
                  <a:cubicBezTo>
                    <a:pt x="941" y="1227"/>
                    <a:pt x="1227" y="953"/>
                    <a:pt x="1227" y="608"/>
                  </a:cubicBezTo>
                  <a:cubicBezTo>
                    <a:pt x="1227" y="274"/>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1976837" y="3575400"/>
              <a:ext cx="30675" cy="30425"/>
            </a:xfrm>
            <a:custGeom>
              <a:avLst/>
              <a:gdLst/>
              <a:ahLst/>
              <a:cxnLst/>
              <a:rect l="l" t="t" r="r" b="b"/>
              <a:pathLst>
                <a:path w="1227" h="1217" extrusionOk="0">
                  <a:moveTo>
                    <a:pt x="659" y="1"/>
                  </a:moveTo>
                  <a:cubicBezTo>
                    <a:pt x="646" y="1"/>
                    <a:pt x="633" y="1"/>
                    <a:pt x="619" y="2"/>
                  </a:cubicBezTo>
                  <a:cubicBezTo>
                    <a:pt x="286" y="2"/>
                    <a:pt x="0" y="264"/>
                    <a:pt x="0" y="610"/>
                  </a:cubicBezTo>
                  <a:cubicBezTo>
                    <a:pt x="0" y="931"/>
                    <a:pt x="274" y="1217"/>
                    <a:pt x="619" y="1217"/>
                  </a:cubicBezTo>
                  <a:cubicBezTo>
                    <a:pt x="941" y="1217"/>
                    <a:pt x="1226" y="955"/>
                    <a:pt x="1226" y="610"/>
                  </a:cubicBezTo>
                  <a:cubicBezTo>
                    <a:pt x="1226" y="278"/>
                    <a:pt x="985"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1876237" y="3575400"/>
              <a:ext cx="30675" cy="30425"/>
            </a:xfrm>
            <a:custGeom>
              <a:avLst/>
              <a:gdLst/>
              <a:ahLst/>
              <a:cxnLst/>
              <a:rect l="l" t="t" r="r" b="b"/>
              <a:pathLst>
                <a:path w="1227" h="1217" extrusionOk="0">
                  <a:moveTo>
                    <a:pt x="646"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63"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177593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1675612" y="3575400"/>
              <a:ext cx="30375" cy="30425"/>
            </a:xfrm>
            <a:custGeom>
              <a:avLst/>
              <a:gdLst/>
              <a:ahLst/>
              <a:cxnLst/>
              <a:rect l="l" t="t" r="r" b="b"/>
              <a:pathLst>
                <a:path w="1215" h="1217" extrusionOk="0">
                  <a:moveTo>
                    <a:pt x="647" y="1"/>
                  </a:moveTo>
                  <a:cubicBezTo>
                    <a:pt x="634" y="1"/>
                    <a:pt x="621" y="1"/>
                    <a:pt x="607" y="2"/>
                  </a:cubicBezTo>
                  <a:cubicBezTo>
                    <a:pt x="274"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1575312" y="3575400"/>
              <a:ext cx="30675" cy="30425"/>
            </a:xfrm>
            <a:custGeom>
              <a:avLst/>
              <a:gdLst/>
              <a:ahLst/>
              <a:cxnLst/>
              <a:rect l="l" t="t" r="r" b="b"/>
              <a:pathLst>
                <a:path w="1227" h="1217" extrusionOk="0">
                  <a:moveTo>
                    <a:pt x="647" y="1"/>
                  </a:moveTo>
                  <a:cubicBezTo>
                    <a:pt x="634" y="1"/>
                    <a:pt x="621" y="1"/>
                    <a:pt x="608" y="2"/>
                  </a:cubicBezTo>
                  <a:cubicBezTo>
                    <a:pt x="286" y="2"/>
                    <a:pt x="1" y="264"/>
                    <a:pt x="1" y="610"/>
                  </a:cubicBezTo>
                  <a:cubicBezTo>
                    <a:pt x="1" y="931"/>
                    <a:pt x="274" y="1217"/>
                    <a:pt x="608" y="1217"/>
                  </a:cubicBezTo>
                  <a:cubicBezTo>
                    <a:pt x="941" y="1217"/>
                    <a:pt x="1227" y="955"/>
                    <a:pt x="1227" y="610"/>
                  </a:cubicBezTo>
                  <a:cubicBezTo>
                    <a:pt x="1227" y="278"/>
                    <a:pt x="96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1474712" y="3575400"/>
              <a:ext cx="30400" cy="30425"/>
            </a:xfrm>
            <a:custGeom>
              <a:avLst/>
              <a:gdLst/>
              <a:ahLst/>
              <a:cxnLst/>
              <a:rect l="l" t="t" r="r" b="b"/>
              <a:pathLst>
                <a:path w="1216" h="1217" extrusionOk="0">
                  <a:moveTo>
                    <a:pt x="647" y="1"/>
                  </a:moveTo>
                  <a:cubicBezTo>
                    <a:pt x="634" y="1"/>
                    <a:pt x="621" y="1"/>
                    <a:pt x="608" y="2"/>
                  </a:cubicBezTo>
                  <a:cubicBezTo>
                    <a:pt x="275" y="2"/>
                    <a:pt x="1" y="264"/>
                    <a:pt x="1" y="610"/>
                  </a:cubicBezTo>
                  <a:cubicBezTo>
                    <a:pt x="1" y="931"/>
                    <a:pt x="263" y="1217"/>
                    <a:pt x="608" y="1217"/>
                  </a:cubicBezTo>
                  <a:cubicBezTo>
                    <a:pt x="941"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1374687" y="3575400"/>
              <a:ext cx="30675" cy="30425"/>
            </a:xfrm>
            <a:custGeom>
              <a:avLst/>
              <a:gdLst/>
              <a:ahLst/>
              <a:cxnLst/>
              <a:rect l="l" t="t" r="r" b="b"/>
              <a:pathLst>
                <a:path w="1227" h="1217" extrusionOk="0">
                  <a:moveTo>
                    <a:pt x="648"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127438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1174062" y="3575400"/>
              <a:ext cx="30375" cy="30425"/>
            </a:xfrm>
            <a:custGeom>
              <a:avLst/>
              <a:gdLst/>
              <a:ahLst/>
              <a:cxnLst/>
              <a:rect l="l" t="t" r="r" b="b"/>
              <a:pathLst>
                <a:path w="1215" h="1217" extrusionOk="0">
                  <a:moveTo>
                    <a:pt x="647" y="1"/>
                  </a:moveTo>
                  <a:cubicBezTo>
                    <a:pt x="634" y="1"/>
                    <a:pt x="621" y="1"/>
                    <a:pt x="607" y="2"/>
                  </a:cubicBezTo>
                  <a:cubicBezTo>
                    <a:pt x="286"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1073762" y="3575400"/>
              <a:ext cx="30675" cy="30425"/>
            </a:xfrm>
            <a:custGeom>
              <a:avLst/>
              <a:gdLst/>
              <a:ahLst/>
              <a:cxnLst/>
              <a:rect l="l" t="t" r="r" b="b"/>
              <a:pathLst>
                <a:path w="1227" h="1217" extrusionOk="0">
                  <a:moveTo>
                    <a:pt x="659" y="1"/>
                  </a:moveTo>
                  <a:cubicBezTo>
                    <a:pt x="646" y="1"/>
                    <a:pt x="633" y="1"/>
                    <a:pt x="620" y="2"/>
                  </a:cubicBezTo>
                  <a:cubicBezTo>
                    <a:pt x="286" y="2"/>
                    <a:pt x="1" y="264"/>
                    <a:pt x="1" y="610"/>
                  </a:cubicBezTo>
                  <a:cubicBezTo>
                    <a:pt x="1" y="931"/>
                    <a:pt x="274" y="1217"/>
                    <a:pt x="620" y="1217"/>
                  </a:cubicBezTo>
                  <a:cubicBezTo>
                    <a:pt x="941" y="1217"/>
                    <a:pt x="1227" y="955"/>
                    <a:pt x="1227" y="610"/>
                  </a:cubicBezTo>
                  <a:cubicBezTo>
                    <a:pt x="1227" y="278"/>
                    <a:pt x="974"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973162" y="3575400"/>
              <a:ext cx="30400" cy="30425"/>
            </a:xfrm>
            <a:custGeom>
              <a:avLst/>
              <a:gdLst/>
              <a:ahLst/>
              <a:cxnLst/>
              <a:rect l="l" t="t" r="r" b="b"/>
              <a:pathLst>
                <a:path w="1216" h="1217" extrusionOk="0">
                  <a:moveTo>
                    <a:pt x="647" y="1"/>
                  </a:moveTo>
                  <a:cubicBezTo>
                    <a:pt x="634" y="1"/>
                    <a:pt x="621" y="1"/>
                    <a:pt x="608" y="2"/>
                  </a:cubicBezTo>
                  <a:cubicBezTo>
                    <a:pt x="287" y="2"/>
                    <a:pt x="1" y="264"/>
                    <a:pt x="1" y="610"/>
                  </a:cubicBezTo>
                  <a:cubicBezTo>
                    <a:pt x="1" y="931"/>
                    <a:pt x="263" y="1217"/>
                    <a:pt x="608" y="1217"/>
                  </a:cubicBezTo>
                  <a:cubicBezTo>
                    <a:pt x="942"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73137" y="3575400"/>
              <a:ext cx="30675" cy="30425"/>
            </a:xfrm>
            <a:custGeom>
              <a:avLst/>
              <a:gdLst/>
              <a:ahLst/>
              <a:cxnLst/>
              <a:rect l="l" t="t" r="r" b="b"/>
              <a:pathLst>
                <a:path w="1227" h="1217" extrusionOk="0">
                  <a:moveTo>
                    <a:pt x="648" y="1"/>
                  </a:moveTo>
                  <a:cubicBezTo>
                    <a:pt x="635"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772537" y="3575400"/>
              <a:ext cx="30400" cy="30425"/>
            </a:xfrm>
            <a:custGeom>
              <a:avLst/>
              <a:gdLst/>
              <a:ahLst/>
              <a:cxnLst/>
              <a:rect l="l" t="t" r="r" b="b"/>
              <a:pathLst>
                <a:path w="1216" h="1217" extrusionOk="0">
                  <a:moveTo>
                    <a:pt x="645" y="1"/>
                  </a:moveTo>
                  <a:cubicBezTo>
                    <a:pt x="633" y="1"/>
                    <a:pt x="621" y="1"/>
                    <a:pt x="608" y="2"/>
                  </a:cubicBezTo>
                  <a:cubicBezTo>
                    <a:pt x="275" y="2"/>
                    <a:pt x="1" y="264"/>
                    <a:pt x="1" y="610"/>
                  </a:cubicBezTo>
                  <a:cubicBezTo>
                    <a:pt x="1" y="931"/>
                    <a:pt x="263" y="1217"/>
                    <a:pt x="608" y="1217"/>
                  </a:cubicBezTo>
                  <a:cubicBezTo>
                    <a:pt x="929" y="1217"/>
                    <a:pt x="1215" y="955"/>
                    <a:pt x="1215" y="610"/>
                  </a:cubicBezTo>
                  <a:cubicBezTo>
                    <a:pt x="1215" y="278"/>
                    <a:pt x="951"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1925662" y="3648675"/>
              <a:ext cx="30400" cy="30375"/>
            </a:xfrm>
            <a:custGeom>
              <a:avLst/>
              <a:gdLst/>
              <a:ahLst/>
              <a:cxnLst/>
              <a:rect l="l" t="t" r="r" b="b"/>
              <a:pathLst>
                <a:path w="1216" h="1215" extrusionOk="0">
                  <a:moveTo>
                    <a:pt x="608" y="0"/>
                  </a:moveTo>
                  <a:cubicBezTo>
                    <a:pt x="275" y="0"/>
                    <a:pt x="1" y="274"/>
                    <a:pt x="1" y="608"/>
                  </a:cubicBezTo>
                  <a:cubicBezTo>
                    <a:pt x="1" y="941"/>
                    <a:pt x="275" y="1215"/>
                    <a:pt x="608" y="1215"/>
                  </a:cubicBezTo>
                  <a:cubicBezTo>
                    <a:pt x="942" y="1215"/>
                    <a:pt x="1215" y="941"/>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182533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1725037" y="3648650"/>
              <a:ext cx="30400" cy="30400"/>
            </a:xfrm>
            <a:custGeom>
              <a:avLst/>
              <a:gdLst/>
              <a:ahLst/>
              <a:cxnLst/>
              <a:rect l="l" t="t" r="r" b="b"/>
              <a:pathLst>
                <a:path w="1216" h="1216" extrusionOk="0">
                  <a:moveTo>
                    <a:pt x="629" y="1"/>
                  </a:moveTo>
                  <a:cubicBezTo>
                    <a:pt x="622" y="1"/>
                    <a:pt x="615" y="1"/>
                    <a:pt x="608" y="1"/>
                  </a:cubicBezTo>
                  <a:cubicBezTo>
                    <a:pt x="275" y="1"/>
                    <a:pt x="1" y="263"/>
                    <a:pt x="1" y="609"/>
                  </a:cubicBezTo>
                  <a:cubicBezTo>
                    <a:pt x="1" y="942"/>
                    <a:pt x="263" y="1216"/>
                    <a:pt x="608" y="1216"/>
                  </a:cubicBezTo>
                  <a:cubicBezTo>
                    <a:pt x="929"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62471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1524112" y="3648650"/>
              <a:ext cx="30375" cy="30400"/>
            </a:xfrm>
            <a:custGeom>
              <a:avLst/>
              <a:gdLst/>
              <a:ahLst/>
              <a:cxnLst/>
              <a:rect l="l" t="t" r="r" b="b"/>
              <a:pathLst>
                <a:path w="1215" h="1216" extrusionOk="0">
                  <a:moveTo>
                    <a:pt x="628" y="1"/>
                  </a:moveTo>
                  <a:cubicBezTo>
                    <a:pt x="621" y="1"/>
                    <a:pt x="614" y="1"/>
                    <a:pt x="608" y="1"/>
                  </a:cubicBezTo>
                  <a:cubicBezTo>
                    <a:pt x="274" y="1"/>
                    <a:pt x="0" y="263"/>
                    <a:pt x="0" y="609"/>
                  </a:cubicBezTo>
                  <a:cubicBezTo>
                    <a:pt x="0" y="942"/>
                    <a:pt x="262" y="1216"/>
                    <a:pt x="608" y="1216"/>
                  </a:cubicBezTo>
                  <a:cubicBezTo>
                    <a:pt x="929" y="1216"/>
                    <a:pt x="1215" y="954"/>
                    <a:pt x="1215" y="609"/>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1424112" y="3648650"/>
              <a:ext cx="30400" cy="30400"/>
            </a:xfrm>
            <a:custGeom>
              <a:avLst/>
              <a:gdLst/>
              <a:ahLst/>
              <a:cxnLst/>
              <a:rect l="l" t="t" r="r" b="b"/>
              <a:pathLst>
                <a:path w="1216" h="1216" extrusionOk="0">
                  <a:moveTo>
                    <a:pt x="630" y="1"/>
                  </a:moveTo>
                  <a:cubicBezTo>
                    <a:pt x="623" y="1"/>
                    <a:pt x="615" y="1"/>
                    <a:pt x="608" y="1"/>
                  </a:cubicBezTo>
                  <a:cubicBezTo>
                    <a:pt x="275" y="1"/>
                    <a:pt x="1" y="263"/>
                    <a:pt x="1" y="609"/>
                  </a:cubicBezTo>
                  <a:cubicBezTo>
                    <a:pt x="1" y="942"/>
                    <a:pt x="263" y="1216"/>
                    <a:pt x="608" y="1216"/>
                  </a:cubicBezTo>
                  <a:cubicBezTo>
                    <a:pt x="942" y="1216"/>
                    <a:pt x="1215" y="954"/>
                    <a:pt x="1215" y="609"/>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132378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1223187" y="3648650"/>
              <a:ext cx="30400" cy="30400"/>
            </a:xfrm>
            <a:custGeom>
              <a:avLst/>
              <a:gdLst/>
              <a:ahLst/>
              <a:cxnLst/>
              <a:rect l="l" t="t" r="r" b="b"/>
              <a:pathLst>
                <a:path w="1216" h="1216" extrusionOk="0">
                  <a:moveTo>
                    <a:pt x="629" y="1"/>
                  </a:moveTo>
                  <a:cubicBezTo>
                    <a:pt x="622" y="1"/>
                    <a:pt x="615" y="1"/>
                    <a:pt x="608" y="1"/>
                  </a:cubicBezTo>
                  <a:cubicBezTo>
                    <a:pt x="286" y="1"/>
                    <a:pt x="1" y="263"/>
                    <a:pt x="1" y="609"/>
                  </a:cubicBezTo>
                  <a:cubicBezTo>
                    <a:pt x="1" y="942"/>
                    <a:pt x="263" y="1216"/>
                    <a:pt x="608" y="1216"/>
                  </a:cubicBezTo>
                  <a:cubicBezTo>
                    <a:pt x="941"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112316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1023162" y="3648675"/>
              <a:ext cx="30675" cy="30375"/>
            </a:xfrm>
            <a:custGeom>
              <a:avLst/>
              <a:gdLst/>
              <a:ahLst/>
              <a:cxnLst/>
              <a:rect l="l" t="t" r="r" b="b"/>
              <a:pathLst>
                <a:path w="1227" h="1215" extrusionOk="0">
                  <a:moveTo>
                    <a:pt x="620" y="0"/>
                  </a:moveTo>
                  <a:cubicBezTo>
                    <a:pt x="275" y="0"/>
                    <a:pt x="1" y="274"/>
                    <a:pt x="1" y="608"/>
                  </a:cubicBezTo>
                  <a:cubicBezTo>
                    <a:pt x="1" y="941"/>
                    <a:pt x="275" y="1215"/>
                    <a:pt x="620" y="1215"/>
                  </a:cubicBezTo>
                  <a:cubicBezTo>
                    <a:pt x="953" y="1215"/>
                    <a:pt x="1227" y="941"/>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922262" y="3648650"/>
              <a:ext cx="30700" cy="30400"/>
            </a:xfrm>
            <a:custGeom>
              <a:avLst/>
              <a:gdLst/>
              <a:ahLst/>
              <a:cxnLst/>
              <a:rect l="l" t="t" r="r" b="b"/>
              <a:pathLst>
                <a:path w="1228" h="1216" extrusionOk="0">
                  <a:moveTo>
                    <a:pt x="629" y="1"/>
                  </a:moveTo>
                  <a:cubicBezTo>
                    <a:pt x="622" y="1"/>
                    <a:pt x="615" y="1"/>
                    <a:pt x="608" y="1"/>
                  </a:cubicBezTo>
                  <a:cubicBezTo>
                    <a:pt x="287" y="1"/>
                    <a:pt x="1" y="263"/>
                    <a:pt x="1" y="609"/>
                  </a:cubicBezTo>
                  <a:cubicBezTo>
                    <a:pt x="1" y="942"/>
                    <a:pt x="275" y="1216"/>
                    <a:pt x="608" y="1216"/>
                  </a:cubicBezTo>
                  <a:cubicBezTo>
                    <a:pt x="941" y="1216"/>
                    <a:pt x="1227" y="954"/>
                    <a:pt x="1227" y="609"/>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822237" y="3648650"/>
              <a:ext cx="30675" cy="30400"/>
            </a:xfrm>
            <a:custGeom>
              <a:avLst/>
              <a:gdLst/>
              <a:ahLst/>
              <a:cxnLst/>
              <a:rect l="l" t="t" r="r" b="b"/>
              <a:pathLst>
                <a:path w="1227" h="1216" extrusionOk="0">
                  <a:moveTo>
                    <a:pt x="640" y="1"/>
                  </a:moveTo>
                  <a:cubicBezTo>
                    <a:pt x="633" y="1"/>
                    <a:pt x="627" y="1"/>
                    <a:pt x="620" y="1"/>
                  </a:cubicBezTo>
                  <a:cubicBezTo>
                    <a:pt x="286" y="1"/>
                    <a:pt x="0" y="263"/>
                    <a:pt x="0" y="609"/>
                  </a:cubicBezTo>
                  <a:cubicBezTo>
                    <a:pt x="0" y="942"/>
                    <a:pt x="274" y="1216"/>
                    <a:pt x="620" y="1216"/>
                  </a:cubicBezTo>
                  <a:cubicBezTo>
                    <a:pt x="941" y="1216"/>
                    <a:pt x="1227" y="954"/>
                    <a:pt x="1227" y="609"/>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1976837" y="3721875"/>
              <a:ext cx="30675" cy="30700"/>
            </a:xfrm>
            <a:custGeom>
              <a:avLst/>
              <a:gdLst/>
              <a:ahLst/>
              <a:cxnLst/>
              <a:rect l="l" t="t" r="r" b="b"/>
              <a:pathLst>
                <a:path w="1227" h="1228" extrusionOk="0">
                  <a:moveTo>
                    <a:pt x="640" y="1"/>
                  </a:moveTo>
                  <a:cubicBezTo>
                    <a:pt x="633" y="1"/>
                    <a:pt x="626" y="1"/>
                    <a:pt x="619" y="1"/>
                  </a:cubicBezTo>
                  <a:cubicBezTo>
                    <a:pt x="286" y="1"/>
                    <a:pt x="0" y="287"/>
                    <a:pt x="0" y="608"/>
                  </a:cubicBezTo>
                  <a:cubicBezTo>
                    <a:pt x="0" y="942"/>
                    <a:pt x="274" y="1228"/>
                    <a:pt x="619" y="1228"/>
                  </a:cubicBezTo>
                  <a:cubicBezTo>
                    <a:pt x="941" y="1228"/>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1876237" y="3721875"/>
              <a:ext cx="30675" cy="30700"/>
            </a:xfrm>
            <a:custGeom>
              <a:avLst/>
              <a:gdLst/>
              <a:ahLst/>
              <a:cxnLst/>
              <a:rect l="l" t="t" r="r" b="b"/>
              <a:pathLst>
                <a:path w="1227" h="1228" extrusionOk="0">
                  <a:moveTo>
                    <a:pt x="628" y="1"/>
                  </a:moveTo>
                  <a:cubicBezTo>
                    <a:pt x="621" y="1"/>
                    <a:pt x="614" y="1"/>
                    <a:pt x="608" y="1"/>
                  </a:cubicBezTo>
                  <a:cubicBezTo>
                    <a:pt x="286" y="1"/>
                    <a:pt x="0" y="287"/>
                    <a:pt x="0" y="608"/>
                  </a:cubicBezTo>
                  <a:cubicBezTo>
                    <a:pt x="0" y="942"/>
                    <a:pt x="274" y="1228"/>
                    <a:pt x="608" y="1228"/>
                  </a:cubicBezTo>
                  <a:cubicBezTo>
                    <a:pt x="941" y="1228"/>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1776237" y="3721900"/>
              <a:ext cx="30700" cy="30675"/>
            </a:xfrm>
            <a:custGeom>
              <a:avLst/>
              <a:gdLst/>
              <a:ahLst/>
              <a:cxnLst/>
              <a:rect l="l" t="t" r="r" b="b"/>
              <a:pathLst>
                <a:path w="1228" h="1227" extrusionOk="0">
                  <a:moveTo>
                    <a:pt x="608" y="0"/>
                  </a:moveTo>
                  <a:cubicBezTo>
                    <a:pt x="275" y="0"/>
                    <a:pt x="1" y="274"/>
                    <a:pt x="1" y="607"/>
                  </a:cubicBezTo>
                  <a:cubicBezTo>
                    <a:pt x="1" y="953"/>
                    <a:pt x="275"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167561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1575312" y="3721875"/>
              <a:ext cx="30675" cy="30700"/>
            </a:xfrm>
            <a:custGeom>
              <a:avLst/>
              <a:gdLst/>
              <a:ahLst/>
              <a:cxnLst/>
              <a:rect l="l" t="t" r="r" b="b"/>
              <a:pathLst>
                <a:path w="1227" h="1228" extrusionOk="0">
                  <a:moveTo>
                    <a:pt x="628" y="1"/>
                  </a:moveTo>
                  <a:cubicBezTo>
                    <a:pt x="621" y="1"/>
                    <a:pt x="615" y="1"/>
                    <a:pt x="608" y="1"/>
                  </a:cubicBezTo>
                  <a:cubicBezTo>
                    <a:pt x="286" y="1"/>
                    <a:pt x="1" y="287"/>
                    <a:pt x="1" y="608"/>
                  </a:cubicBezTo>
                  <a:cubicBezTo>
                    <a:pt x="1" y="942"/>
                    <a:pt x="274" y="1228"/>
                    <a:pt x="608" y="1228"/>
                  </a:cubicBezTo>
                  <a:cubicBezTo>
                    <a:pt x="941" y="1228"/>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1474712" y="3721875"/>
              <a:ext cx="30400" cy="30700"/>
            </a:xfrm>
            <a:custGeom>
              <a:avLst/>
              <a:gdLst/>
              <a:ahLst/>
              <a:cxnLst/>
              <a:rect l="l" t="t" r="r" b="b"/>
              <a:pathLst>
                <a:path w="1216" h="1228" extrusionOk="0">
                  <a:moveTo>
                    <a:pt x="628" y="1"/>
                  </a:moveTo>
                  <a:cubicBezTo>
                    <a:pt x="622" y="1"/>
                    <a:pt x="615" y="1"/>
                    <a:pt x="608" y="1"/>
                  </a:cubicBezTo>
                  <a:cubicBezTo>
                    <a:pt x="275" y="1"/>
                    <a:pt x="1" y="287"/>
                    <a:pt x="1" y="608"/>
                  </a:cubicBezTo>
                  <a:cubicBezTo>
                    <a:pt x="1" y="942"/>
                    <a:pt x="263" y="1228"/>
                    <a:pt x="608" y="1228"/>
                  </a:cubicBezTo>
                  <a:cubicBezTo>
                    <a:pt x="941"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1374687" y="3721900"/>
              <a:ext cx="30675" cy="30675"/>
            </a:xfrm>
            <a:custGeom>
              <a:avLst/>
              <a:gdLst/>
              <a:ahLst/>
              <a:cxnLst/>
              <a:rect l="l" t="t" r="r" b="b"/>
              <a:pathLst>
                <a:path w="1227" h="1227" extrusionOk="0">
                  <a:moveTo>
                    <a:pt x="608" y="0"/>
                  </a:moveTo>
                  <a:cubicBezTo>
                    <a:pt x="274" y="0"/>
                    <a:pt x="0" y="274"/>
                    <a:pt x="0" y="607"/>
                  </a:cubicBezTo>
                  <a:cubicBezTo>
                    <a:pt x="0" y="953"/>
                    <a:pt x="274"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1274387" y="3721875"/>
              <a:ext cx="30700" cy="30700"/>
            </a:xfrm>
            <a:custGeom>
              <a:avLst/>
              <a:gdLst/>
              <a:ahLst/>
              <a:cxnLst/>
              <a:rect l="l" t="t" r="r" b="b"/>
              <a:pathLst>
                <a:path w="1228" h="1228" extrusionOk="0">
                  <a:moveTo>
                    <a:pt x="639" y="1"/>
                  </a:moveTo>
                  <a:cubicBezTo>
                    <a:pt x="633" y="1"/>
                    <a:pt x="626" y="1"/>
                    <a:pt x="620" y="1"/>
                  </a:cubicBezTo>
                  <a:cubicBezTo>
                    <a:pt x="287" y="1"/>
                    <a:pt x="1" y="287"/>
                    <a:pt x="1" y="608"/>
                  </a:cubicBezTo>
                  <a:cubicBezTo>
                    <a:pt x="1" y="942"/>
                    <a:pt x="275" y="1228"/>
                    <a:pt x="620" y="1228"/>
                  </a:cubicBezTo>
                  <a:cubicBezTo>
                    <a:pt x="941" y="1228"/>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117406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1073762" y="3721875"/>
              <a:ext cx="30675" cy="30700"/>
            </a:xfrm>
            <a:custGeom>
              <a:avLst/>
              <a:gdLst/>
              <a:ahLst/>
              <a:cxnLst/>
              <a:rect l="l" t="t" r="r" b="b"/>
              <a:pathLst>
                <a:path w="1227" h="1228" extrusionOk="0">
                  <a:moveTo>
                    <a:pt x="640" y="1"/>
                  </a:moveTo>
                  <a:cubicBezTo>
                    <a:pt x="633" y="1"/>
                    <a:pt x="626" y="1"/>
                    <a:pt x="620" y="1"/>
                  </a:cubicBezTo>
                  <a:cubicBezTo>
                    <a:pt x="286" y="1"/>
                    <a:pt x="1" y="287"/>
                    <a:pt x="1" y="608"/>
                  </a:cubicBezTo>
                  <a:cubicBezTo>
                    <a:pt x="1" y="942"/>
                    <a:pt x="274" y="1228"/>
                    <a:pt x="620" y="1228"/>
                  </a:cubicBezTo>
                  <a:cubicBezTo>
                    <a:pt x="941" y="1228"/>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973162" y="3721875"/>
              <a:ext cx="30400" cy="30700"/>
            </a:xfrm>
            <a:custGeom>
              <a:avLst/>
              <a:gdLst/>
              <a:ahLst/>
              <a:cxnLst/>
              <a:rect l="l" t="t" r="r" b="b"/>
              <a:pathLst>
                <a:path w="1216" h="1228" extrusionOk="0">
                  <a:moveTo>
                    <a:pt x="628" y="1"/>
                  </a:moveTo>
                  <a:cubicBezTo>
                    <a:pt x="622" y="1"/>
                    <a:pt x="615" y="1"/>
                    <a:pt x="608" y="1"/>
                  </a:cubicBezTo>
                  <a:cubicBezTo>
                    <a:pt x="287" y="1"/>
                    <a:pt x="1" y="287"/>
                    <a:pt x="1" y="608"/>
                  </a:cubicBezTo>
                  <a:cubicBezTo>
                    <a:pt x="1" y="942"/>
                    <a:pt x="263" y="1228"/>
                    <a:pt x="608" y="1228"/>
                  </a:cubicBezTo>
                  <a:cubicBezTo>
                    <a:pt x="942"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873137" y="3721900"/>
              <a:ext cx="30375" cy="30675"/>
            </a:xfrm>
            <a:custGeom>
              <a:avLst/>
              <a:gdLst/>
              <a:ahLst/>
              <a:cxnLst/>
              <a:rect l="l" t="t" r="r" b="b"/>
              <a:pathLst>
                <a:path w="1215" h="1227" extrusionOk="0">
                  <a:moveTo>
                    <a:pt x="608" y="0"/>
                  </a:moveTo>
                  <a:cubicBezTo>
                    <a:pt x="274" y="0"/>
                    <a:pt x="0" y="274"/>
                    <a:pt x="0" y="607"/>
                  </a:cubicBezTo>
                  <a:cubicBezTo>
                    <a:pt x="0" y="953"/>
                    <a:pt x="274" y="1227"/>
                    <a:pt x="608" y="1227"/>
                  </a:cubicBezTo>
                  <a:cubicBezTo>
                    <a:pt x="953" y="1227"/>
                    <a:pt x="1215" y="953"/>
                    <a:pt x="1215" y="607"/>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772537" y="3721875"/>
              <a:ext cx="30400" cy="30700"/>
            </a:xfrm>
            <a:custGeom>
              <a:avLst/>
              <a:gdLst/>
              <a:ahLst/>
              <a:cxnLst/>
              <a:rect l="l" t="t" r="r" b="b"/>
              <a:pathLst>
                <a:path w="1216" h="1228" extrusionOk="0">
                  <a:moveTo>
                    <a:pt x="627" y="1"/>
                  </a:moveTo>
                  <a:cubicBezTo>
                    <a:pt x="621" y="1"/>
                    <a:pt x="614" y="1"/>
                    <a:pt x="608" y="1"/>
                  </a:cubicBezTo>
                  <a:cubicBezTo>
                    <a:pt x="275" y="1"/>
                    <a:pt x="1" y="287"/>
                    <a:pt x="1" y="608"/>
                  </a:cubicBezTo>
                  <a:cubicBezTo>
                    <a:pt x="1" y="942"/>
                    <a:pt x="263" y="1228"/>
                    <a:pt x="608" y="1228"/>
                  </a:cubicBezTo>
                  <a:cubicBezTo>
                    <a:pt x="929" y="1228"/>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1925662" y="3795125"/>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182533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1725037"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162471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152411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1424112"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132378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223187" y="3795125"/>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112316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102256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922262" y="3795125"/>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822237" y="3795125"/>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1976837" y="38683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6" y="965"/>
                    <a:pt x="1226" y="619"/>
                  </a:cubicBezTo>
                  <a:cubicBezTo>
                    <a:pt x="1226" y="274"/>
                    <a:pt x="964" y="12"/>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8762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177593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1675612" y="3868350"/>
              <a:ext cx="30375" cy="30675"/>
            </a:xfrm>
            <a:custGeom>
              <a:avLst/>
              <a:gdLst/>
              <a:ahLst/>
              <a:cxnLst/>
              <a:rect l="l" t="t" r="r" b="b"/>
              <a:pathLst>
                <a:path w="1215" h="1227" extrusionOk="0">
                  <a:moveTo>
                    <a:pt x="607" y="0"/>
                  </a:moveTo>
                  <a:cubicBezTo>
                    <a:pt x="274"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575312" y="3868350"/>
              <a:ext cx="30675" cy="30675"/>
            </a:xfrm>
            <a:custGeom>
              <a:avLst/>
              <a:gdLst/>
              <a:ahLst/>
              <a:cxnLst/>
              <a:rect l="l" t="t" r="r" b="b"/>
              <a:pathLst>
                <a:path w="1227" h="1227" extrusionOk="0">
                  <a:moveTo>
                    <a:pt x="608" y="0"/>
                  </a:moveTo>
                  <a:cubicBezTo>
                    <a:pt x="286" y="0"/>
                    <a:pt x="1" y="274"/>
                    <a:pt x="1" y="619"/>
                  </a:cubicBezTo>
                  <a:cubicBezTo>
                    <a:pt x="1"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474712"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1" y="1226"/>
                    <a:pt x="1215" y="965"/>
                    <a:pt x="1215" y="619"/>
                  </a:cubicBezTo>
                  <a:cubicBezTo>
                    <a:pt x="1215"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137468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127438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174062" y="3868350"/>
              <a:ext cx="30375" cy="30675"/>
            </a:xfrm>
            <a:custGeom>
              <a:avLst/>
              <a:gdLst/>
              <a:ahLst/>
              <a:cxnLst/>
              <a:rect l="l" t="t" r="r" b="b"/>
              <a:pathLst>
                <a:path w="1215" h="1227" extrusionOk="0">
                  <a:moveTo>
                    <a:pt x="607" y="0"/>
                  </a:moveTo>
                  <a:cubicBezTo>
                    <a:pt x="286"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073762" y="3868350"/>
              <a:ext cx="30675" cy="30675"/>
            </a:xfrm>
            <a:custGeom>
              <a:avLst/>
              <a:gdLst/>
              <a:ahLst/>
              <a:cxnLst/>
              <a:rect l="l" t="t" r="r" b="b"/>
              <a:pathLst>
                <a:path w="1227" h="1227" extrusionOk="0">
                  <a:moveTo>
                    <a:pt x="620" y="0"/>
                  </a:moveTo>
                  <a:cubicBezTo>
                    <a:pt x="286" y="0"/>
                    <a:pt x="1" y="274"/>
                    <a:pt x="1" y="619"/>
                  </a:cubicBezTo>
                  <a:cubicBezTo>
                    <a:pt x="1" y="941"/>
                    <a:pt x="274" y="1226"/>
                    <a:pt x="620" y="1226"/>
                  </a:cubicBezTo>
                  <a:cubicBezTo>
                    <a:pt x="941" y="1226"/>
                    <a:pt x="1227" y="965"/>
                    <a:pt x="1227" y="619"/>
                  </a:cubicBezTo>
                  <a:cubicBezTo>
                    <a:pt x="1227" y="274"/>
                    <a:pt x="953"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973162" y="38683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65"/>
                    <a:pt x="1215" y="619"/>
                  </a:cubicBezTo>
                  <a:cubicBezTo>
                    <a:pt x="1215" y="274"/>
                    <a:pt x="942"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8731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772537"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65"/>
                    <a:pt x="1215" y="619"/>
                  </a:cubicBezTo>
                  <a:cubicBezTo>
                    <a:pt x="1215" y="274"/>
                    <a:pt x="929"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925662" y="3942150"/>
              <a:ext cx="30400" cy="30700"/>
            </a:xfrm>
            <a:custGeom>
              <a:avLst/>
              <a:gdLst/>
              <a:ahLst/>
              <a:cxnLst/>
              <a:rect l="l" t="t" r="r" b="b"/>
              <a:pathLst>
                <a:path w="1216" h="1228" extrusionOk="0">
                  <a:moveTo>
                    <a:pt x="629" y="0"/>
                  </a:moveTo>
                  <a:cubicBezTo>
                    <a:pt x="622" y="0"/>
                    <a:pt x="615" y="1"/>
                    <a:pt x="608" y="1"/>
                  </a:cubicBezTo>
                  <a:cubicBezTo>
                    <a:pt x="287"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182533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1725037" y="3942150"/>
              <a:ext cx="30400" cy="30700"/>
            </a:xfrm>
            <a:custGeom>
              <a:avLst/>
              <a:gdLst/>
              <a:ahLst/>
              <a:cxnLst/>
              <a:rect l="l" t="t" r="r" b="b"/>
              <a:pathLst>
                <a:path w="1216" h="1228" extrusionOk="0">
                  <a:moveTo>
                    <a:pt x="628" y="0"/>
                  </a:moveTo>
                  <a:cubicBezTo>
                    <a:pt x="621" y="0"/>
                    <a:pt x="615" y="1"/>
                    <a:pt x="608" y="1"/>
                  </a:cubicBezTo>
                  <a:cubicBezTo>
                    <a:pt x="275" y="1"/>
                    <a:pt x="1" y="275"/>
                    <a:pt x="1" y="608"/>
                  </a:cubicBezTo>
                  <a:cubicBezTo>
                    <a:pt x="1" y="941"/>
                    <a:pt x="263" y="1227"/>
                    <a:pt x="608" y="1227"/>
                  </a:cubicBezTo>
                  <a:cubicBezTo>
                    <a:pt x="929"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62471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6" y="953"/>
                    <a:pt x="1226" y="608"/>
                  </a:cubicBezTo>
                  <a:cubicBezTo>
                    <a:pt x="1226"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52411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424112" y="3942150"/>
              <a:ext cx="30400" cy="30700"/>
            </a:xfrm>
            <a:custGeom>
              <a:avLst/>
              <a:gdLst/>
              <a:ahLst/>
              <a:cxnLst/>
              <a:rect l="l" t="t" r="r" b="b"/>
              <a:pathLst>
                <a:path w="1216" h="1228" extrusionOk="0">
                  <a:moveTo>
                    <a:pt x="629" y="0"/>
                  </a:moveTo>
                  <a:cubicBezTo>
                    <a:pt x="622" y="0"/>
                    <a:pt x="615" y="1"/>
                    <a:pt x="608" y="1"/>
                  </a:cubicBezTo>
                  <a:cubicBezTo>
                    <a:pt x="275"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32378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223187" y="3942150"/>
              <a:ext cx="30400" cy="30700"/>
            </a:xfrm>
            <a:custGeom>
              <a:avLst/>
              <a:gdLst/>
              <a:ahLst/>
              <a:cxnLst/>
              <a:rect l="l" t="t" r="r" b="b"/>
              <a:pathLst>
                <a:path w="1216" h="1228" extrusionOk="0">
                  <a:moveTo>
                    <a:pt x="628" y="0"/>
                  </a:moveTo>
                  <a:cubicBezTo>
                    <a:pt x="621" y="0"/>
                    <a:pt x="615" y="1"/>
                    <a:pt x="608" y="1"/>
                  </a:cubicBezTo>
                  <a:cubicBezTo>
                    <a:pt x="286" y="1"/>
                    <a:pt x="1" y="275"/>
                    <a:pt x="1" y="608"/>
                  </a:cubicBezTo>
                  <a:cubicBezTo>
                    <a:pt x="1" y="941"/>
                    <a:pt x="263" y="1227"/>
                    <a:pt x="608" y="1227"/>
                  </a:cubicBezTo>
                  <a:cubicBezTo>
                    <a:pt x="941"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12316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7" y="953"/>
                    <a:pt x="1227" y="608"/>
                  </a:cubicBezTo>
                  <a:cubicBezTo>
                    <a:pt x="1227"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2256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922262" y="3942150"/>
              <a:ext cx="30700" cy="30700"/>
            </a:xfrm>
            <a:custGeom>
              <a:avLst/>
              <a:gdLst/>
              <a:ahLst/>
              <a:cxnLst/>
              <a:rect l="l" t="t" r="r" b="b"/>
              <a:pathLst>
                <a:path w="1228" h="1228" extrusionOk="0">
                  <a:moveTo>
                    <a:pt x="628" y="0"/>
                  </a:moveTo>
                  <a:cubicBezTo>
                    <a:pt x="622" y="0"/>
                    <a:pt x="615" y="1"/>
                    <a:pt x="608" y="1"/>
                  </a:cubicBezTo>
                  <a:cubicBezTo>
                    <a:pt x="287" y="1"/>
                    <a:pt x="1" y="275"/>
                    <a:pt x="1" y="608"/>
                  </a:cubicBezTo>
                  <a:cubicBezTo>
                    <a:pt x="1" y="941"/>
                    <a:pt x="275" y="1227"/>
                    <a:pt x="608" y="1227"/>
                  </a:cubicBezTo>
                  <a:cubicBezTo>
                    <a:pt x="941" y="1227"/>
                    <a:pt x="1227" y="953"/>
                    <a:pt x="1227" y="608"/>
                  </a:cubicBezTo>
                  <a:cubicBezTo>
                    <a:pt x="1227" y="281"/>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822237" y="3942150"/>
              <a:ext cx="30675" cy="30700"/>
            </a:xfrm>
            <a:custGeom>
              <a:avLst/>
              <a:gdLst/>
              <a:ahLst/>
              <a:cxnLst/>
              <a:rect l="l" t="t" r="r" b="b"/>
              <a:pathLst>
                <a:path w="1227" h="1228" extrusionOk="0">
                  <a:moveTo>
                    <a:pt x="640" y="0"/>
                  </a:moveTo>
                  <a:cubicBezTo>
                    <a:pt x="633" y="0"/>
                    <a:pt x="626" y="1"/>
                    <a:pt x="620" y="1"/>
                  </a:cubicBezTo>
                  <a:cubicBezTo>
                    <a:pt x="286" y="1"/>
                    <a:pt x="0" y="275"/>
                    <a:pt x="0" y="608"/>
                  </a:cubicBezTo>
                  <a:cubicBezTo>
                    <a:pt x="0" y="941"/>
                    <a:pt x="274" y="1227"/>
                    <a:pt x="620" y="1227"/>
                  </a:cubicBezTo>
                  <a:cubicBezTo>
                    <a:pt x="941" y="1227"/>
                    <a:pt x="1227" y="953"/>
                    <a:pt x="1227" y="608"/>
                  </a:cubicBezTo>
                  <a:cubicBezTo>
                    <a:pt x="1227" y="281"/>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976837" y="4015375"/>
              <a:ext cx="30675" cy="30700"/>
            </a:xfrm>
            <a:custGeom>
              <a:avLst/>
              <a:gdLst/>
              <a:ahLst/>
              <a:cxnLst/>
              <a:rect l="l" t="t" r="r" b="b"/>
              <a:pathLst>
                <a:path w="1227" h="1228" extrusionOk="0">
                  <a:moveTo>
                    <a:pt x="640" y="0"/>
                  </a:moveTo>
                  <a:cubicBezTo>
                    <a:pt x="633" y="0"/>
                    <a:pt x="626" y="1"/>
                    <a:pt x="619" y="1"/>
                  </a:cubicBezTo>
                  <a:cubicBezTo>
                    <a:pt x="286" y="1"/>
                    <a:pt x="0" y="275"/>
                    <a:pt x="0" y="620"/>
                  </a:cubicBezTo>
                  <a:cubicBezTo>
                    <a:pt x="0" y="941"/>
                    <a:pt x="274" y="1227"/>
                    <a:pt x="619" y="1227"/>
                  </a:cubicBezTo>
                  <a:cubicBezTo>
                    <a:pt x="941" y="1227"/>
                    <a:pt x="1226" y="953"/>
                    <a:pt x="1226" y="620"/>
                  </a:cubicBezTo>
                  <a:cubicBezTo>
                    <a:pt x="1226" y="282"/>
                    <a:pt x="975"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876237" y="4015375"/>
              <a:ext cx="30675" cy="30700"/>
            </a:xfrm>
            <a:custGeom>
              <a:avLst/>
              <a:gdLst/>
              <a:ahLst/>
              <a:cxnLst/>
              <a:rect l="l" t="t" r="r" b="b"/>
              <a:pathLst>
                <a:path w="1227" h="1228" extrusionOk="0">
                  <a:moveTo>
                    <a:pt x="628" y="0"/>
                  </a:moveTo>
                  <a:cubicBezTo>
                    <a:pt x="621" y="0"/>
                    <a:pt x="614" y="1"/>
                    <a:pt x="608" y="1"/>
                  </a:cubicBezTo>
                  <a:cubicBezTo>
                    <a:pt x="286" y="1"/>
                    <a:pt x="0" y="275"/>
                    <a:pt x="0" y="620"/>
                  </a:cubicBezTo>
                  <a:cubicBezTo>
                    <a:pt x="0" y="941"/>
                    <a:pt x="274" y="1227"/>
                    <a:pt x="608" y="1227"/>
                  </a:cubicBezTo>
                  <a:cubicBezTo>
                    <a:pt x="941" y="1227"/>
                    <a:pt x="1227" y="953"/>
                    <a:pt x="1227" y="620"/>
                  </a:cubicBezTo>
                  <a:cubicBezTo>
                    <a:pt x="1227"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77593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675612" y="4015375"/>
              <a:ext cx="30375" cy="30700"/>
            </a:xfrm>
            <a:custGeom>
              <a:avLst/>
              <a:gdLst/>
              <a:ahLst/>
              <a:cxnLst/>
              <a:rect l="l" t="t" r="r" b="b"/>
              <a:pathLst>
                <a:path w="1215" h="1228" extrusionOk="0">
                  <a:moveTo>
                    <a:pt x="628" y="0"/>
                  </a:moveTo>
                  <a:cubicBezTo>
                    <a:pt x="621" y="0"/>
                    <a:pt x="614" y="1"/>
                    <a:pt x="607" y="1"/>
                  </a:cubicBezTo>
                  <a:cubicBezTo>
                    <a:pt x="274"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575312" y="4015375"/>
              <a:ext cx="30675" cy="30700"/>
            </a:xfrm>
            <a:custGeom>
              <a:avLst/>
              <a:gdLst/>
              <a:ahLst/>
              <a:cxnLst/>
              <a:rect l="l" t="t" r="r" b="b"/>
              <a:pathLst>
                <a:path w="1227" h="1228" extrusionOk="0">
                  <a:moveTo>
                    <a:pt x="628" y="0"/>
                  </a:moveTo>
                  <a:cubicBezTo>
                    <a:pt x="621" y="0"/>
                    <a:pt x="615" y="1"/>
                    <a:pt x="608" y="1"/>
                  </a:cubicBezTo>
                  <a:cubicBezTo>
                    <a:pt x="286" y="1"/>
                    <a:pt x="1" y="275"/>
                    <a:pt x="1" y="620"/>
                  </a:cubicBezTo>
                  <a:cubicBezTo>
                    <a:pt x="1" y="941"/>
                    <a:pt x="274" y="1227"/>
                    <a:pt x="608" y="1227"/>
                  </a:cubicBezTo>
                  <a:cubicBezTo>
                    <a:pt x="941" y="1227"/>
                    <a:pt x="1227" y="953"/>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474712" y="4015375"/>
              <a:ext cx="30400" cy="30700"/>
            </a:xfrm>
            <a:custGeom>
              <a:avLst/>
              <a:gdLst/>
              <a:ahLst/>
              <a:cxnLst/>
              <a:rect l="l" t="t" r="r" b="b"/>
              <a:pathLst>
                <a:path w="1216" h="1228" extrusionOk="0">
                  <a:moveTo>
                    <a:pt x="628" y="0"/>
                  </a:moveTo>
                  <a:cubicBezTo>
                    <a:pt x="622" y="0"/>
                    <a:pt x="615" y="1"/>
                    <a:pt x="608" y="1"/>
                  </a:cubicBezTo>
                  <a:cubicBezTo>
                    <a:pt x="275" y="1"/>
                    <a:pt x="1" y="275"/>
                    <a:pt x="1" y="620"/>
                  </a:cubicBezTo>
                  <a:cubicBezTo>
                    <a:pt x="1" y="941"/>
                    <a:pt x="263" y="1227"/>
                    <a:pt x="608" y="1227"/>
                  </a:cubicBezTo>
                  <a:cubicBezTo>
                    <a:pt x="941"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374687" y="4015375"/>
              <a:ext cx="30675" cy="30700"/>
            </a:xfrm>
            <a:custGeom>
              <a:avLst/>
              <a:gdLst/>
              <a:ahLst/>
              <a:cxnLst/>
              <a:rect l="l" t="t" r="r" b="b"/>
              <a:pathLst>
                <a:path w="1227" h="1228" extrusionOk="0">
                  <a:moveTo>
                    <a:pt x="628" y="0"/>
                  </a:moveTo>
                  <a:cubicBezTo>
                    <a:pt x="621"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27438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174062" y="4015375"/>
              <a:ext cx="30375" cy="30700"/>
            </a:xfrm>
            <a:custGeom>
              <a:avLst/>
              <a:gdLst/>
              <a:ahLst/>
              <a:cxnLst/>
              <a:rect l="l" t="t" r="r" b="b"/>
              <a:pathLst>
                <a:path w="1215" h="1228" extrusionOk="0">
                  <a:moveTo>
                    <a:pt x="628" y="0"/>
                  </a:moveTo>
                  <a:cubicBezTo>
                    <a:pt x="621" y="0"/>
                    <a:pt x="614" y="1"/>
                    <a:pt x="607" y="1"/>
                  </a:cubicBezTo>
                  <a:cubicBezTo>
                    <a:pt x="286"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73762" y="4015375"/>
              <a:ext cx="30675" cy="30700"/>
            </a:xfrm>
            <a:custGeom>
              <a:avLst/>
              <a:gdLst/>
              <a:ahLst/>
              <a:cxnLst/>
              <a:rect l="l" t="t" r="r" b="b"/>
              <a:pathLst>
                <a:path w="1227" h="1228" extrusionOk="0">
                  <a:moveTo>
                    <a:pt x="640" y="0"/>
                  </a:moveTo>
                  <a:cubicBezTo>
                    <a:pt x="633" y="0"/>
                    <a:pt x="626" y="1"/>
                    <a:pt x="620" y="1"/>
                  </a:cubicBezTo>
                  <a:cubicBezTo>
                    <a:pt x="286" y="1"/>
                    <a:pt x="1" y="275"/>
                    <a:pt x="1" y="620"/>
                  </a:cubicBezTo>
                  <a:cubicBezTo>
                    <a:pt x="1" y="941"/>
                    <a:pt x="274" y="1227"/>
                    <a:pt x="620" y="1227"/>
                  </a:cubicBezTo>
                  <a:cubicBezTo>
                    <a:pt x="941" y="1227"/>
                    <a:pt x="1227" y="953"/>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973162" y="4015375"/>
              <a:ext cx="30400" cy="30700"/>
            </a:xfrm>
            <a:custGeom>
              <a:avLst/>
              <a:gdLst/>
              <a:ahLst/>
              <a:cxnLst/>
              <a:rect l="l" t="t" r="r" b="b"/>
              <a:pathLst>
                <a:path w="1216" h="1228" extrusionOk="0">
                  <a:moveTo>
                    <a:pt x="628" y="0"/>
                  </a:moveTo>
                  <a:cubicBezTo>
                    <a:pt x="622" y="0"/>
                    <a:pt x="615" y="1"/>
                    <a:pt x="608" y="1"/>
                  </a:cubicBezTo>
                  <a:cubicBezTo>
                    <a:pt x="287" y="1"/>
                    <a:pt x="1" y="275"/>
                    <a:pt x="1" y="620"/>
                  </a:cubicBezTo>
                  <a:cubicBezTo>
                    <a:pt x="1" y="941"/>
                    <a:pt x="263" y="1227"/>
                    <a:pt x="608" y="1227"/>
                  </a:cubicBezTo>
                  <a:cubicBezTo>
                    <a:pt x="942"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873137" y="4015375"/>
              <a:ext cx="30675" cy="30700"/>
            </a:xfrm>
            <a:custGeom>
              <a:avLst/>
              <a:gdLst/>
              <a:ahLst/>
              <a:cxnLst/>
              <a:rect l="l" t="t" r="r" b="b"/>
              <a:pathLst>
                <a:path w="1227" h="1228" extrusionOk="0">
                  <a:moveTo>
                    <a:pt x="628" y="0"/>
                  </a:moveTo>
                  <a:cubicBezTo>
                    <a:pt x="622"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772537" y="4015375"/>
              <a:ext cx="30400" cy="30700"/>
            </a:xfrm>
            <a:custGeom>
              <a:avLst/>
              <a:gdLst/>
              <a:ahLst/>
              <a:cxnLst/>
              <a:rect l="l" t="t" r="r" b="b"/>
              <a:pathLst>
                <a:path w="1216" h="1228" extrusionOk="0">
                  <a:moveTo>
                    <a:pt x="627" y="0"/>
                  </a:moveTo>
                  <a:cubicBezTo>
                    <a:pt x="621" y="0"/>
                    <a:pt x="614" y="1"/>
                    <a:pt x="608" y="1"/>
                  </a:cubicBezTo>
                  <a:cubicBezTo>
                    <a:pt x="275" y="1"/>
                    <a:pt x="1" y="275"/>
                    <a:pt x="1" y="620"/>
                  </a:cubicBezTo>
                  <a:cubicBezTo>
                    <a:pt x="1" y="941"/>
                    <a:pt x="263" y="1227"/>
                    <a:pt x="608" y="1227"/>
                  </a:cubicBezTo>
                  <a:cubicBezTo>
                    <a:pt x="929" y="1227"/>
                    <a:pt x="1215" y="953"/>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925662" y="4088600"/>
              <a:ext cx="30400" cy="30700"/>
            </a:xfrm>
            <a:custGeom>
              <a:avLst/>
              <a:gdLst/>
              <a:ahLst/>
              <a:cxnLst/>
              <a:rect l="l" t="t" r="r" b="b"/>
              <a:pathLst>
                <a:path w="1216" h="1228" extrusionOk="0">
                  <a:moveTo>
                    <a:pt x="629" y="0"/>
                  </a:moveTo>
                  <a:cubicBezTo>
                    <a:pt x="622" y="0"/>
                    <a:pt x="615" y="0"/>
                    <a:pt x="608" y="1"/>
                  </a:cubicBezTo>
                  <a:cubicBezTo>
                    <a:pt x="287"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82533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725037" y="4088600"/>
              <a:ext cx="30400" cy="30700"/>
            </a:xfrm>
            <a:custGeom>
              <a:avLst/>
              <a:gdLst/>
              <a:ahLst/>
              <a:cxnLst/>
              <a:rect l="l" t="t" r="r" b="b"/>
              <a:pathLst>
                <a:path w="1216" h="1228" extrusionOk="0">
                  <a:moveTo>
                    <a:pt x="628" y="0"/>
                  </a:moveTo>
                  <a:cubicBezTo>
                    <a:pt x="621" y="0"/>
                    <a:pt x="615" y="0"/>
                    <a:pt x="608" y="1"/>
                  </a:cubicBezTo>
                  <a:cubicBezTo>
                    <a:pt x="275" y="1"/>
                    <a:pt x="1" y="275"/>
                    <a:pt x="1" y="620"/>
                  </a:cubicBezTo>
                  <a:cubicBezTo>
                    <a:pt x="1" y="941"/>
                    <a:pt x="263" y="1227"/>
                    <a:pt x="608" y="1227"/>
                  </a:cubicBezTo>
                  <a:cubicBezTo>
                    <a:pt x="929"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62471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6" y="965"/>
                    <a:pt x="1226" y="620"/>
                  </a:cubicBezTo>
                  <a:cubicBezTo>
                    <a:pt x="1226"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52411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424112" y="4088600"/>
              <a:ext cx="30400" cy="30700"/>
            </a:xfrm>
            <a:custGeom>
              <a:avLst/>
              <a:gdLst/>
              <a:ahLst/>
              <a:cxnLst/>
              <a:rect l="l" t="t" r="r" b="b"/>
              <a:pathLst>
                <a:path w="1216" h="1228" extrusionOk="0">
                  <a:moveTo>
                    <a:pt x="629" y="0"/>
                  </a:moveTo>
                  <a:cubicBezTo>
                    <a:pt x="622" y="0"/>
                    <a:pt x="615" y="0"/>
                    <a:pt x="608" y="1"/>
                  </a:cubicBezTo>
                  <a:cubicBezTo>
                    <a:pt x="275"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32378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223187" y="4088600"/>
              <a:ext cx="30400" cy="30700"/>
            </a:xfrm>
            <a:custGeom>
              <a:avLst/>
              <a:gdLst/>
              <a:ahLst/>
              <a:cxnLst/>
              <a:rect l="l" t="t" r="r" b="b"/>
              <a:pathLst>
                <a:path w="1216" h="1228" extrusionOk="0">
                  <a:moveTo>
                    <a:pt x="628" y="0"/>
                  </a:moveTo>
                  <a:cubicBezTo>
                    <a:pt x="621" y="0"/>
                    <a:pt x="615" y="0"/>
                    <a:pt x="608" y="1"/>
                  </a:cubicBezTo>
                  <a:cubicBezTo>
                    <a:pt x="286" y="1"/>
                    <a:pt x="1" y="275"/>
                    <a:pt x="1" y="620"/>
                  </a:cubicBezTo>
                  <a:cubicBezTo>
                    <a:pt x="1" y="941"/>
                    <a:pt x="263" y="1227"/>
                    <a:pt x="608" y="1227"/>
                  </a:cubicBezTo>
                  <a:cubicBezTo>
                    <a:pt x="941"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12316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7" y="965"/>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256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922262" y="4088600"/>
              <a:ext cx="30700" cy="30700"/>
            </a:xfrm>
            <a:custGeom>
              <a:avLst/>
              <a:gdLst/>
              <a:ahLst/>
              <a:cxnLst/>
              <a:rect l="l" t="t" r="r" b="b"/>
              <a:pathLst>
                <a:path w="1228" h="1228" extrusionOk="0">
                  <a:moveTo>
                    <a:pt x="628" y="0"/>
                  </a:moveTo>
                  <a:cubicBezTo>
                    <a:pt x="622" y="0"/>
                    <a:pt x="615" y="0"/>
                    <a:pt x="608" y="1"/>
                  </a:cubicBezTo>
                  <a:cubicBezTo>
                    <a:pt x="287" y="1"/>
                    <a:pt x="1" y="275"/>
                    <a:pt x="1" y="620"/>
                  </a:cubicBezTo>
                  <a:cubicBezTo>
                    <a:pt x="1" y="941"/>
                    <a:pt x="275" y="1227"/>
                    <a:pt x="608" y="1227"/>
                  </a:cubicBezTo>
                  <a:cubicBezTo>
                    <a:pt x="941" y="1227"/>
                    <a:pt x="1227" y="965"/>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822237" y="4088600"/>
              <a:ext cx="30675" cy="30700"/>
            </a:xfrm>
            <a:custGeom>
              <a:avLst/>
              <a:gdLst/>
              <a:ahLst/>
              <a:cxnLst/>
              <a:rect l="l" t="t" r="r" b="b"/>
              <a:pathLst>
                <a:path w="1227" h="1228" extrusionOk="0">
                  <a:moveTo>
                    <a:pt x="640" y="0"/>
                  </a:moveTo>
                  <a:cubicBezTo>
                    <a:pt x="633" y="0"/>
                    <a:pt x="626" y="0"/>
                    <a:pt x="620" y="1"/>
                  </a:cubicBezTo>
                  <a:cubicBezTo>
                    <a:pt x="286" y="1"/>
                    <a:pt x="0" y="275"/>
                    <a:pt x="0" y="620"/>
                  </a:cubicBezTo>
                  <a:cubicBezTo>
                    <a:pt x="0" y="941"/>
                    <a:pt x="274" y="1227"/>
                    <a:pt x="620" y="1227"/>
                  </a:cubicBezTo>
                  <a:cubicBezTo>
                    <a:pt x="941" y="1227"/>
                    <a:pt x="1227" y="965"/>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976837" y="4162125"/>
              <a:ext cx="30675" cy="30375"/>
            </a:xfrm>
            <a:custGeom>
              <a:avLst/>
              <a:gdLst/>
              <a:ahLst/>
              <a:cxnLst/>
              <a:rect l="l" t="t" r="r" b="b"/>
              <a:pathLst>
                <a:path w="1227" h="1215" extrusionOk="0">
                  <a:moveTo>
                    <a:pt x="619" y="1"/>
                  </a:moveTo>
                  <a:cubicBezTo>
                    <a:pt x="286" y="1"/>
                    <a:pt x="0" y="262"/>
                    <a:pt x="0" y="608"/>
                  </a:cubicBezTo>
                  <a:cubicBezTo>
                    <a:pt x="0" y="941"/>
                    <a:pt x="274" y="1215"/>
                    <a:pt x="619" y="1215"/>
                  </a:cubicBezTo>
                  <a:cubicBezTo>
                    <a:pt x="941" y="1215"/>
                    <a:pt x="1226" y="953"/>
                    <a:pt x="1226" y="608"/>
                  </a:cubicBezTo>
                  <a:cubicBezTo>
                    <a:pt x="1226" y="262"/>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8762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77593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675612" y="4162125"/>
              <a:ext cx="30375" cy="30375"/>
            </a:xfrm>
            <a:custGeom>
              <a:avLst/>
              <a:gdLst/>
              <a:ahLst/>
              <a:cxnLst/>
              <a:rect l="l" t="t" r="r" b="b"/>
              <a:pathLst>
                <a:path w="1215" h="1215" extrusionOk="0">
                  <a:moveTo>
                    <a:pt x="607" y="1"/>
                  </a:moveTo>
                  <a:cubicBezTo>
                    <a:pt x="274"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575312" y="4162125"/>
              <a:ext cx="30675" cy="30375"/>
            </a:xfrm>
            <a:custGeom>
              <a:avLst/>
              <a:gdLst/>
              <a:ahLst/>
              <a:cxnLst/>
              <a:rect l="l" t="t" r="r" b="b"/>
              <a:pathLst>
                <a:path w="1227" h="1215" extrusionOk="0">
                  <a:moveTo>
                    <a:pt x="608" y="1"/>
                  </a:moveTo>
                  <a:cubicBezTo>
                    <a:pt x="286" y="1"/>
                    <a:pt x="1" y="262"/>
                    <a:pt x="1" y="608"/>
                  </a:cubicBezTo>
                  <a:cubicBezTo>
                    <a:pt x="1"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474712"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41" y="1215"/>
                    <a:pt x="1215" y="953"/>
                    <a:pt x="1215" y="608"/>
                  </a:cubicBezTo>
                  <a:cubicBezTo>
                    <a:pt x="1215"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37468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27438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174062" y="4162125"/>
              <a:ext cx="30375" cy="30375"/>
            </a:xfrm>
            <a:custGeom>
              <a:avLst/>
              <a:gdLst/>
              <a:ahLst/>
              <a:cxnLst/>
              <a:rect l="l" t="t" r="r" b="b"/>
              <a:pathLst>
                <a:path w="1215" h="1215" extrusionOk="0">
                  <a:moveTo>
                    <a:pt x="607" y="1"/>
                  </a:moveTo>
                  <a:cubicBezTo>
                    <a:pt x="286"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73762" y="4162125"/>
              <a:ext cx="30675" cy="30375"/>
            </a:xfrm>
            <a:custGeom>
              <a:avLst/>
              <a:gdLst/>
              <a:ahLst/>
              <a:cxnLst/>
              <a:rect l="l" t="t" r="r" b="b"/>
              <a:pathLst>
                <a:path w="1227" h="1215" extrusionOk="0">
                  <a:moveTo>
                    <a:pt x="620" y="1"/>
                  </a:moveTo>
                  <a:cubicBezTo>
                    <a:pt x="286" y="1"/>
                    <a:pt x="1" y="262"/>
                    <a:pt x="1" y="608"/>
                  </a:cubicBezTo>
                  <a:cubicBezTo>
                    <a:pt x="1" y="941"/>
                    <a:pt x="274" y="1215"/>
                    <a:pt x="620" y="1215"/>
                  </a:cubicBezTo>
                  <a:cubicBezTo>
                    <a:pt x="941" y="1215"/>
                    <a:pt x="1227" y="953"/>
                    <a:pt x="1227" y="608"/>
                  </a:cubicBezTo>
                  <a:cubicBezTo>
                    <a:pt x="1227" y="262"/>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973162" y="4162125"/>
              <a:ext cx="30400" cy="30375"/>
            </a:xfrm>
            <a:custGeom>
              <a:avLst/>
              <a:gdLst/>
              <a:ahLst/>
              <a:cxnLst/>
              <a:rect l="l" t="t" r="r" b="b"/>
              <a:pathLst>
                <a:path w="1216" h="1215" extrusionOk="0">
                  <a:moveTo>
                    <a:pt x="608" y="1"/>
                  </a:moveTo>
                  <a:cubicBezTo>
                    <a:pt x="287" y="1"/>
                    <a:pt x="1" y="262"/>
                    <a:pt x="1" y="608"/>
                  </a:cubicBezTo>
                  <a:cubicBezTo>
                    <a:pt x="1" y="941"/>
                    <a:pt x="263" y="1215"/>
                    <a:pt x="608" y="1215"/>
                  </a:cubicBezTo>
                  <a:cubicBezTo>
                    <a:pt x="942" y="1215"/>
                    <a:pt x="1215" y="953"/>
                    <a:pt x="1215" y="608"/>
                  </a:cubicBezTo>
                  <a:cubicBezTo>
                    <a:pt x="1215" y="262"/>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8731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772537"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29" y="1215"/>
                    <a:pt x="1215" y="953"/>
                    <a:pt x="1215" y="608"/>
                  </a:cubicBezTo>
                  <a:cubicBezTo>
                    <a:pt x="1215" y="262"/>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925662" y="4235350"/>
              <a:ext cx="30400" cy="30375"/>
            </a:xfrm>
            <a:custGeom>
              <a:avLst/>
              <a:gdLst/>
              <a:ahLst/>
              <a:cxnLst/>
              <a:rect l="l" t="t" r="r" b="b"/>
              <a:pathLst>
                <a:path w="1216" h="1215" extrusionOk="0">
                  <a:moveTo>
                    <a:pt x="608" y="0"/>
                  </a:moveTo>
                  <a:cubicBezTo>
                    <a:pt x="275" y="0"/>
                    <a:pt x="1" y="274"/>
                    <a:pt x="1" y="608"/>
                  </a:cubicBezTo>
                  <a:cubicBezTo>
                    <a:pt x="1" y="953"/>
                    <a:pt x="275" y="1215"/>
                    <a:pt x="608" y="1215"/>
                  </a:cubicBezTo>
                  <a:cubicBezTo>
                    <a:pt x="942" y="1215"/>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82533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725037"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29"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62471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524112" y="4235350"/>
              <a:ext cx="30375" cy="30675"/>
            </a:xfrm>
            <a:custGeom>
              <a:avLst/>
              <a:gdLst/>
              <a:ahLst/>
              <a:cxnLst/>
              <a:rect l="l" t="t" r="r" b="b"/>
              <a:pathLst>
                <a:path w="1215" h="1227" extrusionOk="0">
                  <a:moveTo>
                    <a:pt x="608" y="0"/>
                  </a:moveTo>
                  <a:cubicBezTo>
                    <a:pt x="274" y="0"/>
                    <a:pt x="0" y="286"/>
                    <a:pt x="0" y="608"/>
                  </a:cubicBezTo>
                  <a:cubicBezTo>
                    <a:pt x="0" y="941"/>
                    <a:pt x="262"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424112"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42" y="1227"/>
                    <a:pt x="1215" y="953"/>
                    <a:pt x="1215" y="608"/>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32378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223187" y="4235350"/>
              <a:ext cx="30400" cy="30675"/>
            </a:xfrm>
            <a:custGeom>
              <a:avLst/>
              <a:gdLst/>
              <a:ahLst/>
              <a:cxnLst/>
              <a:rect l="l" t="t" r="r" b="b"/>
              <a:pathLst>
                <a:path w="1216" h="1227" extrusionOk="0">
                  <a:moveTo>
                    <a:pt x="608" y="0"/>
                  </a:moveTo>
                  <a:cubicBezTo>
                    <a:pt x="286" y="0"/>
                    <a:pt x="1" y="286"/>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12316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23162" y="4235350"/>
              <a:ext cx="30675" cy="30375"/>
            </a:xfrm>
            <a:custGeom>
              <a:avLst/>
              <a:gdLst/>
              <a:ahLst/>
              <a:cxnLst/>
              <a:rect l="l" t="t" r="r" b="b"/>
              <a:pathLst>
                <a:path w="1227" h="1215" extrusionOk="0">
                  <a:moveTo>
                    <a:pt x="620" y="0"/>
                  </a:moveTo>
                  <a:cubicBezTo>
                    <a:pt x="275" y="0"/>
                    <a:pt x="1" y="274"/>
                    <a:pt x="1" y="608"/>
                  </a:cubicBezTo>
                  <a:cubicBezTo>
                    <a:pt x="1" y="953"/>
                    <a:pt x="275" y="1215"/>
                    <a:pt x="620" y="1215"/>
                  </a:cubicBezTo>
                  <a:cubicBezTo>
                    <a:pt x="953" y="1215"/>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922262" y="4235350"/>
              <a:ext cx="30700" cy="30675"/>
            </a:xfrm>
            <a:custGeom>
              <a:avLst/>
              <a:gdLst/>
              <a:ahLst/>
              <a:cxnLst/>
              <a:rect l="l" t="t" r="r" b="b"/>
              <a:pathLst>
                <a:path w="1228" h="1227" extrusionOk="0">
                  <a:moveTo>
                    <a:pt x="608" y="0"/>
                  </a:moveTo>
                  <a:cubicBezTo>
                    <a:pt x="287" y="0"/>
                    <a:pt x="1" y="286"/>
                    <a:pt x="1" y="608"/>
                  </a:cubicBezTo>
                  <a:cubicBezTo>
                    <a:pt x="1" y="941"/>
                    <a:pt x="275"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822237" y="4235350"/>
              <a:ext cx="30675" cy="30675"/>
            </a:xfrm>
            <a:custGeom>
              <a:avLst/>
              <a:gdLst/>
              <a:ahLst/>
              <a:cxnLst/>
              <a:rect l="l" t="t" r="r" b="b"/>
              <a:pathLst>
                <a:path w="1227" h="1227" extrusionOk="0">
                  <a:moveTo>
                    <a:pt x="620" y="0"/>
                  </a:moveTo>
                  <a:cubicBezTo>
                    <a:pt x="286" y="0"/>
                    <a:pt x="0" y="286"/>
                    <a:pt x="0" y="608"/>
                  </a:cubicBezTo>
                  <a:cubicBezTo>
                    <a:pt x="0"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976837" y="4308575"/>
              <a:ext cx="30675" cy="30675"/>
            </a:xfrm>
            <a:custGeom>
              <a:avLst/>
              <a:gdLst/>
              <a:ahLst/>
              <a:cxnLst/>
              <a:rect l="l" t="t" r="r" b="b"/>
              <a:pathLst>
                <a:path w="1227" h="1227" extrusionOk="0">
                  <a:moveTo>
                    <a:pt x="619" y="0"/>
                  </a:moveTo>
                  <a:cubicBezTo>
                    <a:pt x="286" y="0"/>
                    <a:pt x="0" y="274"/>
                    <a:pt x="0" y="620"/>
                  </a:cubicBezTo>
                  <a:cubicBezTo>
                    <a:pt x="0" y="941"/>
                    <a:pt x="274" y="1227"/>
                    <a:pt x="619" y="1227"/>
                  </a:cubicBezTo>
                  <a:cubicBezTo>
                    <a:pt x="941" y="1227"/>
                    <a:pt x="1226" y="953"/>
                    <a:pt x="1226" y="620"/>
                  </a:cubicBezTo>
                  <a:cubicBezTo>
                    <a:pt x="1226" y="286"/>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8762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77593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675612" y="4308575"/>
              <a:ext cx="30375" cy="30675"/>
            </a:xfrm>
            <a:custGeom>
              <a:avLst/>
              <a:gdLst/>
              <a:ahLst/>
              <a:cxnLst/>
              <a:rect l="l" t="t" r="r" b="b"/>
              <a:pathLst>
                <a:path w="1215" h="1227" extrusionOk="0">
                  <a:moveTo>
                    <a:pt x="607" y="0"/>
                  </a:moveTo>
                  <a:cubicBezTo>
                    <a:pt x="274"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1575312" y="4308575"/>
              <a:ext cx="30675" cy="30675"/>
            </a:xfrm>
            <a:custGeom>
              <a:avLst/>
              <a:gdLst/>
              <a:ahLst/>
              <a:cxnLst/>
              <a:rect l="l" t="t" r="r" b="b"/>
              <a:pathLst>
                <a:path w="1227" h="1227" extrusionOk="0">
                  <a:moveTo>
                    <a:pt x="608" y="0"/>
                  </a:moveTo>
                  <a:cubicBezTo>
                    <a:pt x="286" y="0"/>
                    <a:pt x="1" y="274"/>
                    <a:pt x="1" y="620"/>
                  </a:cubicBezTo>
                  <a:cubicBezTo>
                    <a:pt x="1"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1474712"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41" y="1227"/>
                    <a:pt x="1215" y="953"/>
                    <a:pt x="1215" y="620"/>
                  </a:cubicBezTo>
                  <a:cubicBezTo>
                    <a:pt x="1215"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37468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27438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174062" y="4308575"/>
              <a:ext cx="30375" cy="30675"/>
            </a:xfrm>
            <a:custGeom>
              <a:avLst/>
              <a:gdLst/>
              <a:ahLst/>
              <a:cxnLst/>
              <a:rect l="l" t="t" r="r" b="b"/>
              <a:pathLst>
                <a:path w="1215" h="1227" extrusionOk="0">
                  <a:moveTo>
                    <a:pt x="607" y="0"/>
                  </a:moveTo>
                  <a:cubicBezTo>
                    <a:pt x="286"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73762" y="4308575"/>
              <a:ext cx="30675" cy="30675"/>
            </a:xfrm>
            <a:custGeom>
              <a:avLst/>
              <a:gdLst/>
              <a:ahLst/>
              <a:cxnLst/>
              <a:rect l="l" t="t" r="r" b="b"/>
              <a:pathLst>
                <a:path w="1227" h="1227" extrusionOk="0">
                  <a:moveTo>
                    <a:pt x="620" y="0"/>
                  </a:moveTo>
                  <a:cubicBezTo>
                    <a:pt x="286" y="0"/>
                    <a:pt x="1" y="274"/>
                    <a:pt x="1" y="620"/>
                  </a:cubicBezTo>
                  <a:cubicBezTo>
                    <a:pt x="1" y="941"/>
                    <a:pt x="274" y="1227"/>
                    <a:pt x="620" y="1227"/>
                  </a:cubicBezTo>
                  <a:cubicBezTo>
                    <a:pt x="941" y="1227"/>
                    <a:pt x="1227" y="953"/>
                    <a:pt x="1227" y="620"/>
                  </a:cubicBezTo>
                  <a:cubicBezTo>
                    <a:pt x="1227" y="286"/>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973162" y="4308575"/>
              <a:ext cx="30400" cy="30675"/>
            </a:xfrm>
            <a:custGeom>
              <a:avLst/>
              <a:gdLst/>
              <a:ahLst/>
              <a:cxnLst/>
              <a:rect l="l" t="t" r="r" b="b"/>
              <a:pathLst>
                <a:path w="1216" h="1227" extrusionOk="0">
                  <a:moveTo>
                    <a:pt x="608" y="0"/>
                  </a:moveTo>
                  <a:cubicBezTo>
                    <a:pt x="287" y="0"/>
                    <a:pt x="1" y="274"/>
                    <a:pt x="1" y="620"/>
                  </a:cubicBezTo>
                  <a:cubicBezTo>
                    <a:pt x="1" y="941"/>
                    <a:pt x="263" y="1227"/>
                    <a:pt x="608" y="1227"/>
                  </a:cubicBezTo>
                  <a:cubicBezTo>
                    <a:pt x="942" y="1227"/>
                    <a:pt x="1215" y="953"/>
                    <a:pt x="1215" y="620"/>
                  </a:cubicBezTo>
                  <a:cubicBezTo>
                    <a:pt x="1215" y="286"/>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8731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72537"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29" y="1227"/>
                    <a:pt x="1215" y="953"/>
                    <a:pt x="1215" y="620"/>
                  </a:cubicBezTo>
                  <a:cubicBezTo>
                    <a:pt x="1215" y="286"/>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925662" y="4382375"/>
              <a:ext cx="30400" cy="30400"/>
            </a:xfrm>
            <a:custGeom>
              <a:avLst/>
              <a:gdLst/>
              <a:ahLst/>
              <a:cxnLst/>
              <a:rect l="l" t="t" r="r" b="b"/>
              <a:pathLst>
                <a:path w="1216" h="1216" extrusionOk="0">
                  <a:moveTo>
                    <a:pt x="630" y="1"/>
                  </a:moveTo>
                  <a:cubicBezTo>
                    <a:pt x="623" y="1"/>
                    <a:pt x="615" y="1"/>
                    <a:pt x="608" y="1"/>
                  </a:cubicBezTo>
                  <a:cubicBezTo>
                    <a:pt x="287"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82533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725037" y="4382375"/>
              <a:ext cx="30400" cy="30400"/>
            </a:xfrm>
            <a:custGeom>
              <a:avLst/>
              <a:gdLst/>
              <a:ahLst/>
              <a:cxnLst/>
              <a:rect l="l" t="t" r="r" b="b"/>
              <a:pathLst>
                <a:path w="1216" h="1216" extrusionOk="0">
                  <a:moveTo>
                    <a:pt x="629" y="1"/>
                  </a:moveTo>
                  <a:cubicBezTo>
                    <a:pt x="622" y="1"/>
                    <a:pt x="615" y="1"/>
                    <a:pt x="608" y="1"/>
                  </a:cubicBezTo>
                  <a:cubicBezTo>
                    <a:pt x="275" y="1"/>
                    <a:pt x="1" y="263"/>
                    <a:pt x="1" y="608"/>
                  </a:cubicBezTo>
                  <a:cubicBezTo>
                    <a:pt x="1" y="942"/>
                    <a:pt x="263" y="1216"/>
                    <a:pt x="608" y="1216"/>
                  </a:cubicBezTo>
                  <a:cubicBezTo>
                    <a:pt x="929"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62471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6" y="954"/>
                    <a:pt x="1226" y="608"/>
                  </a:cubicBezTo>
                  <a:cubicBezTo>
                    <a:pt x="1226"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52411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424112" y="4382375"/>
              <a:ext cx="30400" cy="30400"/>
            </a:xfrm>
            <a:custGeom>
              <a:avLst/>
              <a:gdLst/>
              <a:ahLst/>
              <a:cxnLst/>
              <a:rect l="l" t="t" r="r" b="b"/>
              <a:pathLst>
                <a:path w="1216" h="1216" extrusionOk="0">
                  <a:moveTo>
                    <a:pt x="630" y="1"/>
                  </a:moveTo>
                  <a:cubicBezTo>
                    <a:pt x="623" y="1"/>
                    <a:pt x="615" y="1"/>
                    <a:pt x="608" y="1"/>
                  </a:cubicBezTo>
                  <a:cubicBezTo>
                    <a:pt x="275"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32378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223187" y="4382375"/>
              <a:ext cx="30400" cy="30400"/>
            </a:xfrm>
            <a:custGeom>
              <a:avLst/>
              <a:gdLst/>
              <a:ahLst/>
              <a:cxnLst/>
              <a:rect l="l" t="t" r="r" b="b"/>
              <a:pathLst>
                <a:path w="1216" h="1216" extrusionOk="0">
                  <a:moveTo>
                    <a:pt x="629" y="1"/>
                  </a:moveTo>
                  <a:cubicBezTo>
                    <a:pt x="622" y="1"/>
                    <a:pt x="615" y="1"/>
                    <a:pt x="608" y="1"/>
                  </a:cubicBezTo>
                  <a:cubicBezTo>
                    <a:pt x="286" y="1"/>
                    <a:pt x="1" y="263"/>
                    <a:pt x="1" y="608"/>
                  </a:cubicBezTo>
                  <a:cubicBezTo>
                    <a:pt x="1" y="942"/>
                    <a:pt x="263" y="1216"/>
                    <a:pt x="608" y="1216"/>
                  </a:cubicBezTo>
                  <a:cubicBezTo>
                    <a:pt x="941"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12316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7" y="954"/>
                    <a:pt x="1227" y="608"/>
                  </a:cubicBezTo>
                  <a:cubicBezTo>
                    <a:pt x="1227"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102256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922262" y="4382375"/>
              <a:ext cx="30700" cy="30400"/>
            </a:xfrm>
            <a:custGeom>
              <a:avLst/>
              <a:gdLst/>
              <a:ahLst/>
              <a:cxnLst/>
              <a:rect l="l" t="t" r="r" b="b"/>
              <a:pathLst>
                <a:path w="1228" h="1216" extrusionOk="0">
                  <a:moveTo>
                    <a:pt x="629" y="1"/>
                  </a:moveTo>
                  <a:cubicBezTo>
                    <a:pt x="622" y="1"/>
                    <a:pt x="615" y="1"/>
                    <a:pt x="608" y="1"/>
                  </a:cubicBezTo>
                  <a:cubicBezTo>
                    <a:pt x="287" y="1"/>
                    <a:pt x="1" y="263"/>
                    <a:pt x="1" y="608"/>
                  </a:cubicBezTo>
                  <a:cubicBezTo>
                    <a:pt x="1" y="942"/>
                    <a:pt x="275" y="1216"/>
                    <a:pt x="608" y="1216"/>
                  </a:cubicBezTo>
                  <a:cubicBezTo>
                    <a:pt x="941" y="1216"/>
                    <a:pt x="1227" y="954"/>
                    <a:pt x="1227" y="608"/>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822237" y="4382375"/>
              <a:ext cx="30675" cy="30400"/>
            </a:xfrm>
            <a:custGeom>
              <a:avLst/>
              <a:gdLst/>
              <a:ahLst/>
              <a:cxnLst/>
              <a:rect l="l" t="t" r="r" b="b"/>
              <a:pathLst>
                <a:path w="1227" h="1216" extrusionOk="0">
                  <a:moveTo>
                    <a:pt x="640" y="1"/>
                  </a:moveTo>
                  <a:cubicBezTo>
                    <a:pt x="633" y="1"/>
                    <a:pt x="627" y="1"/>
                    <a:pt x="620" y="1"/>
                  </a:cubicBezTo>
                  <a:cubicBezTo>
                    <a:pt x="286" y="1"/>
                    <a:pt x="0" y="263"/>
                    <a:pt x="0" y="608"/>
                  </a:cubicBezTo>
                  <a:cubicBezTo>
                    <a:pt x="0" y="942"/>
                    <a:pt x="274" y="1216"/>
                    <a:pt x="620" y="1216"/>
                  </a:cubicBezTo>
                  <a:cubicBezTo>
                    <a:pt x="941" y="1216"/>
                    <a:pt x="1227" y="954"/>
                    <a:pt x="1227" y="608"/>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1976837" y="4455600"/>
              <a:ext cx="30675" cy="30700"/>
            </a:xfrm>
            <a:custGeom>
              <a:avLst/>
              <a:gdLst/>
              <a:ahLst/>
              <a:cxnLst/>
              <a:rect l="l" t="t" r="r" b="b"/>
              <a:pathLst>
                <a:path w="1227" h="1228" extrusionOk="0">
                  <a:moveTo>
                    <a:pt x="640" y="1"/>
                  </a:moveTo>
                  <a:cubicBezTo>
                    <a:pt x="633" y="1"/>
                    <a:pt x="626" y="1"/>
                    <a:pt x="619" y="1"/>
                  </a:cubicBezTo>
                  <a:cubicBezTo>
                    <a:pt x="286" y="1"/>
                    <a:pt x="0" y="275"/>
                    <a:pt x="0" y="608"/>
                  </a:cubicBezTo>
                  <a:cubicBezTo>
                    <a:pt x="0" y="942"/>
                    <a:pt x="274" y="1227"/>
                    <a:pt x="619" y="1227"/>
                  </a:cubicBezTo>
                  <a:cubicBezTo>
                    <a:pt x="941" y="1227"/>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1876237" y="4455600"/>
              <a:ext cx="30675" cy="30700"/>
            </a:xfrm>
            <a:custGeom>
              <a:avLst/>
              <a:gdLst/>
              <a:ahLst/>
              <a:cxnLst/>
              <a:rect l="l" t="t" r="r" b="b"/>
              <a:pathLst>
                <a:path w="1227" h="1228" extrusionOk="0">
                  <a:moveTo>
                    <a:pt x="628" y="1"/>
                  </a:moveTo>
                  <a:cubicBezTo>
                    <a:pt x="621" y="1"/>
                    <a:pt x="614" y="1"/>
                    <a:pt x="608" y="1"/>
                  </a:cubicBezTo>
                  <a:cubicBezTo>
                    <a:pt x="286" y="1"/>
                    <a:pt x="0" y="275"/>
                    <a:pt x="0" y="608"/>
                  </a:cubicBezTo>
                  <a:cubicBezTo>
                    <a:pt x="0" y="942"/>
                    <a:pt x="274" y="1227"/>
                    <a:pt x="608" y="1227"/>
                  </a:cubicBezTo>
                  <a:cubicBezTo>
                    <a:pt x="941" y="1227"/>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177593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1675612" y="4455600"/>
              <a:ext cx="30375" cy="30700"/>
            </a:xfrm>
            <a:custGeom>
              <a:avLst/>
              <a:gdLst/>
              <a:ahLst/>
              <a:cxnLst/>
              <a:rect l="l" t="t" r="r" b="b"/>
              <a:pathLst>
                <a:path w="1215" h="1228" extrusionOk="0">
                  <a:moveTo>
                    <a:pt x="628" y="1"/>
                  </a:moveTo>
                  <a:cubicBezTo>
                    <a:pt x="621" y="1"/>
                    <a:pt x="614" y="1"/>
                    <a:pt x="607" y="1"/>
                  </a:cubicBezTo>
                  <a:cubicBezTo>
                    <a:pt x="274"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1575312" y="4455600"/>
              <a:ext cx="30675" cy="30700"/>
            </a:xfrm>
            <a:custGeom>
              <a:avLst/>
              <a:gdLst/>
              <a:ahLst/>
              <a:cxnLst/>
              <a:rect l="l" t="t" r="r" b="b"/>
              <a:pathLst>
                <a:path w="1227" h="1228" extrusionOk="0">
                  <a:moveTo>
                    <a:pt x="628" y="1"/>
                  </a:moveTo>
                  <a:cubicBezTo>
                    <a:pt x="621" y="1"/>
                    <a:pt x="615" y="1"/>
                    <a:pt x="608" y="1"/>
                  </a:cubicBezTo>
                  <a:cubicBezTo>
                    <a:pt x="286" y="1"/>
                    <a:pt x="1" y="275"/>
                    <a:pt x="1" y="608"/>
                  </a:cubicBezTo>
                  <a:cubicBezTo>
                    <a:pt x="1" y="942"/>
                    <a:pt x="274" y="1227"/>
                    <a:pt x="608" y="1227"/>
                  </a:cubicBezTo>
                  <a:cubicBezTo>
                    <a:pt x="941" y="1227"/>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474712" y="4455600"/>
              <a:ext cx="30400" cy="30700"/>
            </a:xfrm>
            <a:custGeom>
              <a:avLst/>
              <a:gdLst/>
              <a:ahLst/>
              <a:cxnLst/>
              <a:rect l="l" t="t" r="r" b="b"/>
              <a:pathLst>
                <a:path w="1216" h="1228" extrusionOk="0">
                  <a:moveTo>
                    <a:pt x="628" y="1"/>
                  </a:moveTo>
                  <a:cubicBezTo>
                    <a:pt x="622" y="1"/>
                    <a:pt x="615" y="1"/>
                    <a:pt x="608" y="1"/>
                  </a:cubicBezTo>
                  <a:cubicBezTo>
                    <a:pt x="275" y="1"/>
                    <a:pt x="1" y="275"/>
                    <a:pt x="1" y="608"/>
                  </a:cubicBezTo>
                  <a:cubicBezTo>
                    <a:pt x="1" y="942"/>
                    <a:pt x="263" y="1227"/>
                    <a:pt x="608" y="1227"/>
                  </a:cubicBezTo>
                  <a:cubicBezTo>
                    <a:pt x="941"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374687" y="4455600"/>
              <a:ext cx="30675" cy="30700"/>
            </a:xfrm>
            <a:custGeom>
              <a:avLst/>
              <a:gdLst/>
              <a:ahLst/>
              <a:cxnLst/>
              <a:rect l="l" t="t" r="r" b="b"/>
              <a:pathLst>
                <a:path w="1227" h="1228" extrusionOk="0">
                  <a:moveTo>
                    <a:pt x="628" y="1"/>
                  </a:moveTo>
                  <a:cubicBezTo>
                    <a:pt x="621"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127438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1174062" y="4455600"/>
              <a:ext cx="30375" cy="30700"/>
            </a:xfrm>
            <a:custGeom>
              <a:avLst/>
              <a:gdLst/>
              <a:ahLst/>
              <a:cxnLst/>
              <a:rect l="l" t="t" r="r" b="b"/>
              <a:pathLst>
                <a:path w="1215" h="1228" extrusionOk="0">
                  <a:moveTo>
                    <a:pt x="628" y="1"/>
                  </a:moveTo>
                  <a:cubicBezTo>
                    <a:pt x="621" y="1"/>
                    <a:pt x="614" y="1"/>
                    <a:pt x="607" y="1"/>
                  </a:cubicBezTo>
                  <a:cubicBezTo>
                    <a:pt x="286"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1073762" y="4455600"/>
              <a:ext cx="30675" cy="30700"/>
            </a:xfrm>
            <a:custGeom>
              <a:avLst/>
              <a:gdLst/>
              <a:ahLst/>
              <a:cxnLst/>
              <a:rect l="l" t="t" r="r" b="b"/>
              <a:pathLst>
                <a:path w="1227" h="1228" extrusionOk="0">
                  <a:moveTo>
                    <a:pt x="640" y="1"/>
                  </a:moveTo>
                  <a:cubicBezTo>
                    <a:pt x="633" y="1"/>
                    <a:pt x="626" y="1"/>
                    <a:pt x="620" y="1"/>
                  </a:cubicBezTo>
                  <a:cubicBezTo>
                    <a:pt x="286" y="1"/>
                    <a:pt x="1" y="275"/>
                    <a:pt x="1" y="608"/>
                  </a:cubicBezTo>
                  <a:cubicBezTo>
                    <a:pt x="1" y="942"/>
                    <a:pt x="274" y="1227"/>
                    <a:pt x="620" y="1227"/>
                  </a:cubicBezTo>
                  <a:cubicBezTo>
                    <a:pt x="941" y="1227"/>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973162" y="4455600"/>
              <a:ext cx="30400" cy="30700"/>
            </a:xfrm>
            <a:custGeom>
              <a:avLst/>
              <a:gdLst/>
              <a:ahLst/>
              <a:cxnLst/>
              <a:rect l="l" t="t" r="r" b="b"/>
              <a:pathLst>
                <a:path w="1216" h="1228" extrusionOk="0">
                  <a:moveTo>
                    <a:pt x="628" y="1"/>
                  </a:moveTo>
                  <a:cubicBezTo>
                    <a:pt x="622" y="1"/>
                    <a:pt x="615" y="1"/>
                    <a:pt x="608" y="1"/>
                  </a:cubicBezTo>
                  <a:cubicBezTo>
                    <a:pt x="287" y="1"/>
                    <a:pt x="1" y="275"/>
                    <a:pt x="1" y="608"/>
                  </a:cubicBezTo>
                  <a:cubicBezTo>
                    <a:pt x="1" y="942"/>
                    <a:pt x="263" y="1227"/>
                    <a:pt x="608" y="1227"/>
                  </a:cubicBezTo>
                  <a:cubicBezTo>
                    <a:pt x="942"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873137" y="4455600"/>
              <a:ext cx="30675" cy="30700"/>
            </a:xfrm>
            <a:custGeom>
              <a:avLst/>
              <a:gdLst/>
              <a:ahLst/>
              <a:cxnLst/>
              <a:rect l="l" t="t" r="r" b="b"/>
              <a:pathLst>
                <a:path w="1227" h="1228" extrusionOk="0">
                  <a:moveTo>
                    <a:pt x="628" y="1"/>
                  </a:moveTo>
                  <a:cubicBezTo>
                    <a:pt x="622"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772537" y="4455600"/>
              <a:ext cx="30400" cy="30700"/>
            </a:xfrm>
            <a:custGeom>
              <a:avLst/>
              <a:gdLst/>
              <a:ahLst/>
              <a:cxnLst/>
              <a:rect l="l" t="t" r="r" b="b"/>
              <a:pathLst>
                <a:path w="1216" h="1228" extrusionOk="0">
                  <a:moveTo>
                    <a:pt x="627" y="1"/>
                  </a:moveTo>
                  <a:cubicBezTo>
                    <a:pt x="621" y="1"/>
                    <a:pt x="614" y="1"/>
                    <a:pt x="608" y="1"/>
                  </a:cubicBezTo>
                  <a:cubicBezTo>
                    <a:pt x="275" y="1"/>
                    <a:pt x="1" y="275"/>
                    <a:pt x="1" y="608"/>
                  </a:cubicBezTo>
                  <a:cubicBezTo>
                    <a:pt x="1" y="942"/>
                    <a:pt x="263" y="1227"/>
                    <a:pt x="608" y="1227"/>
                  </a:cubicBezTo>
                  <a:cubicBezTo>
                    <a:pt x="929" y="1227"/>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1925662" y="45288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182533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725037"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162471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152411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1424112"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132378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1223187" y="4528850"/>
              <a:ext cx="30400" cy="30675"/>
            </a:xfrm>
            <a:custGeom>
              <a:avLst/>
              <a:gdLst/>
              <a:ahLst/>
              <a:cxnLst/>
              <a:rect l="l" t="t" r="r" b="b"/>
              <a:pathLst>
                <a:path w="1216" h="1227" extrusionOk="0">
                  <a:moveTo>
                    <a:pt x="608" y="0"/>
                  </a:moveTo>
                  <a:cubicBezTo>
                    <a:pt x="286" y="0"/>
                    <a:pt x="1" y="274"/>
                    <a:pt x="1" y="619"/>
                  </a:cubicBezTo>
                  <a:cubicBezTo>
                    <a:pt x="1" y="941"/>
                    <a:pt x="263" y="1226"/>
                    <a:pt x="608" y="1226"/>
                  </a:cubicBezTo>
                  <a:cubicBezTo>
                    <a:pt x="941"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112316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102256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922262" y="4528850"/>
              <a:ext cx="30700" cy="30675"/>
            </a:xfrm>
            <a:custGeom>
              <a:avLst/>
              <a:gdLst/>
              <a:ahLst/>
              <a:cxnLst/>
              <a:rect l="l" t="t" r="r" b="b"/>
              <a:pathLst>
                <a:path w="1228" h="1227" extrusionOk="0">
                  <a:moveTo>
                    <a:pt x="608" y="0"/>
                  </a:moveTo>
                  <a:cubicBezTo>
                    <a:pt x="287" y="0"/>
                    <a:pt x="1" y="274"/>
                    <a:pt x="1" y="619"/>
                  </a:cubicBezTo>
                  <a:cubicBezTo>
                    <a:pt x="1" y="941"/>
                    <a:pt x="275" y="1226"/>
                    <a:pt x="608" y="1226"/>
                  </a:cubicBezTo>
                  <a:cubicBezTo>
                    <a:pt x="941" y="1226"/>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822237" y="4528850"/>
              <a:ext cx="30675" cy="30675"/>
            </a:xfrm>
            <a:custGeom>
              <a:avLst/>
              <a:gdLst/>
              <a:ahLst/>
              <a:cxnLst/>
              <a:rect l="l" t="t" r="r" b="b"/>
              <a:pathLst>
                <a:path w="1227" h="1227" extrusionOk="0">
                  <a:moveTo>
                    <a:pt x="620" y="0"/>
                  </a:moveTo>
                  <a:cubicBezTo>
                    <a:pt x="286" y="0"/>
                    <a:pt x="0" y="274"/>
                    <a:pt x="0" y="619"/>
                  </a:cubicBezTo>
                  <a:cubicBezTo>
                    <a:pt x="0" y="941"/>
                    <a:pt x="274" y="1226"/>
                    <a:pt x="620" y="1226"/>
                  </a:cubicBezTo>
                  <a:cubicBezTo>
                    <a:pt x="941" y="1226"/>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1976837" y="4602050"/>
              <a:ext cx="30675" cy="30700"/>
            </a:xfrm>
            <a:custGeom>
              <a:avLst/>
              <a:gdLst/>
              <a:ahLst/>
              <a:cxnLst/>
              <a:rect l="l" t="t" r="r" b="b"/>
              <a:pathLst>
                <a:path w="1227" h="1228" extrusionOk="0">
                  <a:moveTo>
                    <a:pt x="619" y="1"/>
                  </a:moveTo>
                  <a:cubicBezTo>
                    <a:pt x="286" y="1"/>
                    <a:pt x="0" y="275"/>
                    <a:pt x="0" y="620"/>
                  </a:cubicBezTo>
                  <a:cubicBezTo>
                    <a:pt x="0" y="942"/>
                    <a:pt x="274" y="1227"/>
                    <a:pt x="619" y="1227"/>
                  </a:cubicBezTo>
                  <a:cubicBezTo>
                    <a:pt x="941" y="1227"/>
                    <a:pt x="1226" y="965"/>
                    <a:pt x="1226" y="620"/>
                  </a:cubicBezTo>
                  <a:cubicBezTo>
                    <a:pt x="1226" y="275"/>
                    <a:pt x="964" y="13"/>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8762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7593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675612" y="4602050"/>
              <a:ext cx="30375" cy="30700"/>
            </a:xfrm>
            <a:custGeom>
              <a:avLst/>
              <a:gdLst/>
              <a:ahLst/>
              <a:cxnLst/>
              <a:rect l="l" t="t" r="r" b="b"/>
              <a:pathLst>
                <a:path w="1215" h="1228" extrusionOk="0">
                  <a:moveTo>
                    <a:pt x="607" y="1"/>
                  </a:moveTo>
                  <a:cubicBezTo>
                    <a:pt x="274"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575312" y="4602050"/>
              <a:ext cx="30675" cy="30700"/>
            </a:xfrm>
            <a:custGeom>
              <a:avLst/>
              <a:gdLst/>
              <a:ahLst/>
              <a:cxnLst/>
              <a:rect l="l" t="t" r="r" b="b"/>
              <a:pathLst>
                <a:path w="1227" h="1228" extrusionOk="0">
                  <a:moveTo>
                    <a:pt x="608" y="1"/>
                  </a:moveTo>
                  <a:cubicBezTo>
                    <a:pt x="286" y="1"/>
                    <a:pt x="1" y="275"/>
                    <a:pt x="1" y="620"/>
                  </a:cubicBezTo>
                  <a:cubicBezTo>
                    <a:pt x="1"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1474712"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41" y="1227"/>
                    <a:pt x="1215" y="965"/>
                    <a:pt x="1215" y="620"/>
                  </a:cubicBezTo>
                  <a:cubicBezTo>
                    <a:pt x="1215"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137468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127438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1174062" y="4602050"/>
              <a:ext cx="30375" cy="30700"/>
            </a:xfrm>
            <a:custGeom>
              <a:avLst/>
              <a:gdLst/>
              <a:ahLst/>
              <a:cxnLst/>
              <a:rect l="l" t="t" r="r" b="b"/>
              <a:pathLst>
                <a:path w="1215" h="1228" extrusionOk="0">
                  <a:moveTo>
                    <a:pt x="607" y="1"/>
                  </a:moveTo>
                  <a:cubicBezTo>
                    <a:pt x="286"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1073762" y="4602050"/>
              <a:ext cx="30675" cy="30700"/>
            </a:xfrm>
            <a:custGeom>
              <a:avLst/>
              <a:gdLst/>
              <a:ahLst/>
              <a:cxnLst/>
              <a:rect l="l" t="t" r="r" b="b"/>
              <a:pathLst>
                <a:path w="1227" h="1228" extrusionOk="0">
                  <a:moveTo>
                    <a:pt x="620" y="1"/>
                  </a:moveTo>
                  <a:cubicBezTo>
                    <a:pt x="286" y="1"/>
                    <a:pt x="1" y="275"/>
                    <a:pt x="1" y="620"/>
                  </a:cubicBezTo>
                  <a:cubicBezTo>
                    <a:pt x="1" y="942"/>
                    <a:pt x="274" y="1227"/>
                    <a:pt x="620" y="1227"/>
                  </a:cubicBezTo>
                  <a:cubicBezTo>
                    <a:pt x="941" y="1227"/>
                    <a:pt x="1227" y="965"/>
                    <a:pt x="1227" y="620"/>
                  </a:cubicBezTo>
                  <a:cubicBezTo>
                    <a:pt x="1227" y="275"/>
                    <a:pt x="953"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973162" y="4602050"/>
              <a:ext cx="30400" cy="30700"/>
            </a:xfrm>
            <a:custGeom>
              <a:avLst/>
              <a:gdLst/>
              <a:ahLst/>
              <a:cxnLst/>
              <a:rect l="l" t="t" r="r" b="b"/>
              <a:pathLst>
                <a:path w="1216" h="1228" extrusionOk="0">
                  <a:moveTo>
                    <a:pt x="608" y="1"/>
                  </a:moveTo>
                  <a:cubicBezTo>
                    <a:pt x="287" y="1"/>
                    <a:pt x="1" y="275"/>
                    <a:pt x="1" y="620"/>
                  </a:cubicBezTo>
                  <a:cubicBezTo>
                    <a:pt x="1" y="942"/>
                    <a:pt x="263" y="1227"/>
                    <a:pt x="608" y="1227"/>
                  </a:cubicBezTo>
                  <a:cubicBezTo>
                    <a:pt x="942" y="1227"/>
                    <a:pt x="1215" y="965"/>
                    <a:pt x="1215" y="620"/>
                  </a:cubicBezTo>
                  <a:cubicBezTo>
                    <a:pt x="1215" y="275"/>
                    <a:pt x="942"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8731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772537"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29" y="1227"/>
                    <a:pt x="1215" y="965"/>
                    <a:pt x="1215" y="620"/>
                  </a:cubicBezTo>
                  <a:cubicBezTo>
                    <a:pt x="1215" y="275"/>
                    <a:pt x="929"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1925662" y="4675575"/>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182533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725037"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162471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6" y="953"/>
                    <a:pt x="1226" y="608"/>
                  </a:cubicBezTo>
                  <a:cubicBezTo>
                    <a:pt x="1226"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152411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1424112"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132378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1223187" y="4675575"/>
              <a:ext cx="30400" cy="30400"/>
            </a:xfrm>
            <a:custGeom>
              <a:avLst/>
              <a:gdLst/>
              <a:ahLst/>
              <a:cxnLst/>
              <a:rect l="l" t="t" r="r" b="b"/>
              <a:pathLst>
                <a:path w="1216" h="1216" extrusionOk="0">
                  <a:moveTo>
                    <a:pt x="608" y="1"/>
                  </a:moveTo>
                  <a:cubicBezTo>
                    <a:pt x="286" y="1"/>
                    <a:pt x="1" y="263"/>
                    <a:pt x="1" y="608"/>
                  </a:cubicBezTo>
                  <a:cubicBezTo>
                    <a:pt x="1" y="941"/>
                    <a:pt x="263" y="1215"/>
                    <a:pt x="608" y="1215"/>
                  </a:cubicBezTo>
                  <a:cubicBezTo>
                    <a:pt x="941"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112316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7" y="953"/>
                    <a:pt x="1227" y="608"/>
                  </a:cubicBezTo>
                  <a:cubicBezTo>
                    <a:pt x="1227"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102256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922262" y="4675575"/>
              <a:ext cx="30700" cy="30400"/>
            </a:xfrm>
            <a:custGeom>
              <a:avLst/>
              <a:gdLst/>
              <a:ahLst/>
              <a:cxnLst/>
              <a:rect l="l" t="t" r="r" b="b"/>
              <a:pathLst>
                <a:path w="1228" h="1216" extrusionOk="0">
                  <a:moveTo>
                    <a:pt x="608" y="1"/>
                  </a:moveTo>
                  <a:cubicBezTo>
                    <a:pt x="287" y="1"/>
                    <a:pt x="1" y="263"/>
                    <a:pt x="1" y="608"/>
                  </a:cubicBezTo>
                  <a:cubicBezTo>
                    <a:pt x="1" y="941"/>
                    <a:pt x="275" y="1215"/>
                    <a:pt x="608" y="1215"/>
                  </a:cubicBezTo>
                  <a:cubicBezTo>
                    <a:pt x="941" y="1215"/>
                    <a:pt x="1227" y="953"/>
                    <a:pt x="1227" y="608"/>
                  </a:cubicBezTo>
                  <a:cubicBezTo>
                    <a:pt x="1227"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822237" y="4675575"/>
              <a:ext cx="30675" cy="30400"/>
            </a:xfrm>
            <a:custGeom>
              <a:avLst/>
              <a:gdLst/>
              <a:ahLst/>
              <a:cxnLst/>
              <a:rect l="l" t="t" r="r" b="b"/>
              <a:pathLst>
                <a:path w="1227" h="1216" extrusionOk="0">
                  <a:moveTo>
                    <a:pt x="620" y="1"/>
                  </a:moveTo>
                  <a:cubicBezTo>
                    <a:pt x="286" y="1"/>
                    <a:pt x="0" y="263"/>
                    <a:pt x="0" y="608"/>
                  </a:cubicBezTo>
                  <a:cubicBezTo>
                    <a:pt x="0" y="941"/>
                    <a:pt x="274" y="1215"/>
                    <a:pt x="620" y="1215"/>
                  </a:cubicBezTo>
                  <a:cubicBezTo>
                    <a:pt x="941" y="1215"/>
                    <a:pt x="1227" y="953"/>
                    <a:pt x="1227" y="608"/>
                  </a:cubicBezTo>
                  <a:cubicBezTo>
                    <a:pt x="1227" y="287"/>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1788137" y="3057100"/>
              <a:ext cx="860850" cy="236500"/>
            </a:xfrm>
            <a:custGeom>
              <a:avLst/>
              <a:gdLst/>
              <a:ahLst/>
              <a:cxnLst/>
              <a:rect l="l" t="t" r="r" b="b"/>
              <a:pathLst>
                <a:path w="34434" h="9460" extrusionOk="0">
                  <a:moveTo>
                    <a:pt x="17095" y="0"/>
                  </a:moveTo>
                  <a:cubicBezTo>
                    <a:pt x="6400" y="0"/>
                    <a:pt x="1" y="3030"/>
                    <a:pt x="1" y="3030"/>
                  </a:cubicBezTo>
                  <a:lnTo>
                    <a:pt x="3084" y="5411"/>
                  </a:lnTo>
                  <a:lnTo>
                    <a:pt x="2168" y="8983"/>
                  </a:lnTo>
                  <a:cubicBezTo>
                    <a:pt x="5752" y="7748"/>
                    <a:pt x="11330" y="6979"/>
                    <a:pt x="17107" y="6979"/>
                  </a:cubicBezTo>
                  <a:cubicBezTo>
                    <a:pt x="22749" y="6979"/>
                    <a:pt x="28581" y="7712"/>
                    <a:pt x="32933" y="9459"/>
                  </a:cubicBezTo>
                  <a:cubicBezTo>
                    <a:pt x="31862" y="6125"/>
                    <a:pt x="31159" y="5221"/>
                    <a:pt x="31159" y="5221"/>
                  </a:cubicBezTo>
                  <a:lnTo>
                    <a:pt x="34433" y="3375"/>
                  </a:lnTo>
                  <a:cubicBezTo>
                    <a:pt x="34433" y="3375"/>
                    <a:pt x="29064" y="184"/>
                    <a:pt x="17884" y="6"/>
                  </a:cubicBezTo>
                  <a:cubicBezTo>
                    <a:pt x="17618" y="2"/>
                    <a:pt x="17355" y="0"/>
                    <a:pt x="17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1886962" y="3361725"/>
              <a:ext cx="1076650" cy="1265075"/>
            </a:xfrm>
            <a:custGeom>
              <a:avLst/>
              <a:gdLst/>
              <a:ahLst/>
              <a:cxnLst/>
              <a:rect l="l" t="t" r="r" b="b"/>
              <a:pathLst>
                <a:path w="43066" h="50603" extrusionOk="0">
                  <a:moveTo>
                    <a:pt x="1120" y="1"/>
                  </a:moveTo>
                  <a:cubicBezTo>
                    <a:pt x="489" y="1"/>
                    <a:pt x="1" y="501"/>
                    <a:pt x="1" y="1120"/>
                  </a:cubicBezTo>
                  <a:lnTo>
                    <a:pt x="1" y="49483"/>
                  </a:lnTo>
                  <a:cubicBezTo>
                    <a:pt x="1" y="50114"/>
                    <a:pt x="501" y="50602"/>
                    <a:pt x="1120" y="50602"/>
                  </a:cubicBezTo>
                  <a:lnTo>
                    <a:pt x="41958" y="50602"/>
                  </a:lnTo>
                  <a:cubicBezTo>
                    <a:pt x="42566" y="50602"/>
                    <a:pt x="43054" y="50102"/>
                    <a:pt x="43066" y="49483"/>
                  </a:cubicBezTo>
                  <a:lnTo>
                    <a:pt x="43066" y="1120"/>
                  </a:lnTo>
                  <a:cubicBezTo>
                    <a:pt x="43066" y="489"/>
                    <a:pt x="42566" y="1"/>
                    <a:pt x="41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27"/>
          <p:cNvSpPr/>
          <p:nvPr/>
        </p:nvSpPr>
        <p:spPr>
          <a:xfrm rot="-468549">
            <a:off x="7550005" y="4093831"/>
            <a:ext cx="1249689" cy="1441579"/>
          </a:xfrm>
          <a:prstGeom prst="roundRect">
            <a:avLst>
              <a:gd name="adj" fmla="val 16667"/>
            </a:avLst>
          </a:pr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27"/>
          <p:cNvGrpSpPr/>
          <p:nvPr/>
        </p:nvGrpSpPr>
        <p:grpSpPr>
          <a:xfrm rot="-510809">
            <a:off x="7843775" y="4340149"/>
            <a:ext cx="717128" cy="726011"/>
            <a:chOff x="6708230" y="4388135"/>
            <a:chExt cx="634200" cy="642000"/>
          </a:xfrm>
        </p:grpSpPr>
        <p:sp>
          <p:nvSpPr>
            <p:cNvPr id="640" name="Google Shape;640;p27"/>
            <p:cNvSpPr/>
            <p:nvPr/>
          </p:nvSpPr>
          <p:spPr>
            <a:xfrm rot="465993">
              <a:off x="6744504" y="4423431"/>
              <a:ext cx="561652" cy="571407"/>
            </a:xfrm>
            <a:prstGeom prst="ellipse">
              <a:avLst/>
            </a:prstGeom>
            <a:solidFill>
              <a:srgbClr val="4DD11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641" name="Google Shape;641;p27"/>
            <p:cNvSpPr txBox="1"/>
            <p:nvPr/>
          </p:nvSpPr>
          <p:spPr>
            <a:xfrm rot="471286">
              <a:off x="6799928" y="4431614"/>
              <a:ext cx="406110" cy="5714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chemeClr val="accent3"/>
                  </a:solidFill>
                  <a:latin typeface="Patrick Hand SC"/>
                  <a:ea typeface="Patrick Hand SC"/>
                  <a:cs typeface="Patrick Hand SC"/>
                  <a:sym typeface="Patrick Hand SC"/>
                </a:rPr>
                <a:t>?</a:t>
              </a:r>
              <a:endParaRPr sz="3300">
                <a:solidFill>
                  <a:schemeClr val="accent3"/>
                </a:solidFill>
                <a:latin typeface="Patrick Hand SC"/>
                <a:ea typeface="Patrick Hand SC"/>
                <a:cs typeface="Patrick Hand SC"/>
                <a:sym typeface="Patrick Hand SC"/>
              </a:endParaRPr>
            </a:p>
          </p:txBody>
        </p:sp>
      </p:grpSp>
      <p:grpSp>
        <p:nvGrpSpPr>
          <p:cNvPr id="642" name="Google Shape;642;p27"/>
          <p:cNvGrpSpPr/>
          <p:nvPr/>
        </p:nvGrpSpPr>
        <p:grpSpPr>
          <a:xfrm>
            <a:off x="5479724" y="3070561"/>
            <a:ext cx="2468965" cy="2853672"/>
            <a:chOff x="5479724" y="3070561"/>
            <a:chExt cx="2468965" cy="2853672"/>
          </a:xfrm>
        </p:grpSpPr>
        <p:grpSp>
          <p:nvGrpSpPr>
            <p:cNvPr id="643" name="Google Shape;643;p27"/>
            <p:cNvGrpSpPr/>
            <p:nvPr/>
          </p:nvGrpSpPr>
          <p:grpSpPr>
            <a:xfrm>
              <a:off x="5479724" y="3070561"/>
              <a:ext cx="2468965" cy="2853672"/>
              <a:chOff x="3666702" y="3236338"/>
              <a:chExt cx="2334056" cy="2697742"/>
            </a:xfrm>
          </p:grpSpPr>
          <p:sp>
            <p:nvSpPr>
              <p:cNvPr id="644" name="Google Shape;644;p27"/>
              <p:cNvSpPr/>
              <p:nvPr/>
            </p:nvSpPr>
            <p:spPr>
              <a:xfrm rot="1300884">
                <a:off x="5882116" y="3824877"/>
                <a:ext cx="36428" cy="36490"/>
              </a:xfrm>
              <a:custGeom>
                <a:avLst/>
                <a:gdLst/>
                <a:ahLst/>
                <a:cxnLst/>
                <a:rect l="l" t="t" r="r" b="b"/>
                <a:pathLst>
                  <a:path w="1191" h="1193" extrusionOk="0">
                    <a:moveTo>
                      <a:pt x="635" y="1"/>
                    </a:moveTo>
                    <a:cubicBezTo>
                      <a:pt x="622" y="1"/>
                      <a:pt x="609" y="1"/>
                      <a:pt x="596" y="2"/>
                    </a:cubicBezTo>
                    <a:cubicBezTo>
                      <a:pt x="262" y="2"/>
                      <a:pt x="0" y="264"/>
                      <a:pt x="0" y="597"/>
                    </a:cubicBezTo>
                    <a:cubicBezTo>
                      <a:pt x="0" y="919"/>
                      <a:pt x="262"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27"/>
              <p:cNvGrpSpPr/>
              <p:nvPr/>
            </p:nvGrpSpPr>
            <p:grpSpPr>
              <a:xfrm>
                <a:off x="3666702" y="3236338"/>
                <a:ext cx="2334056" cy="2697742"/>
                <a:chOff x="3666702" y="3236338"/>
                <a:chExt cx="2334056" cy="2697742"/>
              </a:xfrm>
            </p:grpSpPr>
            <p:sp>
              <p:nvSpPr>
                <p:cNvPr id="646" name="Google Shape;646;p27"/>
                <p:cNvSpPr/>
                <p:nvPr/>
              </p:nvSpPr>
              <p:spPr>
                <a:xfrm rot="1300884">
                  <a:off x="4027664" y="3453910"/>
                  <a:ext cx="1611109" cy="2262599"/>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rot="1300884">
                  <a:off x="4344215" y="3514739"/>
                  <a:ext cx="1611843" cy="550647"/>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rot="1300884">
                  <a:off x="4659449" y="3338653"/>
                  <a:ext cx="36459" cy="36490"/>
                </a:xfrm>
                <a:custGeom>
                  <a:avLst/>
                  <a:gdLst/>
                  <a:ahLst/>
                  <a:cxnLst/>
                  <a:rect l="l" t="t" r="r" b="b"/>
                  <a:pathLst>
                    <a:path w="1192" h="1193" extrusionOk="0">
                      <a:moveTo>
                        <a:pt x="637" y="1"/>
                      </a:moveTo>
                      <a:cubicBezTo>
                        <a:pt x="623" y="1"/>
                        <a:pt x="610" y="1"/>
                        <a:pt x="596" y="2"/>
                      </a:cubicBezTo>
                      <a:cubicBezTo>
                        <a:pt x="275" y="2"/>
                        <a:pt x="1" y="264"/>
                        <a:pt x="1" y="597"/>
                      </a:cubicBezTo>
                      <a:cubicBezTo>
                        <a:pt x="1" y="919"/>
                        <a:pt x="275" y="1193"/>
                        <a:pt x="596" y="1193"/>
                      </a:cubicBezTo>
                      <a:cubicBezTo>
                        <a:pt x="930" y="1193"/>
                        <a:pt x="1192" y="919"/>
                        <a:pt x="1192" y="597"/>
                      </a:cubicBezTo>
                      <a:cubicBezTo>
                        <a:pt x="1192" y="266"/>
                        <a:pt x="951" y="1"/>
                        <a:pt x="637"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rot="1300884">
                  <a:off x="4770809" y="3382932"/>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rot="1300884">
                  <a:off x="4882138" y="3427206"/>
                  <a:ext cx="36428" cy="36490"/>
                </a:xfrm>
                <a:custGeom>
                  <a:avLst/>
                  <a:gdLst/>
                  <a:ahLst/>
                  <a:cxnLst/>
                  <a:rect l="l" t="t" r="r" b="b"/>
                  <a:pathLst>
                    <a:path w="1191" h="1193" extrusionOk="0">
                      <a:moveTo>
                        <a:pt x="633" y="1"/>
                      </a:moveTo>
                      <a:cubicBezTo>
                        <a:pt x="621" y="1"/>
                        <a:pt x="608" y="1"/>
                        <a:pt x="596" y="2"/>
                      </a:cubicBezTo>
                      <a:cubicBezTo>
                        <a:pt x="262" y="2"/>
                        <a:pt x="0" y="264"/>
                        <a:pt x="0" y="597"/>
                      </a:cubicBezTo>
                      <a:cubicBezTo>
                        <a:pt x="0" y="919"/>
                        <a:pt x="262" y="1193"/>
                        <a:pt x="596" y="1193"/>
                      </a:cubicBezTo>
                      <a:cubicBezTo>
                        <a:pt x="917" y="1193"/>
                        <a:pt x="1191" y="919"/>
                        <a:pt x="1191" y="597"/>
                      </a:cubicBezTo>
                      <a:cubicBezTo>
                        <a:pt x="1191" y="266"/>
                        <a:pt x="928" y="1"/>
                        <a:pt x="63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rot="1300884">
                  <a:off x="4992785" y="3471214"/>
                  <a:ext cx="36459" cy="36490"/>
                </a:xfrm>
                <a:custGeom>
                  <a:avLst/>
                  <a:gdLst/>
                  <a:ahLst/>
                  <a:cxnLst/>
                  <a:rect l="l" t="t" r="r" b="b"/>
                  <a:pathLst>
                    <a:path w="1192" h="1193" extrusionOk="0">
                      <a:moveTo>
                        <a:pt x="636" y="1"/>
                      </a:moveTo>
                      <a:cubicBezTo>
                        <a:pt x="623" y="1"/>
                        <a:pt x="609" y="1"/>
                        <a:pt x="596" y="2"/>
                      </a:cubicBezTo>
                      <a:cubicBezTo>
                        <a:pt x="274" y="2"/>
                        <a:pt x="1" y="264"/>
                        <a:pt x="1" y="597"/>
                      </a:cubicBezTo>
                      <a:cubicBezTo>
                        <a:pt x="1"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rot="1300884">
                  <a:off x="5104114" y="3515488"/>
                  <a:ext cx="36459" cy="36490"/>
                </a:xfrm>
                <a:custGeom>
                  <a:avLst/>
                  <a:gdLst/>
                  <a:ahLst/>
                  <a:cxnLst/>
                  <a:rect l="l" t="t" r="r" b="b"/>
                  <a:pathLst>
                    <a:path w="1192" h="1193" extrusionOk="0">
                      <a:moveTo>
                        <a:pt x="636" y="1"/>
                      </a:moveTo>
                      <a:cubicBezTo>
                        <a:pt x="623" y="1"/>
                        <a:pt x="610" y="1"/>
                        <a:pt x="596" y="2"/>
                      </a:cubicBezTo>
                      <a:cubicBezTo>
                        <a:pt x="275" y="2"/>
                        <a:pt x="1" y="264"/>
                        <a:pt x="1" y="597"/>
                      </a:cubicBezTo>
                      <a:cubicBezTo>
                        <a:pt x="1" y="919"/>
                        <a:pt x="275"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rot="1300884">
                  <a:off x="5215444" y="3559761"/>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2" y="919"/>
                        <a:pt x="1192" y="597"/>
                      </a:cubicBezTo>
                      <a:cubicBezTo>
                        <a:pt x="1192" y="266"/>
                        <a:pt x="940"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rot="1300884">
                  <a:off x="5326121" y="3603769"/>
                  <a:ext cx="36428" cy="36490"/>
                </a:xfrm>
                <a:custGeom>
                  <a:avLst/>
                  <a:gdLst/>
                  <a:ahLst/>
                  <a:cxnLst/>
                  <a:rect l="l" t="t" r="r" b="b"/>
                  <a:pathLst>
                    <a:path w="1191" h="1193" extrusionOk="0">
                      <a:moveTo>
                        <a:pt x="636" y="1"/>
                      </a:moveTo>
                      <a:cubicBezTo>
                        <a:pt x="623" y="1"/>
                        <a:pt x="609" y="1"/>
                        <a:pt x="596" y="2"/>
                      </a:cubicBezTo>
                      <a:cubicBezTo>
                        <a:pt x="274" y="2"/>
                        <a:pt x="0" y="264"/>
                        <a:pt x="0" y="597"/>
                      </a:cubicBezTo>
                      <a:cubicBezTo>
                        <a:pt x="0"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rot="1300884">
                  <a:off x="5437438" y="3648108"/>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50"/>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rot="1300884">
                  <a:off x="5548779" y="3692322"/>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rot="1300884">
                  <a:off x="5660109" y="3736596"/>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rot="1300884">
                  <a:off x="5770786" y="3780604"/>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rot="1300884">
                  <a:off x="4572820" y="3397911"/>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1300884">
                  <a:off x="4683809" y="3442049"/>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1300884">
                  <a:off x="4794796" y="3486193"/>
                  <a:ext cx="36459" cy="36459"/>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1300884">
                  <a:off x="4906126" y="3530466"/>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1300884">
                  <a:off x="5017456" y="3574740"/>
                  <a:ext cx="36459" cy="36459"/>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1300884">
                  <a:off x="5128133" y="3618748"/>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rot="1300884">
                  <a:off x="5239462" y="3663022"/>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rot="1300884">
                  <a:off x="5350791" y="3707301"/>
                  <a:ext cx="36459" cy="36459"/>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1300884">
                  <a:off x="5461439" y="3751303"/>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1300884">
                  <a:off x="5572798" y="3795583"/>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1300884">
                  <a:off x="5684127" y="3839856"/>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1300884">
                  <a:off x="5795457" y="3884130"/>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1300884">
                  <a:off x="4594843" y="3501147"/>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rot="1300884">
                  <a:off x="4706202" y="3545426"/>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rot="1300884">
                  <a:off x="4817531" y="3589700"/>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1300884">
                  <a:off x="4928178" y="3633708"/>
                  <a:ext cx="36459" cy="36428"/>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1300884">
                  <a:off x="5039508" y="3677982"/>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1300884">
                  <a:off x="5150837" y="372225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1300884">
                  <a:off x="5261514" y="3766263"/>
                  <a:ext cx="36428" cy="36428"/>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1300884">
                  <a:off x="5372843" y="3810542"/>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rot="1300884">
                  <a:off x="5484173" y="3854816"/>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rot="1300884">
                  <a:off x="5595502" y="3899090"/>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1300884">
                  <a:off x="5706179" y="3943098"/>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1300884">
                  <a:off x="5817509" y="3987371"/>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1300884">
                  <a:off x="4508089" y="3560687"/>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1300884">
                  <a:off x="4619078" y="3604825"/>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1300884">
                  <a:off x="4730065" y="3648969"/>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rot="1300884">
                  <a:off x="4841395" y="3693242"/>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rot="1300884">
                  <a:off x="4952725" y="3737516"/>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1300884">
                  <a:off x="5063402" y="3781524"/>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1300884">
                  <a:off x="5174731" y="3825798"/>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1300884">
                  <a:off x="5286060" y="3870077"/>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1300884">
                  <a:off x="5396707" y="3914079"/>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300884">
                  <a:off x="5508067" y="3958359"/>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300884">
                  <a:off x="5619396" y="4002632"/>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300884">
                  <a:off x="5730726" y="4046906"/>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300884">
                  <a:off x="4530383" y="3663241"/>
                  <a:ext cx="36459" cy="36428"/>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300884">
                  <a:off x="4641401" y="3707385"/>
                  <a:ext cx="36428" cy="36428"/>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300884">
                  <a:off x="4752936" y="3752135"/>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300884">
                  <a:off x="4863718" y="3795802"/>
                  <a:ext cx="36459" cy="36428"/>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300884">
                  <a:off x="4975048" y="3840075"/>
                  <a:ext cx="36459" cy="36428"/>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300884">
                  <a:off x="5085725" y="3884083"/>
                  <a:ext cx="36428" cy="36428"/>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1300884">
                  <a:off x="5197055" y="3928357"/>
                  <a:ext cx="36428" cy="36428"/>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300884">
                  <a:off x="5308248" y="3972977"/>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300884">
                  <a:off x="5419577" y="4017251"/>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300884">
                  <a:off x="5530907" y="406152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300884">
                  <a:off x="5641584" y="4105533"/>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1300884">
                  <a:off x="5752914" y="4149806"/>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300884">
                  <a:off x="4443494" y="3723122"/>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300884">
                  <a:off x="4554482" y="3767260"/>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300884">
                  <a:off x="4665470" y="3811404"/>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300884">
                  <a:off x="4776799" y="3855677"/>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300884">
                  <a:off x="4888129" y="3899951"/>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300884">
                  <a:off x="4998806" y="3943959"/>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300884">
                  <a:off x="5110136" y="3988233"/>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300884">
                  <a:off x="5221464" y="4032512"/>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rot="1300884">
                  <a:off x="5332112" y="4076514"/>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rot="1300884">
                  <a:off x="5443607" y="4120452"/>
                  <a:ext cx="36428" cy="36459"/>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rot="1300884">
                  <a:off x="5554801" y="4165067"/>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rot="1300884">
                  <a:off x="5666131" y="4209341"/>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rot="1300972">
                  <a:off x="4621994" y="3637291"/>
                  <a:ext cx="1077637" cy="265317"/>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0" name="Google Shape;720;p27"/>
            <p:cNvSpPr/>
            <p:nvPr/>
          </p:nvSpPr>
          <p:spPr>
            <a:xfrm rot="2439267">
              <a:off x="6380868" y="4162487"/>
              <a:ext cx="666313" cy="657983"/>
            </a:xfrm>
            <a:prstGeom prst="ellipse">
              <a:avLst/>
            </a:pr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27"/>
            <p:cNvGrpSpPr/>
            <p:nvPr/>
          </p:nvGrpSpPr>
          <p:grpSpPr>
            <a:xfrm rot="1276374">
              <a:off x="6532931" y="4248301"/>
              <a:ext cx="363151" cy="486332"/>
              <a:chOff x="3926225" y="4399275"/>
              <a:chExt cx="360775" cy="483150"/>
            </a:xfrm>
          </p:grpSpPr>
          <p:sp>
            <p:nvSpPr>
              <p:cNvPr id="722" name="Google Shape;722;p27"/>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 name="Google Shape;723;p27"/>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24" name="Google Shape;724;p27"/>
            <p:cNvSpPr/>
            <p:nvPr/>
          </p:nvSpPr>
          <p:spPr>
            <a:xfrm rot="1300756">
              <a:off x="5872683" y="4872538"/>
              <a:ext cx="1169946" cy="587860"/>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p:nvPr/>
        </p:nvSpPr>
        <p:spPr>
          <a:xfrm rot="-7788965">
            <a:off x="7066625" y="2203181"/>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764526" y="2195564"/>
            <a:ext cx="4048445" cy="1981314"/>
          </a:xfrm>
          <a:prstGeom prst="wedgeEllipseCallout">
            <a:avLst>
              <a:gd name="adj1" fmla="val -56021"/>
              <a:gd name="adj2" fmla="val 2580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Chúng ta cần đọc hướng dẫn sử dụng khi nào?</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4" name="Picture 2" descr="Hình ảnh Cô Gái Nhỏ Bạn Học Cùng Lớp Cô Gái Mùa Hè PNG , Cô Gái Nhỏ, Sinh  Viên, Training Course Vector và PNG với nền trong suốt để tải xuố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13" b="99219" l="10000" r="90000">
                        <a14:foregroundMark x1="42031" y1="23750" x2="41094" y2="27344"/>
                        <a14:foregroundMark x1="53594" y1="21875" x2="52031" y2="27031"/>
                        <a14:foregroundMark x1="36094" y1="92969" x2="41563" y2="95156"/>
                        <a14:foregroundMark x1="41563" y1="95156" x2="34531" y2="95313"/>
                        <a14:foregroundMark x1="65781" y1="95156" x2="51250" y2="95156"/>
                        <a14:foregroundMark x1="56719" y1="90313" x2="60781" y2="90625"/>
                        <a14:foregroundMark x1="59531" y1="89688" x2="65000" y2="92500"/>
                        <a14:foregroundMark x1="65000" y1="92500" x2="65000" y2="92500"/>
                      </a14:backgroundRemoval>
                    </a14:imgEffect>
                  </a14:imgLayer>
                </a14:imgProps>
              </a:ext>
              <a:ext uri="{28A0092B-C50C-407E-A947-70E740481C1C}">
                <a14:useLocalDpi xmlns:a14="http://schemas.microsoft.com/office/drawing/2010/main" val="0"/>
              </a:ext>
            </a:extLst>
          </a:blip>
          <a:srcRect/>
          <a:stretch>
            <a:fillRect/>
          </a:stretch>
        </p:blipFill>
        <p:spPr bwMode="auto">
          <a:xfrm>
            <a:off x="-315221" y="2667465"/>
            <a:ext cx="2476035" cy="247603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423;p36"/>
          <p:cNvSpPr txBox="1">
            <a:spLocks/>
          </p:cNvSpPr>
          <p:nvPr/>
        </p:nvSpPr>
        <p:spPr>
          <a:xfrm>
            <a:off x="826743" y="502933"/>
            <a:ext cx="816024"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200" b="1" smtClean="0">
                <a:solidFill>
                  <a:srgbClr val="00B0F0"/>
                </a:solidFill>
                <a:latin typeface="Times New Roman" panose="02020603050405020304" pitchFamily="18" charset="0"/>
                <a:ea typeface="Arial-Rounded" pitchFamily="34" charset="0"/>
                <a:cs typeface="Times New Roman" panose="02020603050405020304" pitchFamily="18" charset="0"/>
              </a:rPr>
              <a:t>1.</a:t>
            </a:r>
            <a:endParaRPr lang="en" sz="3200" b="1">
              <a:solidFill>
                <a:srgbClr val="00B0F0"/>
              </a:solidFill>
              <a:latin typeface="Times New Roman" panose="02020603050405020304" pitchFamily="18" charset="0"/>
              <a:ea typeface="Arial-Rounded" pitchFamily="34" charset="0"/>
              <a:cs typeface="Times New Roman" panose="02020603050405020304" pitchFamily="18" charset="0"/>
            </a:endParaRPr>
          </a:p>
        </p:txBody>
      </p:sp>
      <p:sp>
        <p:nvSpPr>
          <p:cNvPr id="6" name="TextBox 5"/>
          <p:cNvSpPr txBox="1"/>
          <p:nvPr/>
        </p:nvSpPr>
        <p:spPr>
          <a:xfrm>
            <a:off x="1234755" y="444877"/>
            <a:ext cx="7372217" cy="1569660"/>
          </a:xfrm>
          <a:prstGeom prst="rect">
            <a:avLst/>
          </a:prstGeom>
          <a:noFill/>
        </p:spPr>
        <p:txBody>
          <a:bodyPr wrap="square" rtlCol="0">
            <a:spAutoFit/>
          </a:bodyPr>
          <a:lstStyle/>
          <a:p>
            <a:pPr algn="just"/>
            <a:r>
              <a:rPr lang="en-US" sz="3200" dirty="0" err="1">
                <a:latin typeface="Times New Roman" panose="02020603050405020304" pitchFamily="18" charset="0"/>
                <a:ea typeface="Arial-Rounded" pitchFamily="34" charset="0"/>
                <a:cs typeface="Times New Roman" panose="02020603050405020304" pitchFamily="18" charset="0"/>
              </a:rPr>
              <a:t>Tìm</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đọc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sách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báo</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hoặc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bản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hướng</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dẫn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sử</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dụng</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một</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đồ</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smtClean="0">
                <a:latin typeface="Times New Roman" panose="02020603050405020304" pitchFamily="18" charset="0"/>
                <a:ea typeface="Arial-Rounded" pitchFamily="34" charset="0"/>
                <a:cs typeface="Times New Roman" panose="02020603050405020304" pitchFamily="18" charset="0"/>
              </a:rPr>
              <a:t>dùng</a:t>
            </a:r>
            <a:r>
              <a:rPr lang="en-US" sz="3200" dirty="0" smtClean="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trong</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gia</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đình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smtClean="0">
                <a:latin typeface="Times New Roman" panose="02020603050405020304" pitchFamily="18" charset="0"/>
                <a:ea typeface="Arial-Rounded" pitchFamily="34" charset="0"/>
                <a:cs typeface="Times New Roman" panose="02020603050405020304" pitchFamily="18" charset="0"/>
              </a:rPr>
              <a:t>ti</a:t>
            </a:r>
            <a:r>
              <a:rPr lang="en-US" sz="3200" dirty="0" smtClean="0">
                <a:latin typeface="Times New Roman" panose="02020603050405020304" pitchFamily="18" charset="0"/>
                <a:ea typeface="Arial-Rounded" pitchFamily="34" charset="0"/>
                <a:cs typeface="Times New Roman" panose="02020603050405020304" pitchFamily="18" charset="0"/>
              </a:rPr>
              <a:t> vi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máy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tính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điện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thoại</a:t>
            </a:r>
            <a:r>
              <a:rPr lang="en-US" sz="3200">
                <a:latin typeface="Times New Roman" panose="02020603050405020304" pitchFamily="18" charset="0"/>
                <a:ea typeface="Arial-Rounded" pitchFamily="34" charset="0"/>
                <a:cs typeface="Times New Roman" panose="02020603050405020304" pitchFamily="18" charset="0"/>
              </a:rPr>
              <a:t>, …).</a:t>
            </a:r>
          </a:p>
        </p:txBody>
      </p:sp>
      <p:sp>
        <p:nvSpPr>
          <p:cNvPr id="7" name="Rounded Rectangle 6"/>
          <p:cNvSpPr/>
          <p:nvPr/>
        </p:nvSpPr>
        <p:spPr>
          <a:xfrm>
            <a:off x="1502748" y="2216934"/>
            <a:ext cx="6836229" cy="214097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smtClean="0">
                <a:solidFill>
                  <a:srgbClr val="002060"/>
                </a:solidFill>
                <a:latin typeface="Times New Roman" panose="02020603050405020304" pitchFamily="18" charset="0"/>
                <a:cs typeface="Times New Roman" panose="02020603050405020304" pitchFamily="18" charset="0"/>
              </a:rPr>
              <a:t>Chúng ta cần đọc kĩ hướng dẫn sử dụng trước khi sử dụng bất kì sản phẩm nào.</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91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smtClean="0">
                <a:solidFill>
                  <a:schemeClr val="accent5"/>
                </a:solidFill>
                <a:latin typeface="Times New Roman" panose="02020603050405020304" pitchFamily="18" charset="0"/>
                <a:cs typeface="Times New Roman" panose="02020603050405020304" pitchFamily="18" charset="0"/>
              </a:rPr>
              <a:t>ĐỌC HƯỚNG DẪN SỬ DỤNG</a:t>
            </a:r>
            <a:endParaRPr lang="en-US" sz="36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10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6926C28-E24D-45DF-BA6E-72D20481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30" y="334517"/>
            <a:ext cx="6985270" cy="4660036"/>
          </a:xfrm>
          <a:prstGeom prst="rect">
            <a:avLst/>
          </a:prstGeom>
        </p:spPr>
      </p:pic>
    </p:spTree>
    <p:extLst>
      <p:ext uri="{BB962C8B-B14F-4D97-AF65-F5344CB8AC3E}">
        <p14:creationId xmlns:p14="http://schemas.microsoft.com/office/powerpoint/2010/main" val="2344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ướng dẫn mở/tắt tất cả điều hòa - Thienp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09562"/>
            <a:ext cx="7885984" cy="457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7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23;p36"/>
          <p:cNvSpPr txBox="1">
            <a:spLocks/>
          </p:cNvSpPr>
          <p:nvPr/>
        </p:nvSpPr>
        <p:spPr>
          <a:xfrm>
            <a:off x="875017" y="458951"/>
            <a:ext cx="731520"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200" b="1" smtClean="0">
                <a:solidFill>
                  <a:srgbClr val="00B0F0"/>
                </a:solidFill>
                <a:latin typeface="Times New Roman" panose="02020603050405020304" pitchFamily="18" charset="0"/>
                <a:ea typeface="Arial-Rounded" pitchFamily="34" charset="0"/>
                <a:cs typeface="Times New Roman" panose="02020603050405020304" pitchFamily="18" charset="0"/>
              </a:rPr>
              <a:t>2.</a:t>
            </a:r>
            <a:endParaRPr lang="en" sz="3200" b="1">
              <a:solidFill>
                <a:srgbClr val="00B0F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360178" y="403609"/>
            <a:ext cx="6927479" cy="1077218"/>
          </a:xfrm>
          <a:prstGeom prst="rect">
            <a:avLst/>
          </a:prstGeom>
          <a:noFill/>
        </p:spPr>
        <p:txBody>
          <a:bodyPr wrap="square" rtlCol="0">
            <a:spAutoFit/>
          </a:bodyPr>
          <a:lstStyle/>
          <a:p>
            <a:pPr algn="just"/>
            <a:r>
              <a:rPr lang="en-US" sz="3200">
                <a:solidFill>
                  <a:schemeClr val="accent5"/>
                </a:solidFill>
                <a:latin typeface="Times New Roman" panose="02020603050405020304" pitchFamily="18" charset="0"/>
                <a:ea typeface="Arial-Rounded" pitchFamily="34" charset="0"/>
                <a:cs typeface="Times New Roman" panose="02020603050405020304" pitchFamily="18" charset="0"/>
              </a:rPr>
              <a:t>Trao đổi với các bạn một số điều em mới đọc được.</a:t>
            </a:r>
          </a:p>
        </p:txBody>
      </p:sp>
      <p:sp>
        <p:nvSpPr>
          <p:cNvPr id="6" name="Rounded Rectangle 5"/>
          <p:cNvSpPr/>
          <p:nvPr/>
        </p:nvSpPr>
        <p:spPr>
          <a:xfrm>
            <a:off x="597192" y="1669143"/>
            <a:ext cx="7879150" cy="291737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rgbClr val="002060"/>
                </a:solidFill>
                <a:latin typeface="Times New Roman" panose="02020603050405020304" pitchFamily="18" charset="0"/>
                <a:cs typeface="Times New Roman" panose="02020603050405020304" pitchFamily="18" charset="0"/>
              </a:rPr>
              <a:t>Gợi ý:</a:t>
            </a:r>
          </a:p>
          <a:p>
            <a:pPr algn="just"/>
            <a:r>
              <a:rPr lang="en-US" sz="2800" b="1" smtClean="0">
                <a:solidFill>
                  <a:srgbClr val="002060"/>
                </a:solidFill>
                <a:latin typeface="Times New Roman" panose="02020603050405020304" pitchFamily="18" charset="0"/>
                <a:cs typeface="Times New Roman" panose="02020603050405020304" pitchFamily="18" charset="0"/>
              </a:rPr>
              <a:t>+ Em đọc sách, báo hoặc bản hướng dẫn về đồ dùng nào?</a:t>
            </a:r>
          </a:p>
          <a:p>
            <a:pPr algn="just"/>
            <a:r>
              <a:rPr lang="en-US" sz="2800" b="1" smtClean="0">
                <a:solidFill>
                  <a:srgbClr val="002060"/>
                </a:solidFill>
                <a:latin typeface="Times New Roman" panose="02020603050405020304" pitchFamily="18" charset="0"/>
                <a:cs typeface="Times New Roman" panose="02020603050405020304" pitchFamily="18" charset="0"/>
              </a:rPr>
              <a:t>+ Công dụng của đồ dùng đó là gì?</a:t>
            </a:r>
          </a:p>
          <a:p>
            <a:pPr algn="just"/>
            <a:r>
              <a:rPr lang="en-US" sz="2800" b="1" smtClean="0">
                <a:solidFill>
                  <a:srgbClr val="002060"/>
                </a:solidFill>
                <a:latin typeface="Times New Roman" panose="02020603050405020304" pitchFamily="18" charset="0"/>
                <a:cs typeface="Times New Roman" panose="02020603050405020304" pitchFamily="18" charset="0"/>
              </a:rPr>
              <a:t>+ Điều gì làm em thấy ấn tượng nhất trong cuốn sách, bài báo hoặc bản hướng dẫn đó?</a:t>
            </a:r>
            <a:endParaRPr 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7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17729" y="269918"/>
            <a:ext cx="4178501" cy="2232036"/>
          </a:xfrm>
          <a:prstGeom prst="wedgeEllipseCallout">
            <a:avLst>
              <a:gd name="adj1" fmla="val 22816"/>
              <a:gd name="adj2" fmla="val 6997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Nam ơi, trong tiết học hôm nay, cậu đã đọc hướng dẫn sử dụng của đồ dùng nào?</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117729" y="269918"/>
            <a:ext cx="4249396" cy="2323491"/>
          </a:xfrm>
          <a:prstGeom prst="wedgeEllipseCallout">
            <a:avLst>
              <a:gd name="adj1" fmla="val 21397"/>
              <a:gd name="adj2" fmla="val 6459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Công dụng của nồi cơm điện là gì?</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4952723" y="691920"/>
            <a:ext cx="3389640" cy="1589314"/>
          </a:xfrm>
          <a:prstGeom prst="wedgeEllipseCallout">
            <a:avLst>
              <a:gd name="adj1" fmla="val -31992"/>
              <a:gd name="adj2" fmla="val 8633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Tớ đã đọc hướng dẫn sử dụng chiếc nồi cơm điện.</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4952723" y="691920"/>
            <a:ext cx="3433182" cy="1632856"/>
          </a:xfrm>
          <a:prstGeom prst="wedgeEllipseCallout">
            <a:avLst>
              <a:gd name="adj1" fmla="val -31992"/>
              <a:gd name="adj2" fmla="val 7994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Nồi cơm điện giúp các gia đình có một bữa cơm ngon.</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2" name="Oval Callout 11"/>
          <p:cNvSpPr/>
          <p:nvPr/>
        </p:nvSpPr>
        <p:spPr>
          <a:xfrm>
            <a:off x="103215" y="289999"/>
            <a:ext cx="4271167" cy="2291606"/>
          </a:xfrm>
          <a:prstGeom prst="wedgeEllipseCallout">
            <a:avLst>
              <a:gd name="adj1" fmla="val 20277"/>
              <a:gd name="adj2" fmla="val 6714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Điều gì cậu thấy ấn tượng nhất trong bài viết đó?</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4" name="Oval Callout 13"/>
          <p:cNvSpPr/>
          <p:nvPr/>
        </p:nvSpPr>
        <p:spPr>
          <a:xfrm>
            <a:off x="67737" y="269919"/>
            <a:ext cx="4306645" cy="2331768"/>
          </a:xfrm>
          <a:prstGeom prst="wedgeEllipseCallout">
            <a:avLst>
              <a:gd name="adj1" fmla="val 21464"/>
              <a:gd name="adj2" fmla="val 66614"/>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Còn các bạn thì sao? Hãy chia sẻ với chúng tớ nào!</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5" name="Oval Callout 14"/>
          <p:cNvSpPr/>
          <p:nvPr/>
        </p:nvSpPr>
        <p:spPr>
          <a:xfrm>
            <a:off x="4952724" y="319027"/>
            <a:ext cx="3915506" cy="2378641"/>
          </a:xfrm>
          <a:prstGeom prst="wedgeEllipseCallout">
            <a:avLst>
              <a:gd name="adj1" fmla="val -35751"/>
              <a:gd name="adj2" fmla="val 5588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Sau khi đọc xong, tớ đã biết được các bước sử dụng nồi cơm điện để nấu cơm giúp mẹ.</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2547206E-04BC-4DDF-A0C5-B36ACBC4FE3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947" b="100000" l="68486" r="99591">
                        <a14:foregroundMark x1="76489" y1="63409" x2="80809" y2="69305"/>
                        <a14:foregroundMark x1="75944" y1="76333" x2="78809" y2="97092"/>
                        <a14:foregroundMark x1="69668" y1="79725" x2="73442" y2="83037"/>
                        <a14:foregroundMark x1="78263" y1="76010" x2="84266" y2="91680"/>
                        <a14:foregroundMark x1="79172" y1="76656" x2="81673" y2="82068"/>
                        <a14:foregroundMark x1="80537" y1="81745" x2="73624" y2="80533"/>
                        <a14:foregroundMark x1="76489" y1="76494" x2="72351" y2="81745"/>
                        <a14:foregroundMark x1="72260" y1="70759" x2="72260" y2="74637"/>
                        <a14:foregroundMark x1="75580" y1="80210" x2="74625" y2="97092"/>
                        <a14:foregroundMark x1="78899" y1="82068" x2="81219" y2="98384"/>
                        <a14:foregroundMark x1="81764" y1="98384" x2="72169" y2="98223"/>
                        <a14:foregroundMark x1="80355" y1="88449" x2="82947" y2="98546"/>
                        <a14:foregroundMark x1="92860" y1="69305" x2="94952" y2="96446"/>
                        <a14:foregroundMark x1="94316" y1="74798" x2="98363" y2="83037"/>
                        <a14:foregroundMark x1="98363" y1="83037" x2="90996" y2="92488"/>
                        <a14:foregroundMark x1="90996" y1="92488" x2="92451" y2="80856"/>
                        <a14:foregroundMark x1="90086" y1="77625" x2="90450" y2="88288"/>
                        <a14:foregroundMark x1="95498" y1="74475" x2="98363" y2="79402"/>
                        <a14:foregroundMark x1="94588" y1="82391" x2="97271" y2="97254"/>
                        <a14:foregroundMark x1="90450" y1="81583" x2="91451" y2="98384"/>
                      </a14:backgroundRemoval>
                    </a14:imgEffect>
                  </a14:imgLayer>
                </a14:imgProps>
              </a:ext>
              <a:ext uri="{28A0092B-C50C-407E-A947-70E740481C1C}">
                <a14:useLocalDpi xmlns:a14="http://schemas.microsoft.com/office/drawing/2010/main" val="0"/>
              </a:ext>
            </a:extLst>
          </a:blip>
          <a:srcRect l="67550" t="54444"/>
          <a:stretch/>
        </p:blipFill>
        <p:spPr>
          <a:xfrm>
            <a:off x="2461644" y="2324776"/>
            <a:ext cx="3669172" cy="2905802"/>
          </a:xfrm>
          <a:prstGeom prst="rect">
            <a:avLst/>
          </a:prstGeom>
        </p:spPr>
      </p:pic>
    </p:spTree>
    <p:extLst>
      <p:ext uri="{BB962C8B-B14F-4D97-AF65-F5344CB8AC3E}">
        <p14:creationId xmlns:p14="http://schemas.microsoft.com/office/powerpoint/2010/main" val="28220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D3BB4B1-AF3B-41CE-8784-3409ED99CE4D}"/>
              </a:ext>
            </a:extLst>
          </p:cNvPr>
          <p:cNvSpPr txBox="1"/>
          <p:nvPr/>
        </p:nvSpPr>
        <p:spPr>
          <a:xfrm>
            <a:off x="570551" y="400051"/>
            <a:ext cx="8002899" cy="507831"/>
          </a:xfrm>
          <a:prstGeom prst="rect">
            <a:avLst/>
          </a:prstGeom>
          <a:noFill/>
        </p:spPr>
        <p:txBody>
          <a:bodyPr wrap="square" rtlCol="0">
            <a:spAutoFit/>
          </a:bodyPr>
          <a:lstStyle/>
          <a:p>
            <a:pPr algn="ctr"/>
            <a:r>
              <a:rPr lang="en-US" sz="2700" b="1" smtClean="0">
                <a:solidFill>
                  <a:srgbClr val="FF0000"/>
                </a:solidFill>
                <a:latin typeface="Times New Roman" panose="02020603050405020304" pitchFamily="18" charset="0"/>
                <a:ea typeface="Arial-Rounded" pitchFamily="34" charset="0"/>
                <a:cs typeface="Times New Roman" panose="02020603050405020304" pitchFamily="18" charset="0"/>
              </a:rPr>
              <a:t>VIẾT NHẬT </a:t>
            </a:r>
            <a:r>
              <a:rPr lang="en-US" sz="2700" b="1">
                <a:solidFill>
                  <a:srgbClr val="FF0000"/>
                </a:solidFill>
                <a:latin typeface="Times New Roman" panose="02020603050405020304" pitchFamily="18" charset="0"/>
                <a:ea typeface="Arial-Rounded" pitchFamily="34" charset="0"/>
                <a:cs typeface="Times New Roman" panose="02020603050405020304" pitchFamily="18" charset="0"/>
              </a:rPr>
              <a:t>KÍ ĐỌC SÁCH CỦA EM</a:t>
            </a:r>
            <a:endParaRPr lang="en-US" sz="270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5122" name="Picture 2" descr="Notebook Cartoon Vector Illustration Black White Stock Vector (Royalty  Free) 732356062">
            <a:extLst>
              <a:ext uri="{FF2B5EF4-FFF2-40B4-BE49-F238E27FC236}">
                <a16:creationId xmlns="" xmlns:a16="http://schemas.microsoft.com/office/drawing/2014/main" id="{34EF2433-A803-4D8F-85C6-E0A96548C6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14" b="86429" l="3226" r="98618"/>
                    </a14:imgEffect>
                  </a14:imgLayer>
                </a14:imgProps>
              </a:ext>
              <a:ext uri="{28A0092B-C50C-407E-A947-70E740481C1C}">
                <a14:useLocalDpi xmlns:a14="http://schemas.microsoft.com/office/drawing/2010/main" val="0"/>
              </a:ext>
            </a:extLst>
          </a:blip>
          <a:srcRect b="11804"/>
          <a:stretch/>
        </p:blipFill>
        <p:spPr bwMode="auto">
          <a:xfrm>
            <a:off x="2828925" y="941948"/>
            <a:ext cx="3486150" cy="39672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0020242A-5C09-4B84-B64F-EE746B7BA188}"/>
              </a:ext>
            </a:extLst>
          </p:cNvPr>
          <p:cNvPicPr>
            <a:picLocks noChangeAspect="1"/>
          </p:cNvPicPr>
          <p:nvPr/>
        </p:nvPicPr>
        <p:blipFill>
          <a:blip r:embed="rId5"/>
          <a:stretch>
            <a:fillRect/>
          </a:stretch>
        </p:blipFill>
        <p:spPr>
          <a:xfrm>
            <a:off x="3914774" y="2971800"/>
            <a:ext cx="1590104" cy="1120140"/>
          </a:xfrm>
          <a:prstGeom prst="rect">
            <a:avLst/>
          </a:prstGeom>
        </p:spPr>
      </p:pic>
      <p:pic>
        <p:nvPicPr>
          <p:cNvPr id="7" name="Picture 6">
            <a:extLst>
              <a:ext uri="{FF2B5EF4-FFF2-40B4-BE49-F238E27FC236}">
                <a16:creationId xmlns="" xmlns:a16="http://schemas.microsoft.com/office/drawing/2014/main" id="{AEC4C3A1-6DC0-40B5-AA10-8FD1FEB9142C}"/>
              </a:ext>
            </a:extLst>
          </p:cNvPr>
          <p:cNvPicPr>
            <a:picLocks noChangeAspect="1"/>
          </p:cNvPicPr>
          <p:nvPr/>
        </p:nvPicPr>
        <p:blipFill>
          <a:blip r:embed="rId6"/>
          <a:stretch>
            <a:fillRect/>
          </a:stretch>
        </p:blipFill>
        <p:spPr>
          <a:xfrm>
            <a:off x="3679882" y="1473698"/>
            <a:ext cx="2030144" cy="1545470"/>
          </a:xfrm>
          <a:prstGeom prst="rect">
            <a:avLst/>
          </a:prstGeom>
        </p:spPr>
      </p:pic>
      <p:sp>
        <p:nvSpPr>
          <p:cNvPr id="10" name="Rectangle: Rounded Corners 9">
            <a:extLst>
              <a:ext uri="{FF2B5EF4-FFF2-40B4-BE49-F238E27FC236}">
                <a16:creationId xmlns="" xmlns:a16="http://schemas.microsoft.com/office/drawing/2014/main" id="{00B7725D-E2DE-4127-B972-CF5EEDEC0E67}"/>
              </a:ext>
            </a:extLst>
          </p:cNvPr>
          <p:cNvSpPr/>
          <p:nvPr/>
        </p:nvSpPr>
        <p:spPr>
          <a:xfrm>
            <a:off x="3679882" y="1543050"/>
            <a:ext cx="2030144" cy="28575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7787611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088;p58"/>
          <p:cNvGrpSpPr/>
          <p:nvPr/>
        </p:nvGrpSpPr>
        <p:grpSpPr>
          <a:xfrm>
            <a:off x="1729590" y="426670"/>
            <a:ext cx="5698037" cy="1013510"/>
            <a:chOff x="4768425" y="1590325"/>
            <a:chExt cx="1642754" cy="2307460"/>
          </a:xfrm>
        </p:grpSpPr>
        <p:sp>
          <p:nvSpPr>
            <p:cNvPr id="4" name="Google Shape;3089;p58"/>
            <p:cNvSpPr/>
            <p:nvPr/>
          </p:nvSpPr>
          <p:spPr>
            <a:xfrm>
              <a:off x="4768425" y="1590325"/>
              <a:ext cx="1642754" cy="2307460"/>
            </a:xfrm>
            <a:custGeom>
              <a:avLst/>
              <a:gdLst/>
              <a:ahLst/>
              <a:cxnLst/>
              <a:rect l="l" t="t" r="r" b="b"/>
              <a:pathLst>
                <a:path w="52317" h="73486" extrusionOk="0">
                  <a:moveTo>
                    <a:pt x="727" y="1"/>
                  </a:moveTo>
                  <a:cubicBezTo>
                    <a:pt x="334" y="1"/>
                    <a:pt x="0" y="322"/>
                    <a:pt x="0" y="727"/>
                  </a:cubicBezTo>
                  <a:lnTo>
                    <a:pt x="0" y="72760"/>
                  </a:lnTo>
                  <a:cubicBezTo>
                    <a:pt x="0" y="73164"/>
                    <a:pt x="334" y="73486"/>
                    <a:pt x="727" y="73486"/>
                  </a:cubicBezTo>
                  <a:lnTo>
                    <a:pt x="51566" y="73486"/>
                  </a:lnTo>
                  <a:cubicBezTo>
                    <a:pt x="51971" y="73486"/>
                    <a:pt x="52305" y="73176"/>
                    <a:pt x="52317" y="72760"/>
                  </a:cubicBezTo>
                  <a:lnTo>
                    <a:pt x="52317" y="727"/>
                  </a:lnTo>
                  <a:cubicBezTo>
                    <a:pt x="52317" y="322"/>
                    <a:pt x="51983" y="1"/>
                    <a:pt x="5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90;p58"/>
            <p:cNvSpPr/>
            <p:nvPr/>
          </p:nvSpPr>
          <p:spPr>
            <a:xfrm>
              <a:off x="4894780" y="1874026"/>
              <a:ext cx="1391522" cy="1735227"/>
            </a:xfrm>
            <a:custGeom>
              <a:avLst/>
              <a:gdLst/>
              <a:ahLst/>
              <a:cxnLst/>
              <a:rect l="l" t="t" r="r" b="b"/>
              <a:pathLst>
                <a:path w="44316" h="55262" extrusionOk="0">
                  <a:moveTo>
                    <a:pt x="1656" y="1"/>
                  </a:moveTo>
                  <a:cubicBezTo>
                    <a:pt x="1385" y="1"/>
                    <a:pt x="1152" y="125"/>
                    <a:pt x="846" y="514"/>
                  </a:cubicBezTo>
                  <a:cubicBezTo>
                    <a:pt x="1" y="1586"/>
                    <a:pt x="572" y="1788"/>
                    <a:pt x="572" y="3158"/>
                  </a:cubicBezTo>
                  <a:cubicBezTo>
                    <a:pt x="572" y="4527"/>
                    <a:pt x="870" y="4527"/>
                    <a:pt x="870" y="5872"/>
                  </a:cubicBezTo>
                  <a:cubicBezTo>
                    <a:pt x="870" y="7241"/>
                    <a:pt x="572" y="7241"/>
                    <a:pt x="572" y="8599"/>
                  </a:cubicBezTo>
                  <a:cubicBezTo>
                    <a:pt x="572" y="9968"/>
                    <a:pt x="870" y="9968"/>
                    <a:pt x="870" y="11325"/>
                  </a:cubicBezTo>
                  <a:cubicBezTo>
                    <a:pt x="870" y="12695"/>
                    <a:pt x="572" y="12695"/>
                    <a:pt x="572" y="14052"/>
                  </a:cubicBezTo>
                  <a:cubicBezTo>
                    <a:pt x="572" y="15421"/>
                    <a:pt x="870" y="15421"/>
                    <a:pt x="870" y="16766"/>
                  </a:cubicBezTo>
                  <a:cubicBezTo>
                    <a:pt x="870" y="18136"/>
                    <a:pt x="572" y="18136"/>
                    <a:pt x="572" y="19493"/>
                  </a:cubicBezTo>
                  <a:cubicBezTo>
                    <a:pt x="572" y="20862"/>
                    <a:pt x="870" y="20862"/>
                    <a:pt x="870" y="22219"/>
                  </a:cubicBezTo>
                  <a:cubicBezTo>
                    <a:pt x="870" y="23589"/>
                    <a:pt x="572" y="23589"/>
                    <a:pt x="572" y="24946"/>
                  </a:cubicBezTo>
                  <a:cubicBezTo>
                    <a:pt x="572" y="26315"/>
                    <a:pt x="870" y="26315"/>
                    <a:pt x="870" y="27661"/>
                  </a:cubicBezTo>
                  <a:cubicBezTo>
                    <a:pt x="870" y="29030"/>
                    <a:pt x="572" y="29030"/>
                    <a:pt x="572" y="30387"/>
                  </a:cubicBezTo>
                  <a:cubicBezTo>
                    <a:pt x="572" y="31756"/>
                    <a:pt x="870" y="31756"/>
                    <a:pt x="870" y="33114"/>
                  </a:cubicBezTo>
                  <a:cubicBezTo>
                    <a:pt x="870" y="34483"/>
                    <a:pt x="572" y="34483"/>
                    <a:pt x="572" y="35840"/>
                  </a:cubicBezTo>
                  <a:cubicBezTo>
                    <a:pt x="572" y="37209"/>
                    <a:pt x="870" y="37209"/>
                    <a:pt x="870" y="38555"/>
                  </a:cubicBezTo>
                  <a:cubicBezTo>
                    <a:pt x="870" y="39924"/>
                    <a:pt x="572" y="39924"/>
                    <a:pt x="572" y="41281"/>
                  </a:cubicBezTo>
                  <a:cubicBezTo>
                    <a:pt x="572" y="42651"/>
                    <a:pt x="870" y="42651"/>
                    <a:pt x="870" y="44008"/>
                  </a:cubicBezTo>
                  <a:cubicBezTo>
                    <a:pt x="870" y="45377"/>
                    <a:pt x="572" y="45377"/>
                    <a:pt x="572" y="46734"/>
                  </a:cubicBezTo>
                  <a:cubicBezTo>
                    <a:pt x="572" y="48104"/>
                    <a:pt x="870" y="48104"/>
                    <a:pt x="870" y="49449"/>
                  </a:cubicBezTo>
                  <a:cubicBezTo>
                    <a:pt x="870" y="50818"/>
                    <a:pt x="572" y="50818"/>
                    <a:pt x="572" y="52176"/>
                  </a:cubicBezTo>
                  <a:cubicBezTo>
                    <a:pt x="572" y="53533"/>
                    <a:pt x="1" y="53735"/>
                    <a:pt x="846" y="54807"/>
                  </a:cubicBezTo>
                  <a:cubicBezTo>
                    <a:pt x="1114" y="55158"/>
                    <a:pt x="1322" y="55261"/>
                    <a:pt x="1548" y="55261"/>
                  </a:cubicBezTo>
                  <a:cubicBezTo>
                    <a:pt x="1874" y="55261"/>
                    <a:pt x="2237" y="55045"/>
                    <a:pt x="2870" y="55045"/>
                  </a:cubicBezTo>
                  <a:cubicBezTo>
                    <a:pt x="3942" y="55045"/>
                    <a:pt x="3942" y="54747"/>
                    <a:pt x="5013" y="54747"/>
                  </a:cubicBezTo>
                  <a:cubicBezTo>
                    <a:pt x="6085" y="54747"/>
                    <a:pt x="6085" y="55045"/>
                    <a:pt x="7156" y="55045"/>
                  </a:cubicBezTo>
                  <a:cubicBezTo>
                    <a:pt x="8228" y="55045"/>
                    <a:pt x="8228" y="54747"/>
                    <a:pt x="9300" y="54747"/>
                  </a:cubicBezTo>
                  <a:cubicBezTo>
                    <a:pt x="10371" y="54747"/>
                    <a:pt x="10371" y="55045"/>
                    <a:pt x="11443" y="55045"/>
                  </a:cubicBezTo>
                  <a:cubicBezTo>
                    <a:pt x="12514" y="55045"/>
                    <a:pt x="12514" y="54747"/>
                    <a:pt x="13586" y="54747"/>
                  </a:cubicBezTo>
                  <a:cubicBezTo>
                    <a:pt x="14657" y="54747"/>
                    <a:pt x="14657" y="55045"/>
                    <a:pt x="15729" y="55045"/>
                  </a:cubicBezTo>
                  <a:cubicBezTo>
                    <a:pt x="16801" y="55045"/>
                    <a:pt x="16801" y="54747"/>
                    <a:pt x="17872" y="54747"/>
                  </a:cubicBezTo>
                  <a:cubicBezTo>
                    <a:pt x="18944" y="54747"/>
                    <a:pt x="18944" y="55045"/>
                    <a:pt x="20015" y="55045"/>
                  </a:cubicBezTo>
                  <a:cubicBezTo>
                    <a:pt x="21087" y="55045"/>
                    <a:pt x="21087" y="54747"/>
                    <a:pt x="22158" y="54747"/>
                  </a:cubicBezTo>
                  <a:cubicBezTo>
                    <a:pt x="23230" y="54747"/>
                    <a:pt x="23230" y="55045"/>
                    <a:pt x="24301" y="55045"/>
                  </a:cubicBezTo>
                  <a:cubicBezTo>
                    <a:pt x="25373" y="55045"/>
                    <a:pt x="25373" y="54747"/>
                    <a:pt x="26445" y="54747"/>
                  </a:cubicBezTo>
                  <a:cubicBezTo>
                    <a:pt x="27516" y="54747"/>
                    <a:pt x="27516" y="55045"/>
                    <a:pt x="28588" y="55045"/>
                  </a:cubicBezTo>
                  <a:cubicBezTo>
                    <a:pt x="29659" y="55045"/>
                    <a:pt x="29659" y="54747"/>
                    <a:pt x="30731" y="54747"/>
                  </a:cubicBezTo>
                  <a:cubicBezTo>
                    <a:pt x="31802" y="54747"/>
                    <a:pt x="31802" y="55045"/>
                    <a:pt x="32874" y="55045"/>
                  </a:cubicBezTo>
                  <a:cubicBezTo>
                    <a:pt x="33946" y="55045"/>
                    <a:pt x="33946" y="54747"/>
                    <a:pt x="35017" y="54747"/>
                  </a:cubicBezTo>
                  <a:cubicBezTo>
                    <a:pt x="36089" y="54747"/>
                    <a:pt x="36089" y="55045"/>
                    <a:pt x="37160" y="55045"/>
                  </a:cubicBezTo>
                  <a:cubicBezTo>
                    <a:pt x="38232" y="55045"/>
                    <a:pt x="38232" y="54747"/>
                    <a:pt x="39303" y="54747"/>
                  </a:cubicBezTo>
                  <a:cubicBezTo>
                    <a:pt x="40375" y="54747"/>
                    <a:pt x="40375" y="55045"/>
                    <a:pt x="41446" y="55045"/>
                  </a:cubicBezTo>
                  <a:cubicBezTo>
                    <a:pt x="42077" y="55045"/>
                    <a:pt x="42439" y="55251"/>
                    <a:pt x="42764" y="55251"/>
                  </a:cubicBezTo>
                  <a:cubicBezTo>
                    <a:pt x="42992" y="55251"/>
                    <a:pt x="43201" y="55150"/>
                    <a:pt x="43471" y="54807"/>
                  </a:cubicBezTo>
                  <a:cubicBezTo>
                    <a:pt x="44316" y="53735"/>
                    <a:pt x="43732" y="53545"/>
                    <a:pt x="43732" y="52176"/>
                  </a:cubicBezTo>
                  <a:cubicBezTo>
                    <a:pt x="43732" y="50806"/>
                    <a:pt x="43435" y="50806"/>
                    <a:pt x="43435" y="49449"/>
                  </a:cubicBezTo>
                  <a:cubicBezTo>
                    <a:pt x="43435" y="48080"/>
                    <a:pt x="43732" y="48080"/>
                    <a:pt x="43732" y="46734"/>
                  </a:cubicBezTo>
                  <a:cubicBezTo>
                    <a:pt x="43732" y="45365"/>
                    <a:pt x="43435" y="45365"/>
                    <a:pt x="43435" y="44008"/>
                  </a:cubicBezTo>
                  <a:cubicBezTo>
                    <a:pt x="43435" y="42639"/>
                    <a:pt x="43732" y="42639"/>
                    <a:pt x="43732" y="41281"/>
                  </a:cubicBezTo>
                  <a:cubicBezTo>
                    <a:pt x="43732" y="39912"/>
                    <a:pt x="43435" y="39912"/>
                    <a:pt x="43435" y="38555"/>
                  </a:cubicBezTo>
                  <a:cubicBezTo>
                    <a:pt x="43435" y="37186"/>
                    <a:pt x="43732" y="37186"/>
                    <a:pt x="43732" y="35840"/>
                  </a:cubicBezTo>
                  <a:cubicBezTo>
                    <a:pt x="43732" y="34471"/>
                    <a:pt x="43435" y="34471"/>
                    <a:pt x="43435" y="33114"/>
                  </a:cubicBezTo>
                  <a:cubicBezTo>
                    <a:pt x="43435" y="31744"/>
                    <a:pt x="43732" y="31744"/>
                    <a:pt x="43732" y="30387"/>
                  </a:cubicBezTo>
                  <a:cubicBezTo>
                    <a:pt x="43732" y="29018"/>
                    <a:pt x="43435" y="29018"/>
                    <a:pt x="43435" y="27661"/>
                  </a:cubicBezTo>
                  <a:cubicBezTo>
                    <a:pt x="43435" y="26291"/>
                    <a:pt x="43732" y="26291"/>
                    <a:pt x="43732" y="24946"/>
                  </a:cubicBezTo>
                  <a:cubicBezTo>
                    <a:pt x="43732" y="23577"/>
                    <a:pt x="43435" y="23577"/>
                    <a:pt x="43435" y="22219"/>
                  </a:cubicBezTo>
                  <a:cubicBezTo>
                    <a:pt x="43435" y="20850"/>
                    <a:pt x="43732" y="20850"/>
                    <a:pt x="43732" y="19493"/>
                  </a:cubicBezTo>
                  <a:cubicBezTo>
                    <a:pt x="43732" y="18124"/>
                    <a:pt x="43435" y="18124"/>
                    <a:pt x="43435" y="16766"/>
                  </a:cubicBezTo>
                  <a:cubicBezTo>
                    <a:pt x="43435" y="15397"/>
                    <a:pt x="43732" y="15397"/>
                    <a:pt x="43732" y="14052"/>
                  </a:cubicBezTo>
                  <a:cubicBezTo>
                    <a:pt x="43732" y="12683"/>
                    <a:pt x="43435" y="12683"/>
                    <a:pt x="43435" y="11325"/>
                  </a:cubicBezTo>
                  <a:cubicBezTo>
                    <a:pt x="43435" y="9956"/>
                    <a:pt x="43732" y="9956"/>
                    <a:pt x="43732" y="8599"/>
                  </a:cubicBezTo>
                  <a:cubicBezTo>
                    <a:pt x="43732" y="7230"/>
                    <a:pt x="43435" y="7230"/>
                    <a:pt x="43435" y="5872"/>
                  </a:cubicBezTo>
                  <a:cubicBezTo>
                    <a:pt x="43435" y="4503"/>
                    <a:pt x="43732" y="4503"/>
                    <a:pt x="43732" y="3146"/>
                  </a:cubicBezTo>
                  <a:cubicBezTo>
                    <a:pt x="43732" y="1800"/>
                    <a:pt x="44316" y="1586"/>
                    <a:pt x="43471" y="514"/>
                  </a:cubicBezTo>
                  <a:cubicBezTo>
                    <a:pt x="43202" y="168"/>
                    <a:pt x="42993" y="65"/>
                    <a:pt x="42767" y="65"/>
                  </a:cubicBezTo>
                  <a:cubicBezTo>
                    <a:pt x="42441" y="65"/>
                    <a:pt x="42078" y="276"/>
                    <a:pt x="41446" y="276"/>
                  </a:cubicBezTo>
                  <a:cubicBezTo>
                    <a:pt x="40375" y="276"/>
                    <a:pt x="40375" y="574"/>
                    <a:pt x="39303" y="574"/>
                  </a:cubicBezTo>
                  <a:cubicBezTo>
                    <a:pt x="38232" y="574"/>
                    <a:pt x="38232" y="276"/>
                    <a:pt x="37160" y="276"/>
                  </a:cubicBezTo>
                  <a:cubicBezTo>
                    <a:pt x="36089" y="276"/>
                    <a:pt x="36089" y="574"/>
                    <a:pt x="35017" y="574"/>
                  </a:cubicBezTo>
                  <a:cubicBezTo>
                    <a:pt x="33946" y="574"/>
                    <a:pt x="33946" y="276"/>
                    <a:pt x="32874" y="276"/>
                  </a:cubicBezTo>
                  <a:cubicBezTo>
                    <a:pt x="31802" y="276"/>
                    <a:pt x="31802" y="574"/>
                    <a:pt x="30731" y="574"/>
                  </a:cubicBezTo>
                  <a:cubicBezTo>
                    <a:pt x="29659" y="574"/>
                    <a:pt x="29659" y="276"/>
                    <a:pt x="28588" y="276"/>
                  </a:cubicBezTo>
                  <a:cubicBezTo>
                    <a:pt x="27516" y="276"/>
                    <a:pt x="27516" y="574"/>
                    <a:pt x="26445" y="574"/>
                  </a:cubicBezTo>
                  <a:cubicBezTo>
                    <a:pt x="25373" y="574"/>
                    <a:pt x="25373" y="276"/>
                    <a:pt x="24301" y="276"/>
                  </a:cubicBezTo>
                  <a:cubicBezTo>
                    <a:pt x="23230" y="276"/>
                    <a:pt x="23230" y="574"/>
                    <a:pt x="22158" y="574"/>
                  </a:cubicBezTo>
                  <a:cubicBezTo>
                    <a:pt x="21087" y="574"/>
                    <a:pt x="21087" y="276"/>
                    <a:pt x="20015" y="276"/>
                  </a:cubicBezTo>
                  <a:cubicBezTo>
                    <a:pt x="18944" y="276"/>
                    <a:pt x="18944" y="574"/>
                    <a:pt x="17872" y="574"/>
                  </a:cubicBezTo>
                  <a:cubicBezTo>
                    <a:pt x="16801" y="574"/>
                    <a:pt x="16801" y="276"/>
                    <a:pt x="15729" y="276"/>
                  </a:cubicBezTo>
                  <a:cubicBezTo>
                    <a:pt x="14657" y="276"/>
                    <a:pt x="14657" y="574"/>
                    <a:pt x="13586" y="574"/>
                  </a:cubicBezTo>
                  <a:cubicBezTo>
                    <a:pt x="12514" y="574"/>
                    <a:pt x="12514" y="276"/>
                    <a:pt x="11443" y="276"/>
                  </a:cubicBezTo>
                  <a:cubicBezTo>
                    <a:pt x="10371" y="276"/>
                    <a:pt x="10371" y="574"/>
                    <a:pt x="9300" y="574"/>
                  </a:cubicBezTo>
                  <a:cubicBezTo>
                    <a:pt x="8228" y="574"/>
                    <a:pt x="8228" y="276"/>
                    <a:pt x="7156" y="276"/>
                  </a:cubicBezTo>
                  <a:cubicBezTo>
                    <a:pt x="6085" y="276"/>
                    <a:pt x="6085" y="574"/>
                    <a:pt x="5013" y="574"/>
                  </a:cubicBezTo>
                  <a:cubicBezTo>
                    <a:pt x="3942" y="574"/>
                    <a:pt x="3954" y="503"/>
                    <a:pt x="2894" y="276"/>
                  </a:cubicBezTo>
                  <a:cubicBezTo>
                    <a:pt x="2323" y="162"/>
                    <a:pt x="196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91;p58"/>
            <p:cNvSpPr/>
            <p:nvPr/>
          </p:nvSpPr>
          <p:spPr>
            <a:xfrm>
              <a:off x="5189379" y="1675200"/>
              <a:ext cx="51622" cy="51622"/>
            </a:xfrm>
            <a:custGeom>
              <a:avLst/>
              <a:gdLst/>
              <a:ahLst/>
              <a:cxnLst/>
              <a:rect l="l" t="t" r="r" b="b"/>
              <a:pathLst>
                <a:path w="1644" h="1644" fill="none" extrusionOk="0">
                  <a:moveTo>
                    <a:pt x="1644" y="822"/>
                  </a:moveTo>
                  <a:cubicBezTo>
                    <a:pt x="1644" y="1274"/>
                    <a:pt x="1287" y="1643"/>
                    <a:pt x="822" y="1643"/>
                  </a:cubicBezTo>
                  <a:cubicBezTo>
                    <a:pt x="382" y="1643"/>
                    <a:pt x="1" y="1286"/>
                    <a:pt x="1" y="822"/>
                  </a:cubicBezTo>
                  <a:cubicBezTo>
                    <a:pt x="1" y="381"/>
                    <a:pt x="358" y="0"/>
                    <a:pt x="822" y="0"/>
                  </a:cubicBezTo>
                  <a:cubicBezTo>
                    <a:pt x="1287" y="0"/>
                    <a:pt x="1644" y="381"/>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92;p58"/>
            <p:cNvSpPr/>
            <p:nvPr/>
          </p:nvSpPr>
          <p:spPr>
            <a:xfrm>
              <a:off x="5835065" y="1701733"/>
              <a:ext cx="51245" cy="51622"/>
            </a:xfrm>
            <a:custGeom>
              <a:avLst/>
              <a:gdLst/>
              <a:ahLst/>
              <a:cxnLst/>
              <a:rect l="l" t="t" r="r" b="b"/>
              <a:pathLst>
                <a:path w="1632" h="1644" fill="none" extrusionOk="0">
                  <a:moveTo>
                    <a:pt x="1631" y="822"/>
                  </a:moveTo>
                  <a:cubicBezTo>
                    <a:pt x="1631" y="1275"/>
                    <a:pt x="1274" y="1644"/>
                    <a:pt x="810" y="1644"/>
                  </a:cubicBezTo>
                  <a:cubicBezTo>
                    <a:pt x="369" y="1644"/>
                    <a:pt x="0" y="1287"/>
                    <a:pt x="0" y="822"/>
                  </a:cubicBezTo>
                  <a:cubicBezTo>
                    <a:pt x="0" y="382"/>
                    <a:pt x="357" y="1"/>
                    <a:pt x="810" y="1"/>
                  </a:cubicBezTo>
                  <a:cubicBezTo>
                    <a:pt x="1262" y="13"/>
                    <a:pt x="1631" y="382"/>
                    <a:pt x="1631"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93;p58"/>
            <p:cNvSpPr/>
            <p:nvPr/>
          </p:nvSpPr>
          <p:spPr>
            <a:xfrm>
              <a:off x="5365096" y="3688423"/>
              <a:ext cx="51622" cy="51622"/>
            </a:xfrm>
            <a:custGeom>
              <a:avLst/>
              <a:gdLst/>
              <a:ahLst/>
              <a:cxnLst/>
              <a:rect l="l" t="t" r="r" b="b"/>
              <a:pathLst>
                <a:path w="1644" h="1644" fill="none" extrusionOk="0">
                  <a:moveTo>
                    <a:pt x="1644" y="822"/>
                  </a:moveTo>
                  <a:cubicBezTo>
                    <a:pt x="1644" y="1274"/>
                    <a:pt x="1275" y="1643"/>
                    <a:pt x="822" y="1643"/>
                  </a:cubicBezTo>
                  <a:cubicBezTo>
                    <a:pt x="370" y="1643"/>
                    <a:pt x="1" y="1274"/>
                    <a:pt x="1" y="822"/>
                  </a:cubicBezTo>
                  <a:cubicBezTo>
                    <a:pt x="1" y="369"/>
                    <a:pt x="370" y="0"/>
                    <a:pt x="822" y="0"/>
                  </a:cubicBezTo>
                  <a:cubicBezTo>
                    <a:pt x="1275" y="0"/>
                    <a:pt x="1644" y="369"/>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94;p58"/>
            <p:cNvSpPr/>
            <p:nvPr/>
          </p:nvSpPr>
          <p:spPr>
            <a:xfrm>
              <a:off x="5519523" y="1741737"/>
              <a:ext cx="46755" cy="46755"/>
            </a:xfrm>
            <a:custGeom>
              <a:avLst/>
              <a:gdLst/>
              <a:ahLst/>
              <a:cxnLst/>
              <a:rect l="l" t="t" r="r" b="b"/>
              <a:pathLst>
                <a:path w="1489" h="1489" extrusionOk="0">
                  <a:moveTo>
                    <a:pt x="759" y="0"/>
                  </a:moveTo>
                  <a:cubicBezTo>
                    <a:pt x="752" y="0"/>
                    <a:pt x="745" y="0"/>
                    <a:pt x="738" y="1"/>
                  </a:cubicBezTo>
                  <a:cubicBezTo>
                    <a:pt x="345" y="1"/>
                    <a:pt x="0" y="322"/>
                    <a:pt x="0" y="739"/>
                  </a:cubicBezTo>
                  <a:cubicBezTo>
                    <a:pt x="0" y="1144"/>
                    <a:pt x="322" y="1489"/>
                    <a:pt x="738" y="1489"/>
                  </a:cubicBezTo>
                  <a:cubicBezTo>
                    <a:pt x="1143" y="1489"/>
                    <a:pt x="1488" y="1156"/>
                    <a:pt x="1488" y="739"/>
                  </a:cubicBezTo>
                  <a:cubicBezTo>
                    <a:pt x="1488" y="329"/>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95;p58"/>
            <p:cNvSpPr/>
            <p:nvPr/>
          </p:nvSpPr>
          <p:spPr>
            <a:xfrm>
              <a:off x="4832356" y="2445352"/>
              <a:ext cx="46755" cy="46755"/>
            </a:xfrm>
            <a:custGeom>
              <a:avLst/>
              <a:gdLst/>
              <a:ahLst/>
              <a:cxnLst/>
              <a:rect l="l" t="t" r="r" b="b"/>
              <a:pathLst>
                <a:path w="1489" h="1489" extrusionOk="0">
                  <a:moveTo>
                    <a:pt x="751" y="0"/>
                  </a:moveTo>
                  <a:cubicBezTo>
                    <a:pt x="346" y="0"/>
                    <a:pt x="0" y="334"/>
                    <a:pt x="0" y="750"/>
                  </a:cubicBezTo>
                  <a:cubicBezTo>
                    <a:pt x="0" y="1143"/>
                    <a:pt x="334" y="1488"/>
                    <a:pt x="751" y="1488"/>
                  </a:cubicBezTo>
                  <a:cubicBezTo>
                    <a:pt x="1155" y="1488"/>
                    <a:pt x="1489" y="1167"/>
                    <a:pt x="1489" y="750"/>
                  </a:cubicBezTo>
                  <a:cubicBezTo>
                    <a:pt x="1489" y="334"/>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96;p58"/>
            <p:cNvSpPr/>
            <p:nvPr/>
          </p:nvSpPr>
          <p:spPr>
            <a:xfrm>
              <a:off x="6320327" y="2840869"/>
              <a:ext cx="46755" cy="46786"/>
            </a:xfrm>
            <a:custGeom>
              <a:avLst/>
              <a:gdLst/>
              <a:ahLst/>
              <a:cxnLst/>
              <a:rect l="l" t="t" r="r" b="b"/>
              <a:pathLst>
                <a:path w="1489" h="1490" extrusionOk="0">
                  <a:moveTo>
                    <a:pt x="771" y="1"/>
                  </a:moveTo>
                  <a:cubicBezTo>
                    <a:pt x="764" y="1"/>
                    <a:pt x="757" y="1"/>
                    <a:pt x="750" y="1"/>
                  </a:cubicBezTo>
                  <a:cubicBezTo>
                    <a:pt x="346" y="1"/>
                    <a:pt x="0" y="346"/>
                    <a:pt x="0" y="739"/>
                  </a:cubicBezTo>
                  <a:cubicBezTo>
                    <a:pt x="0" y="1144"/>
                    <a:pt x="334" y="1489"/>
                    <a:pt x="750" y="1489"/>
                  </a:cubicBezTo>
                  <a:cubicBezTo>
                    <a:pt x="1155" y="1489"/>
                    <a:pt x="1489" y="1156"/>
                    <a:pt x="1489" y="739"/>
                  </a:cubicBezTo>
                  <a:cubicBezTo>
                    <a:pt x="1489" y="330"/>
                    <a:pt x="1155"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97;p58"/>
            <p:cNvSpPr/>
            <p:nvPr/>
          </p:nvSpPr>
          <p:spPr>
            <a:xfrm>
              <a:off x="4981540" y="3736277"/>
              <a:ext cx="46755" cy="46755"/>
            </a:xfrm>
            <a:custGeom>
              <a:avLst/>
              <a:gdLst/>
              <a:ahLst/>
              <a:cxnLst/>
              <a:rect l="l" t="t" r="r" b="b"/>
              <a:pathLst>
                <a:path w="1489" h="1489" extrusionOk="0">
                  <a:moveTo>
                    <a:pt x="750" y="0"/>
                  </a:moveTo>
                  <a:cubicBezTo>
                    <a:pt x="345" y="0"/>
                    <a:pt x="0" y="322"/>
                    <a:pt x="0" y="739"/>
                  </a:cubicBezTo>
                  <a:cubicBezTo>
                    <a:pt x="0" y="1143"/>
                    <a:pt x="345" y="1489"/>
                    <a:pt x="750" y="1489"/>
                  </a:cubicBezTo>
                  <a:cubicBezTo>
                    <a:pt x="1143" y="1489"/>
                    <a:pt x="1488" y="1155"/>
                    <a:pt x="1488" y="739"/>
                  </a:cubicBezTo>
                  <a:cubicBezTo>
                    <a:pt x="1488" y="322"/>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98;p58"/>
            <p:cNvSpPr/>
            <p:nvPr/>
          </p:nvSpPr>
          <p:spPr>
            <a:xfrm>
              <a:off x="6320327" y="3748241"/>
              <a:ext cx="46755" cy="46755"/>
            </a:xfrm>
            <a:custGeom>
              <a:avLst/>
              <a:gdLst/>
              <a:ahLst/>
              <a:cxnLst/>
              <a:rect l="l" t="t" r="r" b="b"/>
              <a:pathLst>
                <a:path w="1489" h="1489" extrusionOk="0">
                  <a:moveTo>
                    <a:pt x="750" y="0"/>
                  </a:moveTo>
                  <a:cubicBezTo>
                    <a:pt x="346" y="0"/>
                    <a:pt x="0" y="334"/>
                    <a:pt x="0" y="750"/>
                  </a:cubicBezTo>
                  <a:cubicBezTo>
                    <a:pt x="0" y="1155"/>
                    <a:pt x="334" y="1489"/>
                    <a:pt x="750" y="1489"/>
                  </a:cubicBezTo>
                  <a:cubicBezTo>
                    <a:pt x="1155" y="1489"/>
                    <a:pt x="1489" y="1167"/>
                    <a:pt x="1489" y="750"/>
                  </a:cubicBezTo>
                  <a:cubicBezTo>
                    <a:pt x="1489" y="334"/>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99;p58"/>
            <p:cNvSpPr/>
            <p:nvPr/>
          </p:nvSpPr>
          <p:spPr>
            <a:xfrm>
              <a:off x="4900401" y="1767171"/>
              <a:ext cx="46755" cy="46755"/>
            </a:xfrm>
            <a:custGeom>
              <a:avLst/>
              <a:gdLst/>
              <a:ahLst/>
              <a:cxnLst/>
              <a:rect l="l" t="t" r="r" b="b"/>
              <a:pathLst>
                <a:path w="1489" h="1489" extrusionOk="0">
                  <a:moveTo>
                    <a:pt x="739" y="0"/>
                  </a:moveTo>
                  <a:cubicBezTo>
                    <a:pt x="322" y="0"/>
                    <a:pt x="0" y="334"/>
                    <a:pt x="0" y="750"/>
                  </a:cubicBezTo>
                  <a:cubicBezTo>
                    <a:pt x="0" y="1167"/>
                    <a:pt x="322" y="1489"/>
                    <a:pt x="739" y="1489"/>
                  </a:cubicBezTo>
                  <a:cubicBezTo>
                    <a:pt x="1155" y="1489"/>
                    <a:pt x="1489" y="1167"/>
                    <a:pt x="1489" y="750"/>
                  </a:cubicBezTo>
                  <a:cubicBezTo>
                    <a:pt x="1489" y="334"/>
                    <a:pt x="1155"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00;p58"/>
            <p:cNvSpPr/>
            <p:nvPr/>
          </p:nvSpPr>
          <p:spPr>
            <a:xfrm>
              <a:off x="6170390" y="1675953"/>
              <a:ext cx="46786" cy="46755"/>
            </a:xfrm>
            <a:custGeom>
              <a:avLst/>
              <a:gdLst/>
              <a:ahLst/>
              <a:cxnLst/>
              <a:rect l="l" t="t" r="r" b="b"/>
              <a:pathLst>
                <a:path w="1490" h="1489" extrusionOk="0">
                  <a:moveTo>
                    <a:pt x="751" y="0"/>
                  </a:moveTo>
                  <a:cubicBezTo>
                    <a:pt x="346" y="0"/>
                    <a:pt x="1" y="334"/>
                    <a:pt x="1" y="738"/>
                  </a:cubicBezTo>
                  <a:cubicBezTo>
                    <a:pt x="1" y="1143"/>
                    <a:pt x="346" y="1488"/>
                    <a:pt x="751" y="1488"/>
                  </a:cubicBezTo>
                  <a:cubicBezTo>
                    <a:pt x="1144" y="1488"/>
                    <a:pt x="1489" y="1155"/>
                    <a:pt x="1489" y="738"/>
                  </a:cubicBezTo>
                  <a:cubicBezTo>
                    <a:pt x="1489" y="322"/>
                    <a:pt x="1144"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1;p58"/>
            <p:cNvSpPr/>
            <p:nvPr/>
          </p:nvSpPr>
          <p:spPr>
            <a:xfrm>
              <a:off x="6324817" y="2280847"/>
              <a:ext cx="46755" cy="46755"/>
            </a:xfrm>
            <a:custGeom>
              <a:avLst/>
              <a:gdLst/>
              <a:ahLst/>
              <a:cxnLst/>
              <a:rect l="l" t="t" r="r" b="b"/>
              <a:pathLst>
                <a:path w="1489" h="1489" extrusionOk="0">
                  <a:moveTo>
                    <a:pt x="759" y="0"/>
                  </a:moveTo>
                  <a:cubicBezTo>
                    <a:pt x="752" y="0"/>
                    <a:pt x="745" y="0"/>
                    <a:pt x="738" y="0"/>
                  </a:cubicBezTo>
                  <a:cubicBezTo>
                    <a:pt x="334" y="0"/>
                    <a:pt x="0" y="346"/>
                    <a:pt x="0" y="751"/>
                  </a:cubicBezTo>
                  <a:cubicBezTo>
                    <a:pt x="0" y="1155"/>
                    <a:pt x="322" y="1489"/>
                    <a:pt x="738" y="1489"/>
                  </a:cubicBezTo>
                  <a:cubicBezTo>
                    <a:pt x="1143" y="1489"/>
                    <a:pt x="1488" y="1167"/>
                    <a:pt x="1488" y="751"/>
                  </a:cubicBezTo>
                  <a:cubicBezTo>
                    <a:pt x="1488" y="341"/>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02;p58"/>
            <p:cNvSpPr/>
            <p:nvPr/>
          </p:nvSpPr>
          <p:spPr>
            <a:xfrm>
              <a:off x="4832356" y="3151197"/>
              <a:ext cx="46755" cy="46755"/>
            </a:xfrm>
            <a:custGeom>
              <a:avLst/>
              <a:gdLst/>
              <a:ahLst/>
              <a:cxnLst/>
              <a:rect l="l" t="t" r="r" b="b"/>
              <a:pathLst>
                <a:path w="1489" h="1489" extrusionOk="0">
                  <a:moveTo>
                    <a:pt x="751" y="0"/>
                  </a:moveTo>
                  <a:cubicBezTo>
                    <a:pt x="346" y="0"/>
                    <a:pt x="0" y="345"/>
                    <a:pt x="0" y="738"/>
                  </a:cubicBezTo>
                  <a:cubicBezTo>
                    <a:pt x="0" y="1143"/>
                    <a:pt x="334" y="1488"/>
                    <a:pt x="751" y="1488"/>
                  </a:cubicBezTo>
                  <a:cubicBezTo>
                    <a:pt x="1155" y="1488"/>
                    <a:pt x="1489" y="1155"/>
                    <a:pt x="1489" y="738"/>
                  </a:cubicBezTo>
                  <a:cubicBezTo>
                    <a:pt x="1489" y="322"/>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03;p58"/>
            <p:cNvSpPr/>
            <p:nvPr/>
          </p:nvSpPr>
          <p:spPr>
            <a:xfrm>
              <a:off x="5705319" y="3726920"/>
              <a:ext cx="46755" cy="46755"/>
            </a:xfrm>
            <a:custGeom>
              <a:avLst/>
              <a:gdLst/>
              <a:ahLst/>
              <a:cxnLst/>
              <a:rect l="l" t="t" r="r" b="b"/>
              <a:pathLst>
                <a:path w="1489" h="1489" extrusionOk="0">
                  <a:moveTo>
                    <a:pt x="751" y="1"/>
                  </a:moveTo>
                  <a:cubicBezTo>
                    <a:pt x="334" y="1"/>
                    <a:pt x="1" y="334"/>
                    <a:pt x="1" y="739"/>
                  </a:cubicBezTo>
                  <a:cubicBezTo>
                    <a:pt x="1" y="1156"/>
                    <a:pt x="334" y="1489"/>
                    <a:pt x="751" y="1489"/>
                  </a:cubicBezTo>
                  <a:cubicBezTo>
                    <a:pt x="1155" y="1489"/>
                    <a:pt x="1489" y="1156"/>
                    <a:pt x="1489" y="739"/>
                  </a:cubicBezTo>
                  <a:cubicBezTo>
                    <a:pt x="1489" y="334"/>
                    <a:pt x="1155"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2423160" y="674370"/>
            <a:ext cx="4309110"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TÊN ĐỒ DÙNG</a:t>
            </a:r>
            <a:endParaRPr lang="en-US" sz="2400" b="1">
              <a:latin typeface="Times New Roman" panose="02020603050405020304" pitchFamily="18" charset="0"/>
              <a:cs typeface="Times New Roman" panose="02020603050405020304" pitchFamily="18" charset="0"/>
            </a:endParaRPr>
          </a:p>
        </p:txBody>
      </p:sp>
      <p:grpSp>
        <p:nvGrpSpPr>
          <p:cNvPr id="20" name="Google Shape;3088;p58"/>
          <p:cNvGrpSpPr/>
          <p:nvPr/>
        </p:nvGrpSpPr>
        <p:grpSpPr>
          <a:xfrm>
            <a:off x="1729590" y="1815735"/>
            <a:ext cx="3584853" cy="876366"/>
            <a:chOff x="4768425" y="1590325"/>
            <a:chExt cx="1642754" cy="2307460"/>
          </a:xfrm>
        </p:grpSpPr>
        <p:sp>
          <p:nvSpPr>
            <p:cNvPr id="21" name="Google Shape;3089;p58"/>
            <p:cNvSpPr/>
            <p:nvPr/>
          </p:nvSpPr>
          <p:spPr>
            <a:xfrm>
              <a:off x="4768425" y="1590325"/>
              <a:ext cx="1642754" cy="2307460"/>
            </a:xfrm>
            <a:custGeom>
              <a:avLst/>
              <a:gdLst/>
              <a:ahLst/>
              <a:cxnLst/>
              <a:rect l="l" t="t" r="r" b="b"/>
              <a:pathLst>
                <a:path w="52317" h="73486" extrusionOk="0">
                  <a:moveTo>
                    <a:pt x="727" y="1"/>
                  </a:moveTo>
                  <a:cubicBezTo>
                    <a:pt x="334" y="1"/>
                    <a:pt x="0" y="322"/>
                    <a:pt x="0" y="727"/>
                  </a:cubicBezTo>
                  <a:lnTo>
                    <a:pt x="0" y="72760"/>
                  </a:lnTo>
                  <a:cubicBezTo>
                    <a:pt x="0" y="73164"/>
                    <a:pt x="334" y="73486"/>
                    <a:pt x="727" y="73486"/>
                  </a:cubicBezTo>
                  <a:lnTo>
                    <a:pt x="51566" y="73486"/>
                  </a:lnTo>
                  <a:cubicBezTo>
                    <a:pt x="51971" y="73486"/>
                    <a:pt x="52305" y="73176"/>
                    <a:pt x="52317" y="72760"/>
                  </a:cubicBezTo>
                  <a:lnTo>
                    <a:pt x="52317" y="727"/>
                  </a:lnTo>
                  <a:cubicBezTo>
                    <a:pt x="52317" y="322"/>
                    <a:pt x="51983" y="1"/>
                    <a:pt x="5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90;p58"/>
            <p:cNvSpPr/>
            <p:nvPr/>
          </p:nvSpPr>
          <p:spPr>
            <a:xfrm>
              <a:off x="4894780" y="1874026"/>
              <a:ext cx="1391522" cy="1735227"/>
            </a:xfrm>
            <a:custGeom>
              <a:avLst/>
              <a:gdLst/>
              <a:ahLst/>
              <a:cxnLst/>
              <a:rect l="l" t="t" r="r" b="b"/>
              <a:pathLst>
                <a:path w="44316" h="55262" extrusionOk="0">
                  <a:moveTo>
                    <a:pt x="1656" y="1"/>
                  </a:moveTo>
                  <a:cubicBezTo>
                    <a:pt x="1385" y="1"/>
                    <a:pt x="1152" y="125"/>
                    <a:pt x="846" y="514"/>
                  </a:cubicBezTo>
                  <a:cubicBezTo>
                    <a:pt x="1" y="1586"/>
                    <a:pt x="572" y="1788"/>
                    <a:pt x="572" y="3158"/>
                  </a:cubicBezTo>
                  <a:cubicBezTo>
                    <a:pt x="572" y="4527"/>
                    <a:pt x="870" y="4527"/>
                    <a:pt x="870" y="5872"/>
                  </a:cubicBezTo>
                  <a:cubicBezTo>
                    <a:pt x="870" y="7241"/>
                    <a:pt x="572" y="7241"/>
                    <a:pt x="572" y="8599"/>
                  </a:cubicBezTo>
                  <a:cubicBezTo>
                    <a:pt x="572" y="9968"/>
                    <a:pt x="870" y="9968"/>
                    <a:pt x="870" y="11325"/>
                  </a:cubicBezTo>
                  <a:cubicBezTo>
                    <a:pt x="870" y="12695"/>
                    <a:pt x="572" y="12695"/>
                    <a:pt x="572" y="14052"/>
                  </a:cubicBezTo>
                  <a:cubicBezTo>
                    <a:pt x="572" y="15421"/>
                    <a:pt x="870" y="15421"/>
                    <a:pt x="870" y="16766"/>
                  </a:cubicBezTo>
                  <a:cubicBezTo>
                    <a:pt x="870" y="18136"/>
                    <a:pt x="572" y="18136"/>
                    <a:pt x="572" y="19493"/>
                  </a:cubicBezTo>
                  <a:cubicBezTo>
                    <a:pt x="572" y="20862"/>
                    <a:pt x="870" y="20862"/>
                    <a:pt x="870" y="22219"/>
                  </a:cubicBezTo>
                  <a:cubicBezTo>
                    <a:pt x="870" y="23589"/>
                    <a:pt x="572" y="23589"/>
                    <a:pt x="572" y="24946"/>
                  </a:cubicBezTo>
                  <a:cubicBezTo>
                    <a:pt x="572" y="26315"/>
                    <a:pt x="870" y="26315"/>
                    <a:pt x="870" y="27661"/>
                  </a:cubicBezTo>
                  <a:cubicBezTo>
                    <a:pt x="870" y="29030"/>
                    <a:pt x="572" y="29030"/>
                    <a:pt x="572" y="30387"/>
                  </a:cubicBezTo>
                  <a:cubicBezTo>
                    <a:pt x="572" y="31756"/>
                    <a:pt x="870" y="31756"/>
                    <a:pt x="870" y="33114"/>
                  </a:cubicBezTo>
                  <a:cubicBezTo>
                    <a:pt x="870" y="34483"/>
                    <a:pt x="572" y="34483"/>
                    <a:pt x="572" y="35840"/>
                  </a:cubicBezTo>
                  <a:cubicBezTo>
                    <a:pt x="572" y="37209"/>
                    <a:pt x="870" y="37209"/>
                    <a:pt x="870" y="38555"/>
                  </a:cubicBezTo>
                  <a:cubicBezTo>
                    <a:pt x="870" y="39924"/>
                    <a:pt x="572" y="39924"/>
                    <a:pt x="572" y="41281"/>
                  </a:cubicBezTo>
                  <a:cubicBezTo>
                    <a:pt x="572" y="42651"/>
                    <a:pt x="870" y="42651"/>
                    <a:pt x="870" y="44008"/>
                  </a:cubicBezTo>
                  <a:cubicBezTo>
                    <a:pt x="870" y="45377"/>
                    <a:pt x="572" y="45377"/>
                    <a:pt x="572" y="46734"/>
                  </a:cubicBezTo>
                  <a:cubicBezTo>
                    <a:pt x="572" y="48104"/>
                    <a:pt x="870" y="48104"/>
                    <a:pt x="870" y="49449"/>
                  </a:cubicBezTo>
                  <a:cubicBezTo>
                    <a:pt x="870" y="50818"/>
                    <a:pt x="572" y="50818"/>
                    <a:pt x="572" y="52176"/>
                  </a:cubicBezTo>
                  <a:cubicBezTo>
                    <a:pt x="572" y="53533"/>
                    <a:pt x="1" y="53735"/>
                    <a:pt x="846" y="54807"/>
                  </a:cubicBezTo>
                  <a:cubicBezTo>
                    <a:pt x="1114" y="55158"/>
                    <a:pt x="1322" y="55261"/>
                    <a:pt x="1548" y="55261"/>
                  </a:cubicBezTo>
                  <a:cubicBezTo>
                    <a:pt x="1874" y="55261"/>
                    <a:pt x="2237" y="55045"/>
                    <a:pt x="2870" y="55045"/>
                  </a:cubicBezTo>
                  <a:cubicBezTo>
                    <a:pt x="3942" y="55045"/>
                    <a:pt x="3942" y="54747"/>
                    <a:pt x="5013" y="54747"/>
                  </a:cubicBezTo>
                  <a:cubicBezTo>
                    <a:pt x="6085" y="54747"/>
                    <a:pt x="6085" y="55045"/>
                    <a:pt x="7156" y="55045"/>
                  </a:cubicBezTo>
                  <a:cubicBezTo>
                    <a:pt x="8228" y="55045"/>
                    <a:pt x="8228" y="54747"/>
                    <a:pt x="9300" y="54747"/>
                  </a:cubicBezTo>
                  <a:cubicBezTo>
                    <a:pt x="10371" y="54747"/>
                    <a:pt x="10371" y="55045"/>
                    <a:pt x="11443" y="55045"/>
                  </a:cubicBezTo>
                  <a:cubicBezTo>
                    <a:pt x="12514" y="55045"/>
                    <a:pt x="12514" y="54747"/>
                    <a:pt x="13586" y="54747"/>
                  </a:cubicBezTo>
                  <a:cubicBezTo>
                    <a:pt x="14657" y="54747"/>
                    <a:pt x="14657" y="55045"/>
                    <a:pt x="15729" y="55045"/>
                  </a:cubicBezTo>
                  <a:cubicBezTo>
                    <a:pt x="16801" y="55045"/>
                    <a:pt x="16801" y="54747"/>
                    <a:pt x="17872" y="54747"/>
                  </a:cubicBezTo>
                  <a:cubicBezTo>
                    <a:pt x="18944" y="54747"/>
                    <a:pt x="18944" y="55045"/>
                    <a:pt x="20015" y="55045"/>
                  </a:cubicBezTo>
                  <a:cubicBezTo>
                    <a:pt x="21087" y="55045"/>
                    <a:pt x="21087" y="54747"/>
                    <a:pt x="22158" y="54747"/>
                  </a:cubicBezTo>
                  <a:cubicBezTo>
                    <a:pt x="23230" y="54747"/>
                    <a:pt x="23230" y="55045"/>
                    <a:pt x="24301" y="55045"/>
                  </a:cubicBezTo>
                  <a:cubicBezTo>
                    <a:pt x="25373" y="55045"/>
                    <a:pt x="25373" y="54747"/>
                    <a:pt x="26445" y="54747"/>
                  </a:cubicBezTo>
                  <a:cubicBezTo>
                    <a:pt x="27516" y="54747"/>
                    <a:pt x="27516" y="55045"/>
                    <a:pt x="28588" y="55045"/>
                  </a:cubicBezTo>
                  <a:cubicBezTo>
                    <a:pt x="29659" y="55045"/>
                    <a:pt x="29659" y="54747"/>
                    <a:pt x="30731" y="54747"/>
                  </a:cubicBezTo>
                  <a:cubicBezTo>
                    <a:pt x="31802" y="54747"/>
                    <a:pt x="31802" y="55045"/>
                    <a:pt x="32874" y="55045"/>
                  </a:cubicBezTo>
                  <a:cubicBezTo>
                    <a:pt x="33946" y="55045"/>
                    <a:pt x="33946" y="54747"/>
                    <a:pt x="35017" y="54747"/>
                  </a:cubicBezTo>
                  <a:cubicBezTo>
                    <a:pt x="36089" y="54747"/>
                    <a:pt x="36089" y="55045"/>
                    <a:pt x="37160" y="55045"/>
                  </a:cubicBezTo>
                  <a:cubicBezTo>
                    <a:pt x="38232" y="55045"/>
                    <a:pt x="38232" y="54747"/>
                    <a:pt x="39303" y="54747"/>
                  </a:cubicBezTo>
                  <a:cubicBezTo>
                    <a:pt x="40375" y="54747"/>
                    <a:pt x="40375" y="55045"/>
                    <a:pt x="41446" y="55045"/>
                  </a:cubicBezTo>
                  <a:cubicBezTo>
                    <a:pt x="42077" y="55045"/>
                    <a:pt x="42439" y="55251"/>
                    <a:pt x="42764" y="55251"/>
                  </a:cubicBezTo>
                  <a:cubicBezTo>
                    <a:pt x="42992" y="55251"/>
                    <a:pt x="43201" y="55150"/>
                    <a:pt x="43471" y="54807"/>
                  </a:cubicBezTo>
                  <a:cubicBezTo>
                    <a:pt x="44316" y="53735"/>
                    <a:pt x="43732" y="53545"/>
                    <a:pt x="43732" y="52176"/>
                  </a:cubicBezTo>
                  <a:cubicBezTo>
                    <a:pt x="43732" y="50806"/>
                    <a:pt x="43435" y="50806"/>
                    <a:pt x="43435" y="49449"/>
                  </a:cubicBezTo>
                  <a:cubicBezTo>
                    <a:pt x="43435" y="48080"/>
                    <a:pt x="43732" y="48080"/>
                    <a:pt x="43732" y="46734"/>
                  </a:cubicBezTo>
                  <a:cubicBezTo>
                    <a:pt x="43732" y="45365"/>
                    <a:pt x="43435" y="45365"/>
                    <a:pt x="43435" y="44008"/>
                  </a:cubicBezTo>
                  <a:cubicBezTo>
                    <a:pt x="43435" y="42639"/>
                    <a:pt x="43732" y="42639"/>
                    <a:pt x="43732" y="41281"/>
                  </a:cubicBezTo>
                  <a:cubicBezTo>
                    <a:pt x="43732" y="39912"/>
                    <a:pt x="43435" y="39912"/>
                    <a:pt x="43435" y="38555"/>
                  </a:cubicBezTo>
                  <a:cubicBezTo>
                    <a:pt x="43435" y="37186"/>
                    <a:pt x="43732" y="37186"/>
                    <a:pt x="43732" y="35840"/>
                  </a:cubicBezTo>
                  <a:cubicBezTo>
                    <a:pt x="43732" y="34471"/>
                    <a:pt x="43435" y="34471"/>
                    <a:pt x="43435" y="33114"/>
                  </a:cubicBezTo>
                  <a:cubicBezTo>
                    <a:pt x="43435" y="31744"/>
                    <a:pt x="43732" y="31744"/>
                    <a:pt x="43732" y="30387"/>
                  </a:cubicBezTo>
                  <a:cubicBezTo>
                    <a:pt x="43732" y="29018"/>
                    <a:pt x="43435" y="29018"/>
                    <a:pt x="43435" y="27661"/>
                  </a:cubicBezTo>
                  <a:cubicBezTo>
                    <a:pt x="43435" y="26291"/>
                    <a:pt x="43732" y="26291"/>
                    <a:pt x="43732" y="24946"/>
                  </a:cubicBezTo>
                  <a:cubicBezTo>
                    <a:pt x="43732" y="23577"/>
                    <a:pt x="43435" y="23577"/>
                    <a:pt x="43435" y="22219"/>
                  </a:cubicBezTo>
                  <a:cubicBezTo>
                    <a:pt x="43435" y="20850"/>
                    <a:pt x="43732" y="20850"/>
                    <a:pt x="43732" y="19493"/>
                  </a:cubicBezTo>
                  <a:cubicBezTo>
                    <a:pt x="43732" y="18124"/>
                    <a:pt x="43435" y="18124"/>
                    <a:pt x="43435" y="16766"/>
                  </a:cubicBezTo>
                  <a:cubicBezTo>
                    <a:pt x="43435" y="15397"/>
                    <a:pt x="43732" y="15397"/>
                    <a:pt x="43732" y="14052"/>
                  </a:cubicBezTo>
                  <a:cubicBezTo>
                    <a:pt x="43732" y="12683"/>
                    <a:pt x="43435" y="12683"/>
                    <a:pt x="43435" y="11325"/>
                  </a:cubicBezTo>
                  <a:cubicBezTo>
                    <a:pt x="43435" y="9956"/>
                    <a:pt x="43732" y="9956"/>
                    <a:pt x="43732" y="8599"/>
                  </a:cubicBezTo>
                  <a:cubicBezTo>
                    <a:pt x="43732" y="7230"/>
                    <a:pt x="43435" y="7230"/>
                    <a:pt x="43435" y="5872"/>
                  </a:cubicBezTo>
                  <a:cubicBezTo>
                    <a:pt x="43435" y="4503"/>
                    <a:pt x="43732" y="4503"/>
                    <a:pt x="43732" y="3146"/>
                  </a:cubicBezTo>
                  <a:cubicBezTo>
                    <a:pt x="43732" y="1800"/>
                    <a:pt x="44316" y="1586"/>
                    <a:pt x="43471" y="514"/>
                  </a:cubicBezTo>
                  <a:cubicBezTo>
                    <a:pt x="43202" y="168"/>
                    <a:pt x="42993" y="65"/>
                    <a:pt x="42767" y="65"/>
                  </a:cubicBezTo>
                  <a:cubicBezTo>
                    <a:pt x="42441" y="65"/>
                    <a:pt x="42078" y="276"/>
                    <a:pt x="41446" y="276"/>
                  </a:cubicBezTo>
                  <a:cubicBezTo>
                    <a:pt x="40375" y="276"/>
                    <a:pt x="40375" y="574"/>
                    <a:pt x="39303" y="574"/>
                  </a:cubicBezTo>
                  <a:cubicBezTo>
                    <a:pt x="38232" y="574"/>
                    <a:pt x="38232" y="276"/>
                    <a:pt x="37160" y="276"/>
                  </a:cubicBezTo>
                  <a:cubicBezTo>
                    <a:pt x="36089" y="276"/>
                    <a:pt x="36089" y="574"/>
                    <a:pt x="35017" y="574"/>
                  </a:cubicBezTo>
                  <a:cubicBezTo>
                    <a:pt x="33946" y="574"/>
                    <a:pt x="33946" y="276"/>
                    <a:pt x="32874" y="276"/>
                  </a:cubicBezTo>
                  <a:cubicBezTo>
                    <a:pt x="31802" y="276"/>
                    <a:pt x="31802" y="574"/>
                    <a:pt x="30731" y="574"/>
                  </a:cubicBezTo>
                  <a:cubicBezTo>
                    <a:pt x="29659" y="574"/>
                    <a:pt x="29659" y="276"/>
                    <a:pt x="28588" y="276"/>
                  </a:cubicBezTo>
                  <a:cubicBezTo>
                    <a:pt x="27516" y="276"/>
                    <a:pt x="27516" y="574"/>
                    <a:pt x="26445" y="574"/>
                  </a:cubicBezTo>
                  <a:cubicBezTo>
                    <a:pt x="25373" y="574"/>
                    <a:pt x="25373" y="276"/>
                    <a:pt x="24301" y="276"/>
                  </a:cubicBezTo>
                  <a:cubicBezTo>
                    <a:pt x="23230" y="276"/>
                    <a:pt x="23230" y="574"/>
                    <a:pt x="22158" y="574"/>
                  </a:cubicBezTo>
                  <a:cubicBezTo>
                    <a:pt x="21087" y="574"/>
                    <a:pt x="21087" y="276"/>
                    <a:pt x="20015" y="276"/>
                  </a:cubicBezTo>
                  <a:cubicBezTo>
                    <a:pt x="18944" y="276"/>
                    <a:pt x="18944" y="574"/>
                    <a:pt x="17872" y="574"/>
                  </a:cubicBezTo>
                  <a:cubicBezTo>
                    <a:pt x="16801" y="574"/>
                    <a:pt x="16801" y="276"/>
                    <a:pt x="15729" y="276"/>
                  </a:cubicBezTo>
                  <a:cubicBezTo>
                    <a:pt x="14657" y="276"/>
                    <a:pt x="14657" y="574"/>
                    <a:pt x="13586" y="574"/>
                  </a:cubicBezTo>
                  <a:cubicBezTo>
                    <a:pt x="12514" y="574"/>
                    <a:pt x="12514" y="276"/>
                    <a:pt x="11443" y="276"/>
                  </a:cubicBezTo>
                  <a:cubicBezTo>
                    <a:pt x="10371" y="276"/>
                    <a:pt x="10371" y="574"/>
                    <a:pt x="9300" y="574"/>
                  </a:cubicBezTo>
                  <a:cubicBezTo>
                    <a:pt x="8228" y="574"/>
                    <a:pt x="8228" y="276"/>
                    <a:pt x="7156" y="276"/>
                  </a:cubicBezTo>
                  <a:cubicBezTo>
                    <a:pt x="6085" y="276"/>
                    <a:pt x="6085" y="574"/>
                    <a:pt x="5013" y="574"/>
                  </a:cubicBezTo>
                  <a:cubicBezTo>
                    <a:pt x="3942" y="574"/>
                    <a:pt x="3954" y="503"/>
                    <a:pt x="2894" y="276"/>
                  </a:cubicBezTo>
                  <a:cubicBezTo>
                    <a:pt x="2323" y="162"/>
                    <a:pt x="196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91;p58"/>
            <p:cNvSpPr/>
            <p:nvPr/>
          </p:nvSpPr>
          <p:spPr>
            <a:xfrm>
              <a:off x="5189379" y="1675200"/>
              <a:ext cx="51622" cy="51622"/>
            </a:xfrm>
            <a:custGeom>
              <a:avLst/>
              <a:gdLst/>
              <a:ahLst/>
              <a:cxnLst/>
              <a:rect l="l" t="t" r="r" b="b"/>
              <a:pathLst>
                <a:path w="1644" h="1644" fill="none" extrusionOk="0">
                  <a:moveTo>
                    <a:pt x="1644" y="822"/>
                  </a:moveTo>
                  <a:cubicBezTo>
                    <a:pt x="1644" y="1274"/>
                    <a:pt x="1287" y="1643"/>
                    <a:pt x="822" y="1643"/>
                  </a:cubicBezTo>
                  <a:cubicBezTo>
                    <a:pt x="382" y="1643"/>
                    <a:pt x="1" y="1286"/>
                    <a:pt x="1" y="822"/>
                  </a:cubicBezTo>
                  <a:cubicBezTo>
                    <a:pt x="1" y="381"/>
                    <a:pt x="358" y="0"/>
                    <a:pt x="822" y="0"/>
                  </a:cubicBezTo>
                  <a:cubicBezTo>
                    <a:pt x="1287" y="0"/>
                    <a:pt x="1644" y="381"/>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92;p58"/>
            <p:cNvSpPr/>
            <p:nvPr/>
          </p:nvSpPr>
          <p:spPr>
            <a:xfrm>
              <a:off x="5835065" y="1701733"/>
              <a:ext cx="51245" cy="51622"/>
            </a:xfrm>
            <a:custGeom>
              <a:avLst/>
              <a:gdLst/>
              <a:ahLst/>
              <a:cxnLst/>
              <a:rect l="l" t="t" r="r" b="b"/>
              <a:pathLst>
                <a:path w="1632" h="1644" fill="none" extrusionOk="0">
                  <a:moveTo>
                    <a:pt x="1631" y="822"/>
                  </a:moveTo>
                  <a:cubicBezTo>
                    <a:pt x="1631" y="1275"/>
                    <a:pt x="1274" y="1644"/>
                    <a:pt x="810" y="1644"/>
                  </a:cubicBezTo>
                  <a:cubicBezTo>
                    <a:pt x="369" y="1644"/>
                    <a:pt x="0" y="1287"/>
                    <a:pt x="0" y="822"/>
                  </a:cubicBezTo>
                  <a:cubicBezTo>
                    <a:pt x="0" y="382"/>
                    <a:pt x="357" y="1"/>
                    <a:pt x="810" y="1"/>
                  </a:cubicBezTo>
                  <a:cubicBezTo>
                    <a:pt x="1262" y="13"/>
                    <a:pt x="1631" y="382"/>
                    <a:pt x="1631"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93;p58"/>
            <p:cNvSpPr/>
            <p:nvPr/>
          </p:nvSpPr>
          <p:spPr>
            <a:xfrm>
              <a:off x="5365096" y="3688423"/>
              <a:ext cx="51622" cy="51622"/>
            </a:xfrm>
            <a:custGeom>
              <a:avLst/>
              <a:gdLst/>
              <a:ahLst/>
              <a:cxnLst/>
              <a:rect l="l" t="t" r="r" b="b"/>
              <a:pathLst>
                <a:path w="1644" h="1644" fill="none" extrusionOk="0">
                  <a:moveTo>
                    <a:pt x="1644" y="822"/>
                  </a:moveTo>
                  <a:cubicBezTo>
                    <a:pt x="1644" y="1274"/>
                    <a:pt x="1275" y="1643"/>
                    <a:pt x="822" y="1643"/>
                  </a:cubicBezTo>
                  <a:cubicBezTo>
                    <a:pt x="370" y="1643"/>
                    <a:pt x="1" y="1274"/>
                    <a:pt x="1" y="822"/>
                  </a:cubicBezTo>
                  <a:cubicBezTo>
                    <a:pt x="1" y="369"/>
                    <a:pt x="370" y="0"/>
                    <a:pt x="822" y="0"/>
                  </a:cubicBezTo>
                  <a:cubicBezTo>
                    <a:pt x="1275" y="0"/>
                    <a:pt x="1644" y="369"/>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94;p58"/>
            <p:cNvSpPr/>
            <p:nvPr/>
          </p:nvSpPr>
          <p:spPr>
            <a:xfrm>
              <a:off x="5519523" y="1741737"/>
              <a:ext cx="46755" cy="46755"/>
            </a:xfrm>
            <a:custGeom>
              <a:avLst/>
              <a:gdLst/>
              <a:ahLst/>
              <a:cxnLst/>
              <a:rect l="l" t="t" r="r" b="b"/>
              <a:pathLst>
                <a:path w="1489" h="1489" extrusionOk="0">
                  <a:moveTo>
                    <a:pt x="759" y="0"/>
                  </a:moveTo>
                  <a:cubicBezTo>
                    <a:pt x="752" y="0"/>
                    <a:pt x="745" y="0"/>
                    <a:pt x="738" y="1"/>
                  </a:cubicBezTo>
                  <a:cubicBezTo>
                    <a:pt x="345" y="1"/>
                    <a:pt x="0" y="322"/>
                    <a:pt x="0" y="739"/>
                  </a:cubicBezTo>
                  <a:cubicBezTo>
                    <a:pt x="0" y="1144"/>
                    <a:pt x="322" y="1489"/>
                    <a:pt x="738" y="1489"/>
                  </a:cubicBezTo>
                  <a:cubicBezTo>
                    <a:pt x="1143" y="1489"/>
                    <a:pt x="1488" y="1156"/>
                    <a:pt x="1488" y="739"/>
                  </a:cubicBezTo>
                  <a:cubicBezTo>
                    <a:pt x="1488" y="329"/>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95;p58"/>
            <p:cNvSpPr/>
            <p:nvPr/>
          </p:nvSpPr>
          <p:spPr>
            <a:xfrm>
              <a:off x="4832356" y="2445352"/>
              <a:ext cx="46755" cy="46755"/>
            </a:xfrm>
            <a:custGeom>
              <a:avLst/>
              <a:gdLst/>
              <a:ahLst/>
              <a:cxnLst/>
              <a:rect l="l" t="t" r="r" b="b"/>
              <a:pathLst>
                <a:path w="1489" h="1489" extrusionOk="0">
                  <a:moveTo>
                    <a:pt x="751" y="0"/>
                  </a:moveTo>
                  <a:cubicBezTo>
                    <a:pt x="346" y="0"/>
                    <a:pt x="0" y="334"/>
                    <a:pt x="0" y="750"/>
                  </a:cubicBezTo>
                  <a:cubicBezTo>
                    <a:pt x="0" y="1143"/>
                    <a:pt x="334" y="1488"/>
                    <a:pt x="751" y="1488"/>
                  </a:cubicBezTo>
                  <a:cubicBezTo>
                    <a:pt x="1155" y="1488"/>
                    <a:pt x="1489" y="1167"/>
                    <a:pt x="1489" y="750"/>
                  </a:cubicBezTo>
                  <a:cubicBezTo>
                    <a:pt x="1489" y="334"/>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96;p58"/>
            <p:cNvSpPr/>
            <p:nvPr/>
          </p:nvSpPr>
          <p:spPr>
            <a:xfrm>
              <a:off x="6320327" y="2840869"/>
              <a:ext cx="46755" cy="46786"/>
            </a:xfrm>
            <a:custGeom>
              <a:avLst/>
              <a:gdLst/>
              <a:ahLst/>
              <a:cxnLst/>
              <a:rect l="l" t="t" r="r" b="b"/>
              <a:pathLst>
                <a:path w="1489" h="1490" extrusionOk="0">
                  <a:moveTo>
                    <a:pt x="771" y="1"/>
                  </a:moveTo>
                  <a:cubicBezTo>
                    <a:pt x="764" y="1"/>
                    <a:pt x="757" y="1"/>
                    <a:pt x="750" y="1"/>
                  </a:cubicBezTo>
                  <a:cubicBezTo>
                    <a:pt x="346" y="1"/>
                    <a:pt x="0" y="346"/>
                    <a:pt x="0" y="739"/>
                  </a:cubicBezTo>
                  <a:cubicBezTo>
                    <a:pt x="0" y="1144"/>
                    <a:pt x="334" y="1489"/>
                    <a:pt x="750" y="1489"/>
                  </a:cubicBezTo>
                  <a:cubicBezTo>
                    <a:pt x="1155" y="1489"/>
                    <a:pt x="1489" y="1156"/>
                    <a:pt x="1489" y="739"/>
                  </a:cubicBezTo>
                  <a:cubicBezTo>
                    <a:pt x="1489" y="330"/>
                    <a:pt x="1155"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97;p58"/>
            <p:cNvSpPr/>
            <p:nvPr/>
          </p:nvSpPr>
          <p:spPr>
            <a:xfrm>
              <a:off x="4981540" y="3736277"/>
              <a:ext cx="46755" cy="46755"/>
            </a:xfrm>
            <a:custGeom>
              <a:avLst/>
              <a:gdLst/>
              <a:ahLst/>
              <a:cxnLst/>
              <a:rect l="l" t="t" r="r" b="b"/>
              <a:pathLst>
                <a:path w="1489" h="1489" extrusionOk="0">
                  <a:moveTo>
                    <a:pt x="750" y="0"/>
                  </a:moveTo>
                  <a:cubicBezTo>
                    <a:pt x="345" y="0"/>
                    <a:pt x="0" y="322"/>
                    <a:pt x="0" y="739"/>
                  </a:cubicBezTo>
                  <a:cubicBezTo>
                    <a:pt x="0" y="1143"/>
                    <a:pt x="345" y="1489"/>
                    <a:pt x="750" y="1489"/>
                  </a:cubicBezTo>
                  <a:cubicBezTo>
                    <a:pt x="1143" y="1489"/>
                    <a:pt x="1488" y="1155"/>
                    <a:pt x="1488" y="739"/>
                  </a:cubicBezTo>
                  <a:cubicBezTo>
                    <a:pt x="1488" y="322"/>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98;p58"/>
            <p:cNvSpPr/>
            <p:nvPr/>
          </p:nvSpPr>
          <p:spPr>
            <a:xfrm>
              <a:off x="6320327" y="3748241"/>
              <a:ext cx="46755" cy="46755"/>
            </a:xfrm>
            <a:custGeom>
              <a:avLst/>
              <a:gdLst/>
              <a:ahLst/>
              <a:cxnLst/>
              <a:rect l="l" t="t" r="r" b="b"/>
              <a:pathLst>
                <a:path w="1489" h="1489" extrusionOk="0">
                  <a:moveTo>
                    <a:pt x="750" y="0"/>
                  </a:moveTo>
                  <a:cubicBezTo>
                    <a:pt x="346" y="0"/>
                    <a:pt x="0" y="334"/>
                    <a:pt x="0" y="750"/>
                  </a:cubicBezTo>
                  <a:cubicBezTo>
                    <a:pt x="0" y="1155"/>
                    <a:pt x="334" y="1489"/>
                    <a:pt x="750" y="1489"/>
                  </a:cubicBezTo>
                  <a:cubicBezTo>
                    <a:pt x="1155" y="1489"/>
                    <a:pt x="1489" y="1167"/>
                    <a:pt x="1489" y="750"/>
                  </a:cubicBezTo>
                  <a:cubicBezTo>
                    <a:pt x="1489" y="334"/>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99;p58"/>
            <p:cNvSpPr/>
            <p:nvPr/>
          </p:nvSpPr>
          <p:spPr>
            <a:xfrm>
              <a:off x="4900401" y="1767171"/>
              <a:ext cx="46755" cy="46755"/>
            </a:xfrm>
            <a:custGeom>
              <a:avLst/>
              <a:gdLst/>
              <a:ahLst/>
              <a:cxnLst/>
              <a:rect l="l" t="t" r="r" b="b"/>
              <a:pathLst>
                <a:path w="1489" h="1489" extrusionOk="0">
                  <a:moveTo>
                    <a:pt x="739" y="0"/>
                  </a:moveTo>
                  <a:cubicBezTo>
                    <a:pt x="322" y="0"/>
                    <a:pt x="0" y="334"/>
                    <a:pt x="0" y="750"/>
                  </a:cubicBezTo>
                  <a:cubicBezTo>
                    <a:pt x="0" y="1167"/>
                    <a:pt x="322" y="1489"/>
                    <a:pt x="739" y="1489"/>
                  </a:cubicBezTo>
                  <a:cubicBezTo>
                    <a:pt x="1155" y="1489"/>
                    <a:pt x="1489" y="1167"/>
                    <a:pt x="1489" y="750"/>
                  </a:cubicBezTo>
                  <a:cubicBezTo>
                    <a:pt x="1489" y="334"/>
                    <a:pt x="1155"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00;p58"/>
            <p:cNvSpPr/>
            <p:nvPr/>
          </p:nvSpPr>
          <p:spPr>
            <a:xfrm>
              <a:off x="6170390" y="1675953"/>
              <a:ext cx="46786" cy="46755"/>
            </a:xfrm>
            <a:custGeom>
              <a:avLst/>
              <a:gdLst/>
              <a:ahLst/>
              <a:cxnLst/>
              <a:rect l="l" t="t" r="r" b="b"/>
              <a:pathLst>
                <a:path w="1490" h="1489" extrusionOk="0">
                  <a:moveTo>
                    <a:pt x="751" y="0"/>
                  </a:moveTo>
                  <a:cubicBezTo>
                    <a:pt x="346" y="0"/>
                    <a:pt x="1" y="334"/>
                    <a:pt x="1" y="738"/>
                  </a:cubicBezTo>
                  <a:cubicBezTo>
                    <a:pt x="1" y="1143"/>
                    <a:pt x="346" y="1488"/>
                    <a:pt x="751" y="1488"/>
                  </a:cubicBezTo>
                  <a:cubicBezTo>
                    <a:pt x="1144" y="1488"/>
                    <a:pt x="1489" y="1155"/>
                    <a:pt x="1489" y="738"/>
                  </a:cubicBezTo>
                  <a:cubicBezTo>
                    <a:pt x="1489" y="322"/>
                    <a:pt x="1144"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01;p58"/>
            <p:cNvSpPr/>
            <p:nvPr/>
          </p:nvSpPr>
          <p:spPr>
            <a:xfrm>
              <a:off x="6324817" y="2280847"/>
              <a:ext cx="46755" cy="46755"/>
            </a:xfrm>
            <a:custGeom>
              <a:avLst/>
              <a:gdLst/>
              <a:ahLst/>
              <a:cxnLst/>
              <a:rect l="l" t="t" r="r" b="b"/>
              <a:pathLst>
                <a:path w="1489" h="1489" extrusionOk="0">
                  <a:moveTo>
                    <a:pt x="759" y="0"/>
                  </a:moveTo>
                  <a:cubicBezTo>
                    <a:pt x="752" y="0"/>
                    <a:pt x="745" y="0"/>
                    <a:pt x="738" y="0"/>
                  </a:cubicBezTo>
                  <a:cubicBezTo>
                    <a:pt x="334" y="0"/>
                    <a:pt x="0" y="346"/>
                    <a:pt x="0" y="751"/>
                  </a:cubicBezTo>
                  <a:cubicBezTo>
                    <a:pt x="0" y="1155"/>
                    <a:pt x="322" y="1489"/>
                    <a:pt x="738" y="1489"/>
                  </a:cubicBezTo>
                  <a:cubicBezTo>
                    <a:pt x="1143" y="1489"/>
                    <a:pt x="1488" y="1167"/>
                    <a:pt x="1488" y="751"/>
                  </a:cubicBezTo>
                  <a:cubicBezTo>
                    <a:pt x="1488" y="341"/>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02;p58"/>
            <p:cNvSpPr/>
            <p:nvPr/>
          </p:nvSpPr>
          <p:spPr>
            <a:xfrm>
              <a:off x="4832356" y="3151197"/>
              <a:ext cx="46755" cy="46755"/>
            </a:xfrm>
            <a:custGeom>
              <a:avLst/>
              <a:gdLst/>
              <a:ahLst/>
              <a:cxnLst/>
              <a:rect l="l" t="t" r="r" b="b"/>
              <a:pathLst>
                <a:path w="1489" h="1489" extrusionOk="0">
                  <a:moveTo>
                    <a:pt x="751" y="0"/>
                  </a:moveTo>
                  <a:cubicBezTo>
                    <a:pt x="346" y="0"/>
                    <a:pt x="0" y="345"/>
                    <a:pt x="0" y="738"/>
                  </a:cubicBezTo>
                  <a:cubicBezTo>
                    <a:pt x="0" y="1143"/>
                    <a:pt x="334" y="1488"/>
                    <a:pt x="751" y="1488"/>
                  </a:cubicBezTo>
                  <a:cubicBezTo>
                    <a:pt x="1155" y="1488"/>
                    <a:pt x="1489" y="1155"/>
                    <a:pt x="1489" y="738"/>
                  </a:cubicBezTo>
                  <a:cubicBezTo>
                    <a:pt x="1489" y="322"/>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03;p58"/>
            <p:cNvSpPr/>
            <p:nvPr/>
          </p:nvSpPr>
          <p:spPr>
            <a:xfrm>
              <a:off x="5705319" y="3726920"/>
              <a:ext cx="46755" cy="46755"/>
            </a:xfrm>
            <a:custGeom>
              <a:avLst/>
              <a:gdLst/>
              <a:ahLst/>
              <a:cxnLst/>
              <a:rect l="l" t="t" r="r" b="b"/>
              <a:pathLst>
                <a:path w="1489" h="1489" extrusionOk="0">
                  <a:moveTo>
                    <a:pt x="751" y="1"/>
                  </a:moveTo>
                  <a:cubicBezTo>
                    <a:pt x="334" y="1"/>
                    <a:pt x="1" y="334"/>
                    <a:pt x="1" y="739"/>
                  </a:cubicBezTo>
                  <a:cubicBezTo>
                    <a:pt x="1" y="1156"/>
                    <a:pt x="334" y="1489"/>
                    <a:pt x="751" y="1489"/>
                  </a:cubicBezTo>
                  <a:cubicBezTo>
                    <a:pt x="1155" y="1489"/>
                    <a:pt x="1489" y="1156"/>
                    <a:pt x="1489" y="739"/>
                  </a:cubicBezTo>
                  <a:cubicBezTo>
                    <a:pt x="1489" y="334"/>
                    <a:pt x="1155"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1310772" y="2040798"/>
            <a:ext cx="4309110"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 CÁCH SỬ DỤNG</a:t>
            </a:r>
            <a:endParaRPr lang="en-US" sz="2400" b="1">
              <a:latin typeface="Times New Roman" panose="02020603050405020304" pitchFamily="18" charset="0"/>
              <a:cs typeface="Times New Roman" panose="02020603050405020304" pitchFamily="18" charset="0"/>
            </a:endParaRPr>
          </a:p>
        </p:txBody>
      </p:sp>
      <p:grpSp>
        <p:nvGrpSpPr>
          <p:cNvPr id="37" name="Google Shape;3088;p58"/>
          <p:cNvGrpSpPr/>
          <p:nvPr/>
        </p:nvGrpSpPr>
        <p:grpSpPr>
          <a:xfrm>
            <a:off x="1697947" y="3094693"/>
            <a:ext cx="3593368" cy="876366"/>
            <a:chOff x="4768425" y="1590325"/>
            <a:chExt cx="1642754" cy="2307460"/>
          </a:xfrm>
        </p:grpSpPr>
        <p:sp>
          <p:nvSpPr>
            <p:cNvPr id="38" name="Google Shape;3089;p58"/>
            <p:cNvSpPr/>
            <p:nvPr/>
          </p:nvSpPr>
          <p:spPr>
            <a:xfrm>
              <a:off x="4768425" y="1590325"/>
              <a:ext cx="1642754" cy="2307460"/>
            </a:xfrm>
            <a:custGeom>
              <a:avLst/>
              <a:gdLst/>
              <a:ahLst/>
              <a:cxnLst/>
              <a:rect l="l" t="t" r="r" b="b"/>
              <a:pathLst>
                <a:path w="52317" h="73486" extrusionOk="0">
                  <a:moveTo>
                    <a:pt x="727" y="1"/>
                  </a:moveTo>
                  <a:cubicBezTo>
                    <a:pt x="334" y="1"/>
                    <a:pt x="0" y="322"/>
                    <a:pt x="0" y="727"/>
                  </a:cubicBezTo>
                  <a:lnTo>
                    <a:pt x="0" y="72760"/>
                  </a:lnTo>
                  <a:cubicBezTo>
                    <a:pt x="0" y="73164"/>
                    <a:pt x="334" y="73486"/>
                    <a:pt x="727" y="73486"/>
                  </a:cubicBezTo>
                  <a:lnTo>
                    <a:pt x="51566" y="73486"/>
                  </a:lnTo>
                  <a:cubicBezTo>
                    <a:pt x="51971" y="73486"/>
                    <a:pt x="52305" y="73176"/>
                    <a:pt x="52317" y="72760"/>
                  </a:cubicBezTo>
                  <a:lnTo>
                    <a:pt x="52317" y="727"/>
                  </a:lnTo>
                  <a:cubicBezTo>
                    <a:pt x="52317" y="322"/>
                    <a:pt x="51983" y="1"/>
                    <a:pt x="5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90;p58"/>
            <p:cNvSpPr/>
            <p:nvPr/>
          </p:nvSpPr>
          <p:spPr>
            <a:xfrm>
              <a:off x="4894780" y="1874026"/>
              <a:ext cx="1391522" cy="1735227"/>
            </a:xfrm>
            <a:custGeom>
              <a:avLst/>
              <a:gdLst/>
              <a:ahLst/>
              <a:cxnLst/>
              <a:rect l="l" t="t" r="r" b="b"/>
              <a:pathLst>
                <a:path w="44316" h="55262" extrusionOk="0">
                  <a:moveTo>
                    <a:pt x="1656" y="1"/>
                  </a:moveTo>
                  <a:cubicBezTo>
                    <a:pt x="1385" y="1"/>
                    <a:pt x="1152" y="125"/>
                    <a:pt x="846" y="514"/>
                  </a:cubicBezTo>
                  <a:cubicBezTo>
                    <a:pt x="1" y="1586"/>
                    <a:pt x="572" y="1788"/>
                    <a:pt x="572" y="3158"/>
                  </a:cubicBezTo>
                  <a:cubicBezTo>
                    <a:pt x="572" y="4527"/>
                    <a:pt x="870" y="4527"/>
                    <a:pt x="870" y="5872"/>
                  </a:cubicBezTo>
                  <a:cubicBezTo>
                    <a:pt x="870" y="7241"/>
                    <a:pt x="572" y="7241"/>
                    <a:pt x="572" y="8599"/>
                  </a:cubicBezTo>
                  <a:cubicBezTo>
                    <a:pt x="572" y="9968"/>
                    <a:pt x="870" y="9968"/>
                    <a:pt x="870" y="11325"/>
                  </a:cubicBezTo>
                  <a:cubicBezTo>
                    <a:pt x="870" y="12695"/>
                    <a:pt x="572" y="12695"/>
                    <a:pt x="572" y="14052"/>
                  </a:cubicBezTo>
                  <a:cubicBezTo>
                    <a:pt x="572" y="15421"/>
                    <a:pt x="870" y="15421"/>
                    <a:pt x="870" y="16766"/>
                  </a:cubicBezTo>
                  <a:cubicBezTo>
                    <a:pt x="870" y="18136"/>
                    <a:pt x="572" y="18136"/>
                    <a:pt x="572" y="19493"/>
                  </a:cubicBezTo>
                  <a:cubicBezTo>
                    <a:pt x="572" y="20862"/>
                    <a:pt x="870" y="20862"/>
                    <a:pt x="870" y="22219"/>
                  </a:cubicBezTo>
                  <a:cubicBezTo>
                    <a:pt x="870" y="23589"/>
                    <a:pt x="572" y="23589"/>
                    <a:pt x="572" y="24946"/>
                  </a:cubicBezTo>
                  <a:cubicBezTo>
                    <a:pt x="572" y="26315"/>
                    <a:pt x="870" y="26315"/>
                    <a:pt x="870" y="27661"/>
                  </a:cubicBezTo>
                  <a:cubicBezTo>
                    <a:pt x="870" y="29030"/>
                    <a:pt x="572" y="29030"/>
                    <a:pt x="572" y="30387"/>
                  </a:cubicBezTo>
                  <a:cubicBezTo>
                    <a:pt x="572" y="31756"/>
                    <a:pt x="870" y="31756"/>
                    <a:pt x="870" y="33114"/>
                  </a:cubicBezTo>
                  <a:cubicBezTo>
                    <a:pt x="870" y="34483"/>
                    <a:pt x="572" y="34483"/>
                    <a:pt x="572" y="35840"/>
                  </a:cubicBezTo>
                  <a:cubicBezTo>
                    <a:pt x="572" y="37209"/>
                    <a:pt x="870" y="37209"/>
                    <a:pt x="870" y="38555"/>
                  </a:cubicBezTo>
                  <a:cubicBezTo>
                    <a:pt x="870" y="39924"/>
                    <a:pt x="572" y="39924"/>
                    <a:pt x="572" y="41281"/>
                  </a:cubicBezTo>
                  <a:cubicBezTo>
                    <a:pt x="572" y="42651"/>
                    <a:pt x="870" y="42651"/>
                    <a:pt x="870" y="44008"/>
                  </a:cubicBezTo>
                  <a:cubicBezTo>
                    <a:pt x="870" y="45377"/>
                    <a:pt x="572" y="45377"/>
                    <a:pt x="572" y="46734"/>
                  </a:cubicBezTo>
                  <a:cubicBezTo>
                    <a:pt x="572" y="48104"/>
                    <a:pt x="870" y="48104"/>
                    <a:pt x="870" y="49449"/>
                  </a:cubicBezTo>
                  <a:cubicBezTo>
                    <a:pt x="870" y="50818"/>
                    <a:pt x="572" y="50818"/>
                    <a:pt x="572" y="52176"/>
                  </a:cubicBezTo>
                  <a:cubicBezTo>
                    <a:pt x="572" y="53533"/>
                    <a:pt x="1" y="53735"/>
                    <a:pt x="846" y="54807"/>
                  </a:cubicBezTo>
                  <a:cubicBezTo>
                    <a:pt x="1114" y="55158"/>
                    <a:pt x="1322" y="55261"/>
                    <a:pt x="1548" y="55261"/>
                  </a:cubicBezTo>
                  <a:cubicBezTo>
                    <a:pt x="1874" y="55261"/>
                    <a:pt x="2237" y="55045"/>
                    <a:pt x="2870" y="55045"/>
                  </a:cubicBezTo>
                  <a:cubicBezTo>
                    <a:pt x="3942" y="55045"/>
                    <a:pt x="3942" y="54747"/>
                    <a:pt x="5013" y="54747"/>
                  </a:cubicBezTo>
                  <a:cubicBezTo>
                    <a:pt x="6085" y="54747"/>
                    <a:pt x="6085" y="55045"/>
                    <a:pt x="7156" y="55045"/>
                  </a:cubicBezTo>
                  <a:cubicBezTo>
                    <a:pt x="8228" y="55045"/>
                    <a:pt x="8228" y="54747"/>
                    <a:pt x="9300" y="54747"/>
                  </a:cubicBezTo>
                  <a:cubicBezTo>
                    <a:pt x="10371" y="54747"/>
                    <a:pt x="10371" y="55045"/>
                    <a:pt x="11443" y="55045"/>
                  </a:cubicBezTo>
                  <a:cubicBezTo>
                    <a:pt x="12514" y="55045"/>
                    <a:pt x="12514" y="54747"/>
                    <a:pt x="13586" y="54747"/>
                  </a:cubicBezTo>
                  <a:cubicBezTo>
                    <a:pt x="14657" y="54747"/>
                    <a:pt x="14657" y="55045"/>
                    <a:pt x="15729" y="55045"/>
                  </a:cubicBezTo>
                  <a:cubicBezTo>
                    <a:pt x="16801" y="55045"/>
                    <a:pt x="16801" y="54747"/>
                    <a:pt x="17872" y="54747"/>
                  </a:cubicBezTo>
                  <a:cubicBezTo>
                    <a:pt x="18944" y="54747"/>
                    <a:pt x="18944" y="55045"/>
                    <a:pt x="20015" y="55045"/>
                  </a:cubicBezTo>
                  <a:cubicBezTo>
                    <a:pt x="21087" y="55045"/>
                    <a:pt x="21087" y="54747"/>
                    <a:pt x="22158" y="54747"/>
                  </a:cubicBezTo>
                  <a:cubicBezTo>
                    <a:pt x="23230" y="54747"/>
                    <a:pt x="23230" y="55045"/>
                    <a:pt x="24301" y="55045"/>
                  </a:cubicBezTo>
                  <a:cubicBezTo>
                    <a:pt x="25373" y="55045"/>
                    <a:pt x="25373" y="54747"/>
                    <a:pt x="26445" y="54747"/>
                  </a:cubicBezTo>
                  <a:cubicBezTo>
                    <a:pt x="27516" y="54747"/>
                    <a:pt x="27516" y="55045"/>
                    <a:pt x="28588" y="55045"/>
                  </a:cubicBezTo>
                  <a:cubicBezTo>
                    <a:pt x="29659" y="55045"/>
                    <a:pt x="29659" y="54747"/>
                    <a:pt x="30731" y="54747"/>
                  </a:cubicBezTo>
                  <a:cubicBezTo>
                    <a:pt x="31802" y="54747"/>
                    <a:pt x="31802" y="55045"/>
                    <a:pt x="32874" y="55045"/>
                  </a:cubicBezTo>
                  <a:cubicBezTo>
                    <a:pt x="33946" y="55045"/>
                    <a:pt x="33946" y="54747"/>
                    <a:pt x="35017" y="54747"/>
                  </a:cubicBezTo>
                  <a:cubicBezTo>
                    <a:pt x="36089" y="54747"/>
                    <a:pt x="36089" y="55045"/>
                    <a:pt x="37160" y="55045"/>
                  </a:cubicBezTo>
                  <a:cubicBezTo>
                    <a:pt x="38232" y="55045"/>
                    <a:pt x="38232" y="54747"/>
                    <a:pt x="39303" y="54747"/>
                  </a:cubicBezTo>
                  <a:cubicBezTo>
                    <a:pt x="40375" y="54747"/>
                    <a:pt x="40375" y="55045"/>
                    <a:pt x="41446" y="55045"/>
                  </a:cubicBezTo>
                  <a:cubicBezTo>
                    <a:pt x="42077" y="55045"/>
                    <a:pt x="42439" y="55251"/>
                    <a:pt x="42764" y="55251"/>
                  </a:cubicBezTo>
                  <a:cubicBezTo>
                    <a:pt x="42992" y="55251"/>
                    <a:pt x="43201" y="55150"/>
                    <a:pt x="43471" y="54807"/>
                  </a:cubicBezTo>
                  <a:cubicBezTo>
                    <a:pt x="44316" y="53735"/>
                    <a:pt x="43732" y="53545"/>
                    <a:pt x="43732" y="52176"/>
                  </a:cubicBezTo>
                  <a:cubicBezTo>
                    <a:pt x="43732" y="50806"/>
                    <a:pt x="43435" y="50806"/>
                    <a:pt x="43435" y="49449"/>
                  </a:cubicBezTo>
                  <a:cubicBezTo>
                    <a:pt x="43435" y="48080"/>
                    <a:pt x="43732" y="48080"/>
                    <a:pt x="43732" y="46734"/>
                  </a:cubicBezTo>
                  <a:cubicBezTo>
                    <a:pt x="43732" y="45365"/>
                    <a:pt x="43435" y="45365"/>
                    <a:pt x="43435" y="44008"/>
                  </a:cubicBezTo>
                  <a:cubicBezTo>
                    <a:pt x="43435" y="42639"/>
                    <a:pt x="43732" y="42639"/>
                    <a:pt x="43732" y="41281"/>
                  </a:cubicBezTo>
                  <a:cubicBezTo>
                    <a:pt x="43732" y="39912"/>
                    <a:pt x="43435" y="39912"/>
                    <a:pt x="43435" y="38555"/>
                  </a:cubicBezTo>
                  <a:cubicBezTo>
                    <a:pt x="43435" y="37186"/>
                    <a:pt x="43732" y="37186"/>
                    <a:pt x="43732" y="35840"/>
                  </a:cubicBezTo>
                  <a:cubicBezTo>
                    <a:pt x="43732" y="34471"/>
                    <a:pt x="43435" y="34471"/>
                    <a:pt x="43435" y="33114"/>
                  </a:cubicBezTo>
                  <a:cubicBezTo>
                    <a:pt x="43435" y="31744"/>
                    <a:pt x="43732" y="31744"/>
                    <a:pt x="43732" y="30387"/>
                  </a:cubicBezTo>
                  <a:cubicBezTo>
                    <a:pt x="43732" y="29018"/>
                    <a:pt x="43435" y="29018"/>
                    <a:pt x="43435" y="27661"/>
                  </a:cubicBezTo>
                  <a:cubicBezTo>
                    <a:pt x="43435" y="26291"/>
                    <a:pt x="43732" y="26291"/>
                    <a:pt x="43732" y="24946"/>
                  </a:cubicBezTo>
                  <a:cubicBezTo>
                    <a:pt x="43732" y="23577"/>
                    <a:pt x="43435" y="23577"/>
                    <a:pt x="43435" y="22219"/>
                  </a:cubicBezTo>
                  <a:cubicBezTo>
                    <a:pt x="43435" y="20850"/>
                    <a:pt x="43732" y="20850"/>
                    <a:pt x="43732" y="19493"/>
                  </a:cubicBezTo>
                  <a:cubicBezTo>
                    <a:pt x="43732" y="18124"/>
                    <a:pt x="43435" y="18124"/>
                    <a:pt x="43435" y="16766"/>
                  </a:cubicBezTo>
                  <a:cubicBezTo>
                    <a:pt x="43435" y="15397"/>
                    <a:pt x="43732" y="15397"/>
                    <a:pt x="43732" y="14052"/>
                  </a:cubicBezTo>
                  <a:cubicBezTo>
                    <a:pt x="43732" y="12683"/>
                    <a:pt x="43435" y="12683"/>
                    <a:pt x="43435" y="11325"/>
                  </a:cubicBezTo>
                  <a:cubicBezTo>
                    <a:pt x="43435" y="9956"/>
                    <a:pt x="43732" y="9956"/>
                    <a:pt x="43732" y="8599"/>
                  </a:cubicBezTo>
                  <a:cubicBezTo>
                    <a:pt x="43732" y="7230"/>
                    <a:pt x="43435" y="7230"/>
                    <a:pt x="43435" y="5872"/>
                  </a:cubicBezTo>
                  <a:cubicBezTo>
                    <a:pt x="43435" y="4503"/>
                    <a:pt x="43732" y="4503"/>
                    <a:pt x="43732" y="3146"/>
                  </a:cubicBezTo>
                  <a:cubicBezTo>
                    <a:pt x="43732" y="1800"/>
                    <a:pt x="44316" y="1586"/>
                    <a:pt x="43471" y="514"/>
                  </a:cubicBezTo>
                  <a:cubicBezTo>
                    <a:pt x="43202" y="168"/>
                    <a:pt x="42993" y="65"/>
                    <a:pt x="42767" y="65"/>
                  </a:cubicBezTo>
                  <a:cubicBezTo>
                    <a:pt x="42441" y="65"/>
                    <a:pt x="42078" y="276"/>
                    <a:pt x="41446" y="276"/>
                  </a:cubicBezTo>
                  <a:cubicBezTo>
                    <a:pt x="40375" y="276"/>
                    <a:pt x="40375" y="574"/>
                    <a:pt x="39303" y="574"/>
                  </a:cubicBezTo>
                  <a:cubicBezTo>
                    <a:pt x="38232" y="574"/>
                    <a:pt x="38232" y="276"/>
                    <a:pt x="37160" y="276"/>
                  </a:cubicBezTo>
                  <a:cubicBezTo>
                    <a:pt x="36089" y="276"/>
                    <a:pt x="36089" y="574"/>
                    <a:pt x="35017" y="574"/>
                  </a:cubicBezTo>
                  <a:cubicBezTo>
                    <a:pt x="33946" y="574"/>
                    <a:pt x="33946" y="276"/>
                    <a:pt x="32874" y="276"/>
                  </a:cubicBezTo>
                  <a:cubicBezTo>
                    <a:pt x="31802" y="276"/>
                    <a:pt x="31802" y="574"/>
                    <a:pt x="30731" y="574"/>
                  </a:cubicBezTo>
                  <a:cubicBezTo>
                    <a:pt x="29659" y="574"/>
                    <a:pt x="29659" y="276"/>
                    <a:pt x="28588" y="276"/>
                  </a:cubicBezTo>
                  <a:cubicBezTo>
                    <a:pt x="27516" y="276"/>
                    <a:pt x="27516" y="574"/>
                    <a:pt x="26445" y="574"/>
                  </a:cubicBezTo>
                  <a:cubicBezTo>
                    <a:pt x="25373" y="574"/>
                    <a:pt x="25373" y="276"/>
                    <a:pt x="24301" y="276"/>
                  </a:cubicBezTo>
                  <a:cubicBezTo>
                    <a:pt x="23230" y="276"/>
                    <a:pt x="23230" y="574"/>
                    <a:pt x="22158" y="574"/>
                  </a:cubicBezTo>
                  <a:cubicBezTo>
                    <a:pt x="21087" y="574"/>
                    <a:pt x="21087" y="276"/>
                    <a:pt x="20015" y="276"/>
                  </a:cubicBezTo>
                  <a:cubicBezTo>
                    <a:pt x="18944" y="276"/>
                    <a:pt x="18944" y="574"/>
                    <a:pt x="17872" y="574"/>
                  </a:cubicBezTo>
                  <a:cubicBezTo>
                    <a:pt x="16801" y="574"/>
                    <a:pt x="16801" y="276"/>
                    <a:pt x="15729" y="276"/>
                  </a:cubicBezTo>
                  <a:cubicBezTo>
                    <a:pt x="14657" y="276"/>
                    <a:pt x="14657" y="574"/>
                    <a:pt x="13586" y="574"/>
                  </a:cubicBezTo>
                  <a:cubicBezTo>
                    <a:pt x="12514" y="574"/>
                    <a:pt x="12514" y="276"/>
                    <a:pt x="11443" y="276"/>
                  </a:cubicBezTo>
                  <a:cubicBezTo>
                    <a:pt x="10371" y="276"/>
                    <a:pt x="10371" y="574"/>
                    <a:pt x="9300" y="574"/>
                  </a:cubicBezTo>
                  <a:cubicBezTo>
                    <a:pt x="8228" y="574"/>
                    <a:pt x="8228" y="276"/>
                    <a:pt x="7156" y="276"/>
                  </a:cubicBezTo>
                  <a:cubicBezTo>
                    <a:pt x="6085" y="276"/>
                    <a:pt x="6085" y="574"/>
                    <a:pt x="5013" y="574"/>
                  </a:cubicBezTo>
                  <a:cubicBezTo>
                    <a:pt x="3942" y="574"/>
                    <a:pt x="3954" y="503"/>
                    <a:pt x="2894" y="276"/>
                  </a:cubicBezTo>
                  <a:cubicBezTo>
                    <a:pt x="2323" y="162"/>
                    <a:pt x="196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91;p58"/>
            <p:cNvSpPr/>
            <p:nvPr/>
          </p:nvSpPr>
          <p:spPr>
            <a:xfrm>
              <a:off x="5189379" y="1675200"/>
              <a:ext cx="51622" cy="51622"/>
            </a:xfrm>
            <a:custGeom>
              <a:avLst/>
              <a:gdLst/>
              <a:ahLst/>
              <a:cxnLst/>
              <a:rect l="l" t="t" r="r" b="b"/>
              <a:pathLst>
                <a:path w="1644" h="1644" fill="none" extrusionOk="0">
                  <a:moveTo>
                    <a:pt x="1644" y="822"/>
                  </a:moveTo>
                  <a:cubicBezTo>
                    <a:pt x="1644" y="1274"/>
                    <a:pt x="1287" y="1643"/>
                    <a:pt x="822" y="1643"/>
                  </a:cubicBezTo>
                  <a:cubicBezTo>
                    <a:pt x="382" y="1643"/>
                    <a:pt x="1" y="1286"/>
                    <a:pt x="1" y="822"/>
                  </a:cubicBezTo>
                  <a:cubicBezTo>
                    <a:pt x="1" y="381"/>
                    <a:pt x="358" y="0"/>
                    <a:pt x="822" y="0"/>
                  </a:cubicBezTo>
                  <a:cubicBezTo>
                    <a:pt x="1287" y="0"/>
                    <a:pt x="1644" y="381"/>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92;p58"/>
            <p:cNvSpPr/>
            <p:nvPr/>
          </p:nvSpPr>
          <p:spPr>
            <a:xfrm>
              <a:off x="5835065" y="1701733"/>
              <a:ext cx="51245" cy="51622"/>
            </a:xfrm>
            <a:custGeom>
              <a:avLst/>
              <a:gdLst/>
              <a:ahLst/>
              <a:cxnLst/>
              <a:rect l="l" t="t" r="r" b="b"/>
              <a:pathLst>
                <a:path w="1632" h="1644" fill="none" extrusionOk="0">
                  <a:moveTo>
                    <a:pt x="1631" y="822"/>
                  </a:moveTo>
                  <a:cubicBezTo>
                    <a:pt x="1631" y="1275"/>
                    <a:pt x="1274" y="1644"/>
                    <a:pt x="810" y="1644"/>
                  </a:cubicBezTo>
                  <a:cubicBezTo>
                    <a:pt x="369" y="1644"/>
                    <a:pt x="0" y="1287"/>
                    <a:pt x="0" y="822"/>
                  </a:cubicBezTo>
                  <a:cubicBezTo>
                    <a:pt x="0" y="382"/>
                    <a:pt x="357" y="1"/>
                    <a:pt x="810" y="1"/>
                  </a:cubicBezTo>
                  <a:cubicBezTo>
                    <a:pt x="1262" y="13"/>
                    <a:pt x="1631" y="382"/>
                    <a:pt x="1631"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93;p58"/>
            <p:cNvSpPr/>
            <p:nvPr/>
          </p:nvSpPr>
          <p:spPr>
            <a:xfrm>
              <a:off x="5365096" y="3688423"/>
              <a:ext cx="51622" cy="51622"/>
            </a:xfrm>
            <a:custGeom>
              <a:avLst/>
              <a:gdLst/>
              <a:ahLst/>
              <a:cxnLst/>
              <a:rect l="l" t="t" r="r" b="b"/>
              <a:pathLst>
                <a:path w="1644" h="1644" fill="none" extrusionOk="0">
                  <a:moveTo>
                    <a:pt x="1644" y="822"/>
                  </a:moveTo>
                  <a:cubicBezTo>
                    <a:pt x="1644" y="1274"/>
                    <a:pt x="1275" y="1643"/>
                    <a:pt x="822" y="1643"/>
                  </a:cubicBezTo>
                  <a:cubicBezTo>
                    <a:pt x="370" y="1643"/>
                    <a:pt x="1" y="1274"/>
                    <a:pt x="1" y="822"/>
                  </a:cubicBezTo>
                  <a:cubicBezTo>
                    <a:pt x="1" y="369"/>
                    <a:pt x="370" y="0"/>
                    <a:pt x="822" y="0"/>
                  </a:cubicBezTo>
                  <a:cubicBezTo>
                    <a:pt x="1275" y="0"/>
                    <a:pt x="1644" y="369"/>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94;p58"/>
            <p:cNvSpPr/>
            <p:nvPr/>
          </p:nvSpPr>
          <p:spPr>
            <a:xfrm>
              <a:off x="5519523" y="1741737"/>
              <a:ext cx="46755" cy="46755"/>
            </a:xfrm>
            <a:custGeom>
              <a:avLst/>
              <a:gdLst/>
              <a:ahLst/>
              <a:cxnLst/>
              <a:rect l="l" t="t" r="r" b="b"/>
              <a:pathLst>
                <a:path w="1489" h="1489" extrusionOk="0">
                  <a:moveTo>
                    <a:pt x="759" y="0"/>
                  </a:moveTo>
                  <a:cubicBezTo>
                    <a:pt x="752" y="0"/>
                    <a:pt x="745" y="0"/>
                    <a:pt x="738" y="1"/>
                  </a:cubicBezTo>
                  <a:cubicBezTo>
                    <a:pt x="345" y="1"/>
                    <a:pt x="0" y="322"/>
                    <a:pt x="0" y="739"/>
                  </a:cubicBezTo>
                  <a:cubicBezTo>
                    <a:pt x="0" y="1144"/>
                    <a:pt x="322" y="1489"/>
                    <a:pt x="738" y="1489"/>
                  </a:cubicBezTo>
                  <a:cubicBezTo>
                    <a:pt x="1143" y="1489"/>
                    <a:pt x="1488" y="1156"/>
                    <a:pt x="1488" y="739"/>
                  </a:cubicBezTo>
                  <a:cubicBezTo>
                    <a:pt x="1488" y="329"/>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95;p58"/>
            <p:cNvSpPr/>
            <p:nvPr/>
          </p:nvSpPr>
          <p:spPr>
            <a:xfrm>
              <a:off x="4832356" y="2445352"/>
              <a:ext cx="46755" cy="46755"/>
            </a:xfrm>
            <a:custGeom>
              <a:avLst/>
              <a:gdLst/>
              <a:ahLst/>
              <a:cxnLst/>
              <a:rect l="l" t="t" r="r" b="b"/>
              <a:pathLst>
                <a:path w="1489" h="1489" extrusionOk="0">
                  <a:moveTo>
                    <a:pt x="751" y="0"/>
                  </a:moveTo>
                  <a:cubicBezTo>
                    <a:pt x="346" y="0"/>
                    <a:pt x="0" y="334"/>
                    <a:pt x="0" y="750"/>
                  </a:cubicBezTo>
                  <a:cubicBezTo>
                    <a:pt x="0" y="1143"/>
                    <a:pt x="334" y="1488"/>
                    <a:pt x="751" y="1488"/>
                  </a:cubicBezTo>
                  <a:cubicBezTo>
                    <a:pt x="1155" y="1488"/>
                    <a:pt x="1489" y="1167"/>
                    <a:pt x="1489" y="750"/>
                  </a:cubicBezTo>
                  <a:cubicBezTo>
                    <a:pt x="1489" y="334"/>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96;p58"/>
            <p:cNvSpPr/>
            <p:nvPr/>
          </p:nvSpPr>
          <p:spPr>
            <a:xfrm>
              <a:off x="6320327" y="2840869"/>
              <a:ext cx="46755" cy="46786"/>
            </a:xfrm>
            <a:custGeom>
              <a:avLst/>
              <a:gdLst/>
              <a:ahLst/>
              <a:cxnLst/>
              <a:rect l="l" t="t" r="r" b="b"/>
              <a:pathLst>
                <a:path w="1489" h="1490" extrusionOk="0">
                  <a:moveTo>
                    <a:pt x="771" y="1"/>
                  </a:moveTo>
                  <a:cubicBezTo>
                    <a:pt x="764" y="1"/>
                    <a:pt x="757" y="1"/>
                    <a:pt x="750" y="1"/>
                  </a:cubicBezTo>
                  <a:cubicBezTo>
                    <a:pt x="346" y="1"/>
                    <a:pt x="0" y="346"/>
                    <a:pt x="0" y="739"/>
                  </a:cubicBezTo>
                  <a:cubicBezTo>
                    <a:pt x="0" y="1144"/>
                    <a:pt x="334" y="1489"/>
                    <a:pt x="750" y="1489"/>
                  </a:cubicBezTo>
                  <a:cubicBezTo>
                    <a:pt x="1155" y="1489"/>
                    <a:pt x="1489" y="1156"/>
                    <a:pt x="1489" y="739"/>
                  </a:cubicBezTo>
                  <a:cubicBezTo>
                    <a:pt x="1489" y="330"/>
                    <a:pt x="1155"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97;p58"/>
            <p:cNvSpPr/>
            <p:nvPr/>
          </p:nvSpPr>
          <p:spPr>
            <a:xfrm>
              <a:off x="4981540" y="3736277"/>
              <a:ext cx="46755" cy="46755"/>
            </a:xfrm>
            <a:custGeom>
              <a:avLst/>
              <a:gdLst/>
              <a:ahLst/>
              <a:cxnLst/>
              <a:rect l="l" t="t" r="r" b="b"/>
              <a:pathLst>
                <a:path w="1489" h="1489" extrusionOk="0">
                  <a:moveTo>
                    <a:pt x="750" y="0"/>
                  </a:moveTo>
                  <a:cubicBezTo>
                    <a:pt x="345" y="0"/>
                    <a:pt x="0" y="322"/>
                    <a:pt x="0" y="739"/>
                  </a:cubicBezTo>
                  <a:cubicBezTo>
                    <a:pt x="0" y="1143"/>
                    <a:pt x="345" y="1489"/>
                    <a:pt x="750" y="1489"/>
                  </a:cubicBezTo>
                  <a:cubicBezTo>
                    <a:pt x="1143" y="1489"/>
                    <a:pt x="1488" y="1155"/>
                    <a:pt x="1488" y="739"/>
                  </a:cubicBezTo>
                  <a:cubicBezTo>
                    <a:pt x="1488" y="322"/>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98;p58"/>
            <p:cNvSpPr/>
            <p:nvPr/>
          </p:nvSpPr>
          <p:spPr>
            <a:xfrm>
              <a:off x="6320327" y="3748241"/>
              <a:ext cx="46755" cy="46755"/>
            </a:xfrm>
            <a:custGeom>
              <a:avLst/>
              <a:gdLst/>
              <a:ahLst/>
              <a:cxnLst/>
              <a:rect l="l" t="t" r="r" b="b"/>
              <a:pathLst>
                <a:path w="1489" h="1489" extrusionOk="0">
                  <a:moveTo>
                    <a:pt x="750" y="0"/>
                  </a:moveTo>
                  <a:cubicBezTo>
                    <a:pt x="346" y="0"/>
                    <a:pt x="0" y="334"/>
                    <a:pt x="0" y="750"/>
                  </a:cubicBezTo>
                  <a:cubicBezTo>
                    <a:pt x="0" y="1155"/>
                    <a:pt x="334" y="1489"/>
                    <a:pt x="750" y="1489"/>
                  </a:cubicBezTo>
                  <a:cubicBezTo>
                    <a:pt x="1155" y="1489"/>
                    <a:pt x="1489" y="1167"/>
                    <a:pt x="1489" y="750"/>
                  </a:cubicBezTo>
                  <a:cubicBezTo>
                    <a:pt x="1489" y="334"/>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99;p58"/>
            <p:cNvSpPr/>
            <p:nvPr/>
          </p:nvSpPr>
          <p:spPr>
            <a:xfrm>
              <a:off x="4900401" y="1767171"/>
              <a:ext cx="46755" cy="46755"/>
            </a:xfrm>
            <a:custGeom>
              <a:avLst/>
              <a:gdLst/>
              <a:ahLst/>
              <a:cxnLst/>
              <a:rect l="l" t="t" r="r" b="b"/>
              <a:pathLst>
                <a:path w="1489" h="1489" extrusionOk="0">
                  <a:moveTo>
                    <a:pt x="739" y="0"/>
                  </a:moveTo>
                  <a:cubicBezTo>
                    <a:pt x="322" y="0"/>
                    <a:pt x="0" y="334"/>
                    <a:pt x="0" y="750"/>
                  </a:cubicBezTo>
                  <a:cubicBezTo>
                    <a:pt x="0" y="1167"/>
                    <a:pt x="322" y="1489"/>
                    <a:pt x="739" y="1489"/>
                  </a:cubicBezTo>
                  <a:cubicBezTo>
                    <a:pt x="1155" y="1489"/>
                    <a:pt x="1489" y="1167"/>
                    <a:pt x="1489" y="750"/>
                  </a:cubicBezTo>
                  <a:cubicBezTo>
                    <a:pt x="1489" y="334"/>
                    <a:pt x="1155"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00;p58"/>
            <p:cNvSpPr/>
            <p:nvPr/>
          </p:nvSpPr>
          <p:spPr>
            <a:xfrm>
              <a:off x="6170390" y="1675953"/>
              <a:ext cx="46786" cy="46755"/>
            </a:xfrm>
            <a:custGeom>
              <a:avLst/>
              <a:gdLst/>
              <a:ahLst/>
              <a:cxnLst/>
              <a:rect l="l" t="t" r="r" b="b"/>
              <a:pathLst>
                <a:path w="1490" h="1489" extrusionOk="0">
                  <a:moveTo>
                    <a:pt x="751" y="0"/>
                  </a:moveTo>
                  <a:cubicBezTo>
                    <a:pt x="346" y="0"/>
                    <a:pt x="1" y="334"/>
                    <a:pt x="1" y="738"/>
                  </a:cubicBezTo>
                  <a:cubicBezTo>
                    <a:pt x="1" y="1143"/>
                    <a:pt x="346" y="1488"/>
                    <a:pt x="751" y="1488"/>
                  </a:cubicBezTo>
                  <a:cubicBezTo>
                    <a:pt x="1144" y="1488"/>
                    <a:pt x="1489" y="1155"/>
                    <a:pt x="1489" y="738"/>
                  </a:cubicBezTo>
                  <a:cubicBezTo>
                    <a:pt x="1489" y="322"/>
                    <a:pt x="1144"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01;p58"/>
            <p:cNvSpPr/>
            <p:nvPr/>
          </p:nvSpPr>
          <p:spPr>
            <a:xfrm>
              <a:off x="6324817" y="2280847"/>
              <a:ext cx="46755" cy="46755"/>
            </a:xfrm>
            <a:custGeom>
              <a:avLst/>
              <a:gdLst/>
              <a:ahLst/>
              <a:cxnLst/>
              <a:rect l="l" t="t" r="r" b="b"/>
              <a:pathLst>
                <a:path w="1489" h="1489" extrusionOk="0">
                  <a:moveTo>
                    <a:pt x="759" y="0"/>
                  </a:moveTo>
                  <a:cubicBezTo>
                    <a:pt x="752" y="0"/>
                    <a:pt x="745" y="0"/>
                    <a:pt x="738" y="0"/>
                  </a:cubicBezTo>
                  <a:cubicBezTo>
                    <a:pt x="334" y="0"/>
                    <a:pt x="0" y="346"/>
                    <a:pt x="0" y="751"/>
                  </a:cubicBezTo>
                  <a:cubicBezTo>
                    <a:pt x="0" y="1155"/>
                    <a:pt x="322" y="1489"/>
                    <a:pt x="738" y="1489"/>
                  </a:cubicBezTo>
                  <a:cubicBezTo>
                    <a:pt x="1143" y="1489"/>
                    <a:pt x="1488" y="1167"/>
                    <a:pt x="1488" y="751"/>
                  </a:cubicBezTo>
                  <a:cubicBezTo>
                    <a:pt x="1488" y="341"/>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02;p58"/>
            <p:cNvSpPr/>
            <p:nvPr/>
          </p:nvSpPr>
          <p:spPr>
            <a:xfrm>
              <a:off x="4832356" y="3151197"/>
              <a:ext cx="46755" cy="46755"/>
            </a:xfrm>
            <a:custGeom>
              <a:avLst/>
              <a:gdLst/>
              <a:ahLst/>
              <a:cxnLst/>
              <a:rect l="l" t="t" r="r" b="b"/>
              <a:pathLst>
                <a:path w="1489" h="1489" extrusionOk="0">
                  <a:moveTo>
                    <a:pt x="751" y="0"/>
                  </a:moveTo>
                  <a:cubicBezTo>
                    <a:pt x="346" y="0"/>
                    <a:pt x="0" y="345"/>
                    <a:pt x="0" y="738"/>
                  </a:cubicBezTo>
                  <a:cubicBezTo>
                    <a:pt x="0" y="1143"/>
                    <a:pt x="334" y="1488"/>
                    <a:pt x="751" y="1488"/>
                  </a:cubicBezTo>
                  <a:cubicBezTo>
                    <a:pt x="1155" y="1488"/>
                    <a:pt x="1489" y="1155"/>
                    <a:pt x="1489" y="738"/>
                  </a:cubicBezTo>
                  <a:cubicBezTo>
                    <a:pt x="1489" y="322"/>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03;p58"/>
            <p:cNvSpPr/>
            <p:nvPr/>
          </p:nvSpPr>
          <p:spPr>
            <a:xfrm>
              <a:off x="5705319" y="3726920"/>
              <a:ext cx="46755" cy="46755"/>
            </a:xfrm>
            <a:custGeom>
              <a:avLst/>
              <a:gdLst/>
              <a:ahLst/>
              <a:cxnLst/>
              <a:rect l="l" t="t" r="r" b="b"/>
              <a:pathLst>
                <a:path w="1489" h="1489" extrusionOk="0">
                  <a:moveTo>
                    <a:pt x="751" y="1"/>
                  </a:moveTo>
                  <a:cubicBezTo>
                    <a:pt x="334" y="1"/>
                    <a:pt x="1" y="334"/>
                    <a:pt x="1" y="739"/>
                  </a:cubicBezTo>
                  <a:cubicBezTo>
                    <a:pt x="1" y="1156"/>
                    <a:pt x="334" y="1489"/>
                    <a:pt x="751" y="1489"/>
                  </a:cubicBezTo>
                  <a:cubicBezTo>
                    <a:pt x="1155" y="1489"/>
                    <a:pt x="1489" y="1156"/>
                    <a:pt x="1489" y="739"/>
                  </a:cubicBezTo>
                  <a:cubicBezTo>
                    <a:pt x="1489" y="334"/>
                    <a:pt x="1155"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p:cNvSpPr txBox="1"/>
          <p:nvPr/>
        </p:nvSpPr>
        <p:spPr>
          <a:xfrm>
            <a:off x="2113514" y="3284331"/>
            <a:ext cx="4497657" cy="461665"/>
          </a:xfrm>
          <a:prstGeom prst="rect">
            <a:avLst/>
          </a:prstGeom>
          <a:noFill/>
        </p:spPr>
        <p:txBody>
          <a:bodyPr wrap="square" rtlCol="0">
            <a:spAutoFit/>
          </a:bodyPr>
          <a:lstStyle/>
          <a:p>
            <a:pPr algn="just"/>
            <a:r>
              <a:rPr lang="en-US" sz="2400" b="1" smtClean="0">
                <a:latin typeface="Times New Roman" panose="02020603050405020304" pitchFamily="18" charset="0"/>
                <a:cs typeface="Times New Roman" panose="02020603050405020304" pitchFamily="18" charset="0"/>
              </a:rPr>
              <a:t>- CÔNG DỤNG</a:t>
            </a:r>
            <a:endParaRPr lang="en-US" sz="2400" b="1">
              <a:latin typeface="Times New Roman" panose="02020603050405020304" pitchFamily="18" charset="0"/>
              <a:cs typeface="Times New Roman" panose="02020603050405020304" pitchFamily="18" charset="0"/>
            </a:endParaRPr>
          </a:p>
        </p:txBody>
      </p:sp>
      <p:sp>
        <p:nvSpPr>
          <p:cNvPr id="54" name="Google Shape;3077;p58"/>
          <p:cNvSpPr/>
          <p:nvPr/>
        </p:nvSpPr>
        <p:spPr>
          <a:xfrm>
            <a:off x="6040034" y="1786953"/>
            <a:ext cx="2179898" cy="1737825"/>
          </a:xfrm>
          <a:custGeom>
            <a:avLst/>
            <a:gdLst/>
            <a:ahLst/>
            <a:cxnLst/>
            <a:rect l="l" t="t" r="r" b="b"/>
            <a:pathLst>
              <a:path w="26920" h="23026" extrusionOk="0">
                <a:moveTo>
                  <a:pt x="12664" y="0"/>
                </a:moveTo>
                <a:cubicBezTo>
                  <a:pt x="8617" y="0"/>
                  <a:pt x="4586" y="1109"/>
                  <a:pt x="2335" y="3845"/>
                </a:cubicBezTo>
                <a:cubicBezTo>
                  <a:pt x="2302" y="3912"/>
                  <a:pt x="2269" y="3945"/>
                  <a:pt x="2269" y="4012"/>
                </a:cubicBezTo>
                <a:cubicBezTo>
                  <a:pt x="534" y="6814"/>
                  <a:pt x="0" y="10350"/>
                  <a:pt x="801" y="13252"/>
                </a:cubicBezTo>
                <a:cubicBezTo>
                  <a:pt x="1301" y="14986"/>
                  <a:pt x="2302" y="16454"/>
                  <a:pt x="3670" y="17455"/>
                </a:cubicBezTo>
                <a:cubicBezTo>
                  <a:pt x="3102" y="18622"/>
                  <a:pt x="2369" y="19857"/>
                  <a:pt x="1368" y="20457"/>
                </a:cubicBezTo>
                <a:cubicBezTo>
                  <a:pt x="1168" y="20590"/>
                  <a:pt x="1034" y="20691"/>
                  <a:pt x="934" y="20924"/>
                </a:cubicBezTo>
                <a:cubicBezTo>
                  <a:pt x="701" y="21258"/>
                  <a:pt x="667" y="21625"/>
                  <a:pt x="801" y="21991"/>
                </a:cubicBezTo>
                <a:cubicBezTo>
                  <a:pt x="801" y="22092"/>
                  <a:pt x="834" y="22158"/>
                  <a:pt x="868" y="22258"/>
                </a:cubicBezTo>
                <a:cubicBezTo>
                  <a:pt x="1034" y="22659"/>
                  <a:pt x="1501" y="23026"/>
                  <a:pt x="2035" y="23026"/>
                </a:cubicBezTo>
                <a:cubicBezTo>
                  <a:pt x="2135" y="23026"/>
                  <a:pt x="2202" y="23026"/>
                  <a:pt x="2302" y="22992"/>
                </a:cubicBezTo>
                <a:cubicBezTo>
                  <a:pt x="4937" y="22759"/>
                  <a:pt x="7272" y="21458"/>
                  <a:pt x="8706" y="19490"/>
                </a:cubicBezTo>
                <a:cubicBezTo>
                  <a:pt x="8773" y="19490"/>
                  <a:pt x="8807" y="19490"/>
                  <a:pt x="8840" y="19523"/>
                </a:cubicBezTo>
                <a:cubicBezTo>
                  <a:pt x="10544" y="19818"/>
                  <a:pt x="12135" y="19965"/>
                  <a:pt x="13607" y="19965"/>
                </a:cubicBezTo>
                <a:cubicBezTo>
                  <a:pt x="18790" y="19965"/>
                  <a:pt x="22488" y="18146"/>
                  <a:pt x="24384" y="14586"/>
                </a:cubicBezTo>
                <a:cubicBezTo>
                  <a:pt x="24384" y="14586"/>
                  <a:pt x="24384" y="14519"/>
                  <a:pt x="24451" y="14519"/>
                </a:cubicBezTo>
                <a:cubicBezTo>
                  <a:pt x="26920" y="9483"/>
                  <a:pt x="25452" y="4446"/>
                  <a:pt x="22650" y="2478"/>
                </a:cubicBezTo>
                <a:cubicBezTo>
                  <a:pt x="22616" y="2478"/>
                  <a:pt x="22616" y="2444"/>
                  <a:pt x="22550" y="2444"/>
                </a:cubicBezTo>
                <a:cubicBezTo>
                  <a:pt x="20176" y="952"/>
                  <a:pt x="16413" y="0"/>
                  <a:pt x="12664" y="0"/>
                </a:cubicBezTo>
                <a:close/>
              </a:path>
            </a:pathLst>
          </a:custGeom>
          <a:solidFill>
            <a:srgbClr val="FF0000">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8;p58"/>
          <p:cNvSpPr/>
          <p:nvPr/>
        </p:nvSpPr>
        <p:spPr>
          <a:xfrm>
            <a:off x="6151862" y="1881309"/>
            <a:ext cx="1848081" cy="1506310"/>
          </a:xfrm>
          <a:custGeom>
            <a:avLst/>
            <a:gdLst/>
            <a:ahLst/>
            <a:cxnLst/>
            <a:rect l="l" t="t" r="r" b="b"/>
            <a:pathLst>
              <a:path w="24251" h="20476" extrusionOk="0">
                <a:moveTo>
                  <a:pt x="11977" y="0"/>
                </a:moveTo>
                <a:cubicBezTo>
                  <a:pt x="8218" y="0"/>
                  <a:pt x="4520" y="1012"/>
                  <a:pt x="2569" y="3416"/>
                </a:cubicBezTo>
                <a:cubicBezTo>
                  <a:pt x="234" y="7252"/>
                  <a:pt x="0" y="13357"/>
                  <a:pt x="4503" y="15725"/>
                </a:cubicBezTo>
                <a:cubicBezTo>
                  <a:pt x="3770" y="17326"/>
                  <a:pt x="2836" y="19328"/>
                  <a:pt x="1268" y="20262"/>
                </a:cubicBezTo>
                <a:cubicBezTo>
                  <a:pt x="1228" y="20315"/>
                  <a:pt x="1241" y="20331"/>
                  <a:pt x="1274" y="20331"/>
                </a:cubicBezTo>
                <a:cubicBezTo>
                  <a:pt x="1322" y="20331"/>
                  <a:pt x="1415" y="20295"/>
                  <a:pt x="1435" y="20295"/>
                </a:cubicBezTo>
                <a:lnTo>
                  <a:pt x="1435" y="20295"/>
                </a:lnTo>
                <a:cubicBezTo>
                  <a:pt x="1349" y="20324"/>
                  <a:pt x="1189" y="20475"/>
                  <a:pt x="1272" y="20475"/>
                </a:cubicBezTo>
                <a:cubicBezTo>
                  <a:pt x="1286" y="20475"/>
                  <a:pt x="1306" y="20471"/>
                  <a:pt x="1334" y="20462"/>
                </a:cubicBezTo>
                <a:cubicBezTo>
                  <a:pt x="3803" y="20262"/>
                  <a:pt x="6138" y="18961"/>
                  <a:pt x="7405" y="16793"/>
                </a:cubicBezTo>
                <a:cubicBezTo>
                  <a:pt x="7672" y="16893"/>
                  <a:pt x="7973" y="16959"/>
                  <a:pt x="8306" y="16993"/>
                </a:cubicBezTo>
                <a:cubicBezTo>
                  <a:pt x="9744" y="17250"/>
                  <a:pt x="11300" y="17426"/>
                  <a:pt x="12852" y="17426"/>
                </a:cubicBezTo>
                <a:cubicBezTo>
                  <a:pt x="16737" y="17426"/>
                  <a:pt x="20605" y="16326"/>
                  <a:pt x="22583" y="12656"/>
                </a:cubicBezTo>
                <a:cubicBezTo>
                  <a:pt x="24084" y="9487"/>
                  <a:pt x="24251" y="4484"/>
                  <a:pt x="21149" y="2249"/>
                </a:cubicBezTo>
                <a:cubicBezTo>
                  <a:pt x="18902" y="847"/>
                  <a:pt x="15414" y="0"/>
                  <a:pt x="1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p:cNvSpPr txBox="1"/>
          <p:nvPr/>
        </p:nvSpPr>
        <p:spPr>
          <a:xfrm>
            <a:off x="5992955" y="2091330"/>
            <a:ext cx="2156200" cy="830997"/>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HÌNH VẼ MINH HỌA</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97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6" name="TextBox 35">
            <a:extLst>
              <a:ext uri="{FF2B5EF4-FFF2-40B4-BE49-F238E27FC236}">
                <a16:creationId xmlns="" xmlns:a16="http://schemas.microsoft.com/office/drawing/2014/main" id="{7D3BB4B1-AF3B-41CE-8784-3409ED99CE4D}"/>
              </a:ext>
            </a:extLst>
          </p:cNvPr>
          <p:cNvSpPr txBox="1"/>
          <p:nvPr/>
        </p:nvSpPr>
        <p:spPr>
          <a:xfrm>
            <a:off x="1064037" y="1474108"/>
            <a:ext cx="6788192" cy="1754326"/>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ea typeface="Arial-Rounded" pitchFamily="34" charset="0"/>
                <a:cs typeface="Times New Roman" panose="02020603050405020304" pitchFamily="18" charset="0"/>
              </a:rPr>
              <a:t>CHÀO TẠM BIỆT CÁC EM!</a:t>
            </a:r>
            <a:endParaRPr lang="en-US" sz="5400" b="1">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31"/>
          <p:cNvSpPr txBox="1">
            <a:spLocks noGrp="1"/>
          </p:cNvSpPr>
          <p:nvPr>
            <p:ph type="title"/>
          </p:nvPr>
        </p:nvSpPr>
        <p:spPr>
          <a:xfrm>
            <a:off x="1242209" y="0"/>
            <a:ext cx="6367800" cy="38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smtClean="0">
                <a:solidFill>
                  <a:schemeClr val="accent3"/>
                </a:solidFill>
                <a:latin typeface="Times New Roman" panose="02020603050405020304" pitchFamily="18" charset="0"/>
                <a:cs typeface="Times New Roman" panose="02020603050405020304" pitchFamily="18" charset="0"/>
              </a:rPr>
              <a:t>KHỞI ĐỘNG</a:t>
            </a:r>
            <a:endParaRPr sz="4800">
              <a:solidFill>
                <a:schemeClr val="accent3"/>
              </a:solidFill>
              <a:latin typeface="Times New Roman" panose="02020603050405020304" pitchFamily="18" charset="0"/>
              <a:cs typeface="Times New Roman" panose="02020603050405020304" pitchFamily="18" charset="0"/>
            </a:endParaRPr>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Callout 1"/>
          <p:cNvSpPr/>
          <p:nvPr/>
        </p:nvSpPr>
        <p:spPr>
          <a:xfrm>
            <a:off x="2851309" y="2551509"/>
            <a:ext cx="3497943" cy="2341054"/>
          </a:xfrm>
          <a:prstGeom prst="wedgeEllipseCallout">
            <a:avLst>
              <a:gd name="adj1" fmla="val 70337"/>
              <a:gd name="adj2" fmla="val -27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5"/>
                </a:solidFill>
                <a:latin typeface="Times New Roman" panose="02020603050405020304" pitchFamily="18" charset="0"/>
                <a:cs typeface="Times New Roman" panose="02020603050405020304" pitchFamily="18" charset="0"/>
              </a:rPr>
              <a:t>Bài hát nhắc đến những đồ dùng nào? Chúng có tác dụng gì? </a:t>
            </a:r>
            <a:endParaRPr lang="en-US" sz="240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2" name="Bài hát đồ dùng bé yê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21" name="Google Shape;821;p30"/>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solidFill>
                  <a:schemeClr val="dk2"/>
                </a:solidFill>
                <a:latin typeface="Times New Roman" panose="02020603050405020304" pitchFamily="18" charset="0"/>
                <a:cs typeface="Times New Roman" panose="02020603050405020304" pitchFamily="18" charset="0"/>
              </a:rPr>
              <a:t>YÊU CẦU CẦN ĐẠT</a:t>
            </a:r>
            <a:endParaRPr>
              <a:solidFill>
                <a:schemeClr val="dk2"/>
              </a:solidFill>
              <a:latin typeface="Times New Roman" panose="02020603050405020304" pitchFamily="18" charset="0"/>
              <a:cs typeface="Times New Roman" panose="02020603050405020304" pitchFamily="18" charset="0"/>
            </a:endParaRPr>
          </a:p>
        </p:txBody>
      </p:sp>
      <p:grpSp>
        <p:nvGrpSpPr>
          <p:cNvPr id="823" name="Google Shape;823;p30"/>
          <p:cNvGrpSpPr/>
          <p:nvPr/>
        </p:nvGrpSpPr>
        <p:grpSpPr>
          <a:xfrm>
            <a:off x="1336130" y="1548306"/>
            <a:ext cx="6726484" cy="6463580"/>
            <a:chOff x="4942608" y="2032976"/>
            <a:chExt cx="2506139" cy="2215125"/>
          </a:xfrm>
        </p:grpSpPr>
        <p:sp>
          <p:nvSpPr>
            <p:cNvPr id="824" name="Google Shape;824;p30"/>
            <p:cNvSpPr/>
            <p:nvPr/>
          </p:nvSpPr>
          <p:spPr>
            <a:xfrm>
              <a:off x="4944888" y="2038498"/>
              <a:ext cx="2503859" cy="2209603"/>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FFFFF"/>
            </a:solidFill>
            <a:ln w="28575" cap="flat" cmpd="sng">
              <a:solidFill>
                <a:srgbClr val="F3F3F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942608" y="2032976"/>
              <a:ext cx="2504999" cy="855773"/>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00835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211081"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413809" y="2085506"/>
              <a:ext cx="61883" cy="61883"/>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5617159"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5820510" y="2085506"/>
              <a:ext cx="61883" cy="61883"/>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6022666"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6226017"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6429367" y="2085506"/>
              <a:ext cx="61883" cy="61883"/>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631472"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487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7038224"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7241575"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5107823"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31122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5514575" y="2234503"/>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716680" y="2234503"/>
              <a:ext cx="61883" cy="61831"/>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920030"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123381"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325537" y="2234503"/>
              <a:ext cx="61831" cy="61831"/>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6528888" y="2234503"/>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6732238"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6935589"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713774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7341096" y="2234503"/>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00835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211081"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413809" y="2382826"/>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617159"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5820510" y="2382826"/>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6022666"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6226017"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6429367" y="2382826"/>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6631472"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683487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7038224"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241575"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107823" y="2530577"/>
              <a:ext cx="61883" cy="61831"/>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5310602" y="2530577"/>
              <a:ext cx="61831" cy="61831"/>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5514575" y="2531200"/>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5716680" y="2530577"/>
              <a:ext cx="61883" cy="61831"/>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5920030" y="2530577"/>
              <a:ext cx="61883" cy="61831"/>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6122187" y="2530577"/>
              <a:ext cx="61831" cy="61831"/>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6325537" y="2530577"/>
              <a:ext cx="61831" cy="61831"/>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6528888" y="2531200"/>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6732238"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6935589"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7137745" y="2531200"/>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7341096" y="2531200"/>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5008354" y="2679523"/>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5211081"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5413809" y="2679523"/>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5617159"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5820510" y="2679523"/>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6022666"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6226017"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6429367" y="2679523"/>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6631472"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6834874" y="2678900"/>
              <a:ext cx="61831" cy="61883"/>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7038224"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7241575"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5168732" y="2159370"/>
              <a:ext cx="2056102" cy="523374"/>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1019541" y="1270956"/>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2414218" y="1859961"/>
            <a:ext cx="4671177" cy="1569660"/>
          </a:xfrm>
          <a:prstGeom prst="rect">
            <a:avLst/>
          </a:prstGeom>
          <a:noFill/>
        </p:spPr>
        <p:txBody>
          <a:bodyPr wrap="square" rtlCol="0">
            <a:spAutoFit/>
          </a:bodyPr>
          <a:lstStyle/>
          <a:p>
            <a:pPr algn="just"/>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hướng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đình</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pSp>
        <p:nvGrpSpPr>
          <p:cNvPr id="75" name="Group 74"/>
          <p:cNvGrpSpPr/>
          <p:nvPr/>
        </p:nvGrpSpPr>
        <p:grpSpPr>
          <a:xfrm>
            <a:off x="826743" y="444877"/>
            <a:ext cx="7780229" cy="1569660"/>
            <a:chOff x="571269" y="903595"/>
            <a:chExt cx="6974533" cy="1569660"/>
          </a:xfrm>
        </p:grpSpPr>
        <p:sp>
          <p:nvSpPr>
            <p:cNvPr id="79" name="Google Shape;423;p36"/>
            <p:cNvSpPr txBox="1">
              <a:spLocks/>
            </p:cNvSpPr>
            <p:nvPr/>
          </p:nvSpPr>
          <p:spPr>
            <a:xfrm>
              <a:off x="571269" y="961651"/>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200" b="1" smtClean="0">
                  <a:solidFill>
                    <a:srgbClr val="00B0F0"/>
                  </a:solidFill>
                  <a:latin typeface="Times New Roman" panose="02020603050405020304" pitchFamily="18" charset="0"/>
                  <a:ea typeface="Arial-Rounded" pitchFamily="34" charset="0"/>
                  <a:cs typeface="Times New Roman" panose="02020603050405020304" pitchFamily="18" charset="0"/>
                </a:rPr>
                <a:t>1.</a:t>
              </a:r>
              <a:endParaRPr lang="en" sz="3200" b="1">
                <a:solidFill>
                  <a:srgbClr val="00B0F0"/>
                </a:solidFill>
                <a:latin typeface="Times New Roman" panose="02020603050405020304" pitchFamily="18" charset="0"/>
                <a:ea typeface="Arial-Rounded" pitchFamily="34" charset="0"/>
                <a:cs typeface="Times New Roman" panose="02020603050405020304" pitchFamily="18" charset="0"/>
              </a:endParaRPr>
            </a:p>
          </p:txBody>
        </p:sp>
        <p:sp>
          <p:nvSpPr>
            <p:cNvPr id="77" name="TextBox 76"/>
            <p:cNvSpPr txBox="1"/>
            <p:nvPr/>
          </p:nvSpPr>
          <p:spPr>
            <a:xfrm>
              <a:off x="937029" y="903595"/>
              <a:ext cx="6608773" cy="1569660"/>
            </a:xfrm>
            <a:prstGeom prst="rect">
              <a:avLst/>
            </a:prstGeom>
            <a:noFill/>
          </p:spPr>
          <p:txBody>
            <a:bodyPr wrap="square" rtlCol="0">
              <a:spAutoFit/>
            </a:bodyPr>
            <a:lstStyle/>
            <a:p>
              <a:pPr algn="just"/>
              <a:r>
                <a:rPr lang="en-US" sz="3200">
                  <a:latin typeface="Times New Roman" panose="02020603050405020304" pitchFamily="18" charset="0"/>
                  <a:ea typeface="Arial-Rounded" pitchFamily="34" charset="0"/>
                  <a:cs typeface="Times New Roman" panose="02020603050405020304" pitchFamily="18" charset="0"/>
                </a:rPr>
                <a:t>Tìm đọc sách, báo hoặc bản hướng dẫn sử dụng một đồ </a:t>
              </a:r>
              <a:r>
                <a:rPr lang="en-US" sz="3200" smtClean="0">
                  <a:latin typeface="Times New Roman" panose="02020603050405020304" pitchFamily="18" charset="0"/>
                  <a:ea typeface="Arial-Rounded" pitchFamily="34" charset="0"/>
                  <a:cs typeface="Times New Roman" panose="02020603050405020304" pitchFamily="18" charset="0"/>
                </a:rPr>
                <a:t>dùng </a:t>
              </a:r>
              <a:r>
                <a:rPr lang="en-US" sz="3200">
                  <a:latin typeface="Times New Roman" panose="02020603050405020304" pitchFamily="18" charset="0"/>
                  <a:ea typeface="Arial-Rounded" pitchFamily="34" charset="0"/>
                  <a:cs typeface="Times New Roman" panose="02020603050405020304" pitchFamily="18" charset="0"/>
                </a:rPr>
                <a:t>trong gia đình (</a:t>
              </a:r>
              <a:r>
                <a:rPr lang="en-US" sz="3200" smtClean="0">
                  <a:latin typeface="Times New Roman" panose="02020603050405020304" pitchFamily="18" charset="0"/>
                  <a:ea typeface="Arial-Rounded" pitchFamily="34" charset="0"/>
                  <a:cs typeface="Times New Roman" panose="02020603050405020304" pitchFamily="18" charset="0"/>
                </a:rPr>
                <a:t>ti vi</a:t>
              </a:r>
              <a:r>
                <a:rPr lang="en-US" sz="3200">
                  <a:latin typeface="Times New Roman" panose="02020603050405020304" pitchFamily="18" charset="0"/>
                  <a:ea typeface="Arial-Rounded" pitchFamily="34" charset="0"/>
                  <a:cs typeface="Times New Roman" panose="02020603050405020304" pitchFamily="18" charset="0"/>
                </a:rPr>
                <a:t>, máy tính, điện thoại, …).</a:t>
              </a:r>
            </a:p>
          </p:txBody>
        </p:sp>
      </p:grpSp>
      <p:sp>
        <p:nvSpPr>
          <p:cNvPr id="5" name="Oval Callout 4"/>
          <p:cNvSpPr/>
          <p:nvPr/>
        </p:nvSpPr>
        <p:spPr>
          <a:xfrm>
            <a:off x="1234755" y="2068172"/>
            <a:ext cx="2598628" cy="1582057"/>
          </a:xfrm>
          <a:prstGeom prst="wedgeEllipseCallout">
            <a:avLst>
              <a:gd name="adj1" fmla="val -56021"/>
              <a:gd name="adj2" fmla="val 2580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Hướng dẫn sử dụng là gì?</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1026" name="Picture 2" descr="Hình ảnh Cô Gái Nhỏ Bạn Học Cùng Lớp Cô Gái Mùa Hè PNG , Cô Gái Nhỏ, Sinh  Viên, Training Course Vector và PNG với nền trong suốt để tải xuố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13" b="99219" l="10000" r="90000">
                        <a14:foregroundMark x1="42031" y1="23750" x2="41094" y2="27344"/>
                        <a14:foregroundMark x1="53594" y1="21875" x2="52031" y2="27031"/>
                        <a14:foregroundMark x1="36094" y1="92969" x2="41563" y2="95156"/>
                        <a14:foregroundMark x1="41563" y1="95156" x2="34531" y2="95313"/>
                        <a14:foregroundMark x1="65781" y1="95156" x2="51250" y2="95156"/>
                        <a14:foregroundMark x1="56719" y1="90313" x2="60781" y2="90625"/>
                        <a14:foregroundMark x1="59531" y1="89688" x2="65000" y2="92500"/>
                        <a14:foregroundMark x1="65000" y1="92500" x2="65000" y2="92500"/>
                      </a14:backgroundRemoval>
                    </a14:imgEffect>
                  </a14:imgLayer>
                </a14:imgProps>
              </a:ext>
              <a:ext uri="{28A0092B-C50C-407E-A947-70E740481C1C}">
                <a14:useLocalDpi xmlns:a14="http://schemas.microsoft.com/office/drawing/2010/main" val="0"/>
              </a:ext>
            </a:extLst>
          </a:blip>
          <a:srcRect/>
          <a:stretch>
            <a:fillRect/>
          </a:stretch>
        </p:blipFill>
        <p:spPr bwMode="auto">
          <a:xfrm>
            <a:off x="-531121" y="2680839"/>
            <a:ext cx="2476035" cy="247603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502748" y="2068172"/>
            <a:ext cx="6836229" cy="214097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rgbClr val="002060"/>
                </a:solidFill>
                <a:latin typeface="Times New Roman" panose="02020603050405020304" pitchFamily="18" charset="0"/>
                <a:cs typeface="Times New Roman" panose="02020603050405020304" pitchFamily="18" charset="0"/>
              </a:rPr>
              <a:t>Hướng dẫn sử dụng là tài liệu kĩ thuật hoặc sổ tay hướng dẫn nhằm hỗ trợ người dùng sử dụng sản phẩm đúng tính năng và đúng mục đích sản xuất.</a:t>
            </a:r>
            <a:endParaRPr 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pSp>
        <p:nvGrpSpPr>
          <p:cNvPr id="75" name="Group 74"/>
          <p:cNvGrpSpPr/>
          <p:nvPr/>
        </p:nvGrpSpPr>
        <p:grpSpPr>
          <a:xfrm>
            <a:off x="826743" y="444877"/>
            <a:ext cx="7780229" cy="1569660"/>
            <a:chOff x="571269" y="903595"/>
            <a:chExt cx="6974533" cy="1569660"/>
          </a:xfrm>
        </p:grpSpPr>
        <p:sp>
          <p:nvSpPr>
            <p:cNvPr id="79" name="Google Shape;423;p36"/>
            <p:cNvSpPr txBox="1">
              <a:spLocks/>
            </p:cNvSpPr>
            <p:nvPr/>
          </p:nvSpPr>
          <p:spPr>
            <a:xfrm>
              <a:off x="571269" y="961651"/>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200" b="1" smtClean="0">
                  <a:solidFill>
                    <a:srgbClr val="00B0F0"/>
                  </a:solidFill>
                  <a:latin typeface="Times New Roman" panose="02020603050405020304" pitchFamily="18" charset="0"/>
                  <a:ea typeface="Arial-Rounded" pitchFamily="34" charset="0"/>
                  <a:cs typeface="Times New Roman" panose="02020603050405020304" pitchFamily="18" charset="0"/>
                </a:rPr>
                <a:t>1.</a:t>
              </a:r>
              <a:endParaRPr lang="en" sz="3200" b="1">
                <a:solidFill>
                  <a:srgbClr val="00B0F0"/>
                </a:solidFill>
                <a:latin typeface="Times New Roman" panose="02020603050405020304" pitchFamily="18" charset="0"/>
                <a:ea typeface="Arial-Rounded" pitchFamily="34" charset="0"/>
                <a:cs typeface="Times New Roman" panose="02020603050405020304" pitchFamily="18" charset="0"/>
              </a:endParaRPr>
            </a:p>
          </p:txBody>
        </p:sp>
        <p:sp>
          <p:nvSpPr>
            <p:cNvPr id="77" name="TextBox 76"/>
            <p:cNvSpPr txBox="1"/>
            <p:nvPr/>
          </p:nvSpPr>
          <p:spPr>
            <a:xfrm>
              <a:off x="937029" y="903595"/>
              <a:ext cx="6608773" cy="1569660"/>
            </a:xfrm>
            <a:prstGeom prst="rect">
              <a:avLst/>
            </a:prstGeom>
            <a:noFill/>
          </p:spPr>
          <p:txBody>
            <a:bodyPr wrap="square" rtlCol="0">
              <a:spAutoFit/>
            </a:bodyPr>
            <a:lstStyle/>
            <a:p>
              <a:pPr algn="just"/>
              <a:r>
                <a:rPr lang="en-US" sz="3200">
                  <a:latin typeface="Times New Roman" panose="02020603050405020304" pitchFamily="18" charset="0"/>
                  <a:ea typeface="Arial-Rounded" pitchFamily="34" charset="0"/>
                  <a:cs typeface="Times New Roman" panose="02020603050405020304" pitchFamily="18" charset="0"/>
                </a:rPr>
                <a:t>Tìm đọc sách, báo hoặc bản hướng dẫn sử dụng một đồ </a:t>
              </a:r>
              <a:r>
                <a:rPr lang="en-US" sz="3200" smtClean="0">
                  <a:latin typeface="Times New Roman" panose="02020603050405020304" pitchFamily="18" charset="0"/>
                  <a:ea typeface="Arial-Rounded" pitchFamily="34" charset="0"/>
                  <a:cs typeface="Times New Roman" panose="02020603050405020304" pitchFamily="18" charset="0"/>
                </a:rPr>
                <a:t>dùng </a:t>
              </a:r>
              <a:r>
                <a:rPr lang="en-US" sz="3200">
                  <a:latin typeface="Times New Roman" panose="02020603050405020304" pitchFamily="18" charset="0"/>
                  <a:ea typeface="Arial-Rounded" pitchFamily="34" charset="0"/>
                  <a:cs typeface="Times New Roman" panose="02020603050405020304" pitchFamily="18" charset="0"/>
                </a:rPr>
                <a:t>trong gia đình (</a:t>
              </a:r>
              <a:r>
                <a:rPr lang="en-US" sz="3200" smtClean="0">
                  <a:latin typeface="Times New Roman" panose="02020603050405020304" pitchFamily="18" charset="0"/>
                  <a:ea typeface="Arial-Rounded" pitchFamily="34" charset="0"/>
                  <a:cs typeface="Times New Roman" panose="02020603050405020304" pitchFamily="18" charset="0"/>
                </a:rPr>
                <a:t>ti vi</a:t>
              </a:r>
              <a:r>
                <a:rPr lang="en-US" sz="3200">
                  <a:latin typeface="Times New Roman" panose="02020603050405020304" pitchFamily="18" charset="0"/>
                  <a:ea typeface="Arial-Rounded" pitchFamily="34" charset="0"/>
                  <a:cs typeface="Times New Roman" panose="02020603050405020304" pitchFamily="18" charset="0"/>
                </a:rPr>
                <a:t>, máy tính, điện thoại, …).</a:t>
              </a:r>
            </a:p>
          </p:txBody>
        </p:sp>
      </p:grpSp>
      <p:sp>
        <p:nvSpPr>
          <p:cNvPr id="5" name="Oval Callout 4"/>
          <p:cNvSpPr/>
          <p:nvPr/>
        </p:nvSpPr>
        <p:spPr>
          <a:xfrm>
            <a:off x="3440926" y="2014537"/>
            <a:ext cx="4048445" cy="1981314"/>
          </a:xfrm>
          <a:prstGeom prst="wedgeEllipseCallout">
            <a:avLst>
              <a:gd name="adj1" fmla="val -56021"/>
              <a:gd name="adj2" fmla="val 2580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Times New Roman" panose="02020603050405020304" pitchFamily="18" charset="0"/>
                <a:cs typeface="Times New Roman" panose="02020603050405020304" pitchFamily="18" charset="0"/>
              </a:rPr>
              <a:t>Chúng ta có thể tìm đọc những bản hướng dẫn sử dụng đó ở đâu?</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1026" name="Picture 2" descr="Hình ảnh Cô Gái Nhỏ Bạn Học Cùng Lớp Cô Gái Mùa Hè PNG , Cô Gái Nhỏ, Sinh  Viên, Training Course Vector và PNG với nền trong suốt để tải xuố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13" b="99219" l="10000" r="90000">
                        <a14:foregroundMark x1="42031" y1="23750" x2="41094" y2="27344"/>
                        <a14:foregroundMark x1="53594" y1="21875" x2="52031" y2="27031"/>
                        <a14:foregroundMark x1="36094" y1="92969" x2="41563" y2="95156"/>
                        <a14:foregroundMark x1="41563" y1="95156" x2="34531" y2="95313"/>
                        <a14:foregroundMark x1="65781" y1="95156" x2="51250" y2="95156"/>
                        <a14:foregroundMark x1="56719" y1="90313" x2="60781" y2="90625"/>
                        <a14:foregroundMark x1="59531" y1="89688" x2="65000" y2="92500"/>
                        <a14:foregroundMark x1="65000" y1="92500" x2="65000" y2="92500"/>
                      </a14:backgroundRemoval>
                    </a14:imgEffect>
                  </a14:imgLayer>
                </a14:imgProps>
              </a:ext>
              <a:ext uri="{28A0092B-C50C-407E-A947-70E740481C1C}">
                <a14:useLocalDpi xmlns:a14="http://schemas.microsoft.com/office/drawing/2010/main" val="0"/>
              </a:ext>
            </a:extLst>
          </a:blip>
          <a:srcRect/>
          <a:stretch>
            <a:fillRect/>
          </a:stretch>
        </p:blipFill>
        <p:spPr bwMode="auto">
          <a:xfrm>
            <a:off x="1399279" y="2667465"/>
            <a:ext cx="2476035" cy="247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7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590" y="1106035"/>
            <a:ext cx="1718045" cy="1027565"/>
          </a:xfrm>
          <a:prstGeom prst="rect">
            <a:avLst/>
          </a:prstGeom>
        </p:spPr>
      </p:pic>
      <p:sp>
        <p:nvSpPr>
          <p:cNvPr id="5" name="Rounded Rectangle 4"/>
          <p:cNvSpPr/>
          <p:nvPr/>
        </p:nvSpPr>
        <p:spPr>
          <a:xfrm>
            <a:off x="188686" y="2267177"/>
            <a:ext cx="2306847" cy="7808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5"/>
                </a:solidFill>
                <a:latin typeface="Times New Roman" panose="02020603050405020304" pitchFamily="18" charset="0"/>
                <a:cs typeface="Times New Roman" panose="02020603050405020304" pitchFamily="18" charset="0"/>
              </a:rPr>
              <a:t>Trong hộp thuốc</a:t>
            </a:r>
            <a:endParaRPr lang="en-US" sz="2400">
              <a:solidFill>
                <a:schemeClr val="accent5"/>
              </a:solidFill>
              <a:latin typeface="Times New Roman" panose="02020603050405020304" pitchFamily="18" charset="0"/>
              <a:cs typeface="Times New Roman" panose="02020603050405020304" pitchFamily="18" charset="0"/>
            </a:endParaRPr>
          </a:p>
        </p:txBody>
      </p:sp>
      <p:pic>
        <p:nvPicPr>
          <p:cNvPr id="2054" name="Picture 6" descr="Mua Tivi samsung có kết nối loa qua Bluetooth, giá rẻ ưu đãi 04/2022 -  DienmayXANH.co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3668" y="591309"/>
            <a:ext cx="2698362" cy="16680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ủ lạnh Darling NAD-1580WX 150 lít - Darling Việt Na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2886" y="81303"/>
            <a:ext cx="3291114" cy="3291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546349" y="3047999"/>
            <a:ext cx="1037319" cy="1788319"/>
          </a:xfrm>
          <a:prstGeom prst="rect">
            <a:avLst/>
          </a:prstGeom>
        </p:spPr>
      </p:pic>
      <p:sp>
        <p:nvSpPr>
          <p:cNvPr id="12" name="Rounded Rectangle 11"/>
          <p:cNvSpPr/>
          <p:nvPr/>
        </p:nvSpPr>
        <p:spPr>
          <a:xfrm>
            <a:off x="3410177" y="2267177"/>
            <a:ext cx="2979257" cy="7808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5"/>
                </a:solidFill>
                <a:latin typeface="Times New Roman" panose="02020603050405020304" pitchFamily="18" charset="0"/>
                <a:cs typeface="Times New Roman" panose="02020603050405020304" pitchFamily="18" charset="0"/>
              </a:rPr>
              <a:t>Quyển sổ tay gửi kèm khi mua đồ điện tử</a:t>
            </a:r>
            <a:endParaRPr lang="en-US" sz="2400">
              <a:solidFill>
                <a:schemeClr val="accent5"/>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583668" y="3740377"/>
            <a:ext cx="2698362" cy="8171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5"/>
                </a:solidFill>
                <a:latin typeface="Times New Roman" panose="02020603050405020304" pitchFamily="18" charset="0"/>
                <a:cs typeface="Times New Roman" panose="02020603050405020304" pitchFamily="18" charset="0"/>
              </a:rPr>
              <a:t>Nằm trên bao bì của sản phẩm</a:t>
            </a:r>
            <a:endParaRPr lang="en-US" sz="24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8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ipe(down)">
                                      <p:cBhvr>
                                        <p:cTn id="15" dur="500"/>
                                        <p:tgtEl>
                                          <p:spTgt spid="2054"/>
                                        </p:tgtEl>
                                      </p:cBhvr>
                                    </p:animEffect>
                                  </p:childTnLst>
                                </p:cTn>
                              </p:par>
                              <p:par>
                                <p:cTn id="16" presetID="22" presetClass="entr" presetSubtype="4" fill="hold" nodeType="with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wipe(down)">
                                      <p:cBhvr>
                                        <p:cTn id="18" dur="5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061" y="123371"/>
            <a:ext cx="8716282" cy="3758804"/>
          </a:xfrm>
          <a:prstGeom prst="rect">
            <a:avLst/>
          </a:prstGeom>
        </p:spPr>
      </p:pic>
      <p:sp>
        <p:nvSpPr>
          <p:cNvPr id="4" name="Rounded Rectangle 3"/>
          <p:cNvSpPr/>
          <p:nvPr/>
        </p:nvSpPr>
        <p:spPr>
          <a:xfrm>
            <a:off x="3336925" y="4059691"/>
            <a:ext cx="3107418" cy="8171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5"/>
                </a:solidFill>
                <a:latin typeface="Times New Roman" panose="02020603050405020304" pitchFamily="18" charset="0"/>
                <a:cs typeface="Times New Roman" panose="02020603050405020304" pitchFamily="18" charset="0"/>
              </a:rPr>
              <a:t>Sách, báo, mạng xã hội</a:t>
            </a:r>
            <a:endParaRPr lang="en-US" sz="24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2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ách: Bé Khám Phá Môi Trường Xung Quanh - Đồ Dùng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20" y="1234170"/>
            <a:ext cx="3037000" cy="30370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ách: Bí ẩn của những đồ gia dụng - phòng nghiên cứu khoa học thú vị – MINH  LONG BOO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8791" y="1141299"/>
            <a:ext cx="3129871" cy="31298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2" name="Picture 6" descr="10.000 Mẹo Vặt Trong Gia Đình | Ti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543" y="393699"/>
            <a:ext cx="2833376" cy="4283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4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473</Words>
  <Application>Microsoft Office PowerPoint</Application>
  <PresentationFormat>On-screen Show (16:9)</PresentationFormat>
  <Paragraphs>42</Paragraphs>
  <Slides>18</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Vnavant</vt:lpstr>
      <vt:lpstr>Comfortaa</vt:lpstr>
      <vt:lpstr>Patrick Hand SC</vt:lpstr>
      <vt:lpstr>Roboto Condensed Light</vt:lpstr>
      <vt:lpstr>Times New Roman</vt:lpstr>
      <vt:lpstr>Quicksand</vt:lpstr>
      <vt:lpstr>Arial-Rounded</vt:lpstr>
      <vt:lpstr>Reading Skills Task Cards by Slidesgo</vt:lpstr>
      <vt:lpstr>CHÀO MỪNG CÁC EM  ĐẾN VỚI TIẾT TIẾNG VIỆT!</vt:lpstr>
      <vt:lpstr>KHỞI ĐỘNG</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ĐỌC HƯỚNG DẪN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TOÁN!</dc:title>
  <cp:lastModifiedBy>SKY</cp:lastModifiedBy>
  <cp:revision>17</cp:revision>
  <dcterms:modified xsi:type="dcterms:W3CDTF">2024-02-18T03:40:48Z</dcterms:modified>
</cp:coreProperties>
</file>