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7" r:id="rId3"/>
    <p:sldMasterId id="2147483709" r:id="rId4"/>
    <p:sldMasterId id="2147483721" r:id="rId5"/>
    <p:sldMasterId id="2147483742" r:id="rId6"/>
    <p:sldMasterId id="2147483754" r:id="rId7"/>
  </p:sldMasterIdLst>
  <p:notesMasterIdLst>
    <p:notesMasterId r:id="rId20"/>
  </p:notesMasterIdLst>
  <p:sldIdLst>
    <p:sldId id="258" r:id="rId8"/>
    <p:sldId id="2007577117" r:id="rId9"/>
    <p:sldId id="2007577139" r:id="rId10"/>
    <p:sldId id="286" r:id="rId11"/>
    <p:sldId id="2007577121" r:id="rId12"/>
    <p:sldId id="2007577112" r:id="rId13"/>
    <p:sldId id="2007577140" r:id="rId14"/>
    <p:sldId id="2007577141" r:id="rId15"/>
    <p:sldId id="2007577116" r:id="rId16"/>
    <p:sldId id="2007577142" r:id="rId17"/>
    <p:sldId id="2007577115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3" d="100"/>
          <a:sy n="63" d="100"/>
        </p:scale>
        <p:origin x="-14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85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58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0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722895"/>
            <a:ext cx="9308875" cy="5412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8" y="1574825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015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0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42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5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0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1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94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5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50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3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31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93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25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37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86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62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35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8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40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87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8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375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95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418973" y="2232072"/>
            <a:ext cx="7832688" cy="1546571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Tìm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kiếm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sự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giúp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đỡ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công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(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2)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438" y="746760"/>
            <a:ext cx="3099089" cy="5275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718560"/>
            <a:ext cx="1832395" cy="3139440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C58DC02E-6890-498B-8E53-720CCEFA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77116"/>
            <a:ext cx="10905066" cy="512538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479631" y="1436688"/>
            <a:ext cx="6274923" cy="3464471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57" y="61395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=""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75" y="1726101"/>
            <a:ext cx="4043369" cy="46117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6B8B7F-2677-47C6-A5D4-3006A9AD613A}"/>
              </a:ext>
            </a:extLst>
          </p:cNvPr>
          <p:cNvSpPr txBox="1"/>
          <p:nvPr/>
        </p:nvSpPr>
        <p:spPr>
          <a:xfrm>
            <a:off x="5492772" y="2087466"/>
            <a:ext cx="51567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đáng</a:t>
            </a:r>
            <a:r>
              <a:rPr lang="en-US" sz="3200" dirty="0"/>
              <a:t> tin </a:t>
            </a:r>
            <a:r>
              <a:rPr lang="en-US" sz="3200" dirty="0" err="1"/>
              <a:t>cậy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chờ</a:t>
            </a:r>
            <a:endParaRPr lang="en-US" sz="3200" dirty="0"/>
          </a:p>
          <a:p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ơn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endParaRPr lang="en-US" sz="3200" dirty="0"/>
          </a:p>
          <a:p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vượt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khăn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7E12BE-C026-4640-8033-DB6565F8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22" y="0"/>
            <a:ext cx="2933700" cy="77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244592-7C83-4ED0-ABDA-A219C0EBE7FC}"/>
              </a:ext>
            </a:extLst>
          </p:cNvPr>
          <p:cNvSpPr txBox="1"/>
          <p:nvPr/>
        </p:nvSpPr>
        <p:spPr>
          <a:xfrm>
            <a:off x="2966937" y="1190847"/>
            <a:ext cx="6230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571500" y="1452854"/>
            <a:ext cx="104852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1" y="0"/>
            <a:ext cx="12192000" cy="7123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B03B883-E87A-4B75-9A72-D083DB26228D}"/>
              </a:ext>
            </a:extLst>
          </p:cNvPr>
          <p:cNvSpPr/>
          <p:nvPr/>
        </p:nvSpPr>
        <p:spPr>
          <a:xfrm>
            <a:off x="3630167" y="1443457"/>
            <a:ext cx="616689" cy="6091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60DB1E-4486-4E16-A13F-D3A325A4A8F4}"/>
              </a:ext>
            </a:extLst>
          </p:cNvPr>
          <p:cNvSpPr txBox="1"/>
          <p:nvPr/>
        </p:nvSpPr>
        <p:spPr>
          <a:xfrm>
            <a:off x="4411856" y="1452032"/>
            <a:ext cx="757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Xử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lí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tình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huống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C66572-F1B6-4E8D-A212-67E58B786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42" y="2221013"/>
            <a:ext cx="9421784" cy="42866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C598653-09AF-44A8-9AE0-239BF34FD223}"/>
              </a:ext>
            </a:extLst>
          </p:cNvPr>
          <p:cNvGrpSpPr/>
          <p:nvPr/>
        </p:nvGrpSpPr>
        <p:grpSpPr>
          <a:xfrm>
            <a:off x="1339812" y="106626"/>
            <a:ext cx="2553937" cy="1168400"/>
            <a:chOff x="500062" y="2851475"/>
            <a:chExt cx="2816950" cy="128872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ADAC881-BB8D-433C-AAA3-687FD35E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DB0ED25-AB85-4A25-89CC-3AB784A8816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192001" cy="7123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B03B883-E87A-4B75-9A72-D083DB26228D}"/>
              </a:ext>
            </a:extLst>
          </p:cNvPr>
          <p:cNvSpPr/>
          <p:nvPr/>
        </p:nvSpPr>
        <p:spPr>
          <a:xfrm>
            <a:off x="3703561" y="1361268"/>
            <a:ext cx="616689" cy="6091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60DB1E-4486-4E16-A13F-D3A325A4A8F4}"/>
              </a:ext>
            </a:extLst>
          </p:cNvPr>
          <p:cNvSpPr txBox="1"/>
          <p:nvPr/>
        </p:nvSpPr>
        <p:spPr>
          <a:xfrm>
            <a:off x="4399994" y="1361268"/>
            <a:ext cx="757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Xử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lí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tình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huống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AD9AC1-49C6-480A-B7B5-DB8C78C7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354" y="2259806"/>
            <a:ext cx="9373975" cy="4419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C0B4F91-088B-4076-97CF-551F2D133D39}"/>
              </a:ext>
            </a:extLst>
          </p:cNvPr>
          <p:cNvGrpSpPr/>
          <p:nvPr/>
        </p:nvGrpSpPr>
        <p:grpSpPr>
          <a:xfrm>
            <a:off x="1418866" y="146772"/>
            <a:ext cx="2553937" cy="1168400"/>
            <a:chOff x="500062" y="2851475"/>
            <a:chExt cx="2816950" cy="128872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9C3954D-B2DB-4773-9E4C-7E5AB4AA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27125E0-A340-46D9-A1F6-B3CD36C858A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8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509283" y="3200399"/>
            <a:ext cx="70174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xử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lý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huống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1" y="0"/>
            <a:ext cx="12192000" cy="7123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C66572-F1B6-4E8D-A212-67E58B786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12" y="1157757"/>
            <a:ext cx="9421784" cy="42866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C598653-09AF-44A8-9AE0-239BF34FD223}"/>
              </a:ext>
            </a:extLst>
          </p:cNvPr>
          <p:cNvGrpSpPr/>
          <p:nvPr/>
        </p:nvGrpSpPr>
        <p:grpSpPr>
          <a:xfrm>
            <a:off x="1339812" y="106626"/>
            <a:ext cx="2553937" cy="1168400"/>
            <a:chOff x="500062" y="2851475"/>
            <a:chExt cx="2816950" cy="128872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ADAC881-BB8D-433C-AAA3-687FD35E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DB0ED25-AB85-4A25-89CC-3AB784A8816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47CBA95-3C72-4405-956F-329CED2ED6D9}"/>
              </a:ext>
            </a:extLst>
          </p:cNvPr>
          <p:cNvSpPr/>
          <p:nvPr/>
        </p:nvSpPr>
        <p:spPr>
          <a:xfrm>
            <a:off x="1541721" y="5603358"/>
            <a:ext cx="4433777" cy="1168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to,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ô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BD59850-179F-412D-B6DC-BADCD28B86C0}"/>
              </a:ext>
            </a:extLst>
          </p:cNvPr>
          <p:cNvSpPr/>
          <p:nvPr/>
        </p:nvSpPr>
        <p:spPr>
          <a:xfrm>
            <a:off x="6327819" y="5619444"/>
            <a:ext cx="4836367" cy="1168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la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60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192001" cy="7123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AD9AC1-49C6-480A-B7B5-DB8C78C7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721" y="1219238"/>
            <a:ext cx="9373975" cy="4419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C0B4F91-088B-4076-97CF-551F2D133D39}"/>
              </a:ext>
            </a:extLst>
          </p:cNvPr>
          <p:cNvGrpSpPr/>
          <p:nvPr/>
        </p:nvGrpSpPr>
        <p:grpSpPr>
          <a:xfrm>
            <a:off x="1418866" y="146772"/>
            <a:ext cx="2553937" cy="1168400"/>
            <a:chOff x="500062" y="2851475"/>
            <a:chExt cx="2816950" cy="128872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9C3954D-B2DB-4773-9E4C-7E5AB4AA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27125E0-A340-46D9-A1F6-B3CD36C858A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AEAF636-1152-405F-9060-E4081EDEC923}"/>
              </a:ext>
            </a:extLst>
          </p:cNvPr>
          <p:cNvSpPr/>
          <p:nvPr/>
        </p:nvSpPr>
        <p:spPr>
          <a:xfrm>
            <a:off x="1755914" y="5638762"/>
            <a:ext cx="4433777" cy="1168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xấu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CCFDD43-706F-49BD-BBD9-2C1F9197B1A9}"/>
              </a:ext>
            </a:extLst>
          </p:cNvPr>
          <p:cNvSpPr/>
          <p:nvPr/>
        </p:nvSpPr>
        <p:spPr>
          <a:xfrm>
            <a:off x="6401546" y="5599738"/>
            <a:ext cx="4433777" cy="1168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74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398ECD-7EE5-4636-A833-882FE49C5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24"/>
          <a:stretch/>
        </p:blipFill>
        <p:spPr>
          <a:xfrm>
            <a:off x="2555878" y="2396395"/>
            <a:ext cx="7080244" cy="447703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76" y="4061636"/>
            <a:ext cx="2201468" cy="2796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38DA9D-5F8C-4FB7-AD8E-A00FC2FBA030}"/>
              </a:ext>
            </a:extLst>
          </p:cNvPr>
          <p:cNvSpPr txBox="1"/>
          <p:nvPr/>
        </p:nvSpPr>
        <p:spPr>
          <a:xfrm>
            <a:off x="2555878" y="1334607"/>
            <a:ext cx="7821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danh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thoại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ghi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endParaRPr lang="en-US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F25AA79-F8C2-4FC4-85FC-8791BFF9858E}"/>
              </a:ext>
            </a:extLst>
          </p:cNvPr>
          <p:cNvGrpSpPr/>
          <p:nvPr/>
        </p:nvGrpSpPr>
        <p:grpSpPr>
          <a:xfrm>
            <a:off x="1217166" y="186983"/>
            <a:ext cx="2677424" cy="1274454"/>
            <a:chOff x="479771" y="4186500"/>
            <a:chExt cx="2677424" cy="127445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2339B3E-DA18-404D-BF8B-91831C96E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A20A549-8F13-4176-A3DC-C825D3BF197A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282</Words>
  <Application>Microsoft Office PowerPoint</Application>
  <PresentationFormat>Custom</PresentationFormat>
  <Paragraphs>46</Paragraphs>
  <Slides>12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Hoạt động</vt:lpstr>
      <vt:lpstr>4_Office 主题</vt:lpstr>
      <vt:lpstr>Office 主题</vt:lpstr>
      <vt:lpstr>1_Office 主题</vt:lpstr>
      <vt:lpstr>Office Theme</vt:lpstr>
      <vt:lpstr>1_Office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19</cp:revision>
  <dcterms:created xsi:type="dcterms:W3CDTF">2021-07-12T00:56:13Z</dcterms:created>
  <dcterms:modified xsi:type="dcterms:W3CDTF">2024-02-18T04:23:40Z</dcterms:modified>
</cp:coreProperties>
</file>