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  <p:sldMasterId id="2147483696" r:id="rId4"/>
    <p:sldMasterId id="2147483709" r:id="rId5"/>
  </p:sldMasterIdLst>
  <p:notesMasterIdLst>
    <p:notesMasterId r:id="rId16"/>
  </p:notesMasterIdLst>
  <p:sldIdLst>
    <p:sldId id="259" r:id="rId6"/>
    <p:sldId id="2007577130" r:id="rId7"/>
    <p:sldId id="2007577133" r:id="rId8"/>
    <p:sldId id="2007577134" r:id="rId9"/>
    <p:sldId id="2007577135" r:id="rId10"/>
    <p:sldId id="2007577136" r:id="rId11"/>
    <p:sldId id="2007577137" r:id="rId12"/>
    <p:sldId id="2007577131" r:id="rId13"/>
    <p:sldId id="2007577132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B2C15-970C-461E-8B52-6FB44E56B89F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DB228-FAC4-4025-ADE3-AFC2634FE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7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5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256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9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55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57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772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37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1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25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56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15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47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09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906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10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54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90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213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57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BAE5E4"/>
              </a:solidFill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9520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213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44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BAE5E4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9203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213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52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BAE5E4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8552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213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596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213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01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323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3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1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9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7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3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6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0141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1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0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1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271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760F-936F-480A-B321-7ACBF3E2F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F38DE-D3B9-4211-9331-D54A744EE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EE8E0-A93B-4159-8B5A-5A99CBB9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757D6-1544-48EC-8F56-9C49DE83D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13C9-3F94-43C0-B710-850F5629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738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D644-C331-4CC1-A71C-3EACC380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F3BF7-C997-4534-964E-3C6189875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AF93A-C2EC-4B6E-A2CB-3CE242F5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339A4-74C7-402E-8CDD-8EDC2568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26F4-6754-4B5A-A32B-62693788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77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FC89-C265-46F7-9AFB-0D3163265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36303-17BF-43FD-9235-6296E2D1C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B0036-3D9E-4DF3-8FC5-569DA58C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587E8-8DA8-4A44-AC16-D9E2CC97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3F242-ACD4-4D48-9F82-9BFFF060A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397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2C761-17CF-4B4C-9F0B-EAA799B81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6C7F7-995C-40B1-85CC-6F174EE7C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E0ED9-4D16-4DA8-88FA-C8CB0CDF4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47FFE-BE5C-450D-9499-F2B774EC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8CF48-80B5-42E5-A0AF-CA87FA54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4FF41-BDDD-44E2-B9CA-4F3199BB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26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DF5E-C07F-4D50-99D8-6E7D3240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FFEEA-D403-4BBF-B8B0-3076D114F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A5814-B2E8-4DB6-9B80-4A8EE94E5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C120D9-92F6-457B-812D-D10D35C5E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59D15-E792-44D9-A372-1E9FAF648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6C2A08-0B9C-4DB8-8009-B9725ECBE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B9B9C5-879A-46D4-96FA-1DD6FE6F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6CEF5E-24D8-4A1E-9AAC-B93E5EA0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093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FACA6-9A2C-4EF3-9D07-2D71D60D7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BD92A7-2066-4E0C-B2FE-220150F30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452154-B631-4BE0-BD6C-059D5CFAC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EA017-6F9B-455E-9B56-8C54647D6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0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2906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D9763-DDF2-4C50-A835-BB2C5A273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ACAFA-F3E0-4708-BF85-AAF433988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3E09E-EEDF-4BE5-923B-05DFD520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9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A1F9-B329-4750-9AAA-F42FE7E31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12B9E-7007-4146-AD3E-102726330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764B3-ED68-4E95-95C7-1AC9297FF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E10E9-7181-4211-BA9E-6531FA897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01B91-8483-4DC3-A4DA-BE1A1461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3B8AA-F971-4FC7-A4A1-6E8F10B3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299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913E-2631-4C63-ACCF-5B2BEAD8F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FE82CC-CFB7-4B88-8830-7FDD831F4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6AC314-B944-47D4-B405-71E9EF663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AFF28-D0FB-4D64-A0A5-543052649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7AE03-EC55-41E9-B087-6BAB25739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1B2ED-91FB-4725-9917-9051E5F7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99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0E3F6-B768-4AB4-B265-7CCF62333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2F7927-3604-4695-960A-DCCA9BC36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A7327-C6AE-4A1C-86C1-203D6B39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02586-2994-4F5E-A486-4E0FA02A1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56993-583A-4CDF-8255-7D2611EF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082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149165-2959-4E63-9F20-265A48E4D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C3311-EAFE-46D2-8968-B54BF4D64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39CE9-2351-4AA2-A60F-E0356DBC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1ECD3-08D9-48F1-992C-A1CCDE587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9BEF1-EEC5-40AB-93EA-B9917A98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43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65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62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50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90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5467F5-2F01-45FA-8165-60ED91EDB6B8}"/>
              </a:ext>
            </a:extLst>
          </p:cNvPr>
          <p:cNvSpPr/>
          <p:nvPr userDrawn="1"/>
        </p:nvSpPr>
        <p:spPr>
          <a:xfrm>
            <a:off x="10311357" y="8252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endParaRPr lang="x-none" sz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79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81D666-5667-4F66-868A-98B643F69148}"/>
              </a:ext>
            </a:extLst>
          </p:cNvPr>
          <p:cNvSpPr/>
          <p:nvPr userDrawn="1"/>
        </p:nvSpPr>
        <p:spPr>
          <a:xfrm>
            <a:off x="10311357" y="8252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endParaRPr lang="x-none" sz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4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82CBF5-1F8F-4EDF-8AF3-469CCAE7423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2769886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7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631936-3BAE-42A5-A525-8A54F946F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01E48-CE49-499F-B0A8-4D299469D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53811-3B03-4B2E-8D96-CB68CA841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968DF-6EF4-4388-9511-D6A827CBC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A8E26-1812-460C-85D5-8714F9457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6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8304245" y="1706880"/>
            <a:ext cx="4161536" cy="515112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8880309" y="127027"/>
            <a:ext cx="2668555" cy="3056128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178816" y="3657600"/>
            <a:ext cx="2617216" cy="3056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9616" y="2274838"/>
            <a:ext cx="528058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- viết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3)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D6DCBC-6066-4CC9-91B7-432038DC4BB9}"/>
              </a:ext>
            </a:extLst>
          </p:cNvPr>
          <p:cNvSpPr/>
          <p:nvPr/>
        </p:nvSpPr>
        <p:spPr>
          <a:xfrm>
            <a:off x="10311357" y="8252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endParaRPr lang="x-none" sz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" y="0"/>
            <a:ext cx="12192000" cy="6931425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631339" y="-247987"/>
            <a:ext cx="2522645" cy="1857332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357632" y="292608"/>
            <a:ext cx="2958592" cy="217830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88178" r="59600"/>
          <a:stretch/>
        </p:blipFill>
        <p:spPr>
          <a:xfrm>
            <a:off x="520192" y="6047232"/>
            <a:ext cx="4405376" cy="810768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2044" r="55734" b="4711"/>
          <a:stretch/>
        </p:blipFill>
        <p:spPr>
          <a:xfrm rot="21259508">
            <a:off x="211328" y="1511808"/>
            <a:ext cx="5185664" cy="5023104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t="21926" r="75333" b="56148"/>
          <a:stretch/>
        </p:blipFill>
        <p:spPr>
          <a:xfrm>
            <a:off x="2255573" y="1541277"/>
            <a:ext cx="536448" cy="150368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3035387" y="-1414272"/>
            <a:ext cx="1267968" cy="3413760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6480043" y="-436531"/>
            <a:ext cx="1267968" cy="341376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8976320" y="-1158240"/>
            <a:ext cx="1267968" cy="3413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56F738-6807-4754-BBC7-39C56117E85F}"/>
              </a:ext>
            </a:extLst>
          </p:cNvPr>
          <p:cNvSpPr/>
          <p:nvPr/>
        </p:nvSpPr>
        <p:spPr>
          <a:xfrm>
            <a:off x="5212409" y="2770655"/>
            <a:ext cx="68900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tiếp nối</a:t>
            </a:r>
            <a:endParaRPr kumimoji="0" lang="en-US" sz="6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C332F2-C05B-4268-8F7D-6B1BFB3667CF}"/>
              </a:ext>
            </a:extLst>
          </p:cNvPr>
          <p:cNvSpPr/>
          <p:nvPr/>
        </p:nvSpPr>
        <p:spPr>
          <a:xfrm>
            <a:off x="8657423" y="6640491"/>
            <a:ext cx="35237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tranthao121004@gmail.com</a:t>
            </a:r>
            <a:endParaRPr lang="x-none" sz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68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67F49B-9729-48BF-BB45-76E5EB1864A0}"/>
              </a:ext>
            </a:extLst>
          </p:cNvPr>
          <p:cNvSpPr txBox="1"/>
          <p:nvPr/>
        </p:nvSpPr>
        <p:spPr>
          <a:xfrm>
            <a:off x="1290272" y="944687"/>
            <a:ext cx="58058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Bờ tre quanh hồ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Suốt ngày đón khách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Một đàn cò bạch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Hạ cánh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eo mừng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Tre chợt tưng bừng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Nở đầy hoa trắng.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72769-630A-4275-A20E-3B4714AAAF04}"/>
              </a:ext>
            </a:extLst>
          </p:cNvPr>
          <p:cNvSpPr txBox="1"/>
          <p:nvPr/>
        </p:nvSpPr>
        <p:spPr>
          <a:xfrm>
            <a:off x="6215606" y="738834"/>
            <a:ext cx="686378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Đến chơi im lặng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Có bác bồ nông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Đứng nhìn mênh mông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Im như tượng đá.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Một chú bói cá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Đỗ xuống cành mềm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Chú vụt bay lên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Đậu vào chỗ cũ.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EDEEE2-848C-4833-A830-961013FF916D}"/>
              </a:ext>
            </a:extLst>
          </p:cNvPr>
          <p:cNvCxnSpPr/>
          <p:nvPr/>
        </p:nvCxnSpPr>
        <p:spPr>
          <a:xfrm>
            <a:off x="1412398" y="1370492"/>
            <a:ext cx="366453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121D61-91EB-4205-8F87-29E7FA4A3AFB}"/>
              </a:ext>
            </a:extLst>
          </p:cNvPr>
          <p:cNvCxnSpPr>
            <a:cxnSpLocks/>
          </p:cNvCxnSpPr>
          <p:nvPr/>
        </p:nvCxnSpPr>
        <p:spPr>
          <a:xfrm>
            <a:off x="1412398" y="1904071"/>
            <a:ext cx="194457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37EEB5-A82C-4384-A369-38A48BE3BE04}"/>
              </a:ext>
            </a:extLst>
          </p:cNvPr>
          <p:cNvCxnSpPr>
            <a:cxnSpLocks/>
          </p:cNvCxnSpPr>
          <p:nvPr/>
        </p:nvCxnSpPr>
        <p:spPr>
          <a:xfrm>
            <a:off x="1408683" y="2458513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6E8857-CB80-4202-A213-B71A98C5B4FB}"/>
              </a:ext>
            </a:extLst>
          </p:cNvPr>
          <p:cNvCxnSpPr>
            <a:cxnSpLocks/>
          </p:cNvCxnSpPr>
          <p:nvPr/>
        </p:nvCxnSpPr>
        <p:spPr>
          <a:xfrm>
            <a:off x="1389937" y="3014097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8F0AC2-BBCA-4C18-971E-C60835C25355}"/>
              </a:ext>
            </a:extLst>
          </p:cNvPr>
          <p:cNvCxnSpPr>
            <a:cxnSpLocks/>
          </p:cNvCxnSpPr>
          <p:nvPr/>
        </p:nvCxnSpPr>
        <p:spPr>
          <a:xfrm>
            <a:off x="1408683" y="3593261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9C4297-B00C-4AAA-AEFB-84DE2088561C}"/>
              </a:ext>
            </a:extLst>
          </p:cNvPr>
          <p:cNvCxnSpPr>
            <a:cxnSpLocks/>
          </p:cNvCxnSpPr>
          <p:nvPr/>
        </p:nvCxnSpPr>
        <p:spPr>
          <a:xfrm>
            <a:off x="6335975" y="1157468"/>
            <a:ext cx="504662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02EE1A-9F7D-4A1B-829A-242387DF6203}"/>
              </a:ext>
            </a:extLst>
          </p:cNvPr>
          <p:cNvCxnSpPr>
            <a:cxnSpLocks/>
          </p:cNvCxnSpPr>
          <p:nvPr/>
        </p:nvCxnSpPr>
        <p:spPr>
          <a:xfrm>
            <a:off x="6406911" y="1736203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329901-CE9A-4F45-8A9C-F9C040E7E2D4}"/>
              </a:ext>
            </a:extLst>
          </p:cNvPr>
          <p:cNvCxnSpPr>
            <a:cxnSpLocks/>
          </p:cNvCxnSpPr>
          <p:nvPr/>
        </p:nvCxnSpPr>
        <p:spPr>
          <a:xfrm>
            <a:off x="6251476" y="2245489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Cloud 23">
            <a:extLst>
              <a:ext uri="{FF2B5EF4-FFF2-40B4-BE49-F238E27FC236}">
                <a16:creationId xmlns:a16="http://schemas.microsoft.com/office/drawing/2014/main" id="{90ECA7FF-90CF-49D7-AD5C-D5AF3D7C2090}"/>
              </a:ext>
            </a:extLst>
          </p:cNvPr>
          <p:cNvSpPr/>
          <p:nvPr/>
        </p:nvSpPr>
        <p:spPr>
          <a:xfrm>
            <a:off x="1603139" y="4898571"/>
            <a:ext cx="4849585" cy="1688758"/>
          </a:xfrm>
          <a:prstGeom prst="cloud">
            <a:avLst/>
          </a:prstGeom>
          <a:solidFill>
            <a:schemeClr val="accent1">
              <a:alpha val="50000"/>
            </a:schemeClr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Đoạn thơ có chữ nào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6D9154-15BD-41B7-96CC-BF8AF3F17E53}"/>
              </a:ext>
            </a:extLst>
          </p:cNvPr>
          <p:cNvCxnSpPr>
            <a:cxnSpLocks/>
          </p:cNvCxnSpPr>
          <p:nvPr/>
        </p:nvCxnSpPr>
        <p:spPr>
          <a:xfrm>
            <a:off x="6310353" y="3329114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53EEBA-E49B-45BC-8C15-FD232559D775}"/>
              </a:ext>
            </a:extLst>
          </p:cNvPr>
          <p:cNvCxnSpPr>
            <a:cxnSpLocks/>
          </p:cNvCxnSpPr>
          <p:nvPr/>
        </p:nvCxnSpPr>
        <p:spPr>
          <a:xfrm>
            <a:off x="1389936" y="4135127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674A91E-39FC-416E-85A1-133E409AFC1B}"/>
              </a:ext>
            </a:extLst>
          </p:cNvPr>
          <p:cNvCxnSpPr>
            <a:cxnSpLocks/>
          </p:cNvCxnSpPr>
          <p:nvPr/>
        </p:nvCxnSpPr>
        <p:spPr>
          <a:xfrm>
            <a:off x="6303562" y="3870981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7820253-1BB7-4F18-9415-A3F3303D87BD}"/>
              </a:ext>
            </a:extLst>
          </p:cNvPr>
          <p:cNvCxnSpPr>
            <a:cxnSpLocks/>
          </p:cNvCxnSpPr>
          <p:nvPr/>
        </p:nvCxnSpPr>
        <p:spPr>
          <a:xfrm>
            <a:off x="6382538" y="4461647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CA23094-32BD-4E68-8762-D6C9780D3888}"/>
              </a:ext>
            </a:extLst>
          </p:cNvPr>
          <p:cNvCxnSpPr>
            <a:cxnSpLocks/>
          </p:cNvCxnSpPr>
          <p:nvPr/>
        </p:nvCxnSpPr>
        <p:spPr>
          <a:xfrm>
            <a:off x="6303562" y="5048669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070097F-4D2E-45DE-B8C2-8A54AEB8C82F}"/>
              </a:ext>
            </a:extLst>
          </p:cNvPr>
          <p:cNvCxnSpPr>
            <a:cxnSpLocks/>
          </p:cNvCxnSpPr>
          <p:nvPr/>
        </p:nvCxnSpPr>
        <p:spPr>
          <a:xfrm>
            <a:off x="6251476" y="2787248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0DC490D-6A7B-4E68-BF0D-3F837A344C67}"/>
              </a:ext>
            </a:extLst>
          </p:cNvPr>
          <p:cNvSpPr txBox="1"/>
          <p:nvPr/>
        </p:nvSpPr>
        <p:spPr>
          <a:xfrm>
            <a:off x="3296660" y="157818"/>
            <a:ext cx="412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HP001 4 hàng" panose="020B0603050302020204" pitchFamily="34" charset="0"/>
              </a:rPr>
              <a:t>Bờ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tre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đón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khách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2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4" grpId="0" animBg="1"/>
      <p:bldP spid="2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8304245" y="1706880"/>
            <a:ext cx="4161536" cy="515112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8880309" y="127027"/>
            <a:ext cx="2668555" cy="3056128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9144456" cy="6453632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178816" y="3657600"/>
            <a:ext cx="2617216" cy="30561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D6DCBC-6066-4CC9-91B7-432038DC4BB9}"/>
              </a:ext>
            </a:extLst>
          </p:cNvPr>
          <p:cNvSpPr/>
          <p:nvPr/>
        </p:nvSpPr>
        <p:spPr>
          <a:xfrm>
            <a:off x="10311357" y="8252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724874-DA18-4B1E-8CAD-92133DBDFECA}"/>
              </a:ext>
            </a:extLst>
          </p:cNvPr>
          <p:cNvSpPr txBox="1"/>
          <p:nvPr/>
        </p:nvSpPr>
        <p:spPr>
          <a:xfrm>
            <a:off x="3780629" y="1408641"/>
            <a:ext cx="5365827" cy="83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0A65AC-C98B-42EA-AFBB-07E6B2D096E3}"/>
              </a:ext>
            </a:extLst>
          </p:cNvPr>
          <p:cNvSpPr/>
          <p:nvPr/>
        </p:nvSpPr>
        <p:spPr>
          <a:xfrm>
            <a:off x="3468285" y="2681149"/>
            <a:ext cx="271769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>
                <a:latin typeface="HP001 4 hàng" pitchFamily="34" charset="-93"/>
                <a:ea typeface="Arial-Rounded" panose="020B0500000000000000" pitchFamily="34" charset="0"/>
                <a:cs typeface="Arial-Rounded" panose="020B0500000000000000" pitchFamily="34" charset="0"/>
              </a:rPr>
              <a:t>reo </a:t>
            </a:r>
            <a:r>
              <a:rPr lang="en-US" sz="2800" dirty="0" err="1">
                <a:latin typeface="HP001 4 hàng" pitchFamily="34" charset="-93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endParaRPr lang="vi-VN" sz="2800" dirty="0">
              <a:latin typeface="HP001 4 hàng" pitchFamily="34" charset="-93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AD8A8CE-CBEA-4058-9EA6-29D2DAF13053}"/>
              </a:ext>
            </a:extLst>
          </p:cNvPr>
          <p:cNvSpPr/>
          <p:nvPr/>
        </p:nvSpPr>
        <p:spPr>
          <a:xfrm>
            <a:off x="3637961" y="292484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9470B1-4490-4764-9665-807C006B8227}"/>
              </a:ext>
            </a:extLst>
          </p:cNvPr>
          <p:cNvSpPr/>
          <p:nvPr/>
        </p:nvSpPr>
        <p:spPr>
          <a:xfrm>
            <a:off x="3468285" y="3269593"/>
            <a:ext cx="271769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HP001 4 hàng" pitchFamily="34" charset="-93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HP001 4 hàng" pitchFamily="34" charset="-93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HP001 4 hàng" pitchFamily="34" charset="-93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vi-VN" sz="2800" dirty="0">
              <a:latin typeface="HP001 4 hàng" pitchFamily="34" charset="-93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7F2B37B-3324-4D53-8CB7-C1CC89B7ACE3}"/>
              </a:ext>
            </a:extLst>
          </p:cNvPr>
          <p:cNvSpPr/>
          <p:nvPr/>
        </p:nvSpPr>
        <p:spPr>
          <a:xfrm>
            <a:off x="3637961" y="3513285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57D797-19D3-40EF-BE33-D158B72031DA}"/>
              </a:ext>
            </a:extLst>
          </p:cNvPr>
          <p:cNvSpPr/>
          <p:nvPr/>
        </p:nvSpPr>
        <p:spPr>
          <a:xfrm>
            <a:off x="3468285" y="3858037"/>
            <a:ext cx="271769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HP001 4 hàng" pitchFamily="34" charset="-93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sz="2800" dirty="0">
                <a:latin typeface="HP001 4 hàng" pitchFamily="34" charset="-93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HP001 4 hàng" pitchFamily="34" charset="-93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endParaRPr lang="vi-VN" sz="2800" dirty="0">
              <a:latin typeface="HP001 4 hàng" pitchFamily="34" charset="-93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B36F9D5-3637-49F9-B085-9D7D057FA935}"/>
              </a:ext>
            </a:extLst>
          </p:cNvPr>
          <p:cNvSpPr/>
          <p:nvPr/>
        </p:nvSpPr>
        <p:spPr>
          <a:xfrm>
            <a:off x="3637961" y="4101729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AB2E06-D73F-42B0-9191-76B85C01A996}"/>
              </a:ext>
            </a:extLst>
          </p:cNvPr>
          <p:cNvSpPr/>
          <p:nvPr/>
        </p:nvSpPr>
        <p:spPr>
          <a:xfrm>
            <a:off x="3468285" y="4446481"/>
            <a:ext cx="271769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HP001 4 hàng" pitchFamily="34" charset="-93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r>
              <a:rPr lang="en-US" sz="2800" dirty="0">
                <a:latin typeface="HP001 4 hàng" pitchFamily="34" charset="-93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HP001 4 hàng" pitchFamily="34" charset="-93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vi-VN" sz="2800" dirty="0">
              <a:latin typeface="HP001 4 hàng" pitchFamily="34" charset="-93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E6EA1FE-B994-4CE0-9C50-D2147966EFC0}"/>
              </a:ext>
            </a:extLst>
          </p:cNvPr>
          <p:cNvSpPr/>
          <p:nvPr/>
        </p:nvSpPr>
        <p:spPr>
          <a:xfrm>
            <a:off x="3637961" y="469017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878146-76FE-4D7D-A42D-EEE31809A119}"/>
              </a:ext>
            </a:extLst>
          </p:cNvPr>
          <p:cNvSpPr/>
          <p:nvPr/>
        </p:nvSpPr>
        <p:spPr>
          <a:xfrm>
            <a:off x="3468285" y="2105157"/>
            <a:ext cx="271769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HP001 4 hàng" pitchFamily="34" charset="-93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endParaRPr lang="vi-VN" sz="2800" dirty="0">
              <a:latin typeface="HP001 4 hàng" pitchFamily="34" charset="-93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6C95CF-08D3-4387-9A36-D923C45DA1D3}"/>
              </a:ext>
            </a:extLst>
          </p:cNvPr>
          <p:cNvSpPr/>
          <p:nvPr/>
        </p:nvSpPr>
        <p:spPr>
          <a:xfrm>
            <a:off x="3637961" y="236851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4779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82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600" b="1" kern="0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lang="en-US" sz="3600" b="1" kern="0" dirty="0">
              <a:solidFill>
                <a:srgbClr val="0070C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188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5400" b="1" kern="0" dirty="0">
                <a:solidFill>
                  <a:srgbClr val="FFAB40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lang="en-US" sz="5400" b="1" kern="0" dirty="0">
              <a:solidFill>
                <a:srgbClr val="FFAB40">
                  <a:lumMod val="5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40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1604"/>
            <a:ext cx="9144000" cy="6383655"/>
          </a:xfrm>
          <a:prstGeom prst="rect">
            <a:avLst/>
          </a:prstGeom>
        </p:spPr>
      </p:pic>
      <p:pic>
        <p:nvPicPr>
          <p:cNvPr id="15363" name="Picture 2" descr="tu the ng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228" y="152401"/>
            <a:ext cx="32766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29056" y="1066800"/>
            <a:ext cx="5045710" cy="5100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630" indent="-214630">
              <a:lnSpc>
                <a:spcPct val="150000"/>
              </a:lnSpc>
              <a:buFontTx/>
              <a:buChar char="-"/>
              <a:defRPr/>
            </a:pP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630" indent="-214630">
              <a:lnSpc>
                <a:spcPct val="150000"/>
              </a:lnSpc>
              <a:buFontTx/>
              <a:buChar char="-"/>
              <a:defRPr/>
            </a:pP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630" indent="-214630">
              <a:lnSpc>
                <a:spcPct val="150000"/>
              </a:lnSpc>
              <a:buFontTx/>
              <a:buChar char="-"/>
              <a:defRPr/>
            </a:pP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– 30cm</a:t>
            </a:r>
          </a:p>
          <a:p>
            <a:pPr marL="214630" indent="-214630">
              <a:lnSpc>
                <a:spcPct val="150000"/>
              </a:lnSpc>
              <a:buFontTx/>
              <a:buChar char="-"/>
              <a:defRPr/>
            </a:pP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630" indent="-214630">
              <a:lnSpc>
                <a:spcPct val="150000"/>
              </a:lnSpc>
              <a:buFontTx/>
              <a:buChar char="-"/>
              <a:defRPr/>
            </a:pP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630" indent="-214630">
              <a:lnSpc>
                <a:spcPct val="150000"/>
              </a:lnSpc>
              <a:buFontTx/>
              <a:buChar char="-"/>
              <a:defRPr/>
            </a:pP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47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24" y="-251445"/>
            <a:ext cx="10774629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33870"/>
            <a:ext cx="1175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Việt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16020" y="800209"/>
            <a:ext cx="337863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Tiếng Việt</a:t>
            </a:r>
            <a:endParaRPr lang="en-US" sz="3200" b="1" dirty="0">
              <a:solidFill>
                <a:prstClr val="black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06812" y="1365401"/>
            <a:ext cx="64971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Nghe viết: Bờ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đón khách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213820" y="2022237"/>
            <a:ext cx="9760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Bờ tre quanh hồ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19724" y="2639548"/>
            <a:ext cx="429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Suốt ngày đón khách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10760" y="3262593"/>
            <a:ext cx="429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Một đàn cò bạch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10760" y="3880271"/>
            <a:ext cx="429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Hạ cách reo mừng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201796" y="4503316"/>
            <a:ext cx="429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Tre chợt tưng bừng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19726" y="5112914"/>
            <a:ext cx="429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Nở đầy hoa trắng.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222285" y="6354525"/>
            <a:ext cx="429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Đến chơi im lặng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E2B69A-EE71-781E-05B9-91754D86CE73}"/>
              </a:ext>
            </a:extLst>
          </p:cNvPr>
          <p:cNvSpPr txBox="1"/>
          <p:nvPr/>
        </p:nvSpPr>
        <p:spPr>
          <a:xfrm>
            <a:off x="2676416" y="164552"/>
            <a:ext cx="951558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Thứ Năm ngày 5 tháng 3 năm 2026</a:t>
            </a:r>
            <a:endParaRPr lang="en-US" sz="3200" b="1" dirty="0">
              <a:solidFill>
                <a:prstClr val="black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699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24" y="-251445"/>
            <a:ext cx="10774629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33870"/>
            <a:ext cx="1175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Việt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240715" y="168069"/>
            <a:ext cx="9760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Có bác bồ nông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27268" y="796631"/>
            <a:ext cx="56907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Đứng nhìn mênh mông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10760" y="1414136"/>
            <a:ext cx="429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Im như tượng đá.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09481" y="2022237"/>
            <a:ext cx="429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Một chú bói cá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227268" y="2642872"/>
            <a:ext cx="429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Đỗ xuống cành mềm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795072" y="4501131"/>
            <a:ext cx="429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HP001 4 hàng" panose="020B0603050302020204" pitchFamily="34" charset="0"/>
              </a:rPr>
              <a:t>Sửa lỗi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: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09481" y="3262971"/>
            <a:ext cx="429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Chú vụt bay lên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27411" y="3886016"/>
            <a:ext cx="429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Đậu vào chỗ cũ.  </a:t>
            </a:r>
          </a:p>
        </p:txBody>
      </p:sp>
    </p:spTree>
    <p:extLst>
      <p:ext uri="{BB962C8B-B14F-4D97-AF65-F5344CB8AC3E}">
        <p14:creationId xmlns:p14="http://schemas.microsoft.com/office/powerpoint/2010/main" val="8496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60636-937A-401B-B041-7FEDBB301D19}"/>
              </a:ext>
            </a:extLst>
          </p:cNvPr>
          <p:cNvSpPr txBox="1"/>
          <p:nvPr/>
        </p:nvSpPr>
        <p:spPr>
          <a:xfrm>
            <a:off x="1207910" y="541867"/>
            <a:ext cx="7890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hay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6F26B4-5B52-457E-9FC1-3179E16305C6}"/>
              </a:ext>
            </a:extLst>
          </p:cNvPr>
          <p:cNvSpPr txBox="1"/>
          <p:nvPr/>
        </p:nvSpPr>
        <p:spPr>
          <a:xfrm>
            <a:off x="1298222" y="1614310"/>
            <a:ext cx="9302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ừa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tỏa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tàu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ang tay đón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ó, gật đầu gọi trăng. 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(Theo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Đăng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Khoa)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968C07-8A85-4D00-A127-2758CE373779}"/>
              </a:ext>
            </a:extLst>
          </p:cNvPr>
          <p:cNvSpPr/>
          <p:nvPr/>
        </p:nvSpPr>
        <p:spPr>
          <a:xfrm>
            <a:off x="2216440" y="1677873"/>
            <a:ext cx="383822" cy="474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EC9869-487D-469B-8A52-5C898F956BB1}"/>
              </a:ext>
            </a:extLst>
          </p:cNvPr>
          <p:cNvSpPr/>
          <p:nvPr/>
        </p:nvSpPr>
        <p:spPr>
          <a:xfrm>
            <a:off x="1284773" y="2303233"/>
            <a:ext cx="474133" cy="486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1564C-B519-4F9D-B43F-B92FB577B58C}"/>
              </a:ext>
            </a:extLst>
          </p:cNvPr>
          <p:cNvSpPr/>
          <p:nvPr/>
        </p:nvSpPr>
        <p:spPr>
          <a:xfrm>
            <a:off x="4209095" y="2367314"/>
            <a:ext cx="474133" cy="486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44012E-AE6E-42D0-96AA-F1431E865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678" y="3700058"/>
            <a:ext cx="5466644" cy="308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2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9FA326-1545-418B-97EA-47D2C9F94842}"/>
              </a:ext>
            </a:extLst>
          </p:cNvPr>
          <p:cNvSpPr txBox="1"/>
          <p:nvPr/>
        </p:nvSpPr>
        <p:spPr>
          <a:xfrm>
            <a:off x="1275643" y="496712"/>
            <a:ext cx="7890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5036C2-5D3D-4405-A60D-B9AFD9072064}"/>
              </a:ext>
            </a:extLst>
          </p:cNvPr>
          <p:cNvSpPr txBox="1"/>
          <p:nvPr/>
        </p:nvSpPr>
        <p:spPr>
          <a:xfrm>
            <a:off x="632175" y="1232203"/>
            <a:ext cx="6908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1690C9-746B-465C-998F-36503FEF5C06}"/>
              </a:ext>
            </a:extLst>
          </p:cNvPr>
          <p:cNvSpPr txBox="1"/>
          <p:nvPr/>
        </p:nvSpPr>
        <p:spPr>
          <a:xfrm>
            <a:off x="632175" y="1844583"/>
            <a:ext cx="10058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 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hỏa chạy như bay đến nơi có đám cháy.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hót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íu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vòm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bưởi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B58FB-949B-4893-83A9-21F8901F9EC5}"/>
              </a:ext>
            </a:extLst>
          </p:cNvPr>
          <p:cNvSpPr txBox="1"/>
          <p:nvPr/>
        </p:nvSpPr>
        <p:spPr>
          <a:xfrm>
            <a:off x="632174" y="3533927"/>
            <a:ext cx="756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3A32A4-D3A6-4A71-A265-974DF03AB2EA}"/>
              </a:ext>
            </a:extLst>
          </p:cNvPr>
          <p:cNvSpPr txBox="1"/>
          <p:nvPr/>
        </p:nvSpPr>
        <p:spPr>
          <a:xfrm>
            <a:off x="632174" y="4027267"/>
            <a:ext cx="8207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vườn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liễu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mênh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6A1F70-7D62-4FB0-AC97-5BD1DDB46AE8}"/>
              </a:ext>
            </a:extLst>
          </p:cNvPr>
          <p:cNvSpPr/>
          <p:nvPr/>
        </p:nvSpPr>
        <p:spPr>
          <a:xfrm>
            <a:off x="1766872" y="1990603"/>
            <a:ext cx="451556" cy="282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879509-B2CB-4203-ABD7-EDB6D1073540}"/>
              </a:ext>
            </a:extLst>
          </p:cNvPr>
          <p:cNvSpPr/>
          <p:nvPr/>
        </p:nvSpPr>
        <p:spPr>
          <a:xfrm>
            <a:off x="2767272" y="2488302"/>
            <a:ext cx="361244" cy="282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55EB47-F9C7-4429-98E2-F5E659DF34B4}"/>
              </a:ext>
            </a:extLst>
          </p:cNvPr>
          <p:cNvSpPr/>
          <p:nvPr/>
        </p:nvSpPr>
        <p:spPr>
          <a:xfrm>
            <a:off x="5382641" y="2982930"/>
            <a:ext cx="361244" cy="282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BC41F0-3605-49F8-AB02-2C3461B2EEE0}"/>
              </a:ext>
            </a:extLst>
          </p:cNvPr>
          <p:cNvSpPr/>
          <p:nvPr/>
        </p:nvSpPr>
        <p:spPr>
          <a:xfrm>
            <a:off x="3195752" y="4210881"/>
            <a:ext cx="620889" cy="282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47FCB91-27C7-4F6F-BB21-662B520DF4A5}"/>
              </a:ext>
            </a:extLst>
          </p:cNvPr>
          <p:cNvSpPr/>
          <p:nvPr/>
        </p:nvSpPr>
        <p:spPr>
          <a:xfrm>
            <a:off x="1425054" y="5173594"/>
            <a:ext cx="739586" cy="282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437AE88-7517-47ED-8BE4-3DD998EC780A}"/>
              </a:ext>
            </a:extLst>
          </p:cNvPr>
          <p:cNvSpPr/>
          <p:nvPr/>
        </p:nvSpPr>
        <p:spPr>
          <a:xfrm>
            <a:off x="4735686" y="4641514"/>
            <a:ext cx="646955" cy="341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32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375</Words>
  <Application>Microsoft Office PowerPoint</Application>
  <PresentationFormat>Widescreen</PresentationFormat>
  <Paragraphs>78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等线</vt:lpstr>
      <vt:lpstr>等线 Light</vt:lpstr>
      <vt:lpstr>Arial</vt:lpstr>
      <vt:lpstr>Arial-Rounded</vt:lpstr>
      <vt:lpstr>Calibri</vt:lpstr>
      <vt:lpstr>Calibri Light</vt:lpstr>
      <vt:lpstr>HP001 4 hàng</vt:lpstr>
      <vt:lpstr>HP001 4 hang 1 ô ly</vt:lpstr>
      <vt:lpstr>HP001 4H</vt:lpstr>
      <vt:lpstr>Kalam</vt:lpstr>
      <vt:lpstr>Montserrat</vt:lpstr>
      <vt:lpstr>Times New Roman</vt:lpstr>
      <vt:lpstr>千图网拥有20W+精美PPT模板 更多PPT模板下载至：www.58pic.com/office/ppt​​</vt:lpstr>
      <vt:lpstr>Office 主题​​</vt:lpstr>
      <vt:lpstr>Doodle Sketchbook by Slidesgo</vt:lpstr>
      <vt:lpstr>1_Office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Vip855</cp:lastModifiedBy>
  <cp:revision>9</cp:revision>
  <dcterms:created xsi:type="dcterms:W3CDTF">2021-08-02T04:39:36Z</dcterms:created>
  <dcterms:modified xsi:type="dcterms:W3CDTF">2026-02-23T09:14:34Z</dcterms:modified>
</cp:coreProperties>
</file>