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1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3953" r:id="rId5"/>
    <p:sldMasterId id="2147483965" r:id="rId6"/>
    <p:sldMasterId id="2147483977" r:id="rId7"/>
    <p:sldMasterId id="2147484002" r:id="rId8"/>
    <p:sldMasterId id="2147484014" r:id="rId9"/>
    <p:sldMasterId id="2147484053" r:id="rId10"/>
    <p:sldMasterId id="2147484089" r:id="rId11"/>
    <p:sldMasterId id="2147484101" r:id="rId12"/>
  </p:sldMasterIdLst>
  <p:notesMasterIdLst>
    <p:notesMasterId r:id="rId24"/>
  </p:notesMasterIdLst>
  <p:sldIdLst>
    <p:sldId id="256" r:id="rId13"/>
    <p:sldId id="260" r:id="rId14"/>
    <p:sldId id="264" r:id="rId15"/>
    <p:sldId id="2007577117" r:id="rId16"/>
    <p:sldId id="2007577118" r:id="rId17"/>
    <p:sldId id="402" r:id="rId18"/>
    <p:sldId id="391" r:id="rId19"/>
    <p:sldId id="2007577159" r:id="rId20"/>
    <p:sldId id="2007577160" r:id="rId21"/>
    <p:sldId id="2007577120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4236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18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679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003527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3287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35913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8535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247803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3565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575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7E1A3529-83BF-EB58-CB0C-C9981DA717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584A337-2E70-C741-2A26-0F9E15819C05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84150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74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1434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178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35144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5758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5140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6400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0270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87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4735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8116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1487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117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412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193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413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6538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7883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5866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7725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88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07398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5857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9127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726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4125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11646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0659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489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0655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228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7489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5088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6641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99729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27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620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248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16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26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27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443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42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65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90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3843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32356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739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736"/>
      </p:ext>
    </p:extLst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72584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83978"/>
      </p:ext>
    </p:extLst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59982"/>
      </p:ext>
    </p:extLst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93403"/>
      </p:ext>
    </p:extLst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1508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1805"/>
      </p:ext>
    </p:extLst>
  </p:cSld>
  <p:clrMapOvr>
    <a:masterClrMapping/>
  </p:clrMapOvr>
  <p:transition spd="slow">
    <p:wip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331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4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3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9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3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7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71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2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7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43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348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945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1034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141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126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7907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243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406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6967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4699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0365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718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42.jp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9F0E45F-7319-405E-B07D-345AC4EEBE8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 panose="00000500000000000000"/>
              <a:buNone/>
              <a:defRPr sz="3500" b="1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529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  <p:sldLayoutId id="2147484074" r:id="rId21"/>
    <p:sldLayoutId id="2147484075" r:id="rId22"/>
    <p:sldLayoutId id="2147484076" r:id="rId23"/>
    <p:sldLayoutId id="2147484077" r:id="rId24"/>
    <p:sldLayoutId id="2147484078" r:id="rId25"/>
    <p:sldLayoutId id="2147484079" r:id="rId26"/>
    <p:sldLayoutId id="2147484080" r:id="rId27"/>
    <p:sldLayoutId id="2147484081" r:id="rId28"/>
    <p:sldLayoutId id="2147484082" r:id="rId29"/>
    <p:sldLayoutId id="2147484083" r:id="rId30"/>
    <p:sldLayoutId id="2147484084" r:id="rId31"/>
    <p:sldLayoutId id="2147484085" r:id="rId32"/>
    <p:sldLayoutId id="2147484086" r:id="rId33"/>
    <p:sldLayoutId id="2147484087" r:id="rId34"/>
    <p:sldLayoutId id="214748408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9Slide.vn - 2019">
            <a:extLst>
              <a:ext uri="{FF2B5EF4-FFF2-40B4-BE49-F238E27FC236}">
                <a16:creationId xmlns:a16="http://schemas.microsoft.com/office/drawing/2014/main" id="{3893ADD5-FB70-4EB7-A289-CF9BB84139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3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43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4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52341" y="5764107"/>
            <a:ext cx="2750820" cy="916093"/>
            <a:chOff x="5613" y="6808"/>
            <a:chExt cx="3249" cy="1082"/>
          </a:xfrm>
        </p:grpSpPr>
        <p:sp>
          <p:nvSpPr>
            <p:cNvPr id="6" name="Oval 5"/>
            <p:cNvSpPr/>
            <p:nvPr/>
          </p:nvSpPr>
          <p:spPr>
            <a:xfrm>
              <a:off x="5613" y="6834"/>
              <a:ext cx="13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299" y="6834"/>
              <a:ext cx="13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004" y="6834"/>
              <a:ext cx="13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662" y="6808"/>
              <a:ext cx="1200" cy="1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5030894" y="5927513"/>
            <a:ext cx="226215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iCiel Cadena" panose="02000503000000020004" pitchFamily="50" charset="0"/>
                <a:cs typeface="iCiel Cadena" panose="02000503000000020004" pitchFamily="50" charset="0"/>
                <a:sym typeface="Arial" panose="020B0604020202020204"/>
              </a:rPr>
              <a:t>TUẦN 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5A6A8-7B4F-4059-95B2-810415B5D3E3}"/>
              </a:ext>
            </a:extLst>
          </p:cNvPr>
          <p:cNvSpPr txBox="1"/>
          <p:nvPr/>
        </p:nvSpPr>
        <p:spPr>
          <a:xfrm>
            <a:off x="3695700" y="-38100"/>
            <a:ext cx="7210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FE612-B022-41E4-8AE4-5984290E2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274" y="2169726"/>
            <a:ext cx="6407451" cy="15850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2005070"/>
            <a:ext cx="6737685" cy="298557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8" y="1276685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54869A-445B-4395-ACAB-60CF45D81E63}"/>
              </a:ext>
            </a:extLst>
          </p:cNvPr>
          <p:cNvSpPr txBox="1"/>
          <p:nvPr/>
        </p:nvSpPr>
        <p:spPr>
          <a:xfrm>
            <a:off x="4772962" y="2422737"/>
            <a:ext cx="63402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Người quen dù tốt bụng,</a:t>
            </a:r>
          </a:p>
          <a:p>
            <a:r>
              <a:rPr lang="vi-VN" sz="3200" dirty="0"/>
              <a:t>Vẫn không phải người thân!</a:t>
            </a:r>
          </a:p>
          <a:p>
            <a:pPr algn="just"/>
            <a:r>
              <a:rPr lang="vi-VN" sz="3200" dirty="0"/>
              <a:t>Người lạ nhìn và gọi,</a:t>
            </a:r>
          </a:p>
          <a:p>
            <a:r>
              <a:rPr lang="vi-VN" sz="3200" dirty="0"/>
              <a:t>Rung chuông đừng phân vân!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30456-AF24-B194-5488-E04E1A6F0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108" y="2191383"/>
            <a:ext cx="673666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4" y="2006600"/>
            <a:ext cx="1038969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6B7FB072-84DB-CA74-2F7C-984C06587522}"/>
              </a:ext>
            </a:extLst>
          </p:cNvPr>
          <p:cNvSpPr/>
          <p:nvPr/>
        </p:nvSpPr>
        <p:spPr>
          <a:xfrm>
            <a:off x="711201" y="1541320"/>
            <a:ext cx="3434651" cy="5088080"/>
          </a:xfrm>
          <a:custGeom>
            <a:avLst/>
            <a:gdLst/>
            <a:ahLst/>
            <a:cxnLst/>
            <a:rect l="l" t="t" r="r" b="b"/>
            <a:pathLst>
              <a:path w="2435749" h="3549360">
                <a:moveTo>
                  <a:pt x="0" y="0"/>
                </a:moveTo>
                <a:lnTo>
                  <a:pt x="2435749" y="0"/>
                </a:lnTo>
                <a:lnTo>
                  <a:pt x="2435749" y="3549361"/>
                </a:lnTo>
                <a:lnTo>
                  <a:pt x="0" y="3549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51FEB8C-651D-112B-51E2-8C6E864C3165}"/>
              </a:ext>
            </a:extLst>
          </p:cNvPr>
          <p:cNvSpPr/>
          <p:nvPr/>
        </p:nvSpPr>
        <p:spPr>
          <a:xfrm rot="808676">
            <a:off x="3960520" y="596444"/>
            <a:ext cx="5796986" cy="4592121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29890"/>
            <a:endParaRPr lang="vi-VN" sz="1633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569B8-DCEF-5E53-05BB-FC4F47B42D1A}"/>
              </a:ext>
            </a:extLst>
          </p:cNvPr>
          <p:cNvSpPr txBox="1"/>
          <p:nvPr/>
        </p:nvSpPr>
        <p:spPr>
          <a:xfrm rot="787382">
            <a:off x="4359938" y="1899210"/>
            <a:ext cx="4998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Xử lí tình huống có nguy cơ bị bắt cóc</a:t>
            </a:r>
          </a:p>
        </p:txBody>
      </p:sp>
      <p:pic>
        <p:nvPicPr>
          <p:cNvPr id="1026" name="Picture 2" descr="Hình ảnh Bắt Cóc Trẻ Em PNG, Vector, PSD, và biểu tượng để tải về miễn phí  | pngtree">
            <a:extLst>
              <a:ext uri="{FF2B5EF4-FFF2-40B4-BE49-F238E27FC236}">
                <a16:creationId xmlns:a16="http://schemas.microsoft.com/office/drawing/2014/main" id="{E876117D-C29E-44B2-29B4-F7729CC9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278" l="10000" r="90000">
                        <a14:foregroundMark x1="46852" y1="7500" x2="55926" y2="15278"/>
                        <a14:foregroundMark x1="44259" y1="70833" x2="40556" y2="88611"/>
                        <a14:foregroundMark x1="40556" y1="88611" x2="35556" y2="93889"/>
                        <a14:foregroundMark x1="47222" y1="91389" x2="54815" y2="95278"/>
                        <a14:foregroundMark x1="57963" y1="81389" x2="63148" y2="93056"/>
                        <a14:foregroundMark x1="63148" y1="93056" x2="63148" y2="9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90" y="302514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04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1: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ở </a:t>
            </a:r>
            <a:r>
              <a:rPr lang="en-US" sz="2800" dirty="0" err="1"/>
              <a:t>cổng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chờ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7960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2: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Nga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quà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rủ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Nga,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8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Kids discuss homework Premium Vector">
            <a:extLst>
              <a:ext uri="{FF2B5EF4-FFF2-40B4-BE49-F238E27FC236}">
                <a16:creationId xmlns:a16="http://schemas.microsoft.com/office/drawing/2014/main" id="{5812A57E-7F08-DCEE-68FA-505DFD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96" y="2840321"/>
            <a:ext cx="6753908" cy="38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761B6-502B-274E-3CE6-52D3229E3CE1}"/>
              </a:ext>
            </a:extLst>
          </p:cNvPr>
          <p:cNvSpPr txBox="1"/>
          <p:nvPr/>
        </p:nvSpPr>
        <p:spPr>
          <a:xfrm>
            <a:off x="1130931" y="258624"/>
            <a:ext cx="9667697" cy="2085796"/>
          </a:xfrm>
          <a:prstGeom prst="doubleWave">
            <a:avLst>
              <a:gd name="adj1" fmla="val 6250"/>
              <a:gd name="adj2" fmla="val -4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hân vai và tìm cách giải quyết tình huống.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6A4D8-A613-47E8-A747-0C600C17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3" y="2566825"/>
            <a:ext cx="747434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57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709F72-82F5-479F-93CD-31C17887DF6B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2886075" y="1031433"/>
            <a:ext cx="6410325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2359066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3221503" y="5008089"/>
            <a:ext cx="5825714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11093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Sơn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nên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tìm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sự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trợ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giúp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gần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tránh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xấu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hãm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hại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9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Nga,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tránh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bị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199</Words>
  <Application>Microsoft Office PowerPoint</Application>
  <PresentationFormat>Widescreen</PresentationFormat>
  <Paragraphs>19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Cambria</vt:lpstr>
      <vt:lpstr>iCiel Cadena</vt:lpstr>
      <vt:lpstr>Lato</vt:lpstr>
      <vt:lpstr>Patrick Hand</vt:lpstr>
      <vt:lpstr>Roboto Condensed Light</vt:lpstr>
      <vt:lpstr>Utm AVO</vt:lpstr>
      <vt:lpstr>UTM Cookies</vt:lpstr>
      <vt:lpstr>Office Theme</vt:lpstr>
      <vt:lpstr>2_Office 主题</vt:lpstr>
      <vt:lpstr>https://www.freeppt7.com</vt:lpstr>
      <vt:lpstr>Office 主题</vt:lpstr>
      <vt:lpstr>1_Office 主题</vt:lpstr>
      <vt:lpstr>4_Office 主题</vt:lpstr>
      <vt:lpstr>5_Office 主题</vt:lpstr>
      <vt:lpstr>3_Office 主题</vt:lpstr>
      <vt:lpstr>1_https://www.freeppt7.com</vt:lpstr>
      <vt:lpstr>End of Course Jeopardy by Slidesgo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79</cp:revision>
  <dcterms:created xsi:type="dcterms:W3CDTF">2021-07-20T01:55:21Z</dcterms:created>
  <dcterms:modified xsi:type="dcterms:W3CDTF">2026-03-08T02:23:06Z</dcterms:modified>
</cp:coreProperties>
</file>