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09" r:id="rId4"/>
    <p:sldMasterId id="2147483827" r:id="rId5"/>
    <p:sldMasterId id="2147483851" r:id="rId6"/>
    <p:sldMasterId id="2147483895" r:id="rId7"/>
    <p:sldMasterId id="2147483899" r:id="rId8"/>
    <p:sldMasterId id="2147483912" r:id="rId9"/>
    <p:sldMasterId id="2147483924" r:id="rId10"/>
    <p:sldMasterId id="2147483936" r:id="rId11"/>
    <p:sldMasterId id="2147483960" r:id="rId12"/>
  </p:sldMasterIdLst>
  <p:notesMasterIdLst>
    <p:notesMasterId r:id="rId38"/>
  </p:notesMasterIdLst>
  <p:sldIdLst>
    <p:sldId id="3401" r:id="rId13"/>
    <p:sldId id="256" r:id="rId14"/>
    <p:sldId id="257" r:id="rId15"/>
    <p:sldId id="258" r:id="rId16"/>
    <p:sldId id="267" r:id="rId17"/>
    <p:sldId id="266" r:id="rId18"/>
    <p:sldId id="2007577098" r:id="rId19"/>
    <p:sldId id="264" r:id="rId20"/>
    <p:sldId id="263" r:id="rId21"/>
    <p:sldId id="262" r:id="rId22"/>
    <p:sldId id="261" r:id="rId23"/>
    <p:sldId id="260" r:id="rId24"/>
    <p:sldId id="259" r:id="rId25"/>
    <p:sldId id="2007577095" r:id="rId26"/>
    <p:sldId id="3399" r:id="rId27"/>
    <p:sldId id="290" r:id="rId28"/>
    <p:sldId id="283" r:id="rId29"/>
    <p:sldId id="289" r:id="rId30"/>
    <p:sldId id="2007577101" r:id="rId31"/>
    <p:sldId id="2007577096" r:id="rId32"/>
    <p:sldId id="3397" r:id="rId33"/>
    <p:sldId id="3398" r:id="rId34"/>
    <p:sldId id="2007577097" r:id="rId35"/>
    <p:sldId id="514" r:id="rId36"/>
    <p:sldId id="43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F"/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73283" autoAdjust="0"/>
  </p:normalViewPr>
  <p:slideViewPr>
    <p:cSldViewPr snapToGrid="0">
      <p:cViewPr varScale="1">
        <p:scale>
          <a:sx n="58" d="100"/>
          <a:sy n="58" d="100"/>
        </p:scale>
        <p:origin x="115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53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356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gi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35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31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9942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5466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567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9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575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46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02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8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981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8458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70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798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8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576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607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6965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652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67996"/>
      </p:ext>
    </p:extLst>
  </p:cSld>
  <p:clrMapOvr>
    <a:masterClrMapping/>
  </p:clrMapOvr>
  <p:transition spd="med" advClick="0" advTm="10000">
    <p:blinds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4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792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77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496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581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865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07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542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3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14385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5914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820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95532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403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717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40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07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77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81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4768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175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977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217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81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350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39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2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62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9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31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5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64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77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1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5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7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35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018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2024/1/16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8.png"/><Relationship Id="rId5" Type="http://schemas.openxmlformats.org/officeDocument/2006/relationships/image" Target="../media/image42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01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1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8.xml"/><Relationship Id="rId5" Type="http://schemas.microsoft.com/office/2007/relationships/hdphoto" Target="../media/hdphoto10.wdp"/><Relationship Id="rId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89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5" Type="http://schemas.openxmlformats.org/officeDocument/2006/relationships/slide" Target="slide3.xml"/><Relationship Id="rId4" Type="http://schemas.openxmlformats.org/officeDocument/2006/relationships/image" Target="../media/image8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audio" Target="../media/audio1.wav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5.png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slide" Target="slide11.xml"/><Relationship Id="rId18" Type="http://schemas.microsoft.com/office/2007/relationships/hdphoto" Target="../media/hdphoto7.wdp"/><Relationship Id="rId26" Type="http://schemas.microsoft.com/office/2007/relationships/hdphoto" Target="../media/hdphoto8.wdp"/><Relationship Id="rId3" Type="http://schemas.openxmlformats.org/officeDocument/2006/relationships/slide" Target="slide14.xml"/><Relationship Id="rId21" Type="http://schemas.openxmlformats.org/officeDocument/2006/relationships/slide" Target="slide8.xml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91.png"/><Relationship Id="rId25" Type="http://schemas.openxmlformats.org/officeDocument/2006/relationships/image" Target="../media/image93.png"/><Relationship Id="rId2" Type="http://schemas.openxmlformats.org/officeDocument/2006/relationships/image" Target="../media/image86.png"/><Relationship Id="rId16" Type="http://schemas.openxmlformats.org/officeDocument/2006/relationships/slide" Target="slide13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100.xml"/><Relationship Id="rId6" Type="http://schemas.microsoft.com/office/2007/relationships/hdphoto" Target="../media/hdphoto3.wdp"/><Relationship Id="rId11" Type="http://schemas.openxmlformats.org/officeDocument/2006/relationships/image" Target="../media/image89.png"/><Relationship Id="rId24" Type="http://schemas.openxmlformats.org/officeDocument/2006/relationships/image" Target="../media/image92.gif"/><Relationship Id="rId5" Type="http://schemas.openxmlformats.org/officeDocument/2006/relationships/image" Target="../media/image87.png"/><Relationship Id="rId15" Type="http://schemas.microsoft.com/office/2007/relationships/hdphoto" Target="../media/hdphoto6.wdp"/><Relationship Id="rId23" Type="http://schemas.openxmlformats.org/officeDocument/2006/relationships/slide" Target="slide12.xml"/><Relationship Id="rId10" Type="http://schemas.openxmlformats.org/officeDocument/2006/relationships/slide" Target="slide9.xml"/><Relationship Id="rId19" Type="http://schemas.openxmlformats.org/officeDocument/2006/relationships/slide" Target="slide4.xml"/><Relationship Id="rId4" Type="http://schemas.openxmlformats.org/officeDocument/2006/relationships/slide" Target="slide5.xml"/><Relationship Id="rId9" Type="http://schemas.microsoft.com/office/2007/relationships/hdphoto" Target="../media/hdphoto4.wdp"/><Relationship Id="rId14" Type="http://schemas.openxmlformats.org/officeDocument/2006/relationships/image" Target="../media/image90.png"/><Relationship Id="rId22" Type="http://schemas.openxmlformats.org/officeDocument/2006/relationships/slide" Target="slide10.xml"/><Relationship Id="rId27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01.xml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990176" y="2423976"/>
            <a:ext cx="8839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: 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602326" y="2169777"/>
            <a:ext cx="10987348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48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nghìn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083B48-D039-43B2-9C15-B01AA30582BF}"/>
              </a:ext>
            </a:extLst>
          </p:cNvPr>
          <p:cNvSpPr/>
          <p:nvPr/>
        </p:nvSpPr>
        <p:spPr>
          <a:xfrm>
            <a:off x="3147238" y="6277755"/>
            <a:ext cx="4744122" cy="344185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67999" y="2105561"/>
            <a:ext cx="4960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544234" y="383232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219130" y="2209877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940942" y="2054417"/>
            <a:ext cx="162220" cy="325594"/>
            <a:chOff x="4824133" y="1686899"/>
            <a:chExt cx="90155" cy="1809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714377" y="1890799"/>
            <a:ext cx="162584" cy="489455"/>
            <a:chOff x="4349536" y="2452459"/>
            <a:chExt cx="162584" cy="4894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88177" y="1719268"/>
            <a:ext cx="162220" cy="652829"/>
            <a:chOff x="4886412" y="2289085"/>
            <a:chExt cx="162220" cy="6528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977950" y="747118"/>
            <a:ext cx="162220" cy="1632893"/>
            <a:chOff x="7966428" y="1309021"/>
            <a:chExt cx="162220" cy="163289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243693" y="21063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143787" y="25213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85838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62160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405620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818827" y="251889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30AFDEF-61F8-9847-B03C-A17482B56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1" y="2860803"/>
            <a:ext cx="1229374" cy="2442886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546230" y="1600267"/>
            <a:ext cx="2339569" cy="931555"/>
            <a:chOff x="613877" y="1617455"/>
            <a:chExt cx="1943161" cy="931555"/>
          </a:xfrm>
        </p:grpSpPr>
        <p:sp>
          <p:nvSpPr>
            <p:cNvPr id="72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 thanh sô-cô-la bẻ được 10 miếng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2032821" y="3217526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605193" y="3691486"/>
            <a:ext cx="162220" cy="1632893"/>
            <a:chOff x="7966428" y="1309021"/>
            <a:chExt cx="162220" cy="163289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237502" y="541607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89081" y="3690909"/>
            <a:ext cx="162220" cy="1632893"/>
            <a:chOff x="7966428" y="1309021"/>
            <a:chExt cx="162220" cy="1632893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949457" y="3691326"/>
            <a:ext cx="162220" cy="1632893"/>
            <a:chOff x="7966428" y="1309021"/>
            <a:chExt cx="162220" cy="1632893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94222" y="5432398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5055259" y="3686475"/>
            <a:ext cx="162220" cy="1632893"/>
            <a:chOff x="7966428" y="1309021"/>
            <a:chExt cx="162220" cy="1632893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215635" y="3686447"/>
            <a:ext cx="162220" cy="1632893"/>
            <a:chOff x="7966428" y="1309021"/>
            <a:chExt cx="162220" cy="1632893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376011" y="3686475"/>
            <a:ext cx="162220" cy="1632893"/>
            <a:chOff x="7966428" y="1309021"/>
            <a:chExt cx="162220" cy="1632893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826904" y="544045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443264" y="3692225"/>
            <a:ext cx="162220" cy="1632893"/>
            <a:chOff x="7966428" y="1309021"/>
            <a:chExt cx="162220" cy="1632893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603640" y="3692935"/>
            <a:ext cx="162220" cy="1632895"/>
            <a:chOff x="7966428" y="1309021"/>
            <a:chExt cx="162220" cy="1632895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31"/>
              <a:chOff x="4886412" y="2289085"/>
              <a:chExt cx="162220" cy="652831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25"/>
                <a:ext cx="162220" cy="325591"/>
                <a:chOff x="4824133" y="1686899"/>
                <a:chExt cx="90155" cy="180948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764016" y="3692225"/>
            <a:ext cx="162220" cy="1632893"/>
            <a:chOff x="7966428" y="1309021"/>
            <a:chExt cx="162220" cy="1632893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94175" y="544045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926110" y="3692225"/>
            <a:ext cx="162220" cy="1632893"/>
            <a:chOff x="7966428" y="1309021"/>
            <a:chExt cx="162220" cy="1632893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539368" y="50711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</a:t>
            </a: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434815" y="3694890"/>
            <a:ext cx="1606637" cy="1633147"/>
            <a:chOff x="8411043" y="3951993"/>
            <a:chExt cx="1606637" cy="1633147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3" name="Rectangle 312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Rectangle 313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895"/>
              <a:chOff x="7966428" y="1309021"/>
              <a:chExt cx="162220" cy="1632895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329" name="Group 328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1" name="Rectangle 330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Rectangle 369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6" name="Group 365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Rectangle 363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895"/>
              <a:chOff x="7966428" y="1309021"/>
              <a:chExt cx="162220" cy="1632895"/>
            </a:xfrm>
          </p:grpSpPr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3" name="Group 412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4" name="Group 413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5" name="Rectangle 414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1" name="Group 430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5" name="Rectangle 434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0" name="Group 449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2" name="Rectangle 451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7" name="Rectangle 476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99183" y="5440455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</a:p>
        </p:txBody>
      </p:sp>
      <p:pic>
        <p:nvPicPr>
          <p:cNvPr id="482" name="Picture 481">
            <a:extLst>
              <a:ext uri="{FF2B5EF4-FFF2-40B4-BE49-F238E27FC236}">
                <a16:creationId xmlns:a16="http://schemas.microsoft.com/office/drawing/2014/main" id="{C30E72FF-946E-F147-AA15-3434E3A3B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093" y="1543219"/>
            <a:ext cx="1917212" cy="2632590"/>
          </a:xfrm>
          <a:prstGeom prst="rect">
            <a:avLst/>
          </a:prstGeom>
        </p:spPr>
      </p:pic>
      <p:grpSp>
        <p:nvGrpSpPr>
          <p:cNvPr id="483" name="Group 482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107170" y="562891"/>
            <a:ext cx="2296818" cy="931555"/>
            <a:chOff x="260221" y="1617455"/>
            <a:chExt cx="2296818" cy="931555"/>
          </a:xfrm>
        </p:grpSpPr>
        <p:sp>
          <p:nvSpPr>
            <p:cNvPr id="484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Đã đủ 100 miếng sô-cô-la chưa nhỉ?</a:t>
              </a:r>
            </a:p>
          </p:txBody>
        </p:sp>
      </p:grpSp>
      <p:sp>
        <p:nvSpPr>
          <p:cNvPr id="481" name="Rectangle 480">
            <a:extLst>
              <a:ext uri="{FF2B5EF4-FFF2-40B4-BE49-F238E27FC236}">
                <a16:creationId xmlns:a16="http://schemas.microsoft.com/office/drawing/2014/main" id="{6F1A890B-66A1-4832-B253-BC787FAB7C74}"/>
              </a:ext>
            </a:extLst>
          </p:cNvPr>
          <p:cNvSpPr/>
          <p:nvPr/>
        </p:nvSpPr>
        <p:spPr>
          <a:xfrm>
            <a:off x="4340674" y="6235042"/>
            <a:ext cx="4230786" cy="42956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00B050"/>
                </a:solidFill>
              </a:rPr>
              <a:t>10 </a:t>
            </a:r>
            <a:r>
              <a:rPr lang="en-US" sz="3200" b="1" dirty="0" err="1">
                <a:ln/>
                <a:solidFill>
                  <a:srgbClr val="00B050"/>
                </a:solidFill>
              </a:rPr>
              <a:t>chục</a:t>
            </a:r>
            <a:r>
              <a:rPr lang="en-US" sz="3200" b="1" dirty="0">
                <a:ln/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00B050"/>
                </a:solidFill>
              </a:rPr>
              <a:t>bằng</a:t>
            </a:r>
            <a:r>
              <a:rPr lang="en-US" sz="3200" b="1" dirty="0">
                <a:ln/>
                <a:solidFill>
                  <a:srgbClr val="00B050"/>
                </a:solidFill>
              </a:rPr>
              <a:t> 1 </a:t>
            </a:r>
            <a:r>
              <a:rPr lang="en-US" sz="3200" b="1" dirty="0" err="1">
                <a:ln/>
                <a:solidFill>
                  <a:srgbClr val="00B050"/>
                </a:solidFill>
              </a:rPr>
              <a:t>trăm</a:t>
            </a:r>
            <a:endParaRPr lang="en-US" sz="32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61" grpId="0"/>
      <p:bldP spid="62" grpId="0"/>
      <p:bldP spid="63" grpId="0"/>
      <p:bldP spid="64" grpId="0"/>
      <p:bldP spid="67" grpId="0"/>
      <p:bldP spid="69" grpId="0"/>
      <p:bldP spid="75" grpId="0" animBg="1"/>
      <p:bldP spid="94" grpId="0" build="p"/>
      <p:bldP spid="167" grpId="0" build="p"/>
      <p:bldP spid="222" grpId="0" build="p"/>
      <p:bldP spid="277" grpId="0" build="p"/>
      <p:bldP spid="296" grpId="0"/>
      <p:bldP spid="480" grpId="0" build="p"/>
      <p:bldP spid="4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Rounded Rectangle 1288">
            <a:extLst>
              <a:ext uri="{FF2B5EF4-FFF2-40B4-BE49-F238E27FC236}">
                <a16:creationId xmlns:a16="http://schemas.microsoft.com/office/drawing/2014/main" id="{3AF41EEA-D1D0-0E43-A929-6AE5E3C82089}"/>
              </a:ext>
            </a:extLst>
          </p:cNvPr>
          <p:cNvSpPr/>
          <p:nvPr/>
        </p:nvSpPr>
        <p:spPr>
          <a:xfrm>
            <a:off x="418696" y="2951016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1F7E33C-8C63-3E4A-B317-6B89D290F498}"/>
              </a:ext>
            </a:extLst>
          </p:cNvPr>
          <p:cNvSpPr/>
          <p:nvPr/>
        </p:nvSpPr>
        <p:spPr>
          <a:xfrm>
            <a:off x="2544234" y="175095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A7B9C7B-C31A-444C-9D6F-72B8B06BB1FF}"/>
              </a:ext>
            </a:extLst>
          </p:cNvPr>
          <p:cNvSpPr txBox="1"/>
          <p:nvPr/>
        </p:nvSpPr>
        <p:spPr>
          <a:xfrm>
            <a:off x="3436928" y="2210473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2A1C15D-C6F5-8949-BEA7-F42205985CA7}"/>
              </a:ext>
            </a:extLst>
          </p:cNvPr>
          <p:cNvGrpSpPr/>
          <p:nvPr/>
        </p:nvGrpSpPr>
        <p:grpSpPr>
          <a:xfrm>
            <a:off x="3080426" y="54474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7AA08A3-A07B-9B40-823C-9F09F9904AD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1DC3D2A-261B-6743-867D-ED3090662D97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AFCA716C-B468-2B43-8042-B64D78FC014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43365C1E-2950-BF4F-BD81-420C922237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1A94F910-AF46-1142-BCAC-86F89C7B6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AA66F6E6-23B5-5C45-A4C3-855BEA1D3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7BB932FA-C2A3-2B43-8F9B-B17383D7F7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7C608EA3-02E2-A14A-BE84-887E9E080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4D7DAEB6-D566-BE4A-893C-8E15E35D1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F441D07E-7178-ED41-A84D-1AD435DD1211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E90489F5-317C-CA41-BCB1-0AC706F132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DB3492AD-C626-644B-A938-8D165D181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B1D97CD-9C51-A840-BFD6-11C20A709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036FDEC3-58FB-1443-A814-FBBA6B08B8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21D1952E-AB51-9344-AA8C-69374B4616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D2C4A7F1-1A70-654F-BD31-5C59CC2B9A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F9A8B4E6-076E-024C-AB8C-61613FBBCC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B30A7A05-CD2B-CB42-B4DD-CCD89EB6D9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64394C08-0965-664F-8F09-1512FD62D2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FF14E12-F325-0C47-A275-8A399F50BF37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B0A950BA-93C6-5348-B068-D127C25015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51FEC240-FD8C-D54B-8B1B-A6EACF0FC2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8D980677-70B5-2647-A45E-A18B2CD29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9BBD2017-6CE5-3F45-8C15-6DBDEA7D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B262CB5C-C6C6-F745-8B06-8DAB700E22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F4159BA4-FB73-4B42-BB8C-183EFB8CD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4F79916A-1D35-754B-B82F-40AC88236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5C416688-3722-8545-A69A-4B5C597F715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F7CEE100-FA8A-7241-AEA2-17B17BA88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D872A5A0-1F98-0F49-BA3C-544450790F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010E9AF1-CAD7-BD48-A960-A1C42CD5E4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0473DB15-BF31-104E-A169-5C30C2D529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88D8A302-3768-E34C-8F14-283179B36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026E37A3-6FB6-A844-85D9-694F51C93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17F8172C-74EF-734C-90A9-2AF9606484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3B64DE9B-8F59-1840-A89A-FD3FE64F90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C3DB0400-C0A3-0144-AE9E-1E06944289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5DA8B3E-884B-D44A-BBC9-C00C97717821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6D4FAD3-E5F6-7148-8AE8-FB9E9399A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0B1A83D3-359E-EE43-8C8C-A7AC5828BF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37122E50-0B4D-774A-BF28-26732C2AF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B4A7CE1F-F23D-8047-8BF5-255BD7FCA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0CDF9060-E137-7A4B-9D80-7CE2018643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AE96F37B-36EA-2442-97B5-3CE351037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0333AAB4-8385-A449-A8C2-0DC281E18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1B42CD2D-65CC-7940-AC3F-D2462E39EF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5F5964B0-A914-FD47-9160-AD29F4DACD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F180C1EE-A85B-5243-A6CB-BEA32D3DF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94CE0C0B-5FBD-C14A-BAE4-9227DFC5E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175DAC25-0E5F-BF46-B6A8-E8788B5B5B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C85DC1E6-7DD2-4449-ADCA-4E58AF48EC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710BC2BA-F7E2-EF42-8F80-F1E38BDC63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787B8197-C796-7841-9BA2-A8D90138372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827A68B0-5A1C-0849-868A-1A0E38C99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FD5C1A7-77E8-434B-B4FA-660D83BC65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0B1999F-7A38-DE44-BAF3-2A46B5D95FF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F6F39270-0811-C243-B26B-D37560DEF3D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FF2BEA88-549D-4944-8703-B1C3E1FA11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BF5B634A-5786-4C46-8208-F8B261AD21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23BA47DD-BB14-DC44-8472-A4D01430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99E2FF18-E543-584B-9A11-DA3AC4C7C6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4D4C21A9-C20C-A140-BA13-13BE7C176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EDF46BD-1479-B347-8BB2-FA4FB108B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1283B1E-B9DF-3A4F-8280-4E134940A8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07471387-1899-0142-ADD4-4C79F0A832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56C241B0-CC99-AA43-A833-ED7331C482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Rectangle 125">
                      <a:extLst>
                        <a:ext uri="{FF2B5EF4-FFF2-40B4-BE49-F238E27FC236}">
                          <a16:creationId xmlns:a16="http://schemas.microsoft.com/office/drawing/2014/main" id="{054B9421-BE62-8244-93EF-D0D945192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AF1F05E7-83B8-C74D-8C3E-3A26267C7D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61724C7C-BECA-434F-A777-60D710BD1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4" name="Rectangle 123">
                      <a:extLst>
                        <a:ext uri="{FF2B5EF4-FFF2-40B4-BE49-F238E27FC236}">
                          <a16:creationId xmlns:a16="http://schemas.microsoft.com/office/drawing/2014/main" id="{71DC239C-E25D-694D-AA6F-0C88148A3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02E7A472-ACF5-7C47-BA7C-FBBB7D4EC78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2E3168EC-2297-FB4F-AF15-19C80B8220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2224CB6-71FD-674C-AB74-F965491217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03E4834-6766-0049-B6C3-51D20C6C657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05D0A6AC-8384-2648-BCFD-6BA841F7A36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913D9B0B-A44C-8A4E-BCBD-524AA8DA8A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F2DCD88A-A86E-F040-B833-273A1918C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D02D6A64-2D4B-4742-85E2-78E9EB2A0C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A2C65EE-3369-8D41-9EF9-DF35E0D013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44F2E17C-FD0D-B540-B836-965BDC2B9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5ABACE19-637F-1E4B-B31B-8F6C08CC2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7B4FC74E-9669-3448-AAA7-F7D17EA7A6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276574B7-FFE4-2B4A-9613-960C4B3BAB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BC1B92C3-2E63-3E47-8C13-27ED66A53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A5B74338-8218-6247-AFE3-2C7033C57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8049D561-9AC9-6D43-9E26-599E7D40A2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176C1CF9-E23E-C140-9F69-97B8B5DE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92D08BCC-A948-F54F-8AA3-37885468B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08EF0D4C-A49A-354A-B2D8-D9D465A06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F39DB20D-2F3F-EC41-A239-1C4B87939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013414A-0D68-5F49-AF1B-ACF97D93A2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E1B2542-DFDF-8148-9C42-CF9A3985F1E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7C5AD339-BAE9-6640-ABA5-28F0107DED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C5F0F982-9D21-8249-8C40-AF81EDC72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B32CC56E-4273-9E42-B7F0-57F4AC549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75415250-AFE4-2043-864F-86657D38A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2BB3289B-F20B-7B4D-A665-6C1503723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597B97ED-9D03-1F41-9C14-C897D34C11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8B8A5E08-F301-0146-BB36-DB48D9AA75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062751EE-4DB0-A44C-8044-92203FFCF5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1C5C2009-EDFF-CA4C-A158-4A2FF1097A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165118C0-A8D5-AC46-B2E9-EEE099C3E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52E1D652-9D2C-264A-9E80-D715CDF339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F7302AD-892D-AE47-8D84-2EF6EE1765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95392636-8ED3-054A-A08A-BDFBB5080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BEC81E96-06C4-F841-A971-A3BF95F9E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248F7500-D092-2C40-8DBA-5CD9B1FEE23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D5CA44BB-BAA0-FF48-A37D-8411162A42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C344D39-E172-894F-88FB-10CB687DBAC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B07F236-E7F9-7746-A6AA-8E334246CCB1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A2E3E30-8BF7-314D-BBFB-909DF219726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7F5F1929-ADA6-4C41-8978-FD7923C6A78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A9E7C40A-C717-3D45-8C1C-A0D1C899E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78AF9F85-4A92-B248-B759-2FE4A54D4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57A022ED-D1DF-5346-BEA9-40340B458E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34D0B50C-F21A-A941-A8B1-A1856A21D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E46EDE64-558D-A841-8D97-368B27A6E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E1D15C5A-E73B-B24D-BD0D-30792528990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1B86720C-53F6-6649-B416-7A2051CE46C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6592F935-33B6-5145-B1FF-1FB5C0468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99D1EB59-6795-4047-864F-EE8FBC29E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E0B20E26-484E-D943-B5D0-3A31837E18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BD6AA62F-7347-7644-997A-93F90EE29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9CD272F9-DBB5-3C49-AD3B-BE72131F4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2C8F0158-458B-1A45-915F-3216FA2026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5B5A009F-6846-8E49-958F-F526E6EE41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6A945C-6D31-FC44-B3EF-71F6CB1E7B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02399A2-5D4F-9242-9E7D-F8E3A1EC50F2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16B9B365-8815-C246-B3D5-6041267127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AF33D3B4-D717-9F4F-B044-41163776C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FDCBE3D-4D34-8C4A-AA04-410C52A6F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7C81CC87-2BA0-9C47-A9A3-EA8560263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175030EA-CED3-B34E-9D86-FCF5F7DF1B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E20FECA2-1CA8-3048-9DFF-748537AFF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550A15C6-5777-DA41-A2C7-A6E846533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8F60D1C7-0B37-C24E-845C-C0652893C2C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EF6F567A-3B50-2D42-BD48-A418F585BD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1F028C8E-5336-0042-AEC4-444FCD8C6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A4AE88BE-ABC0-2843-904D-ED5CC3E89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6A8B37A8-E515-E048-8EF1-043C98C5E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49A6C868-B7A0-284C-B9DD-E46EC6A55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8B07D1D5-49B0-4849-8856-97341ED09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BC285688-72AC-8847-85A3-8FDDB640900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8471364-AEC9-134B-A208-B916DD2411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EF369505-D908-EA4E-B4ED-1980365AB0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8A689EE-CAF0-5F4F-80AD-49E83A20FB1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E143629-A93C-0047-A93C-ED552AAFFE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554F85D5-7C95-D744-8587-1A96821876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62642F3B-9D63-5C47-B3DE-4F7480A7A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7D1E282B-7BD0-5544-9977-2B6071E57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89F2ABA-E38C-7746-ACFE-024C012C11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8599F7FF-0D0B-BE4A-903F-B90B311C6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C3B9C38C-A4A8-EB47-A51B-DD737AA81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118A6647-D6AD-F944-B198-2E5E9AAD624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1EDDB9CC-85AE-584A-93F8-29C9854520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0B98A109-C9CD-EC44-916D-00ACA9C1B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3E660372-D40C-0442-849B-48C3FC3FA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948C1CA7-DCCF-E346-9713-E0F9DEA1CA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40BD9C51-FCD7-6D48-B0A7-F3CC0980E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2E83E5BD-0C4E-DA4F-852D-F61CA8121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8DEFFDA-BB5E-3944-AECE-59991ADEC55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D95E4C58-1343-8C40-B2D1-077D55EEA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6732BBE-EF18-074C-9E87-71172C824E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0B16094-1342-AB4C-B159-9A9201FC3D3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609C540-5EA1-7A47-81DD-259EC55F27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9679A9D1-C020-604C-A912-82E7747CEF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8C163516-413C-8849-BE97-F7CB64B7A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F6232A38-7B74-FF40-9786-60E3F90BF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2CA16830-1CC4-9F47-9350-0673F23CD3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2E12A0E2-60E7-7943-83BA-3999DDCA2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CDEA71FB-A393-5F47-8B54-4A54C9A2F8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0A422FF-D574-7B44-87DC-B4F1FBD2FC1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108DC6B-124A-F442-97B4-96B29F12B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68016819-F427-4146-AC56-3810581CF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5C1B290-202C-3C4E-A532-191176CD4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6DA3E3EE-2369-1F4E-992E-9037AD62ED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AB17462E-CB4D-F943-A75F-56225375F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75DD33CE-CFEC-814E-9E0A-EDEE8852B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7648641-5C0B-884F-A01E-2B3DB018BD1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0162C239-045D-4946-9C80-7751038F7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1E8D24F1-CCA0-4F41-B29A-A62A16AFE0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07799B2-5B0D-FC48-9D1B-65A5EAF802F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AD7BC0A-78A0-F44A-BA35-8686578DDF22}"/>
              </a:ext>
            </a:extLst>
          </p:cNvPr>
          <p:cNvGrpSpPr/>
          <p:nvPr/>
        </p:nvGrpSpPr>
        <p:grpSpPr>
          <a:xfrm>
            <a:off x="5649249" y="384716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441F013-EB16-5647-B0C0-5344B2BF8AE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64391F0A-D77D-2545-8063-73A92BE01C7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8035473E-E1A2-B547-92D7-E6DA37E0E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94E632B3-4234-1944-9D11-1DBF926081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7289C96A-5843-894A-92CA-17F300E71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E39028C4-3E38-304E-8306-8A9C3B113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2F0A96D6-332F-594D-93D4-E96135DF4F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8BF55808-DFC9-F849-B491-021DAD631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E346BC77-98FB-DF40-97A5-B7D607941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B003E99D-D79A-3349-B171-14C163304E8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55F1FAC0-90BF-F94F-80C0-CB5BC877BF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A33577CF-8A7C-C945-A348-7F422C609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A713E6E9-868B-0747-A20E-AE4870404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61" name="Group 360">
                    <a:extLst>
                      <a:ext uri="{FF2B5EF4-FFF2-40B4-BE49-F238E27FC236}">
                        <a16:creationId xmlns:a16="http://schemas.microsoft.com/office/drawing/2014/main" id="{BA51DB9D-2FE2-0A4A-8C2F-B80AFC25D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C0930CC4-E91D-A446-86FB-49F5DB3F51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80F094A7-A647-FA4E-A12A-80EBCB3735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BC390DE7-334F-6446-81F7-B83475E4B5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9CA7F531-1A44-9D4A-B5C3-0AE7D2FD84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Rectangle 358">
                    <a:extLst>
                      <a:ext uri="{FF2B5EF4-FFF2-40B4-BE49-F238E27FC236}">
                        <a16:creationId xmlns:a16="http://schemas.microsoft.com/office/drawing/2014/main" id="{0C8C969B-2204-BA49-889C-7CE882AED3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7B1B1A40-E59E-144D-B4B3-8B8317DCE62C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CB472F76-2DD6-5247-8E97-DE08A4F4D8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9D1AD38F-4628-0D4A-8A7E-3F687C6945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2DD22161-467C-5D4B-BA50-417A9B504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7FE43383-B427-D849-AA1C-D66924EC3B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0" name="Group 349">
                    <a:extLst>
                      <a:ext uri="{FF2B5EF4-FFF2-40B4-BE49-F238E27FC236}">
                        <a16:creationId xmlns:a16="http://schemas.microsoft.com/office/drawing/2014/main" id="{EA646285-68F8-7A4A-91E8-4A91CF23C7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31D1915-F58B-3247-B099-6B9304D6EA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4BCA1506-050D-FF41-8389-E59CC013F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09E01521-BC36-7744-843E-E292ECDF0F4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20060689-6B06-BF47-BC14-65B4FAE22D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A03EA0D6-8203-554F-9F7B-919EEEB26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E61D8543-FF05-DC4F-B8D7-23716BD9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BC2F05D4-6DED-C144-9C64-822C64CF70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2AB50272-783B-F24B-A5EB-3E6124A2A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32601497-C683-DD4D-9A4F-1F2D84E295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8C80C91E-94EA-5F4D-8810-DE24660F86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868983AC-A9FD-8844-A9ED-DC5D1100E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Rectangle 341">
                    <a:extLst>
                      <a:ext uri="{FF2B5EF4-FFF2-40B4-BE49-F238E27FC236}">
                        <a16:creationId xmlns:a16="http://schemas.microsoft.com/office/drawing/2014/main" id="{BDAB8A05-F307-8B46-AD2F-4F2A8D96CD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10658BA-C07A-E049-A8A5-7B294A926A42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A9EC07A-5738-9D4A-9473-9A4902231FB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7E149337-81FD-ED4E-9CCC-05DD1B5B3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2105C56B-9427-BC40-B388-D9F5AD429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B1B26223-FCCF-8A4B-8228-71644B3BA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33" name="Group 332">
                    <a:extLst>
                      <a:ext uri="{FF2B5EF4-FFF2-40B4-BE49-F238E27FC236}">
                        <a16:creationId xmlns:a16="http://schemas.microsoft.com/office/drawing/2014/main" id="{308FED32-C1D1-C646-BCE4-BC935F9EC8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70A4174B-2E2A-8249-B3B3-E7CB99C62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7CF59F82-8B92-B346-AC25-0A9975BFC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3AC31E1A-5051-5441-8E55-55155799879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76374B66-6EF3-BE46-87C7-79FDBB8AA0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8B4BE151-1376-8440-8F85-F3F823D06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05441191-7EED-904F-8ADC-5C904D521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BCE5A3AB-B15E-AE46-99AE-DC4FC881A4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0D11D676-06D6-CE4B-ADC6-222C9695F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EA924EE4-95BC-374E-A193-D0595EF4E9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AA65AFA8-8B3B-AC4A-ACBC-2772BAB2EC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3E11784F-CD1C-E745-B440-4DE45DD1B6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5D676F03-3133-A543-9BB9-47E30B1C06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CCB1751E-6BA6-FA4D-8C36-D9B159D9F22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6F68744-3AE6-0D4D-AF32-50D759CA8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4356146C-3909-8149-A034-2033E7E73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0196F459-2C78-F141-951C-0467BFA4F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4B3EABDA-9C43-7847-91B1-5CE711ABA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1B453B46-AA1D-E64B-BEBB-4BB91FD016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22139818-72AD-A941-B328-DB800984F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DE9DE772-C79A-5C40-B29C-07B35800F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E2BFA88F-1C02-7648-BB1D-2FA472F553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2EEF52D-4234-8448-BA12-0CE8D3EE6E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1B2B3158-CB68-8F46-9193-B63645DAD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6E2AF71D-73BB-BA43-835F-280495799C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10" name="Group 309">
                    <a:extLst>
                      <a:ext uri="{FF2B5EF4-FFF2-40B4-BE49-F238E27FC236}">
                        <a16:creationId xmlns:a16="http://schemas.microsoft.com/office/drawing/2014/main" id="{AF895B80-1DB2-6045-A43C-8BBD1075C6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25247F08-5F3E-D94D-A14C-EDB766F003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84F61D2C-1071-9A4F-96A3-EAB16DEA2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0F6E4C32-D518-0F44-8B64-113A2FC9E5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BA4EE209-57DA-ED45-9AD7-5DCB9715F6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CF2DECA7-92ED-334B-9DAC-D04765D446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233832C-BA07-7E47-8D29-B2004EDB8872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B55E5FF7-B0C0-D944-B4B5-9D4F693B77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747C9874-368C-184D-9068-3236DA94F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58591588-F8EF-2A4E-8919-257C8B17A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7D0CEFF1-3B09-2A41-8C2E-516CD0CD8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63F5ACDF-ABAF-364E-A178-613A377ECA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1C5180B7-4A79-BF43-920F-EB3563C4B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49DF8337-9CD9-DA4E-BBF1-72319B9A8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FDBB63EB-B7E2-C946-9B60-47C4AE02CF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1CEADF2A-C9A8-0942-9A4E-3CFD980C9BE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AE5D6196-360B-F94E-BE79-E5189378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0D225EE6-7AFD-3149-985E-9DC643C1D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3" name="Group 292">
                    <a:extLst>
                      <a:ext uri="{FF2B5EF4-FFF2-40B4-BE49-F238E27FC236}">
                        <a16:creationId xmlns:a16="http://schemas.microsoft.com/office/drawing/2014/main" id="{5EC84FCD-BACA-5A40-B8BB-7E67EDBC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3A1F940F-2E23-244C-9B39-203452848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47B3728A-32AB-C645-82D0-BBE5014BB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2A3AB3D-73B9-4745-BC86-5616AB340E9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787EE356-E9DE-0F4C-915A-2F43D27D3B7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7A883C30-FEA8-C646-A994-B4FDD4FED3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BB5D3077-586A-B346-A296-604C1613534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19F5DB94-A0E1-1943-8A9D-22A195282BC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16E429F0-ACFD-1849-B121-C284AC5F9EE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82A4430F-BE4E-C247-80A2-4DDEE4635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F8981B9D-2257-534E-8A51-D493B4D7C2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691E3193-933E-9347-9B91-664CFF366F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C5A0E80-7535-4A4A-BB34-CAB1963CFA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2AF1C826-33E0-8949-A5E6-46E05C440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97195696-E1B7-6340-A3C5-07766033FBC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55FA0E87-E1CF-374E-AFF3-9CDE2BD22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1DDFFF0D-E86F-B747-9091-60E146E0A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46B8795F-38FB-0049-BE81-FE1B61A6E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53794D67-A9ED-8F43-84D8-6E2597CCB6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2C8F80E4-5065-3840-B822-FB2CB2E74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79670C30-9057-394A-BD57-32A33E963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0CFAB06A-2C02-CE4D-B7FB-A803903B9F6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F9B54553-777C-6C4A-A876-BA143D25FE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8FD33F5D-2A2E-624E-AAA6-D12B54AD59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6CEC531-AA9B-FE40-86A7-A2DA4AB0DF3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D9012B5A-D5B4-CF4B-BB47-570F6998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0BFA161E-4B4D-CE4D-803F-7409374C5D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4CE2E944-86A1-154E-999F-D80B570E8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7686A200-FF87-D448-9662-70A06532E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5" name="Group 264">
                    <a:extLst>
                      <a:ext uri="{FF2B5EF4-FFF2-40B4-BE49-F238E27FC236}">
                        <a16:creationId xmlns:a16="http://schemas.microsoft.com/office/drawing/2014/main" id="{AC37CEC3-1E3C-A549-B799-1E66EAF140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F355B460-A1CE-7A45-88FE-87E36ADF1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548BB511-0288-4E4F-B852-FD77E54B0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CBFB3EE0-AAA6-F046-87D5-41FD42AC799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280333FA-CE6A-BE4A-AC21-F66A8032E1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583424C9-007C-674D-88C7-C163A0AE9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5539A1C1-B3B4-5A43-A69D-E625224CF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73FAEB9D-D1B0-3E42-8ED0-EB57854B97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5D25C948-AA8A-6047-A063-B669D5B0F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EE7D4C52-D557-7446-B5F7-7CF22F121F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75ADCA79-0E65-D64F-B29B-6C281ECC903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6A28117C-100A-E745-A70B-DB6FAF01F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AC102869-B07E-7942-83CE-C4FEFA8F4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5D053915-8757-2A44-B02B-A0F3CB7BD1D9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BF9C5D16-0272-3942-B88F-EA4A8496D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8BBD99DC-85AB-6146-B979-3277C91D23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F8344F7B-25DC-A346-9A73-B3373FB7B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943AC4B4-A1D2-C545-8895-8A11DD326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" name="Group 247">
                    <a:extLst>
                      <a:ext uri="{FF2B5EF4-FFF2-40B4-BE49-F238E27FC236}">
                        <a16:creationId xmlns:a16="http://schemas.microsoft.com/office/drawing/2014/main" id="{7004CABD-81AA-C248-978A-71CCF6CEAF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7F39990-C082-BC45-B5A9-FD78CDF2E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AE57C86D-E4D3-7741-A312-2DC0A466B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EA5FABA7-573D-C34D-A402-DD63EE6F37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1EF75C9E-0427-554D-9079-F3C5270D25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3DA09DEC-1166-504A-BDC2-91040F5CA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478A95CD-4CAA-AB43-94A7-68D84E364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2" name="Group 241">
                    <a:extLst>
                      <a:ext uri="{FF2B5EF4-FFF2-40B4-BE49-F238E27FC236}">
                        <a16:creationId xmlns:a16="http://schemas.microsoft.com/office/drawing/2014/main" id="{7618B8EB-361A-D442-BA73-9F5AD6066C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E71966F6-B7DE-5B45-9D7E-113BB4236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3D0A9552-337C-BE4F-9A87-47B191745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44761C08-C82F-FD4C-9226-68A3A6E792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DACE4284-DC03-7541-ABFF-130A8B806C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F26E9663-0557-2547-8930-4BF9458F57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D6DFE945-266B-194A-A9CA-6FC30D38D49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FAC2D1CB-6590-1747-9733-4D9970D7F5A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11D871BC-B514-CA45-B075-F72BE8F33C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33D00489-FA44-EB46-8032-9ABBF90AC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43FA072-3EE6-5C4A-9AD9-1BA813E2DC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C5DB16FC-FFB7-674D-83BF-133A40AB4F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C8753A53-F47B-3A45-8E03-6BDBCEDA7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6B4F8CAB-D0CF-1B4D-B7C7-143BC4109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3684A166-B446-E944-B68E-E5AB5AF932A0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0A65FB7D-DC16-2D44-B01F-064A89307C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F15B24F4-A49A-0B45-ACE2-7FB54296E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792ADBF1-78F7-8548-B705-23B57A0E1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5" name="Group 224">
                    <a:extLst>
                      <a:ext uri="{FF2B5EF4-FFF2-40B4-BE49-F238E27FC236}">
                        <a16:creationId xmlns:a16="http://schemas.microsoft.com/office/drawing/2014/main" id="{E46BFB56-423D-A04D-8492-DFF2F83067C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121AEEE3-2E92-3F4C-BA1B-D3B63C320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D1DF2126-6A09-A74B-A772-54FF99129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CC25376-4216-7041-BB32-07E2B03F8F8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B9451CF9-F979-DB47-8321-6398D0F7A0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CB4E701-F63F-4E4B-AF91-599E696170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D7D6F2E8-B8E5-9040-9B7A-9AA2E8A8A5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7428092E-8DB3-6C42-AEAC-429E705D2A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A354ED22-12B4-A44D-9755-DA2DF139C2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84BA7488-7DAF-B941-B2F6-94FEFDA46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A183966A-49A3-DA46-8112-7F61D6611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BF1819ED-01DF-8049-B051-E5CC5FDDBE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9C507BC5-E9BB-7F4B-839D-51DE762F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F11FCDB7-11EA-224C-B93D-CDC8E9DC2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9EBB8E1F-FC22-304B-92C5-F6E8C22CAB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CD51FCFA-42C1-7E4D-AE0E-B59D389C43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089A71F-9BD3-EA46-8785-0F410550F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AE3850D8-9BD6-9240-8175-0E50912BB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04D89BC8-030A-3148-BD4E-1BDF1C70B1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C3BC1E5A-E51C-AF48-AC5F-E579F451B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A4269B41-0843-914B-9A2C-6884D3B90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72659AD6-A825-D446-B40D-FD069C429D2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4D070E27-C1E0-4D44-B4AC-8BADD5CEBF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21105E95-3893-7041-AD09-240167CF2D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606D7EA-A76A-FA4B-AB8A-05A9E926CC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6EB301A7-6EF8-AD49-B191-8CC341083588}"/>
              </a:ext>
            </a:extLst>
          </p:cNvPr>
          <p:cNvGrpSpPr/>
          <p:nvPr/>
        </p:nvGrpSpPr>
        <p:grpSpPr>
          <a:xfrm>
            <a:off x="6028909" y="619872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463D6A1A-C574-AF4B-A3AA-0E4C601B404E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8797C5FA-C8AF-C747-83B4-68FED836548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BEFF9D79-4532-CD4D-BC2B-6180AB1904E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B5699CFE-E7C3-8E4A-AC26-0DC20EF280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C472D5D-8E0E-DB4E-A601-B6EF1DCF0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5105C2B0-3CC8-F341-A5E1-15201C88A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50" name="Group 549">
                    <a:extLst>
                      <a:ext uri="{FF2B5EF4-FFF2-40B4-BE49-F238E27FC236}">
                        <a16:creationId xmlns:a16="http://schemas.microsoft.com/office/drawing/2014/main" id="{C8FDCAEF-2BE4-A647-A0A3-96D5C8F8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1FC5F76F-E345-F743-857B-DE8F45C54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A254F60A-5450-7C43-BF48-6626F50E7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73327AF8-C10E-444A-B83F-65ADB7DF946A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86DC8051-8EDF-A545-AA28-5C3AE43BBC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74508E83-700D-6A4B-BF69-4A647D213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6400D910-968C-5C4A-B593-E18F82D18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4" name="Group 543">
                    <a:extLst>
                      <a:ext uri="{FF2B5EF4-FFF2-40B4-BE49-F238E27FC236}">
                        <a16:creationId xmlns:a16="http://schemas.microsoft.com/office/drawing/2014/main" id="{40E3CF6E-3F5D-1742-BBFC-1F0C655BB7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B9D1778A-7731-F94C-B469-3650CCEDA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DB2ADF0E-37A7-144E-A6B7-B6CA99636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540C99FD-9E40-8E4F-BB22-C957E70439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7198FAF-EBD1-0A4D-A76E-62E993900F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1C9B83F4-2937-CA45-87CA-8D581A287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10AF9527-E36D-C743-B741-2E3FB7EF2F9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2A58B71B-B394-8A46-8559-90AF4161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010E3798-B3BD-4249-8A64-E7DED486CC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8A955A69-C195-664F-97F8-BB1133632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9827C50D-99FA-134E-9F05-462EAD2AA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33" name="Group 532">
                    <a:extLst>
                      <a:ext uri="{FF2B5EF4-FFF2-40B4-BE49-F238E27FC236}">
                        <a16:creationId xmlns:a16="http://schemas.microsoft.com/office/drawing/2014/main" id="{310AEDA0-248F-5044-8403-51E588AEDA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F67F6BC0-0F83-F049-BC33-A148339F5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F044F594-2DF6-FE45-A815-D73119168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094DB3FF-4A58-4C40-9087-2A1E633558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5039D874-AE54-1B44-A214-55F4C52FC9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A74CDB97-CE74-834A-A195-4A2552E31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CE1B981F-65A1-7A42-9834-79AA790AC8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27" name="Group 526">
                    <a:extLst>
                      <a:ext uri="{FF2B5EF4-FFF2-40B4-BE49-F238E27FC236}">
                        <a16:creationId xmlns:a16="http://schemas.microsoft.com/office/drawing/2014/main" id="{015336EB-BC42-2F47-8A62-DD1E430A4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BE68625B-F0AE-DE43-90BC-370F2EC75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EF4353C2-D957-CA4E-9E8F-228A89E13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91D8FBDD-4423-514C-807F-4760744217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5EB9339F-40A8-EB46-B03D-D369E8DB8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57E26886-BEA3-B049-A7EE-B945315DCD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C6FE8DEB-A32F-1A4D-8AD5-13BE077F4B4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B2173002-002C-A74D-9A09-8C74A3D2F9A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1DA9AA9F-6F3B-6248-9118-E4B410513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CEE89F1-7D67-C142-9987-4FCF82A07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65A0B618-03DC-EC4B-BA14-30A9E7E3E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16" name="Group 515">
                    <a:extLst>
                      <a:ext uri="{FF2B5EF4-FFF2-40B4-BE49-F238E27FC236}">
                        <a16:creationId xmlns:a16="http://schemas.microsoft.com/office/drawing/2014/main" id="{D2C9B807-5DE6-B14E-98A9-56A4B1F092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4E462855-FEF8-8F4B-B5EA-E077CD6E5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1AE31C6E-E314-F240-BCD9-B0871F1A2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AB45444D-2D77-8F4C-9BAD-8275D22A86C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450ECB79-3564-6A4C-B3FB-ED5E12A31B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122A9D35-B15A-F244-94AC-CBBB24D18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7149240A-7219-7945-BC7F-3FA8287D4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6168E968-87E6-114F-BC7B-910CA32B29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E8218810-99EE-A94B-BC80-FC4916FB0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58699F5B-C830-9040-894C-4C10423E1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6DB712E8-FAC2-304B-920F-AD5E74AF1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9AA514C-01C2-7F44-84DD-A51B118312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8" name="Rectangle 507">
                    <a:extLst>
                      <a:ext uri="{FF2B5EF4-FFF2-40B4-BE49-F238E27FC236}">
                        <a16:creationId xmlns:a16="http://schemas.microsoft.com/office/drawing/2014/main" id="{1ABAED81-3607-D349-9583-9CC036FB3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A8CC3A50-E283-5E44-9F08-AF7AB352B4A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3F47924B-B3EB-9340-BDF7-0E8AA81CC32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DAED6841-27FB-3E48-98CD-4BAF797DE0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F62D949F-D121-2143-9227-6D7405A93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40C6255D-CE2D-0140-B9D5-E6A47B7A3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9" name="Group 498">
                    <a:extLst>
                      <a:ext uri="{FF2B5EF4-FFF2-40B4-BE49-F238E27FC236}">
                        <a16:creationId xmlns:a16="http://schemas.microsoft.com/office/drawing/2014/main" id="{602BAA28-EF1E-FC4D-AB0D-A92E3905AB3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E7685EF8-12AE-CC4E-8E08-921421344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0DCCD8FA-B024-494B-8106-EDDCE3B7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9822567E-C772-FE4A-B2C7-5047E0FC236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659BD227-9438-504C-8D91-E348246D19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94AFE752-B371-674C-BC1D-C0BAD90B0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C601084-8ED7-184B-85A0-E16EEC8EC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3" name="Group 492">
                    <a:extLst>
                      <a:ext uri="{FF2B5EF4-FFF2-40B4-BE49-F238E27FC236}">
                        <a16:creationId xmlns:a16="http://schemas.microsoft.com/office/drawing/2014/main" id="{3249B886-4268-E243-83C9-E125116E60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CD7643B1-AD5B-1846-B371-0524E9D0D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4F96F2A7-CC67-8244-B368-B925B04E4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E99C652-41AC-9641-8100-D41B9BF1D90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36FA31EB-7BE4-184A-A6ED-27361435F4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Rectangle 490">
                    <a:extLst>
                      <a:ext uri="{FF2B5EF4-FFF2-40B4-BE49-F238E27FC236}">
                        <a16:creationId xmlns:a16="http://schemas.microsoft.com/office/drawing/2014/main" id="{36776B12-DA30-824D-A0BA-ED7902BCE26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A3E24440-97EA-5549-A7AD-93103DCA03C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75E247FB-DF9F-6F4F-8F31-9B40C88543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79771493-DB75-0F4D-B17B-0E1FAD59A0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F0D584BD-390B-5D49-8F57-1B0E2A11C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492727EE-64A1-0547-9D25-A262F2FDD6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82" name="Group 481">
                    <a:extLst>
                      <a:ext uri="{FF2B5EF4-FFF2-40B4-BE49-F238E27FC236}">
                        <a16:creationId xmlns:a16="http://schemas.microsoft.com/office/drawing/2014/main" id="{170CF34B-372E-8143-A931-BF425E5043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8985CC21-AD41-684B-9F30-83A478761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64AFA9F3-E832-4A48-AADA-082A1C34E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53752B99-B763-6440-8571-5B29C775787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A07FC5F3-B82A-B143-9461-9F5FD1698F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A13005CC-473C-5A4A-B0F5-7E94D594C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2CB188FC-0FA9-8C44-9563-FD84D50B4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6" name="Group 475">
                    <a:extLst>
                      <a:ext uri="{FF2B5EF4-FFF2-40B4-BE49-F238E27FC236}">
                        <a16:creationId xmlns:a16="http://schemas.microsoft.com/office/drawing/2014/main" id="{69526D2F-8F7B-6549-99E8-76FF08FA31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03B69781-BF3B-D341-AF80-907DE22B5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B5E32C4B-E606-0D4E-B2A3-EDF0CEFC9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A86D8DB9-CBA9-8748-B996-610A06638C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EBE22AC7-4A18-AF4D-B143-E11E0371D4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" name="Rectangle 473">
                    <a:extLst>
                      <a:ext uri="{FF2B5EF4-FFF2-40B4-BE49-F238E27FC236}">
                        <a16:creationId xmlns:a16="http://schemas.microsoft.com/office/drawing/2014/main" id="{2E671DDB-FFAC-6B48-818A-24FCD3C57E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AEC28428-94F2-EF49-A84C-E5F408BD29A8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0B665506-C7F3-C14C-8694-FE4095BEB44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0CB73E56-19BF-ED40-8F50-EEDCF656C3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9CAF64FE-1ACE-8847-A68D-9EF7C425A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AB420510-1B43-B246-8FCF-178CE396A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65" name="Group 464">
                    <a:extLst>
                      <a:ext uri="{FF2B5EF4-FFF2-40B4-BE49-F238E27FC236}">
                        <a16:creationId xmlns:a16="http://schemas.microsoft.com/office/drawing/2014/main" id="{1D3C7272-F311-C44D-99D9-1792F9375D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4C87179B-1785-EE47-A1F8-7C03EAA33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2F02785E-E52F-704F-A882-FF551691A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55FFE86A-E180-A044-8617-EB4C38BB62A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B34353F6-CC55-AC40-80F2-52625F13A7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2BA26BFF-75CF-6D45-AA7F-0F018CE45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2B9670A3-7AC0-2A46-84F8-9E862F860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9" name="Group 458">
                    <a:extLst>
                      <a:ext uri="{FF2B5EF4-FFF2-40B4-BE49-F238E27FC236}">
                        <a16:creationId xmlns:a16="http://schemas.microsoft.com/office/drawing/2014/main" id="{DCF1140F-4D29-FA4C-8FF2-78A76AD78D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C32E0986-DF79-184C-BD4C-EA6F96777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F2487322-B6BB-8C4C-BA2B-E61AF00D0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6DBB374-C930-0842-A5D0-ACC7B3A2C9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28FFF584-FF61-7C47-AF2D-658A310F42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3034D538-459E-2C4E-BADE-3AAEB3FE89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0F71688D-0CF0-2E4A-B209-527A3D5A19D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822F7DCF-1658-844B-AFE9-417F60CD1E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EA0ED42F-8EA2-024C-8228-049B2DC5B6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A6DCB0B2-E20F-E548-894B-23C1226CF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476A1760-523E-464A-A1E2-0CCC9CAB3E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8" name="Group 447">
                    <a:extLst>
                      <a:ext uri="{FF2B5EF4-FFF2-40B4-BE49-F238E27FC236}">
                        <a16:creationId xmlns:a16="http://schemas.microsoft.com/office/drawing/2014/main" id="{8EFAB87A-D6AC-F042-8AAE-D41E9C3E3F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D508B09D-6BB2-E340-A037-D34ED2F46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376D80CE-086C-7148-B096-40CD094BBD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07EA55-CA23-1F49-91D9-5408F8C30DE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70877DF2-42BD-B544-800E-C04A2AE2AC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8FCC781B-BF27-F049-B01F-B904B893B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12AA0833-4056-C249-95B7-624E93443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2" name="Group 441">
                    <a:extLst>
                      <a:ext uri="{FF2B5EF4-FFF2-40B4-BE49-F238E27FC236}">
                        <a16:creationId xmlns:a16="http://schemas.microsoft.com/office/drawing/2014/main" id="{0FB209E1-C020-834D-A53C-465010D995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A5B47016-EAA5-1148-BC9F-4600696297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D38C6E8D-689D-A34D-8F03-316576FBF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F2EFBDBA-C887-E54B-B186-58AFA4AB883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5592E882-22A3-FE4B-B211-211A9287A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DE862EEB-58D3-4342-87FE-D6A5387EF2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066DE822-63AC-B54B-8BD8-22CFD9B0EE6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F433CDAD-80B4-2543-A010-68FD28C99F6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600C159F-DEE5-E948-8794-96036B8CDB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F94D0EA7-640F-FB4F-97A3-3CB8060A4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D95A70F-43E3-FE4A-B655-2051746BB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31" name="Group 430">
                    <a:extLst>
                      <a:ext uri="{FF2B5EF4-FFF2-40B4-BE49-F238E27FC236}">
                        <a16:creationId xmlns:a16="http://schemas.microsoft.com/office/drawing/2014/main" id="{7AB1E76E-8F94-994F-A31B-16FED9C130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90B25465-5403-5F43-B9E6-2C33CBCBB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191A9545-BC77-0C48-8933-E408D6C18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6E2EC00-086F-0C42-9AFB-A4D277DD97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13124A63-F7ED-6F4F-A620-0065D83A4F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816D87EB-C84B-1B42-8DE8-0A782E163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A44A405-8D6F-2C40-A105-3C1C90AC2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5" name="Group 424">
                    <a:extLst>
                      <a:ext uri="{FF2B5EF4-FFF2-40B4-BE49-F238E27FC236}">
                        <a16:creationId xmlns:a16="http://schemas.microsoft.com/office/drawing/2014/main" id="{37F81A68-9021-D548-ABFA-7D4B8DA540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3E520239-59C2-F04A-A33E-372AAB895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1607EE2B-E931-AD49-B959-77E5B5D2B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6D7EA9D0-C90E-324B-A2CF-E026C9AEA74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9A926DE-4BE2-3E41-9CB3-0184871F59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986E92F1-831E-E244-B0FC-69CDFAF957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FF0E8F44-A9D9-5D49-B211-50174DCD05D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4DD6FC6E-6C62-934D-9E2F-EAB78E36C25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A841C2E3-5A1D-674A-B038-ACC890140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A08BE70F-5123-DF4F-A062-A198FE99F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BAC4010D-DADF-0A44-8812-5262FC239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" name="Group 413">
                    <a:extLst>
                      <a:ext uri="{FF2B5EF4-FFF2-40B4-BE49-F238E27FC236}">
                        <a16:creationId xmlns:a16="http://schemas.microsoft.com/office/drawing/2014/main" id="{5D198CCC-C65E-4A4A-A969-029350F0E3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ADA0C87A-1DAE-5142-A615-FE76D3AFD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206DA164-B85E-8747-B6F8-7BE680D06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46A54A78-0E2E-5145-AA26-F84883B7BBE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3BE6D746-18B0-DB4F-95BA-4E58E5DADF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830CF579-7A00-864E-96AA-70EE48B742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2E1EABC0-FAAE-8343-AADF-ADEB361E3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E778BEB4-2500-2441-B362-C67D86C0DF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761F18B6-A4D9-524F-B43E-6F8649A9F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CAE0D275-1D7B-334E-A7BE-F6E630E49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BDD97C69-785C-3A45-AB55-FF8900B5FCB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6748BDE6-338C-FE49-A3C6-30090328EF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0EE842BF-1F8A-1B46-AF84-560B6DCDD8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532D9031-824C-2C47-982F-BC5FCA5B39B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27F6D473-38E1-9B4A-AF29-B47A697FCC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C2ED5F8A-6CE4-A64F-8515-3A5CC0D8D2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4A2309E7-E218-7F47-9411-6E52CA37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9A89C58A-312E-A848-A73A-14B7F4D0D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97" name="Group 396">
                    <a:extLst>
                      <a:ext uri="{FF2B5EF4-FFF2-40B4-BE49-F238E27FC236}">
                        <a16:creationId xmlns:a16="http://schemas.microsoft.com/office/drawing/2014/main" id="{AD53B48C-2DCB-2F46-8B1D-5F1F5F1995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ACCA3042-E385-6A49-AC7B-D68646A73A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1DA2A41E-65B9-184B-AAEC-D3D846FA5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4C4ED724-6D96-CB44-B071-D5DB99583A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CE29E286-8D63-8749-8505-05813C16AF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21F0F82-D288-384F-B391-DA661FD8E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1FF6A7D9-E635-8D42-BC72-74E3568B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91" name="Group 390">
                    <a:extLst>
                      <a:ext uri="{FF2B5EF4-FFF2-40B4-BE49-F238E27FC236}">
                        <a16:creationId xmlns:a16="http://schemas.microsoft.com/office/drawing/2014/main" id="{C8C99C0A-11AA-CF4D-9CF4-1B60D36E24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676E5D5B-08CB-CA45-B1D6-397B0861EF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F44A738B-DA13-CF44-8E85-10CEC3029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3A3EEECB-5ACC-D54E-BAA5-70CA5A5C41E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69F0BBC-126F-E945-9273-0A01A0C22A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9DBE88FD-A2D7-CC4E-AFA0-6598D44747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12D6A056-E644-0949-98A9-6B711C047ED8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5" name="TextBox 554">
            <a:extLst>
              <a:ext uri="{FF2B5EF4-FFF2-40B4-BE49-F238E27FC236}">
                <a16:creationId xmlns:a16="http://schemas.microsoft.com/office/drawing/2014/main" id="{32294E2B-7841-3541-9EFF-531AD85DCDD1}"/>
              </a:ext>
            </a:extLst>
          </p:cNvPr>
          <p:cNvSpPr txBox="1"/>
          <p:nvPr/>
        </p:nvSpPr>
        <p:spPr>
          <a:xfrm>
            <a:off x="5998417" y="2212969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</a:t>
            </a:r>
          </a:p>
        </p:txBody>
      </p: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0060BE63-2D7F-E649-89B0-E87D71E159A5}"/>
              </a:ext>
            </a:extLst>
          </p:cNvPr>
          <p:cNvGrpSpPr/>
          <p:nvPr/>
        </p:nvGrpSpPr>
        <p:grpSpPr>
          <a:xfrm>
            <a:off x="8296371" y="32992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9DACF952-7A9B-8646-8F27-A89F4CC211A4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ED2EB957-61C2-9E49-933B-657990C4448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7D521708-13DA-784C-AAB1-F2CC2AEA72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7F779582-1676-1045-A123-1A6072DD2C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7608A948-A919-1E4F-B3D0-D9FE1C7FE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CEEFE087-9972-9842-B456-83B245132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34" name="Group 733">
                    <a:extLst>
                      <a:ext uri="{FF2B5EF4-FFF2-40B4-BE49-F238E27FC236}">
                        <a16:creationId xmlns:a16="http://schemas.microsoft.com/office/drawing/2014/main" id="{532392CF-5206-524C-BB6C-24F7314402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D467F715-9BB9-8C41-B49E-851CD39E6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443A7091-65E9-1C4F-AFA6-2AE83060D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2F00AE67-022A-C146-8F8F-F9C564CCEDB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BFBA945C-3A06-7143-A5A2-8F96B8538B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E7051D50-A587-D042-9E4F-9C7C92A2B8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07EE94DC-35B5-2C44-9F30-24B7186729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F28EC8F-5713-9243-ABC4-0527D7701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B7EBAF52-5CCE-5D41-AD3F-57C37C5F4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8E13816D-BC9F-6E44-9028-ED0FC7AF10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88086BBE-9532-6A49-8D78-600E3791D5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4B6B5DC-47CB-8C4F-8323-58209027CB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11D1A21E-8774-EB4E-952B-8457B06652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05ED4C9C-3EB3-CF44-88F9-8815D43F2AF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BFCA0A45-82A0-D746-9FBB-A99D6E378B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73B148D0-6662-7B48-B319-CD60EDC9DD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66947BC3-86FB-CF49-A2F6-ABF24A894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51AB1BD5-9F71-2B40-925E-AE6BABF14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F584DAAB-A4A7-9941-A849-226BD81EF4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BAA98950-FC7E-0E4B-ADF3-8D33A48AC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4E372B16-3DDC-AB46-A323-50EBA47BB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88963167-DC49-0D4E-AFC2-3E6A27F4329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92340290-A85B-684E-9F36-9CB80922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D7FBA428-9753-4E48-AE60-B473A3E346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C31A8F3F-80BE-824F-A2E2-EFFEB19DF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11" name="Group 710">
                    <a:extLst>
                      <a:ext uri="{FF2B5EF4-FFF2-40B4-BE49-F238E27FC236}">
                        <a16:creationId xmlns:a16="http://schemas.microsoft.com/office/drawing/2014/main" id="{EA113F4F-225F-7A41-88F8-B6F36E985B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0BE8802D-0F76-234D-884B-412B2AC9D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15F5B451-A9EC-9040-B1CC-D425C2F9F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3267F1DF-537D-EC47-87E7-06845E447C4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21012FB4-F69A-FB41-9C07-556C30169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083EB29D-01DE-0B43-90E4-1DB0A2E5E9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B5D6F76C-B3D3-4C49-AFD1-22A5FB966458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CF83C506-161C-A34C-8B6B-113A2D948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2033906E-F94C-D54E-BF88-159041B459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ABA0916-1C36-374C-A61D-4B2AF22D5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A6C14637-B305-5648-A6E4-AF627F5A4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00" name="Group 699">
                    <a:extLst>
                      <a:ext uri="{FF2B5EF4-FFF2-40B4-BE49-F238E27FC236}">
                        <a16:creationId xmlns:a16="http://schemas.microsoft.com/office/drawing/2014/main" id="{24199E2B-9116-EC4B-9FE8-82B6CCD39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4A1D44DB-6E07-994A-9DFF-9712104522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EB3F64C1-49B4-844B-ABFA-9B34F6351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445590BD-7BFA-424B-9472-D96E935D541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01751C2E-B181-B240-AF56-51F216341F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BAA73557-70F1-4141-B8CD-D5167B27D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8021CBEA-9A10-9944-AED0-B7FF08146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94" name="Group 693">
                    <a:extLst>
                      <a:ext uri="{FF2B5EF4-FFF2-40B4-BE49-F238E27FC236}">
                        <a16:creationId xmlns:a16="http://schemas.microsoft.com/office/drawing/2014/main" id="{903A1F77-2E05-F248-8E16-DE5FCA2CC6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68A6769D-1717-3741-91E5-CE422B77F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76711A0A-509F-F844-B1C4-5F2B251F5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ED106BB6-EE94-6F41-ABCB-B5587A2698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68BA07B1-1240-644D-A279-EEC81ABE68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Rectangle 691">
                    <a:extLst>
                      <a:ext uri="{FF2B5EF4-FFF2-40B4-BE49-F238E27FC236}">
                        <a16:creationId xmlns:a16="http://schemas.microsoft.com/office/drawing/2014/main" id="{C00397EC-7221-B148-8FF3-9E4CB8CAE3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62D9E2B4-4BA5-BD4A-BCB0-22102A7F46C1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5131029E-F7A7-B54C-9575-ACAE5F61FD8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0CB43B78-0E91-B64D-8317-95557791C5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4068AE99-949A-EF4F-9299-6590C930E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EBFF13BC-5605-C343-887D-949A02EBE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3" name="Group 682">
                    <a:extLst>
                      <a:ext uri="{FF2B5EF4-FFF2-40B4-BE49-F238E27FC236}">
                        <a16:creationId xmlns:a16="http://schemas.microsoft.com/office/drawing/2014/main" id="{A6372ECF-9B96-774A-82BF-83FF6E09BA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C3192E1F-066B-B349-88F0-067480AB6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D0FA8405-F8F7-4445-A2E9-FC3F45BF1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D415560B-D79C-D64C-891A-40D9A5193C3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5F20176C-3402-BD48-AF1C-09638E03F9A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0CB4022-7F17-A64F-A420-DEAD04C87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5372115E-FAE3-C143-A06E-EDFED7C4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7" name="Group 676">
                    <a:extLst>
                      <a:ext uri="{FF2B5EF4-FFF2-40B4-BE49-F238E27FC236}">
                        <a16:creationId xmlns:a16="http://schemas.microsoft.com/office/drawing/2014/main" id="{C7F3B6B0-7210-AD4F-A2AD-7AA52F4C93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5DE23F81-1AC3-4540-AF6C-9963048DC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9BEC031A-7B3B-E14A-83D3-FBB57DE0B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731AE0E8-B3F7-DD41-BD1B-A6324D8ABA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070FC6E9-B8E0-764D-8884-B45A39F521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Rectangle 674">
                    <a:extLst>
                      <a:ext uri="{FF2B5EF4-FFF2-40B4-BE49-F238E27FC236}">
                        <a16:creationId xmlns:a16="http://schemas.microsoft.com/office/drawing/2014/main" id="{8F62AA3D-1A77-DD41-BB4B-E71A3035F4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A2669A9D-C72C-9E49-9F2C-FB8E2990FD04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3C9AE99-6144-A249-A30F-56D8030446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C5ADD0B-3AEA-584F-831B-2F6AED0975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51C2B8EB-0D63-1C4C-9600-BC989B8BF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341DFFF-E2DA-CA44-B3AD-C44C097D6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6" name="Group 665">
                    <a:extLst>
                      <a:ext uri="{FF2B5EF4-FFF2-40B4-BE49-F238E27FC236}">
                        <a16:creationId xmlns:a16="http://schemas.microsoft.com/office/drawing/2014/main" id="{52E73722-0CB5-AD43-8EAD-9C049006D3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31976B3-08CD-644E-B8F4-76FB424BA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76F597B-335E-C04D-B20C-7C5C6F631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B70D5617-6FDD-7742-BDE8-CC2488522D9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97B8743-F8BB-044C-AD5F-9C54F6B941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016D41E6-C93F-FD48-82E6-9BE0CAB12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4D0D25C1-F0A5-2646-B2C3-2B7AD5618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0" name="Group 659">
                    <a:extLst>
                      <a:ext uri="{FF2B5EF4-FFF2-40B4-BE49-F238E27FC236}">
                        <a16:creationId xmlns:a16="http://schemas.microsoft.com/office/drawing/2014/main" id="{5621B535-D6AB-6E48-A4FE-F134CDD35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93F37AE9-A830-B244-BF11-1E484659C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FFD58BC6-486B-9D40-9A93-D3A25DF86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93542D-83CA-9345-9FB7-AFD8D8816ED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9DFBD3D6-6D4C-3C4A-8237-A6EC40A67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Rectangle 657">
                    <a:extLst>
                      <a:ext uri="{FF2B5EF4-FFF2-40B4-BE49-F238E27FC236}">
                        <a16:creationId xmlns:a16="http://schemas.microsoft.com/office/drawing/2014/main" id="{CD19EF88-419F-2E42-B5E2-82EDB6E3A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0930606A-5BB9-8F46-85DC-96AA4FF0600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F607E02D-E43A-604A-A813-773207EBEF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BC39B674-83C7-2B4C-922E-D145554B0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16825C27-E037-F947-891C-A5E5C6C7E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7B0F6ED9-DC5D-C542-BD96-92571D47A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49" name="Group 648">
                    <a:extLst>
                      <a:ext uri="{FF2B5EF4-FFF2-40B4-BE49-F238E27FC236}">
                        <a16:creationId xmlns:a16="http://schemas.microsoft.com/office/drawing/2014/main" id="{2B3E4121-1154-2445-84D8-F5E9F6797B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E7588FD5-D859-6543-9B5F-2606918F18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A8735113-1193-1445-B8DC-8CCDAB178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56AF7572-2D21-244D-A26B-7C7DDEE1350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9F14FD1-8B64-8B46-8D17-489F8D1132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A60DF52B-8B62-3C41-A4A8-B8F3C4216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5DEB62C0-9D4F-1A46-B606-D6FE3A638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CFAEFD35-EC92-DD4D-AFC7-E65D308C71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975B0F33-607E-0B4C-B671-6E894427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1BB83FD3-896C-A945-B423-9E8F9F729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C38624C4-BA6C-8445-853A-21F58C54A0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E20496C9-176D-CE47-806F-B68E810570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32C570ED-D062-6E4D-A10B-EBA076B53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A482C6E0-5655-4341-9B33-4A9A0B2CD04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5766CAAA-6A7A-4148-8949-24F9E193249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214C01D8-F5BE-6F42-9394-FB5B8A0B7B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47ED62B5-ED25-834F-B843-ADB0C302F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2B0B5164-B507-9749-9027-0D40E5EAC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32" name="Group 631">
                    <a:extLst>
                      <a:ext uri="{FF2B5EF4-FFF2-40B4-BE49-F238E27FC236}">
                        <a16:creationId xmlns:a16="http://schemas.microsoft.com/office/drawing/2014/main" id="{0B7C3284-F6F6-9E4D-ABC1-A6A95F833D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8CD66399-0058-374C-87E8-7D31A78EF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FEADE987-F7D0-7B48-9D22-60F8097AD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28F1E87D-E73A-204E-9915-E78EC65AE88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52B48639-BCA6-D448-8BCE-09716526A0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076F98D2-1D16-F045-B76A-629FAB0D1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D120432F-2191-FC48-8226-B469E03F3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26" name="Group 625">
                    <a:extLst>
                      <a:ext uri="{FF2B5EF4-FFF2-40B4-BE49-F238E27FC236}">
                        <a16:creationId xmlns:a16="http://schemas.microsoft.com/office/drawing/2014/main" id="{954B4144-6148-104E-9AD0-9372EAA686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2308D259-3B83-804F-9F49-37BB611698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C66E4507-BDEC-A04B-9EBF-E2B411669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85CD5AF9-2BF9-4E48-88D8-0FDAE4FDB7E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15D1616B-6BC3-1248-A741-EA18A189C0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3C42B98A-F5C3-8644-8981-2016A1C42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3FE8BF2D-3EB5-204A-9A01-59A8F078B17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D5A34F5E-EA39-7045-A3B8-74A5183BE6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C926B385-414D-5147-AD82-5A688209F0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9C47E789-3242-A041-B4D4-F219A4D545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ACD25EED-B84C-FE4F-8658-DFDC66DFC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15" name="Group 614">
                    <a:extLst>
                      <a:ext uri="{FF2B5EF4-FFF2-40B4-BE49-F238E27FC236}">
                        <a16:creationId xmlns:a16="http://schemas.microsoft.com/office/drawing/2014/main" id="{84EEFDC4-1D18-2748-A687-297EA8120B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08912284-8A67-C247-B87D-AA10BA389A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A281EF8-922B-9047-BDA4-B35C58A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BB13645E-F5C3-D644-86B5-608972DCCC9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B7896797-F26B-7146-9675-B0D750FAB84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172B15EE-7903-C242-8442-837FC791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28F125BE-2B65-EA45-A2A0-F1085DBEC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09" name="Group 608">
                    <a:extLst>
                      <a:ext uri="{FF2B5EF4-FFF2-40B4-BE49-F238E27FC236}">
                        <a16:creationId xmlns:a16="http://schemas.microsoft.com/office/drawing/2014/main" id="{C7372101-DDAF-0345-9316-AA8814FE4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1D9110F3-68AC-6245-9682-D03CBB315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FC99ACAD-16FF-D64C-8AD8-4BFD0745A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C40C302-DBA8-7942-A28E-45A3A03466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AE6F0BC3-594F-6F4E-A459-B8873155EE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E58CA7B6-9B39-BB4B-8AE3-0F5AA41F05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B75CE227-E233-9047-A569-2936465BE033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16D41AB0-8C2B-2741-948E-0B8DDCA412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F962A085-A773-564C-AF67-C0B640A48F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37679193-EBFA-3845-AE41-8314A7E3B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FB81D67E-8CDA-2046-A2E9-BB542A829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8" name="Group 597">
                    <a:extLst>
                      <a:ext uri="{FF2B5EF4-FFF2-40B4-BE49-F238E27FC236}">
                        <a16:creationId xmlns:a16="http://schemas.microsoft.com/office/drawing/2014/main" id="{A5A6428C-96AE-7846-BE06-7699CA3FA4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6145E0D0-EBBA-3E4C-9458-116725C02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4A7BA181-C2D2-934A-AF85-632778482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D266C162-3920-CB42-A009-201D89260114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1F5573E1-8D51-454A-9668-822C4F5648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E653601A-7253-4341-8DBA-F60CBE7CE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3D61C4D2-5D8C-B047-AA1E-B186A101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2" name="Group 591">
                    <a:extLst>
                      <a:ext uri="{FF2B5EF4-FFF2-40B4-BE49-F238E27FC236}">
                        <a16:creationId xmlns:a16="http://schemas.microsoft.com/office/drawing/2014/main" id="{3CEFCA26-4DE6-F643-8732-7C07943E4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EB11FF0B-4A65-3241-A386-7026034A2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C328E26A-9ECE-8549-9967-7EE9E404A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17689799-C7E1-9847-8AAA-1612213E22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C08C91C8-E9D1-4645-BC82-32EFAB0ECD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01FDF4C3-16BB-584C-803A-5D88AD4953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37FD5B0B-07AB-C54B-BD63-835E23072A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C2C0FD10-8560-3C48-A78D-F0EA571B2B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59D0AC6E-2C65-674E-80B7-F1021E4373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8A1639E2-9F2E-0D4E-87C6-8EB239C92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AE19D790-AC61-1245-9B0B-826D26F390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81" name="Group 580">
                    <a:extLst>
                      <a:ext uri="{FF2B5EF4-FFF2-40B4-BE49-F238E27FC236}">
                        <a16:creationId xmlns:a16="http://schemas.microsoft.com/office/drawing/2014/main" id="{2AFA8E4C-E25D-EF45-A9B8-DE576CEA3F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1BB53B6A-7FBC-5945-AC8D-D2E4DC71A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66438D43-C1EA-3948-9DF1-CDFE3931F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A5B771FF-62CF-ED45-B9DC-C076B5480D8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E8581D89-B96A-6A48-B5D0-0F651140EF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1B33312B-BBDD-6F46-985E-2FA52A94A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6D559AB8-1601-0647-AA4F-3009D6D9B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5" name="Group 574">
                    <a:extLst>
                      <a:ext uri="{FF2B5EF4-FFF2-40B4-BE49-F238E27FC236}">
                        <a16:creationId xmlns:a16="http://schemas.microsoft.com/office/drawing/2014/main" id="{7815BEAF-E0DE-7949-8DA0-71BEE520D5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AE05C530-B9B3-9B49-B8E4-8F764E9489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36FC5FA5-A1F9-094B-920F-F6C68AF7B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0AC4ECB6-B0DB-0845-B796-B4B682FEC6A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D4EFAD1E-77DA-ED43-A9DA-C72FCDF6B7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Rectangle 572">
                    <a:extLst>
                      <a:ext uri="{FF2B5EF4-FFF2-40B4-BE49-F238E27FC236}">
                        <a16:creationId xmlns:a16="http://schemas.microsoft.com/office/drawing/2014/main" id="{9C5DF3CF-B292-6943-B8C2-12B23CCA48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D94FFD05-AF90-234A-86CE-A9A162A7AE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9" name="Group 738">
            <a:extLst>
              <a:ext uri="{FF2B5EF4-FFF2-40B4-BE49-F238E27FC236}">
                <a16:creationId xmlns:a16="http://schemas.microsoft.com/office/drawing/2014/main" id="{A48BA49E-103C-9645-A99F-FDDAEA71469D}"/>
              </a:ext>
            </a:extLst>
          </p:cNvPr>
          <p:cNvGrpSpPr/>
          <p:nvPr/>
        </p:nvGrpSpPr>
        <p:grpSpPr>
          <a:xfrm>
            <a:off x="8515719" y="45330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1C98B359-D632-7841-BA00-9C076CF88063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42A44660-39A0-4A4E-9BD9-D62BB66EEE83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AA273EE2-91B8-5B42-A674-763110DA76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E7BD0883-6138-4A4B-80D3-EB6A1AA60D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7F0F419A-CBAD-CA4A-9CE2-AEE8B24C8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C12FDE9B-663B-284A-990E-810FBF7E5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17" name="Group 916">
                    <a:extLst>
                      <a:ext uri="{FF2B5EF4-FFF2-40B4-BE49-F238E27FC236}">
                        <a16:creationId xmlns:a16="http://schemas.microsoft.com/office/drawing/2014/main" id="{9E1404C2-A9C4-B54F-B296-E60537E1F6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BFCF8A6A-0E47-4146-BDAC-84AA471C7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E8A19A9E-5068-924F-91B8-895C31DFE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525A8F59-63C0-3945-AAD2-2BFF1273E95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D974B07D-C9A1-CD48-B9F5-D13A122CD9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B48183AE-4A1D-E64A-A604-9D2667F5A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EFC48864-E795-EC4A-96A1-81823607B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11" name="Group 910">
                    <a:extLst>
                      <a:ext uri="{FF2B5EF4-FFF2-40B4-BE49-F238E27FC236}">
                        <a16:creationId xmlns:a16="http://schemas.microsoft.com/office/drawing/2014/main" id="{24763BA8-D98F-794A-A3E6-284A98213A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4B8CFF58-9B50-4C4B-BC50-F0090BC589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DAB06763-63DA-394B-A43B-82E6B65BA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EF0FCBD6-5FEB-A84B-B888-F6D86867910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20EFB2E1-DE87-104B-AC50-64205C0A0F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5487FBFC-2A2D-AF47-A752-3E25412C95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A687BB2E-21DF-564A-84C9-1BB8F02E73E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DB95A788-FB56-1244-B910-AAC621FE33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03AD0CE0-BE48-7942-AAB2-E775C2CDED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CA300306-AB8E-884F-B3CE-57D775B53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EE72223A-9F20-564C-B901-E29EB453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00" name="Group 899">
                    <a:extLst>
                      <a:ext uri="{FF2B5EF4-FFF2-40B4-BE49-F238E27FC236}">
                        <a16:creationId xmlns:a16="http://schemas.microsoft.com/office/drawing/2014/main" id="{A17F3278-A5AC-C647-B9FA-9B93B1F95B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9D8BF467-126E-B64F-8B4A-55081E078B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C220F3D7-0F13-B94E-BC6A-77BBF4FEF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6B7C48CD-2D31-3B41-9B23-A2D2140D67F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00967A32-A195-1745-9172-60D143C3D4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D48B7449-0860-3041-8D32-990D4CB5B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02F5642A-F356-7B46-89B2-BDBA0D3F0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94" name="Group 893">
                    <a:extLst>
                      <a:ext uri="{FF2B5EF4-FFF2-40B4-BE49-F238E27FC236}">
                        <a16:creationId xmlns:a16="http://schemas.microsoft.com/office/drawing/2014/main" id="{FEC7E5E8-13E0-774F-8E31-D5FC16968E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4B775BF9-95C0-8245-BDDF-FDE9B2518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2B41859-F721-C64E-8517-E7A4D5CEF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86C0ED37-B58F-8E44-8F2D-F5C4B62D9C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00BEEA91-F7A6-4D4E-835D-3DB05513D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EEC55526-CED3-5E40-AAE8-AD9834FC3A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065050A2-17CF-8049-8A06-B929809BFD2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5EA32F40-6F42-2843-B0F9-80EB7E51DC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94E8DFFB-1E40-1045-AB31-58E8096A11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9FC98D23-D86E-F045-957C-3F033B6E6D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CB67C734-E715-7A4B-B27C-ED59F59A8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83" name="Group 882">
                    <a:extLst>
                      <a:ext uri="{FF2B5EF4-FFF2-40B4-BE49-F238E27FC236}">
                        <a16:creationId xmlns:a16="http://schemas.microsoft.com/office/drawing/2014/main" id="{233D7CED-5D2E-794E-A834-785036AAF7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E5A4BB98-84CE-6B4A-88C1-ABF6E3B80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5D718176-EEB7-3B49-8D7F-12CDD8012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EB57C9EF-06AA-F04F-BD27-E214FCD2B7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FEC4F751-6F2F-9044-8D73-B51D6E0B22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3F31CA2-B78F-B143-BA5A-B62079A8D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5EA4215E-606F-D541-995E-85FA6E9A3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77" name="Group 876">
                    <a:extLst>
                      <a:ext uri="{FF2B5EF4-FFF2-40B4-BE49-F238E27FC236}">
                        <a16:creationId xmlns:a16="http://schemas.microsoft.com/office/drawing/2014/main" id="{15DDDB29-4900-F042-96BF-6111A72D40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BB852BA4-B4BF-1C4A-9C5E-6D5250FD9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6AA938A7-C302-2E4A-9375-314CA5091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880E7EB4-D37A-784C-BEAF-7B1193349F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AF0794A-8F7D-A242-875D-3998536468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5D62BC4F-4B3D-8546-B7ED-5AB721EC29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4E1F9B41-5A6C-564D-B8F4-A531D10266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BFEB5E15-D81C-6940-80F3-50A16680BC4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221ADF26-2D46-C149-82DC-E3E3AB230E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E165997-ECD1-8745-ACB2-3DFED0E52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E81E9615-B3EC-3740-8113-E903DFE76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6" name="Group 865">
                    <a:extLst>
                      <a:ext uri="{FF2B5EF4-FFF2-40B4-BE49-F238E27FC236}">
                        <a16:creationId xmlns:a16="http://schemas.microsoft.com/office/drawing/2014/main" id="{8325F38A-AD6B-B94D-96D2-F34EF17AA9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DE51CC06-AEEA-7542-B550-C1DED388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F9B74697-3236-D648-BB42-859A6657E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AABD1DD9-EC2A-FF4B-A9B8-CA345A978C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619BA73B-6A05-6349-A266-26744D6E91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3396090E-8315-D74C-9D1F-4AEB7D410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7216C4A4-33DB-0642-B3F1-4A90C4DF1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0" name="Group 859">
                    <a:extLst>
                      <a:ext uri="{FF2B5EF4-FFF2-40B4-BE49-F238E27FC236}">
                        <a16:creationId xmlns:a16="http://schemas.microsoft.com/office/drawing/2014/main" id="{9FCFC66B-1C56-9B4C-A03A-DD4A163A79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BBFA21A1-25C3-C94A-98B8-BF641122FB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8CB077C9-70F9-BF40-A260-0EB200C0EB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387179B8-DCDC-6946-BF9A-C46148D923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F873B730-E6BF-6B47-995D-6BF0A841B1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Rectangle 857">
                    <a:extLst>
                      <a:ext uri="{FF2B5EF4-FFF2-40B4-BE49-F238E27FC236}">
                        <a16:creationId xmlns:a16="http://schemas.microsoft.com/office/drawing/2014/main" id="{653C227E-A37F-494D-A76B-291F64376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02B308AB-0D99-A44C-83A3-2D0959DDA34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A65BD350-120D-B44D-8278-F31DE5BD91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CB74A5F5-9EB8-7640-A9A1-5CCA42DE0B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EFAE2BD-2C96-4046-8A38-6C06B41FB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E2A534CE-D487-2D41-8E35-0348202B5E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9" name="Group 848">
                    <a:extLst>
                      <a:ext uri="{FF2B5EF4-FFF2-40B4-BE49-F238E27FC236}">
                        <a16:creationId xmlns:a16="http://schemas.microsoft.com/office/drawing/2014/main" id="{0D391ADA-F80F-024E-A5EC-171B3A5190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4F43A2AC-28C4-C84C-8097-E5EE38414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0DDC684C-B1D8-B342-B551-CB8CDAAC6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59F526C0-6767-F54F-A0CD-756A87F151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19F7CB55-57F7-6A4D-B286-012E59929E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17F916DF-075B-A049-8795-FCBAB3596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FFF87D73-1DDA-8C46-8BF4-D385254900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3" name="Group 842">
                    <a:extLst>
                      <a:ext uri="{FF2B5EF4-FFF2-40B4-BE49-F238E27FC236}">
                        <a16:creationId xmlns:a16="http://schemas.microsoft.com/office/drawing/2014/main" id="{C21A3867-DBB1-A949-8234-C26C5AF107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9CDA8289-BED1-F043-8C0E-3B25F4A5E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548DFDE0-30ED-0D40-BAE7-B336E000A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665E32C3-67CD-684F-A378-FC7A9A1F427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2D6543D5-F005-7341-A0DA-868E88517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Rectangle 840">
                    <a:extLst>
                      <a:ext uri="{FF2B5EF4-FFF2-40B4-BE49-F238E27FC236}">
                        <a16:creationId xmlns:a16="http://schemas.microsoft.com/office/drawing/2014/main" id="{BE85322E-B59A-5C4C-9EEE-6D2BEC9988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DDB5D9E-C4CD-F44C-BA33-39B1A389775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4796D4-DEF1-BF49-A419-C9513F2156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DC999673-3F85-BF41-B011-88A09FE225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7685A0F2-FA27-3E4F-9BE9-0E78319F6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A2CF6E2F-A7BA-5742-9165-B60D823904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2" name="Group 831">
                    <a:extLst>
                      <a:ext uri="{FF2B5EF4-FFF2-40B4-BE49-F238E27FC236}">
                        <a16:creationId xmlns:a16="http://schemas.microsoft.com/office/drawing/2014/main" id="{FDE84AB7-7DC2-CA40-8D59-FE179EFF5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6E81CC8C-C8F8-FE4B-9529-7DF8737CB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E9E1F576-7FC8-D84B-BEA3-AAAD9B137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B2F8F936-82BA-7941-B2E0-0A0DAD372AC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0EA59B85-3E48-7644-8331-79BBEF6695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53E134AD-AF0B-CE4B-B5AB-53BFD1CCB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521EF00B-F117-1548-BAF9-EFBD739A7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26" name="Group 825">
                    <a:extLst>
                      <a:ext uri="{FF2B5EF4-FFF2-40B4-BE49-F238E27FC236}">
                        <a16:creationId xmlns:a16="http://schemas.microsoft.com/office/drawing/2014/main" id="{E72CD6BC-6B49-ED45-A300-B6EE730C71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0DF0E17E-7EC0-8E40-89BE-BA5F2B947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F2E1BC02-C19E-A04F-BEAD-2FDCFDE9A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49951534-2265-884E-ADDF-4297F638FF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02A52825-54A7-BA47-8B18-892C656365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Rectangle 823">
                    <a:extLst>
                      <a:ext uri="{FF2B5EF4-FFF2-40B4-BE49-F238E27FC236}">
                        <a16:creationId xmlns:a16="http://schemas.microsoft.com/office/drawing/2014/main" id="{06B49B53-D333-F548-B14C-647C7E476C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71C5C422-0D74-A04E-B948-DD464E42B90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26EF6D0D-0AAB-B24D-92FF-923E28AAE89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FED4912E-FF79-B042-8492-1EB5496B50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9E3B5331-83C6-B345-BF08-3FAAF0B1B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0E4CF335-FEBB-FE49-9F26-7812E0C05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15" name="Group 814">
                    <a:extLst>
                      <a:ext uri="{FF2B5EF4-FFF2-40B4-BE49-F238E27FC236}">
                        <a16:creationId xmlns:a16="http://schemas.microsoft.com/office/drawing/2014/main" id="{E16D74CA-12CF-344B-9B8C-D2D534D024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B3DF1DC5-3A7C-954F-8219-2E9A320B4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03C40E4C-7C8A-134C-9A78-4DEA3C6BB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F78BA755-D99E-1547-B95A-94F0532F95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FD7A0EC9-33B9-DD4B-8BF2-DA874119B8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2312BA4D-B654-C640-A430-EC56052D1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C371AE4D-3832-5B45-B0EF-4254DAAF5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09" name="Group 808">
                    <a:extLst>
                      <a:ext uri="{FF2B5EF4-FFF2-40B4-BE49-F238E27FC236}">
                        <a16:creationId xmlns:a16="http://schemas.microsoft.com/office/drawing/2014/main" id="{D82AD5AB-57F2-284D-A6AD-381D88371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9C5A342B-6FAE-354E-B7BC-DBA01B1B6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4023309F-A064-4C4C-8F40-0C09E0C3E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DE19BC85-1851-2143-85D0-A8D0A35A6D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E1D024E3-A4B9-3745-85B4-C730397438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E9A62F7F-4BAA-794B-8EF4-51884DED3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F58B923-9A56-BA41-96BA-8FA92B42C13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D336AE68-CEFE-7644-8AC4-8FA4CDD0E5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7D4F9962-03C6-4F45-AF54-20845660FE1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D34021FE-2FB8-4A40-B46A-086BF19D4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33B79DC1-D417-CB40-A2B4-098A8585A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98" name="Group 797">
                    <a:extLst>
                      <a:ext uri="{FF2B5EF4-FFF2-40B4-BE49-F238E27FC236}">
                        <a16:creationId xmlns:a16="http://schemas.microsoft.com/office/drawing/2014/main" id="{31AC7920-B05F-6645-AA6E-F967E44B89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294EA1DE-8009-7A43-8FC0-53CB44C28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DE8E495-E5E3-CD4D-8839-979D60350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5CD57B63-ADB6-B74C-B8BB-F5B3967FE17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70EFE10B-5992-4648-8AE5-79082A3A45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EE118D06-6457-6C4B-9224-076935F10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C35B17D1-CBB4-F04C-AFAD-26BA7048D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92" name="Group 791">
                    <a:extLst>
                      <a:ext uri="{FF2B5EF4-FFF2-40B4-BE49-F238E27FC236}">
                        <a16:creationId xmlns:a16="http://schemas.microsoft.com/office/drawing/2014/main" id="{0B83E8CE-C120-134E-A45E-36C145FA0D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E0803698-C3DE-D548-9F9C-C7AF9DC40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5F142A8D-8A2B-2B41-90D0-E6A682C32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67CB09AE-A783-8948-9329-2C2F59F158A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117DB259-9E47-AE48-A172-E7E37407AD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Rectangle 789">
                    <a:extLst>
                      <a:ext uri="{FF2B5EF4-FFF2-40B4-BE49-F238E27FC236}">
                        <a16:creationId xmlns:a16="http://schemas.microsoft.com/office/drawing/2014/main" id="{4739810D-222A-0547-A52E-E317B8E074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999171EF-1344-BE4E-87C5-7262762A259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BE3BAB39-1842-D446-86C2-7C3A062CD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A9D49159-DA9F-B64D-B7A6-0D350E9E6C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AE44B557-7654-A141-B26F-FC622558E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62889B-1825-9740-8FF8-CDA5D543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81" name="Group 780">
                    <a:extLst>
                      <a:ext uri="{FF2B5EF4-FFF2-40B4-BE49-F238E27FC236}">
                        <a16:creationId xmlns:a16="http://schemas.microsoft.com/office/drawing/2014/main" id="{A9F565A1-CF7B-FA4C-84CD-4D3BB99D68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DC1D86BE-CBC7-DD4C-9656-F0CB95977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7BFE41A6-741E-4041-AAAE-DB68762C5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2AFC6095-78CE-7044-BD8B-5E76B550702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D5453544-FC80-1144-9F52-6B4AFB12FA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12DD77AD-3500-9B48-9433-8ABED7C47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2D4A55B0-CB3C-B143-AB32-B02E96F58E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75" name="Group 774">
                    <a:extLst>
                      <a:ext uri="{FF2B5EF4-FFF2-40B4-BE49-F238E27FC236}">
                        <a16:creationId xmlns:a16="http://schemas.microsoft.com/office/drawing/2014/main" id="{D19009D4-C1DF-1749-BAD5-5AFF517E9E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61E6E8EB-41C0-C247-8A57-34D16D133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FF47B2D8-9078-6D46-B734-9C05A481AC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EB6BAB49-35C8-4F4D-848D-70518F9408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6EDC700-256D-8246-B139-B9291EFCAD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Rectangle 772">
                    <a:extLst>
                      <a:ext uri="{FF2B5EF4-FFF2-40B4-BE49-F238E27FC236}">
                        <a16:creationId xmlns:a16="http://schemas.microsoft.com/office/drawing/2014/main" id="{CDE2CC04-C7BE-7747-8E49-99E0C324A0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4769BE8B-D299-234B-B75C-9D175364EF1F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C2E34D26-84E1-694E-A9FD-4FAD8C6ACB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A9431B2-06AE-2144-B555-A7BD236DEE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9CA991A1-190C-CA41-8CF2-7351D8002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3CC04BF8-FC37-2948-B5C7-7B38F6595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64" name="Group 763">
                    <a:extLst>
                      <a:ext uri="{FF2B5EF4-FFF2-40B4-BE49-F238E27FC236}">
                        <a16:creationId xmlns:a16="http://schemas.microsoft.com/office/drawing/2014/main" id="{B391ACFA-1396-3F45-B1B6-5C6DA56CCC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F0C60951-327D-174D-B689-6D881D9A1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6DE5A524-2DFA-734B-A283-4A3A36594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CCC26B5A-44E8-DE46-97F8-0F70D1DDF03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AF48F4A4-A2E3-DB48-8871-D9B710A12D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53D1AFFD-6DDD-944C-BC2C-A4270E5CF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5EF16EBE-C629-6C44-B25B-F29A4F232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58" name="Group 757">
                    <a:extLst>
                      <a:ext uri="{FF2B5EF4-FFF2-40B4-BE49-F238E27FC236}">
                        <a16:creationId xmlns:a16="http://schemas.microsoft.com/office/drawing/2014/main" id="{EA2FDA57-26A5-D34D-B015-83FD483209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72428F2E-0D1B-6B4E-A83B-6F34E65B8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19C1C6DC-3EDA-C048-92FD-4BFD8767F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A3E00D26-2902-304F-81FA-913721EDB656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9B96A948-BBD0-4140-B604-F1BD1E36AF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Rectangle 755">
                    <a:extLst>
                      <a:ext uri="{FF2B5EF4-FFF2-40B4-BE49-F238E27FC236}">
                        <a16:creationId xmlns:a16="http://schemas.microsoft.com/office/drawing/2014/main" id="{11E778B1-4692-9749-9DA7-F52101A652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60EC874D-A1F0-5D44-B035-541A01A640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0B98BD8B-D589-ED48-8A79-A510DD408932}"/>
              </a:ext>
            </a:extLst>
          </p:cNvPr>
          <p:cNvGrpSpPr/>
          <p:nvPr/>
        </p:nvGrpSpPr>
        <p:grpSpPr>
          <a:xfrm>
            <a:off x="8725359" y="62924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3" name="Group 922">
              <a:extLst>
                <a:ext uri="{FF2B5EF4-FFF2-40B4-BE49-F238E27FC236}">
                  <a16:creationId xmlns:a16="http://schemas.microsoft.com/office/drawing/2014/main" id="{ADBDECDB-5954-D344-B0BB-DA0A9FC57E7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633BC544-22F3-3446-AEA7-2AAEDBD0C0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B6AD6B4B-F921-4B48-9E76-566384F1796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628F9D10-A638-F440-8125-45878CAC9A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BDC24295-5AC8-3146-8211-C69B28BD4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5359018B-7FB2-C54D-9545-F050C2BB2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00" name="Group 1099">
                    <a:extLst>
                      <a:ext uri="{FF2B5EF4-FFF2-40B4-BE49-F238E27FC236}">
                        <a16:creationId xmlns:a16="http://schemas.microsoft.com/office/drawing/2014/main" id="{327CC5BB-0603-554A-966C-9EFB1CD835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E1892F0A-4B62-1C45-B371-6EE954E1C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091D27DD-6676-194C-9C0C-98AC5F713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0F9C3AA1-0830-B148-A276-32CF41DF143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6B3C9355-26E1-4E41-8A4A-9C6411E9A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A1F366F-04BE-AF48-A6B4-E5681D6E1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F9D70646-E1CD-494A-A5AA-60D838EA6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94" name="Group 1093">
                    <a:extLst>
                      <a:ext uri="{FF2B5EF4-FFF2-40B4-BE49-F238E27FC236}">
                        <a16:creationId xmlns:a16="http://schemas.microsoft.com/office/drawing/2014/main" id="{0A805873-5004-484B-BA04-3EBEF72DFB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05CC12C1-FF9D-034D-8FDC-8FF9FD2FF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593D9B5C-D6B5-E846-8627-1AAC87D03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52548B31-6724-0D4C-BF92-1593C779A93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D141831C-8294-2F49-BEAE-03865C5BD4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Rectangle 1091">
                    <a:extLst>
                      <a:ext uri="{FF2B5EF4-FFF2-40B4-BE49-F238E27FC236}">
                        <a16:creationId xmlns:a16="http://schemas.microsoft.com/office/drawing/2014/main" id="{3B37BC70-5C6C-7440-B7B1-BD16EFF61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147DB34C-364A-E240-BA93-EECA69FFF40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F0A7760A-6E0F-9749-82CA-527FAF8F6B6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245B5431-7211-2F42-B3EC-F5D709885F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150C7307-AFA1-CB46-A770-2584AB477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B80FD11D-0260-C24F-8901-AFBFE49A7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83" name="Group 1082">
                    <a:extLst>
                      <a:ext uri="{FF2B5EF4-FFF2-40B4-BE49-F238E27FC236}">
                        <a16:creationId xmlns:a16="http://schemas.microsoft.com/office/drawing/2014/main" id="{6E113832-81C0-504A-91C2-80F3F435DD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B1F9BDFD-EBD9-B144-B3D4-751C2FB2B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D203800A-560E-1942-9C59-3AD6ED889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CE1FB67E-9FB7-004D-9895-58893441DD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C8BE10A0-054B-264D-8C71-09FFAC45E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D0DB9C43-E6A0-4741-9CFC-22D7DD784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319362D4-283D-AF48-8855-8DAFADAFE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7" name="Group 1076">
                    <a:extLst>
                      <a:ext uri="{FF2B5EF4-FFF2-40B4-BE49-F238E27FC236}">
                        <a16:creationId xmlns:a16="http://schemas.microsoft.com/office/drawing/2014/main" id="{F4F74DB8-CAC5-A043-A27F-9A6AA7341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D3CEC710-645C-C344-AAEE-020657E95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55F938FF-9A5A-0D4F-825D-7252D60F4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9101B2BB-7B67-E14E-8343-612D0AEE133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CFC38927-BA84-AC4C-B621-738EC040C6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Rectangle 1074">
                    <a:extLst>
                      <a:ext uri="{FF2B5EF4-FFF2-40B4-BE49-F238E27FC236}">
                        <a16:creationId xmlns:a16="http://schemas.microsoft.com/office/drawing/2014/main" id="{8995C001-B948-A44E-BD56-A8A5A9CFE3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9BB5F3D-2B5C-804F-BDB0-0C38EB82FD3F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DC07C8E5-9B6B-AB47-933C-66F522A0A6B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4149B30F-3A07-BC43-8338-ABE6A3B664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10559266-9E17-4E4E-AA80-B7FC56C64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5A93A148-BA85-ED4B-AD27-E6EA5A814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66" name="Group 1065">
                    <a:extLst>
                      <a:ext uri="{FF2B5EF4-FFF2-40B4-BE49-F238E27FC236}">
                        <a16:creationId xmlns:a16="http://schemas.microsoft.com/office/drawing/2014/main" id="{EA14B487-62A6-D34C-8740-DAEA5D95A08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D847D45B-D242-7B43-8F63-AE17D5AC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13492D26-8807-1748-8EE4-D7D330FDA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D9CE6B6-80B3-434D-A5C0-E4C0AF64C3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12CE3AA2-7583-8144-9D97-2A4A42922D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EF1D978C-CFF2-7E46-A126-81498930A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AD713E80-1F80-CF45-93BF-13B14F1E3C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2D2A16FF-6C98-3D4D-9D45-B02B0895A3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2FCDB184-D1A3-7E41-8C2A-98B95BC22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457C6205-729F-3B45-BF3C-811E533CD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7ACA1A86-1527-014A-A090-3AFF076751B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97BC533E-F3D6-5C49-8B1D-98B896DC9C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Rectangle 1057">
                    <a:extLst>
                      <a:ext uri="{FF2B5EF4-FFF2-40B4-BE49-F238E27FC236}">
                        <a16:creationId xmlns:a16="http://schemas.microsoft.com/office/drawing/2014/main" id="{89ECDE83-2723-AE48-8CB9-4C2DA5000F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5C763688-F419-074B-9162-BAF2A4BADF1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5FEFC49D-E631-624B-9EC7-EA8517DF1B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C7BC6361-9E87-1543-9870-E4A2492B3B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1139FE74-BB6F-EC4E-8CA3-81F0AB11B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315E8A0B-6A1B-CC45-947E-3834F10166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49" name="Group 1048">
                    <a:extLst>
                      <a:ext uri="{FF2B5EF4-FFF2-40B4-BE49-F238E27FC236}">
                        <a16:creationId xmlns:a16="http://schemas.microsoft.com/office/drawing/2014/main" id="{A43DB20A-19EB-404D-8E0A-190677F903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FE056E8B-E338-7747-87F0-DE20CC5EB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438E5B3A-F2E3-6F4F-8474-79269E26F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B42F730A-7C52-684C-8601-911047492BB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A60589F7-454C-F74E-8181-47BE02330D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641505AA-832C-D941-B3B2-64353A52D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15545E7A-2E45-D449-812A-9238F135F7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43" name="Group 1042">
                    <a:extLst>
                      <a:ext uri="{FF2B5EF4-FFF2-40B4-BE49-F238E27FC236}">
                        <a16:creationId xmlns:a16="http://schemas.microsoft.com/office/drawing/2014/main" id="{C1FEB291-8FFC-3D4B-B3C0-A8367423C6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230BEF23-1360-5544-A1A6-67E123E61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280A3BF8-3B9C-DD4B-97A6-8F1E3E9D6C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647B46E1-C589-C949-9EC9-91E03CA980E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9D1FE759-1055-AB4D-BE07-F7390BCC87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Rectangle 1040">
                    <a:extLst>
                      <a:ext uri="{FF2B5EF4-FFF2-40B4-BE49-F238E27FC236}">
                        <a16:creationId xmlns:a16="http://schemas.microsoft.com/office/drawing/2014/main" id="{F0AF4B6D-C8A8-BE4C-8BF3-201E0AC083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275245E6-50FC-C549-A16B-CB0A314FF79E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31A7817D-DB71-1A41-BC06-2DF83094BFA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5EDC27A8-B0DE-FD4A-898D-3D5EC600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89E0BCD0-E1D9-8C42-8F87-AB52DE742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2905745D-5FDF-C144-8025-033961DFE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32" name="Group 1031">
                    <a:extLst>
                      <a:ext uri="{FF2B5EF4-FFF2-40B4-BE49-F238E27FC236}">
                        <a16:creationId xmlns:a16="http://schemas.microsoft.com/office/drawing/2014/main" id="{A8D7B6D3-E72F-534B-B5CD-A3FBBDB550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A35F4EFB-E420-EE4E-AD8C-D0A57659A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0885BCD4-A68E-D540-8A6A-B762A1F6B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D813E9AA-F91A-5244-9636-5BEBFBEEDC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825F160-A2F2-964B-AA90-70404925CA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3B8C070D-5B6F-A948-A788-4A888A30A5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1EDD1C03-0A22-2546-954F-C897F095D7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26" name="Group 1025">
                    <a:extLst>
                      <a:ext uri="{FF2B5EF4-FFF2-40B4-BE49-F238E27FC236}">
                        <a16:creationId xmlns:a16="http://schemas.microsoft.com/office/drawing/2014/main" id="{CD2E5701-79C2-3040-BB41-5B99D3E602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57110BA2-EDA6-6F40-8046-42816C381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A7BFB1EF-4026-C140-8453-70FC813F7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25C69A2-B95E-F84E-912D-D99277C3517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0C0EDE92-5671-B140-A3DE-678C07D81E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Rectangle 1023">
                    <a:extLst>
                      <a:ext uri="{FF2B5EF4-FFF2-40B4-BE49-F238E27FC236}">
                        <a16:creationId xmlns:a16="http://schemas.microsoft.com/office/drawing/2014/main" id="{FC5D2511-4011-6A4F-81E8-5076AE32F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5A03FB6F-51F4-FD4D-B8AF-8E3EB70D317D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9C508402-22A9-B844-8DBC-86A39C54E4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B255DC94-DE89-E047-BA5D-1B848A3EF2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3D783B11-778C-6F4F-B6C3-79FC19299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7439F6E2-ECBC-4B47-83D2-38160AD2FE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5" name="Group 1014">
                    <a:extLst>
                      <a:ext uri="{FF2B5EF4-FFF2-40B4-BE49-F238E27FC236}">
                        <a16:creationId xmlns:a16="http://schemas.microsoft.com/office/drawing/2014/main" id="{7E89F667-3EA2-C84B-AFDB-63825DECBD0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83012395-DE72-CC4E-8448-B68E70981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2E5D343E-79FF-0C46-BD3C-547D729B2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21974478-95A6-DD4C-964F-92306B115E2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1BA7698D-BB4F-6941-9CFD-8E9708C197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30545917-C0E5-B045-B1E6-3BE8534CE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FAB2508C-25E0-834A-A72B-074BFD94E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09" name="Group 1008">
                    <a:extLst>
                      <a:ext uri="{FF2B5EF4-FFF2-40B4-BE49-F238E27FC236}">
                        <a16:creationId xmlns:a16="http://schemas.microsoft.com/office/drawing/2014/main" id="{D9FCD745-AED8-EE4F-938F-633741F7F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E80D638E-E523-A446-AF9A-80E8A3B6F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D509A634-6D7A-DC4A-9E65-28C855F39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68476F59-9813-6A4F-865F-31D5F22F1E6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12ED0F6C-9A35-EB45-9FD1-41A5967332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Rectangle 1006">
                    <a:extLst>
                      <a:ext uri="{FF2B5EF4-FFF2-40B4-BE49-F238E27FC236}">
                        <a16:creationId xmlns:a16="http://schemas.microsoft.com/office/drawing/2014/main" id="{268ECD64-EECD-6746-AE02-D33A578A4E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A77C8A5A-6DDB-3C41-B920-42E8502238F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5FB945E0-AB0D-3644-B4F2-7B94545C985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5B1B7969-3CEE-EE4B-BFA7-16B5E20B9D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FEE5D515-8E9C-EA48-A77C-CB025D213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72E95FC2-F338-0E4E-A5A1-3416F4BCD8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98" name="Group 997">
                    <a:extLst>
                      <a:ext uri="{FF2B5EF4-FFF2-40B4-BE49-F238E27FC236}">
                        <a16:creationId xmlns:a16="http://schemas.microsoft.com/office/drawing/2014/main" id="{E131B7A7-849B-684D-82C7-789091FB70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BE2891C5-BB09-1847-935A-B28A02794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5704222E-00AF-6D40-84A4-9D2CC2E68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7997AE03-EE72-7947-9F8E-6D9B1BB5748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0B2247DD-64C3-ED42-A68B-A21A97CA6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1BD68C0D-7B65-F84F-B4F1-E35C5788C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0F5A3D35-E5D2-3A44-8A9C-ADFD3AAD4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92" name="Group 991">
                    <a:extLst>
                      <a:ext uri="{FF2B5EF4-FFF2-40B4-BE49-F238E27FC236}">
                        <a16:creationId xmlns:a16="http://schemas.microsoft.com/office/drawing/2014/main" id="{4AB2388B-A70D-6B43-9D87-7CDAC8D16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469240BA-9575-6A4A-9BE8-3C086C8A6C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B48C44F0-BDCE-4549-B537-67678C44C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138A2C7-6DA2-FD42-B734-8E86CCCAE64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9E5F1971-83AC-4748-99EA-828DCA07D3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Rectangle 989">
                    <a:extLst>
                      <a:ext uri="{FF2B5EF4-FFF2-40B4-BE49-F238E27FC236}">
                        <a16:creationId xmlns:a16="http://schemas.microsoft.com/office/drawing/2014/main" id="{3082DE27-162B-BF43-8808-9CFCF4C207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6198C764-72FE-4C4D-8FCE-3F0D91209225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099F4C9F-1E39-1442-9464-E1B4ED9A16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A783CA1F-3E93-BC49-8EB9-A0A17C75A7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716F7D22-EB89-2246-BE8E-E83E9D883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8FAD90AB-C2E9-6741-B46E-33BB3331B1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81" name="Group 980">
                    <a:extLst>
                      <a:ext uri="{FF2B5EF4-FFF2-40B4-BE49-F238E27FC236}">
                        <a16:creationId xmlns:a16="http://schemas.microsoft.com/office/drawing/2014/main" id="{57BFB735-88B1-E149-BD9D-EDB90182C1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69679A79-5220-3F47-8A91-6C1CEBDE4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9C02C7D9-8868-A04A-8032-57E9FF1F4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D239008A-3492-A648-A657-21419F6DC2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E295B449-2633-864D-ADDE-EBE782A6AA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33F39F19-5F0C-5D40-9D0B-55877F5CB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815D7A33-61B6-454B-A3E0-B23E6FF91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75" name="Group 974">
                    <a:extLst>
                      <a:ext uri="{FF2B5EF4-FFF2-40B4-BE49-F238E27FC236}">
                        <a16:creationId xmlns:a16="http://schemas.microsoft.com/office/drawing/2014/main" id="{D38EF25B-AD60-C546-8B4C-63CF4C8F45B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BD524915-2AC0-4E45-8415-C175CC09C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40ADBA5A-FB88-7049-AF31-01B3E174C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0D66DB5-D869-D349-8C02-93C98D6331A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E8C9446D-CDD3-2D40-93F3-C93AE2EFA8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D2BC9EDB-12F7-5E4D-AE2C-B81341AE87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5942F1C6-7CA9-024E-BC4B-4FF7EDB80D20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53429917-F8BA-4742-BFFF-07937398430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12477BE0-930D-1B49-8C1E-A9BA80AB8B0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86E58EC5-68EF-6144-8BB3-914663AB6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57CF4AA0-5BD2-9147-8832-CD0D805FB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64" name="Group 963">
                    <a:extLst>
                      <a:ext uri="{FF2B5EF4-FFF2-40B4-BE49-F238E27FC236}">
                        <a16:creationId xmlns:a16="http://schemas.microsoft.com/office/drawing/2014/main" id="{252DFC4E-9E18-2842-84AE-816415E9E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A8DC7544-2AA0-8C4D-B4D7-BD6CC504E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B6B0B7D5-7A78-7C4E-ABB2-2454ADFDC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3161C861-CA9E-4C45-AE6A-79B335F2EF4A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F8D4F236-B9E7-1542-8C1F-98212AB44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6F94FA1-918A-6040-A198-ECAAC99BD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CB02EBEF-546C-0745-8D62-ED008911A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58" name="Group 957">
                    <a:extLst>
                      <a:ext uri="{FF2B5EF4-FFF2-40B4-BE49-F238E27FC236}">
                        <a16:creationId xmlns:a16="http://schemas.microsoft.com/office/drawing/2014/main" id="{970B0A4F-6FE2-E04E-BF6C-D5DD22808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5D3F58B7-8509-FB4A-9757-A835A74C0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2B70D508-09B5-0641-81F9-5D61C832C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954EC0D9-5D7C-0A45-B3EC-0FB37C75B0F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7EF44D08-EB12-D641-ABD6-3FA25C2E5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47236BC3-84AA-3849-896B-5C71EDB401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97CA92D4-FAB8-AF48-935F-EB6CFEA6AC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3E76DF19-CAE5-D846-B2FB-B8810304A1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279D0404-8308-954C-A93E-93FD0AF3E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CC43460D-0CFE-4946-95AD-B16682EB4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3A36A777-119E-784F-9A39-58BBB4B65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47" name="Group 946">
                    <a:extLst>
                      <a:ext uri="{FF2B5EF4-FFF2-40B4-BE49-F238E27FC236}">
                        <a16:creationId xmlns:a16="http://schemas.microsoft.com/office/drawing/2014/main" id="{DD07342E-59EE-D64C-9F9B-1AE7262611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1DA724FC-C5B8-1940-9BEC-D98955EEE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614AFDB4-F2F4-D142-83D4-8125ACA11F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344A0E79-F341-BC46-9F95-A95C83F7C9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5A1521FB-C7DB-3843-833B-02DE8E6AD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54241A2F-889B-5342-B6F8-FB22E2D1F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E050DB51-2BDF-B54E-88FC-1D75B72E5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41" name="Group 940">
                    <a:extLst>
                      <a:ext uri="{FF2B5EF4-FFF2-40B4-BE49-F238E27FC236}">
                        <a16:creationId xmlns:a16="http://schemas.microsoft.com/office/drawing/2014/main" id="{3F05F6BC-64E4-4C4F-B5BB-0AC347B886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92A329EA-7FED-4B45-A76B-9845843E1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CD9B80F3-13B2-B245-ABB3-C62A6B5F5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CDFCFBE9-4A53-BD47-8F41-337A0A3E556A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DC74AA84-DA01-B14B-A755-19FA56F981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Rectangle 938">
                    <a:extLst>
                      <a:ext uri="{FF2B5EF4-FFF2-40B4-BE49-F238E27FC236}">
                        <a16:creationId xmlns:a16="http://schemas.microsoft.com/office/drawing/2014/main" id="{E6D7F0EF-B892-9B47-A648-8E592ADBC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390E48F7-D238-9C4B-85E0-93F32E6055E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CEA4CEC4-D12B-894F-A27E-1325F98BDE99}"/>
              </a:ext>
            </a:extLst>
          </p:cNvPr>
          <p:cNvSpPr txBox="1"/>
          <p:nvPr/>
        </p:nvSpPr>
        <p:spPr>
          <a:xfrm>
            <a:off x="8866881" y="2225507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</a:t>
            </a:r>
          </a:p>
        </p:txBody>
      </p:sp>
      <p:pic>
        <p:nvPicPr>
          <p:cNvPr id="2023" name="Picture 2022">
            <a:extLst>
              <a:ext uri="{FF2B5EF4-FFF2-40B4-BE49-F238E27FC236}">
                <a16:creationId xmlns:a16="http://schemas.microsoft.com/office/drawing/2014/main" id="{17014962-3358-C944-A799-4B4F312C6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3165208"/>
            <a:ext cx="1638300" cy="1651000"/>
          </a:xfrm>
          <a:prstGeom prst="rect">
            <a:avLst/>
          </a:prstGeom>
        </p:spPr>
      </p:pic>
      <p:pic>
        <p:nvPicPr>
          <p:cNvPr id="2024" name="Picture 2023">
            <a:extLst>
              <a:ext uri="{FF2B5EF4-FFF2-40B4-BE49-F238E27FC236}">
                <a16:creationId xmlns:a16="http://schemas.microsoft.com/office/drawing/2014/main" id="{1838DD14-A5FE-294C-AEB2-8A3454C5B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3165208"/>
            <a:ext cx="1638300" cy="1651000"/>
          </a:xfrm>
          <a:prstGeom prst="rect">
            <a:avLst/>
          </a:prstGeom>
        </p:spPr>
      </p:pic>
      <p:pic>
        <p:nvPicPr>
          <p:cNvPr id="2025" name="Picture 2024">
            <a:extLst>
              <a:ext uri="{FF2B5EF4-FFF2-40B4-BE49-F238E27FC236}">
                <a16:creationId xmlns:a16="http://schemas.microsoft.com/office/drawing/2014/main" id="{46C00B1C-44E5-0A44-BC2F-8561B930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3165208"/>
            <a:ext cx="1638300" cy="1651000"/>
          </a:xfrm>
          <a:prstGeom prst="rect">
            <a:avLst/>
          </a:prstGeom>
        </p:spPr>
      </p:pic>
      <p:pic>
        <p:nvPicPr>
          <p:cNvPr id="2026" name="Picture 2025">
            <a:extLst>
              <a:ext uri="{FF2B5EF4-FFF2-40B4-BE49-F238E27FC236}">
                <a16:creationId xmlns:a16="http://schemas.microsoft.com/office/drawing/2014/main" id="{545F63C9-8FB3-7545-BC0F-4E73B8B9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3165208"/>
            <a:ext cx="1638300" cy="1651000"/>
          </a:xfrm>
          <a:prstGeom prst="rect">
            <a:avLst/>
          </a:prstGeom>
        </p:spPr>
      </p:pic>
      <p:pic>
        <p:nvPicPr>
          <p:cNvPr id="2027" name="Picture 2026">
            <a:extLst>
              <a:ext uri="{FF2B5EF4-FFF2-40B4-BE49-F238E27FC236}">
                <a16:creationId xmlns:a16="http://schemas.microsoft.com/office/drawing/2014/main" id="{D7881C2D-8ACF-FF4D-B8E4-3E192BCE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3172048"/>
            <a:ext cx="1638300" cy="1651000"/>
          </a:xfrm>
          <a:prstGeom prst="rect">
            <a:avLst/>
          </a:prstGeom>
        </p:spPr>
      </p:pic>
      <p:pic>
        <p:nvPicPr>
          <p:cNvPr id="2028" name="Picture 2027">
            <a:extLst>
              <a:ext uri="{FF2B5EF4-FFF2-40B4-BE49-F238E27FC236}">
                <a16:creationId xmlns:a16="http://schemas.microsoft.com/office/drawing/2014/main" id="{A1000229-4411-4241-80D1-34369637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4899476"/>
            <a:ext cx="1638300" cy="1651000"/>
          </a:xfrm>
          <a:prstGeom prst="rect">
            <a:avLst/>
          </a:prstGeom>
        </p:spPr>
      </p:pic>
      <p:pic>
        <p:nvPicPr>
          <p:cNvPr id="2029" name="Picture 2028">
            <a:extLst>
              <a:ext uri="{FF2B5EF4-FFF2-40B4-BE49-F238E27FC236}">
                <a16:creationId xmlns:a16="http://schemas.microsoft.com/office/drawing/2014/main" id="{B973306D-89F1-234D-A0D9-640F130AD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4899476"/>
            <a:ext cx="1638300" cy="1651000"/>
          </a:xfrm>
          <a:prstGeom prst="rect">
            <a:avLst/>
          </a:prstGeom>
        </p:spPr>
      </p:pic>
      <p:pic>
        <p:nvPicPr>
          <p:cNvPr id="2030" name="Picture 2029">
            <a:extLst>
              <a:ext uri="{FF2B5EF4-FFF2-40B4-BE49-F238E27FC236}">
                <a16:creationId xmlns:a16="http://schemas.microsoft.com/office/drawing/2014/main" id="{E9C99D85-F5A0-2242-8F60-EF6B2EC8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4899476"/>
            <a:ext cx="1638300" cy="1651000"/>
          </a:xfrm>
          <a:prstGeom prst="rect">
            <a:avLst/>
          </a:prstGeom>
        </p:spPr>
      </p:pic>
      <p:pic>
        <p:nvPicPr>
          <p:cNvPr id="2031" name="Picture 2030">
            <a:extLst>
              <a:ext uri="{FF2B5EF4-FFF2-40B4-BE49-F238E27FC236}">
                <a16:creationId xmlns:a16="http://schemas.microsoft.com/office/drawing/2014/main" id="{865B1061-4A7D-0C45-A967-58F2BC2C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4899476"/>
            <a:ext cx="1638300" cy="1651000"/>
          </a:xfrm>
          <a:prstGeom prst="rect">
            <a:avLst/>
          </a:prstGeom>
        </p:spPr>
      </p:pic>
      <p:pic>
        <p:nvPicPr>
          <p:cNvPr id="2032" name="Picture 2031">
            <a:extLst>
              <a:ext uri="{FF2B5EF4-FFF2-40B4-BE49-F238E27FC236}">
                <a16:creationId xmlns:a16="http://schemas.microsoft.com/office/drawing/2014/main" id="{8AC71A6D-F274-0A4F-9C81-D6E98F26E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4906316"/>
            <a:ext cx="1638300" cy="1651000"/>
          </a:xfrm>
          <a:prstGeom prst="rect">
            <a:avLst/>
          </a:prstGeom>
        </p:spPr>
      </p:pic>
      <p:sp>
        <p:nvSpPr>
          <p:cNvPr id="2033" name="TextBox 2032">
            <a:extLst>
              <a:ext uri="{FF2B5EF4-FFF2-40B4-BE49-F238E27FC236}">
                <a16:creationId xmlns:a16="http://schemas.microsoft.com/office/drawing/2014/main" id="{8BDB506E-4B0F-4844-9AC4-08F659D88D58}"/>
              </a:ext>
            </a:extLst>
          </p:cNvPr>
          <p:cNvSpPr txBox="1"/>
          <p:nvPr/>
        </p:nvSpPr>
        <p:spPr>
          <a:xfrm>
            <a:off x="9296180" y="3699859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trăm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trăm bằng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nghìn</a:t>
            </a:r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 animBg="1"/>
      <p:bldP spid="2" grpId="0" animBg="1"/>
      <p:bldP spid="184" grpId="0" build="p"/>
      <p:bldP spid="555" grpId="0" build="p"/>
      <p:bldP spid="1105" grpId="0" build="p"/>
      <p:bldP spid="203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F04D8B-8301-414B-9E8F-6638EC97F8E4}"/>
              </a:ext>
            </a:extLst>
          </p:cNvPr>
          <p:cNvSpPr txBox="1"/>
          <p:nvPr/>
        </p:nvSpPr>
        <p:spPr>
          <a:xfrm>
            <a:off x="2487480" y="1305341"/>
            <a:ext cx="721704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10 đơn vị bằng 1 chục </a:t>
            </a:r>
          </a:p>
          <a:p>
            <a:endParaRPr lang="en-US" sz="5400">
              <a:solidFill>
                <a:srgbClr val="FF0000"/>
              </a:solidFill>
            </a:endParaRPr>
          </a:p>
          <a:p>
            <a:r>
              <a:rPr lang="en-US" sz="5400">
                <a:solidFill>
                  <a:srgbClr val="FF0000"/>
                </a:solidFill>
              </a:rPr>
              <a:t>10 chục bẳng 1 trăm</a:t>
            </a:r>
          </a:p>
          <a:p>
            <a:endParaRPr lang="en-US" sz="5400">
              <a:solidFill>
                <a:srgbClr val="FF0000"/>
              </a:solidFill>
            </a:endParaRPr>
          </a:p>
          <a:p>
            <a:r>
              <a:rPr lang="en-US" sz="5400">
                <a:solidFill>
                  <a:srgbClr val="FF0000"/>
                </a:solidFill>
              </a:rPr>
              <a:t>10 trăm bằng 1 nghìn</a:t>
            </a:r>
            <a:endParaRPr lang="vi-VN">
              <a:solidFill>
                <a:srgbClr val="FF0000"/>
              </a:solidFill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8391852E-DAE5-45D8-90DF-4DF15648D1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2663687"/>
            <a:ext cx="3920858" cy="48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067906" y="2374814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4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19301"/>
            <a:ext cx="11487363" cy="673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8B4D36-EFFE-4618-8B24-B3B37A0F583C}"/>
              </a:ext>
            </a:extLst>
          </p:cNvPr>
          <p:cNvGrpSpPr/>
          <p:nvPr/>
        </p:nvGrpSpPr>
        <p:grpSpPr>
          <a:xfrm>
            <a:off x="1028534" y="510450"/>
            <a:ext cx="7314454" cy="707886"/>
            <a:chOff x="-645457" y="1352065"/>
            <a:chExt cx="7314454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EE034C-1AB0-42A5-BB74-5C119EC7AB56}"/>
                </a:ext>
              </a:extLst>
            </p:cNvPr>
            <p:cNvSpPr txBox="1"/>
            <p:nvPr/>
          </p:nvSpPr>
          <p:spPr>
            <a:xfrm>
              <a:off x="-20244" y="1352065"/>
              <a:ext cx="6689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/>
                <a:t>Số</a:t>
              </a:r>
              <a:r>
                <a:rPr lang="en-US" sz="40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4CAE4B-47CD-4300-BFEE-5115367247B3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3C573-A7B9-4841-BCD9-E891F501846E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94D34F-BC30-47F0-A9DA-86866F84C2FF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57BE78-4594-4443-ADE1-7D666FF24E83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D2BA977-B4AD-4FA7-896E-2E2D3ABE5C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F8F1F1E5-0DE8-4542-978C-1163B4B82B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EDB69B88-62EF-4E37-A319-E3B419C54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2406FDE-8FB2-4BE5-8B4C-6B99A482B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E614BE3-FA28-42D8-8E13-09713EB0DD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0926F58-E82B-4D5B-9728-5A4B91483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4ADEA58B-D863-4BD6-AA5B-C6BFBB226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6BCC4AF-7D1E-4A36-BF8E-9F48816DBC37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CB3E1CA-89B5-4792-99E5-F60D22C65C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B6D94C9-4653-4639-9527-49032FBF5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54FAC6F-6CD5-49A2-A1FA-82CA3A9B94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F7E0566-8B1B-4053-8386-4FA05EB8692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6AB6D082-E9A9-4ECF-9570-A5E5E355932A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ED620E26-4303-40DE-B688-0D1AD7977477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F07C3-7C76-41C8-8F10-F46996C5EDF2}"/>
              </a:ext>
            </a:extLst>
          </p:cNvPr>
          <p:cNvSpPr/>
          <p:nvPr/>
        </p:nvSpPr>
        <p:spPr>
          <a:xfrm>
            <a:off x="2970420" y="3332497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b="1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0A1B66-1970-46D2-BC8B-F01F36BB8609}"/>
              </a:ext>
            </a:extLst>
          </p:cNvPr>
          <p:cNvGrpSpPr/>
          <p:nvPr/>
        </p:nvGrpSpPr>
        <p:grpSpPr>
          <a:xfrm>
            <a:off x="3977514" y="1371790"/>
            <a:ext cx="2541204" cy="2494845"/>
            <a:chOff x="3108961" y="1523999"/>
            <a:chExt cx="2541204" cy="2494845"/>
          </a:xfrm>
        </p:grpSpPr>
        <p:sp>
          <p:nvSpPr>
            <p:cNvPr id="27" name="Rounded Rectangle 46">
              <a:extLst>
                <a:ext uri="{FF2B5EF4-FFF2-40B4-BE49-F238E27FC236}">
                  <a16:creationId xmlns:a16="http://schemas.microsoft.com/office/drawing/2014/main" id="{BEDE6E84-DF37-474F-B5CA-524D6FACE511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ounded Rectangle 44">
              <a:extLst>
                <a:ext uri="{FF2B5EF4-FFF2-40B4-BE49-F238E27FC236}">
                  <a16:creationId xmlns:a16="http://schemas.microsoft.com/office/drawing/2014/main" id="{06DFAAAE-6F7C-40DB-853E-461F3B0DB9EE}"/>
                </a:ext>
              </a:extLst>
            </p:cNvPr>
            <p:cNvSpPr/>
            <p:nvPr/>
          </p:nvSpPr>
          <p:spPr>
            <a:xfrm>
              <a:off x="4738107" y="3429000"/>
              <a:ext cx="912058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499B27-118F-418F-9D2A-B76FBF5D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1567F-777B-4A09-BCEF-B755BB5A49EE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BFED1930-850C-4F92-AC1E-D837C7685940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Rounded Rectangle 63">
              <a:extLst>
                <a:ext uri="{FF2B5EF4-FFF2-40B4-BE49-F238E27FC236}">
                  <a16:creationId xmlns:a16="http://schemas.microsoft.com/office/drawing/2014/main" id="{D8BB4541-3463-49FF-A64E-E044BB3CAC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7CD904-3020-4AA3-9298-423BC0E4BC1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F3C3EA6-FA1E-4CF9-B87A-597F8387049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3041A69-B4DC-475F-8759-46A34922B5C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017C932-E0FF-4958-B06C-C1FD09FA9B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581A94F5-A203-4815-B487-A4D1679F95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E9E6283-7851-49A1-AC50-42E41D6B64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FE045563-E560-4687-B87E-7DBCC4B24B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3E12035-514B-49FD-90BA-5F22DD88261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B78C695-001B-4DC6-BD2C-B3C45D993FA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9D76ED7E-653A-4E83-B1B9-BF4958090D2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27C4925-2E78-45C8-9D85-E5B5825B1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E97C5F3A-0725-42B8-936A-85308D07C0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DC37DBD6-502A-4674-B62D-20AA9406DF25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EF820DB9-A641-47EC-B3E5-FDCA0DAB1D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85B80307-03AD-48CC-9C8F-0585C4835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0AA5C59-CD6F-40AC-91B8-29C2A471956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06A5E5F-8828-439D-99AA-6D2D9DAE7EA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A9EF796-FD35-4250-BD34-9B6E944EC10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4BDE61D-A3D7-49CA-A7FD-08C4FD75A2F9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C3906E9-1ECD-4F7F-843B-E0B3C875404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9234F51-FE60-43CB-BF69-D31C72B531AE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14893DE-B206-41F2-9788-146D5E2DB2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53CE86D-328C-4BCB-8F07-9827A60BA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FB82244-F008-44D6-87DD-42BB9D1B458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7005AF9-9497-4D0A-BAA5-18EBB314C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28DEFBE1-15C6-48F0-816F-1952BE5D8A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ACCFE63-0778-4E37-A49F-8248958684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48030EF-94B2-4736-84F5-5352ADE6A2C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93964CA8-8AA6-4526-8F1B-1CD69E5CD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94633101-D31E-4615-94EB-06B03EFFE2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E5498663-A7D3-471D-8A18-1B3A6F4C7795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221C760-7CD1-4E9D-B8C0-E7CEDACCBA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1638526-ACA5-4F2B-811C-3BF9FB4031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8E1722A-8DE8-436F-B2F5-9F404C495E0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169F5EB-268A-4B3F-93AA-69845427A3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8540326-0EDF-4457-B1C9-D50AA78C18F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0BB95F-7C80-4443-BC70-AB40A79D077A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EB0A1FC4-6C6D-4AFB-BF5E-8EDE51324CD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988A0AD-93EE-4177-8D6D-CCE07707DCD6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B14537D-1BD6-4828-8BD0-C1DA74746E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3C1642A8-1B77-4FD8-A7CF-E09D8C51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4F58D44-2BA6-44CA-8CCE-C9EA574EDD6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C3370F71-3FEB-414A-91E6-AF66AC2085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00031747-0252-41C5-B6E1-91A5352317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C285195-8EAB-49D2-A826-77E42CE5C17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9B7C430-4B1C-4B05-8B22-45896D14164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B66C705-43E7-4342-A3B1-38096A758D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3D8002D-5DDF-461C-A219-ABD6770392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7D71F8E-7590-4A98-A15F-2279D544255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98057A-FE97-48F5-AF42-943E396ADA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628F973-60D1-4D97-BF35-33758FE1B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2DA367E-4FEF-4AF8-9377-0F2B7B38F98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006CC47-961F-4E23-BDCA-05C4D739159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38BC65-6438-4439-9D7B-412649EEF91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C381E2-4D40-4AA7-BFD9-7410D5648F3D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44AF5C5-19C2-4224-8064-FDF70458C2D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4BB716E-C0BC-41D2-9BED-D15727FB2093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E11855E-24A4-41C8-A383-F0BE20DB34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17AF0F-34F9-468A-9793-768EB236B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A3D146F-B8E7-437B-9A19-4BD603A0FBA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40BEE01C-51D4-46F0-9FD1-7EA7ECE06F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E614EA37-6E36-456F-8623-8A07F0C2FB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49D8BF3-A5F5-46B7-8BFA-A3A85CC5C1C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02C128A-00EA-4001-89FA-66F14581E5D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11281E-1E2D-408B-B791-2B8F4267CD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A5E44F8-144C-45FD-AA87-E8CA734A64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3C48A210-4AE1-4574-A690-F0C22630070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764EC12-F32D-40FA-9EC9-DD1BADA56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EC54A852-EE97-414B-BEB4-A62CFCBBA7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5D1000E-E354-496C-9A5C-C22B69D5E99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97BF21D-1BA2-4F43-A3C6-EA38A10DCC3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9F2F5C76-4F87-4899-A425-6300F8B1CBB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64CE253-99C0-4FF6-90C4-F70C1AD03C49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19693D9-2E9A-4694-B9D9-261A7807AC5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BAAE654-7A1B-4999-B96F-B1781E02782B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A0468004-0A5A-42D7-B9A4-6FD2EF134D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87BCABD-8B31-478B-B63E-8023A96842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B7C36EC-D371-4B70-BDB3-7167628720D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254059E6-F825-4F71-9EE3-56570559EF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351F46F-D83C-413B-9429-BD3E586810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3EBCED-03C6-412D-BE3C-515B23F754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A223CE-B0BD-403F-B83F-B6BDFEFD783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73E6D26A-DA66-4D35-850D-4D16169842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CE4C86B4-BF7C-4175-96E9-4462F7E477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81805EC3-4FEC-44B8-ABF6-17754851A44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6035F2FE-B503-4442-BD1F-987FF1B480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FDDF47A-F6E1-4009-A7B8-F71E5F83AF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C55B7D9-674E-47A8-B24A-55CB50B3BBC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623D210-F437-46AD-9743-026091C022C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7285D0B-D838-4A9F-A02C-FF717CA1E47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81E513-9A86-41DD-AB2D-86D303AF094C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6FB7F7-A7D3-4A53-90DE-2A71A23BAA9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F5DBC78-F2A7-4E9B-A811-4388F7D11086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D4F9BAE-1514-4649-9E0D-B415409267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330AE969-38E7-4F71-B24A-177CA123B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AB010056-8872-4664-AC9E-9009E13B081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1C27F587-64AA-4D09-A915-AD89D44C55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23C179F-BC5F-4E20-8BD8-B6BAB2D51B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5D32A65-45EA-4915-8208-73B79A102C4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F9C5200-C038-4ED5-83C0-35B7A47DBC84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5098EF-03F0-4B91-B333-90300F5440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939CB15-365E-4013-9052-E2C128B639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FEE9F271-2689-47EB-9E79-68971932816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EFFCA84-1739-4931-B816-3AD5E35472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FB30C36-C36F-4BE6-A0A1-6995FAB69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145C10-F10D-4BDE-8164-1D49F5EE2E3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7B91E32-F5E2-4298-A846-4129C84347A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4758C5D-A79A-4EA0-849F-EF16AB54F42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358CD4-FE0D-48B3-A4B9-FB1749F0FC67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BFD8130-B3AC-4F7B-B5A3-94ED0AAB4E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549B857-ED72-44B7-8296-A0F1EFD266B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2FA606FF-EF35-4B23-A07A-4F9CD3051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07C8D00-EDCB-4737-AF10-32D6F6737E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DE50969-6F00-4881-9606-6EBB9FA3E0F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195FDD9-A0EB-4796-B4DA-017C9B4651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E3733797-756E-47B1-B5DA-BBC05E6E7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E49F77A-667B-4370-A120-4D8A58F649F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05C7F1F-F572-4280-B4BA-D808546232A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31F6D85-F01A-4B11-856A-69F144B7D3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7A919-F3DB-4F6D-B3A9-028AE6A2B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22EFF76-F0AA-4068-AD1C-020694E02B9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48FB900-FE93-48E5-9D72-67A78A5D75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44AF5A0-5B26-494E-933D-C0545C0AE7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4602FF-FE1A-4B4F-8597-EE1EF200196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D1F0B4-4E76-4523-9453-E8644560FD9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0B2709B-758B-4188-88CF-19E7326FB02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823E20-04AD-40EA-92FE-08CEC93AAAED}"/>
              </a:ext>
            </a:extLst>
          </p:cNvPr>
          <p:cNvGrpSpPr/>
          <p:nvPr/>
        </p:nvGrpSpPr>
        <p:grpSpPr>
          <a:xfrm>
            <a:off x="2199813" y="4092669"/>
            <a:ext cx="7600991" cy="2409818"/>
            <a:chOff x="2210445" y="4109084"/>
            <a:chExt cx="7600991" cy="2409818"/>
          </a:xfrm>
        </p:grpSpPr>
        <p:sp>
          <p:nvSpPr>
            <p:cNvPr id="160" name="Rounded Rectangle 287">
              <a:extLst>
                <a:ext uri="{FF2B5EF4-FFF2-40B4-BE49-F238E27FC236}">
                  <a16:creationId xmlns:a16="http://schemas.microsoft.com/office/drawing/2014/main" id="{47F16906-31D3-4768-AA0C-A7E336F216A8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1" name="Rounded Rectangle 288">
              <a:extLst>
                <a:ext uri="{FF2B5EF4-FFF2-40B4-BE49-F238E27FC236}">
                  <a16:creationId xmlns:a16="http://schemas.microsoft.com/office/drawing/2014/main" id="{364F271A-5C14-43A2-A1E8-F4D945366CB2}"/>
                </a:ext>
              </a:extLst>
            </p:cNvPr>
            <p:cNvSpPr/>
            <p:nvPr/>
          </p:nvSpPr>
          <p:spPr>
            <a:xfrm>
              <a:off x="8840116" y="5870074"/>
              <a:ext cx="97132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6230ECA-38CA-4AC5-B0EF-8514365D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1BFD7F8-FF00-4275-8757-1E1BE30E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CDEFD13-1151-409D-858C-9B0652A0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1445463-ECD3-4F8F-973A-798BFC15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19AFD219-22B9-4086-933A-5845ABAE0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70" name="Rectangle 169"/>
          <p:cNvSpPr/>
          <p:nvPr/>
        </p:nvSpPr>
        <p:spPr>
          <a:xfrm>
            <a:off x="5430236" y="3321934"/>
            <a:ext cx="1105513" cy="54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/>
              <a:t>  ?</a:t>
            </a:r>
            <a:endParaRPr lang="en-VN" sz="2800" dirty="0"/>
          </a:p>
        </p:txBody>
      </p:sp>
      <p:sp>
        <p:nvSpPr>
          <p:cNvPr id="171" name="Rectangle 170"/>
          <p:cNvSpPr/>
          <p:nvPr/>
        </p:nvSpPr>
        <p:spPr>
          <a:xfrm>
            <a:off x="8952361" y="3294162"/>
            <a:ext cx="1105513" cy="54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/>
              <a:t>?</a:t>
            </a:r>
            <a:endParaRPr lang="en-VN" sz="2800" dirty="0"/>
          </a:p>
        </p:txBody>
      </p:sp>
      <p:sp>
        <p:nvSpPr>
          <p:cNvPr id="172" name="Rectangle 171"/>
          <p:cNvSpPr/>
          <p:nvPr/>
        </p:nvSpPr>
        <p:spPr>
          <a:xfrm>
            <a:off x="8695291" y="5917721"/>
            <a:ext cx="1105513" cy="54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/>
              <a:t> ?</a:t>
            </a:r>
            <a:endParaRPr lang="en-VN" sz="2800" dirty="0"/>
          </a:p>
        </p:txBody>
      </p:sp>
      <p:sp>
        <p:nvSpPr>
          <p:cNvPr id="2" name="Rectangle 1"/>
          <p:cNvSpPr/>
          <p:nvPr/>
        </p:nvSpPr>
        <p:spPr>
          <a:xfrm>
            <a:off x="5629623" y="3333138"/>
            <a:ext cx="825660" cy="500223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9188255" y="3332919"/>
            <a:ext cx="644502" cy="500223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8879748" y="5922091"/>
            <a:ext cx="841421" cy="500223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500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1722267" y="1065320"/>
            <a:ext cx="701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170" grpId="0"/>
      <p:bldP spid="171" grpId="0"/>
      <p:bldP spid="172" grpId="0"/>
      <p:bldP spid="2" grpId="0" animBg="1"/>
      <p:bldP spid="173" grpId="0" animBg="1"/>
      <p:bldP spid="1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94337-9A5F-4283-A1F8-72919D1B72A7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FA0F2F-A850-41D7-A78D-8F0E3BC06D2E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5" name="Rounded Rectangle 131">
                <a:extLst>
                  <a:ext uri="{FF2B5EF4-FFF2-40B4-BE49-F238E27FC236}">
                    <a16:creationId xmlns:a16="http://schemas.microsoft.com/office/drawing/2014/main" id="{9E2F657A-F068-4AD8-BDA1-D850C135E5E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ounded Rectangle 132">
                <a:extLst>
                  <a:ext uri="{FF2B5EF4-FFF2-40B4-BE49-F238E27FC236}">
                    <a16:creationId xmlns:a16="http://schemas.microsoft.com/office/drawing/2014/main" id="{5E21F364-EAAE-4814-B29C-1DBA2316292D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6ADB77-5A79-434B-A080-11EB3F8E0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E3B990-306B-4E05-BFFC-4229DE0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E3A0C9F-4F9E-4510-A21D-F2BF1AB1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67AF3EF-67B9-457F-A14B-3D1F00082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16995CC-3EA8-46DE-ADB0-F093FC080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05895F-9258-45F8-8FB6-C7A0710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6FBBD-2694-4E6D-8D91-02E2366DF2A3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5213E65E-732B-4784-8B97-692C4A42F0A4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03EBD85C-3447-47E0-A351-93CF980D9090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AC906D-B7C0-434C-BE97-63A5E8ECF9AD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E20DC86-ADB7-46EB-928B-87990C723A8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9E2E0178-91AF-4508-9E77-2DA12E4F4856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75535B5C-54C0-4BAC-BAC2-85AC1F881A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9BB05278-B3B0-4F75-90CA-59062A80CA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417D9AC7-AAC9-4C3E-A6C2-8F04D5D34916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DB45B5A2-F05A-492F-A3F1-7DC81B8EE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81739C35-0A5E-4CA9-A893-1C5994DC5E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91BB0CD6-AF98-4C04-8213-2D5D7136C0C0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C2F5AD5-7DDD-482F-A521-55A05B4311D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E276D1B-A1FA-4C4F-B835-9458913DAF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51CAA4-065E-456A-B075-97CBDC1B4B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BB59573B-B806-4136-9298-A89E5B060950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936CA581-0326-48A6-B3E4-909392B275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6BE3DEE-3619-49C6-ACE3-D0DD3D1345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FF83731-D137-48E5-B65C-BE0A6D620A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E86AF2C-3464-486A-88F2-44F4FAE4DE2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2686207-43BF-4F85-ABB0-B7CEFE3DB21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80FF37-D818-4E69-BFF4-5964673DCA6A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12B07A5-1D0F-43DD-B675-D7671603B341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F7729F3-F57F-4B55-B6CC-F315D41761DE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1707867A-2145-4838-9ECA-DE2E2D4016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E4559249-A0D0-4F14-86F3-6B942E976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FDBF3780-E03B-4F63-964F-9048EC04904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178D364-CD46-43AD-A153-0AA7A74C5E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E49B1B7F-1B6B-4618-96FF-BA9B2CB4E3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5CBE1E04-9E96-438C-A993-F42AE19622B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1D717530-161D-4700-B331-D8CE68DF87B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12059B0A-8ABF-4A9F-B51E-7AFB1DA23A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251F4F10-0B3E-403F-9B64-277E1BF58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A332EC4-D91D-4225-8349-8900A5BAE0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9C400271-7624-47DE-9C32-10D623EDCC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7268AF0E-9B34-4DBB-B819-782BF981A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33C57EDE-F37F-4DD2-AD50-3495349FF15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2B6878E-3E37-4522-8CD5-7CB9FB60533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3C905A4-AA36-4E7F-BB56-5FF351A7C0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CBDAF28-7C43-4785-AEFE-01735DA2902B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30250F9-C608-4F4B-9B8A-DF7A81F5E6B9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63F890D-48E0-4441-B2E7-AC1E9E9F4193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8E19836D-CF28-4B6B-BFA6-CBD6F582E3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5B6E0A2F-22AE-415B-895C-A5B690E5D8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695BEA5B-8369-4501-BE21-4A9F5FF09245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AA6EFFC-BB1B-4D52-8F8C-D9562CEF75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000012B9-AE42-4497-96DA-E68FB22B6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9CF2F483-81A2-4BE9-90FB-0ED0C884F34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4B83CBD-BA66-4A50-9958-7BEF549971A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FFDA8CB3-37E7-44BC-B7D2-493508C04A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C0CB848A-D859-402F-BECF-21535E3AC3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CEBD333-61D1-4A09-82B5-598B60F8E63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9BC69F09-D8D7-4AD4-8BE9-FB40872E10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C22B8F2E-203F-4A9F-976A-7E367973F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84BEBC52-E392-4E2A-B8B0-1E3ABC4C18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D3E182CA-3A42-4EA4-A524-F1FA0921101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0B128E38-33BD-4263-9313-C52EF2C0606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D0ABE9-55EB-41AF-B1CB-D3A22966A3A4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14DE113-135D-4219-A470-25C8D84E22D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DFF8F457-DDD0-4224-8425-2D2DA4271AB9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A23A28A6-9BB7-40DC-ADD6-BEE4F003A0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172473AA-0C59-4102-ABEA-D5B046A09E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2D2FE253-E14F-49C8-AB95-67E47BE2DE34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37B772C5-19A2-46B7-9ADF-57BF5A8F71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6DB4DBD-1DDE-452B-AA05-60089178C1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1F789E85-04C2-44A2-872F-74CBB143A85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15A714-BFA1-4E5A-9BF0-8216F2E5FA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36AE4C3-EFE2-442B-A416-7C57D4E48C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BBE91FAD-FD1F-40DA-A48B-A027C87E60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BAEF5E8-7F62-4398-9942-91CDE184AB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9E1962FB-B11E-4E83-944D-33D8D83BE5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F684A51A-512A-435C-B6E7-CC8655393C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4B384401-17AA-435A-9142-A13F28B880C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1F1D5297-3ED2-4717-B375-A88180DF39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FBF7C2B-76C0-4EB4-BCC2-0A99BADB147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E13F769-758A-4B55-8B3D-691F858917E6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651FF84-608C-4846-96DC-A85D83A3478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ADBEAAEB-23B5-45BF-8A56-E8D14A38304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A9F69BF0-D792-40FB-8026-865C70E55B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EF3E2DD-961E-45A6-84CB-84943E17F9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4019186-2DDD-4C87-B099-7C67BA7C4FAC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ADFBF22-27FE-4694-AC3F-13CC946EF7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C97FF44-B03B-476F-B38A-CB16B083FD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5B33D7D-FCC6-4B76-95BB-701029EDEDD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41AD98FE-EA5D-4B87-9EAC-F343234D47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0D83F8D4-4D7D-4F05-99C3-1BE7388D40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22ED8FE3-1ACB-4495-9A5F-E0672269D3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A4907EFB-9510-470F-A9FD-2B9EF6134F92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1808070-8C7B-48DB-B020-89D3037D87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793A21B2-485F-4642-9D7C-D44BCFF2BE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975B8CF-BE84-4351-BF38-F3249A1D80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884F36-8E7D-4231-99A9-52F2DF5F66B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499111-00E2-4C86-8D74-DAE211E14E0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DCB063-80AA-4A62-9AC2-6560D665046A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2503CED-BF00-46B5-AA43-59BC9FAB40F7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D4D85BC8-8D4A-4E76-9DF4-0FF6EA3CCB11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40A00C-6BC9-41BC-AA5D-8092368549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CC351FA-5673-4959-A0EA-7F0C00E91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6AE84E9B-DE50-4C36-8128-324E5E3818FC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715927-2372-473D-8DE7-49D4E204F5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15DFCEA-D580-4475-AB3D-DA91193F7E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85538DB-A15A-424F-92DA-81DC74EF82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20A244D-4FA7-4B3E-A9EF-91F45F63F20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8628EFE-207C-41C3-A5B4-98E4FBF4A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1B8BEC61-FBAD-427B-A7F2-A4BD12CAF1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5A75894-B2A6-40CD-9054-792ED4EFDAC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E75353B5-0879-416C-9222-1884FCD05C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50D9094-2CEF-4710-A159-F5A6986CB0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DD5D7FC-983D-437A-B9B9-8E548EDA5B6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7EC478B-5A2D-461C-805C-A97762054F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D217BA1-702C-41A6-8B39-A544BF05DF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FE6FC5-B210-4B50-9EF9-C52A1A415DE6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065685B-F2B8-468E-9921-AFDCB168319D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48F4DC1B-C3C0-4C85-80A5-778E1B34198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23C3016A-20D1-43F8-BE9D-2DE133425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B822FAFE-0CAA-4662-9A09-6F7DC7603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143E7A2-067A-41F8-A364-AB45398A4406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2C7CFCAF-5E94-4317-84E5-F3321CB149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C87811B-D104-4E74-A7C5-E671FE7E0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1A04980-F8A3-4FF9-949F-D07801D757E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23E9D89-0B51-48FD-A43F-5095E62505B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44D9C82-AC5F-47D5-8D7C-E954D1CD14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679905B-9B94-4633-AEA3-55BBBC504A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FD2D729A-FFBC-4795-8727-0CFC45BFBB1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43B399F3-D98A-4D33-8745-3334D2D0D91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A67F6BC-B86D-42FE-BED2-E6392A6F1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7DE7962-12AA-42B4-9E0D-11D100C1C86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906B76-35AE-49C2-BBF4-B494A08AB2F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C207D52-90F2-41A1-8F2A-0A004829CF8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55C60-1A2F-46E6-9C3F-224AF8C533DF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484FFD-3C1B-4E5C-B923-3043EF9FAAE0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BA695D6-5A0D-4087-80C3-4856DCB92BD6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BFB0C09-5C1D-45C8-87BD-AFA7EED6BD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A3264D56-11F3-430D-AFA8-FB0885B94A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2BF17BC-4446-457D-8F4D-C346EE4D74A1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EDB6D33-A510-44EB-AA62-B01BD8949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611A95B-10A3-42D2-820E-8A4DA21E72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98CBF4D-4DAD-44A3-B0A2-B2319D3B8D6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6A2AAB1-792E-467B-9D81-195931F2AF6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E522BE4-73F9-46D1-BB1E-816EA3CD90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40604E2-B9ED-4A23-8DB5-FC6697121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4E97FAE-2DA4-4B13-9646-ED13B1E8A5C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B70E5989-3765-47CE-9C93-A55B125EAF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77ABEE5-2546-4B1A-85B8-46725BE1C9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7D2DEF7-E8DC-4C78-8089-DD8DC66493E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28DA649-D222-4280-B176-D634BE521CC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87EFB9-C702-40D6-A2FF-057D12335F3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CE9C569-3C22-425C-9689-D94EDB76D2D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098728D-0A76-4CD1-A57E-F2EA57371000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C7C0DC3-E995-4B93-B264-227A6180D7D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77C6A77-3A57-459E-9421-0D96F70D00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E44CD63-E399-4A5B-B015-DA5C9CE1A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336FE12-FA3A-4CD0-9758-8A9448C7EB05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EB38D3CE-9167-4694-A0A9-9D50D9532D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D9BC2B0-1BE0-4469-B85F-1E31D273C9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C000A5F-C589-45D5-A4A6-304D8240279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1B6A693-D7D1-4256-A7E4-D0707A4CB87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043C764-4262-4778-91FE-BD34E3F4D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AAE7C3F-4BAD-4F66-8E78-C593CA481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5799C26-D936-4ACD-8120-F3B65F21C05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BC17F94B-F6F5-4390-A583-4EA24882D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E22FC23-8B98-463D-B91D-FB3224762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5D06419-48AD-4446-AA45-D1E0C942FF1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93887D1-68E8-4543-8FA4-FDC3E350BBA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32E830E-BF3C-4C27-95BA-8C5247CA354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C0C8F30-9AB0-4912-87CB-F18BA674962D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90" name="Rounded Rectangle 180">
              <a:extLst>
                <a:ext uri="{FF2B5EF4-FFF2-40B4-BE49-F238E27FC236}">
                  <a16:creationId xmlns:a16="http://schemas.microsoft.com/office/drawing/2014/main" id="{670C0AC2-C1BA-4FF3-A87A-829DB68ED4DD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1" name="Rounded Rectangle 181">
              <a:extLst>
                <a:ext uri="{FF2B5EF4-FFF2-40B4-BE49-F238E27FC236}">
                  <a16:creationId xmlns:a16="http://schemas.microsoft.com/office/drawing/2014/main" id="{CA768A57-BF30-4922-8A7E-9E875E47A323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CD69D90C-2B50-425C-BB00-AF709403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05143E91-4AE8-41BE-9F98-1915553E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89DDE2C-16C5-4226-BE9B-307B6158DA0F}"/>
              </a:ext>
            </a:extLst>
          </p:cNvPr>
          <p:cNvSpPr/>
          <p:nvPr/>
        </p:nvSpPr>
        <p:spPr>
          <a:xfrm>
            <a:off x="3528058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D632941-4A35-4762-A364-058FCD87A87D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b="1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545CA8C-D83D-40A9-8CE4-4F51329BAF40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b="1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5" y="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6" y="219249"/>
            <a:ext cx="2325467" cy="1162735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832CBB7-DCDF-41D6-9431-53CE263C887C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199" name="Rounded Rectangle 4">
              <a:extLst>
                <a:ext uri="{FF2B5EF4-FFF2-40B4-BE49-F238E27FC236}">
                  <a16:creationId xmlns:a16="http://schemas.microsoft.com/office/drawing/2014/main" id="{A2D4B933-CE2D-4873-985F-8D00480AC83B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0" name="Rounded Rectangle 5">
              <a:extLst>
                <a:ext uri="{FF2B5EF4-FFF2-40B4-BE49-F238E27FC236}">
                  <a16:creationId xmlns:a16="http://schemas.microsoft.com/office/drawing/2014/main" id="{9CAC9262-362F-4DD9-B932-0A36D9AD5F59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7C565E1A-9E52-4C6E-A895-84383362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2C220857-643D-4C56-8286-E5825AD39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93D26448-C4A0-4FCA-BCC7-0CDD29F1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C20C494C-FD1E-476B-A89E-7F73F7CA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55796CDB-5DCA-42AA-81CA-618A6810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ECEF641B-8D7D-431D-AC66-FD1320C5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BB4F6EEE-D06C-4495-AFCC-9FF7ACC8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0B42BA2D-DD73-4636-8E31-21183751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8D930512-2194-48A4-BEFA-F29BF7E4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7270F485-FDF2-4758-AE09-E10EE302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500F87C-FC22-489F-A546-5F203DEB989B}"/>
              </a:ext>
            </a:extLst>
          </p:cNvPr>
          <p:cNvSpPr/>
          <p:nvPr/>
        </p:nvSpPr>
        <p:spPr>
          <a:xfrm>
            <a:off x="9813748" y="451088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b="1" dirty="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05322" y="2245815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9"/>
          <p:cNvGrpSpPr/>
          <p:nvPr/>
        </p:nvGrpSpPr>
        <p:grpSpPr>
          <a:xfrm>
            <a:off x="0" y="121024"/>
            <a:ext cx="12192000" cy="6602506"/>
            <a:chOff x="134471" y="121024"/>
            <a:chExt cx="11944115" cy="6602506"/>
          </a:xfrm>
        </p:grpSpPr>
        <p:cxnSp>
          <p:nvCxnSpPr>
            <p:cNvPr id="254" name="Google Shape;254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" name="Google Shape;255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" name="Google Shape;256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" name="Google Shape;257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58" name="Google Shape;258;p9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8939206" y="193124"/>
            <a:ext cx="2047960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9288470" y="524666"/>
            <a:ext cx="1661796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-2" y="2878201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94786" y="1570251"/>
            <a:ext cx="2681339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9"/>
          <p:cNvGrpSpPr/>
          <p:nvPr/>
        </p:nvGrpSpPr>
        <p:grpSpPr>
          <a:xfrm>
            <a:off x="-1" y="4352544"/>
            <a:ext cx="12192000" cy="2505456"/>
            <a:chOff x="-91440" y="4352544"/>
            <a:chExt cx="12283440" cy="2505456"/>
          </a:xfrm>
        </p:grpSpPr>
        <p:pic>
          <p:nvPicPr>
            <p:cNvPr id="263" name="Google Shape;263;p9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9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" name="Google Shape;2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4066">
            <a:off x="1675425" y="471817"/>
            <a:ext cx="1524347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9"/>
          <p:cNvSpPr txBox="1"/>
          <p:nvPr/>
        </p:nvSpPr>
        <p:spPr>
          <a:xfrm>
            <a:off x="2472737" y="1664284"/>
            <a:ext cx="75255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Tạm biệt và hẹn gặp lại các con vào những tiết học sau!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1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x 8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7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x 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+ 15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 + 32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9354" y="660841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 – 26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0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689" y="3189924"/>
            <a:ext cx="5573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212</Words>
  <Application>Microsoft Office PowerPoint</Application>
  <PresentationFormat>Widescreen</PresentationFormat>
  <Paragraphs>86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等线</vt:lpstr>
      <vt:lpstr>微软雅黑</vt:lpstr>
      <vt:lpstr>Arial</vt:lpstr>
      <vt:lpstr>Arial-Rounded</vt:lpstr>
      <vt:lpstr>Calibri</vt:lpstr>
      <vt:lpstr>Times New Roman</vt:lpstr>
      <vt:lpstr>UTM Cookies</vt:lpstr>
      <vt:lpstr>仓耳羽辰体-谷力 W05</vt:lpstr>
      <vt:lpstr>字魂59号-创粗黑</vt:lpstr>
      <vt:lpstr>Office Theme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3_Office 主题​​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67</cp:revision>
  <dcterms:created xsi:type="dcterms:W3CDTF">2021-07-20T01:55:21Z</dcterms:created>
  <dcterms:modified xsi:type="dcterms:W3CDTF">2024-01-16T05:38:04Z</dcterms:modified>
</cp:coreProperties>
</file>