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9" r:id="rId3"/>
    <p:sldMasterId id="2147483721" r:id="rId4"/>
    <p:sldMasterId id="2147483752" r:id="rId5"/>
    <p:sldMasterId id="2147483781" r:id="rId6"/>
    <p:sldMasterId id="2147483787" r:id="rId7"/>
    <p:sldMasterId id="2147483799" r:id="rId8"/>
  </p:sldMasterIdLst>
  <p:notesMasterIdLst>
    <p:notesMasterId r:id="rId24"/>
  </p:notesMasterIdLst>
  <p:sldIdLst>
    <p:sldId id="260" r:id="rId9"/>
    <p:sldId id="265" r:id="rId10"/>
    <p:sldId id="305" r:id="rId11"/>
    <p:sldId id="2007577109" r:id="rId12"/>
    <p:sldId id="2007577086" r:id="rId13"/>
    <p:sldId id="259" r:id="rId14"/>
    <p:sldId id="278" r:id="rId15"/>
    <p:sldId id="2007577163" r:id="rId16"/>
    <p:sldId id="2007577161" r:id="rId17"/>
    <p:sldId id="2007577162" r:id="rId18"/>
    <p:sldId id="11088423" r:id="rId19"/>
    <p:sldId id="2007577127" r:id="rId20"/>
    <p:sldId id="2007577128" r:id="rId21"/>
    <p:sldId id="288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C2272-FFA1-4360-A87A-81A596391D97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97A80-5530-446D-87F4-C7FBE6D9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5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1CF15-CB99-4184-87C0-DFB2B7B2FC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94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5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8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1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0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9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7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8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59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8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8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53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3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13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1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87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064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5493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105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280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092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61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15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235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561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06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708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743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61093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50515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55694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5860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99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1693512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73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2624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778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591103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57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98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138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1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996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54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54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7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82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8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0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65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09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4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5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15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54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90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557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3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69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6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81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93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6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8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1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9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0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4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1850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3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39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"/>
                <a:ea typeface="字魂70号-灵悦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"/>
                <a:ea typeface="字魂70号-灵悦黑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74BF11-7AEB-C6A3-A231-72AB6EC9FDC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995" y="0"/>
            <a:ext cx="1663622" cy="16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25A95-63DA-4970-BBCB-2542E4B6A471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E934B-B6D3-407C-B72E-3D8B5D45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90D24E5-E97B-4950-AC66-19E7C166B26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5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53.xml"/><Relationship Id="rId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43.PNG"/><Relationship Id="rId20" Type="http://schemas.openxmlformats.org/officeDocument/2006/relationships/image" Target="../media/image33.sv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8.jpeg"/><Relationship Id="rId19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18" Type="http://schemas.openxmlformats.org/officeDocument/2006/relationships/image" Target="../media/image33.sv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47.PNG"/><Relationship Id="rId20" Type="http://schemas.openxmlformats.org/officeDocument/2006/relationships/image" Target="../media/image31.svg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11" Type="http://schemas.openxmlformats.org/officeDocument/2006/relationships/image" Target="../media/image38.jpeg"/><Relationship Id="rId5" Type="http://schemas.openxmlformats.org/officeDocument/2006/relationships/image" Target="../media/image39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30.png"/><Relationship Id="rId4" Type="http://schemas.openxmlformats.org/officeDocument/2006/relationships/image" Target="../media/image44.jpeg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png"/><Relationship Id="rId18" Type="http://schemas.openxmlformats.org/officeDocument/2006/relationships/image" Target="../media/image33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1.svg"/><Relationship Id="rId1" Type="http://schemas.microsoft.com/office/2007/relationships/media" Target="../media/media1.wav"/><Relationship Id="rId6" Type="http://schemas.microsoft.com/office/2007/relationships/hdphoto" Target="../media/hdphoto6.wdp"/><Relationship Id="rId11" Type="http://schemas.openxmlformats.org/officeDocument/2006/relationships/image" Target="../media/image40.png"/><Relationship Id="rId5" Type="http://schemas.openxmlformats.org/officeDocument/2006/relationships/image" Target="../media/image49.png"/><Relationship Id="rId1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48.jpeg"/><Relationship Id="rId9" Type="http://schemas.microsoft.com/office/2007/relationships/hdphoto" Target="../media/hdphoto3.wdp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53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53.xml"/><Relationship Id="rId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5706" y="284875"/>
            <a:ext cx="6965494" cy="58477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….</a:t>
            </a:r>
            <a:endParaRPr kumimoji="0" lang="zh-CN" altLang="en-US" sz="3200" b="0" i="0" u="none" strike="noStrike" kern="1200" cap="none" spc="225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7号-萌趣果冻体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784" y="1000010"/>
            <a:ext cx="1822862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5808B6-C186-9965-C708-C75CB4A3B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916" y="1723979"/>
            <a:ext cx="5236918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40920-95CE-865F-4046-678F03CF1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976" y="2486025"/>
            <a:ext cx="8065024" cy="25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video-2685404796415004">
            <a:hlinkClick r:id="" action="ppaction://media"/>
            <a:extLst>
              <a:ext uri="{FF2B5EF4-FFF2-40B4-BE49-F238E27FC236}">
                <a16:creationId xmlns:a16="http://schemas.microsoft.com/office/drawing/2014/main" id="{516FEA76-BFF1-556E-90B1-B5840E28A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209" y="85650"/>
            <a:ext cx="9763995" cy="610249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67AD3BD6-5ADE-19B5-5015-06AE7B3B1F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5953" y="3550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3174612"/>
            <a:chOff x="5364117" y="2359414"/>
            <a:chExt cx="6697805" cy="317461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2443990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Anh trai em bị đứt tay trong khi bố mẹ đều vắng nhà, em có thể gọi điện cho bố mẹ hoặc nhờ bác hàng xóm bên cạnh nhà,…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EE9DA5-F001-4746-8694-C3CBF1853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12" y="2495550"/>
            <a:ext cx="4881563" cy="1836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55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3174612"/>
            <a:chOff x="5364117" y="2359414"/>
            <a:chExt cx="6697805" cy="317461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2443990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Áo đồng phục của em bị rách, em có thể nhờ bà, mẹ hoặc chị khâu 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66D2C38-B578-4348-899E-5508A6B75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" y="2407526"/>
            <a:ext cx="5042535" cy="2154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63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781675" y="1743074"/>
            <a:ext cx="6127847" cy="2724151"/>
            <a:chOff x="5364117" y="2359414"/>
            <a:chExt cx="6697805" cy="2819687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2089065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người lạ gõ cửa khi ở nhà 1 mình, em không nên mở cửa, hãy gọi điện cho bố mẹ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CF27EE-794F-4714-A591-A1B7ED423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" y="1890981"/>
            <a:ext cx="5225776" cy="2080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333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5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5275" y="-215265"/>
            <a:ext cx="11791950" cy="7406640"/>
            <a:chOff x="697777" y="299085"/>
            <a:chExt cx="9727106" cy="6558915"/>
          </a:xfrm>
        </p:grpSpPr>
        <p:grpSp>
          <p:nvGrpSpPr>
            <p:cNvPr id="3" name="Group 2"/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7" name="图片 4">
                  <a:extLst>
                    <a:ext uri="{FF2B5EF4-FFF2-40B4-BE49-F238E27FC236}">
                      <a16:creationId xmlns:a16="http://schemas.microsoft.com/office/drawing/2014/main" id="{18E5D8AD-E80D-4A72-9ACB-A71B8C8CF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矩形: 圆角 17">
                <a:extLst>
                  <a:ext uri="{FF2B5EF4-FFF2-40B4-BE49-F238E27FC236}">
                    <a16:creationId xmlns:a16="http://schemas.microsoft.com/office/drawing/2014/main" id="{6FF4146D-0AC4-412D-8FC7-C2FE1D7CE4CD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066925" y="2866497"/>
            <a:ext cx="8486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 err="1"/>
              <a:t>Em</a:t>
            </a:r>
            <a:r>
              <a:rPr lang="en-US" sz="3200" b="1" i="1" dirty="0"/>
              <a:t> </a:t>
            </a:r>
            <a:r>
              <a:rPr lang="en-US" sz="3200" b="1" i="1" dirty="0" err="1"/>
              <a:t>cần</a:t>
            </a:r>
            <a:r>
              <a:rPr lang="en-US" sz="3200" b="1" i="1" dirty="0"/>
              <a:t> </a:t>
            </a:r>
            <a:r>
              <a:rPr lang="en-US" sz="3200" b="1" i="1" dirty="0" err="1"/>
              <a:t>tìm</a:t>
            </a:r>
            <a:r>
              <a:rPr lang="en-US" sz="3200" b="1" i="1" dirty="0"/>
              <a:t> </a:t>
            </a:r>
            <a:r>
              <a:rPr lang="en-US" sz="3200" b="1" i="1" dirty="0" err="1"/>
              <a:t>kiếm</a:t>
            </a:r>
            <a:r>
              <a:rPr lang="en-US" sz="3200" b="1" i="1" dirty="0"/>
              <a:t> </a:t>
            </a:r>
            <a:r>
              <a:rPr lang="en-US" sz="3200" b="1" i="1" dirty="0" err="1"/>
              <a:t>sự</a:t>
            </a:r>
            <a:r>
              <a:rPr lang="en-US" sz="3200" b="1" i="1" dirty="0"/>
              <a:t> </a:t>
            </a:r>
            <a:r>
              <a:rPr lang="en-US" sz="3200" b="1" i="1" dirty="0" err="1"/>
              <a:t>hỗ</a:t>
            </a:r>
            <a:r>
              <a:rPr lang="en-US" sz="3200" b="1" i="1" dirty="0"/>
              <a:t> </a:t>
            </a:r>
            <a:r>
              <a:rPr lang="en-US" sz="3200" b="1" i="1" dirty="0" err="1"/>
              <a:t>trợ</a:t>
            </a:r>
            <a:r>
              <a:rPr lang="en-US" sz="3200" b="1" i="1" dirty="0"/>
              <a:t> </a:t>
            </a:r>
            <a:r>
              <a:rPr lang="en-US" sz="3200" b="1" i="1" dirty="0" err="1"/>
              <a:t>của</a:t>
            </a:r>
            <a:r>
              <a:rPr lang="en-US" sz="3200" b="1" i="1" dirty="0"/>
              <a:t> </a:t>
            </a:r>
            <a:r>
              <a:rPr lang="en-US" sz="3200" b="1" i="1" dirty="0" err="1"/>
              <a:t>người</a:t>
            </a:r>
            <a:r>
              <a:rPr lang="en-US" sz="3200" b="1" i="1" dirty="0"/>
              <a:t> </a:t>
            </a:r>
            <a:r>
              <a:rPr lang="en-US" sz="3200" b="1" i="1" dirty="0" err="1"/>
              <a:t>lớn</a:t>
            </a:r>
            <a:r>
              <a:rPr lang="en-US" sz="3200" b="1" i="1" dirty="0"/>
              <a:t> </a:t>
            </a:r>
            <a:r>
              <a:rPr lang="en-US" sz="3200" b="1" i="1" dirty="0" err="1"/>
              <a:t>khi</a:t>
            </a:r>
            <a:r>
              <a:rPr lang="en-US" sz="3200" b="1" i="1" dirty="0"/>
              <a:t> </a:t>
            </a:r>
            <a:r>
              <a:rPr lang="en-US" sz="3200" b="1" i="1" dirty="0" err="1"/>
              <a:t>bị</a:t>
            </a:r>
            <a:r>
              <a:rPr lang="en-US" sz="3200" b="1" i="1" dirty="0"/>
              <a:t> </a:t>
            </a:r>
            <a:r>
              <a:rPr lang="en-US" sz="3200" b="1" i="1" dirty="0" err="1"/>
              <a:t>đứt</a:t>
            </a:r>
            <a:r>
              <a:rPr lang="en-US" sz="3200" b="1" i="1" dirty="0"/>
              <a:t> </a:t>
            </a:r>
            <a:r>
              <a:rPr lang="en-US" sz="3200" b="1" i="1" dirty="0" err="1"/>
              <a:t>tay</a:t>
            </a:r>
            <a:r>
              <a:rPr lang="en-US" sz="3200" b="1" i="1" dirty="0"/>
              <a:t>, </a:t>
            </a:r>
            <a:r>
              <a:rPr lang="en-US" sz="3200" b="1" i="1" dirty="0" err="1"/>
              <a:t>khi</a:t>
            </a:r>
            <a:r>
              <a:rPr lang="en-US" sz="3200" b="1" i="1" dirty="0"/>
              <a:t> </a:t>
            </a:r>
            <a:r>
              <a:rPr lang="en-US" sz="3200" b="1" i="1" dirty="0" err="1"/>
              <a:t>áo</a:t>
            </a:r>
            <a:r>
              <a:rPr lang="en-US" sz="3200" b="1" i="1" dirty="0"/>
              <a:t> </a:t>
            </a:r>
            <a:r>
              <a:rPr lang="en-US" sz="3200" b="1" i="1" dirty="0" err="1"/>
              <a:t>đồng</a:t>
            </a:r>
            <a:r>
              <a:rPr lang="en-US" sz="3200" b="1" i="1" dirty="0"/>
              <a:t> </a:t>
            </a:r>
            <a:r>
              <a:rPr lang="en-US" sz="3200" b="1" i="1" dirty="0" err="1"/>
              <a:t>phục</a:t>
            </a:r>
            <a:r>
              <a:rPr lang="en-US" sz="3200" b="1" i="1" dirty="0"/>
              <a:t> </a:t>
            </a:r>
            <a:r>
              <a:rPr lang="en-US" sz="3200" b="1" i="1" dirty="0" err="1"/>
              <a:t>bị</a:t>
            </a:r>
            <a:r>
              <a:rPr lang="en-US" sz="3200" b="1" i="1" dirty="0"/>
              <a:t> </a:t>
            </a:r>
            <a:r>
              <a:rPr lang="en-US" sz="3200" b="1" i="1" dirty="0" err="1"/>
              <a:t>rách</a:t>
            </a:r>
            <a:r>
              <a:rPr lang="en-US" sz="3200" b="1" i="1" dirty="0"/>
              <a:t> </a:t>
            </a:r>
            <a:r>
              <a:rPr lang="en-US" sz="3200" b="1" i="1" dirty="0" err="1"/>
              <a:t>hoặc</a:t>
            </a:r>
            <a:r>
              <a:rPr lang="en-US" sz="3200" b="1" i="1" dirty="0"/>
              <a:t> </a:t>
            </a:r>
            <a:r>
              <a:rPr lang="en-US" sz="3200" b="1" i="1" dirty="0" err="1"/>
              <a:t>có</a:t>
            </a:r>
            <a:r>
              <a:rPr lang="en-US" sz="3200" b="1" i="1" dirty="0"/>
              <a:t> </a:t>
            </a:r>
            <a:r>
              <a:rPr lang="en-US" sz="3200" b="1" i="1" dirty="0" err="1"/>
              <a:t>người</a:t>
            </a:r>
            <a:r>
              <a:rPr lang="en-US" sz="3200" b="1" i="1" dirty="0"/>
              <a:t> </a:t>
            </a:r>
            <a:r>
              <a:rPr lang="en-US" sz="3200" b="1" i="1" dirty="0" err="1"/>
              <a:t>lạ</a:t>
            </a:r>
            <a:r>
              <a:rPr lang="en-US" sz="3200" b="1" i="1" dirty="0"/>
              <a:t> </a:t>
            </a:r>
            <a:r>
              <a:rPr lang="en-US" sz="3200" b="1" i="1" dirty="0" err="1"/>
              <a:t>gõ</a:t>
            </a:r>
            <a:r>
              <a:rPr lang="en-US" sz="3200" b="1" i="1" dirty="0"/>
              <a:t> </a:t>
            </a:r>
            <a:r>
              <a:rPr lang="en-US" sz="3200" b="1" i="1" dirty="0" err="1"/>
              <a:t>cửa</a:t>
            </a:r>
            <a:r>
              <a:rPr lang="en-US" sz="3200" b="1" i="1" dirty="0"/>
              <a:t>,…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 err="1"/>
              <a:t>Em</a:t>
            </a:r>
            <a:r>
              <a:rPr lang="en-US" sz="3200" b="1" i="1" dirty="0"/>
              <a:t> </a:t>
            </a:r>
            <a:r>
              <a:rPr lang="en-US" sz="3200" b="1" i="1" dirty="0" err="1"/>
              <a:t>có</a:t>
            </a:r>
            <a:r>
              <a:rPr lang="en-US" sz="3200" b="1" i="1" dirty="0"/>
              <a:t> </a:t>
            </a:r>
            <a:r>
              <a:rPr lang="en-US" sz="3200" b="1" i="1" dirty="0" err="1"/>
              <a:t>thể</a:t>
            </a:r>
            <a:r>
              <a:rPr lang="en-US" sz="3200" b="1" i="1" dirty="0"/>
              <a:t> </a:t>
            </a:r>
            <a:r>
              <a:rPr lang="en-US" sz="3200" b="1" i="1" dirty="0" err="1"/>
              <a:t>nhờ</a:t>
            </a:r>
            <a:r>
              <a:rPr lang="en-US" sz="3200" b="1" i="1" dirty="0"/>
              <a:t> </a:t>
            </a:r>
            <a:r>
              <a:rPr lang="en-US" sz="3200" b="1" i="1" dirty="0" err="1"/>
              <a:t>giúp</a:t>
            </a:r>
            <a:r>
              <a:rPr lang="en-US" sz="3200" b="1" i="1" dirty="0"/>
              <a:t> </a:t>
            </a:r>
            <a:r>
              <a:rPr lang="en-US" sz="3200" b="1" i="1" dirty="0" err="1"/>
              <a:t>đỡ</a:t>
            </a:r>
            <a:r>
              <a:rPr lang="en-US" sz="3200" b="1" i="1" dirty="0"/>
              <a:t> </a:t>
            </a:r>
            <a:r>
              <a:rPr lang="en-US" sz="3200" b="1" i="1" dirty="0" err="1"/>
              <a:t>trực</a:t>
            </a:r>
            <a:r>
              <a:rPr lang="en-US" sz="3200" b="1" i="1" dirty="0"/>
              <a:t> </a:t>
            </a:r>
            <a:r>
              <a:rPr lang="en-US" sz="3200" b="1" i="1" dirty="0" err="1"/>
              <a:t>tiếp</a:t>
            </a:r>
            <a:r>
              <a:rPr lang="en-US" sz="3200" b="1" i="1" dirty="0"/>
              <a:t> </a:t>
            </a:r>
            <a:r>
              <a:rPr lang="en-US" sz="3200" b="1" i="1" dirty="0" err="1"/>
              <a:t>hoặc</a:t>
            </a:r>
            <a:r>
              <a:rPr lang="en-US" sz="3200" b="1" i="1" dirty="0"/>
              <a:t> </a:t>
            </a:r>
            <a:r>
              <a:rPr lang="en-US" sz="3200" b="1" i="1" dirty="0" err="1"/>
              <a:t>gọi</a:t>
            </a:r>
            <a:r>
              <a:rPr lang="en-US" sz="3200" b="1" i="1" dirty="0"/>
              <a:t> </a:t>
            </a:r>
            <a:r>
              <a:rPr lang="en-US" sz="3200" b="1" i="1" dirty="0" err="1"/>
              <a:t>điện</a:t>
            </a:r>
            <a:r>
              <a:rPr lang="en-US" sz="3200" b="1" i="1" dirty="0"/>
              <a:t> </a:t>
            </a:r>
            <a:r>
              <a:rPr lang="en-US" sz="3200" b="1" i="1" dirty="0" err="1"/>
              <a:t>thoại</a:t>
            </a:r>
            <a:r>
              <a:rPr lang="en-US" sz="3200" b="1" i="1" dirty="0"/>
              <a:t> </a:t>
            </a:r>
            <a:r>
              <a:rPr lang="en-US" sz="3200" b="1" i="1" dirty="0" err="1"/>
              <a:t>cho</a:t>
            </a:r>
            <a:r>
              <a:rPr lang="en-US" sz="3200" b="1" i="1" dirty="0"/>
              <a:t> </a:t>
            </a:r>
            <a:r>
              <a:rPr lang="en-US" sz="3200" b="1" i="1" dirty="0" err="1"/>
              <a:t>người</a:t>
            </a:r>
            <a:r>
              <a:rPr lang="en-US" sz="3200" b="1" i="1" dirty="0"/>
              <a:t> </a:t>
            </a:r>
            <a:r>
              <a:rPr lang="en-US" sz="3200" b="1" i="1" dirty="0" err="1"/>
              <a:t>thân</a:t>
            </a:r>
            <a:r>
              <a:rPr lang="en-US" sz="3200" b="1" i="1" dirty="0"/>
              <a:t> </a:t>
            </a:r>
            <a:r>
              <a:rPr lang="en-US" sz="3200" b="1" i="1" dirty="0" err="1"/>
              <a:t>để</a:t>
            </a:r>
            <a:r>
              <a:rPr lang="en-US" sz="3200" b="1" i="1" dirty="0"/>
              <a:t> </a:t>
            </a:r>
            <a:r>
              <a:rPr lang="en-US" sz="3200" b="1" i="1" dirty="0" err="1"/>
              <a:t>nhờ</a:t>
            </a:r>
            <a:r>
              <a:rPr lang="en-US" sz="3200" b="1" i="1" dirty="0"/>
              <a:t> </a:t>
            </a:r>
            <a:r>
              <a:rPr lang="en-US" sz="3200" b="1" i="1" dirty="0" err="1"/>
              <a:t>sự</a:t>
            </a:r>
            <a:r>
              <a:rPr lang="en-US" sz="3200" b="1" i="1" dirty="0"/>
              <a:t> </a:t>
            </a:r>
            <a:r>
              <a:rPr lang="en-US" sz="3200" b="1" i="1" dirty="0" err="1"/>
              <a:t>giúp</a:t>
            </a:r>
            <a:r>
              <a:rPr lang="en-US" sz="3200" b="1" i="1" dirty="0"/>
              <a:t> </a:t>
            </a:r>
            <a:r>
              <a:rPr lang="en-US" sz="3200" b="1" i="1" dirty="0" err="1"/>
              <a:t>đỡ</a:t>
            </a:r>
            <a:r>
              <a:rPr lang="en-US" sz="3200" b="1" i="1" dirty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793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76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8807C1B3-A7C9-425A-A909-DEDD1A21F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35" y="1723896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318"/>
          <a:stretch/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381874" y="266700"/>
            <a:ext cx="9428251" cy="739464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2AE019-5BE4-4642-84D2-C478C545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1156093"/>
            <a:ext cx="5581650" cy="2577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F2A51B-C6D8-4FC5-9A44-F54546174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2" y="4014787"/>
            <a:ext cx="4385751" cy="2566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79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12801" y="685801"/>
            <a:ext cx="11038113" cy="4736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4" name="Graphic 3" descr="Smiling face with no fill">
            <a:extLst>
              <a:ext uri="{FF2B5EF4-FFF2-40B4-BE49-F238E27FC236}">
                <a16:creationId xmlns:a16="http://schemas.microsoft.com/office/drawing/2014/main" id="{87AAE547-1016-418B-82AE-3A6B38215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6032" y="2999056"/>
            <a:ext cx="1048583" cy="1048583"/>
          </a:xfrm>
          <a:prstGeom prst="rect">
            <a:avLst/>
          </a:prstGeom>
        </p:spPr>
      </p:pic>
      <p:pic>
        <p:nvPicPr>
          <p:cNvPr id="6" name="Graphic 5" descr="Sad face with no fill">
            <a:extLst>
              <a:ext uri="{FF2B5EF4-FFF2-40B4-BE49-F238E27FC236}">
                <a16:creationId xmlns:a16="http://schemas.microsoft.com/office/drawing/2014/main" id="{9ECEF945-98C1-4CEC-92AF-4FE93D213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8904" y="3904488"/>
            <a:ext cx="1048582" cy="10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25" y="47253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62" y="76199"/>
            <a:ext cx="9307338" cy="318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46692" y="453689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66503" y="453689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FBF1E-3754-4B03-AD52-B6B07680E8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280" y="76199"/>
            <a:ext cx="4745736" cy="3082747"/>
          </a:xfrm>
          <a:prstGeom prst="rect">
            <a:avLst/>
          </a:prstGeom>
        </p:spPr>
      </p:pic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3BF14F27-3828-420A-9EFC-A165921A8A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30707" y="4469802"/>
            <a:ext cx="1048583" cy="1048583"/>
          </a:xfrm>
          <a:prstGeom prst="rect">
            <a:avLst/>
          </a:prstGeom>
        </p:spPr>
      </p:pic>
      <p:pic>
        <p:nvPicPr>
          <p:cNvPr id="46" name="Graphic 45" descr="Sad face with no fill">
            <a:extLst>
              <a:ext uri="{FF2B5EF4-FFF2-40B4-BE49-F238E27FC236}">
                <a16:creationId xmlns:a16="http://schemas.microsoft.com/office/drawing/2014/main" id="{B34A3766-A862-4A53-B8F0-66E946142F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3817" y="4561258"/>
            <a:ext cx="978354" cy="9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13399 0.02431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ounded Rectangle 21"/>
          <p:cNvSpPr/>
          <p:nvPr/>
        </p:nvSpPr>
        <p:spPr>
          <a:xfrm>
            <a:off x="9168429" y="5088692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64116" y="509673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B0404-057B-44F0-AD29-91E01B6AE4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9200" y="-1"/>
            <a:ext cx="5791200" cy="3486541"/>
          </a:xfrm>
          <a:prstGeom prst="rect">
            <a:avLst/>
          </a:prstGeom>
        </p:spPr>
      </p:pic>
      <p:pic>
        <p:nvPicPr>
          <p:cNvPr id="53" name="Graphic 52" descr="Sad face with no fill">
            <a:extLst>
              <a:ext uri="{FF2B5EF4-FFF2-40B4-BE49-F238E27FC236}">
                <a16:creationId xmlns:a16="http://schemas.microsoft.com/office/drawing/2014/main" id="{8E404A24-C3DD-4EA8-9EAB-A191B1AFD5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5360" y="5064753"/>
            <a:ext cx="978354" cy="978354"/>
          </a:xfrm>
          <a:prstGeom prst="rect">
            <a:avLst/>
          </a:prstGeom>
        </p:spPr>
      </p:pic>
      <p:pic>
        <p:nvPicPr>
          <p:cNvPr id="55" name="Graphic 54" descr="Smiling face with no fill">
            <a:extLst>
              <a:ext uri="{FF2B5EF4-FFF2-40B4-BE49-F238E27FC236}">
                <a16:creationId xmlns:a16="http://schemas.microsoft.com/office/drawing/2014/main" id="{17621E3D-FD93-4524-ACF1-EACD3CF1AA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29814" y="5029638"/>
            <a:ext cx="1048583" cy="10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3400" y="5253669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07609" y="5200651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390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84898" y="326174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58485-32D5-4BDB-B974-2399DED2E6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050" y="-41000"/>
            <a:ext cx="6445718" cy="3694036"/>
          </a:xfrm>
          <a:prstGeom prst="rect">
            <a:avLst/>
          </a:prstGeom>
        </p:spPr>
      </p:pic>
      <p:pic>
        <p:nvPicPr>
          <p:cNvPr id="52" name="Graphic 51" descr="Smiling face with no fill">
            <a:extLst>
              <a:ext uri="{FF2B5EF4-FFF2-40B4-BE49-F238E27FC236}">
                <a16:creationId xmlns:a16="http://schemas.microsoft.com/office/drawing/2014/main" id="{1BEF9CBA-F9EB-422C-8DA8-37B602411B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39566" y="5066468"/>
            <a:ext cx="1048583" cy="1048583"/>
          </a:xfrm>
          <a:prstGeom prst="rect">
            <a:avLst/>
          </a:prstGeom>
        </p:spPr>
      </p:pic>
      <p:pic>
        <p:nvPicPr>
          <p:cNvPr id="53" name="Graphic 52" descr="Sad face with no fill">
            <a:extLst>
              <a:ext uri="{FF2B5EF4-FFF2-40B4-BE49-F238E27FC236}">
                <a16:creationId xmlns:a16="http://schemas.microsoft.com/office/drawing/2014/main" id="{88F35B7A-64A9-4F1A-B5DB-A3CAF486F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4322" y="5234224"/>
            <a:ext cx="978354" cy="9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9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318"/>
          <a:stretch/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pic>
        <p:nvPicPr>
          <p:cNvPr id="9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10459992" y="2073665"/>
            <a:ext cx="1354785" cy="13088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28925" y="103197"/>
            <a:ext cx="6917005" cy="739464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1E202-9A28-45BA-89AC-BCD01CC6D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" y="1447800"/>
            <a:ext cx="5570181" cy="2095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EDABCC-81E4-4DF1-AAAD-791BD438A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1340726"/>
            <a:ext cx="5042535" cy="2154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F10DBA-CAC7-4078-A6F6-EFF346392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3724538"/>
            <a:ext cx="6816451" cy="2714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438D089-66CB-48DE-B2DB-17E5C33F65C3}"/>
              </a:ext>
            </a:extLst>
          </p:cNvPr>
          <p:cNvGrpSpPr/>
          <p:nvPr/>
        </p:nvGrpSpPr>
        <p:grpSpPr>
          <a:xfrm>
            <a:off x="273065" y="4205627"/>
            <a:ext cx="3447927" cy="2442824"/>
            <a:chOff x="6503421" y="730236"/>
            <a:chExt cx="3447927" cy="2183862"/>
          </a:xfrm>
        </p:grpSpPr>
        <p:pic>
          <p:nvPicPr>
            <p:cNvPr id="21" name="图片 2" descr="2">
              <a:extLst>
                <a:ext uri="{FF2B5EF4-FFF2-40B4-BE49-F238E27FC236}">
                  <a16:creationId xmlns:a16="http://schemas.microsoft.com/office/drawing/2014/main" id="{FDD7499D-2951-4F5C-991D-277EF6B85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5373" y="730236"/>
              <a:ext cx="2450881" cy="2077554"/>
            </a:xfrm>
            <a:prstGeom prst="rect">
              <a:avLst/>
            </a:prstGeom>
          </p:spPr>
        </p:pic>
        <p:sp>
          <p:nvSpPr>
            <p:cNvPr id="22" name="Rounded Rectangle 12">
              <a:extLst>
                <a:ext uri="{FF2B5EF4-FFF2-40B4-BE49-F238E27FC236}">
                  <a16:creationId xmlns:a16="http://schemas.microsoft.com/office/drawing/2014/main" id="{C8899724-4FF2-4FC4-93E9-E85D431919BD}"/>
                </a:ext>
              </a:extLst>
            </p:cNvPr>
            <p:cNvSpPr/>
            <p:nvPr/>
          </p:nvSpPr>
          <p:spPr>
            <a:xfrm>
              <a:off x="6503421" y="2172341"/>
              <a:ext cx="3447927" cy="74175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82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video-2685406796106532 (1)">
            <a:hlinkClick r:id="" action="ppaction://media"/>
            <a:extLst>
              <a:ext uri="{FF2B5EF4-FFF2-40B4-BE49-F238E27FC236}">
                <a16:creationId xmlns:a16="http://schemas.microsoft.com/office/drawing/2014/main" id="{7FF5596B-0DB5-C598-6EFF-7442B0049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4929" y="98646"/>
            <a:ext cx="9879056" cy="6759354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7FB69363-314B-A065-648F-F2D185B54C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5079" y="74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video-2685402274494693">
            <a:hlinkClick r:id="" action="ppaction://media"/>
            <a:extLst>
              <a:ext uri="{FF2B5EF4-FFF2-40B4-BE49-F238E27FC236}">
                <a16:creationId xmlns:a16="http://schemas.microsoft.com/office/drawing/2014/main" id="{E420073D-7ED7-69A8-F05A-1C5D997F6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4747" y="361507"/>
            <a:ext cx="8079226" cy="6283842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65E29955-E692-AB96-5D68-455ADC89AE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6223" y="195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3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225</Words>
  <Application>Microsoft Office PowerPoint</Application>
  <PresentationFormat>Widescreen</PresentationFormat>
  <Paragraphs>24</Paragraphs>
  <Slides>15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Arial</vt:lpstr>
      <vt:lpstr>Averta Std CY Bold</vt:lpstr>
      <vt:lpstr>Calibri</vt:lpstr>
      <vt:lpstr>Calibri Light</vt:lpstr>
      <vt:lpstr>Quicksand Medium</vt:lpstr>
      <vt:lpstr>Times New Roman</vt:lpstr>
      <vt:lpstr>Wingdings</vt:lpstr>
      <vt:lpstr>思源黑体</vt:lpstr>
      <vt:lpstr>4_Office Theme</vt:lpstr>
      <vt:lpstr>3_Office Theme</vt:lpstr>
      <vt:lpstr>2_Office Theme</vt:lpstr>
      <vt:lpstr>Hoạt động</vt:lpstr>
      <vt:lpstr>Cute Sticker by Slidesgo</vt:lpstr>
      <vt:lpstr>1_Office 主题​​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31</cp:revision>
  <dcterms:created xsi:type="dcterms:W3CDTF">2021-09-01T05:23:56Z</dcterms:created>
  <dcterms:modified xsi:type="dcterms:W3CDTF">2026-03-08T02:21:12Z</dcterms:modified>
</cp:coreProperties>
</file>