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5" r:id="rId8"/>
  </p:sldMasterIdLst>
  <p:notesMasterIdLst>
    <p:notesMasterId r:id="rId31"/>
  </p:notesMasterIdLst>
  <p:sldIdLst>
    <p:sldId id="3401" r:id="rId9"/>
    <p:sldId id="3399" r:id="rId10"/>
    <p:sldId id="3424" r:id="rId11"/>
    <p:sldId id="3421" r:id="rId12"/>
    <p:sldId id="496" r:id="rId13"/>
    <p:sldId id="3409" r:id="rId14"/>
    <p:sldId id="3410" r:id="rId15"/>
    <p:sldId id="3411" r:id="rId16"/>
    <p:sldId id="3397" r:id="rId17"/>
    <p:sldId id="265" r:id="rId18"/>
    <p:sldId id="300" r:id="rId19"/>
    <p:sldId id="3412" r:id="rId20"/>
    <p:sldId id="3413" r:id="rId21"/>
    <p:sldId id="3415" r:id="rId22"/>
    <p:sldId id="3416" r:id="rId23"/>
    <p:sldId id="3414" r:id="rId24"/>
    <p:sldId id="3425" r:id="rId25"/>
    <p:sldId id="3417" r:id="rId26"/>
    <p:sldId id="3418" r:id="rId27"/>
    <p:sldId id="3419" r:id="rId28"/>
    <p:sldId id="3420" r:id="rId29"/>
    <p:sldId id="51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084341-6955-4FD3-BAC6-404868B0E001}">
          <p14:sldIdLst>
            <p14:sldId id="3401"/>
            <p14:sldId id="3399"/>
            <p14:sldId id="3424"/>
            <p14:sldId id="3421"/>
            <p14:sldId id="496"/>
            <p14:sldId id="3409"/>
            <p14:sldId id="3410"/>
            <p14:sldId id="3411"/>
            <p14:sldId id="3397"/>
            <p14:sldId id="265"/>
            <p14:sldId id="300"/>
            <p14:sldId id="3412"/>
            <p14:sldId id="3413"/>
          </p14:sldIdLst>
        </p14:section>
        <p14:section name="Untitled Section" id="{F23FD7D4-9602-40E5-9E8C-7F41B8A2FAE1}">
          <p14:sldIdLst>
            <p14:sldId id="3415"/>
            <p14:sldId id="3416"/>
            <p14:sldId id="3414"/>
            <p14:sldId id="3425"/>
            <p14:sldId id="3417"/>
            <p14:sldId id="3418"/>
            <p14:sldId id="3419"/>
            <p14:sldId id="3420"/>
            <p14:sldId id="5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F87"/>
    <a:srgbClr val="FEEC4C"/>
    <a:srgbClr val="FED615"/>
    <a:srgbClr val="FCCB07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slide_annotate_without%20result_default.png" TargetMode="Externa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60627" y="4203258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#9Slide03 Quicksand Bold" panose="00000800000000000000" pitchFamily="2" charset="0"/>
              </a:rPr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95186" y="4212916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#9Slide03 Quicksand Bold" panose="00000800000000000000" pitchFamily="2" charset="0"/>
              </a:rPr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85165" y="4048318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endParaRPr lang="en-VN" sz="60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88259" y="2160570"/>
            <a:ext cx="2536272" cy="165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250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3600" dirty="0">
                <a:latin typeface="#9Slide03 Quicksand Bold" panose="00000800000000000000" pitchFamily="2" charset="0"/>
              </a:rPr>
              <a:t>  350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350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3600" dirty="0">
                <a:latin typeface="#9Slide03 Quicksand Bold" panose="00000800000000000000" pitchFamily="2" charset="0"/>
              </a:rPr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40582" y="5394284"/>
            <a:ext cx="1097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#9Slide03 Quicksand Bold" panose="00000800000000000000" pitchFamily="2" charset="0"/>
              </a:rPr>
              <a:t>Khác số trăm, cùng số chục </a:t>
            </a:r>
            <a:r>
              <a:rPr lang="en-VN" sz="3200" dirty="0">
                <a:latin typeface="#9Slide03 Quicksand Bold" panose="00000800000000000000" pitchFamily="2" charset="0"/>
                <a:sym typeface="Wingdings" pitchFamily="2" charset="2"/>
              </a:rPr>
              <a:t> chỉ cần so sánh số trăm.</a:t>
            </a:r>
            <a:endParaRPr lang="en-VN" sz="3200" dirty="0">
              <a:latin typeface="#9Slide03 Quicksand Bold" panose="000008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#9Slide03 Quicksand Bold" panose="00000800000000000000" pitchFamily="2" charset="0"/>
              </a:rPr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#9Slide03 Quicksand Bold" panose="00000800000000000000" pitchFamily="2" charset="0"/>
              </a:rPr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588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latin typeface="#9Slide03 Quicksand Bold" panose="00000800000000000000" pitchFamily="2" charset="0"/>
              </a:rPr>
              <a:t>610  </a:t>
            </a:r>
            <a:r>
              <a:rPr lang="en-VN" sz="2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2800" dirty="0">
                <a:latin typeface="#9Slide03 Quicksand Bold" panose="00000800000000000000" pitchFamily="2" charset="0"/>
              </a:rPr>
              <a:t>  590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latin typeface="#9Slide03 Quicksand Bold" panose="00000800000000000000" pitchFamily="2" charset="0"/>
              </a:rPr>
              <a:t>590  </a:t>
            </a:r>
            <a:r>
              <a:rPr lang="en-VN" sz="2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2800" dirty="0">
                <a:latin typeface="#9Slide03 Quicksand Bold" panose="00000800000000000000" pitchFamily="2" charset="0"/>
              </a:rPr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Quicksand Bold" panose="00000800000000000000" pitchFamily="2" charset="0"/>
              </a:rPr>
              <a:t>Khác số trăm, khác số chục </a:t>
            </a:r>
            <a:r>
              <a:rPr lang="en-VN" sz="3200" dirty="0">
                <a:latin typeface="#9Slide03 Quicksand Bold" panose="00000800000000000000" pitchFamily="2" charset="0"/>
                <a:sym typeface="Wingdings" pitchFamily="2" charset="2"/>
              </a:rPr>
              <a:t> so sánh lần lượt số trăm rồi đến số chục.</a:t>
            </a:r>
            <a:endParaRPr lang="en-VN" sz="3200" dirty="0">
              <a:latin typeface="#9Slide03 Quicksand Bold" panose="000008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B20AD8-B89C-4A95-B498-CE8BA0B45562}"/>
              </a:ext>
            </a:extLst>
          </p:cNvPr>
          <p:cNvGrpSpPr/>
          <p:nvPr/>
        </p:nvGrpSpPr>
        <p:grpSpPr>
          <a:xfrm>
            <a:off x="7944837" y="1313068"/>
            <a:ext cx="3902252" cy="2115932"/>
            <a:chOff x="7203440" y="2229166"/>
            <a:chExt cx="3902252" cy="211593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37D53B8-69A8-4766-AEAB-467FF789C3DE}"/>
                </a:ext>
              </a:extLst>
            </p:cNvPr>
            <p:cNvSpPr/>
            <p:nvPr/>
          </p:nvSpPr>
          <p:spPr>
            <a:xfrm>
              <a:off x="7203440" y="2229166"/>
              <a:ext cx="3859764" cy="2115932"/>
            </a:xfrm>
            <a:prstGeom prst="cloudCallout">
              <a:avLst>
                <a:gd name="adj1" fmla="val 21310"/>
                <a:gd name="adj2" fmla="val -37896"/>
              </a:avLst>
            </a:prstGeom>
            <a:solidFill>
              <a:srgbClr val="FED61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5FE34F-16D9-4A9A-B7CA-962252B0D873}"/>
                </a:ext>
              </a:extLst>
            </p:cNvPr>
            <p:cNvSpPr txBox="1"/>
            <p:nvPr/>
          </p:nvSpPr>
          <p:spPr>
            <a:xfrm>
              <a:off x="7600492" y="2594634"/>
              <a:ext cx="3505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so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tròn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chục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ta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4D7BDF-788E-44E9-A6D2-5746A80C836D}"/>
              </a:ext>
            </a:extLst>
          </p:cNvPr>
          <p:cNvGrpSpPr/>
          <p:nvPr/>
        </p:nvGrpSpPr>
        <p:grpSpPr>
          <a:xfrm>
            <a:off x="6449729" y="1313068"/>
            <a:ext cx="5510766" cy="3660097"/>
            <a:chOff x="6579634" y="1856933"/>
            <a:chExt cx="5510766" cy="3660097"/>
          </a:xfrm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64D19FD9-9B25-479B-8BE5-F478CA19B2B6}"/>
                </a:ext>
              </a:extLst>
            </p:cNvPr>
            <p:cNvSpPr/>
            <p:nvPr/>
          </p:nvSpPr>
          <p:spPr>
            <a:xfrm>
              <a:off x="6579634" y="1856933"/>
              <a:ext cx="5510766" cy="366009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D4B529-2464-43D0-A4FE-F5A964493C47}"/>
                </a:ext>
              </a:extLst>
            </p:cNvPr>
            <p:cNvSpPr txBox="1"/>
            <p:nvPr/>
          </p:nvSpPr>
          <p:spPr>
            <a:xfrm>
              <a:off x="6705370" y="2474694"/>
              <a:ext cx="5385030" cy="2424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Ta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đi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so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các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cặp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chữ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theo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thứ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tự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trái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sang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phải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.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Bắt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đầu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trăm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chục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đơn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vị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Medium" panose="00000600000000000000" pitchFamily="2" charset="0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0733980-BF58-4D38-9023-D59CC08E18F0}"/>
              </a:ext>
            </a:extLst>
          </p:cNvPr>
          <p:cNvSpPr txBox="1"/>
          <p:nvPr/>
        </p:nvSpPr>
        <p:spPr>
          <a:xfrm>
            <a:off x="1140579" y="4398680"/>
            <a:ext cx="2456122" cy="165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610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3600" dirty="0">
                <a:latin typeface="#9Slide03 Quicksand Bold" panose="00000800000000000000" pitchFamily="2" charset="0"/>
              </a:rPr>
              <a:t>  590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590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3600" dirty="0">
                <a:latin typeface="#9Slide03 Quicksand Bold" panose="00000800000000000000" pitchFamily="2" charset="0"/>
              </a:rPr>
              <a:t>  610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6EACE5-A599-4B65-A9E1-C3CC1B305580}"/>
              </a:ext>
            </a:extLst>
          </p:cNvPr>
          <p:cNvSpPr txBox="1"/>
          <p:nvPr/>
        </p:nvSpPr>
        <p:spPr>
          <a:xfrm>
            <a:off x="3206001" y="2599221"/>
            <a:ext cx="2536272" cy="165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250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3600" dirty="0">
                <a:latin typeface="#9Slide03 Quicksand Bold" panose="00000800000000000000" pitchFamily="2" charset="0"/>
              </a:rPr>
              <a:t>  350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350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3600" dirty="0">
                <a:latin typeface="#9Slide03 Quicksand Bold" panose="00000800000000000000" pitchFamily="2" charset="0"/>
              </a:rPr>
              <a:t>  250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B9D25-AB82-4BF6-B363-19AFAE17B0B9}"/>
              </a:ext>
            </a:extLst>
          </p:cNvPr>
          <p:cNvSpPr txBox="1"/>
          <p:nvPr/>
        </p:nvSpPr>
        <p:spPr>
          <a:xfrm>
            <a:off x="1274344" y="848757"/>
            <a:ext cx="2265364" cy="165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120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3600" dirty="0">
                <a:latin typeface="#9Slide03 Quicksand Bold" panose="00000800000000000000" pitchFamily="2" charset="0"/>
              </a:rPr>
              <a:t>  110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110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3600" dirty="0">
                <a:latin typeface="#9Slide03 Quicksand Bold" panose="00000800000000000000" pitchFamily="2" charset="0"/>
              </a:rPr>
              <a:t>  120</a:t>
            </a:r>
          </a:p>
        </p:txBody>
      </p:sp>
    </p:spTree>
    <p:extLst>
      <p:ext uri="{BB962C8B-B14F-4D97-AF65-F5344CB8AC3E}">
        <p14:creationId xmlns:p14="http://schemas.microsoft.com/office/powerpoint/2010/main" val="34739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CEA377C-17DD-4DA6-8277-1DE8BDEDFA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3052989" y="674794"/>
            <a:ext cx="6254298" cy="48065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74F54-B8DB-4F87-AC1F-741D4E689AA8}"/>
              </a:ext>
            </a:extLst>
          </p:cNvPr>
          <p:cNvSpPr txBox="1"/>
          <p:nvPr/>
        </p:nvSpPr>
        <p:spPr>
          <a:xfrm>
            <a:off x="4614978" y="1920525"/>
            <a:ext cx="2962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572333A-B90D-4416-8E9B-FF1C82AF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32" y="2688771"/>
            <a:ext cx="3146114" cy="45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489C5A-F619-4894-8EC0-9A5AB6DDE120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3C6698-A1B1-4B3D-835A-A78ACAA0B5F2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#9Slide03 Quicksand Bold" panose="00000800000000000000" pitchFamily="2" charset="0"/>
                </a:rPr>
                <a:t>Đếm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rồi</a:t>
              </a:r>
              <a:r>
                <a:rPr lang="en-US" sz="2800" dirty="0">
                  <a:latin typeface="#9Slide03 Quicksand Bold" panose="00000800000000000000" pitchFamily="2" charset="0"/>
                </a:rPr>
                <a:t> so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sánh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các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số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tròn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trăm</a:t>
              </a:r>
              <a:r>
                <a:rPr lang="en-US" sz="2800" dirty="0">
                  <a:latin typeface="#9Slide03 Quicksand Bold" panose="00000800000000000000" pitchFamily="2" charset="0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4A9066-79A4-42DB-A367-09EA6173A5E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#9Slide03 Quicksand Bold" panose="00000800000000000000" pitchFamily="2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24B1EB-3DE9-4FC9-994A-A5AA1245EF90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A7B73B-EEF1-4819-B96F-DC9ADA9E2BF0}"/>
                </a:ext>
              </a:extLst>
            </p:cNvPr>
            <p:cNvSpPr txBox="1"/>
            <p:nvPr/>
          </p:nvSpPr>
          <p:spPr>
            <a:xfrm>
              <a:off x="515447" y="1303993"/>
              <a:ext cx="788196" cy="657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latin typeface="#9Slide03 Quicksand Bold" panose="00000800000000000000" pitchFamily="2" charset="0"/>
                </a:rPr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AEBE5C-2E06-457B-B4DE-3219D45ADBA5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#9Slide03 Quicksand Bold" panose="000008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CD03BC-510A-4331-A6EF-2177A963AB01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#9Slide03 Quicksand Bold" panose="00000800000000000000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3BEA1D-D3ED-4A17-8C90-1F0750D2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9C0553-32C3-4D1F-B55E-771320E6B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193308-9B8E-45D0-88E6-B1E57775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A7C0A1-A753-4397-8337-CE8529A90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25D1FF-2C47-4C97-BB6D-24AAA2D80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2DB19-DA75-44E2-920C-5FDA747F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67DB42-0F10-4D5A-A660-8E498906196F}"/>
              </a:ext>
            </a:extLst>
          </p:cNvPr>
          <p:cNvSpPr txBox="1"/>
          <p:nvPr/>
        </p:nvSpPr>
        <p:spPr>
          <a:xfrm>
            <a:off x="4598128" y="3050035"/>
            <a:ext cx="3062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400 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     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F6EC85-93C7-473F-AEC8-C27081AC878F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4E1529-2F97-46FC-953F-B0978419F5E3}"/>
                </a:ext>
              </a:extLst>
            </p:cNvPr>
            <p:cNvSpPr txBox="1"/>
            <p:nvPr/>
          </p:nvSpPr>
          <p:spPr>
            <a:xfrm>
              <a:off x="1105898" y="3673595"/>
              <a:ext cx="7008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latin typeface="#9Slide03 Quicksand Bold" panose="00000800000000000000" pitchFamily="2" charset="0"/>
                </a:rPr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D31245-D3CC-402B-97D4-2AFE58752ECB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#9Slide03 Quicksand Bold" panose="000008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47F878-1840-4853-B229-EE1B6F6C1670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#9Slide03 Quicksand Bold" panose="00000800000000000000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344FE2-92A8-46EB-82BD-602FB7AC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B68868-C2F8-4F8F-823E-EA33EC1D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D6AC7BB-77BA-419A-9F9A-DEBD19530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FA4998-16A6-4350-8988-53231072A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25895E8-8D14-4703-AB2D-FE0F3D50C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AE8381-8CB1-45FD-843F-B343BE8AA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BC8F3F5-F768-49D5-972E-194A00BCB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25639E-CBB1-404B-BD1C-691D4DB9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DF7251-0A31-48BC-8CC0-D80F5EEED56D}"/>
              </a:ext>
            </a:extLst>
          </p:cNvPr>
          <p:cNvSpPr txBox="1"/>
          <p:nvPr/>
        </p:nvSpPr>
        <p:spPr>
          <a:xfrm>
            <a:off x="4731762" y="5819430"/>
            <a:ext cx="29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300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     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815B43-E1DB-47D9-9DBB-2928C5816222}"/>
              </a:ext>
            </a:extLst>
          </p:cNvPr>
          <p:cNvSpPr txBox="1"/>
          <p:nvPr/>
        </p:nvSpPr>
        <p:spPr>
          <a:xfrm>
            <a:off x="5955818" y="3027022"/>
            <a:ext cx="98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3 Quicksand Bold" panose="00000800000000000000" pitchFamily="2" charset="0"/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51CF3-B4AC-44A0-B7BE-7FDFDC79DAF8}"/>
              </a:ext>
            </a:extLst>
          </p:cNvPr>
          <p:cNvSpPr txBox="1"/>
          <p:nvPr/>
        </p:nvSpPr>
        <p:spPr>
          <a:xfrm>
            <a:off x="5955818" y="5794547"/>
            <a:ext cx="98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3 Quicksand Bold" panose="00000800000000000000" pitchFamily="2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0995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EDD1E5-0AE6-4096-A9C0-29CD47438BC5}"/>
              </a:ext>
            </a:extLst>
          </p:cNvPr>
          <p:cNvGrpSpPr/>
          <p:nvPr/>
        </p:nvGrpSpPr>
        <p:grpSpPr>
          <a:xfrm>
            <a:off x="1306885" y="61466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EA964A-D3F4-4159-9925-9596291C1F83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#9Slide03 Quicksand Bold" panose="00000800000000000000" pitchFamily="2" charset="0"/>
                </a:rPr>
                <a:t>Đếm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rồi</a:t>
              </a:r>
              <a:r>
                <a:rPr lang="en-US" sz="2800" dirty="0">
                  <a:latin typeface="#9Slide03 Quicksand Bold" panose="00000800000000000000" pitchFamily="2" charset="0"/>
                </a:rPr>
                <a:t> so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sánh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các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số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tròn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chục</a:t>
              </a:r>
              <a:r>
                <a:rPr lang="en-US" sz="2800" dirty="0">
                  <a:latin typeface="#9Slide03 Quicksand Bold" panose="00000800000000000000" pitchFamily="2" charset="0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75A6A-DAC1-436B-9D81-9E37193A505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#9Slide03 Quicksand Bold" panose="00000800000000000000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4D130B-28A7-4F23-B5B5-226549CE76F7}"/>
              </a:ext>
            </a:extLst>
          </p:cNvPr>
          <p:cNvGrpSpPr/>
          <p:nvPr/>
        </p:nvGrpSpPr>
        <p:grpSpPr>
          <a:xfrm>
            <a:off x="956110" y="1539595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A08E2D-62A6-450F-8FCE-834F8DB48337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E02011-EEEA-4053-820A-41068D602A46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E99E91-544E-4DAA-A173-CF91B8E0ED90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18FC7B-1E5B-40DF-BDE0-D97D3F35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00B1F5-D315-4262-A46D-B47FE9ED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CB887C-40E4-4301-9D76-B10679C7F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FC5FFA-7332-4D2A-8EC0-1488991A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788456-548C-4F10-AFA8-4A043A8C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38F9D26-1F42-4D2E-88D3-C919CDA4F41C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C3AA694-9171-47CA-881F-54338C89E83D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B3D9B86-CEC0-4777-BE54-5568D6AEF8F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B4864ED-201A-4C7F-AE34-7713A68CC527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6AB1D45-A94A-47D9-957F-7A2F5CC34E94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813DFC5-C541-4567-97AB-732ED74BD44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6DC0184-A82D-4BF8-AF14-592087E3357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0FE2E4D1-67F7-4951-AA4B-5E6E7BF5B16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F3D2C1-0E1D-4202-A827-1295E244E0D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C888A8E-CD94-484C-8D07-CBCDA69875E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FED96A69-855E-40FF-8039-38A69A939B4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3CC67ABA-E293-4A5A-A480-69FF72C18C1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8ADE2331-877B-44EC-B685-1029142892CC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BEDF592-3400-4531-94BD-6AF9748595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9AABCF2-569C-4F5C-95E2-0C3C6B18909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DCCAFBF-E6B6-40FC-8AFE-A8E40CB98656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768F7A2-9B76-4FBD-8E46-44CF7E494450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E40777A-8157-4C4B-9607-7FA70C3E45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28991CD-8F90-4C1D-A3FF-DD5FBBEB315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0164413-38E0-42D4-866F-9837B746224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2B0320C-CB1F-4CA1-BC3E-45FE72C54EC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26A4E39F-8789-4E42-AFE0-75ADA282B9D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9F09DC8-AF47-48B2-AD07-EC1016AB401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DA012CB-9B64-4425-8783-4D8CF8450AD9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5FFB9352-A1A6-4AF0-9ADB-D8D29A1BBA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FF4F525-1169-4833-A3E4-DD8D7EFAD81B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0760822-11C7-4115-95A6-FC167EEF966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669F537-1578-4D9F-AC1A-ADB9E4B694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A880492-70CD-4099-85E9-A83C18226D48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AB3FDC17-C2B0-4F07-920C-95A7319B7E5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3D54FEE-A225-4407-8184-B252A4D18E7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E2D22690-3B8A-4D56-8C79-BDB386443D4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22965FB8-9CA5-4352-B469-6FC1C2E744E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AF940CB-EDE3-4957-AD13-7C47677C651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4B244E-6829-4194-9E21-37623FC0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E61236-AB7D-4F03-A8FD-E49C709FF6B8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2859D00-BF5C-4149-B877-11F5639BBCA3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ADE31CC-113A-429B-9095-D5D4C1D58E7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68DE978-F205-40E0-A1F8-73F8ADBB956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B6506C7-8D62-4980-BD1D-BBDF0165923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EBE95C61-1A8A-4135-9C67-D1F0AADC1C8B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FD29F8A-C8D6-4FDF-ABF4-D0B4A229E02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86FCA998-22CD-4CEB-A841-1F5055520B4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64D7709C-1CB5-4C8C-8989-2F150FFE701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68186E23-5ABC-465F-8AE5-99EBF99B43DE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C964636A-A64F-4F9D-8E05-C0298123F77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13594FD-7B41-480F-AD93-EF94760255E7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D76D4B6-83B4-4F41-93F0-1EC48C32F47B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DA33855-4EF7-421D-845C-D5631977B91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4291E42-6793-4E4F-8D16-B1310304DC7B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C2A68F7-8780-4F6A-B806-F3675EAF6A1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E033733-538A-42AB-BF4A-A6FB584B8E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6C84C5-0456-468E-9F50-0F9FAB1B657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D2850F0-D80D-47BD-8EDD-07E1E4FB467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3FCB316-4DC7-448D-A2F3-D60EC5E2E4CF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766D5A35-7400-4EFA-9079-20CCEFA7D3A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B3B29C0-AC30-449E-A7BC-F2E305A9185F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D4F5FFF-1CFC-4128-A4AA-E9165573C1B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99F1196-35B2-44B9-905C-A82ACE2A5AC2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A18CE23-6FEE-478D-9DBB-8B2FE943B9C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8F0A003-5F75-4953-A8B2-1815947F7807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D438797-098C-4F8F-BDA9-B3F8D73E846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3D7330-44B7-4BAF-ACC7-F25AAE75C36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112F67C-16B5-49AF-ACBC-9E606BE6057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5E64E8C-3358-41DB-91D8-DC754ABCDBF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82BD6AB-0C37-46C2-AFE7-606CC409C03F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CA7492A-7901-4605-93FD-BC42F3940D6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CDBF564-8FCF-49FE-8ABD-E92EB7E63793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18566CC-63B9-4C8B-B9F3-3D100445910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5E8D27-A36C-45CA-9A47-559D792B07B9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BDB874B-B52B-4C52-8705-CDA173241FA7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FC128E1-322C-493C-B0F8-54F5E561381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AA0F56-8438-4F0B-8E6E-88FC22A503F4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F5A8658-E106-46B7-AE8A-504CF76E8D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ED8C264-9493-4174-91EB-A6652F8E804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40489FF-D492-4FF4-BA9F-8208A8E9F18C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19735AB-9CC1-442F-8B5C-323A31DA55AE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D0D9AD1-DCF2-43C8-B5DD-3AC71EFEABDF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C817157-3BFB-4900-BF7A-A92E8588A52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DD71000-859B-465C-8919-6644BF1E1FA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4AE093B-9C60-40C6-8495-0F17AFC4F2E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11E4A7F-B4D0-4856-8532-22EF5C8E29DE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49C4A36-10B2-466A-AAC4-2C606D3A298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FF01F9E-ADC0-47DC-85AE-F29ADA880FA4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748470D-0C23-4708-BE62-D3B9B99C76A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4E30E82-AB8E-466B-B671-4A974804A1A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FFBD6AB-78B5-452A-913F-82092AD90A5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1099BC9-D63B-407C-9FC7-2471FB77473E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84AFC48-7E6F-4A56-B735-FEF5155A1BA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A950651-5B59-498E-A9A8-C45CE80B346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8586B9E-01B2-4466-8675-FA1DD2396F0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F81CC22-7913-4BED-910A-67D5FC22466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934D50D-13FD-4538-A7A2-3F3195019049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A24875C-66B0-4D32-8950-B3E3DCD9C8F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A823FFE-FEA6-405A-8F95-3B1147A93F97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EC00A5E-2D18-4FA8-8F53-6317833CB09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4D618AC-1B61-41EC-A839-1108D635EB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CDD0413-4053-4B0C-A74A-48C8B9F663E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4D9ADC1-D357-4CBE-BDAA-C44BC9A3744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75018E7-CBEF-4F89-8AFE-441FBA154D3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CC3409A-C8C4-4D9B-AE41-14429523B47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F5F9217-21A3-412B-8DF9-4B0C2EC8CB1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1BFAF64-64E9-434A-8925-977C24BB8D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:a16="http://schemas.microsoft.com/office/drawing/2014/main" id="{F8869FA3-E37B-4D50-A980-463656EFE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63322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:a16="http://schemas.microsoft.com/office/drawing/2014/main" id="{AA051D27-0C10-4DA5-B80A-9845EB83A66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2D76B92-53CB-499C-BBA6-84DF43E37EE3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E50D05E-7B57-4183-8DBA-73911B7271E2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2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D368B3-DB93-4649-8298-2EAFD8DC501D}"/>
              </a:ext>
            </a:extLst>
          </p:cNvPr>
          <p:cNvGrpSpPr/>
          <p:nvPr/>
        </p:nvGrpSpPr>
        <p:grpSpPr>
          <a:xfrm>
            <a:off x="1418858" y="9863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61D5A1-3D61-4809-8D46-9293C47FF8DE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#9Slide03 Quicksand Bold" panose="00000800000000000000" pitchFamily="2" charset="0"/>
                </a:rPr>
                <a:t>Đếm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rồi</a:t>
              </a:r>
              <a:r>
                <a:rPr lang="en-US" sz="2800" dirty="0">
                  <a:latin typeface="#9Slide03 Quicksand Bold" panose="00000800000000000000" pitchFamily="2" charset="0"/>
                </a:rPr>
                <a:t> so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sánh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các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số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tròn</a:t>
              </a:r>
              <a:r>
                <a:rPr lang="en-US" sz="2800" dirty="0">
                  <a:latin typeface="#9Slide03 Quicksand Bold" panose="00000800000000000000" pitchFamily="2" charset="0"/>
                </a:rPr>
                <a:t> </a:t>
              </a:r>
              <a:r>
                <a:rPr lang="en-US" sz="2800" dirty="0" err="1">
                  <a:latin typeface="#9Slide03 Quicksand Bold" panose="00000800000000000000" pitchFamily="2" charset="0"/>
                </a:rPr>
                <a:t>chục</a:t>
              </a:r>
              <a:r>
                <a:rPr lang="en-US" sz="2800" dirty="0">
                  <a:latin typeface="#9Slide03 Quicksand Bold" panose="00000800000000000000" pitchFamily="2" charset="0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E33EB7-4661-42D3-852F-E215FA7CD8F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#9Slide03 Quicksand Bold" panose="00000800000000000000" pitchFamily="2" charset="0"/>
                </a:rPr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93B74213-562B-4568-B87B-81F094F9A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935990"/>
              </p:ext>
            </p:extLst>
          </p:nvPr>
        </p:nvGraphicFramePr>
        <p:xfrm>
          <a:off x="8015513" y="2109224"/>
          <a:ext cx="4048566" cy="814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522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349522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349522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14230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905DCC9-EC32-411B-A4CE-514701936F53}"/>
              </a:ext>
            </a:extLst>
          </p:cNvPr>
          <p:cNvSpPr/>
          <p:nvPr/>
        </p:nvSpPr>
        <p:spPr>
          <a:xfrm>
            <a:off x="8099621" y="2131809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E7C19D-3D29-489C-B386-D643CA6D36DB}"/>
              </a:ext>
            </a:extLst>
          </p:cNvPr>
          <p:cNvSpPr/>
          <p:nvPr/>
        </p:nvSpPr>
        <p:spPr>
          <a:xfrm>
            <a:off x="10824407" y="211976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F43A0-9EF8-4D90-B269-8B93C11E9FA8}"/>
              </a:ext>
            </a:extLst>
          </p:cNvPr>
          <p:cNvSpPr/>
          <p:nvPr/>
        </p:nvSpPr>
        <p:spPr>
          <a:xfrm>
            <a:off x="9533291" y="213407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F84455-9736-475C-A35C-4D263EEC86D9}"/>
              </a:ext>
            </a:extLst>
          </p:cNvPr>
          <p:cNvGrpSpPr/>
          <p:nvPr/>
        </p:nvGrpSpPr>
        <p:grpSpPr>
          <a:xfrm>
            <a:off x="-8663" y="1177574"/>
            <a:ext cx="7797514" cy="220944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3254B9-038E-4964-B48A-70915F1BF64E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B25BED-B9CF-436E-975F-638EED161D96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8054AE-905A-4168-9431-69B5B12C23D7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732A08-8B2A-4127-B7A3-22369974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A103DF-8109-4C75-A7F3-78F7FF219403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8C7F1742-DDC1-44AA-9F22-29C67E1C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5CCBE8E0-8D93-47F7-8359-2D0028D49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82AEEF-8CC9-465E-AAC0-C2A1D071D3B7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AC400BE-0440-42EC-8A52-E028BDE8FE74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923768C-89E3-43F5-8A32-ED4E8CD2B13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95BA50E-97FA-4F5D-B580-AB5A7F68488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6CE0F7A-2D7C-400E-B07F-6424FA796A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B6AE405-2D56-40CC-B04D-1116490BB8A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0C621BE4-4AB1-4969-8C43-1C2C14D8A1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3326C7F-CEF6-428C-9EEE-AE3B34CCA18E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9F4F37C-2375-43C8-B160-CFA74CDF800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1AC03EE4-3FBA-42BF-8E26-D48C461BBD7E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D2E3BFB-C6E2-403E-B7B6-1C0469B3B40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D910F02D-0C01-4714-99FC-606BFB7273C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1B6CA76-E120-4316-9BEE-17DC4DC77F81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08BBC44-3829-4841-A6BC-EA3194746A7D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3B4F111-B53B-4EB0-823B-E63A3B1E368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C046828-073E-457A-A6AA-68614D25475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AFF1310-6C21-4261-9634-C0167BAA614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10EAC6A-29A4-4990-83AF-B31396962AD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FA801DD-9E51-470B-BC6A-662BD0E7AF6E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D77A753-E635-488D-8F6A-2E800EE2074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E1B84DCF-82D8-436E-B7D5-27DF75A451F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EED41D1-9217-487A-919E-58C933015CB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0E2FE7B-80C5-4B77-9B61-8920F172000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0306400-52FB-4C94-A7EE-4B0442A3C0D2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A5A9373-E67C-4286-A78E-873CE02869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A4BDFDA-22A8-4138-BF24-B94052AE454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DE9D63A-7FA9-478B-B5AA-E20B18BE2B1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88F2B35-EA4A-42F6-8BE2-7332D71B49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F0B5F98-28F0-49DB-8436-C1BF9C94AE9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47E6767-CEA9-448E-917C-5741C2793E8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03A6690-7090-4E08-9379-EF2333B1B66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D107DD1A-9238-4557-BCD1-43FF3064E81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5E4B2FF-D5D3-4E83-B6E9-C7F37CA0AFE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DEF6141-0D94-4011-AA9A-210A655D8CA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106D63-174D-44F4-9018-3CBCAB2510DD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88B1703-A704-4EE1-8C97-381DCBE04E67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0CB53E7-41EB-4816-AFCE-92EEF042DE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30F49E6-C056-4A51-8235-82F0B1E4D59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A73AE47-173C-4D5E-88DA-E0785A6348F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470847B-7591-4EF8-9C07-820FA7D860B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975F7D7-07E7-4D6D-8EDF-8A7434C94DBC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9833895-4E81-4934-9226-2982B55E408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71C84C4-659D-4861-AD19-3945FDF735CF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325DD89-B713-491D-A29F-4E6FF3C115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D7C94F8-B344-4CEB-AD2F-B586AC55115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80F2298-C0CC-4126-A134-03246130F4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6B25F04-6E0C-4573-9A76-E2104610C2A7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FEFED13-7762-4A8C-9EEB-65F52F87BAA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F15CA04-5E68-43C7-8ED2-81BBF5A26A1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E0B3516-22FC-4117-9939-73CF3BF4979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3188048-0E18-4108-ADB3-075B2D599BF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79673FC-60F6-415D-8F1C-9E4684439BD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476D3B1-42BE-4440-BA73-C5A2F6AE18B8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14049DE-7077-4E9E-8FDE-B65C3B5561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2274719-B6FB-4329-8CAB-81AB67FBB12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82CA3D9-9438-48E7-88BD-A7A70F33370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3BD214C-68F7-4EAC-BC32-17FDC373F00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C3C8F0B-3D14-421F-9AD3-A7BA074DD1CD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5FD67EA-E47C-40C7-9DED-181AEB1E909D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A7555F3-6F22-415C-8B90-CD0993ABCB57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5CAEC27-E78B-41AC-B592-8F83259D0E1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1B06F59-A0BE-4F39-A0B3-360A312235F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37F4C34-157A-417A-8386-5A99133DB2D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8FEEC86-C638-4090-9085-9AC08A4B8B2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46A1BA7-CE52-41D1-BBCD-C33F1517538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02C2ECF-66FE-4FCE-9CE7-D56DF8FD20B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A667E33-7441-4571-9A3F-57DE8CC915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3370876-0FB4-457E-9FF5-05CF6644F837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F42763D-5206-44EF-9790-D859A00DFCA4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065DD62-57F9-44F7-9D7F-0EB830E29D5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ADB6494-7BE4-4378-98EA-D7ED5BDA25A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37B102-FF5C-424E-B77B-7B9942F63CF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60EBED8-E541-440F-B562-2520A7C78DD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495D9A9-B0B9-4745-BBF7-4556AE54CA3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ABD1178-7EDB-421F-A9BA-96E3836B2BF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86F1A12-9A48-4A31-80DD-B8A9674CA59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356D97A-D24E-4C3B-A9DE-9D980AD1657E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D4A86DA-7712-41F1-A571-9F2F063392C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4CCB5BB-676E-4495-A2E4-6C6DB5B77C2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0D49F77-93B6-4C28-A28C-99AD8BC2E57E}"/>
              </a:ext>
            </a:extLst>
          </p:cNvPr>
          <p:cNvGrpSpPr/>
          <p:nvPr/>
        </p:nvGrpSpPr>
        <p:grpSpPr>
          <a:xfrm>
            <a:off x="-8663" y="3735715"/>
            <a:ext cx="7838154" cy="2059434"/>
            <a:chOff x="-158367" y="1235503"/>
            <a:chExt cx="11419034" cy="3109617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3979CF3-6CE7-4B84-A912-B86B66643EFB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E16A4C1-D653-4F43-B4C8-13D386EEDD66}"/>
                </a:ext>
              </a:extLst>
            </p:cNvPr>
            <p:cNvSpPr txBox="1"/>
            <p:nvPr/>
          </p:nvSpPr>
          <p:spPr>
            <a:xfrm>
              <a:off x="-158367" y="1235503"/>
              <a:ext cx="639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c)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8365630-A964-429B-97E6-30100A4ACE77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4010313-1802-40CE-9BA1-EF3AC39036E8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4A9AAEEE-5E9A-492C-8E3F-B38739D20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64B95176-4E00-4ABD-9CB5-7227EE1A7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38C172F3-7453-4FA0-B65B-251168CA7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7D93D3A-6DE5-4BC6-97E8-E0F5E2723A00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A437232-2187-4094-9D75-454BFD3E1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37B1A3CF-406C-4A4D-A69B-2CF98A50C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4B307594-EDDC-4C8B-8316-3FAA52DFB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04784F-EC12-4782-8D56-3F0C433EB729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FEAB1D06-EF20-443F-AB99-ED93A8812701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FBBD9737-D5C5-4F71-9F6B-8422505B12B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3EF0F4C6-8301-4AC8-8EA4-4392B33BD927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3B94DC4D-DFE7-45A6-8F83-E5D46F2E3AB6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1EE7BE61-3772-4D45-B983-6534DC6B043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70E0DFA-9750-4AFD-B360-B4D96F6ED5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83E4E348-9127-4D60-9130-AD1D2E141DF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3282E1AC-1EF9-413E-B2DF-FBD51F2DB91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39CBA07A-5629-4F9B-AB4A-55AA03BA129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E438AADB-2080-45B6-BCED-B48E5CD15E0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C04760E3-1536-48D8-9803-5CE7905FE80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5688E29-128F-4556-803F-169717E0B424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71A7D1F-D1A2-4BA9-BA21-063A126F061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608FE9-B889-43C1-BD63-C7DDCF54172B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B1F138B0-6149-4F97-898D-77BB23D2397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5BAFEAA-ECBA-4D63-B12D-687D138B53E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A8A6299-8AC2-4BA4-AEA2-DDE625327B8E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AAA2E08E-ED12-444A-A385-AA278F03972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D21EAFB-5462-41C9-AA71-9D0FA64C239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0EE7F554-4E2F-44F7-9ED8-16D566CD83B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DC5BA46-21D4-454D-BC06-42DE6BDE083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A06E2A8-F2EA-434B-A3FD-4997E9DCAAA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248E0D9-8E42-4A2F-9318-2F1ED4C11CD5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B1F8C4C7-F1D9-426C-A746-ADBEF10EC366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ABD0E4EB-C4F8-44CA-BFA4-F957D9BC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330CE7FE-1A73-4D8B-939A-E08803629E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51328113-4E45-48AE-9A44-A3F0AFE0613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FFFD649B-6773-466A-A238-0EA71BCB8C6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00D8CFD1-F85B-455A-8376-F308B20582D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7EADC07D-AB49-41D9-AB3C-20824031311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E767ED2-AB88-4774-A6E0-9909049ECB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107D0CB6-5250-4E73-935E-5822DD08131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96CA3DDD-EA91-42AB-A59D-4C146ECFFA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F63F012-BF7B-404B-982F-E8914F698AD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82B70622-BCDC-49DA-8805-34387437C5A9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DF4E795A-5220-44BA-BD1E-4CBBD72A4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4E6B281-1203-4CB6-944A-5275CCB7016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D8AA184-D6D7-4D10-A078-AD1A31AB472B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6F21267-AC28-41B4-A241-10177DE041D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258DDE69-CEA4-4517-8BC4-BCC9AA8767C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2A7CD2-9500-40C5-98BE-00297D6A92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639666D6-B845-482C-9172-D3EBA56FA1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C3B740F1-B00B-48A0-BC77-7A4620B1C40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A23B537-AE26-4C06-A51A-11118989E1B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744D020-E93D-4FE0-A344-C11BBAA245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8324750E-A58B-43EC-B3F1-5DD4BF994031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D7A950C5-4542-46D2-89EA-987EEDE4D92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7E78EC54-141C-4326-B826-B96F41B652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3CD1FC9-7948-4763-8FAE-D582AAC109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620428C5-CF68-48DC-B5AC-87728D70A28B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D7877FBF-73C6-423C-AC91-42C456EFC1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FD69C652-E125-475D-B5CA-0DCB99B2F18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9A63CBC-1AA6-40F5-AE50-5DD257B87C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55929666-3CDB-4CA7-BF06-3D7520D031F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4CE07C5D-4C02-430E-8585-93809291D21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029DEE-CAC1-42F2-81BD-FC0C6160EE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7F28A3D-908D-41B6-A22F-43426E6E3168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C50C123A-CFD2-47D8-912F-D307154CD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C22BDD86-11D9-4DB3-AA3D-EEFD9E03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D71C745-EB44-4062-9344-9B165E99E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25056FC-B6B4-4F7A-9E60-17AEFF1F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  <p:graphicFrame>
        <p:nvGraphicFramePr>
          <p:cNvPr id="170" name="Table 179">
            <a:extLst>
              <a:ext uri="{FF2B5EF4-FFF2-40B4-BE49-F238E27FC236}">
                <a16:creationId xmlns:a16="http://schemas.microsoft.com/office/drawing/2014/main" id="{31F757CA-1FCC-4A24-B3CC-2A54C3203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335822"/>
              </p:ext>
            </p:extLst>
          </p:nvPr>
        </p:nvGraphicFramePr>
        <p:xfrm>
          <a:off x="8099621" y="4607359"/>
          <a:ext cx="3931794" cy="814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598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310598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310598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14231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71" name="Rectangle 170">
            <a:extLst>
              <a:ext uri="{FF2B5EF4-FFF2-40B4-BE49-F238E27FC236}">
                <a16:creationId xmlns:a16="http://schemas.microsoft.com/office/drawing/2014/main" id="{6FAF2738-A94F-4168-82B1-EBC4B3DCE04A}"/>
              </a:ext>
            </a:extLst>
          </p:cNvPr>
          <p:cNvSpPr/>
          <p:nvPr/>
        </p:nvSpPr>
        <p:spPr>
          <a:xfrm>
            <a:off x="8227783" y="4636327"/>
            <a:ext cx="1034397" cy="71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0A17ADB8-AF06-4FEF-BA5C-03BEB8A7DF93}"/>
              </a:ext>
            </a:extLst>
          </p:cNvPr>
          <p:cNvSpPr/>
          <p:nvPr/>
        </p:nvSpPr>
        <p:spPr>
          <a:xfrm>
            <a:off x="10780813" y="4644501"/>
            <a:ext cx="1034397" cy="71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0B754CF7-1BB4-4B34-84B7-EBBD2CAA11FF}"/>
              </a:ext>
            </a:extLst>
          </p:cNvPr>
          <p:cNvSpPr/>
          <p:nvPr/>
        </p:nvSpPr>
        <p:spPr>
          <a:xfrm>
            <a:off x="9483726" y="4637783"/>
            <a:ext cx="940361" cy="71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93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1" grpId="0" animBg="1"/>
      <p:bldP spid="172" grpId="0" animBg="1"/>
      <p:bldP spid="1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146C9F-7A8D-4A67-89BD-7E3BD432F3A9}"/>
              </a:ext>
            </a:extLst>
          </p:cNvPr>
          <p:cNvGrpSpPr/>
          <p:nvPr/>
        </p:nvGrpSpPr>
        <p:grpSpPr>
          <a:xfrm>
            <a:off x="2640251" y="154606"/>
            <a:ext cx="6149442" cy="2439015"/>
            <a:chOff x="2078303" y="4134675"/>
            <a:chExt cx="6149442" cy="24390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082495-EA16-4383-BFAA-88F1FB4C8C53}"/>
                </a:ext>
              </a:extLst>
            </p:cNvPr>
            <p:cNvGrpSpPr/>
            <p:nvPr/>
          </p:nvGrpSpPr>
          <p:grpSpPr>
            <a:xfrm>
              <a:off x="2134731" y="4134675"/>
              <a:ext cx="6093014" cy="2439015"/>
              <a:chOff x="948057" y="915721"/>
              <a:chExt cx="10710541" cy="417202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44C52E-759E-474C-8708-AA9B51F60D91}"/>
                  </a:ext>
                </a:extLst>
              </p:cNvPr>
              <p:cNvGrpSpPr/>
              <p:nvPr/>
            </p:nvGrpSpPr>
            <p:grpSpPr>
              <a:xfrm rot="10800000">
                <a:off x="948057" y="915721"/>
                <a:ext cx="10710541" cy="4172026"/>
                <a:chOff x="351005" y="1511500"/>
                <a:chExt cx="8381718" cy="3532238"/>
              </a:xfrm>
            </p:grpSpPr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3A6131FB-4B4E-4698-B7C6-3812D0132C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195" r="3951"/>
                <a:stretch/>
              </p:blipFill>
              <p:spPr bwMode="auto">
                <a:xfrm>
                  <a:off x="352499" y="1511500"/>
                  <a:ext cx="8380224" cy="1426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Picture 2">
                  <a:extLst>
                    <a:ext uri="{FF2B5EF4-FFF2-40B4-BE49-F238E27FC236}">
                      <a16:creationId xmlns:a16="http://schemas.microsoft.com/office/drawing/2014/main" id="{8D281EB8-20E2-4543-BADC-B5F100DBD4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659E45-FFBB-496A-A8AB-64753FB491F1}"/>
                  </a:ext>
                </a:extLst>
              </p:cNvPr>
              <p:cNvSpPr/>
              <p:nvPr/>
            </p:nvSpPr>
            <p:spPr>
              <a:xfrm>
                <a:off x="1377843" y="1018001"/>
                <a:ext cx="6205683" cy="121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624851">
                  <a:defRPr/>
                </a:pPr>
                <a:r>
                  <a:rPr lang="en-US" sz="4000" b="1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2800" b="1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Bài</a:t>
                </a:r>
                <a:r>
                  <a:rPr lang="en-US" sz="2800" b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2: </a:t>
                </a:r>
                <a:endParaRPr lang="en-US" sz="28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D05AEB-B87F-405F-8BA0-364E52D3ADD8}"/>
                  </a:ext>
                </a:extLst>
              </p:cNvPr>
              <p:cNvSpPr/>
              <p:nvPr/>
            </p:nvSpPr>
            <p:spPr>
              <a:xfrm>
                <a:off x="3125791" y="2939922"/>
                <a:ext cx="5640971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624851">
                  <a:defRPr/>
                </a:pPr>
                <a:endParaRPr lang="en-US" sz="44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5106208-60F7-4539-A1F2-2030FCCB44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8057" y="915721"/>
                <a:ext cx="1911" cy="4028675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092420-3A1E-45EB-97F5-ACDE9F1B9C94}"/>
                </a:ext>
              </a:extLst>
            </p:cNvPr>
            <p:cNvSpPr/>
            <p:nvPr/>
          </p:nvSpPr>
          <p:spPr>
            <a:xfrm>
              <a:off x="2078303" y="4683182"/>
              <a:ext cx="3530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28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 ………..</a:t>
              </a:r>
              <a:endPara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805B29-7BB4-470F-AE73-9DF04B9FE98D}"/>
                </a:ext>
              </a:extLst>
            </p:cNvPr>
            <p:cNvSpPr/>
            <p:nvPr/>
          </p:nvSpPr>
          <p:spPr>
            <a:xfrm>
              <a:off x="2149894" y="5160501"/>
              <a:ext cx="35302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7397C-2AF8-4AF7-9CFB-23D36878D852}"/>
              </a:ext>
            </a:extLst>
          </p:cNvPr>
          <p:cNvSpPr/>
          <p:nvPr/>
        </p:nvSpPr>
        <p:spPr>
          <a:xfrm>
            <a:off x="2671161" y="1657424"/>
            <a:ext cx="3530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000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………..</a:t>
            </a:r>
            <a:endParaRPr lang="en-US" sz="2800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88BD6-7A10-425C-9554-3717FCF285CD}"/>
              </a:ext>
            </a:extLst>
          </p:cNvPr>
          <p:cNvSpPr/>
          <p:nvPr/>
        </p:nvSpPr>
        <p:spPr>
          <a:xfrm>
            <a:off x="2640251" y="1201595"/>
            <a:ext cx="3530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000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………..</a:t>
            </a:r>
            <a:endParaRPr lang="en-US" sz="2800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BF50A9-A185-4918-B3BF-66A5E8983356}"/>
              </a:ext>
            </a:extLst>
          </p:cNvPr>
          <p:cNvSpPr/>
          <p:nvPr/>
        </p:nvSpPr>
        <p:spPr>
          <a:xfrm>
            <a:off x="2106250" y="273481"/>
            <a:ext cx="1502282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DE7A80-D615-4DF6-8AA1-6306A2FCB166}"/>
              </a:ext>
            </a:extLst>
          </p:cNvPr>
          <p:cNvGrpSpPr/>
          <p:nvPr/>
        </p:nvGrpSpPr>
        <p:grpSpPr>
          <a:xfrm>
            <a:off x="1496134" y="223117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092279-DC00-459E-A8B5-E6C89B2CECCA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795C33D-A76A-42C4-915F-F33418598A3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B966B8-26C8-4E0B-A6F8-4BB66B6AE627}"/>
              </a:ext>
            </a:extLst>
          </p:cNvPr>
          <p:cNvGrpSpPr/>
          <p:nvPr/>
        </p:nvGrpSpPr>
        <p:grpSpPr>
          <a:xfrm>
            <a:off x="1047326" y="134223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6B0034-75E9-48DD-8468-B64F6A52F0E0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89138-64CB-41C8-AD08-248E99AF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61966-79E1-4D90-A927-5E6567EAA2E6}"/>
              </a:ext>
            </a:extLst>
          </p:cNvPr>
          <p:cNvGrpSpPr/>
          <p:nvPr/>
        </p:nvGrpSpPr>
        <p:grpSpPr>
          <a:xfrm>
            <a:off x="1840381" y="483685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8A36ED-6D2E-4334-AB27-8C6045EB8740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A7E54D65-6D14-46B4-98A9-56EF28DA42C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B17CF-402E-45D4-972D-479380736DAF}"/>
              </a:ext>
            </a:extLst>
          </p:cNvPr>
          <p:cNvGrpSpPr/>
          <p:nvPr/>
        </p:nvGrpSpPr>
        <p:grpSpPr>
          <a:xfrm>
            <a:off x="821986" y="333605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0CB685-250A-43CF-8539-D56A25F80AC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AA59BFF0-115D-48C9-A635-AD6D1D0E20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7AD81E-656E-4DAD-B1DF-8554E4087511}"/>
              </a:ext>
            </a:extLst>
          </p:cNvPr>
          <p:cNvGrpSpPr/>
          <p:nvPr/>
        </p:nvGrpSpPr>
        <p:grpSpPr>
          <a:xfrm>
            <a:off x="1690840" y="190792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9067EC-A48D-4FBD-AC13-77DFD867F2A7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065D2C44-578A-4A71-BAFC-EEF0E75F331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9FD280-68E8-42BF-8915-5D8BACDBBD2A}"/>
              </a:ext>
            </a:extLst>
          </p:cNvPr>
          <p:cNvGrpSpPr/>
          <p:nvPr/>
        </p:nvGrpSpPr>
        <p:grpSpPr>
          <a:xfrm>
            <a:off x="8046802" y="494491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CC159A-64E7-4B68-A5DF-D418D7066890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3EC5F94C-7D7B-4B0D-A494-60D4D1C0C30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4877A5-39D8-48E8-996F-6303F01671C8}"/>
              </a:ext>
            </a:extLst>
          </p:cNvPr>
          <p:cNvGrpSpPr/>
          <p:nvPr/>
        </p:nvGrpSpPr>
        <p:grpSpPr>
          <a:xfrm>
            <a:off x="8482522" y="349293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C1447D-932C-4A21-87E7-1DC93EEC1B52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55B865DE-EF49-4AD1-9834-1EF7430EBBC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564002-5D26-4163-9EB7-CACDF00CE3AC}"/>
              </a:ext>
            </a:extLst>
          </p:cNvPr>
          <p:cNvGrpSpPr/>
          <p:nvPr/>
        </p:nvGrpSpPr>
        <p:grpSpPr>
          <a:xfrm>
            <a:off x="7602234" y="192465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F7185-E1CD-4447-B9E2-C64C57B04594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E3004543-F882-4FFB-A1D0-89FB1640DDC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4" name="btnInknoeActivity">
            <a:extLst>
              <a:ext uri="{FF2B5EF4-FFF2-40B4-BE49-F238E27FC236}">
                <a16:creationId xmlns:a16="http://schemas.microsoft.com/office/drawing/2014/main" id="{31F23EDA-A563-435D-9EEA-57B4CB30F2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75" y="6111136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BF50A9-A185-4918-B3BF-66A5E8983356}"/>
              </a:ext>
            </a:extLst>
          </p:cNvPr>
          <p:cNvSpPr/>
          <p:nvPr/>
        </p:nvSpPr>
        <p:spPr>
          <a:xfrm>
            <a:off x="2106250" y="273481"/>
            <a:ext cx="1502282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DE7A80-D615-4DF6-8AA1-6306A2FCB166}"/>
              </a:ext>
            </a:extLst>
          </p:cNvPr>
          <p:cNvGrpSpPr/>
          <p:nvPr/>
        </p:nvGrpSpPr>
        <p:grpSpPr>
          <a:xfrm>
            <a:off x="1496134" y="223117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092279-DC00-459E-A8B5-E6C89B2CECCA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795C33D-A76A-42C4-915F-F33418598A3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B966B8-26C8-4E0B-A6F8-4BB66B6AE627}"/>
              </a:ext>
            </a:extLst>
          </p:cNvPr>
          <p:cNvGrpSpPr/>
          <p:nvPr/>
        </p:nvGrpSpPr>
        <p:grpSpPr>
          <a:xfrm>
            <a:off x="1047326" y="134223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6B0034-75E9-48DD-8468-B64F6A52F0E0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89138-64CB-41C8-AD08-248E99AF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61966-79E1-4D90-A927-5E6567EAA2E6}"/>
              </a:ext>
            </a:extLst>
          </p:cNvPr>
          <p:cNvGrpSpPr/>
          <p:nvPr/>
        </p:nvGrpSpPr>
        <p:grpSpPr>
          <a:xfrm>
            <a:off x="1840381" y="483685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8A36ED-6D2E-4334-AB27-8C6045EB8740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A7E54D65-6D14-46B4-98A9-56EF28DA42C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6B17CF-402E-45D4-972D-479380736DAF}"/>
              </a:ext>
            </a:extLst>
          </p:cNvPr>
          <p:cNvGrpSpPr/>
          <p:nvPr/>
        </p:nvGrpSpPr>
        <p:grpSpPr>
          <a:xfrm>
            <a:off x="821986" y="333605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0CB685-250A-43CF-8539-D56A25F80AC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AA59BFF0-115D-48C9-A635-AD6D1D0E20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7AD81E-656E-4DAD-B1DF-8554E4087511}"/>
              </a:ext>
            </a:extLst>
          </p:cNvPr>
          <p:cNvGrpSpPr/>
          <p:nvPr/>
        </p:nvGrpSpPr>
        <p:grpSpPr>
          <a:xfrm>
            <a:off x="1690840" y="190792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9067EC-A48D-4FBD-AC13-77DFD867F2A7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065D2C44-578A-4A71-BAFC-EEF0E75F331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9FD280-68E8-42BF-8915-5D8BACDBBD2A}"/>
              </a:ext>
            </a:extLst>
          </p:cNvPr>
          <p:cNvGrpSpPr/>
          <p:nvPr/>
        </p:nvGrpSpPr>
        <p:grpSpPr>
          <a:xfrm>
            <a:off x="8046802" y="494491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CC159A-64E7-4B68-A5DF-D418D7066890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3EC5F94C-7D7B-4B0D-A494-60D4D1C0C30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4877A5-39D8-48E8-996F-6303F01671C8}"/>
              </a:ext>
            </a:extLst>
          </p:cNvPr>
          <p:cNvGrpSpPr/>
          <p:nvPr/>
        </p:nvGrpSpPr>
        <p:grpSpPr>
          <a:xfrm>
            <a:off x="8482522" y="349293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C1447D-932C-4A21-87E7-1DC93EEC1B52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55B865DE-EF49-4AD1-9834-1EF7430EBBC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564002-5D26-4163-9EB7-CACDF00CE3AC}"/>
              </a:ext>
            </a:extLst>
          </p:cNvPr>
          <p:cNvGrpSpPr/>
          <p:nvPr/>
        </p:nvGrpSpPr>
        <p:grpSpPr>
          <a:xfrm>
            <a:off x="7602234" y="192465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F7185-E1CD-4447-B9E2-C64C57B04594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E3004543-F882-4FFB-A1D0-89FB1640DDC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D4F9D16-B1F9-44AC-89AE-0D7D0F76DBAE}"/>
              </a:ext>
            </a:extLst>
          </p:cNvPr>
          <p:cNvSpPr txBox="1"/>
          <p:nvPr/>
        </p:nvSpPr>
        <p:spPr>
          <a:xfrm>
            <a:off x="2714296" y="193159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ABE9AB-1203-45D7-B30C-A08042C0406B}"/>
              </a:ext>
            </a:extLst>
          </p:cNvPr>
          <p:cNvSpPr txBox="1"/>
          <p:nvPr/>
        </p:nvSpPr>
        <p:spPr>
          <a:xfrm>
            <a:off x="8644459" y="19639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C45C33-FF62-4519-BB80-F0DC71A8F4B9}"/>
              </a:ext>
            </a:extLst>
          </p:cNvPr>
          <p:cNvSpPr txBox="1"/>
          <p:nvPr/>
        </p:nvSpPr>
        <p:spPr>
          <a:xfrm>
            <a:off x="9783848" y="352663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E5B95-3ED0-4157-B47E-9EB35721E58A}"/>
              </a:ext>
            </a:extLst>
          </p:cNvPr>
          <p:cNvSpPr txBox="1"/>
          <p:nvPr/>
        </p:nvSpPr>
        <p:spPr>
          <a:xfrm>
            <a:off x="9107894" y="49786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DDDA0C-0541-4896-B1B4-8EA1E0543D43}"/>
              </a:ext>
            </a:extLst>
          </p:cNvPr>
          <p:cNvSpPr txBox="1"/>
          <p:nvPr/>
        </p:nvSpPr>
        <p:spPr>
          <a:xfrm>
            <a:off x="2632824" y="487758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4FBF09-BA08-4DF5-B6B9-B0E8308A53FD}"/>
              </a:ext>
            </a:extLst>
          </p:cNvPr>
          <p:cNvSpPr txBox="1"/>
          <p:nvPr/>
        </p:nvSpPr>
        <p:spPr>
          <a:xfrm>
            <a:off x="1829036" y="3394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34928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1" y="325385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50160" y="1486889"/>
            <a:ext cx="792479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BÀI 50:SO SÁNH CÁC SỐ TRÒN TRĂM, TRÒN CHỤC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072BD1-676A-450A-AE94-F62A454FEEA9}"/>
              </a:ext>
            </a:extLst>
          </p:cNvPr>
          <p:cNvGrpSpPr/>
          <p:nvPr/>
        </p:nvGrpSpPr>
        <p:grpSpPr>
          <a:xfrm>
            <a:off x="1442568" y="271930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715BC7-1F8D-4A3D-8872-3B18ACDF4C53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E4886C-F355-4E4D-8B24-BD6FFBF4AA2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852446-C817-4637-AB18-12111E8DE5B5}"/>
              </a:ext>
            </a:extLst>
          </p:cNvPr>
          <p:cNvGrpSpPr/>
          <p:nvPr/>
        </p:nvGrpSpPr>
        <p:grpSpPr>
          <a:xfrm>
            <a:off x="908269" y="2020391"/>
            <a:ext cx="9972500" cy="980235"/>
            <a:chOff x="1131714" y="2464638"/>
            <a:chExt cx="8190855" cy="8051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CAB4DE-F6BB-42AA-A902-3B255C2CDEA5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0DF036E-53A0-4AAB-834C-80E02A56A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5801C15-1FCC-4DAE-9856-49138EF145FA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3CE768E-BB4A-4C27-9B53-7D00668D1716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E52D8C5-CC23-44E9-B6BA-9A7255D0BAD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B48E4E5-3D0A-4C14-859D-D41E6341AEDB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C1EB839-3D8C-4E52-837C-4EDF971CA2BB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1A4E0EE-7862-4FC4-A21D-B3E8F5CA6089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AB250D1-CA2B-49A5-AB97-3F02B65D2D35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AC9D29-DADE-49F5-A547-576E7A548ED4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ABCE6A3-99E3-4ADC-9960-92E7AE2DF089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4FE5547-DFD9-41A1-9DDE-A944BB7B1BBA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AB9640-2829-4020-830D-5CC4E905BCAF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910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EB809F-9E99-45E2-A082-2D27C56F7EDA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CDBA5-571F-461C-8CA5-7696F49ADF9F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CD995C-1A8E-40F7-91A7-20F6634D73D2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940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71697E-CA54-409F-BE75-58DB95A576E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E9732B-3518-4801-A5AF-F2E32A8A8086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960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FACF5B-5FE1-412C-B5B5-1586758E74FC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970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26EB99-F8D2-4533-97FB-1FA82C30ADD5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980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85646-BCBA-4E26-BA99-57C8DBC3E70C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990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79E11C-6704-4125-BBD5-A3F3C495BA95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Quicksand Bold" panose="00000800000000000000" pitchFamily="2" charset="0"/>
                </a:rPr>
                <a:t>1000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5739082-8F6E-4F85-AA09-1FDE190DC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775894" y="1492595"/>
            <a:ext cx="1008473" cy="11573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804ABC-659A-4343-A1F1-FE77EE5D4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656017" y="1500893"/>
            <a:ext cx="984679" cy="1159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AE5485-24A8-4933-99DB-C3C43C8A2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02721" y="1500893"/>
            <a:ext cx="940977" cy="11596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526DB5-4A4A-43ED-8720-DF0B0D1189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332098" y="1490274"/>
            <a:ext cx="992614" cy="1159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6AA35D-4089-450F-BB84-762EF8052FC7}"/>
              </a:ext>
            </a:extLst>
          </p:cNvPr>
          <p:cNvSpPr txBox="1"/>
          <p:nvPr/>
        </p:nvSpPr>
        <p:spPr>
          <a:xfrm>
            <a:off x="696008" y="3420608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Bold" panose="00000800000000000000" pitchFamily="2" charset="0"/>
              </a:rPr>
              <a:t>?</a:t>
            </a:r>
          </a:p>
        </p:txBody>
      </p:sp>
      <p:pic>
        <p:nvPicPr>
          <p:cNvPr id="50" name="btnInknoeActivity">
            <a:extLst>
              <a:ext uri="{FF2B5EF4-FFF2-40B4-BE49-F238E27FC236}">
                <a16:creationId xmlns:a16="http://schemas.microsoft.com/office/drawing/2014/main" id="{6335AAFD-C36C-442B-AC49-6E1D025C0E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03" y="608122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986BB4-2B89-4969-9F04-019AA31CEB83}"/>
              </a:ext>
            </a:extLst>
          </p:cNvPr>
          <p:cNvGrpSpPr/>
          <p:nvPr/>
        </p:nvGrpSpPr>
        <p:grpSpPr>
          <a:xfrm>
            <a:off x="-116931" y="-219285"/>
            <a:ext cx="3429091" cy="2352886"/>
            <a:chOff x="3052989" y="674794"/>
            <a:chExt cx="6254298" cy="4806521"/>
          </a:xfrm>
        </p:grpSpPr>
        <p:pic>
          <p:nvPicPr>
            <p:cNvPr id="2" name="图片 9">
              <a:extLst>
                <a:ext uri="{FF2B5EF4-FFF2-40B4-BE49-F238E27FC236}">
                  <a16:creationId xmlns:a16="http://schemas.microsoft.com/office/drawing/2014/main" id="{2CEA377C-17DD-4DA6-8277-1DE8BDED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08" t="16713" b="14111"/>
            <a:stretch>
              <a:fillRect/>
            </a:stretch>
          </p:blipFill>
          <p:spPr>
            <a:xfrm>
              <a:off x="3052989" y="674794"/>
              <a:ext cx="6254298" cy="48065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F74F54-B8DB-4F87-AC1F-741D4E689AA8}"/>
                </a:ext>
              </a:extLst>
            </p:cNvPr>
            <p:cNvSpPr txBox="1"/>
            <p:nvPr/>
          </p:nvSpPr>
          <p:spPr>
            <a:xfrm>
              <a:off x="4707631" y="1833943"/>
              <a:ext cx="2962044" cy="2955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</a:rPr>
                <a:t>Vận</a:t>
              </a:r>
              <a:r>
                <a:rPr lang="en-US" sz="4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</a:rPr>
                <a:t>dụng</a:t>
              </a:r>
              <a:endPara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endParaRPr>
            </a:p>
          </p:txBody>
        </p:sp>
      </p:grpSp>
      <p:pic>
        <p:nvPicPr>
          <p:cNvPr id="4" name="图片 7">
            <a:extLst>
              <a:ext uri="{FF2B5EF4-FFF2-40B4-BE49-F238E27FC236}">
                <a16:creationId xmlns:a16="http://schemas.microsoft.com/office/drawing/2014/main" id="{7572333A-B90D-4416-8E9B-FF1C82AF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32" y="2688771"/>
            <a:ext cx="3146114" cy="45652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FC3521-A3BB-411D-BBC9-ADAC786E9D0B}"/>
              </a:ext>
            </a:extLst>
          </p:cNvPr>
          <p:cNvSpPr/>
          <p:nvPr/>
        </p:nvSpPr>
        <p:spPr>
          <a:xfrm>
            <a:off x="3187700" y="1386306"/>
            <a:ext cx="6847840" cy="48376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558F8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921CD-DBC1-4FBB-91EE-40A7E2E98556}"/>
              </a:ext>
            </a:extLst>
          </p:cNvPr>
          <p:cNvSpPr txBox="1"/>
          <p:nvPr/>
        </p:nvSpPr>
        <p:spPr>
          <a:xfrm>
            <a:off x="3423920" y="1573732"/>
            <a:ext cx="6375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#9Slide03 Quicksand Medium" panose="00000600000000000000" pitchFamily="2" charset="0"/>
              </a:rPr>
              <a:t>Nghỉ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dịch</a:t>
            </a:r>
            <a:r>
              <a:rPr lang="en-US" sz="2400" dirty="0">
                <a:latin typeface="#9Slide03 Quicksand Medium" panose="00000600000000000000" pitchFamily="2" charset="0"/>
              </a:rPr>
              <a:t> ở </a:t>
            </a:r>
            <a:r>
              <a:rPr lang="en-US" sz="2400" dirty="0" err="1">
                <a:latin typeface="#9Slide03 Quicksand Medium" panose="00000600000000000000" pitchFamily="2" charset="0"/>
              </a:rPr>
              <a:t>nhà</a:t>
            </a:r>
            <a:r>
              <a:rPr lang="en-US" sz="2400" dirty="0">
                <a:latin typeface="#9Slide03 Quicksand Medium" panose="00000600000000000000" pitchFamily="2" charset="0"/>
              </a:rPr>
              <a:t>, </a:t>
            </a:r>
            <a:r>
              <a:rPr lang="en-US" sz="2400" dirty="0" err="1">
                <a:latin typeface="#9Slide03 Quicksand Medium" panose="00000600000000000000" pitchFamily="2" charset="0"/>
              </a:rPr>
              <a:t>mẹ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có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máy</a:t>
            </a:r>
            <a:r>
              <a:rPr lang="en-US" sz="2400" dirty="0">
                <a:latin typeface="#9Slide03 Quicksand Medium" panose="00000600000000000000" pitchFamily="2" charset="0"/>
              </a:rPr>
              <a:t> may </a:t>
            </a:r>
            <a:r>
              <a:rPr lang="en-US" sz="2400" dirty="0" err="1">
                <a:latin typeface="#9Slide03 Quicksand Medium" panose="00000600000000000000" pitchFamily="2" charset="0"/>
              </a:rPr>
              <a:t>nên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đã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hướng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dẫn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hai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chị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em</a:t>
            </a:r>
            <a:r>
              <a:rPr lang="en-US" sz="2400" dirty="0">
                <a:latin typeface="#9Slide03 Quicksand Medium" panose="00000600000000000000" pitchFamily="2" charset="0"/>
              </a:rPr>
              <a:t> Mai </a:t>
            </a:r>
            <a:r>
              <a:rPr lang="en-US" sz="2400" dirty="0" err="1">
                <a:latin typeface="#9Slide03 Quicksand Medium" panose="00000600000000000000" pitchFamily="2" charset="0"/>
              </a:rPr>
              <a:t>và</a:t>
            </a:r>
            <a:r>
              <a:rPr lang="en-US" sz="2400" dirty="0">
                <a:latin typeface="#9Slide03 Quicksand Medium" panose="00000600000000000000" pitchFamily="2" charset="0"/>
              </a:rPr>
              <a:t> Chi may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để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tặng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người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nghèo</a:t>
            </a:r>
            <a:r>
              <a:rPr lang="en-US" sz="2400" dirty="0">
                <a:latin typeface="#9Slide03 Quicksand Medium" panose="00000600000000000000" pitchFamily="2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#9Slide03 Quicksand Medium" panose="00000600000000000000" pitchFamily="2" charset="0"/>
              </a:rPr>
              <a:t>Trong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suốt</a:t>
            </a:r>
            <a:r>
              <a:rPr lang="en-US" sz="2400" dirty="0">
                <a:latin typeface="#9Slide03 Quicksand Medium" panose="00000600000000000000" pitchFamily="2" charset="0"/>
              </a:rPr>
              <a:t> 1 </a:t>
            </a:r>
            <a:r>
              <a:rPr lang="en-US" sz="2400" dirty="0" err="1">
                <a:latin typeface="#9Slide03 Quicksand Medium" panose="00000600000000000000" pitchFamily="2" charset="0"/>
              </a:rPr>
              <a:t>tháng</a:t>
            </a:r>
            <a:r>
              <a:rPr lang="en-US" sz="2400" dirty="0">
                <a:latin typeface="#9Slide03 Quicksand Medium" panose="00000600000000000000" pitchFamily="2" charset="0"/>
              </a:rPr>
              <a:t>. </a:t>
            </a:r>
            <a:r>
              <a:rPr lang="en-US" sz="2400" dirty="0" err="1">
                <a:latin typeface="#9Slide03 Quicksand Medium" panose="00000600000000000000" pitchFamily="2" charset="0"/>
              </a:rPr>
              <a:t>Mẹ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đã</a:t>
            </a:r>
            <a:r>
              <a:rPr lang="en-US" sz="2400" dirty="0">
                <a:latin typeface="#9Slide03 Quicksand Medium" panose="00000600000000000000" pitchFamily="2" charset="0"/>
              </a:rPr>
              <a:t>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500 </a:t>
            </a:r>
            <a:r>
              <a:rPr lang="en-US" sz="2400" dirty="0" err="1">
                <a:latin typeface="#9Slide03 Quicksand Medium" panose="00000600000000000000" pitchFamily="2" charset="0"/>
              </a:rPr>
              <a:t>chiếc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. </a:t>
            </a:r>
            <a:r>
              <a:rPr lang="en-US" sz="2400" dirty="0" err="1">
                <a:latin typeface="#9Slide03 Quicksand Medium" panose="00000600000000000000" pitchFamily="2" charset="0"/>
              </a:rPr>
              <a:t>Chị</a:t>
            </a:r>
            <a:r>
              <a:rPr lang="en-US" sz="2400" dirty="0">
                <a:latin typeface="#9Slide03 Quicksand Medium" panose="00000600000000000000" pitchFamily="2" charset="0"/>
              </a:rPr>
              <a:t> Mai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260 </a:t>
            </a:r>
            <a:r>
              <a:rPr lang="en-US" sz="2400" dirty="0" err="1">
                <a:latin typeface="#9Slide03 Quicksand Medium" panose="00000600000000000000" pitchFamily="2" charset="0"/>
              </a:rPr>
              <a:t>chiếc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. Chi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150 </a:t>
            </a:r>
            <a:r>
              <a:rPr lang="en-US" sz="2400" dirty="0" err="1">
                <a:latin typeface="#9Slide03 Quicksand Medium" panose="00000600000000000000" pitchFamily="2" charset="0"/>
              </a:rPr>
              <a:t>chiếc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#9Slide03 Quicksand Medium" panose="00000600000000000000" pitchFamily="2" charset="0"/>
              </a:rPr>
              <a:t>Hỏi</a:t>
            </a:r>
            <a:r>
              <a:rPr lang="en-US" sz="2400" dirty="0">
                <a:latin typeface="#9Slide03 Quicksand Medium" panose="00000600000000000000" pitchFamily="2" charset="0"/>
              </a:rPr>
              <a:t> ai </a:t>
            </a:r>
            <a:r>
              <a:rPr lang="en-US" sz="2400" dirty="0" err="1">
                <a:latin typeface="#9Slide03 Quicksand Medium" panose="00000600000000000000" pitchFamily="2" charset="0"/>
              </a:rPr>
              <a:t>đã</a:t>
            </a:r>
            <a:r>
              <a:rPr lang="en-US" sz="2400" dirty="0">
                <a:latin typeface="#9Slide03 Quicksand Medium" panose="00000600000000000000" pitchFamily="2" charset="0"/>
              </a:rPr>
              <a:t>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nhiều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nhất</a:t>
            </a:r>
            <a:r>
              <a:rPr lang="en-US" sz="2400" dirty="0">
                <a:latin typeface="#9Slide03 Quicksand Medium" panose="00000600000000000000" pitchFamily="2" charset="0"/>
              </a:rPr>
              <a:t>? Ai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ít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nhất</a:t>
            </a:r>
            <a:r>
              <a:rPr lang="en-US" sz="2400" dirty="0">
                <a:latin typeface="#9Slide03 Quicksand Medium" panose="00000600000000000000" pitchFamily="2" charset="0"/>
              </a:rPr>
              <a:t>? </a:t>
            </a:r>
            <a:r>
              <a:rPr lang="en-US" sz="2400" dirty="0" err="1">
                <a:latin typeface="#9Slide03 Quicksand Medium" panose="00000600000000000000" pitchFamily="2" charset="0"/>
              </a:rPr>
              <a:t>Trong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chị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em</a:t>
            </a:r>
            <a:r>
              <a:rPr lang="en-US" sz="2400" dirty="0">
                <a:latin typeface="#9Slide03 Quicksand Medium" panose="00000600000000000000" pitchFamily="2" charset="0"/>
              </a:rPr>
              <a:t> Mai </a:t>
            </a:r>
            <a:r>
              <a:rPr lang="en-US" sz="2400" dirty="0" err="1">
                <a:latin typeface="#9Slide03 Quicksand Medium" panose="00000600000000000000" pitchFamily="2" charset="0"/>
              </a:rPr>
              <a:t>và</a:t>
            </a:r>
            <a:r>
              <a:rPr lang="en-US" sz="2400" dirty="0">
                <a:latin typeface="#9Slide03 Quicksand Medium" panose="00000600000000000000" pitchFamily="2" charset="0"/>
              </a:rPr>
              <a:t> Chi, ai </a:t>
            </a:r>
            <a:r>
              <a:rPr lang="en-US" sz="2400" dirty="0" err="1">
                <a:latin typeface="#9Slide03 Quicksand Medium" panose="00000600000000000000" pitchFamily="2" charset="0"/>
              </a:rPr>
              <a:t>đã</a:t>
            </a:r>
            <a:r>
              <a:rPr lang="en-US" sz="2400" dirty="0">
                <a:latin typeface="#9Slide03 Quicksand Medium" panose="00000600000000000000" pitchFamily="2" charset="0"/>
              </a:rPr>
              <a:t> may </a:t>
            </a:r>
            <a:r>
              <a:rPr lang="en-US" sz="2400" dirty="0" err="1">
                <a:latin typeface="#9Slide03 Quicksand Medium" panose="00000600000000000000" pitchFamily="2" charset="0"/>
              </a:rPr>
              <a:t>được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nhiều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khẩu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trang</a:t>
            </a:r>
            <a:r>
              <a:rPr lang="en-US" sz="2400" dirty="0">
                <a:latin typeface="#9Slide03 Quicksand Medium" panose="00000600000000000000" pitchFamily="2" charset="0"/>
              </a:rPr>
              <a:t> </a:t>
            </a:r>
            <a:r>
              <a:rPr lang="en-US" sz="2400" dirty="0" err="1">
                <a:latin typeface="#9Slide03 Quicksand Medium" panose="00000600000000000000" pitchFamily="2" charset="0"/>
              </a:rPr>
              <a:t>hơn</a:t>
            </a:r>
            <a:r>
              <a:rPr lang="en-US" sz="2400" dirty="0">
                <a:latin typeface="#9Slide03 Quicksand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31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824639" y="375112"/>
            <a:ext cx="6113894" cy="7108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4800" dirty="0"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4800" dirty="0"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4800" dirty="0"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4800" dirty="0"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554038" y="1447800"/>
            <a:ext cx="3581400" cy="4343400"/>
            <a:chOff x="554038" y="1447800"/>
            <a:chExt cx="3581400" cy="4343400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447800"/>
              <a:ext cx="3581400" cy="434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706524" y="3619500"/>
              <a:ext cx="32764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So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sánh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tròn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trăm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4480719" y="1752026"/>
            <a:ext cx="3404704" cy="4270816"/>
            <a:chOff x="4480719" y="1752026"/>
            <a:chExt cx="3404704" cy="4270816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480719" y="1752026"/>
              <a:ext cx="3404704" cy="427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44857" y="3619500"/>
              <a:ext cx="32764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So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sánh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tròn</a:t>
              </a:r>
              <a:r>
                <a:rPr lang="en-US" sz="3200" dirty="0">
                  <a:latin typeface="#9Slide03 Quicksand Bold" panose="000008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Bold" panose="00000800000000000000" pitchFamily="2" charset="0"/>
                  <a:cs typeface="Times New Roman" pitchFamily="18" charset="0"/>
                </a:rPr>
                <a:t>chục</a:t>
              </a:r>
              <a:endParaRPr lang="en-US" sz="3200" dirty="0">
                <a:latin typeface="#9Slide03 Quicksand Bold" panose="00000800000000000000" pitchFamily="2" charset="0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7885423" y="1638012"/>
            <a:ext cx="3834296" cy="4153187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214691" y="3048000"/>
              <a:ext cx="32764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Vận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dụng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so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sánh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tròn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trăm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chục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vào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bài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toán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liên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#9Slide03 Quicksand Medium" panose="00000600000000000000" pitchFamily="2" charset="0"/>
                  <a:cs typeface="Times New Roman" pitchFamily="18" charset="0"/>
                </a:rPr>
                <a:t>quan</a:t>
              </a:r>
              <a:r>
                <a:rPr lang="en-US" sz="3200" dirty="0">
                  <a:latin typeface="#9Slide03 Quicksand Medium" panose="000006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CEA377C-17DD-4DA6-8277-1DE8BDEDFA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3052989" y="674794"/>
            <a:ext cx="6254298" cy="48065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74F54-B8DB-4F87-AC1F-741D4E689AA8}"/>
              </a:ext>
            </a:extLst>
          </p:cNvPr>
          <p:cNvSpPr txBox="1"/>
          <p:nvPr/>
        </p:nvSpPr>
        <p:spPr>
          <a:xfrm>
            <a:off x="4525227" y="2046649"/>
            <a:ext cx="3309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cs typeface="+mn-cs"/>
              </a:rPr>
              <a:t>KHÁM PHÁ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572333A-B90D-4416-8E9B-FF1C82AF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32" y="2688771"/>
            <a:ext cx="3146114" cy="45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623017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A06EF-EA2E-40E0-A770-48F6CEB73224}"/>
              </a:ext>
            </a:extLst>
          </p:cNvPr>
          <p:cNvSpPr txBox="1"/>
          <p:nvPr/>
        </p:nvSpPr>
        <p:spPr>
          <a:xfrm>
            <a:off x="852656" y="632611"/>
            <a:ext cx="199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44EAD-0A1F-47E5-A599-4B13445BB1C2}"/>
              </a:ext>
            </a:extLst>
          </p:cNvPr>
          <p:cNvSpPr txBox="1"/>
          <p:nvPr/>
        </p:nvSpPr>
        <p:spPr>
          <a:xfrm>
            <a:off x="4418298" y="632611"/>
            <a:ext cx="1980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300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B20AD8-B89C-4A95-B498-CE8BA0B45562}"/>
              </a:ext>
            </a:extLst>
          </p:cNvPr>
          <p:cNvGrpSpPr/>
          <p:nvPr/>
        </p:nvGrpSpPr>
        <p:grpSpPr>
          <a:xfrm>
            <a:off x="7903827" y="2036126"/>
            <a:ext cx="3859764" cy="2115932"/>
            <a:chOff x="7203440" y="2229166"/>
            <a:chExt cx="3859764" cy="211593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37D53B8-69A8-4766-AEAB-467FF789C3DE}"/>
                </a:ext>
              </a:extLst>
            </p:cNvPr>
            <p:cNvSpPr/>
            <p:nvPr/>
          </p:nvSpPr>
          <p:spPr>
            <a:xfrm>
              <a:off x="7203440" y="2229166"/>
              <a:ext cx="3859764" cy="2115932"/>
            </a:xfrm>
            <a:prstGeom prst="cloudCallout">
              <a:avLst>
                <a:gd name="adj1" fmla="val 46317"/>
                <a:gd name="adj2" fmla="val -91675"/>
              </a:avLst>
            </a:prstGeom>
            <a:solidFill>
              <a:srgbClr val="FED61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5FE34F-16D9-4A9A-B7CA-962252B0D873}"/>
                </a:ext>
              </a:extLst>
            </p:cNvPr>
            <p:cNvSpPr txBox="1"/>
            <p:nvPr/>
          </p:nvSpPr>
          <p:spPr>
            <a:xfrm>
              <a:off x="7477760" y="2810078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800" dirty="0">
                  <a:latin typeface="#9Slide03 Quicksand Medium" panose="00000600000000000000" pitchFamily="2" charset="0"/>
                </a:rPr>
                <a:t> 200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và</a:t>
              </a:r>
              <a:r>
                <a:rPr lang="en-US" sz="2800" dirty="0">
                  <a:latin typeface="#9Slide03 Quicksand Medium" panose="00000600000000000000" pitchFamily="2" charset="0"/>
                </a:rPr>
                <a:t> 300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có</a:t>
              </a:r>
              <a:r>
                <a:rPr lang="en-US" sz="2800" dirty="0"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gì</a:t>
              </a:r>
              <a:r>
                <a:rPr lang="en-US" sz="2800" dirty="0"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giống</a:t>
              </a:r>
              <a:r>
                <a:rPr lang="en-US" sz="2800" dirty="0"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và</a:t>
              </a:r>
              <a:r>
                <a:rPr lang="en-US" sz="2800" dirty="0"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khác</a:t>
              </a:r>
              <a:r>
                <a:rPr lang="en-US" sz="2800" dirty="0"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latin typeface="#9Slide03 Quicksand Medium" panose="00000600000000000000" pitchFamily="2" charset="0"/>
                </a:rPr>
                <a:t>nhau</a:t>
              </a:r>
              <a:endParaRPr lang="en-US" sz="2800" dirty="0">
                <a:latin typeface="#9Slide03 Quicksand Medium" panose="000006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B47058-FCF5-44D9-A677-F4F9427C5A7C}"/>
              </a:ext>
            </a:extLst>
          </p:cNvPr>
          <p:cNvGrpSpPr/>
          <p:nvPr/>
        </p:nvGrpSpPr>
        <p:grpSpPr>
          <a:xfrm>
            <a:off x="2015340" y="2199557"/>
            <a:ext cx="4805919" cy="1559560"/>
            <a:chOff x="2015340" y="2199557"/>
            <a:chExt cx="4805919" cy="1559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715CBD-1644-4100-A7D2-550A94F51183}"/>
                </a:ext>
              </a:extLst>
            </p:cNvPr>
            <p:cNvSpPr/>
            <p:nvPr/>
          </p:nvSpPr>
          <p:spPr>
            <a:xfrm rot="159337">
              <a:off x="2015340" y="2199557"/>
              <a:ext cx="4805919" cy="1559560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ACA960-7F28-497E-BE5E-9725611DF7EC}"/>
                </a:ext>
              </a:extLst>
            </p:cNvPr>
            <p:cNvSpPr txBox="1"/>
            <p:nvPr/>
          </p:nvSpPr>
          <p:spPr>
            <a:xfrm>
              <a:off x="2042392" y="2284244"/>
              <a:ext cx="46399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Giống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: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Đều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số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trăm</a:t>
              </a:r>
              <a:r>
                <a:rPr lang="en-US" sz="280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số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hàng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chục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hàng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đơn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vị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0.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4FBE14-79C1-4ABF-800F-F9207EAF91AE}"/>
              </a:ext>
            </a:extLst>
          </p:cNvPr>
          <p:cNvGrpSpPr/>
          <p:nvPr/>
        </p:nvGrpSpPr>
        <p:grpSpPr>
          <a:xfrm>
            <a:off x="1981791" y="4500880"/>
            <a:ext cx="4805919" cy="1260194"/>
            <a:chOff x="2015340" y="2199557"/>
            <a:chExt cx="4805919" cy="15595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1166A0-BB63-44E6-87F0-2CEC3C2AB830}"/>
                </a:ext>
              </a:extLst>
            </p:cNvPr>
            <p:cNvSpPr/>
            <p:nvPr/>
          </p:nvSpPr>
          <p:spPr>
            <a:xfrm rot="159337">
              <a:off x="2015340" y="2199557"/>
              <a:ext cx="4805919" cy="1559560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8BB075-9E0B-4BF9-A65D-6CF49B824F30}"/>
                </a:ext>
              </a:extLst>
            </p:cNvPr>
            <p:cNvSpPr txBox="1"/>
            <p:nvPr/>
          </p:nvSpPr>
          <p:spPr>
            <a:xfrm>
              <a:off x="2131879" y="2717727"/>
              <a:ext cx="46399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Khác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: ở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số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hàng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3 Quicksand Medium" panose="00000600000000000000" pitchFamily="2" charset="0"/>
                </a:rPr>
                <a:t>trăm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10FDAE1-6F27-4E0E-8EFE-919A1C53F60A}"/>
              </a:ext>
            </a:extLst>
          </p:cNvPr>
          <p:cNvSpPr txBox="1"/>
          <p:nvPr/>
        </p:nvSpPr>
        <p:spPr>
          <a:xfrm>
            <a:off x="852703" y="615576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2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424AD-651A-41D2-9F02-994E414B6AE5}"/>
              </a:ext>
            </a:extLst>
          </p:cNvPr>
          <p:cNvSpPr txBox="1"/>
          <p:nvPr/>
        </p:nvSpPr>
        <p:spPr>
          <a:xfrm>
            <a:off x="4418298" y="615575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3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14010-12E3-4295-931F-61080F2E001E}"/>
              </a:ext>
            </a:extLst>
          </p:cNvPr>
          <p:cNvSpPr txBox="1"/>
          <p:nvPr/>
        </p:nvSpPr>
        <p:spPr>
          <a:xfrm>
            <a:off x="3125358" y="500937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&lt;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4103F-5748-4FB0-B105-818892A43951}"/>
              </a:ext>
            </a:extLst>
          </p:cNvPr>
          <p:cNvSpPr txBox="1"/>
          <p:nvPr/>
        </p:nvSpPr>
        <p:spPr>
          <a:xfrm>
            <a:off x="6854964" y="937306"/>
            <a:ext cx="199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3</a:t>
            </a:r>
            <a:r>
              <a:rPr lang="en-VN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51219-A32D-44C8-BBB6-1B3DF23898BF}"/>
              </a:ext>
            </a:extLst>
          </p:cNvPr>
          <p:cNvSpPr txBox="1"/>
          <p:nvPr/>
        </p:nvSpPr>
        <p:spPr>
          <a:xfrm>
            <a:off x="10420606" y="937306"/>
            <a:ext cx="1980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2</a:t>
            </a:r>
            <a:r>
              <a:rPr lang="en-VN" sz="8000" dirty="0">
                <a:solidFill>
                  <a:srgbClr val="00B050"/>
                </a:solidFill>
                <a:latin typeface="#9Slide03 Quicksand Bold" panose="00000800000000000000" pitchFamily="2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4B566-ACB0-4A59-8352-D5A2DFCCA32F}"/>
              </a:ext>
            </a:extLst>
          </p:cNvPr>
          <p:cNvSpPr txBox="1"/>
          <p:nvPr/>
        </p:nvSpPr>
        <p:spPr>
          <a:xfrm>
            <a:off x="10420606" y="927052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2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B8A8C8-A48F-4349-B748-DB9A75F3231E}"/>
              </a:ext>
            </a:extLst>
          </p:cNvPr>
          <p:cNvSpPr txBox="1"/>
          <p:nvPr/>
        </p:nvSpPr>
        <p:spPr>
          <a:xfrm>
            <a:off x="6843819" y="916893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3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740BC-620D-4380-AFD2-A8EF3D3BF69A}"/>
              </a:ext>
            </a:extLst>
          </p:cNvPr>
          <p:cNvSpPr txBox="1"/>
          <p:nvPr/>
        </p:nvSpPr>
        <p:spPr>
          <a:xfrm rot="10800000">
            <a:off x="9366854" y="1106934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#9Slide03 Quicksand Bold" panose="00000800000000000000" pitchFamily="2" charset="0"/>
              </a:rPr>
              <a:t>&lt;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9" grpId="0"/>
      <p:bldP spid="20" grpId="0"/>
      <p:bldP spid="21" grpId="0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A06EF-EA2E-40E0-A770-48F6CEB73224}"/>
              </a:ext>
            </a:extLst>
          </p:cNvPr>
          <p:cNvSpPr txBox="1"/>
          <p:nvPr/>
        </p:nvSpPr>
        <p:spPr>
          <a:xfrm>
            <a:off x="730145" y="1988607"/>
            <a:ext cx="199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44EAD-0A1F-47E5-A599-4B13445BB1C2}"/>
              </a:ext>
            </a:extLst>
          </p:cNvPr>
          <p:cNvSpPr txBox="1"/>
          <p:nvPr/>
        </p:nvSpPr>
        <p:spPr>
          <a:xfrm>
            <a:off x="4295787" y="1988607"/>
            <a:ext cx="1980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300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B20AD8-B89C-4A95-B498-CE8BA0B45562}"/>
              </a:ext>
            </a:extLst>
          </p:cNvPr>
          <p:cNvGrpSpPr/>
          <p:nvPr/>
        </p:nvGrpSpPr>
        <p:grpSpPr>
          <a:xfrm>
            <a:off x="7944837" y="1313068"/>
            <a:ext cx="3902252" cy="2115932"/>
            <a:chOff x="7203440" y="2229166"/>
            <a:chExt cx="3902252" cy="211593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37D53B8-69A8-4766-AEAB-467FF789C3DE}"/>
                </a:ext>
              </a:extLst>
            </p:cNvPr>
            <p:cNvSpPr/>
            <p:nvPr/>
          </p:nvSpPr>
          <p:spPr>
            <a:xfrm>
              <a:off x="7203440" y="2229166"/>
              <a:ext cx="3859764" cy="2115932"/>
            </a:xfrm>
            <a:prstGeom prst="cloudCallout">
              <a:avLst>
                <a:gd name="adj1" fmla="val 21310"/>
                <a:gd name="adj2" fmla="val -37896"/>
              </a:avLst>
            </a:prstGeom>
            <a:solidFill>
              <a:srgbClr val="FED615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5FE34F-16D9-4A9A-B7CA-962252B0D873}"/>
                </a:ext>
              </a:extLst>
            </p:cNvPr>
            <p:cNvSpPr txBox="1"/>
            <p:nvPr/>
          </p:nvSpPr>
          <p:spPr>
            <a:xfrm>
              <a:off x="7600492" y="2594634"/>
              <a:ext cx="3505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so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tròn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trăm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ta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Quicksand Medium" panose="00000600000000000000" pitchFamily="2" charset="0"/>
                  <a:cs typeface="+mn-cs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10FDAE1-6F27-4E0E-8EFE-919A1C53F60A}"/>
              </a:ext>
            </a:extLst>
          </p:cNvPr>
          <p:cNvSpPr txBox="1"/>
          <p:nvPr/>
        </p:nvSpPr>
        <p:spPr>
          <a:xfrm>
            <a:off x="730192" y="1971572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424AD-651A-41D2-9F02-994E414B6AE5}"/>
              </a:ext>
            </a:extLst>
          </p:cNvPr>
          <p:cNvSpPr txBox="1"/>
          <p:nvPr/>
        </p:nvSpPr>
        <p:spPr>
          <a:xfrm>
            <a:off x="4295787" y="1971571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14010-12E3-4295-931F-61080F2E001E}"/>
              </a:ext>
            </a:extLst>
          </p:cNvPr>
          <p:cNvSpPr txBox="1"/>
          <p:nvPr/>
        </p:nvSpPr>
        <p:spPr>
          <a:xfrm>
            <a:off x="3002847" y="1856933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&lt;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4103F-5748-4FB0-B105-818892A43951}"/>
              </a:ext>
            </a:extLst>
          </p:cNvPr>
          <p:cNvSpPr txBox="1"/>
          <p:nvPr/>
        </p:nvSpPr>
        <p:spPr>
          <a:xfrm>
            <a:off x="741290" y="4049809"/>
            <a:ext cx="199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3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51219-A32D-44C8-BBB6-1B3DF23898BF}"/>
              </a:ext>
            </a:extLst>
          </p:cNvPr>
          <p:cNvSpPr txBox="1"/>
          <p:nvPr/>
        </p:nvSpPr>
        <p:spPr>
          <a:xfrm>
            <a:off x="4306932" y="4049809"/>
            <a:ext cx="1980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2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4B566-ACB0-4A59-8352-D5A2DFCCA32F}"/>
              </a:ext>
            </a:extLst>
          </p:cNvPr>
          <p:cNvSpPr txBox="1"/>
          <p:nvPr/>
        </p:nvSpPr>
        <p:spPr>
          <a:xfrm>
            <a:off x="4306932" y="4039555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B8A8C8-A48F-4349-B748-DB9A75F3231E}"/>
              </a:ext>
            </a:extLst>
          </p:cNvPr>
          <p:cNvSpPr txBox="1"/>
          <p:nvPr/>
        </p:nvSpPr>
        <p:spPr>
          <a:xfrm>
            <a:off x="730145" y="4029396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740BC-620D-4380-AFD2-A8EF3D3BF69A}"/>
              </a:ext>
            </a:extLst>
          </p:cNvPr>
          <p:cNvSpPr txBox="1"/>
          <p:nvPr/>
        </p:nvSpPr>
        <p:spPr>
          <a:xfrm rot="10800000">
            <a:off x="3253180" y="4219437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&lt;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4D7BDF-788E-44E9-A6D2-5746A80C836D}"/>
              </a:ext>
            </a:extLst>
          </p:cNvPr>
          <p:cNvGrpSpPr/>
          <p:nvPr/>
        </p:nvGrpSpPr>
        <p:grpSpPr>
          <a:xfrm>
            <a:off x="6579634" y="1856933"/>
            <a:ext cx="5510766" cy="3660097"/>
            <a:chOff x="6579634" y="1856933"/>
            <a:chExt cx="5510766" cy="3660097"/>
          </a:xfrm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64D19FD9-9B25-479B-8BE5-F478CA19B2B6}"/>
                </a:ext>
              </a:extLst>
            </p:cNvPr>
            <p:cNvSpPr/>
            <p:nvPr/>
          </p:nvSpPr>
          <p:spPr>
            <a:xfrm>
              <a:off x="6579634" y="1856933"/>
              <a:ext cx="5510766" cy="366009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D4B529-2464-43D0-A4FE-F5A964493C47}"/>
                </a:ext>
              </a:extLst>
            </p:cNvPr>
            <p:cNvSpPr txBox="1"/>
            <p:nvPr/>
          </p:nvSpPr>
          <p:spPr>
            <a:xfrm>
              <a:off x="6642502" y="2095026"/>
              <a:ext cx="5385030" cy="302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Ta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đi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 so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sánh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chữ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hàng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trăm</a:t>
              </a:r>
              <a:r>
                <a:rPr lang="en-US" sz="2600" dirty="0">
                  <a:solidFill>
                    <a:schemeClr val="accent6">
                      <a:lumMod val="75000"/>
                    </a:schemeClr>
                  </a:solidFill>
                  <a:latin typeface="#9Slide03 Quicksand Medium" panose="00000600000000000000" pitchFamily="2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dirty="0">
                  <a:latin typeface="#9Slide03 Quicksand Medium" panose="00000600000000000000" pitchFamily="2" charset="0"/>
                </a:rPr>
                <a:t>+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nào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có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chữ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hàng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trăm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bé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hơn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thì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đó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bé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hơn</a:t>
              </a:r>
              <a:r>
                <a:rPr lang="en-US" sz="2600" dirty="0">
                  <a:latin typeface="#9Slide03 Quicksand Medium" panose="000006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dirty="0">
                  <a:latin typeface="#9Slide03 Quicksand Medium" panose="00000600000000000000" pitchFamily="2" charset="0"/>
                </a:rPr>
                <a:t>+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nào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có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chữ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hàng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trăm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lớn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hơn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thì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số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đó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lớn</a:t>
              </a:r>
              <a:r>
                <a:rPr lang="en-US" sz="2600" dirty="0">
                  <a:latin typeface="#9Slide03 Quicksand Medium" panose="00000600000000000000" pitchFamily="2" charset="0"/>
                </a:rPr>
                <a:t> </a:t>
              </a:r>
              <a:r>
                <a:rPr lang="en-US" sz="2600" dirty="0" err="1">
                  <a:latin typeface="#9Slide03 Quicksand Medium" panose="00000600000000000000" pitchFamily="2" charset="0"/>
                </a:rPr>
                <a:t>hơn</a:t>
              </a:r>
              <a:r>
                <a:rPr lang="en-US" sz="2600" dirty="0">
                  <a:latin typeface="#9Slide03 Quicksand Medium" panose="000006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33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3FA2B2-8434-4E69-B0AD-83FB0E3AC454}"/>
              </a:ext>
            </a:extLst>
          </p:cNvPr>
          <p:cNvSpPr txBox="1"/>
          <p:nvPr/>
        </p:nvSpPr>
        <p:spPr>
          <a:xfrm>
            <a:off x="3087265" y="1592367"/>
            <a:ext cx="20393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5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91B66-4C7C-4A1A-A80F-2CC3E188EE69}"/>
              </a:ext>
            </a:extLst>
          </p:cNvPr>
          <p:cNvSpPr txBox="1"/>
          <p:nvPr/>
        </p:nvSpPr>
        <p:spPr>
          <a:xfrm>
            <a:off x="6652907" y="1592367"/>
            <a:ext cx="1980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3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32832-D6C7-40CB-86E1-2D4CFFDC64F1}"/>
              </a:ext>
            </a:extLst>
          </p:cNvPr>
          <p:cNvSpPr txBox="1"/>
          <p:nvPr/>
        </p:nvSpPr>
        <p:spPr>
          <a:xfrm>
            <a:off x="5585609" y="1491173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&gt;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7FA6C-E3B0-424D-8AD7-C22E06FA461E}"/>
              </a:ext>
            </a:extLst>
          </p:cNvPr>
          <p:cNvSpPr txBox="1"/>
          <p:nvPr/>
        </p:nvSpPr>
        <p:spPr>
          <a:xfrm>
            <a:off x="3087265" y="3904240"/>
            <a:ext cx="1994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6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11924-DD9C-4B45-B95D-F0FD94F5DB68}"/>
              </a:ext>
            </a:extLst>
          </p:cNvPr>
          <p:cNvSpPr txBox="1"/>
          <p:nvPr/>
        </p:nvSpPr>
        <p:spPr>
          <a:xfrm>
            <a:off x="6652907" y="3904240"/>
            <a:ext cx="20473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8</a:t>
            </a: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43665-6AD4-4422-BC90-77E018A45D0A}"/>
              </a:ext>
            </a:extLst>
          </p:cNvPr>
          <p:cNvSpPr txBox="1"/>
          <p:nvPr/>
        </p:nvSpPr>
        <p:spPr>
          <a:xfrm>
            <a:off x="5517533" y="3904240"/>
            <a:ext cx="578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cs typeface="+mn-cs"/>
              </a:rPr>
              <a:t>&lt;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805651" y="496460"/>
            <a:ext cx="5014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#9Slide03 Quicksand Bold" panose="00000800000000000000" pitchFamily="2" charset="0"/>
              </a:rPr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#9Slide03 Quicksand Bold" panose="00000800000000000000" pitchFamily="2" charset="0"/>
              </a:rPr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6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#9Slide03 Quicksand Bold" panose="00000800000000000000" pitchFamily="2" charset="0"/>
              </a:rPr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265364" cy="1659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120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&gt;</a:t>
            </a:r>
            <a:r>
              <a:rPr lang="en-VN" sz="3600" dirty="0">
                <a:latin typeface="#9Slide03 Quicksand Bold" panose="00000800000000000000" pitchFamily="2" charset="0"/>
              </a:rPr>
              <a:t>  110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#9Slide03 Quicksand Bold" panose="00000800000000000000" pitchFamily="2" charset="0"/>
              </a:rPr>
              <a:t>110  </a:t>
            </a:r>
            <a:r>
              <a:rPr lang="en-VN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&lt;</a:t>
            </a:r>
            <a:r>
              <a:rPr lang="en-VN" sz="3600" dirty="0">
                <a:latin typeface="#9Slide03 Quicksand Bold" panose="00000800000000000000" pitchFamily="2" charset="0"/>
              </a:rPr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33669" y="5330873"/>
            <a:ext cx="10911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#9Slide03 Quicksand Bold" panose="00000800000000000000" pitchFamily="2" charset="0"/>
              </a:rPr>
              <a:t>Cùng số trăm, khác số chục </a:t>
            </a:r>
            <a:r>
              <a:rPr lang="en-VN" sz="3200" dirty="0">
                <a:latin typeface="#9Slide03 Quicksand Bold" panose="00000800000000000000" pitchFamily="2" charset="0"/>
                <a:sym typeface="Wingdings" pitchFamily="2" charset="2"/>
              </a:rPr>
              <a:t> chỉ cần so sánh số chục.</a:t>
            </a:r>
            <a:endParaRPr lang="en-VN" sz="32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77019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3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602</Words>
  <Application>Microsoft Office PowerPoint</Application>
  <PresentationFormat>Widescreen</PresentationFormat>
  <Paragraphs>150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#9Slide03 AllRoundGothic</vt:lpstr>
      <vt:lpstr>#9Slide03 Quicksand Bold</vt:lpstr>
      <vt:lpstr>#9Slide03 Quicksand Medium</vt:lpstr>
      <vt:lpstr>Arial</vt:lpstr>
      <vt:lpstr>Arial-Rounded</vt:lpstr>
      <vt:lpstr>Calibri</vt:lpstr>
      <vt:lpstr>HP001 4 hàng</vt:lpstr>
      <vt:lpstr>ITC Avant Garde Std Bk</vt:lpstr>
      <vt:lpstr>仓耳羽辰体-谷力 W05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47</cp:revision>
  <dcterms:created xsi:type="dcterms:W3CDTF">2021-07-20T01:55:21Z</dcterms:created>
  <dcterms:modified xsi:type="dcterms:W3CDTF">2024-01-16T05:44:29Z</dcterms:modified>
</cp:coreProperties>
</file>