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366" r:id="rId2"/>
    <p:sldId id="367" r:id="rId3"/>
    <p:sldId id="267" r:id="rId4"/>
    <p:sldId id="268" r:id="rId5"/>
    <p:sldId id="361" r:id="rId6"/>
    <p:sldId id="357" r:id="rId7"/>
    <p:sldId id="362" r:id="rId8"/>
    <p:sldId id="363" r:id="rId9"/>
    <p:sldId id="364" r:id="rId10"/>
    <p:sldId id="270" r:id="rId11"/>
    <p:sldId id="271" r:id="rId12"/>
    <p:sldId id="279" r:id="rId13"/>
    <p:sldId id="318" r:id="rId14"/>
    <p:sldId id="280" r:id="rId15"/>
    <p:sldId id="313" r:id="rId16"/>
    <p:sldId id="365" r:id="rId17"/>
    <p:sldId id="287" r:id="rId18"/>
    <p:sldId id="354" r:id="rId19"/>
    <p:sldId id="285" r:id="rId20"/>
    <p:sldId id="314" r:id="rId21"/>
    <p:sldId id="358" r:id="rId22"/>
    <p:sldId id="284" r:id="rId23"/>
    <p:sldId id="316" r:id="rId24"/>
    <p:sldId id="291" r:id="rId25"/>
    <p:sldId id="359" r:id="rId26"/>
    <p:sldId id="293" r:id="rId27"/>
    <p:sldId id="360" r:id="rId28"/>
    <p:sldId id="294" r:id="rId29"/>
    <p:sldId id="295" r:id="rId30"/>
    <p:sldId id="296" r:id="rId31"/>
    <p:sldId id="297" r:id="rId32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14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6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5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encil-book-ruler-learning-4017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733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conorbit.com/icons/boy-with-curly-hair-icon/73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22F4D-A9EF-487D-1C37-D9C8D1AD477F}"/>
              </a:ext>
            </a:extLst>
          </p:cNvPr>
          <p:cNvSpPr txBox="1"/>
          <p:nvPr/>
        </p:nvSpPr>
        <p:spPr>
          <a:xfrm>
            <a:off x="6511919" y="3076272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3.2 - PAGE 85</a:t>
            </a:r>
          </a:p>
        </p:txBody>
      </p:sp>
    </p:spTree>
    <p:extLst>
      <p:ext uri="{BB962C8B-B14F-4D97-AF65-F5344CB8AC3E}">
        <p14:creationId xmlns:p14="http://schemas.microsoft.com/office/powerpoint/2010/main" val="337215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stress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two-syllable nouns</a:t>
            </a:r>
            <a:r>
              <a:rPr lang="en-VN" sz="5400" dirty="0">
                <a:solidFill>
                  <a:schemeClr val="bg1"/>
                </a:solidFill>
                <a:effectLst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8295C0-79C8-F2E3-B35C-575DCB0230A5}"/>
              </a:ext>
            </a:extLst>
          </p:cNvPr>
          <p:cNvSpPr txBox="1"/>
          <p:nvPr/>
        </p:nvSpPr>
        <p:spPr>
          <a:xfrm>
            <a:off x="7176451" y="180715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6A57995-A52A-DDE0-BE78-0692B1A9E424}"/>
              </a:ext>
            </a:extLst>
          </p:cNvPr>
          <p:cNvSpPr/>
          <p:nvPr/>
        </p:nvSpPr>
        <p:spPr>
          <a:xfrm>
            <a:off x="2578059" y="2989613"/>
            <a:ext cx="2208810" cy="12380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tea</a:t>
            </a:r>
            <a:r>
              <a:rPr lang="en-VN" sz="4400" dirty="0"/>
              <a:t>cher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3F2170A-1425-9478-5EA3-D9E3DAAEC629}"/>
              </a:ext>
            </a:extLst>
          </p:cNvPr>
          <p:cNvSpPr/>
          <p:nvPr/>
        </p:nvSpPr>
        <p:spPr>
          <a:xfrm>
            <a:off x="6256317" y="2989613"/>
            <a:ext cx="2208810" cy="12380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u="sng" dirty="0"/>
              <a:t>sis</a:t>
            </a:r>
            <a:r>
              <a:rPr lang="en-VN" sz="4400" dirty="0"/>
              <a:t>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480E4-9D30-FC60-2C95-A24A107EFA7F}"/>
              </a:ext>
            </a:extLst>
          </p:cNvPr>
          <p:cNvSpPr txBox="1"/>
          <p:nvPr/>
        </p:nvSpPr>
        <p:spPr>
          <a:xfrm>
            <a:off x="2631498" y="4717580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/ˈ</a:t>
            </a:r>
            <a:r>
              <a:rPr lang="en-US" sz="3600" dirty="0" err="1"/>
              <a:t>tiːtʃɚ</a:t>
            </a:r>
            <a:r>
              <a:rPr lang="en-US" sz="3600" dirty="0"/>
              <a:t>/</a:t>
            </a:r>
            <a:endParaRPr lang="en-VN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95890-6C0E-2A0C-8B13-3DC6F11FB5A0}"/>
              </a:ext>
            </a:extLst>
          </p:cNvPr>
          <p:cNvSpPr txBox="1"/>
          <p:nvPr/>
        </p:nvSpPr>
        <p:spPr>
          <a:xfrm>
            <a:off x="6476011" y="4717580"/>
            <a:ext cx="1769422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/>
              <a:t>/ˈ</a:t>
            </a:r>
            <a:r>
              <a:rPr lang="en-US" sz="3600" dirty="0" err="1"/>
              <a:t>sɪstɚ</a:t>
            </a:r>
            <a:r>
              <a:rPr lang="en-US" sz="3600" dirty="0"/>
              <a:t>/</a:t>
            </a:r>
            <a:endParaRPr lang="en-VN" sz="9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5C0E9F-D2F0-87C0-62A2-E1E4DFAC2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514"/>
            <a:ext cx="6757060" cy="1866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2 TRACK 66.mp3">
            <a:hlinkClick r:id="" action="ppaction://media"/>
            <a:extLst>
              <a:ext uri="{FF2B5EF4-FFF2-40B4-BE49-F238E27FC236}">
                <a16:creationId xmlns:a16="http://schemas.microsoft.com/office/drawing/2014/main" id="{093095A1-B564-09C6-9FC2-F4B8BEE7E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2633" y="74936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91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D0D52-6620-F9E4-8C64-3B991C5E2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9" y="568531"/>
            <a:ext cx="24511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>
            <a:hlinkClick r:id="" action="ppaction://media"/>
            <a:extLst>
              <a:ext uri="{FF2B5EF4-FFF2-40B4-BE49-F238E27FC236}">
                <a16:creationId xmlns:a16="http://schemas.microsoft.com/office/drawing/2014/main" id="{7EF94691-6ED7-6E3F-FB68-6D931C8D9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711AEF-30F0-0848-0A66-CD767DE54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68" y="0"/>
            <a:ext cx="53891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92E6BCD-44BA-8991-5B34-EB7CE0E38E84}"/>
              </a:ext>
            </a:extLst>
          </p:cNvPr>
          <p:cNvSpPr/>
          <p:nvPr/>
        </p:nvSpPr>
        <p:spPr>
          <a:xfrm>
            <a:off x="216574" y="740"/>
            <a:ext cx="43611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can you see?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AF496F-6813-8C46-28C3-BB2076504CFA}"/>
              </a:ext>
            </a:extLst>
          </p:cNvPr>
          <p:cNvSpPr/>
          <p:nvPr/>
        </p:nvSpPr>
        <p:spPr>
          <a:xfrm>
            <a:off x="216573" y="0"/>
            <a:ext cx="4361137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is talking? 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4091943-3F70-7EE2-7E1B-951AA247C251}"/>
              </a:ext>
            </a:extLst>
          </p:cNvPr>
          <p:cNvSpPr/>
          <p:nvPr/>
        </p:nvSpPr>
        <p:spPr>
          <a:xfrm>
            <a:off x="216573" y="-1036"/>
            <a:ext cx="5389152" cy="638087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Who are they looking for? 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FDB0F-DFB0-041C-BE2C-CCBC4A73A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560" y="948141"/>
            <a:ext cx="5253208" cy="590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88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6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869" y="665427"/>
            <a:ext cx="3996747" cy="56234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133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54F892-5596-1EFD-9BEC-EF7EE204A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8" y="-42449"/>
            <a:ext cx="5074722" cy="649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93D96-7AC1-B69E-2162-D51C58456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149" y="675753"/>
            <a:ext cx="5510571" cy="6199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EE3D5-84D7-FBFA-56E1-F2867FC37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9720" y="26277"/>
            <a:ext cx="53891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A6C4F630-5D50-8B50-945E-340E5A76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478" y="17795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3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3B80B-41E6-333A-31D4-0A9E44F53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88" y="403450"/>
            <a:ext cx="5280561" cy="8556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80A6B-B738-B933-4F31-416E17470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18161"/>
            <a:ext cx="5937571" cy="553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E7A56-0DBC-CCDE-67C1-784660E2D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937" y="564078"/>
            <a:ext cx="6314063" cy="6293922"/>
          </a:xfrm>
          <a:prstGeom prst="rect">
            <a:avLst/>
          </a:prstGeom>
        </p:spPr>
      </p:pic>
      <p:pic>
        <p:nvPicPr>
          <p:cNvPr id="2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B63EDBC8-D9B7-4F04-86CC-304A38F8F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3598" y="69429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90AFE-1612-DEA1-9BA1-033353995E37}"/>
              </a:ext>
            </a:extLst>
          </p:cNvPr>
          <p:cNvSpPr txBox="1"/>
          <p:nvPr/>
        </p:nvSpPr>
        <p:spPr>
          <a:xfrm>
            <a:off x="1528763" y="5327229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blond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7345E-85EF-44F2-F410-E34A40929847}"/>
              </a:ext>
            </a:extLst>
          </p:cNvPr>
          <p:cNvSpPr txBox="1"/>
          <p:nvPr/>
        </p:nvSpPr>
        <p:spPr>
          <a:xfrm>
            <a:off x="7439031" y="1783928"/>
            <a:ext cx="1447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straight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C5059-1931-2E31-58A0-62EF305368A5}"/>
              </a:ext>
            </a:extLst>
          </p:cNvPr>
          <p:cNvSpPr txBox="1"/>
          <p:nvPr/>
        </p:nvSpPr>
        <p:spPr>
          <a:xfrm>
            <a:off x="8087335" y="553329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black</a:t>
            </a:r>
          </a:p>
        </p:txBody>
      </p:sp>
      <p:pic>
        <p:nvPicPr>
          <p:cNvPr id="9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B63EDBC8-D9B7-4F04-86CC-304A38F8F6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030" end="53501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2968" y="305731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B63EDBC8-D9B7-4F04-86CC-304A38F8F6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188" end="35490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15793" y="577322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B63EDBC8-D9B7-4F04-86CC-304A38F8F6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980" end="2158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5883" y="196230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2 TRACK 68.mp3">
            <a:hlinkClick r:id="" action="ppaction://media"/>
            <a:extLst>
              <a:ext uri="{FF2B5EF4-FFF2-40B4-BE49-F238E27FC236}">
                <a16:creationId xmlns:a16="http://schemas.microsoft.com/office/drawing/2014/main" id="{B63EDBC8-D9B7-4F04-86CC-304A38F8F6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2236" end="1528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5883" y="577322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181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BDC8DA-6A5A-818A-81FF-565BB9320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40" y="731920"/>
            <a:ext cx="26797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27B58E0-2C22-1CD4-E233-7DA419054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7" y="1899404"/>
            <a:ext cx="6863088" cy="37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380A6B-B738-B933-4F31-416E1747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161"/>
            <a:ext cx="5937571" cy="5539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E7A56-0DBC-CCDE-67C1-784660E2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937" y="564078"/>
            <a:ext cx="6314063" cy="629392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DF7A623-E376-5974-6DCA-9E6E7E5E61E9}"/>
              </a:ext>
            </a:extLst>
          </p:cNvPr>
          <p:cNvSpPr/>
          <p:nvPr/>
        </p:nvSpPr>
        <p:spPr>
          <a:xfrm>
            <a:off x="262949" y="432336"/>
            <a:ext cx="5614988" cy="885825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MAKE YOUR OWN STORIES</a:t>
            </a:r>
          </a:p>
        </p:txBody>
      </p:sp>
    </p:spTree>
    <p:extLst>
      <p:ext uri="{BB962C8B-B14F-4D97-AF65-F5344CB8AC3E}">
        <p14:creationId xmlns:p14="http://schemas.microsoft.com/office/powerpoint/2010/main" val="408639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241AC6-F91B-B2A4-3F64-ED1C08FA22F4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7DE15-C8C0-CC9C-D332-1703D4D9D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935" y="475862"/>
            <a:ext cx="5201392" cy="815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464B7-7A5C-42A5-336F-E817356AA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28" y="2171764"/>
            <a:ext cx="12043743" cy="2780246"/>
          </a:xfrm>
          <a:prstGeom prst="rect">
            <a:avLst/>
          </a:prstGeom>
        </p:spPr>
      </p:pic>
      <p:pic>
        <p:nvPicPr>
          <p:cNvPr id="3" name="CD2 TRACK 03.mp3">
            <a:hlinkClick r:id="" action="ppaction://media"/>
            <a:extLst>
              <a:ext uri="{FF2B5EF4-FFF2-40B4-BE49-F238E27FC236}">
                <a16:creationId xmlns:a16="http://schemas.microsoft.com/office/drawing/2014/main" id="{86D201C6-6BCD-71DA-EF4B-5BBEAD65B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9830" y="51222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EF1D52-8E52-E186-49B7-DA040C3F2FF3}"/>
              </a:ext>
            </a:extLst>
          </p:cNvPr>
          <p:cNvSpPr txBox="1"/>
          <p:nvPr/>
        </p:nvSpPr>
        <p:spPr>
          <a:xfrm>
            <a:off x="6839091" y="2915556"/>
            <a:ext cx="109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curly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FC947-12A9-4AE5-09EB-BDA4BDD5F8FC}"/>
              </a:ext>
            </a:extLst>
          </p:cNvPr>
          <p:cNvSpPr txBox="1"/>
          <p:nvPr/>
        </p:nvSpPr>
        <p:spPr>
          <a:xfrm>
            <a:off x="6701469" y="3610617"/>
            <a:ext cx="1393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brown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B6C41-FB8B-C372-9528-A85929F7CF9E}"/>
              </a:ext>
            </a:extLst>
          </p:cNvPr>
          <p:cNvSpPr txBox="1"/>
          <p:nvPr/>
        </p:nvSpPr>
        <p:spPr>
          <a:xfrm>
            <a:off x="6479549" y="4340121"/>
            <a:ext cx="1260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blond</a:t>
            </a:r>
          </a:p>
        </p:txBody>
      </p:sp>
    </p:spTree>
    <p:extLst>
      <p:ext uri="{BB962C8B-B14F-4D97-AF65-F5344CB8AC3E}">
        <p14:creationId xmlns:p14="http://schemas.microsoft.com/office/powerpoint/2010/main" val="3784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84249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Word stress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  <a:effectLst/>
              </a:rPr>
              <a:t>two-syllable nouns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5014913" y="1818408"/>
            <a:ext cx="692943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</a:rPr>
              <a:t>Does your teacher have black hair? 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</a:rPr>
              <a:t>No, she doesn't. She has blond hair.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the word stress and practice the conversations.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teacher, sister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 stress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two-syllable nouns</a:t>
            </a:r>
            <a:r>
              <a:rPr lang="en-VN" sz="6000" dirty="0">
                <a:solidFill>
                  <a:srgbClr val="00B050"/>
                </a:solidFill>
                <a:effectLst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36).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86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E89949-B22E-9F3E-710B-E65FC6843587}"/>
              </a:ext>
            </a:extLst>
          </p:cNvPr>
          <p:cNvSpPr txBox="1"/>
          <p:nvPr/>
        </p:nvSpPr>
        <p:spPr>
          <a:xfrm>
            <a:off x="685800" y="828675"/>
            <a:ext cx="6986588" cy="487203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Read </a:t>
            </a:r>
            <a:r>
              <a:rPr lang="en-VN" sz="6000" b="1" dirty="0">
                <a:solidFill>
                  <a:srgbClr val="00B050"/>
                </a:solidFill>
                <a:latin typeface="Comic Sans MS" panose="030F0902030302020204" pitchFamily="66" charset="0"/>
              </a:rPr>
              <a:t>and</a:t>
            </a:r>
            <a:r>
              <a:rPr lang="en-VN" sz="6000" b="1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  <a:r>
              <a:rPr lang="en-VN" sz="6000" b="1" dirty="0">
                <a:solidFill>
                  <a:srgbClr val="7030A0"/>
                </a:solidFill>
                <a:latin typeface="Comic Sans MS" panose="030F0902030302020204" pitchFamily="66" charset="0"/>
              </a:rPr>
              <a:t>answer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D83145B9-0A40-BA5B-F4E2-F31106E8A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0950" y="690017"/>
            <a:ext cx="5222875" cy="50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short,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265714" y="5399807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she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30A36-5A00-35F5-E8D9-440301956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9" t="19026" r="10662" b="2947"/>
          <a:stretch/>
        </p:blipFill>
        <p:spPr>
          <a:xfrm>
            <a:off x="4119352" y="479915"/>
            <a:ext cx="3453023" cy="377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long,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0857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DA42B5E-6256-EC4D-B126-B9699E4F5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30633" y="203937"/>
            <a:ext cx="4330733" cy="44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Tom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black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939286" y="5435388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he does.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4" name="Picture 3" descr="A picture containing gear&#10;&#10;Description automatically generated">
            <a:extLst>
              <a:ext uri="{FF2B5EF4-FFF2-40B4-BE49-F238E27FC236}">
                <a16:creationId xmlns:a16="http://schemas.microsoft.com/office/drawing/2014/main" id="{08B175B8-F86F-DFAA-07EE-758E0090C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3200" y="1409700"/>
            <a:ext cx="28321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410818" y="4789057"/>
            <a:ext cx="1069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Does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friend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have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curly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, blond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hair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3322864" y="5428382"/>
            <a:ext cx="6828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No, she doesn’t.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9B8509-B57A-CF52-0016-E020EACF3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0" t="16059" r="12774" b="3444"/>
          <a:stretch/>
        </p:blipFill>
        <p:spPr>
          <a:xfrm>
            <a:off x="4513091" y="408566"/>
            <a:ext cx="3333128" cy="3863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38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289</Words>
  <Application>Microsoft Office PowerPoint</Application>
  <PresentationFormat>Widescreen</PresentationFormat>
  <Paragraphs>80</Paragraphs>
  <Slides>31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Times New Roman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vaxalin@outlook.com.vn</cp:lastModifiedBy>
  <cp:revision>54</cp:revision>
  <dcterms:created xsi:type="dcterms:W3CDTF">2023-02-01T03:04:27Z</dcterms:created>
  <dcterms:modified xsi:type="dcterms:W3CDTF">2023-08-09T15:56:06Z</dcterms:modified>
</cp:coreProperties>
</file>