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8" r:id="rId2"/>
  </p:sldMasterIdLst>
  <p:notesMasterIdLst>
    <p:notesMasterId r:id="rId41"/>
  </p:notesMasterIdLst>
  <p:sldIdLst>
    <p:sldId id="318" r:id="rId3"/>
    <p:sldId id="500" r:id="rId4"/>
    <p:sldId id="502" r:id="rId5"/>
    <p:sldId id="316" r:id="rId6"/>
    <p:sldId id="3792" r:id="rId7"/>
    <p:sldId id="2007577443" r:id="rId8"/>
    <p:sldId id="2007577143" r:id="rId9"/>
    <p:sldId id="2007577444" r:id="rId10"/>
    <p:sldId id="2007577144" r:id="rId11"/>
    <p:sldId id="3930" r:id="rId12"/>
    <p:sldId id="2007577135" r:id="rId13"/>
    <p:sldId id="2007577136" r:id="rId14"/>
    <p:sldId id="3931" r:id="rId15"/>
    <p:sldId id="2007577137" r:id="rId16"/>
    <p:sldId id="3895" r:id="rId17"/>
    <p:sldId id="2007577138" r:id="rId18"/>
    <p:sldId id="281" r:id="rId19"/>
    <p:sldId id="2007577445" r:id="rId20"/>
    <p:sldId id="2007577139" r:id="rId21"/>
    <p:sldId id="269" r:id="rId22"/>
    <p:sldId id="3899" r:id="rId23"/>
    <p:sldId id="3900" r:id="rId24"/>
    <p:sldId id="3901" r:id="rId25"/>
    <p:sldId id="3902" r:id="rId26"/>
    <p:sldId id="3920" r:id="rId27"/>
    <p:sldId id="3904" r:id="rId28"/>
    <p:sldId id="291" r:id="rId29"/>
    <p:sldId id="2007577141" r:id="rId30"/>
    <p:sldId id="2007577142" r:id="rId31"/>
    <p:sldId id="380" r:id="rId32"/>
    <p:sldId id="2007577446" r:id="rId33"/>
    <p:sldId id="2712" r:id="rId34"/>
    <p:sldId id="2007577147" r:id="rId35"/>
    <p:sldId id="2714" r:id="rId36"/>
    <p:sldId id="2718" r:id="rId37"/>
    <p:sldId id="3926" r:id="rId38"/>
    <p:sldId id="3929" r:id="rId39"/>
    <p:sldId id="156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0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8DDD2-0C12-FAEC-39DB-B13AD7C1262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172ECD6-CA76-2155-CAF2-1DEA114D412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3F14623-4153-8423-B9EF-42570BA3D11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4A6C85D-03FD-3515-8F73-83E91A4E90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55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06249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0649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425819644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2/9/2026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16886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44984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620898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2/9/2026</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240651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2/9/2026</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681701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2026/2/9</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image" Target="../media/image6.jpg"/><Relationship Id="rId4" Type="http://schemas.openxmlformats.org/officeDocument/2006/relationships/slideLayout" Target="../slideLayouts/slideLayout1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17" r:id="rId13"/>
    <p:sldLayoutId id="2147483724" r:id="rId14"/>
    <p:sldLayoutId id="214748372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2/9/2026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5088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emf"/></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2.e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2.emf"/><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2.emf"/><Relationship Id="rId7"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6.emf"/><Relationship Id="rId11" Type="http://schemas.openxmlformats.org/officeDocument/2006/relationships/image" Target="../media/image66.png"/><Relationship Id="rId5" Type="http://schemas.openxmlformats.org/officeDocument/2006/relationships/image" Target="../media/image34.emf"/><Relationship Id="rId10" Type="http://schemas.openxmlformats.org/officeDocument/2006/relationships/image" Target="../media/image65.png"/><Relationship Id="rId4" Type="http://schemas.openxmlformats.org/officeDocument/2006/relationships/image" Target="../media/image33.emf"/><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2.emf"/><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64.png"/><Relationship Id="rId3" Type="http://schemas.openxmlformats.org/officeDocument/2006/relationships/tags" Target="../tags/tag6.xml"/><Relationship Id="rId7" Type="http://schemas.openxmlformats.org/officeDocument/2006/relationships/image" Target="../media/image32.emf"/><Relationship Id="rId12" Type="http://schemas.openxmlformats.org/officeDocument/2006/relationships/image" Target="../media/image38.emf"/><Relationship Id="rId17" Type="http://schemas.openxmlformats.org/officeDocument/2006/relationships/image" Target="../media/image69.png"/><Relationship Id="rId2" Type="http://schemas.openxmlformats.org/officeDocument/2006/relationships/tags" Target="../tags/tag5.xml"/><Relationship Id="rId16" Type="http://schemas.openxmlformats.org/officeDocument/2006/relationships/image" Target="../media/image68.jpg"/><Relationship Id="rId1" Type="http://schemas.openxmlformats.org/officeDocument/2006/relationships/tags" Target="../tags/tag4.xml"/><Relationship Id="rId6" Type="http://schemas.openxmlformats.org/officeDocument/2006/relationships/notesSlide" Target="../notesSlides/notesSlide7.xml"/><Relationship Id="rId11" Type="http://schemas.openxmlformats.org/officeDocument/2006/relationships/image" Target="../media/image37.emf"/><Relationship Id="rId5" Type="http://schemas.openxmlformats.org/officeDocument/2006/relationships/slideLayout" Target="../slideLayouts/slideLayout13.xml"/><Relationship Id="rId15" Type="http://schemas.openxmlformats.org/officeDocument/2006/relationships/image" Target="../media/image67.png"/><Relationship Id="rId10" Type="http://schemas.openxmlformats.org/officeDocument/2006/relationships/image" Target="../media/image36.emf"/><Relationship Id="rId4" Type="http://schemas.openxmlformats.org/officeDocument/2006/relationships/tags" Target="../tags/tag7.xml"/><Relationship Id="rId9" Type="http://schemas.openxmlformats.org/officeDocument/2006/relationships/image" Target="../media/image34.emf"/><Relationship Id="rId1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2.emf"/><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8.xml"/><Relationship Id="rId7" Type="http://schemas.openxmlformats.org/officeDocument/2006/relationships/image" Target="../media/image56.png"/><Relationship Id="rId12"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60.png"/><Relationship Id="rId11" Type="http://schemas.openxmlformats.org/officeDocument/2006/relationships/image" Target="../media/image72.jpeg"/><Relationship Id="rId5" Type="http://schemas.openxmlformats.org/officeDocument/2006/relationships/image" Target="../media/image59.png"/><Relationship Id="rId10" Type="http://schemas.microsoft.com/office/2007/relationships/hdphoto" Target="../media/hdphoto4.wdp"/><Relationship Id="rId4" Type="http://schemas.openxmlformats.org/officeDocument/2006/relationships/image" Target="../media/image57.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34.emf"/><Relationship Id="rId12"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emf"/><Relationship Id="rId11" Type="http://schemas.openxmlformats.org/officeDocument/2006/relationships/image" Target="../media/image54.emf"/><Relationship Id="rId5" Type="http://schemas.openxmlformats.org/officeDocument/2006/relationships/image" Target="../media/image32.emf"/><Relationship Id="rId15" Type="http://schemas.openxmlformats.org/officeDocument/2006/relationships/image" Target="../media/image77.png"/><Relationship Id="rId10" Type="http://schemas.openxmlformats.org/officeDocument/2006/relationships/image" Target="../media/image38.emf"/><Relationship Id="rId4" Type="http://schemas.openxmlformats.org/officeDocument/2006/relationships/image" Target="../media/image75.png"/><Relationship Id="rId9" Type="http://schemas.openxmlformats.org/officeDocument/2006/relationships/image" Target="../media/image37.emf"/><Relationship Id="rId1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emf"/><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2.emf"/><Relationship Id="rId7"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6.emf"/><Relationship Id="rId5" Type="http://schemas.openxmlformats.org/officeDocument/2006/relationships/image" Target="../media/image34.emf"/><Relationship Id="rId10" Type="http://schemas.openxmlformats.org/officeDocument/2006/relationships/image" Target="../media/image82.png"/><Relationship Id="rId4" Type="http://schemas.openxmlformats.org/officeDocument/2006/relationships/image" Target="../media/image33.emf"/><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2.emf"/><Relationship Id="rId7" Type="http://schemas.openxmlformats.org/officeDocument/2006/relationships/image" Target="../media/image37.emf"/><Relationship Id="rId12"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6.emf"/><Relationship Id="rId11" Type="http://schemas.openxmlformats.org/officeDocument/2006/relationships/image" Target="../media/image83.png"/><Relationship Id="rId5" Type="http://schemas.openxmlformats.org/officeDocument/2006/relationships/image" Target="../media/image34.emf"/><Relationship Id="rId10" Type="http://schemas.openxmlformats.org/officeDocument/2006/relationships/image" Target="../media/image82.png"/><Relationship Id="rId4" Type="http://schemas.openxmlformats.org/officeDocument/2006/relationships/image" Target="../media/image33.emf"/><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2.emf"/><Relationship Id="rId7"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6.emf"/><Relationship Id="rId5" Type="http://schemas.openxmlformats.org/officeDocument/2006/relationships/image" Target="../media/image34.emf"/><Relationship Id="rId10" Type="http://schemas.openxmlformats.org/officeDocument/2006/relationships/image" Target="../media/image82.png"/><Relationship Id="rId4" Type="http://schemas.openxmlformats.org/officeDocument/2006/relationships/image" Target="../media/image33.emf"/><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2.emf"/><Relationship Id="rId7"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6.emf"/><Relationship Id="rId5" Type="http://schemas.openxmlformats.org/officeDocument/2006/relationships/image" Target="../media/image34.emf"/><Relationship Id="rId10" Type="http://schemas.openxmlformats.org/officeDocument/2006/relationships/image" Target="../media/image82.png"/><Relationship Id="rId4" Type="http://schemas.openxmlformats.org/officeDocument/2006/relationships/image" Target="../media/image33.emf"/><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audio" Target="../media/audio1.wav"/><Relationship Id="rId7"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82.png"/><Relationship Id="rId5" Type="http://schemas.openxmlformats.org/officeDocument/2006/relationships/image" Target="../media/image33.emf"/><Relationship Id="rId10" Type="http://schemas.openxmlformats.org/officeDocument/2006/relationships/image" Target="../media/image84.png"/><Relationship Id="rId4" Type="http://schemas.openxmlformats.org/officeDocument/2006/relationships/image" Target="../media/image32.emf"/><Relationship Id="rId9"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42.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emf"/><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 Id="rId6" Type="http://schemas.openxmlformats.org/officeDocument/2006/relationships/image" Target="../media/image97.png"/><Relationship Id="rId5" Type="http://schemas.microsoft.com/office/2007/relationships/hdphoto" Target="../media/hdphoto7.wdp"/><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15.xml"/><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5.png"/><Relationship Id="rId3" Type="http://schemas.openxmlformats.org/officeDocument/2006/relationships/slideLayout" Target="../slideLayouts/slideLayout1.xml"/><Relationship Id="rId7" Type="http://schemas.openxmlformats.org/officeDocument/2006/relationships/image" Target="../media/image75.png"/><Relationship Id="rId12" Type="http://schemas.openxmlformats.org/officeDocument/2006/relationships/image" Target="../media/image43.png"/><Relationship Id="rId2" Type="http://schemas.openxmlformats.org/officeDocument/2006/relationships/audio" Target="../media/media1.mp3"/><Relationship Id="rId16" Type="http://schemas.openxmlformats.org/officeDocument/2006/relationships/image" Target="../media/image107.png"/><Relationship Id="rId1" Type="http://schemas.microsoft.com/office/2007/relationships/media" Target="../media/media1.mp3"/><Relationship Id="rId6" Type="http://schemas.openxmlformats.org/officeDocument/2006/relationships/image" Target="../media/image74.png"/><Relationship Id="rId11" Type="http://schemas.openxmlformats.org/officeDocument/2006/relationships/image" Target="../media/image58.png"/><Relationship Id="rId5" Type="http://schemas.openxmlformats.org/officeDocument/2006/relationships/image" Target="../media/image29.png"/><Relationship Id="rId15" Type="http://schemas.openxmlformats.org/officeDocument/2006/relationships/image" Target="../media/image106.png"/><Relationship Id="rId10" Type="http://schemas.openxmlformats.org/officeDocument/2006/relationships/image" Target="../media/image57.png"/><Relationship Id="rId4" Type="http://schemas.openxmlformats.org/officeDocument/2006/relationships/notesSlide" Target="../notesSlides/notesSlide19.xml"/><Relationship Id="rId9" Type="http://schemas.openxmlformats.org/officeDocument/2006/relationships/image" Target="../media/image31.png"/><Relationship Id="rId1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svg"/><Relationship Id="rId7" Type="http://schemas.openxmlformats.org/officeDocument/2006/relationships/image" Target="../media/image112.svg"/><Relationship Id="rId2" Type="http://schemas.openxmlformats.org/officeDocument/2006/relationships/image" Target="../media/image108.png"/><Relationship Id="rId1" Type="http://schemas.openxmlformats.org/officeDocument/2006/relationships/slideLayout" Target="../slideLayouts/slideLayout18.xml"/><Relationship Id="rId6" Type="http://schemas.openxmlformats.org/officeDocument/2006/relationships/image" Target="../media/image111.png"/><Relationship Id="rId5" Type="http://schemas.microsoft.com/office/2007/relationships/hdphoto" Target="../media/hdphoto8.wdp"/><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3.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svg"/><Relationship Id="rId11" Type="http://schemas.openxmlformats.org/officeDocument/2006/relationships/image" Target="../media/image26.svg"/><Relationship Id="rId5" Type="http://schemas.openxmlformats.org/officeDocument/2006/relationships/image" Target="../media/image21.png"/><Relationship Id="rId15" Type="http://schemas.openxmlformats.org/officeDocument/2006/relationships/image" Target="../media/image28.png"/><Relationship Id="rId10" Type="http://schemas.openxmlformats.org/officeDocument/2006/relationships/image" Target="../media/image10.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emf"/><Relationship Id="rId12" Type="http://schemas.openxmlformats.org/officeDocument/2006/relationships/image" Target="../media/image38.emf"/><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svg"/><Relationship Id="rId1" Type="http://schemas.openxmlformats.org/officeDocument/2006/relationships/slideLayout" Target="../slideLayouts/slideLayout1.xml"/><Relationship Id="rId6" Type="http://schemas.openxmlformats.org/officeDocument/2006/relationships/image" Target="../media/image32.emf"/><Relationship Id="rId11" Type="http://schemas.openxmlformats.org/officeDocument/2006/relationships/image" Target="../media/image37.emf"/><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emf"/><Relationship Id="rId4" Type="http://schemas.openxmlformats.org/officeDocument/2006/relationships/image" Target="../media/image30.png"/><Relationship Id="rId9" Type="http://schemas.openxmlformats.org/officeDocument/2006/relationships/image" Target="../media/image35.emf"/><Relationship Id="rId14" Type="http://schemas.openxmlformats.org/officeDocument/2006/relationships/image" Target="../media/image40.sv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emf"/><Relationship Id="rId4" Type="http://schemas.openxmlformats.org/officeDocument/2006/relationships/image" Target="../media/image45.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54.emf"/><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4.emf"/><Relationship Id="rId5" Type="http://schemas.openxmlformats.org/officeDocument/2006/relationships/image" Target="../media/image55.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emf"/><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7"/>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7"/>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936184" y="803955"/>
            <a:ext cx="7958124" cy="3391786"/>
          </a:xfrm>
          <a:custGeom>
            <a:avLst/>
            <a:gdLst>
              <a:gd name="connsiteX0" fmla="*/ 0 w 7958124"/>
              <a:gd name="connsiteY0" fmla="*/ 565309 h 3391786"/>
              <a:gd name="connsiteX1" fmla="*/ 565309 w 7958124"/>
              <a:gd name="connsiteY1" fmla="*/ 0 h 3391786"/>
              <a:gd name="connsiteX2" fmla="*/ 7392815 w 7958124"/>
              <a:gd name="connsiteY2" fmla="*/ 0 h 3391786"/>
              <a:gd name="connsiteX3" fmla="*/ 7958124 w 7958124"/>
              <a:gd name="connsiteY3" fmla="*/ 565309 h 3391786"/>
              <a:gd name="connsiteX4" fmla="*/ 7958124 w 7958124"/>
              <a:gd name="connsiteY4" fmla="*/ 2826477 h 3391786"/>
              <a:gd name="connsiteX5" fmla="*/ 7392815 w 7958124"/>
              <a:gd name="connsiteY5" fmla="*/ 3391786 h 3391786"/>
              <a:gd name="connsiteX6" fmla="*/ 565309 w 7958124"/>
              <a:gd name="connsiteY6" fmla="*/ 3391786 h 3391786"/>
              <a:gd name="connsiteX7" fmla="*/ 0 w 7958124"/>
              <a:gd name="connsiteY7" fmla="*/ 2826477 h 3391786"/>
              <a:gd name="connsiteX8" fmla="*/ 0 w 7958124"/>
              <a:gd name="connsiteY8" fmla="*/ 565309 h 339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3391786" fill="none" extrusionOk="0">
                <a:moveTo>
                  <a:pt x="0" y="565309"/>
                </a:moveTo>
                <a:cubicBezTo>
                  <a:pt x="-31307" y="225159"/>
                  <a:pt x="231314" y="13923"/>
                  <a:pt x="565309" y="0"/>
                </a:cubicBezTo>
                <a:cubicBezTo>
                  <a:pt x="2514049" y="-30893"/>
                  <a:pt x="4273446" y="99340"/>
                  <a:pt x="7392815" y="0"/>
                </a:cubicBezTo>
                <a:cubicBezTo>
                  <a:pt x="7734123" y="43611"/>
                  <a:pt x="7942624" y="276229"/>
                  <a:pt x="7958124" y="565309"/>
                </a:cubicBezTo>
                <a:cubicBezTo>
                  <a:pt x="7872546" y="1102927"/>
                  <a:pt x="7885760" y="2182476"/>
                  <a:pt x="7958124" y="2826477"/>
                </a:cubicBezTo>
                <a:cubicBezTo>
                  <a:pt x="7908408" y="3156507"/>
                  <a:pt x="7663606" y="3359724"/>
                  <a:pt x="7392815" y="3391786"/>
                </a:cubicBezTo>
                <a:cubicBezTo>
                  <a:pt x="5919698" y="3435854"/>
                  <a:pt x="2123060" y="3402052"/>
                  <a:pt x="565309" y="3391786"/>
                </a:cubicBezTo>
                <a:cubicBezTo>
                  <a:pt x="221418" y="3434917"/>
                  <a:pt x="43126" y="3110584"/>
                  <a:pt x="0" y="2826477"/>
                </a:cubicBezTo>
                <a:cubicBezTo>
                  <a:pt x="161883" y="1855131"/>
                  <a:pt x="71112" y="1652667"/>
                  <a:pt x="0" y="565309"/>
                </a:cubicBezTo>
                <a:close/>
              </a:path>
              <a:path w="7958124" h="3391786" stroke="0" extrusionOk="0">
                <a:moveTo>
                  <a:pt x="0" y="565309"/>
                </a:moveTo>
                <a:cubicBezTo>
                  <a:pt x="6484" y="258173"/>
                  <a:pt x="248245" y="-22247"/>
                  <a:pt x="565309" y="0"/>
                </a:cubicBezTo>
                <a:cubicBezTo>
                  <a:pt x="1763474" y="55113"/>
                  <a:pt x="6189897" y="-40744"/>
                  <a:pt x="7392815" y="0"/>
                </a:cubicBezTo>
                <a:cubicBezTo>
                  <a:pt x="7706054" y="-21984"/>
                  <a:pt x="7960908" y="221204"/>
                  <a:pt x="7958124" y="565309"/>
                </a:cubicBezTo>
                <a:cubicBezTo>
                  <a:pt x="8009796" y="1436770"/>
                  <a:pt x="7803348" y="1782295"/>
                  <a:pt x="7958124" y="2826477"/>
                </a:cubicBezTo>
                <a:cubicBezTo>
                  <a:pt x="7957892" y="3091167"/>
                  <a:pt x="7694019" y="3367931"/>
                  <a:pt x="7392815" y="3391786"/>
                </a:cubicBezTo>
                <a:cubicBezTo>
                  <a:pt x="6309783" y="3234661"/>
                  <a:pt x="3701557" y="3251283"/>
                  <a:pt x="565309" y="3391786"/>
                </a:cubicBezTo>
                <a:cubicBezTo>
                  <a:pt x="211118" y="3428572"/>
                  <a:pt x="-42272" y="3149401"/>
                  <a:pt x="0" y="2826477"/>
                </a:cubicBezTo>
                <a:cubicBezTo>
                  <a:pt x="-147270" y="2112800"/>
                  <a:pt x="164437" y="1051663"/>
                  <a:pt x="0" y="565309"/>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648482" y="4223718"/>
            <a:ext cx="1706423" cy="2522541"/>
          </a:xfrm>
          <a:prstGeom prst="rect">
            <a:avLst/>
          </a:prstGeom>
        </p:spPr>
      </p:pic>
      <p:pic>
        <p:nvPicPr>
          <p:cNvPr id="4" name="Picture 3">
            <a:extLst>
              <a:ext uri="{FF2B5EF4-FFF2-40B4-BE49-F238E27FC236}">
                <a16:creationId xmlns:a16="http://schemas.microsoft.com/office/drawing/2014/main" id="{7DEB6211-6279-D64A-6DDF-59FA00532768}"/>
              </a:ext>
            </a:extLst>
          </p:cNvPr>
          <p:cNvPicPr>
            <a:picLocks noChangeAspect="1"/>
          </p:cNvPicPr>
          <p:nvPr/>
        </p:nvPicPr>
        <p:blipFill>
          <a:blip r:embed="rId12"/>
          <a:stretch>
            <a:fillRect/>
          </a:stretch>
        </p:blipFill>
        <p:spPr>
          <a:xfrm>
            <a:off x="2354905" y="1148316"/>
            <a:ext cx="7216638" cy="3188246"/>
          </a:xfrm>
          <a:prstGeom prst="rect">
            <a:avLst/>
          </a:prstGeom>
        </p:spPr>
      </p:pic>
    </p:spTree>
    <p:extLst>
      <p:ext uri="{BB962C8B-B14F-4D97-AF65-F5344CB8AC3E}">
        <p14:creationId xmlns:p14="http://schemas.microsoft.com/office/powerpoint/2010/main" val="2133719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1394072" y="2306548"/>
            <a:ext cx="3478375" cy="872989"/>
            <a:chOff x="1287721" y="2573164"/>
            <a:chExt cx="3478375" cy="1638300"/>
          </a:xfrm>
          <a:solidFill>
            <a:srgbClr val="FFFF00"/>
          </a:solidFill>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212941"/>
            </a:xfrm>
            <a:prstGeom prst="rect">
              <a:avLst/>
            </a:prstGeom>
            <a:grpFill/>
          </p:spPr>
          <p:txBody>
            <a:bodyPr wrap="square" rtlCol="0">
              <a:spAutoFit/>
            </a:bodyPr>
            <a:lstStyle/>
            <a:p>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lẳng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339580" y="3542313"/>
            <a:ext cx="3478375" cy="985521"/>
            <a:chOff x="1287721" y="2573164"/>
            <a:chExt cx="3478375" cy="985521"/>
          </a:xfrm>
          <a:solidFill>
            <a:srgbClr val="FFFF00"/>
          </a:solidFill>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516341" y="2750935"/>
              <a:ext cx="3079401" cy="646331"/>
            </a:xfrm>
            <a:prstGeom prst="rect">
              <a:avLst/>
            </a:prstGeom>
            <a:grpFill/>
          </p:spPr>
          <p:txBody>
            <a:bodyPr wrap="square" rtlCol="0">
              <a:spAutoFit/>
            </a:bodyPr>
            <a:lstStyle/>
            <a:p>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467269" y="2293498"/>
            <a:ext cx="3478375" cy="890271"/>
            <a:chOff x="1287721" y="2573164"/>
            <a:chExt cx="3478375" cy="890271"/>
          </a:xfrm>
          <a:solidFill>
            <a:srgbClr val="FFFF00"/>
          </a:solidFill>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646331"/>
            </a:xfrm>
            <a:prstGeom prst="rect">
              <a:avLst/>
            </a:prstGeom>
            <a:grpFill/>
          </p:spPr>
          <p:txBody>
            <a:bodyPr wrap="square" rtlCol="0">
              <a:spAutoFit/>
            </a:bodyPr>
            <a:lstStyle/>
            <a:p>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khuy</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4" name="Group 53">
            <a:extLst>
              <a:ext uri="{FF2B5EF4-FFF2-40B4-BE49-F238E27FC236}">
                <a16:creationId xmlns:a16="http://schemas.microsoft.com/office/drawing/2014/main" id="{0CF066ED-412A-4960-81EA-7DBF3DAA32A6}"/>
              </a:ext>
            </a:extLst>
          </p:cNvPr>
          <p:cNvGrpSpPr/>
          <p:nvPr/>
        </p:nvGrpSpPr>
        <p:grpSpPr>
          <a:xfrm>
            <a:off x="5467269" y="3581532"/>
            <a:ext cx="3478374" cy="872989"/>
            <a:chOff x="1287721" y="2573164"/>
            <a:chExt cx="3478375" cy="1638300"/>
          </a:xfrm>
          <a:solidFill>
            <a:srgbClr val="FFFF00"/>
          </a:solidFill>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642520" y="2785842"/>
              <a:ext cx="3102457" cy="1212941"/>
            </a:xfrm>
            <a:prstGeom prst="rect">
              <a:avLst/>
            </a:prstGeom>
            <a:grpFill/>
          </p:spPr>
          <p:txBody>
            <a:bodyPr wrap="square" rtlCol="0">
              <a:spAutoFit/>
            </a:bodyPr>
            <a:lstStyle/>
            <a:p>
              <a:pPr algn="ct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xin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060621" y="914400"/>
            <a:ext cx="10070757" cy="4720281"/>
          </a:xfrm>
          <a:custGeom>
            <a:avLst/>
            <a:gdLst>
              <a:gd name="connsiteX0" fmla="*/ 0 w 10070757"/>
              <a:gd name="connsiteY0" fmla="*/ 786729 h 4720281"/>
              <a:gd name="connsiteX1" fmla="*/ 786729 w 10070757"/>
              <a:gd name="connsiteY1" fmla="*/ 0 h 4720281"/>
              <a:gd name="connsiteX2" fmla="*/ 1270421 w 10070757"/>
              <a:gd name="connsiteY2" fmla="*/ 0 h 4720281"/>
              <a:gd name="connsiteX3" fmla="*/ 1754114 w 10070757"/>
              <a:gd name="connsiteY3" fmla="*/ 0 h 4720281"/>
              <a:gd name="connsiteX4" fmla="*/ 2237806 w 10070757"/>
              <a:gd name="connsiteY4" fmla="*/ 0 h 4720281"/>
              <a:gd name="connsiteX5" fmla="*/ 3061391 w 10070757"/>
              <a:gd name="connsiteY5" fmla="*/ 0 h 4720281"/>
              <a:gd name="connsiteX6" fmla="*/ 3545083 w 10070757"/>
              <a:gd name="connsiteY6" fmla="*/ 0 h 4720281"/>
              <a:gd name="connsiteX7" fmla="*/ 4368667 w 10070757"/>
              <a:gd name="connsiteY7" fmla="*/ 0 h 4720281"/>
              <a:gd name="connsiteX8" fmla="*/ 4767387 w 10070757"/>
              <a:gd name="connsiteY8" fmla="*/ 0 h 4720281"/>
              <a:gd name="connsiteX9" fmla="*/ 5336052 w 10070757"/>
              <a:gd name="connsiteY9" fmla="*/ 0 h 4720281"/>
              <a:gd name="connsiteX10" fmla="*/ 5904718 w 10070757"/>
              <a:gd name="connsiteY10" fmla="*/ 0 h 4720281"/>
              <a:gd name="connsiteX11" fmla="*/ 6728302 w 10070757"/>
              <a:gd name="connsiteY11" fmla="*/ 0 h 4720281"/>
              <a:gd name="connsiteX12" fmla="*/ 7381940 w 10070757"/>
              <a:gd name="connsiteY12" fmla="*/ 0 h 4720281"/>
              <a:gd name="connsiteX13" fmla="*/ 8205525 w 10070757"/>
              <a:gd name="connsiteY13" fmla="*/ 0 h 4720281"/>
              <a:gd name="connsiteX14" fmla="*/ 9284028 w 10070757"/>
              <a:gd name="connsiteY14" fmla="*/ 0 h 4720281"/>
              <a:gd name="connsiteX15" fmla="*/ 10070757 w 10070757"/>
              <a:gd name="connsiteY15" fmla="*/ 786729 h 4720281"/>
              <a:gd name="connsiteX16" fmla="*/ 10070757 w 10070757"/>
              <a:gd name="connsiteY16" fmla="*/ 1321689 h 4720281"/>
              <a:gd name="connsiteX17" fmla="*/ 10070757 w 10070757"/>
              <a:gd name="connsiteY17" fmla="*/ 1919585 h 4720281"/>
              <a:gd name="connsiteX18" fmla="*/ 10070757 w 10070757"/>
              <a:gd name="connsiteY18" fmla="*/ 2486013 h 4720281"/>
              <a:gd name="connsiteX19" fmla="*/ 10070757 w 10070757"/>
              <a:gd name="connsiteY19" fmla="*/ 3115378 h 4720281"/>
              <a:gd name="connsiteX20" fmla="*/ 10070757 w 10070757"/>
              <a:gd name="connsiteY20" fmla="*/ 3933552 h 4720281"/>
              <a:gd name="connsiteX21" fmla="*/ 9284028 w 10070757"/>
              <a:gd name="connsiteY21" fmla="*/ 4720281 h 4720281"/>
              <a:gd name="connsiteX22" fmla="*/ 8885309 w 10070757"/>
              <a:gd name="connsiteY22" fmla="*/ 4720281 h 4720281"/>
              <a:gd name="connsiteX23" fmla="*/ 8231670 w 10070757"/>
              <a:gd name="connsiteY23" fmla="*/ 4720281 h 4720281"/>
              <a:gd name="connsiteX24" fmla="*/ 7493059 w 10070757"/>
              <a:gd name="connsiteY24" fmla="*/ 4720281 h 4720281"/>
              <a:gd name="connsiteX25" fmla="*/ 7009366 w 10070757"/>
              <a:gd name="connsiteY25" fmla="*/ 4720281 h 4720281"/>
              <a:gd name="connsiteX26" fmla="*/ 6610647 w 10070757"/>
              <a:gd name="connsiteY26" fmla="*/ 4720281 h 4720281"/>
              <a:gd name="connsiteX27" fmla="*/ 6211928 w 10070757"/>
              <a:gd name="connsiteY27" fmla="*/ 4720281 h 4720281"/>
              <a:gd name="connsiteX28" fmla="*/ 5813208 w 10070757"/>
              <a:gd name="connsiteY28" fmla="*/ 4720281 h 4720281"/>
              <a:gd name="connsiteX29" fmla="*/ 4989624 w 10070757"/>
              <a:gd name="connsiteY29" fmla="*/ 4720281 h 4720281"/>
              <a:gd name="connsiteX30" fmla="*/ 4420958 w 10070757"/>
              <a:gd name="connsiteY30" fmla="*/ 4720281 h 4720281"/>
              <a:gd name="connsiteX31" fmla="*/ 3852293 w 10070757"/>
              <a:gd name="connsiteY31" fmla="*/ 4720281 h 4720281"/>
              <a:gd name="connsiteX32" fmla="*/ 3198655 w 10070757"/>
              <a:gd name="connsiteY32" fmla="*/ 4720281 h 4720281"/>
              <a:gd name="connsiteX33" fmla="*/ 2799935 w 10070757"/>
              <a:gd name="connsiteY33" fmla="*/ 4720281 h 4720281"/>
              <a:gd name="connsiteX34" fmla="*/ 2061324 w 10070757"/>
              <a:gd name="connsiteY34" fmla="*/ 4720281 h 4720281"/>
              <a:gd name="connsiteX35" fmla="*/ 786729 w 10070757"/>
              <a:gd name="connsiteY35" fmla="*/ 4720281 h 4720281"/>
              <a:gd name="connsiteX36" fmla="*/ 0 w 10070757"/>
              <a:gd name="connsiteY36" fmla="*/ 3933552 h 4720281"/>
              <a:gd name="connsiteX37" fmla="*/ 0 w 10070757"/>
              <a:gd name="connsiteY37" fmla="*/ 3335656 h 4720281"/>
              <a:gd name="connsiteX38" fmla="*/ 0 w 10070757"/>
              <a:gd name="connsiteY38" fmla="*/ 2643355 h 4720281"/>
              <a:gd name="connsiteX39" fmla="*/ 0 w 10070757"/>
              <a:gd name="connsiteY39" fmla="*/ 2108395 h 4720281"/>
              <a:gd name="connsiteX40" fmla="*/ 0 w 10070757"/>
              <a:gd name="connsiteY40" fmla="*/ 1479030 h 4720281"/>
              <a:gd name="connsiteX41" fmla="*/ 0 w 10070757"/>
              <a:gd name="connsiteY41" fmla="*/ 786729 h 472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0757" h="4720281" fill="none" extrusionOk="0">
                <a:moveTo>
                  <a:pt x="0" y="786729"/>
                </a:moveTo>
                <a:cubicBezTo>
                  <a:pt x="-96325" y="395515"/>
                  <a:pt x="390865" y="-39165"/>
                  <a:pt x="786729" y="0"/>
                </a:cubicBezTo>
                <a:cubicBezTo>
                  <a:pt x="1005348" y="11637"/>
                  <a:pt x="1056122" y="-9405"/>
                  <a:pt x="1270421" y="0"/>
                </a:cubicBezTo>
                <a:cubicBezTo>
                  <a:pt x="1484720" y="9405"/>
                  <a:pt x="1516332" y="19268"/>
                  <a:pt x="1754114" y="0"/>
                </a:cubicBezTo>
                <a:cubicBezTo>
                  <a:pt x="1991896" y="-19268"/>
                  <a:pt x="2139743" y="13184"/>
                  <a:pt x="2237806" y="0"/>
                </a:cubicBezTo>
                <a:cubicBezTo>
                  <a:pt x="2335869" y="-13184"/>
                  <a:pt x="2701908" y="-3091"/>
                  <a:pt x="3061391" y="0"/>
                </a:cubicBezTo>
                <a:cubicBezTo>
                  <a:pt x="3420875" y="3091"/>
                  <a:pt x="3379381" y="17994"/>
                  <a:pt x="3545083" y="0"/>
                </a:cubicBezTo>
                <a:cubicBezTo>
                  <a:pt x="3710785" y="-17994"/>
                  <a:pt x="4173067" y="1526"/>
                  <a:pt x="4368667" y="0"/>
                </a:cubicBezTo>
                <a:cubicBezTo>
                  <a:pt x="4564267" y="-1526"/>
                  <a:pt x="4642916" y="-3914"/>
                  <a:pt x="4767387" y="0"/>
                </a:cubicBezTo>
                <a:cubicBezTo>
                  <a:pt x="4891858" y="3914"/>
                  <a:pt x="5118117" y="-19691"/>
                  <a:pt x="5336052" y="0"/>
                </a:cubicBezTo>
                <a:cubicBezTo>
                  <a:pt x="5553988" y="19691"/>
                  <a:pt x="5757819" y="-18955"/>
                  <a:pt x="5904718" y="0"/>
                </a:cubicBezTo>
                <a:cubicBezTo>
                  <a:pt x="6051617" y="18955"/>
                  <a:pt x="6434582" y="-27388"/>
                  <a:pt x="6728302" y="0"/>
                </a:cubicBezTo>
                <a:cubicBezTo>
                  <a:pt x="7022022" y="27388"/>
                  <a:pt x="7219092" y="-21946"/>
                  <a:pt x="7381940" y="0"/>
                </a:cubicBezTo>
                <a:cubicBezTo>
                  <a:pt x="7544788" y="21946"/>
                  <a:pt x="7828436" y="-31418"/>
                  <a:pt x="8205525" y="0"/>
                </a:cubicBezTo>
                <a:cubicBezTo>
                  <a:pt x="8582615" y="31418"/>
                  <a:pt x="9014506" y="-23880"/>
                  <a:pt x="9284028" y="0"/>
                </a:cubicBezTo>
                <a:cubicBezTo>
                  <a:pt x="9749671" y="-50748"/>
                  <a:pt x="10066353" y="322475"/>
                  <a:pt x="10070757" y="786729"/>
                </a:cubicBezTo>
                <a:cubicBezTo>
                  <a:pt x="10083837" y="969265"/>
                  <a:pt x="10090118" y="1209419"/>
                  <a:pt x="10070757" y="1321689"/>
                </a:cubicBezTo>
                <a:cubicBezTo>
                  <a:pt x="10051396" y="1433959"/>
                  <a:pt x="10086621" y="1624161"/>
                  <a:pt x="10070757" y="1919585"/>
                </a:cubicBezTo>
                <a:cubicBezTo>
                  <a:pt x="10054893" y="2215009"/>
                  <a:pt x="10062001" y="2212916"/>
                  <a:pt x="10070757" y="2486013"/>
                </a:cubicBezTo>
                <a:cubicBezTo>
                  <a:pt x="10079513" y="2759110"/>
                  <a:pt x="10057341" y="2934759"/>
                  <a:pt x="10070757" y="3115378"/>
                </a:cubicBezTo>
                <a:cubicBezTo>
                  <a:pt x="10084173" y="3295997"/>
                  <a:pt x="10105824" y="3596879"/>
                  <a:pt x="10070757" y="3933552"/>
                </a:cubicBezTo>
                <a:cubicBezTo>
                  <a:pt x="10016008" y="4371756"/>
                  <a:pt x="9742608" y="4783996"/>
                  <a:pt x="9284028" y="4720281"/>
                </a:cubicBezTo>
                <a:cubicBezTo>
                  <a:pt x="9107413" y="4701041"/>
                  <a:pt x="9060271" y="4720302"/>
                  <a:pt x="8885309" y="4720281"/>
                </a:cubicBezTo>
                <a:cubicBezTo>
                  <a:pt x="8710347" y="4720260"/>
                  <a:pt x="8444093" y="4749107"/>
                  <a:pt x="8231670" y="4720281"/>
                </a:cubicBezTo>
                <a:cubicBezTo>
                  <a:pt x="8019247" y="4691455"/>
                  <a:pt x="7690941" y="4746406"/>
                  <a:pt x="7493059" y="4720281"/>
                </a:cubicBezTo>
                <a:cubicBezTo>
                  <a:pt x="7295177" y="4694156"/>
                  <a:pt x="7201322" y="4723624"/>
                  <a:pt x="7009366" y="4720281"/>
                </a:cubicBezTo>
                <a:cubicBezTo>
                  <a:pt x="6817410" y="4716938"/>
                  <a:pt x="6789456" y="4701197"/>
                  <a:pt x="6610647" y="4720281"/>
                </a:cubicBezTo>
                <a:cubicBezTo>
                  <a:pt x="6431838" y="4739365"/>
                  <a:pt x="6316225" y="4702335"/>
                  <a:pt x="6211928" y="4720281"/>
                </a:cubicBezTo>
                <a:cubicBezTo>
                  <a:pt x="6107631" y="4738227"/>
                  <a:pt x="6007197" y="4740147"/>
                  <a:pt x="5813208" y="4720281"/>
                </a:cubicBezTo>
                <a:cubicBezTo>
                  <a:pt x="5619219" y="4700415"/>
                  <a:pt x="5339561" y="4708096"/>
                  <a:pt x="4989624" y="4720281"/>
                </a:cubicBezTo>
                <a:cubicBezTo>
                  <a:pt x="4639687" y="4732466"/>
                  <a:pt x="4604928" y="4735999"/>
                  <a:pt x="4420958" y="4720281"/>
                </a:cubicBezTo>
                <a:cubicBezTo>
                  <a:pt x="4236988" y="4704563"/>
                  <a:pt x="4023605" y="4701539"/>
                  <a:pt x="3852293" y="4720281"/>
                </a:cubicBezTo>
                <a:cubicBezTo>
                  <a:pt x="3680982" y="4739023"/>
                  <a:pt x="3477147" y="4740706"/>
                  <a:pt x="3198655" y="4720281"/>
                </a:cubicBezTo>
                <a:cubicBezTo>
                  <a:pt x="2920163" y="4699856"/>
                  <a:pt x="2997673" y="4735752"/>
                  <a:pt x="2799935" y="4720281"/>
                </a:cubicBezTo>
                <a:cubicBezTo>
                  <a:pt x="2602197" y="4704810"/>
                  <a:pt x="2212806" y="4749912"/>
                  <a:pt x="2061324" y="4720281"/>
                </a:cubicBezTo>
                <a:cubicBezTo>
                  <a:pt x="1909842" y="4690650"/>
                  <a:pt x="1330523" y="4782164"/>
                  <a:pt x="786729" y="4720281"/>
                </a:cubicBezTo>
                <a:cubicBezTo>
                  <a:pt x="406386" y="4679217"/>
                  <a:pt x="-8096" y="4336406"/>
                  <a:pt x="0" y="3933552"/>
                </a:cubicBezTo>
                <a:cubicBezTo>
                  <a:pt x="13816" y="3646146"/>
                  <a:pt x="-29444" y="3541515"/>
                  <a:pt x="0" y="3335656"/>
                </a:cubicBezTo>
                <a:cubicBezTo>
                  <a:pt x="29444" y="3129797"/>
                  <a:pt x="-19869" y="2916892"/>
                  <a:pt x="0" y="2643355"/>
                </a:cubicBezTo>
                <a:cubicBezTo>
                  <a:pt x="19869" y="2369818"/>
                  <a:pt x="-2855" y="2267741"/>
                  <a:pt x="0" y="2108395"/>
                </a:cubicBezTo>
                <a:cubicBezTo>
                  <a:pt x="2855" y="1949049"/>
                  <a:pt x="-24713" y="1675392"/>
                  <a:pt x="0" y="1479030"/>
                </a:cubicBezTo>
                <a:cubicBezTo>
                  <a:pt x="24713" y="1282668"/>
                  <a:pt x="28604" y="986885"/>
                  <a:pt x="0" y="786729"/>
                </a:cubicBezTo>
                <a:close/>
              </a:path>
              <a:path w="10070757" h="4720281" stroke="0" extrusionOk="0">
                <a:moveTo>
                  <a:pt x="0" y="786729"/>
                </a:moveTo>
                <a:cubicBezTo>
                  <a:pt x="-5741" y="318143"/>
                  <a:pt x="332245" y="10951"/>
                  <a:pt x="786729" y="0"/>
                </a:cubicBezTo>
                <a:cubicBezTo>
                  <a:pt x="1021737" y="-7457"/>
                  <a:pt x="1206676" y="22902"/>
                  <a:pt x="1440367" y="0"/>
                </a:cubicBezTo>
                <a:cubicBezTo>
                  <a:pt x="1674058" y="-22902"/>
                  <a:pt x="1797897" y="10192"/>
                  <a:pt x="1924060" y="0"/>
                </a:cubicBezTo>
                <a:cubicBezTo>
                  <a:pt x="2050223" y="-10192"/>
                  <a:pt x="2214140" y="-18355"/>
                  <a:pt x="2322779" y="0"/>
                </a:cubicBezTo>
                <a:cubicBezTo>
                  <a:pt x="2431418" y="18355"/>
                  <a:pt x="2701381" y="4300"/>
                  <a:pt x="3061391" y="0"/>
                </a:cubicBezTo>
                <a:cubicBezTo>
                  <a:pt x="3421401" y="-4300"/>
                  <a:pt x="3562671" y="32401"/>
                  <a:pt x="3800002" y="0"/>
                </a:cubicBezTo>
                <a:cubicBezTo>
                  <a:pt x="4037333" y="-32401"/>
                  <a:pt x="4231102" y="-18231"/>
                  <a:pt x="4453640" y="0"/>
                </a:cubicBezTo>
                <a:cubicBezTo>
                  <a:pt x="4676178" y="18231"/>
                  <a:pt x="4792678" y="7380"/>
                  <a:pt x="5022306" y="0"/>
                </a:cubicBezTo>
                <a:cubicBezTo>
                  <a:pt x="5251934" y="-7380"/>
                  <a:pt x="5308201" y="-14594"/>
                  <a:pt x="5590971" y="0"/>
                </a:cubicBezTo>
                <a:cubicBezTo>
                  <a:pt x="5873741" y="14594"/>
                  <a:pt x="5801372" y="-8418"/>
                  <a:pt x="5989691" y="0"/>
                </a:cubicBezTo>
                <a:cubicBezTo>
                  <a:pt x="6178010" y="8418"/>
                  <a:pt x="6459342" y="-7217"/>
                  <a:pt x="6728302" y="0"/>
                </a:cubicBezTo>
                <a:cubicBezTo>
                  <a:pt x="6997262" y="7217"/>
                  <a:pt x="7062170" y="-25481"/>
                  <a:pt x="7296967" y="0"/>
                </a:cubicBezTo>
                <a:cubicBezTo>
                  <a:pt x="7531765" y="25481"/>
                  <a:pt x="7881309" y="89"/>
                  <a:pt x="8120552" y="0"/>
                </a:cubicBezTo>
                <a:cubicBezTo>
                  <a:pt x="8359796" y="-89"/>
                  <a:pt x="8416131" y="12880"/>
                  <a:pt x="8519271" y="0"/>
                </a:cubicBezTo>
                <a:cubicBezTo>
                  <a:pt x="8622411" y="-12880"/>
                  <a:pt x="8973253" y="4892"/>
                  <a:pt x="9284028" y="0"/>
                </a:cubicBezTo>
                <a:cubicBezTo>
                  <a:pt x="9674474" y="97936"/>
                  <a:pt x="10090413" y="315311"/>
                  <a:pt x="10070757" y="786729"/>
                </a:cubicBezTo>
                <a:cubicBezTo>
                  <a:pt x="10046862" y="941436"/>
                  <a:pt x="10051123" y="1253231"/>
                  <a:pt x="10070757" y="1479030"/>
                </a:cubicBezTo>
                <a:cubicBezTo>
                  <a:pt x="10090391" y="1704829"/>
                  <a:pt x="10045858" y="1883093"/>
                  <a:pt x="10070757" y="2045458"/>
                </a:cubicBezTo>
                <a:cubicBezTo>
                  <a:pt x="10095656" y="2207823"/>
                  <a:pt x="10087824" y="2429501"/>
                  <a:pt x="10070757" y="2643355"/>
                </a:cubicBezTo>
                <a:cubicBezTo>
                  <a:pt x="10053690" y="2857209"/>
                  <a:pt x="10092560" y="3009769"/>
                  <a:pt x="10070757" y="3178314"/>
                </a:cubicBezTo>
                <a:cubicBezTo>
                  <a:pt x="10048954" y="3346859"/>
                  <a:pt x="10099799" y="3693571"/>
                  <a:pt x="10070757" y="3933552"/>
                </a:cubicBezTo>
                <a:cubicBezTo>
                  <a:pt x="10082030" y="4404837"/>
                  <a:pt x="9712931" y="4698589"/>
                  <a:pt x="9284028" y="4720281"/>
                </a:cubicBezTo>
                <a:cubicBezTo>
                  <a:pt x="9128499" y="4711500"/>
                  <a:pt x="9062126" y="4739685"/>
                  <a:pt x="8885309" y="4720281"/>
                </a:cubicBezTo>
                <a:cubicBezTo>
                  <a:pt x="8708492" y="4700877"/>
                  <a:pt x="8336575" y="4713245"/>
                  <a:pt x="8061724" y="4720281"/>
                </a:cubicBezTo>
                <a:cubicBezTo>
                  <a:pt x="7786874" y="4727317"/>
                  <a:pt x="7859799" y="4712428"/>
                  <a:pt x="7663005" y="4720281"/>
                </a:cubicBezTo>
                <a:cubicBezTo>
                  <a:pt x="7466211" y="4728134"/>
                  <a:pt x="7442547" y="4710630"/>
                  <a:pt x="7264285" y="4720281"/>
                </a:cubicBezTo>
                <a:cubicBezTo>
                  <a:pt x="7086023" y="4729932"/>
                  <a:pt x="6920237" y="4701959"/>
                  <a:pt x="6780593" y="4720281"/>
                </a:cubicBezTo>
                <a:cubicBezTo>
                  <a:pt x="6640949" y="4738603"/>
                  <a:pt x="6176064" y="4746644"/>
                  <a:pt x="5957009" y="4720281"/>
                </a:cubicBezTo>
                <a:cubicBezTo>
                  <a:pt x="5737954" y="4693918"/>
                  <a:pt x="5544233" y="4738978"/>
                  <a:pt x="5218397" y="4720281"/>
                </a:cubicBezTo>
                <a:cubicBezTo>
                  <a:pt x="4892561" y="4701584"/>
                  <a:pt x="4643617" y="4691124"/>
                  <a:pt x="4394813" y="4720281"/>
                </a:cubicBezTo>
                <a:cubicBezTo>
                  <a:pt x="4146009" y="4749438"/>
                  <a:pt x="4048390" y="4722023"/>
                  <a:pt x="3911120" y="4720281"/>
                </a:cubicBezTo>
                <a:cubicBezTo>
                  <a:pt x="3773850" y="4718539"/>
                  <a:pt x="3426225" y="4746169"/>
                  <a:pt x="3172509" y="4720281"/>
                </a:cubicBezTo>
                <a:cubicBezTo>
                  <a:pt x="2918793" y="4694393"/>
                  <a:pt x="2736286" y="4736373"/>
                  <a:pt x="2518871" y="4720281"/>
                </a:cubicBezTo>
                <a:cubicBezTo>
                  <a:pt x="2301456" y="4704189"/>
                  <a:pt x="2194820" y="4698132"/>
                  <a:pt x="1950205" y="4720281"/>
                </a:cubicBezTo>
                <a:cubicBezTo>
                  <a:pt x="1705590" y="4742430"/>
                  <a:pt x="1517962" y="4703994"/>
                  <a:pt x="1381540" y="4720281"/>
                </a:cubicBezTo>
                <a:cubicBezTo>
                  <a:pt x="1245119" y="4736568"/>
                  <a:pt x="1083735" y="4694480"/>
                  <a:pt x="786729" y="4720281"/>
                </a:cubicBezTo>
                <a:cubicBezTo>
                  <a:pt x="370498" y="4759037"/>
                  <a:pt x="6777" y="4360758"/>
                  <a:pt x="0" y="3933552"/>
                </a:cubicBezTo>
                <a:cubicBezTo>
                  <a:pt x="8928" y="3748245"/>
                  <a:pt x="18374" y="3513104"/>
                  <a:pt x="0" y="3367124"/>
                </a:cubicBezTo>
                <a:cubicBezTo>
                  <a:pt x="-18374" y="3221144"/>
                  <a:pt x="-23995" y="2894185"/>
                  <a:pt x="0" y="2706291"/>
                </a:cubicBezTo>
                <a:cubicBezTo>
                  <a:pt x="23995" y="2518397"/>
                  <a:pt x="-5648" y="2237508"/>
                  <a:pt x="0" y="2076926"/>
                </a:cubicBezTo>
                <a:cubicBezTo>
                  <a:pt x="5648" y="1916345"/>
                  <a:pt x="-14126" y="1695098"/>
                  <a:pt x="0" y="1510498"/>
                </a:cubicBezTo>
                <a:cubicBezTo>
                  <a:pt x="14126" y="1325898"/>
                  <a:pt x="-7536" y="1133569"/>
                  <a:pt x="0" y="786729"/>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210246" y="146825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2" name="图片 10">
            <a:extLst>
              <a:ext uri="{FF2B5EF4-FFF2-40B4-BE49-F238E27FC236}">
                <a16:creationId xmlns:a16="http://schemas.microsoft.com/office/drawing/2014/main" id="{C0B08E8F-FCE3-D388-DEAC-DB7051376C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13" name="组合 15">
            <a:extLst>
              <a:ext uri="{FF2B5EF4-FFF2-40B4-BE49-F238E27FC236}">
                <a16:creationId xmlns:a16="http://schemas.microsoft.com/office/drawing/2014/main" id="{ED628945-5DAB-AC54-3CD3-181000F40BCB}"/>
              </a:ext>
            </a:extLst>
          </p:cNvPr>
          <p:cNvGrpSpPr/>
          <p:nvPr/>
        </p:nvGrpSpPr>
        <p:grpSpPr>
          <a:xfrm>
            <a:off x="1" y="5744572"/>
            <a:ext cx="12191999" cy="1113427"/>
            <a:chOff x="1" y="5605056"/>
            <a:chExt cx="13719705" cy="1252944"/>
          </a:xfrm>
        </p:grpSpPr>
        <p:pic>
          <p:nvPicPr>
            <p:cNvPr id="14" name="图片 16">
              <a:extLst>
                <a:ext uri="{FF2B5EF4-FFF2-40B4-BE49-F238E27FC236}">
                  <a16:creationId xmlns:a16="http://schemas.microsoft.com/office/drawing/2014/main" id="{1D6ED77B-826B-E4A5-A410-77A6C96FA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7">
              <a:extLst>
                <a:ext uri="{FF2B5EF4-FFF2-40B4-BE49-F238E27FC236}">
                  <a16:creationId xmlns:a16="http://schemas.microsoft.com/office/drawing/2014/main" id="{2CDF2CE6-FB34-3734-D6E7-8AD3801EE0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17" name="Picture 16">
            <a:extLst>
              <a:ext uri="{FF2B5EF4-FFF2-40B4-BE49-F238E27FC236}">
                <a16:creationId xmlns:a16="http://schemas.microsoft.com/office/drawing/2014/main" id="{4A05DF14-9FA2-F1CF-7A99-01EC77555B2C}"/>
              </a:ext>
            </a:extLst>
          </p:cNvPr>
          <p:cNvPicPr>
            <a:picLocks noChangeAspect="1"/>
          </p:cNvPicPr>
          <p:nvPr/>
        </p:nvPicPr>
        <p:blipFill>
          <a:blip r:embed="rId7"/>
          <a:stretch>
            <a:fillRect/>
          </a:stretch>
        </p:blipFill>
        <p:spPr>
          <a:xfrm>
            <a:off x="10202238" y="4424667"/>
            <a:ext cx="1777429" cy="2323985"/>
          </a:xfrm>
          <a:prstGeom prst="rect">
            <a:avLst/>
          </a:prstGeom>
        </p:spPr>
      </p:pic>
      <p:sp>
        <p:nvSpPr>
          <p:cNvPr id="3" name="TextBox 2">
            <a:extLst>
              <a:ext uri="{FF2B5EF4-FFF2-40B4-BE49-F238E27FC236}">
                <a16:creationId xmlns:a16="http://schemas.microsoft.com/office/drawing/2014/main" id="{5ADCE792-5743-4519-B1C2-4652CF1FDF41}"/>
              </a:ext>
            </a:extLst>
          </p:cNvPr>
          <p:cNvSpPr txBox="1"/>
          <p:nvPr/>
        </p:nvSpPr>
        <p:spPr>
          <a:xfrm>
            <a:off x="1444059" y="1602875"/>
            <a:ext cx="9220515" cy="3600986"/>
          </a:xfrm>
          <a:prstGeom prst="rect">
            <a:avLst/>
          </a:prstGeom>
          <a:noFill/>
        </p:spPr>
        <p:txBody>
          <a:bodyPr wrap="square" rtlCol="0">
            <a:spAutoFit/>
          </a:bodyPr>
          <a:lstStyle/>
          <a:p>
            <a:pPr lvl="0" algn="just"/>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Từ trước đến giờ, tay trái và tay phải luôn là hai người bạn thân thiết của nhau. Một hôm, tay phải xách một chiếc túi nặng, mệt quá, nó liền trách tay </a:t>
            </a:r>
            <a:r>
              <a:rPr lang="vi-VN" sz="3200" dirty="0" err="1">
                <a:solidFill>
                  <a:srgbClr val="002060"/>
                </a:solidFill>
                <a:latin typeface="Arial" panose="020B0604020202020204" pitchFamily="34" charset="0"/>
                <a:cs typeface="Arial" panose="020B0604020202020204" pitchFamily="34" charset="0"/>
              </a:rPr>
              <a:t>tr</a:t>
            </a:r>
            <a:r>
              <a:rPr lang="en-US" sz="3200" dirty="0">
                <a:solidFill>
                  <a:srgbClr val="002060"/>
                </a:solidFill>
                <a:latin typeface="Arial" panose="020B0604020202020204" pitchFamily="34" charset="0"/>
                <a:cs typeface="Arial" panose="020B0604020202020204" pitchFamily="34" charset="0"/>
              </a:rPr>
              <a:t>á</a:t>
            </a:r>
            <a:r>
              <a:rPr lang="vi-VN" sz="3200" dirty="0">
                <a:solidFill>
                  <a:srgbClr val="002060"/>
                </a:solidFill>
                <a:latin typeface="Arial" panose="020B0604020202020204" pitchFamily="34" charset="0"/>
                <a:cs typeface="Arial" panose="020B0604020202020204" pitchFamily="34" charset="0"/>
              </a:rPr>
              <a:t>i:</a:t>
            </a:r>
          </a:p>
          <a:p>
            <a:pPr lvl="0" algn="just"/>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 Cậu thật là sướng, chẳng phải làm việc nặng nhọc. Còn tớ thì việc gì cũng phải làm. Từ việc xúc cơm, cầm bút, rồi quét nhà,… đều đến tớ cả.</a:t>
            </a:r>
          </a:p>
        </p:txBody>
      </p:sp>
    </p:spTree>
    <p:extLst>
      <p:ext uri="{BB962C8B-B14F-4D97-AF65-F5344CB8AC3E}">
        <p14:creationId xmlns:p14="http://schemas.microsoft.com/office/powerpoint/2010/main" val="634355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060621" y="914400"/>
            <a:ext cx="10070757" cy="4720281"/>
          </a:xfrm>
          <a:custGeom>
            <a:avLst/>
            <a:gdLst>
              <a:gd name="connsiteX0" fmla="*/ 0 w 10070757"/>
              <a:gd name="connsiteY0" fmla="*/ 786729 h 4720281"/>
              <a:gd name="connsiteX1" fmla="*/ 786729 w 10070757"/>
              <a:gd name="connsiteY1" fmla="*/ 0 h 4720281"/>
              <a:gd name="connsiteX2" fmla="*/ 1270421 w 10070757"/>
              <a:gd name="connsiteY2" fmla="*/ 0 h 4720281"/>
              <a:gd name="connsiteX3" fmla="*/ 1754114 w 10070757"/>
              <a:gd name="connsiteY3" fmla="*/ 0 h 4720281"/>
              <a:gd name="connsiteX4" fmla="*/ 2237806 w 10070757"/>
              <a:gd name="connsiteY4" fmla="*/ 0 h 4720281"/>
              <a:gd name="connsiteX5" fmla="*/ 3061391 w 10070757"/>
              <a:gd name="connsiteY5" fmla="*/ 0 h 4720281"/>
              <a:gd name="connsiteX6" fmla="*/ 3545083 w 10070757"/>
              <a:gd name="connsiteY6" fmla="*/ 0 h 4720281"/>
              <a:gd name="connsiteX7" fmla="*/ 4368667 w 10070757"/>
              <a:gd name="connsiteY7" fmla="*/ 0 h 4720281"/>
              <a:gd name="connsiteX8" fmla="*/ 4767387 w 10070757"/>
              <a:gd name="connsiteY8" fmla="*/ 0 h 4720281"/>
              <a:gd name="connsiteX9" fmla="*/ 5336052 w 10070757"/>
              <a:gd name="connsiteY9" fmla="*/ 0 h 4720281"/>
              <a:gd name="connsiteX10" fmla="*/ 5904718 w 10070757"/>
              <a:gd name="connsiteY10" fmla="*/ 0 h 4720281"/>
              <a:gd name="connsiteX11" fmla="*/ 6728302 w 10070757"/>
              <a:gd name="connsiteY11" fmla="*/ 0 h 4720281"/>
              <a:gd name="connsiteX12" fmla="*/ 7381940 w 10070757"/>
              <a:gd name="connsiteY12" fmla="*/ 0 h 4720281"/>
              <a:gd name="connsiteX13" fmla="*/ 8205525 w 10070757"/>
              <a:gd name="connsiteY13" fmla="*/ 0 h 4720281"/>
              <a:gd name="connsiteX14" fmla="*/ 9284028 w 10070757"/>
              <a:gd name="connsiteY14" fmla="*/ 0 h 4720281"/>
              <a:gd name="connsiteX15" fmla="*/ 10070757 w 10070757"/>
              <a:gd name="connsiteY15" fmla="*/ 786729 h 4720281"/>
              <a:gd name="connsiteX16" fmla="*/ 10070757 w 10070757"/>
              <a:gd name="connsiteY16" fmla="*/ 1321689 h 4720281"/>
              <a:gd name="connsiteX17" fmla="*/ 10070757 w 10070757"/>
              <a:gd name="connsiteY17" fmla="*/ 1919585 h 4720281"/>
              <a:gd name="connsiteX18" fmla="*/ 10070757 w 10070757"/>
              <a:gd name="connsiteY18" fmla="*/ 2486013 h 4720281"/>
              <a:gd name="connsiteX19" fmla="*/ 10070757 w 10070757"/>
              <a:gd name="connsiteY19" fmla="*/ 3115378 h 4720281"/>
              <a:gd name="connsiteX20" fmla="*/ 10070757 w 10070757"/>
              <a:gd name="connsiteY20" fmla="*/ 3933552 h 4720281"/>
              <a:gd name="connsiteX21" fmla="*/ 9284028 w 10070757"/>
              <a:gd name="connsiteY21" fmla="*/ 4720281 h 4720281"/>
              <a:gd name="connsiteX22" fmla="*/ 8885309 w 10070757"/>
              <a:gd name="connsiteY22" fmla="*/ 4720281 h 4720281"/>
              <a:gd name="connsiteX23" fmla="*/ 8231670 w 10070757"/>
              <a:gd name="connsiteY23" fmla="*/ 4720281 h 4720281"/>
              <a:gd name="connsiteX24" fmla="*/ 7493059 w 10070757"/>
              <a:gd name="connsiteY24" fmla="*/ 4720281 h 4720281"/>
              <a:gd name="connsiteX25" fmla="*/ 7009366 w 10070757"/>
              <a:gd name="connsiteY25" fmla="*/ 4720281 h 4720281"/>
              <a:gd name="connsiteX26" fmla="*/ 6610647 w 10070757"/>
              <a:gd name="connsiteY26" fmla="*/ 4720281 h 4720281"/>
              <a:gd name="connsiteX27" fmla="*/ 6211928 w 10070757"/>
              <a:gd name="connsiteY27" fmla="*/ 4720281 h 4720281"/>
              <a:gd name="connsiteX28" fmla="*/ 5813208 w 10070757"/>
              <a:gd name="connsiteY28" fmla="*/ 4720281 h 4720281"/>
              <a:gd name="connsiteX29" fmla="*/ 4989624 w 10070757"/>
              <a:gd name="connsiteY29" fmla="*/ 4720281 h 4720281"/>
              <a:gd name="connsiteX30" fmla="*/ 4420958 w 10070757"/>
              <a:gd name="connsiteY30" fmla="*/ 4720281 h 4720281"/>
              <a:gd name="connsiteX31" fmla="*/ 3852293 w 10070757"/>
              <a:gd name="connsiteY31" fmla="*/ 4720281 h 4720281"/>
              <a:gd name="connsiteX32" fmla="*/ 3198655 w 10070757"/>
              <a:gd name="connsiteY32" fmla="*/ 4720281 h 4720281"/>
              <a:gd name="connsiteX33" fmla="*/ 2799935 w 10070757"/>
              <a:gd name="connsiteY33" fmla="*/ 4720281 h 4720281"/>
              <a:gd name="connsiteX34" fmla="*/ 2061324 w 10070757"/>
              <a:gd name="connsiteY34" fmla="*/ 4720281 h 4720281"/>
              <a:gd name="connsiteX35" fmla="*/ 786729 w 10070757"/>
              <a:gd name="connsiteY35" fmla="*/ 4720281 h 4720281"/>
              <a:gd name="connsiteX36" fmla="*/ 0 w 10070757"/>
              <a:gd name="connsiteY36" fmla="*/ 3933552 h 4720281"/>
              <a:gd name="connsiteX37" fmla="*/ 0 w 10070757"/>
              <a:gd name="connsiteY37" fmla="*/ 3335656 h 4720281"/>
              <a:gd name="connsiteX38" fmla="*/ 0 w 10070757"/>
              <a:gd name="connsiteY38" fmla="*/ 2643355 h 4720281"/>
              <a:gd name="connsiteX39" fmla="*/ 0 w 10070757"/>
              <a:gd name="connsiteY39" fmla="*/ 2108395 h 4720281"/>
              <a:gd name="connsiteX40" fmla="*/ 0 w 10070757"/>
              <a:gd name="connsiteY40" fmla="*/ 1479030 h 4720281"/>
              <a:gd name="connsiteX41" fmla="*/ 0 w 10070757"/>
              <a:gd name="connsiteY41" fmla="*/ 786729 h 472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0757" h="4720281" fill="none" extrusionOk="0">
                <a:moveTo>
                  <a:pt x="0" y="786729"/>
                </a:moveTo>
                <a:cubicBezTo>
                  <a:pt x="-96325" y="395515"/>
                  <a:pt x="390865" y="-39165"/>
                  <a:pt x="786729" y="0"/>
                </a:cubicBezTo>
                <a:cubicBezTo>
                  <a:pt x="1005348" y="11637"/>
                  <a:pt x="1056122" y="-9405"/>
                  <a:pt x="1270421" y="0"/>
                </a:cubicBezTo>
                <a:cubicBezTo>
                  <a:pt x="1484720" y="9405"/>
                  <a:pt x="1516332" y="19268"/>
                  <a:pt x="1754114" y="0"/>
                </a:cubicBezTo>
                <a:cubicBezTo>
                  <a:pt x="1991896" y="-19268"/>
                  <a:pt x="2139743" y="13184"/>
                  <a:pt x="2237806" y="0"/>
                </a:cubicBezTo>
                <a:cubicBezTo>
                  <a:pt x="2335869" y="-13184"/>
                  <a:pt x="2701908" y="-3091"/>
                  <a:pt x="3061391" y="0"/>
                </a:cubicBezTo>
                <a:cubicBezTo>
                  <a:pt x="3420875" y="3091"/>
                  <a:pt x="3379381" y="17994"/>
                  <a:pt x="3545083" y="0"/>
                </a:cubicBezTo>
                <a:cubicBezTo>
                  <a:pt x="3710785" y="-17994"/>
                  <a:pt x="4173067" y="1526"/>
                  <a:pt x="4368667" y="0"/>
                </a:cubicBezTo>
                <a:cubicBezTo>
                  <a:pt x="4564267" y="-1526"/>
                  <a:pt x="4642916" y="-3914"/>
                  <a:pt x="4767387" y="0"/>
                </a:cubicBezTo>
                <a:cubicBezTo>
                  <a:pt x="4891858" y="3914"/>
                  <a:pt x="5118117" y="-19691"/>
                  <a:pt x="5336052" y="0"/>
                </a:cubicBezTo>
                <a:cubicBezTo>
                  <a:pt x="5553988" y="19691"/>
                  <a:pt x="5757819" y="-18955"/>
                  <a:pt x="5904718" y="0"/>
                </a:cubicBezTo>
                <a:cubicBezTo>
                  <a:pt x="6051617" y="18955"/>
                  <a:pt x="6434582" y="-27388"/>
                  <a:pt x="6728302" y="0"/>
                </a:cubicBezTo>
                <a:cubicBezTo>
                  <a:pt x="7022022" y="27388"/>
                  <a:pt x="7219092" y="-21946"/>
                  <a:pt x="7381940" y="0"/>
                </a:cubicBezTo>
                <a:cubicBezTo>
                  <a:pt x="7544788" y="21946"/>
                  <a:pt x="7828436" y="-31418"/>
                  <a:pt x="8205525" y="0"/>
                </a:cubicBezTo>
                <a:cubicBezTo>
                  <a:pt x="8582615" y="31418"/>
                  <a:pt x="9014506" y="-23880"/>
                  <a:pt x="9284028" y="0"/>
                </a:cubicBezTo>
                <a:cubicBezTo>
                  <a:pt x="9749671" y="-50748"/>
                  <a:pt x="10066353" y="322475"/>
                  <a:pt x="10070757" y="786729"/>
                </a:cubicBezTo>
                <a:cubicBezTo>
                  <a:pt x="10083837" y="969265"/>
                  <a:pt x="10090118" y="1209419"/>
                  <a:pt x="10070757" y="1321689"/>
                </a:cubicBezTo>
                <a:cubicBezTo>
                  <a:pt x="10051396" y="1433959"/>
                  <a:pt x="10086621" y="1624161"/>
                  <a:pt x="10070757" y="1919585"/>
                </a:cubicBezTo>
                <a:cubicBezTo>
                  <a:pt x="10054893" y="2215009"/>
                  <a:pt x="10062001" y="2212916"/>
                  <a:pt x="10070757" y="2486013"/>
                </a:cubicBezTo>
                <a:cubicBezTo>
                  <a:pt x="10079513" y="2759110"/>
                  <a:pt x="10057341" y="2934759"/>
                  <a:pt x="10070757" y="3115378"/>
                </a:cubicBezTo>
                <a:cubicBezTo>
                  <a:pt x="10084173" y="3295997"/>
                  <a:pt x="10105824" y="3596879"/>
                  <a:pt x="10070757" y="3933552"/>
                </a:cubicBezTo>
                <a:cubicBezTo>
                  <a:pt x="10016008" y="4371756"/>
                  <a:pt x="9742608" y="4783996"/>
                  <a:pt x="9284028" y="4720281"/>
                </a:cubicBezTo>
                <a:cubicBezTo>
                  <a:pt x="9107413" y="4701041"/>
                  <a:pt x="9060271" y="4720302"/>
                  <a:pt x="8885309" y="4720281"/>
                </a:cubicBezTo>
                <a:cubicBezTo>
                  <a:pt x="8710347" y="4720260"/>
                  <a:pt x="8444093" y="4749107"/>
                  <a:pt x="8231670" y="4720281"/>
                </a:cubicBezTo>
                <a:cubicBezTo>
                  <a:pt x="8019247" y="4691455"/>
                  <a:pt x="7690941" y="4746406"/>
                  <a:pt x="7493059" y="4720281"/>
                </a:cubicBezTo>
                <a:cubicBezTo>
                  <a:pt x="7295177" y="4694156"/>
                  <a:pt x="7201322" y="4723624"/>
                  <a:pt x="7009366" y="4720281"/>
                </a:cubicBezTo>
                <a:cubicBezTo>
                  <a:pt x="6817410" y="4716938"/>
                  <a:pt x="6789456" y="4701197"/>
                  <a:pt x="6610647" y="4720281"/>
                </a:cubicBezTo>
                <a:cubicBezTo>
                  <a:pt x="6431838" y="4739365"/>
                  <a:pt x="6316225" y="4702335"/>
                  <a:pt x="6211928" y="4720281"/>
                </a:cubicBezTo>
                <a:cubicBezTo>
                  <a:pt x="6107631" y="4738227"/>
                  <a:pt x="6007197" y="4740147"/>
                  <a:pt x="5813208" y="4720281"/>
                </a:cubicBezTo>
                <a:cubicBezTo>
                  <a:pt x="5619219" y="4700415"/>
                  <a:pt x="5339561" y="4708096"/>
                  <a:pt x="4989624" y="4720281"/>
                </a:cubicBezTo>
                <a:cubicBezTo>
                  <a:pt x="4639687" y="4732466"/>
                  <a:pt x="4604928" y="4735999"/>
                  <a:pt x="4420958" y="4720281"/>
                </a:cubicBezTo>
                <a:cubicBezTo>
                  <a:pt x="4236988" y="4704563"/>
                  <a:pt x="4023605" y="4701539"/>
                  <a:pt x="3852293" y="4720281"/>
                </a:cubicBezTo>
                <a:cubicBezTo>
                  <a:pt x="3680982" y="4739023"/>
                  <a:pt x="3477147" y="4740706"/>
                  <a:pt x="3198655" y="4720281"/>
                </a:cubicBezTo>
                <a:cubicBezTo>
                  <a:pt x="2920163" y="4699856"/>
                  <a:pt x="2997673" y="4735752"/>
                  <a:pt x="2799935" y="4720281"/>
                </a:cubicBezTo>
                <a:cubicBezTo>
                  <a:pt x="2602197" y="4704810"/>
                  <a:pt x="2212806" y="4749912"/>
                  <a:pt x="2061324" y="4720281"/>
                </a:cubicBezTo>
                <a:cubicBezTo>
                  <a:pt x="1909842" y="4690650"/>
                  <a:pt x="1330523" y="4782164"/>
                  <a:pt x="786729" y="4720281"/>
                </a:cubicBezTo>
                <a:cubicBezTo>
                  <a:pt x="406386" y="4679217"/>
                  <a:pt x="-8096" y="4336406"/>
                  <a:pt x="0" y="3933552"/>
                </a:cubicBezTo>
                <a:cubicBezTo>
                  <a:pt x="13816" y="3646146"/>
                  <a:pt x="-29444" y="3541515"/>
                  <a:pt x="0" y="3335656"/>
                </a:cubicBezTo>
                <a:cubicBezTo>
                  <a:pt x="29444" y="3129797"/>
                  <a:pt x="-19869" y="2916892"/>
                  <a:pt x="0" y="2643355"/>
                </a:cubicBezTo>
                <a:cubicBezTo>
                  <a:pt x="19869" y="2369818"/>
                  <a:pt x="-2855" y="2267741"/>
                  <a:pt x="0" y="2108395"/>
                </a:cubicBezTo>
                <a:cubicBezTo>
                  <a:pt x="2855" y="1949049"/>
                  <a:pt x="-24713" y="1675392"/>
                  <a:pt x="0" y="1479030"/>
                </a:cubicBezTo>
                <a:cubicBezTo>
                  <a:pt x="24713" y="1282668"/>
                  <a:pt x="28604" y="986885"/>
                  <a:pt x="0" y="786729"/>
                </a:cubicBezTo>
                <a:close/>
              </a:path>
              <a:path w="10070757" h="4720281" stroke="0" extrusionOk="0">
                <a:moveTo>
                  <a:pt x="0" y="786729"/>
                </a:moveTo>
                <a:cubicBezTo>
                  <a:pt x="-5741" y="318143"/>
                  <a:pt x="332245" y="10951"/>
                  <a:pt x="786729" y="0"/>
                </a:cubicBezTo>
                <a:cubicBezTo>
                  <a:pt x="1021737" y="-7457"/>
                  <a:pt x="1206676" y="22902"/>
                  <a:pt x="1440367" y="0"/>
                </a:cubicBezTo>
                <a:cubicBezTo>
                  <a:pt x="1674058" y="-22902"/>
                  <a:pt x="1797897" y="10192"/>
                  <a:pt x="1924060" y="0"/>
                </a:cubicBezTo>
                <a:cubicBezTo>
                  <a:pt x="2050223" y="-10192"/>
                  <a:pt x="2214140" y="-18355"/>
                  <a:pt x="2322779" y="0"/>
                </a:cubicBezTo>
                <a:cubicBezTo>
                  <a:pt x="2431418" y="18355"/>
                  <a:pt x="2701381" y="4300"/>
                  <a:pt x="3061391" y="0"/>
                </a:cubicBezTo>
                <a:cubicBezTo>
                  <a:pt x="3421401" y="-4300"/>
                  <a:pt x="3562671" y="32401"/>
                  <a:pt x="3800002" y="0"/>
                </a:cubicBezTo>
                <a:cubicBezTo>
                  <a:pt x="4037333" y="-32401"/>
                  <a:pt x="4231102" y="-18231"/>
                  <a:pt x="4453640" y="0"/>
                </a:cubicBezTo>
                <a:cubicBezTo>
                  <a:pt x="4676178" y="18231"/>
                  <a:pt x="4792678" y="7380"/>
                  <a:pt x="5022306" y="0"/>
                </a:cubicBezTo>
                <a:cubicBezTo>
                  <a:pt x="5251934" y="-7380"/>
                  <a:pt x="5308201" y="-14594"/>
                  <a:pt x="5590971" y="0"/>
                </a:cubicBezTo>
                <a:cubicBezTo>
                  <a:pt x="5873741" y="14594"/>
                  <a:pt x="5801372" y="-8418"/>
                  <a:pt x="5989691" y="0"/>
                </a:cubicBezTo>
                <a:cubicBezTo>
                  <a:pt x="6178010" y="8418"/>
                  <a:pt x="6459342" y="-7217"/>
                  <a:pt x="6728302" y="0"/>
                </a:cubicBezTo>
                <a:cubicBezTo>
                  <a:pt x="6997262" y="7217"/>
                  <a:pt x="7062170" y="-25481"/>
                  <a:pt x="7296967" y="0"/>
                </a:cubicBezTo>
                <a:cubicBezTo>
                  <a:pt x="7531765" y="25481"/>
                  <a:pt x="7881309" y="89"/>
                  <a:pt x="8120552" y="0"/>
                </a:cubicBezTo>
                <a:cubicBezTo>
                  <a:pt x="8359796" y="-89"/>
                  <a:pt x="8416131" y="12880"/>
                  <a:pt x="8519271" y="0"/>
                </a:cubicBezTo>
                <a:cubicBezTo>
                  <a:pt x="8622411" y="-12880"/>
                  <a:pt x="8973253" y="4892"/>
                  <a:pt x="9284028" y="0"/>
                </a:cubicBezTo>
                <a:cubicBezTo>
                  <a:pt x="9674474" y="97936"/>
                  <a:pt x="10090413" y="315311"/>
                  <a:pt x="10070757" y="786729"/>
                </a:cubicBezTo>
                <a:cubicBezTo>
                  <a:pt x="10046862" y="941436"/>
                  <a:pt x="10051123" y="1253231"/>
                  <a:pt x="10070757" y="1479030"/>
                </a:cubicBezTo>
                <a:cubicBezTo>
                  <a:pt x="10090391" y="1704829"/>
                  <a:pt x="10045858" y="1883093"/>
                  <a:pt x="10070757" y="2045458"/>
                </a:cubicBezTo>
                <a:cubicBezTo>
                  <a:pt x="10095656" y="2207823"/>
                  <a:pt x="10087824" y="2429501"/>
                  <a:pt x="10070757" y="2643355"/>
                </a:cubicBezTo>
                <a:cubicBezTo>
                  <a:pt x="10053690" y="2857209"/>
                  <a:pt x="10092560" y="3009769"/>
                  <a:pt x="10070757" y="3178314"/>
                </a:cubicBezTo>
                <a:cubicBezTo>
                  <a:pt x="10048954" y="3346859"/>
                  <a:pt x="10099799" y="3693571"/>
                  <a:pt x="10070757" y="3933552"/>
                </a:cubicBezTo>
                <a:cubicBezTo>
                  <a:pt x="10082030" y="4404837"/>
                  <a:pt x="9712931" y="4698589"/>
                  <a:pt x="9284028" y="4720281"/>
                </a:cubicBezTo>
                <a:cubicBezTo>
                  <a:pt x="9128499" y="4711500"/>
                  <a:pt x="9062126" y="4739685"/>
                  <a:pt x="8885309" y="4720281"/>
                </a:cubicBezTo>
                <a:cubicBezTo>
                  <a:pt x="8708492" y="4700877"/>
                  <a:pt x="8336575" y="4713245"/>
                  <a:pt x="8061724" y="4720281"/>
                </a:cubicBezTo>
                <a:cubicBezTo>
                  <a:pt x="7786874" y="4727317"/>
                  <a:pt x="7859799" y="4712428"/>
                  <a:pt x="7663005" y="4720281"/>
                </a:cubicBezTo>
                <a:cubicBezTo>
                  <a:pt x="7466211" y="4728134"/>
                  <a:pt x="7442547" y="4710630"/>
                  <a:pt x="7264285" y="4720281"/>
                </a:cubicBezTo>
                <a:cubicBezTo>
                  <a:pt x="7086023" y="4729932"/>
                  <a:pt x="6920237" y="4701959"/>
                  <a:pt x="6780593" y="4720281"/>
                </a:cubicBezTo>
                <a:cubicBezTo>
                  <a:pt x="6640949" y="4738603"/>
                  <a:pt x="6176064" y="4746644"/>
                  <a:pt x="5957009" y="4720281"/>
                </a:cubicBezTo>
                <a:cubicBezTo>
                  <a:pt x="5737954" y="4693918"/>
                  <a:pt x="5544233" y="4738978"/>
                  <a:pt x="5218397" y="4720281"/>
                </a:cubicBezTo>
                <a:cubicBezTo>
                  <a:pt x="4892561" y="4701584"/>
                  <a:pt x="4643617" y="4691124"/>
                  <a:pt x="4394813" y="4720281"/>
                </a:cubicBezTo>
                <a:cubicBezTo>
                  <a:pt x="4146009" y="4749438"/>
                  <a:pt x="4048390" y="4722023"/>
                  <a:pt x="3911120" y="4720281"/>
                </a:cubicBezTo>
                <a:cubicBezTo>
                  <a:pt x="3773850" y="4718539"/>
                  <a:pt x="3426225" y="4746169"/>
                  <a:pt x="3172509" y="4720281"/>
                </a:cubicBezTo>
                <a:cubicBezTo>
                  <a:pt x="2918793" y="4694393"/>
                  <a:pt x="2736286" y="4736373"/>
                  <a:pt x="2518871" y="4720281"/>
                </a:cubicBezTo>
                <a:cubicBezTo>
                  <a:pt x="2301456" y="4704189"/>
                  <a:pt x="2194820" y="4698132"/>
                  <a:pt x="1950205" y="4720281"/>
                </a:cubicBezTo>
                <a:cubicBezTo>
                  <a:pt x="1705590" y="4742430"/>
                  <a:pt x="1517962" y="4703994"/>
                  <a:pt x="1381540" y="4720281"/>
                </a:cubicBezTo>
                <a:cubicBezTo>
                  <a:pt x="1245119" y="4736568"/>
                  <a:pt x="1083735" y="4694480"/>
                  <a:pt x="786729" y="4720281"/>
                </a:cubicBezTo>
                <a:cubicBezTo>
                  <a:pt x="370498" y="4759037"/>
                  <a:pt x="6777" y="4360758"/>
                  <a:pt x="0" y="3933552"/>
                </a:cubicBezTo>
                <a:cubicBezTo>
                  <a:pt x="8928" y="3748245"/>
                  <a:pt x="18374" y="3513104"/>
                  <a:pt x="0" y="3367124"/>
                </a:cubicBezTo>
                <a:cubicBezTo>
                  <a:pt x="-18374" y="3221144"/>
                  <a:pt x="-23995" y="2894185"/>
                  <a:pt x="0" y="2706291"/>
                </a:cubicBezTo>
                <a:cubicBezTo>
                  <a:pt x="23995" y="2518397"/>
                  <a:pt x="-5648" y="2237508"/>
                  <a:pt x="0" y="2076926"/>
                </a:cubicBezTo>
                <a:cubicBezTo>
                  <a:pt x="5648" y="1916345"/>
                  <a:pt x="-14126" y="1695098"/>
                  <a:pt x="0" y="1510498"/>
                </a:cubicBezTo>
                <a:cubicBezTo>
                  <a:pt x="14126" y="1325898"/>
                  <a:pt x="-7536" y="1133569"/>
                  <a:pt x="0" y="786729"/>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图片 10">
            <a:extLst>
              <a:ext uri="{FF2B5EF4-FFF2-40B4-BE49-F238E27FC236}">
                <a16:creationId xmlns:a16="http://schemas.microsoft.com/office/drawing/2014/main" id="{C0B08E8F-FCE3-D388-DEAC-DB7051376C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13" name="组合 15">
            <a:extLst>
              <a:ext uri="{FF2B5EF4-FFF2-40B4-BE49-F238E27FC236}">
                <a16:creationId xmlns:a16="http://schemas.microsoft.com/office/drawing/2014/main" id="{ED628945-5DAB-AC54-3CD3-181000F40BCB}"/>
              </a:ext>
            </a:extLst>
          </p:cNvPr>
          <p:cNvGrpSpPr/>
          <p:nvPr/>
        </p:nvGrpSpPr>
        <p:grpSpPr>
          <a:xfrm>
            <a:off x="1" y="5744572"/>
            <a:ext cx="12191999" cy="1113427"/>
            <a:chOff x="1" y="5605056"/>
            <a:chExt cx="13719705" cy="1252944"/>
          </a:xfrm>
        </p:grpSpPr>
        <p:pic>
          <p:nvPicPr>
            <p:cNvPr id="14" name="图片 16">
              <a:extLst>
                <a:ext uri="{FF2B5EF4-FFF2-40B4-BE49-F238E27FC236}">
                  <a16:creationId xmlns:a16="http://schemas.microsoft.com/office/drawing/2014/main" id="{1D6ED77B-826B-E4A5-A410-77A6C96FA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7">
              <a:extLst>
                <a:ext uri="{FF2B5EF4-FFF2-40B4-BE49-F238E27FC236}">
                  <a16:creationId xmlns:a16="http://schemas.microsoft.com/office/drawing/2014/main" id="{2CDF2CE6-FB34-3734-D6E7-8AD3801EE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17" name="Picture 16">
            <a:extLst>
              <a:ext uri="{FF2B5EF4-FFF2-40B4-BE49-F238E27FC236}">
                <a16:creationId xmlns:a16="http://schemas.microsoft.com/office/drawing/2014/main" id="{4A05DF14-9FA2-F1CF-7A99-01EC77555B2C}"/>
              </a:ext>
            </a:extLst>
          </p:cNvPr>
          <p:cNvPicPr>
            <a:picLocks noChangeAspect="1"/>
          </p:cNvPicPr>
          <p:nvPr/>
        </p:nvPicPr>
        <p:blipFill>
          <a:blip r:embed="rId5"/>
          <a:stretch>
            <a:fillRect/>
          </a:stretch>
        </p:blipFill>
        <p:spPr>
          <a:xfrm>
            <a:off x="10202238" y="4424667"/>
            <a:ext cx="1777429" cy="2323985"/>
          </a:xfrm>
          <a:prstGeom prst="rect">
            <a:avLst/>
          </a:prstGeom>
        </p:spPr>
      </p:pic>
      <p:sp>
        <p:nvSpPr>
          <p:cNvPr id="3" name="TextBox 2">
            <a:extLst>
              <a:ext uri="{FF2B5EF4-FFF2-40B4-BE49-F238E27FC236}">
                <a16:creationId xmlns:a16="http://schemas.microsoft.com/office/drawing/2014/main" id="{5ADCE792-5743-4519-B1C2-4652CF1FDF41}"/>
              </a:ext>
            </a:extLst>
          </p:cNvPr>
          <p:cNvSpPr txBox="1"/>
          <p:nvPr/>
        </p:nvSpPr>
        <p:spPr>
          <a:xfrm>
            <a:off x="1777979" y="1745764"/>
            <a:ext cx="8634889" cy="2217082"/>
          </a:xfrm>
          <a:prstGeom prst="rect">
            <a:avLst/>
          </a:prstGeom>
          <a:noFill/>
        </p:spPr>
        <p:txBody>
          <a:bodyPr wrap="square" rtlCol="0">
            <a:spAutoFit/>
          </a:bodyPr>
          <a:lstStyle/>
          <a:p>
            <a:pPr lvl="0" algn="just">
              <a:lnSpc>
                <a:spcPct val="150000"/>
              </a:lnSpc>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Nghe bạn nói vậy, tay trái buồn bã, chẳng nói gì. Nó lẳng lặng ngoảnh mặt đi chỗ khác và tự nhủ sẽ không giúp tay phải việc gì nữa.</a:t>
            </a: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448709" y="1717735"/>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7149"/>
            <a:ext cx="3807658" cy="2227943"/>
          </a:xfrm>
          <a:prstGeom prst="rect">
            <a:avLst/>
          </a:prstGeom>
        </p:spPr>
      </p:pic>
    </p:spTree>
    <p:extLst>
      <p:ext uri="{BB962C8B-B14F-4D97-AF65-F5344CB8AC3E}">
        <p14:creationId xmlns:p14="http://schemas.microsoft.com/office/powerpoint/2010/main" val="176057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42670" y="1671488"/>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 và tự nhủ sẽ không giúp tay phải việc gì nữa.</a:t>
            </a:r>
            <a:endParaRPr kumimoji="0" lang="en-US" sz="40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4824193" y="255271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10727340" y="3252423"/>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6" name="Straight Connector 5">
            <a:extLst>
              <a:ext uri="{FF2B5EF4-FFF2-40B4-BE49-F238E27FC236}">
                <a16:creationId xmlns:a16="http://schemas.microsoft.com/office/drawing/2014/main" id="{6DC4002F-BC8C-88D9-2C46-41FF5CA545C5}"/>
              </a:ext>
            </a:extLst>
          </p:cNvPr>
          <p:cNvCxnSpPr>
            <a:cxnSpLocks/>
          </p:cNvCxnSpPr>
          <p:nvPr/>
        </p:nvCxnSpPr>
        <p:spPr>
          <a:xfrm flipH="1">
            <a:off x="10489490" y="255271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CE17BCBB-9355-1002-160D-A6B691E4B96B}"/>
              </a:ext>
            </a:extLst>
          </p:cNvPr>
          <p:cNvCxnSpPr>
            <a:cxnSpLocks/>
          </p:cNvCxnSpPr>
          <p:nvPr/>
        </p:nvCxnSpPr>
        <p:spPr>
          <a:xfrm flipH="1">
            <a:off x="2724443" y="3303793"/>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868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par>
                          <p:cTn id="22" fill="hold">
                            <p:stCondLst>
                              <p:cond delay="500"/>
                            </p:stCondLst>
                            <p:childTnLst>
                              <p:par>
                                <p:cTn id="23" presetID="22" presetClass="entr" presetSubtype="1" fill="hold" nodeType="afterEffect">
                                  <p:stCondLst>
                                    <p:cond delay="25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1250"/>
                            </p:stCondLst>
                            <p:childTnLst>
                              <p:par>
                                <p:cTn id="27" presetID="22" presetClass="entr" presetSubtype="1" fill="hold" nodeType="afterEffect">
                                  <p:stCondLst>
                                    <p:cond delay="25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060621" y="914400"/>
            <a:ext cx="10070757" cy="4720281"/>
          </a:xfrm>
          <a:custGeom>
            <a:avLst/>
            <a:gdLst>
              <a:gd name="connsiteX0" fmla="*/ 0 w 10070757"/>
              <a:gd name="connsiteY0" fmla="*/ 786729 h 4720281"/>
              <a:gd name="connsiteX1" fmla="*/ 786729 w 10070757"/>
              <a:gd name="connsiteY1" fmla="*/ 0 h 4720281"/>
              <a:gd name="connsiteX2" fmla="*/ 1270421 w 10070757"/>
              <a:gd name="connsiteY2" fmla="*/ 0 h 4720281"/>
              <a:gd name="connsiteX3" fmla="*/ 1754114 w 10070757"/>
              <a:gd name="connsiteY3" fmla="*/ 0 h 4720281"/>
              <a:gd name="connsiteX4" fmla="*/ 2237806 w 10070757"/>
              <a:gd name="connsiteY4" fmla="*/ 0 h 4720281"/>
              <a:gd name="connsiteX5" fmla="*/ 3061391 w 10070757"/>
              <a:gd name="connsiteY5" fmla="*/ 0 h 4720281"/>
              <a:gd name="connsiteX6" fmla="*/ 3545083 w 10070757"/>
              <a:gd name="connsiteY6" fmla="*/ 0 h 4720281"/>
              <a:gd name="connsiteX7" fmla="*/ 4368667 w 10070757"/>
              <a:gd name="connsiteY7" fmla="*/ 0 h 4720281"/>
              <a:gd name="connsiteX8" fmla="*/ 4767387 w 10070757"/>
              <a:gd name="connsiteY8" fmla="*/ 0 h 4720281"/>
              <a:gd name="connsiteX9" fmla="*/ 5336052 w 10070757"/>
              <a:gd name="connsiteY9" fmla="*/ 0 h 4720281"/>
              <a:gd name="connsiteX10" fmla="*/ 5904718 w 10070757"/>
              <a:gd name="connsiteY10" fmla="*/ 0 h 4720281"/>
              <a:gd name="connsiteX11" fmla="*/ 6728302 w 10070757"/>
              <a:gd name="connsiteY11" fmla="*/ 0 h 4720281"/>
              <a:gd name="connsiteX12" fmla="*/ 7381940 w 10070757"/>
              <a:gd name="connsiteY12" fmla="*/ 0 h 4720281"/>
              <a:gd name="connsiteX13" fmla="*/ 8205525 w 10070757"/>
              <a:gd name="connsiteY13" fmla="*/ 0 h 4720281"/>
              <a:gd name="connsiteX14" fmla="*/ 9284028 w 10070757"/>
              <a:gd name="connsiteY14" fmla="*/ 0 h 4720281"/>
              <a:gd name="connsiteX15" fmla="*/ 10070757 w 10070757"/>
              <a:gd name="connsiteY15" fmla="*/ 786729 h 4720281"/>
              <a:gd name="connsiteX16" fmla="*/ 10070757 w 10070757"/>
              <a:gd name="connsiteY16" fmla="*/ 1321689 h 4720281"/>
              <a:gd name="connsiteX17" fmla="*/ 10070757 w 10070757"/>
              <a:gd name="connsiteY17" fmla="*/ 1919585 h 4720281"/>
              <a:gd name="connsiteX18" fmla="*/ 10070757 w 10070757"/>
              <a:gd name="connsiteY18" fmla="*/ 2486013 h 4720281"/>
              <a:gd name="connsiteX19" fmla="*/ 10070757 w 10070757"/>
              <a:gd name="connsiteY19" fmla="*/ 3115378 h 4720281"/>
              <a:gd name="connsiteX20" fmla="*/ 10070757 w 10070757"/>
              <a:gd name="connsiteY20" fmla="*/ 3933552 h 4720281"/>
              <a:gd name="connsiteX21" fmla="*/ 9284028 w 10070757"/>
              <a:gd name="connsiteY21" fmla="*/ 4720281 h 4720281"/>
              <a:gd name="connsiteX22" fmla="*/ 8885309 w 10070757"/>
              <a:gd name="connsiteY22" fmla="*/ 4720281 h 4720281"/>
              <a:gd name="connsiteX23" fmla="*/ 8231670 w 10070757"/>
              <a:gd name="connsiteY23" fmla="*/ 4720281 h 4720281"/>
              <a:gd name="connsiteX24" fmla="*/ 7493059 w 10070757"/>
              <a:gd name="connsiteY24" fmla="*/ 4720281 h 4720281"/>
              <a:gd name="connsiteX25" fmla="*/ 7009366 w 10070757"/>
              <a:gd name="connsiteY25" fmla="*/ 4720281 h 4720281"/>
              <a:gd name="connsiteX26" fmla="*/ 6610647 w 10070757"/>
              <a:gd name="connsiteY26" fmla="*/ 4720281 h 4720281"/>
              <a:gd name="connsiteX27" fmla="*/ 6211928 w 10070757"/>
              <a:gd name="connsiteY27" fmla="*/ 4720281 h 4720281"/>
              <a:gd name="connsiteX28" fmla="*/ 5813208 w 10070757"/>
              <a:gd name="connsiteY28" fmla="*/ 4720281 h 4720281"/>
              <a:gd name="connsiteX29" fmla="*/ 4989624 w 10070757"/>
              <a:gd name="connsiteY29" fmla="*/ 4720281 h 4720281"/>
              <a:gd name="connsiteX30" fmla="*/ 4420958 w 10070757"/>
              <a:gd name="connsiteY30" fmla="*/ 4720281 h 4720281"/>
              <a:gd name="connsiteX31" fmla="*/ 3852293 w 10070757"/>
              <a:gd name="connsiteY31" fmla="*/ 4720281 h 4720281"/>
              <a:gd name="connsiteX32" fmla="*/ 3198655 w 10070757"/>
              <a:gd name="connsiteY32" fmla="*/ 4720281 h 4720281"/>
              <a:gd name="connsiteX33" fmla="*/ 2799935 w 10070757"/>
              <a:gd name="connsiteY33" fmla="*/ 4720281 h 4720281"/>
              <a:gd name="connsiteX34" fmla="*/ 2061324 w 10070757"/>
              <a:gd name="connsiteY34" fmla="*/ 4720281 h 4720281"/>
              <a:gd name="connsiteX35" fmla="*/ 786729 w 10070757"/>
              <a:gd name="connsiteY35" fmla="*/ 4720281 h 4720281"/>
              <a:gd name="connsiteX36" fmla="*/ 0 w 10070757"/>
              <a:gd name="connsiteY36" fmla="*/ 3933552 h 4720281"/>
              <a:gd name="connsiteX37" fmla="*/ 0 w 10070757"/>
              <a:gd name="connsiteY37" fmla="*/ 3335656 h 4720281"/>
              <a:gd name="connsiteX38" fmla="*/ 0 w 10070757"/>
              <a:gd name="connsiteY38" fmla="*/ 2643355 h 4720281"/>
              <a:gd name="connsiteX39" fmla="*/ 0 w 10070757"/>
              <a:gd name="connsiteY39" fmla="*/ 2108395 h 4720281"/>
              <a:gd name="connsiteX40" fmla="*/ 0 w 10070757"/>
              <a:gd name="connsiteY40" fmla="*/ 1479030 h 4720281"/>
              <a:gd name="connsiteX41" fmla="*/ 0 w 10070757"/>
              <a:gd name="connsiteY41" fmla="*/ 786729 h 472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0757" h="4720281" fill="none" extrusionOk="0">
                <a:moveTo>
                  <a:pt x="0" y="786729"/>
                </a:moveTo>
                <a:cubicBezTo>
                  <a:pt x="-96325" y="395515"/>
                  <a:pt x="390865" y="-39165"/>
                  <a:pt x="786729" y="0"/>
                </a:cubicBezTo>
                <a:cubicBezTo>
                  <a:pt x="1005348" y="11637"/>
                  <a:pt x="1056122" y="-9405"/>
                  <a:pt x="1270421" y="0"/>
                </a:cubicBezTo>
                <a:cubicBezTo>
                  <a:pt x="1484720" y="9405"/>
                  <a:pt x="1516332" y="19268"/>
                  <a:pt x="1754114" y="0"/>
                </a:cubicBezTo>
                <a:cubicBezTo>
                  <a:pt x="1991896" y="-19268"/>
                  <a:pt x="2139743" y="13184"/>
                  <a:pt x="2237806" y="0"/>
                </a:cubicBezTo>
                <a:cubicBezTo>
                  <a:pt x="2335869" y="-13184"/>
                  <a:pt x="2701908" y="-3091"/>
                  <a:pt x="3061391" y="0"/>
                </a:cubicBezTo>
                <a:cubicBezTo>
                  <a:pt x="3420875" y="3091"/>
                  <a:pt x="3379381" y="17994"/>
                  <a:pt x="3545083" y="0"/>
                </a:cubicBezTo>
                <a:cubicBezTo>
                  <a:pt x="3710785" y="-17994"/>
                  <a:pt x="4173067" y="1526"/>
                  <a:pt x="4368667" y="0"/>
                </a:cubicBezTo>
                <a:cubicBezTo>
                  <a:pt x="4564267" y="-1526"/>
                  <a:pt x="4642916" y="-3914"/>
                  <a:pt x="4767387" y="0"/>
                </a:cubicBezTo>
                <a:cubicBezTo>
                  <a:pt x="4891858" y="3914"/>
                  <a:pt x="5118117" y="-19691"/>
                  <a:pt x="5336052" y="0"/>
                </a:cubicBezTo>
                <a:cubicBezTo>
                  <a:pt x="5553988" y="19691"/>
                  <a:pt x="5757819" y="-18955"/>
                  <a:pt x="5904718" y="0"/>
                </a:cubicBezTo>
                <a:cubicBezTo>
                  <a:pt x="6051617" y="18955"/>
                  <a:pt x="6434582" y="-27388"/>
                  <a:pt x="6728302" y="0"/>
                </a:cubicBezTo>
                <a:cubicBezTo>
                  <a:pt x="7022022" y="27388"/>
                  <a:pt x="7219092" y="-21946"/>
                  <a:pt x="7381940" y="0"/>
                </a:cubicBezTo>
                <a:cubicBezTo>
                  <a:pt x="7544788" y="21946"/>
                  <a:pt x="7828436" y="-31418"/>
                  <a:pt x="8205525" y="0"/>
                </a:cubicBezTo>
                <a:cubicBezTo>
                  <a:pt x="8582615" y="31418"/>
                  <a:pt x="9014506" y="-23880"/>
                  <a:pt x="9284028" y="0"/>
                </a:cubicBezTo>
                <a:cubicBezTo>
                  <a:pt x="9749671" y="-50748"/>
                  <a:pt x="10066353" y="322475"/>
                  <a:pt x="10070757" y="786729"/>
                </a:cubicBezTo>
                <a:cubicBezTo>
                  <a:pt x="10083837" y="969265"/>
                  <a:pt x="10090118" y="1209419"/>
                  <a:pt x="10070757" y="1321689"/>
                </a:cubicBezTo>
                <a:cubicBezTo>
                  <a:pt x="10051396" y="1433959"/>
                  <a:pt x="10086621" y="1624161"/>
                  <a:pt x="10070757" y="1919585"/>
                </a:cubicBezTo>
                <a:cubicBezTo>
                  <a:pt x="10054893" y="2215009"/>
                  <a:pt x="10062001" y="2212916"/>
                  <a:pt x="10070757" y="2486013"/>
                </a:cubicBezTo>
                <a:cubicBezTo>
                  <a:pt x="10079513" y="2759110"/>
                  <a:pt x="10057341" y="2934759"/>
                  <a:pt x="10070757" y="3115378"/>
                </a:cubicBezTo>
                <a:cubicBezTo>
                  <a:pt x="10084173" y="3295997"/>
                  <a:pt x="10105824" y="3596879"/>
                  <a:pt x="10070757" y="3933552"/>
                </a:cubicBezTo>
                <a:cubicBezTo>
                  <a:pt x="10016008" y="4371756"/>
                  <a:pt x="9742608" y="4783996"/>
                  <a:pt x="9284028" y="4720281"/>
                </a:cubicBezTo>
                <a:cubicBezTo>
                  <a:pt x="9107413" y="4701041"/>
                  <a:pt x="9060271" y="4720302"/>
                  <a:pt x="8885309" y="4720281"/>
                </a:cubicBezTo>
                <a:cubicBezTo>
                  <a:pt x="8710347" y="4720260"/>
                  <a:pt x="8444093" y="4749107"/>
                  <a:pt x="8231670" y="4720281"/>
                </a:cubicBezTo>
                <a:cubicBezTo>
                  <a:pt x="8019247" y="4691455"/>
                  <a:pt x="7690941" y="4746406"/>
                  <a:pt x="7493059" y="4720281"/>
                </a:cubicBezTo>
                <a:cubicBezTo>
                  <a:pt x="7295177" y="4694156"/>
                  <a:pt x="7201322" y="4723624"/>
                  <a:pt x="7009366" y="4720281"/>
                </a:cubicBezTo>
                <a:cubicBezTo>
                  <a:pt x="6817410" y="4716938"/>
                  <a:pt x="6789456" y="4701197"/>
                  <a:pt x="6610647" y="4720281"/>
                </a:cubicBezTo>
                <a:cubicBezTo>
                  <a:pt x="6431838" y="4739365"/>
                  <a:pt x="6316225" y="4702335"/>
                  <a:pt x="6211928" y="4720281"/>
                </a:cubicBezTo>
                <a:cubicBezTo>
                  <a:pt x="6107631" y="4738227"/>
                  <a:pt x="6007197" y="4740147"/>
                  <a:pt x="5813208" y="4720281"/>
                </a:cubicBezTo>
                <a:cubicBezTo>
                  <a:pt x="5619219" y="4700415"/>
                  <a:pt x="5339561" y="4708096"/>
                  <a:pt x="4989624" y="4720281"/>
                </a:cubicBezTo>
                <a:cubicBezTo>
                  <a:pt x="4639687" y="4732466"/>
                  <a:pt x="4604928" y="4735999"/>
                  <a:pt x="4420958" y="4720281"/>
                </a:cubicBezTo>
                <a:cubicBezTo>
                  <a:pt x="4236988" y="4704563"/>
                  <a:pt x="4023605" y="4701539"/>
                  <a:pt x="3852293" y="4720281"/>
                </a:cubicBezTo>
                <a:cubicBezTo>
                  <a:pt x="3680982" y="4739023"/>
                  <a:pt x="3477147" y="4740706"/>
                  <a:pt x="3198655" y="4720281"/>
                </a:cubicBezTo>
                <a:cubicBezTo>
                  <a:pt x="2920163" y="4699856"/>
                  <a:pt x="2997673" y="4735752"/>
                  <a:pt x="2799935" y="4720281"/>
                </a:cubicBezTo>
                <a:cubicBezTo>
                  <a:pt x="2602197" y="4704810"/>
                  <a:pt x="2212806" y="4749912"/>
                  <a:pt x="2061324" y="4720281"/>
                </a:cubicBezTo>
                <a:cubicBezTo>
                  <a:pt x="1909842" y="4690650"/>
                  <a:pt x="1330523" y="4782164"/>
                  <a:pt x="786729" y="4720281"/>
                </a:cubicBezTo>
                <a:cubicBezTo>
                  <a:pt x="406386" y="4679217"/>
                  <a:pt x="-8096" y="4336406"/>
                  <a:pt x="0" y="3933552"/>
                </a:cubicBezTo>
                <a:cubicBezTo>
                  <a:pt x="13816" y="3646146"/>
                  <a:pt x="-29444" y="3541515"/>
                  <a:pt x="0" y="3335656"/>
                </a:cubicBezTo>
                <a:cubicBezTo>
                  <a:pt x="29444" y="3129797"/>
                  <a:pt x="-19869" y="2916892"/>
                  <a:pt x="0" y="2643355"/>
                </a:cubicBezTo>
                <a:cubicBezTo>
                  <a:pt x="19869" y="2369818"/>
                  <a:pt x="-2855" y="2267741"/>
                  <a:pt x="0" y="2108395"/>
                </a:cubicBezTo>
                <a:cubicBezTo>
                  <a:pt x="2855" y="1949049"/>
                  <a:pt x="-24713" y="1675392"/>
                  <a:pt x="0" y="1479030"/>
                </a:cubicBezTo>
                <a:cubicBezTo>
                  <a:pt x="24713" y="1282668"/>
                  <a:pt x="28604" y="986885"/>
                  <a:pt x="0" y="786729"/>
                </a:cubicBezTo>
                <a:close/>
              </a:path>
              <a:path w="10070757" h="4720281" stroke="0" extrusionOk="0">
                <a:moveTo>
                  <a:pt x="0" y="786729"/>
                </a:moveTo>
                <a:cubicBezTo>
                  <a:pt x="-5741" y="318143"/>
                  <a:pt x="332245" y="10951"/>
                  <a:pt x="786729" y="0"/>
                </a:cubicBezTo>
                <a:cubicBezTo>
                  <a:pt x="1021737" y="-7457"/>
                  <a:pt x="1206676" y="22902"/>
                  <a:pt x="1440367" y="0"/>
                </a:cubicBezTo>
                <a:cubicBezTo>
                  <a:pt x="1674058" y="-22902"/>
                  <a:pt x="1797897" y="10192"/>
                  <a:pt x="1924060" y="0"/>
                </a:cubicBezTo>
                <a:cubicBezTo>
                  <a:pt x="2050223" y="-10192"/>
                  <a:pt x="2214140" y="-18355"/>
                  <a:pt x="2322779" y="0"/>
                </a:cubicBezTo>
                <a:cubicBezTo>
                  <a:pt x="2431418" y="18355"/>
                  <a:pt x="2701381" y="4300"/>
                  <a:pt x="3061391" y="0"/>
                </a:cubicBezTo>
                <a:cubicBezTo>
                  <a:pt x="3421401" y="-4300"/>
                  <a:pt x="3562671" y="32401"/>
                  <a:pt x="3800002" y="0"/>
                </a:cubicBezTo>
                <a:cubicBezTo>
                  <a:pt x="4037333" y="-32401"/>
                  <a:pt x="4231102" y="-18231"/>
                  <a:pt x="4453640" y="0"/>
                </a:cubicBezTo>
                <a:cubicBezTo>
                  <a:pt x="4676178" y="18231"/>
                  <a:pt x="4792678" y="7380"/>
                  <a:pt x="5022306" y="0"/>
                </a:cubicBezTo>
                <a:cubicBezTo>
                  <a:pt x="5251934" y="-7380"/>
                  <a:pt x="5308201" y="-14594"/>
                  <a:pt x="5590971" y="0"/>
                </a:cubicBezTo>
                <a:cubicBezTo>
                  <a:pt x="5873741" y="14594"/>
                  <a:pt x="5801372" y="-8418"/>
                  <a:pt x="5989691" y="0"/>
                </a:cubicBezTo>
                <a:cubicBezTo>
                  <a:pt x="6178010" y="8418"/>
                  <a:pt x="6459342" y="-7217"/>
                  <a:pt x="6728302" y="0"/>
                </a:cubicBezTo>
                <a:cubicBezTo>
                  <a:pt x="6997262" y="7217"/>
                  <a:pt x="7062170" y="-25481"/>
                  <a:pt x="7296967" y="0"/>
                </a:cubicBezTo>
                <a:cubicBezTo>
                  <a:pt x="7531765" y="25481"/>
                  <a:pt x="7881309" y="89"/>
                  <a:pt x="8120552" y="0"/>
                </a:cubicBezTo>
                <a:cubicBezTo>
                  <a:pt x="8359796" y="-89"/>
                  <a:pt x="8416131" y="12880"/>
                  <a:pt x="8519271" y="0"/>
                </a:cubicBezTo>
                <a:cubicBezTo>
                  <a:pt x="8622411" y="-12880"/>
                  <a:pt x="8973253" y="4892"/>
                  <a:pt x="9284028" y="0"/>
                </a:cubicBezTo>
                <a:cubicBezTo>
                  <a:pt x="9674474" y="97936"/>
                  <a:pt x="10090413" y="315311"/>
                  <a:pt x="10070757" y="786729"/>
                </a:cubicBezTo>
                <a:cubicBezTo>
                  <a:pt x="10046862" y="941436"/>
                  <a:pt x="10051123" y="1253231"/>
                  <a:pt x="10070757" y="1479030"/>
                </a:cubicBezTo>
                <a:cubicBezTo>
                  <a:pt x="10090391" y="1704829"/>
                  <a:pt x="10045858" y="1883093"/>
                  <a:pt x="10070757" y="2045458"/>
                </a:cubicBezTo>
                <a:cubicBezTo>
                  <a:pt x="10095656" y="2207823"/>
                  <a:pt x="10087824" y="2429501"/>
                  <a:pt x="10070757" y="2643355"/>
                </a:cubicBezTo>
                <a:cubicBezTo>
                  <a:pt x="10053690" y="2857209"/>
                  <a:pt x="10092560" y="3009769"/>
                  <a:pt x="10070757" y="3178314"/>
                </a:cubicBezTo>
                <a:cubicBezTo>
                  <a:pt x="10048954" y="3346859"/>
                  <a:pt x="10099799" y="3693571"/>
                  <a:pt x="10070757" y="3933552"/>
                </a:cubicBezTo>
                <a:cubicBezTo>
                  <a:pt x="10082030" y="4404837"/>
                  <a:pt x="9712931" y="4698589"/>
                  <a:pt x="9284028" y="4720281"/>
                </a:cubicBezTo>
                <a:cubicBezTo>
                  <a:pt x="9128499" y="4711500"/>
                  <a:pt x="9062126" y="4739685"/>
                  <a:pt x="8885309" y="4720281"/>
                </a:cubicBezTo>
                <a:cubicBezTo>
                  <a:pt x="8708492" y="4700877"/>
                  <a:pt x="8336575" y="4713245"/>
                  <a:pt x="8061724" y="4720281"/>
                </a:cubicBezTo>
                <a:cubicBezTo>
                  <a:pt x="7786874" y="4727317"/>
                  <a:pt x="7859799" y="4712428"/>
                  <a:pt x="7663005" y="4720281"/>
                </a:cubicBezTo>
                <a:cubicBezTo>
                  <a:pt x="7466211" y="4728134"/>
                  <a:pt x="7442547" y="4710630"/>
                  <a:pt x="7264285" y="4720281"/>
                </a:cubicBezTo>
                <a:cubicBezTo>
                  <a:pt x="7086023" y="4729932"/>
                  <a:pt x="6920237" y="4701959"/>
                  <a:pt x="6780593" y="4720281"/>
                </a:cubicBezTo>
                <a:cubicBezTo>
                  <a:pt x="6640949" y="4738603"/>
                  <a:pt x="6176064" y="4746644"/>
                  <a:pt x="5957009" y="4720281"/>
                </a:cubicBezTo>
                <a:cubicBezTo>
                  <a:pt x="5737954" y="4693918"/>
                  <a:pt x="5544233" y="4738978"/>
                  <a:pt x="5218397" y="4720281"/>
                </a:cubicBezTo>
                <a:cubicBezTo>
                  <a:pt x="4892561" y="4701584"/>
                  <a:pt x="4643617" y="4691124"/>
                  <a:pt x="4394813" y="4720281"/>
                </a:cubicBezTo>
                <a:cubicBezTo>
                  <a:pt x="4146009" y="4749438"/>
                  <a:pt x="4048390" y="4722023"/>
                  <a:pt x="3911120" y="4720281"/>
                </a:cubicBezTo>
                <a:cubicBezTo>
                  <a:pt x="3773850" y="4718539"/>
                  <a:pt x="3426225" y="4746169"/>
                  <a:pt x="3172509" y="4720281"/>
                </a:cubicBezTo>
                <a:cubicBezTo>
                  <a:pt x="2918793" y="4694393"/>
                  <a:pt x="2736286" y="4736373"/>
                  <a:pt x="2518871" y="4720281"/>
                </a:cubicBezTo>
                <a:cubicBezTo>
                  <a:pt x="2301456" y="4704189"/>
                  <a:pt x="2194820" y="4698132"/>
                  <a:pt x="1950205" y="4720281"/>
                </a:cubicBezTo>
                <a:cubicBezTo>
                  <a:pt x="1705590" y="4742430"/>
                  <a:pt x="1517962" y="4703994"/>
                  <a:pt x="1381540" y="4720281"/>
                </a:cubicBezTo>
                <a:cubicBezTo>
                  <a:pt x="1245119" y="4736568"/>
                  <a:pt x="1083735" y="4694480"/>
                  <a:pt x="786729" y="4720281"/>
                </a:cubicBezTo>
                <a:cubicBezTo>
                  <a:pt x="370498" y="4759037"/>
                  <a:pt x="6777" y="4360758"/>
                  <a:pt x="0" y="3933552"/>
                </a:cubicBezTo>
                <a:cubicBezTo>
                  <a:pt x="8928" y="3748245"/>
                  <a:pt x="18374" y="3513104"/>
                  <a:pt x="0" y="3367124"/>
                </a:cubicBezTo>
                <a:cubicBezTo>
                  <a:pt x="-18374" y="3221144"/>
                  <a:pt x="-23995" y="2894185"/>
                  <a:pt x="0" y="2706291"/>
                </a:cubicBezTo>
                <a:cubicBezTo>
                  <a:pt x="23995" y="2518397"/>
                  <a:pt x="-5648" y="2237508"/>
                  <a:pt x="0" y="2076926"/>
                </a:cubicBezTo>
                <a:cubicBezTo>
                  <a:pt x="5648" y="1916345"/>
                  <a:pt x="-14126" y="1695098"/>
                  <a:pt x="0" y="1510498"/>
                </a:cubicBezTo>
                <a:cubicBezTo>
                  <a:pt x="14126" y="1325898"/>
                  <a:pt x="-7536" y="1133569"/>
                  <a:pt x="0" y="786729"/>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4539" y="478844"/>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图片 10">
            <a:extLst>
              <a:ext uri="{FF2B5EF4-FFF2-40B4-BE49-F238E27FC236}">
                <a16:creationId xmlns:a16="http://schemas.microsoft.com/office/drawing/2014/main" id="{C0B08E8F-FCE3-D388-DEAC-DB7051376C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13" name="组合 15">
            <a:extLst>
              <a:ext uri="{FF2B5EF4-FFF2-40B4-BE49-F238E27FC236}">
                <a16:creationId xmlns:a16="http://schemas.microsoft.com/office/drawing/2014/main" id="{ED628945-5DAB-AC54-3CD3-181000F40BCB}"/>
              </a:ext>
            </a:extLst>
          </p:cNvPr>
          <p:cNvGrpSpPr/>
          <p:nvPr/>
        </p:nvGrpSpPr>
        <p:grpSpPr>
          <a:xfrm>
            <a:off x="1" y="5744572"/>
            <a:ext cx="12191999" cy="1113427"/>
            <a:chOff x="1" y="5605056"/>
            <a:chExt cx="13719705" cy="1252944"/>
          </a:xfrm>
        </p:grpSpPr>
        <p:pic>
          <p:nvPicPr>
            <p:cNvPr id="14" name="图片 16">
              <a:extLst>
                <a:ext uri="{FF2B5EF4-FFF2-40B4-BE49-F238E27FC236}">
                  <a16:creationId xmlns:a16="http://schemas.microsoft.com/office/drawing/2014/main" id="{1D6ED77B-826B-E4A5-A410-77A6C96FA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7">
              <a:extLst>
                <a:ext uri="{FF2B5EF4-FFF2-40B4-BE49-F238E27FC236}">
                  <a16:creationId xmlns:a16="http://schemas.microsoft.com/office/drawing/2014/main" id="{2CDF2CE6-FB34-3734-D6E7-8AD3801EE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17" name="Picture 16">
            <a:extLst>
              <a:ext uri="{FF2B5EF4-FFF2-40B4-BE49-F238E27FC236}">
                <a16:creationId xmlns:a16="http://schemas.microsoft.com/office/drawing/2014/main" id="{4A05DF14-9FA2-F1CF-7A99-01EC77555B2C}"/>
              </a:ext>
            </a:extLst>
          </p:cNvPr>
          <p:cNvPicPr>
            <a:picLocks noChangeAspect="1"/>
          </p:cNvPicPr>
          <p:nvPr/>
        </p:nvPicPr>
        <p:blipFill>
          <a:blip r:embed="rId5"/>
          <a:stretch>
            <a:fillRect/>
          </a:stretch>
        </p:blipFill>
        <p:spPr>
          <a:xfrm>
            <a:off x="10656753" y="4954949"/>
            <a:ext cx="1455489" cy="1903049"/>
          </a:xfrm>
          <a:prstGeom prst="rect">
            <a:avLst/>
          </a:prstGeom>
        </p:spPr>
      </p:pic>
      <p:sp>
        <p:nvSpPr>
          <p:cNvPr id="3" name="TextBox 2">
            <a:extLst>
              <a:ext uri="{FF2B5EF4-FFF2-40B4-BE49-F238E27FC236}">
                <a16:creationId xmlns:a16="http://schemas.microsoft.com/office/drawing/2014/main" id="{5ADCE792-5743-4519-B1C2-4652CF1FDF41}"/>
              </a:ext>
            </a:extLst>
          </p:cNvPr>
          <p:cNvSpPr txBox="1"/>
          <p:nvPr/>
        </p:nvSpPr>
        <p:spPr>
          <a:xfrm>
            <a:off x="1572494" y="1427429"/>
            <a:ext cx="9166551" cy="4031873"/>
          </a:xfrm>
          <a:prstGeom prst="rect">
            <a:avLst/>
          </a:prstGeom>
          <a:noFill/>
        </p:spPr>
        <p:txBody>
          <a:bodyPr wrap="square" rtlCol="0">
            <a:spAutoFit/>
          </a:bodyPr>
          <a:lstStyle/>
          <a:p>
            <a:pPr algn="just"/>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Sáng hôm sau, tay phải thực hiện nhiệm vụ đánh răng. Nhưng tay trái đã giận tay phải mất rồi. Tay phải bận cầm b</a:t>
            </a:r>
            <a:r>
              <a:rPr lang="en-US" sz="3200" dirty="0">
                <a:solidFill>
                  <a:srgbClr val="002060"/>
                </a:solidFill>
                <a:latin typeface="Arial" panose="020B0604020202020204" pitchFamily="34" charset="0"/>
                <a:cs typeface="Arial" panose="020B0604020202020204" pitchFamily="34" charset="0"/>
              </a:rPr>
              <a:t>à</a:t>
            </a:r>
            <a:r>
              <a:rPr lang="vi-VN" sz="3200" dirty="0">
                <a:solidFill>
                  <a:srgbClr val="002060"/>
                </a:solidFill>
                <a:latin typeface="Arial" panose="020B0604020202020204" pitchFamily="34" charset="0"/>
                <a:cs typeface="Arial" panose="020B0604020202020204"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a:t>
            </a:r>
            <a:r>
              <a:rPr lang="en-US" sz="3200" dirty="0" err="1">
                <a:solidFill>
                  <a:srgbClr val="002060"/>
                </a:solidFill>
                <a:latin typeface="Arial" panose="020B0604020202020204" pitchFamily="34" charset="0"/>
                <a:cs typeface="Arial" panose="020B0604020202020204" pitchFamily="34" charset="0"/>
              </a:rPr>
              <a:t>gi</a:t>
            </a:r>
            <a:r>
              <a:rPr lang="vi-VN" sz="3200" dirty="0">
                <a:solidFill>
                  <a:srgbClr val="002060"/>
                </a:solidFill>
                <a:latin typeface="Arial" panose="020B0604020202020204" pitchFamily="34" charset="0"/>
                <a:cs typeface="Arial" panose="020B0604020202020204" pitchFamily="34" charset="0"/>
              </a:rPr>
              <a:t>ấy. Tay phải hối hận lắm, liền xin lỗi tay trái.</a:t>
            </a: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531001" y="1302063"/>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3</a:t>
              </a:r>
            </a:p>
          </p:txBody>
        </p:sp>
      </p:grpSp>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7149"/>
            <a:ext cx="3807658" cy="2227943"/>
          </a:xfrm>
          <a:prstGeom prst="rect">
            <a:avLst/>
          </a:prstGeom>
        </p:spPr>
      </p:pic>
    </p:spTree>
    <p:extLst>
      <p:ext uri="{BB962C8B-B14F-4D97-AF65-F5344CB8AC3E}">
        <p14:creationId xmlns:p14="http://schemas.microsoft.com/office/powerpoint/2010/main" val="401864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250484" y="8759"/>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13" name="MH_Text_1"/>
          <p:cNvSpPr/>
          <p:nvPr>
            <p:custDataLst>
              <p:tags r:id="rId1"/>
            </p:custDataLst>
          </p:nvPr>
        </p:nvSpPr>
        <p:spPr>
          <a:xfrm>
            <a:off x="2483038" y="1570145"/>
            <a:ext cx="2750236" cy="800208"/>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2"/>
            </p:custDataLst>
          </p:nvPr>
        </p:nvSpPr>
        <p:spPr>
          <a:xfrm>
            <a:off x="291465" y="802640"/>
            <a:ext cx="2289888" cy="2348230"/>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2868409" y="1481204"/>
            <a:ext cx="3227591"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p>
        </p:txBody>
      </p:sp>
      <p:sp>
        <p:nvSpPr>
          <p:cNvPr id="23" name="矩形 39"/>
          <p:cNvSpPr/>
          <p:nvPr/>
        </p:nvSpPr>
        <p:spPr>
          <a:xfrm>
            <a:off x="4877028" y="1708759"/>
            <a:ext cx="227878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i="0" u="none" strike="noStrike" kern="1200" cap="none" spc="0" normalizeH="0" baseline="0" noProof="0" dirty="0">
                <a:ln>
                  <a:noFill/>
                </a:ln>
                <a:solidFill>
                  <a:prstClr val="black"/>
                </a:solidFill>
                <a:effectLst/>
                <a:uLnTx/>
                <a:uFillTx/>
                <a:latin typeface="Arial" panose="020B0604020202020204" pitchFamily="34" charset="0"/>
                <a:ea typeface="汉仪夏日体W" panose="00020600040101010101" pitchFamily="18" charset="-122"/>
                <a:cs typeface="Arial" panose="020B0604020202020204" pitchFamily="34" charset="0"/>
              </a:rPr>
              <a:t>    </a:t>
            </a:r>
            <a:r>
              <a:rPr kumimoji="0" lang="en-US" altLang="zh-CN" sz="3200" i="0" u="none" strike="noStrike" kern="1200" cap="none" spc="0" normalizeH="0" baseline="0" noProof="0" dirty="0" err="1">
                <a:ln>
                  <a:noFill/>
                </a:ln>
                <a:solidFill>
                  <a:prstClr val="black"/>
                </a:solidFill>
                <a:effectLst/>
                <a:uLnTx/>
                <a:uFillTx/>
                <a:latin typeface="Arial" panose="020B0604020202020204" pitchFamily="34" charset="0"/>
                <a:ea typeface="汉仪夏日体W" panose="00020600040101010101" pitchFamily="18" charset="-122"/>
                <a:cs typeface="Arial" panose="020B0604020202020204" pitchFamily="34" charset="0"/>
              </a:rPr>
              <a:t>cúc</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ea typeface="汉仪夏日体W" panose="00020600040101010101" pitchFamily="18" charset="-122"/>
                <a:cs typeface="Arial" panose="020B0604020202020204" pitchFamily="34" charset="0"/>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ea typeface="汉仪夏日体W" panose="00020600040101010101" pitchFamily="18" charset="-122"/>
                <a:cs typeface="Arial" panose="020B0604020202020204" pitchFamily="34" charset="0"/>
              </a:rPr>
              <a:t>áo</a:t>
            </a:r>
            <a:endParaRPr kumimoji="0" lang="en-US" altLang="zh-CN" sz="3200" i="0" u="none" strike="noStrike" kern="1200" cap="none" spc="0" normalizeH="0" baseline="0" noProof="0" dirty="0">
              <a:ln>
                <a:noFill/>
              </a:ln>
              <a:solidFill>
                <a:prstClr val="black"/>
              </a:solidFill>
              <a:effectLst/>
              <a:uLnTx/>
              <a:uFillTx/>
              <a:latin typeface="Arial" panose="020B0604020202020204" pitchFamily="34" charset="0"/>
              <a:ea typeface="汉仪夏日体W" panose="00020600040101010101" pitchFamily="18" charset="-122"/>
              <a:cs typeface="Arial" panose="020B0604020202020204" pitchFamily="34" charset="0"/>
            </a:endParaRPr>
          </a:p>
        </p:txBody>
      </p:sp>
      <p:sp>
        <p:nvSpPr>
          <p:cNvPr id="53" name="Text Box 52"/>
          <p:cNvSpPr txBox="1"/>
          <p:nvPr/>
        </p:nvSpPr>
        <p:spPr>
          <a:xfrm>
            <a:off x="3479165" y="2635922"/>
            <a:ext cx="4495015" cy="52956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i="1"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Bạn</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Lan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đang</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cài</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khuy</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áo</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a:t>
            </a:r>
            <a:endParaRPr kumimoji="0" lang="en-US" sz="2800" i="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36" name="矩形 39"/>
          <p:cNvSpPr/>
          <p:nvPr/>
        </p:nvSpPr>
        <p:spPr>
          <a:xfrm>
            <a:off x="5675415" y="3932217"/>
            <a:ext cx="6279265" cy="1077218"/>
          </a:xfrm>
          <a:prstGeom prst="rect">
            <a:avLst/>
          </a:prstGeom>
        </p:spPr>
        <p:txBody>
          <a:bodyPr wrap="square">
            <a:spAutoFit/>
            <a:scene3d>
              <a:camera prst="orthographicFront"/>
              <a:lightRig rig="threePt" dir="t"/>
            </a:scene3d>
            <a:sp3d contourW="12700"/>
          </a:bodyPr>
          <a:lstStyle/>
          <a:p>
            <a:pPr lvl="0"/>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làm</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việc</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gì</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đó</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một</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cách</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khó</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khăn</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chật</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vật</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mất</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nhiều</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thời</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 </a:t>
            </a:r>
            <a:r>
              <a:rPr lang="en-US" altLang="zh-CN" sz="3200" dirty="0" err="1">
                <a:solidFill>
                  <a:prstClr val="black"/>
                </a:solidFill>
                <a:latin typeface="Arial" panose="020B0604020202020204" pitchFamily="34" charset="0"/>
                <a:ea typeface="汉仪夏日体W" panose="00020600040101010101" pitchFamily="18" charset="-122"/>
                <a:cs typeface="Arial" panose="020B0604020202020204" pitchFamily="34" charset="0"/>
              </a:rPr>
              <a:t>gian</a:t>
            </a:r>
            <a:r>
              <a:rPr lang="en-US" altLang="zh-CN" sz="3200" dirty="0">
                <a:solidFill>
                  <a:prstClr val="black"/>
                </a:solidFill>
                <a:latin typeface="Arial" panose="020B0604020202020204" pitchFamily="34" charset="0"/>
                <a:ea typeface="汉仪夏日体W" panose="00020600040101010101" pitchFamily="18" charset="-122"/>
                <a:cs typeface="Arial" panose="020B0604020202020204" pitchFamily="34" charset="0"/>
              </a:rPr>
              <a:t>.</a:t>
            </a:r>
          </a:p>
        </p:txBody>
      </p:sp>
      <p:sp>
        <p:nvSpPr>
          <p:cNvPr id="46" name="Text Box 45"/>
          <p:cNvSpPr txBox="1"/>
          <p:nvPr/>
        </p:nvSpPr>
        <p:spPr>
          <a:xfrm>
            <a:off x="2986797" y="5200556"/>
            <a:ext cx="9044155" cy="52956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i="1"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Lâm</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loay</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hoay</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làm</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mãi</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mà</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không</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xong</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bài</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tập</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về</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 </a:t>
            </a:r>
            <a:r>
              <a:rPr kumimoji="0" lang="en-US" sz="2800" i="1" u="none" strike="noStrike" kern="1200" cap="none" spc="0" normalizeH="0" noProof="0" dirty="0" err="1">
                <a:ln>
                  <a:noFill/>
                </a:ln>
                <a:solidFill>
                  <a:srgbClr val="7030A0"/>
                </a:solidFill>
                <a:effectLst/>
                <a:uLnTx/>
                <a:uFillTx/>
                <a:latin typeface="Arial" panose="020B0604020202020204" pitchFamily="34" charset="0"/>
                <a:cs typeface="Arial" panose="020B0604020202020204" pitchFamily="34" charset="0"/>
              </a:rPr>
              <a:t>nhà</a:t>
            </a:r>
            <a:r>
              <a:rPr kumimoji="0" lang="en-US" sz="2800" i="1"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rPr>
              <a:t>.</a:t>
            </a:r>
            <a:endParaRPr kumimoji="0" lang="en-US" sz="2800" i="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2F945B1-CCFA-3086-F793-CC5E8D33E301}"/>
              </a:ext>
            </a:extLst>
          </p:cNvPr>
          <p:cNvGrpSpPr/>
          <p:nvPr/>
        </p:nvGrpSpPr>
        <p:grpSpPr>
          <a:xfrm>
            <a:off x="2462161" y="4012224"/>
            <a:ext cx="3213255" cy="885560"/>
            <a:chOff x="2462161" y="4012224"/>
            <a:chExt cx="3213255" cy="885560"/>
          </a:xfrm>
        </p:grpSpPr>
        <p:sp>
          <p:nvSpPr>
            <p:cNvPr id="26" name="MH_Text_1"/>
            <p:cNvSpPr/>
            <p:nvPr>
              <p:custDataLst>
                <p:tags r:id="rId4"/>
              </p:custDataLst>
            </p:nvPr>
          </p:nvSpPr>
          <p:spPr>
            <a:xfrm>
              <a:off x="2462161" y="4097684"/>
              <a:ext cx="3013233"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2" name="矩形 39"/>
            <p:cNvSpPr/>
            <p:nvPr/>
          </p:nvSpPr>
          <p:spPr>
            <a:xfrm>
              <a:off x="2825552" y="4012224"/>
              <a:ext cx="2849864"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p>
          </p:txBody>
        </p:sp>
      </p:grpSp>
      <p:grpSp>
        <p:nvGrpSpPr>
          <p:cNvPr id="2" name="Group 1">
            <a:extLst>
              <a:ext uri="{FF2B5EF4-FFF2-40B4-BE49-F238E27FC236}">
                <a16:creationId xmlns:a16="http://schemas.microsoft.com/office/drawing/2014/main" id="{F3EF8A85-5918-9CC1-4003-249000DE8922}"/>
              </a:ext>
            </a:extLst>
          </p:cNvPr>
          <p:cNvGrpSpPr/>
          <p:nvPr/>
        </p:nvGrpSpPr>
        <p:grpSpPr>
          <a:xfrm>
            <a:off x="237320" y="3323777"/>
            <a:ext cx="2315385" cy="2347913"/>
            <a:chOff x="237320" y="3323619"/>
            <a:chExt cx="2315385" cy="2347913"/>
          </a:xfrm>
        </p:grpSpPr>
        <p:sp>
          <p:nvSpPr>
            <p:cNvPr id="31" name="MH_Other_1"/>
            <p:cNvSpPr/>
            <p:nvPr>
              <p:custDataLst>
                <p:tags r:id="rId3"/>
              </p:custDataLst>
            </p:nvPr>
          </p:nvSpPr>
          <p:spPr>
            <a:xfrm>
              <a:off x="237320" y="3323619"/>
              <a:ext cx="2315385"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372004" y="3487063"/>
              <a:ext cx="2106876"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anim calcmode="lin" valueType="num">
                                      <p:cBhvr>
                                        <p:cTn id="18" dur="500" fill="hold"/>
                                        <p:tgtEl>
                                          <p:spTgt spid="53"/>
                                        </p:tgtEl>
                                        <p:attrNameLst>
                                          <p:attrName>ppt_x</p:attrName>
                                        </p:attrNameLst>
                                      </p:cBhvr>
                                      <p:tavLst>
                                        <p:tav tm="0">
                                          <p:val>
                                            <p:strVal val="#ppt_x"/>
                                          </p:val>
                                        </p:tav>
                                        <p:tav tm="100000">
                                          <p:val>
                                            <p:strVal val="#ppt_x"/>
                                          </p:val>
                                        </p:tav>
                                      </p:tavLst>
                                    </p:anim>
                                    <p:anim calcmode="lin" valueType="num">
                                      <p:cBhvr>
                                        <p:cTn id="19"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2"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2"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up)">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1"/>
      <p:bldP spid="23" grpId="2"/>
      <p:bldP spid="53" grpId="0"/>
      <p:bldP spid="53" grpId="1"/>
      <p:bldP spid="36" grpId="1"/>
      <p:bldP spid="36" grpId="2"/>
      <p:bldP spid="46" grpId="1"/>
      <p:bldP spid="46"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060621" y="914400"/>
            <a:ext cx="10070757" cy="4720281"/>
          </a:xfrm>
          <a:custGeom>
            <a:avLst/>
            <a:gdLst>
              <a:gd name="connsiteX0" fmla="*/ 0 w 10070757"/>
              <a:gd name="connsiteY0" fmla="*/ 786729 h 4720281"/>
              <a:gd name="connsiteX1" fmla="*/ 786729 w 10070757"/>
              <a:gd name="connsiteY1" fmla="*/ 0 h 4720281"/>
              <a:gd name="connsiteX2" fmla="*/ 1270421 w 10070757"/>
              <a:gd name="connsiteY2" fmla="*/ 0 h 4720281"/>
              <a:gd name="connsiteX3" fmla="*/ 1754114 w 10070757"/>
              <a:gd name="connsiteY3" fmla="*/ 0 h 4720281"/>
              <a:gd name="connsiteX4" fmla="*/ 2237806 w 10070757"/>
              <a:gd name="connsiteY4" fmla="*/ 0 h 4720281"/>
              <a:gd name="connsiteX5" fmla="*/ 3061391 w 10070757"/>
              <a:gd name="connsiteY5" fmla="*/ 0 h 4720281"/>
              <a:gd name="connsiteX6" fmla="*/ 3545083 w 10070757"/>
              <a:gd name="connsiteY6" fmla="*/ 0 h 4720281"/>
              <a:gd name="connsiteX7" fmla="*/ 4368667 w 10070757"/>
              <a:gd name="connsiteY7" fmla="*/ 0 h 4720281"/>
              <a:gd name="connsiteX8" fmla="*/ 4767387 w 10070757"/>
              <a:gd name="connsiteY8" fmla="*/ 0 h 4720281"/>
              <a:gd name="connsiteX9" fmla="*/ 5336052 w 10070757"/>
              <a:gd name="connsiteY9" fmla="*/ 0 h 4720281"/>
              <a:gd name="connsiteX10" fmla="*/ 5904718 w 10070757"/>
              <a:gd name="connsiteY10" fmla="*/ 0 h 4720281"/>
              <a:gd name="connsiteX11" fmla="*/ 6728302 w 10070757"/>
              <a:gd name="connsiteY11" fmla="*/ 0 h 4720281"/>
              <a:gd name="connsiteX12" fmla="*/ 7381940 w 10070757"/>
              <a:gd name="connsiteY12" fmla="*/ 0 h 4720281"/>
              <a:gd name="connsiteX13" fmla="*/ 8205525 w 10070757"/>
              <a:gd name="connsiteY13" fmla="*/ 0 h 4720281"/>
              <a:gd name="connsiteX14" fmla="*/ 9284028 w 10070757"/>
              <a:gd name="connsiteY14" fmla="*/ 0 h 4720281"/>
              <a:gd name="connsiteX15" fmla="*/ 10070757 w 10070757"/>
              <a:gd name="connsiteY15" fmla="*/ 786729 h 4720281"/>
              <a:gd name="connsiteX16" fmla="*/ 10070757 w 10070757"/>
              <a:gd name="connsiteY16" fmla="*/ 1321689 h 4720281"/>
              <a:gd name="connsiteX17" fmla="*/ 10070757 w 10070757"/>
              <a:gd name="connsiteY17" fmla="*/ 1919585 h 4720281"/>
              <a:gd name="connsiteX18" fmla="*/ 10070757 w 10070757"/>
              <a:gd name="connsiteY18" fmla="*/ 2486013 h 4720281"/>
              <a:gd name="connsiteX19" fmla="*/ 10070757 w 10070757"/>
              <a:gd name="connsiteY19" fmla="*/ 3115378 h 4720281"/>
              <a:gd name="connsiteX20" fmla="*/ 10070757 w 10070757"/>
              <a:gd name="connsiteY20" fmla="*/ 3933552 h 4720281"/>
              <a:gd name="connsiteX21" fmla="*/ 9284028 w 10070757"/>
              <a:gd name="connsiteY21" fmla="*/ 4720281 h 4720281"/>
              <a:gd name="connsiteX22" fmla="*/ 8885309 w 10070757"/>
              <a:gd name="connsiteY22" fmla="*/ 4720281 h 4720281"/>
              <a:gd name="connsiteX23" fmla="*/ 8231670 w 10070757"/>
              <a:gd name="connsiteY23" fmla="*/ 4720281 h 4720281"/>
              <a:gd name="connsiteX24" fmla="*/ 7493059 w 10070757"/>
              <a:gd name="connsiteY24" fmla="*/ 4720281 h 4720281"/>
              <a:gd name="connsiteX25" fmla="*/ 7009366 w 10070757"/>
              <a:gd name="connsiteY25" fmla="*/ 4720281 h 4720281"/>
              <a:gd name="connsiteX26" fmla="*/ 6610647 w 10070757"/>
              <a:gd name="connsiteY26" fmla="*/ 4720281 h 4720281"/>
              <a:gd name="connsiteX27" fmla="*/ 6211928 w 10070757"/>
              <a:gd name="connsiteY27" fmla="*/ 4720281 h 4720281"/>
              <a:gd name="connsiteX28" fmla="*/ 5813208 w 10070757"/>
              <a:gd name="connsiteY28" fmla="*/ 4720281 h 4720281"/>
              <a:gd name="connsiteX29" fmla="*/ 4989624 w 10070757"/>
              <a:gd name="connsiteY29" fmla="*/ 4720281 h 4720281"/>
              <a:gd name="connsiteX30" fmla="*/ 4420958 w 10070757"/>
              <a:gd name="connsiteY30" fmla="*/ 4720281 h 4720281"/>
              <a:gd name="connsiteX31" fmla="*/ 3852293 w 10070757"/>
              <a:gd name="connsiteY31" fmla="*/ 4720281 h 4720281"/>
              <a:gd name="connsiteX32" fmla="*/ 3198655 w 10070757"/>
              <a:gd name="connsiteY32" fmla="*/ 4720281 h 4720281"/>
              <a:gd name="connsiteX33" fmla="*/ 2799935 w 10070757"/>
              <a:gd name="connsiteY33" fmla="*/ 4720281 h 4720281"/>
              <a:gd name="connsiteX34" fmla="*/ 2061324 w 10070757"/>
              <a:gd name="connsiteY34" fmla="*/ 4720281 h 4720281"/>
              <a:gd name="connsiteX35" fmla="*/ 786729 w 10070757"/>
              <a:gd name="connsiteY35" fmla="*/ 4720281 h 4720281"/>
              <a:gd name="connsiteX36" fmla="*/ 0 w 10070757"/>
              <a:gd name="connsiteY36" fmla="*/ 3933552 h 4720281"/>
              <a:gd name="connsiteX37" fmla="*/ 0 w 10070757"/>
              <a:gd name="connsiteY37" fmla="*/ 3335656 h 4720281"/>
              <a:gd name="connsiteX38" fmla="*/ 0 w 10070757"/>
              <a:gd name="connsiteY38" fmla="*/ 2643355 h 4720281"/>
              <a:gd name="connsiteX39" fmla="*/ 0 w 10070757"/>
              <a:gd name="connsiteY39" fmla="*/ 2108395 h 4720281"/>
              <a:gd name="connsiteX40" fmla="*/ 0 w 10070757"/>
              <a:gd name="connsiteY40" fmla="*/ 1479030 h 4720281"/>
              <a:gd name="connsiteX41" fmla="*/ 0 w 10070757"/>
              <a:gd name="connsiteY41" fmla="*/ 786729 h 472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0757" h="4720281" fill="none" extrusionOk="0">
                <a:moveTo>
                  <a:pt x="0" y="786729"/>
                </a:moveTo>
                <a:cubicBezTo>
                  <a:pt x="-96325" y="395515"/>
                  <a:pt x="390865" y="-39165"/>
                  <a:pt x="786729" y="0"/>
                </a:cubicBezTo>
                <a:cubicBezTo>
                  <a:pt x="1005348" y="11637"/>
                  <a:pt x="1056122" y="-9405"/>
                  <a:pt x="1270421" y="0"/>
                </a:cubicBezTo>
                <a:cubicBezTo>
                  <a:pt x="1484720" y="9405"/>
                  <a:pt x="1516332" y="19268"/>
                  <a:pt x="1754114" y="0"/>
                </a:cubicBezTo>
                <a:cubicBezTo>
                  <a:pt x="1991896" y="-19268"/>
                  <a:pt x="2139743" y="13184"/>
                  <a:pt x="2237806" y="0"/>
                </a:cubicBezTo>
                <a:cubicBezTo>
                  <a:pt x="2335869" y="-13184"/>
                  <a:pt x="2701908" y="-3091"/>
                  <a:pt x="3061391" y="0"/>
                </a:cubicBezTo>
                <a:cubicBezTo>
                  <a:pt x="3420875" y="3091"/>
                  <a:pt x="3379381" y="17994"/>
                  <a:pt x="3545083" y="0"/>
                </a:cubicBezTo>
                <a:cubicBezTo>
                  <a:pt x="3710785" y="-17994"/>
                  <a:pt x="4173067" y="1526"/>
                  <a:pt x="4368667" y="0"/>
                </a:cubicBezTo>
                <a:cubicBezTo>
                  <a:pt x="4564267" y="-1526"/>
                  <a:pt x="4642916" y="-3914"/>
                  <a:pt x="4767387" y="0"/>
                </a:cubicBezTo>
                <a:cubicBezTo>
                  <a:pt x="4891858" y="3914"/>
                  <a:pt x="5118117" y="-19691"/>
                  <a:pt x="5336052" y="0"/>
                </a:cubicBezTo>
                <a:cubicBezTo>
                  <a:pt x="5553988" y="19691"/>
                  <a:pt x="5757819" y="-18955"/>
                  <a:pt x="5904718" y="0"/>
                </a:cubicBezTo>
                <a:cubicBezTo>
                  <a:pt x="6051617" y="18955"/>
                  <a:pt x="6434582" y="-27388"/>
                  <a:pt x="6728302" y="0"/>
                </a:cubicBezTo>
                <a:cubicBezTo>
                  <a:pt x="7022022" y="27388"/>
                  <a:pt x="7219092" y="-21946"/>
                  <a:pt x="7381940" y="0"/>
                </a:cubicBezTo>
                <a:cubicBezTo>
                  <a:pt x="7544788" y="21946"/>
                  <a:pt x="7828436" y="-31418"/>
                  <a:pt x="8205525" y="0"/>
                </a:cubicBezTo>
                <a:cubicBezTo>
                  <a:pt x="8582615" y="31418"/>
                  <a:pt x="9014506" y="-23880"/>
                  <a:pt x="9284028" y="0"/>
                </a:cubicBezTo>
                <a:cubicBezTo>
                  <a:pt x="9749671" y="-50748"/>
                  <a:pt x="10066353" y="322475"/>
                  <a:pt x="10070757" y="786729"/>
                </a:cubicBezTo>
                <a:cubicBezTo>
                  <a:pt x="10083837" y="969265"/>
                  <a:pt x="10090118" y="1209419"/>
                  <a:pt x="10070757" y="1321689"/>
                </a:cubicBezTo>
                <a:cubicBezTo>
                  <a:pt x="10051396" y="1433959"/>
                  <a:pt x="10086621" y="1624161"/>
                  <a:pt x="10070757" y="1919585"/>
                </a:cubicBezTo>
                <a:cubicBezTo>
                  <a:pt x="10054893" y="2215009"/>
                  <a:pt x="10062001" y="2212916"/>
                  <a:pt x="10070757" y="2486013"/>
                </a:cubicBezTo>
                <a:cubicBezTo>
                  <a:pt x="10079513" y="2759110"/>
                  <a:pt x="10057341" y="2934759"/>
                  <a:pt x="10070757" y="3115378"/>
                </a:cubicBezTo>
                <a:cubicBezTo>
                  <a:pt x="10084173" y="3295997"/>
                  <a:pt x="10105824" y="3596879"/>
                  <a:pt x="10070757" y="3933552"/>
                </a:cubicBezTo>
                <a:cubicBezTo>
                  <a:pt x="10016008" y="4371756"/>
                  <a:pt x="9742608" y="4783996"/>
                  <a:pt x="9284028" y="4720281"/>
                </a:cubicBezTo>
                <a:cubicBezTo>
                  <a:pt x="9107413" y="4701041"/>
                  <a:pt x="9060271" y="4720302"/>
                  <a:pt x="8885309" y="4720281"/>
                </a:cubicBezTo>
                <a:cubicBezTo>
                  <a:pt x="8710347" y="4720260"/>
                  <a:pt x="8444093" y="4749107"/>
                  <a:pt x="8231670" y="4720281"/>
                </a:cubicBezTo>
                <a:cubicBezTo>
                  <a:pt x="8019247" y="4691455"/>
                  <a:pt x="7690941" y="4746406"/>
                  <a:pt x="7493059" y="4720281"/>
                </a:cubicBezTo>
                <a:cubicBezTo>
                  <a:pt x="7295177" y="4694156"/>
                  <a:pt x="7201322" y="4723624"/>
                  <a:pt x="7009366" y="4720281"/>
                </a:cubicBezTo>
                <a:cubicBezTo>
                  <a:pt x="6817410" y="4716938"/>
                  <a:pt x="6789456" y="4701197"/>
                  <a:pt x="6610647" y="4720281"/>
                </a:cubicBezTo>
                <a:cubicBezTo>
                  <a:pt x="6431838" y="4739365"/>
                  <a:pt x="6316225" y="4702335"/>
                  <a:pt x="6211928" y="4720281"/>
                </a:cubicBezTo>
                <a:cubicBezTo>
                  <a:pt x="6107631" y="4738227"/>
                  <a:pt x="6007197" y="4740147"/>
                  <a:pt x="5813208" y="4720281"/>
                </a:cubicBezTo>
                <a:cubicBezTo>
                  <a:pt x="5619219" y="4700415"/>
                  <a:pt x="5339561" y="4708096"/>
                  <a:pt x="4989624" y="4720281"/>
                </a:cubicBezTo>
                <a:cubicBezTo>
                  <a:pt x="4639687" y="4732466"/>
                  <a:pt x="4604928" y="4735999"/>
                  <a:pt x="4420958" y="4720281"/>
                </a:cubicBezTo>
                <a:cubicBezTo>
                  <a:pt x="4236988" y="4704563"/>
                  <a:pt x="4023605" y="4701539"/>
                  <a:pt x="3852293" y="4720281"/>
                </a:cubicBezTo>
                <a:cubicBezTo>
                  <a:pt x="3680982" y="4739023"/>
                  <a:pt x="3477147" y="4740706"/>
                  <a:pt x="3198655" y="4720281"/>
                </a:cubicBezTo>
                <a:cubicBezTo>
                  <a:pt x="2920163" y="4699856"/>
                  <a:pt x="2997673" y="4735752"/>
                  <a:pt x="2799935" y="4720281"/>
                </a:cubicBezTo>
                <a:cubicBezTo>
                  <a:pt x="2602197" y="4704810"/>
                  <a:pt x="2212806" y="4749912"/>
                  <a:pt x="2061324" y="4720281"/>
                </a:cubicBezTo>
                <a:cubicBezTo>
                  <a:pt x="1909842" y="4690650"/>
                  <a:pt x="1330523" y="4782164"/>
                  <a:pt x="786729" y="4720281"/>
                </a:cubicBezTo>
                <a:cubicBezTo>
                  <a:pt x="406386" y="4679217"/>
                  <a:pt x="-8096" y="4336406"/>
                  <a:pt x="0" y="3933552"/>
                </a:cubicBezTo>
                <a:cubicBezTo>
                  <a:pt x="13816" y="3646146"/>
                  <a:pt x="-29444" y="3541515"/>
                  <a:pt x="0" y="3335656"/>
                </a:cubicBezTo>
                <a:cubicBezTo>
                  <a:pt x="29444" y="3129797"/>
                  <a:pt x="-19869" y="2916892"/>
                  <a:pt x="0" y="2643355"/>
                </a:cubicBezTo>
                <a:cubicBezTo>
                  <a:pt x="19869" y="2369818"/>
                  <a:pt x="-2855" y="2267741"/>
                  <a:pt x="0" y="2108395"/>
                </a:cubicBezTo>
                <a:cubicBezTo>
                  <a:pt x="2855" y="1949049"/>
                  <a:pt x="-24713" y="1675392"/>
                  <a:pt x="0" y="1479030"/>
                </a:cubicBezTo>
                <a:cubicBezTo>
                  <a:pt x="24713" y="1282668"/>
                  <a:pt x="28604" y="986885"/>
                  <a:pt x="0" y="786729"/>
                </a:cubicBezTo>
                <a:close/>
              </a:path>
              <a:path w="10070757" h="4720281" stroke="0" extrusionOk="0">
                <a:moveTo>
                  <a:pt x="0" y="786729"/>
                </a:moveTo>
                <a:cubicBezTo>
                  <a:pt x="-5741" y="318143"/>
                  <a:pt x="332245" y="10951"/>
                  <a:pt x="786729" y="0"/>
                </a:cubicBezTo>
                <a:cubicBezTo>
                  <a:pt x="1021737" y="-7457"/>
                  <a:pt x="1206676" y="22902"/>
                  <a:pt x="1440367" y="0"/>
                </a:cubicBezTo>
                <a:cubicBezTo>
                  <a:pt x="1674058" y="-22902"/>
                  <a:pt x="1797897" y="10192"/>
                  <a:pt x="1924060" y="0"/>
                </a:cubicBezTo>
                <a:cubicBezTo>
                  <a:pt x="2050223" y="-10192"/>
                  <a:pt x="2214140" y="-18355"/>
                  <a:pt x="2322779" y="0"/>
                </a:cubicBezTo>
                <a:cubicBezTo>
                  <a:pt x="2431418" y="18355"/>
                  <a:pt x="2701381" y="4300"/>
                  <a:pt x="3061391" y="0"/>
                </a:cubicBezTo>
                <a:cubicBezTo>
                  <a:pt x="3421401" y="-4300"/>
                  <a:pt x="3562671" y="32401"/>
                  <a:pt x="3800002" y="0"/>
                </a:cubicBezTo>
                <a:cubicBezTo>
                  <a:pt x="4037333" y="-32401"/>
                  <a:pt x="4231102" y="-18231"/>
                  <a:pt x="4453640" y="0"/>
                </a:cubicBezTo>
                <a:cubicBezTo>
                  <a:pt x="4676178" y="18231"/>
                  <a:pt x="4792678" y="7380"/>
                  <a:pt x="5022306" y="0"/>
                </a:cubicBezTo>
                <a:cubicBezTo>
                  <a:pt x="5251934" y="-7380"/>
                  <a:pt x="5308201" y="-14594"/>
                  <a:pt x="5590971" y="0"/>
                </a:cubicBezTo>
                <a:cubicBezTo>
                  <a:pt x="5873741" y="14594"/>
                  <a:pt x="5801372" y="-8418"/>
                  <a:pt x="5989691" y="0"/>
                </a:cubicBezTo>
                <a:cubicBezTo>
                  <a:pt x="6178010" y="8418"/>
                  <a:pt x="6459342" y="-7217"/>
                  <a:pt x="6728302" y="0"/>
                </a:cubicBezTo>
                <a:cubicBezTo>
                  <a:pt x="6997262" y="7217"/>
                  <a:pt x="7062170" y="-25481"/>
                  <a:pt x="7296967" y="0"/>
                </a:cubicBezTo>
                <a:cubicBezTo>
                  <a:pt x="7531765" y="25481"/>
                  <a:pt x="7881309" y="89"/>
                  <a:pt x="8120552" y="0"/>
                </a:cubicBezTo>
                <a:cubicBezTo>
                  <a:pt x="8359796" y="-89"/>
                  <a:pt x="8416131" y="12880"/>
                  <a:pt x="8519271" y="0"/>
                </a:cubicBezTo>
                <a:cubicBezTo>
                  <a:pt x="8622411" y="-12880"/>
                  <a:pt x="8973253" y="4892"/>
                  <a:pt x="9284028" y="0"/>
                </a:cubicBezTo>
                <a:cubicBezTo>
                  <a:pt x="9674474" y="97936"/>
                  <a:pt x="10090413" y="315311"/>
                  <a:pt x="10070757" y="786729"/>
                </a:cubicBezTo>
                <a:cubicBezTo>
                  <a:pt x="10046862" y="941436"/>
                  <a:pt x="10051123" y="1253231"/>
                  <a:pt x="10070757" y="1479030"/>
                </a:cubicBezTo>
                <a:cubicBezTo>
                  <a:pt x="10090391" y="1704829"/>
                  <a:pt x="10045858" y="1883093"/>
                  <a:pt x="10070757" y="2045458"/>
                </a:cubicBezTo>
                <a:cubicBezTo>
                  <a:pt x="10095656" y="2207823"/>
                  <a:pt x="10087824" y="2429501"/>
                  <a:pt x="10070757" y="2643355"/>
                </a:cubicBezTo>
                <a:cubicBezTo>
                  <a:pt x="10053690" y="2857209"/>
                  <a:pt x="10092560" y="3009769"/>
                  <a:pt x="10070757" y="3178314"/>
                </a:cubicBezTo>
                <a:cubicBezTo>
                  <a:pt x="10048954" y="3346859"/>
                  <a:pt x="10099799" y="3693571"/>
                  <a:pt x="10070757" y="3933552"/>
                </a:cubicBezTo>
                <a:cubicBezTo>
                  <a:pt x="10082030" y="4404837"/>
                  <a:pt x="9712931" y="4698589"/>
                  <a:pt x="9284028" y="4720281"/>
                </a:cubicBezTo>
                <a:cubicBezTo>
                  <a:pt x="9128499" y="4711500"/>
                  <a:pt x="9062126" y="4739685"/>
                  <a:pt x="8885309" y="4720281"/>
                </a:cubicBezTo>
                <a:cubicBezTo>
                  <a:pt x="8708492" y="4700877"/>
                  <a:pt x="8336575" y="4713245"/>
                  <a:pt x="8061724" y="4720281"/>
                </a:cubicBezTo>
                <a:cubicBezTo>
                  <a:pt x="7786874" y="4727317"/>
                  <a:pt x="7859799" y="4712428"/>
                  <a:pt x="7663005" y="4720281"/>
                </a:cubicBezTo>
                <a:cubicBezTo>
                  <a:pt x="7466211" y="4728134"/>
                  <a:pt x="7442547" y="4710630"/>
                  <a:pt x="7264285" y="4720281"/>
                </a:cubicBezTo>
                <a:cubicBezTo>
                  <a:pt x="7086023" y="4729932"/>
                  <a:pt x="6920237" y="4701959"/>
                  <a:pt x="6780593" y="4720281"/>
                </a:cubicBezTo>
                <a:cubicBezTo>
                  <a:pt x="6640949" y="4738603"/>
                  <a:pt x="6176064" y="4746644"/>
                  <a:pt x="5957009" y="4720281"/>
                </a:cubicBezTo>
                <a:cubicBezTo>
                  <a:pt x="5737954" y="4693918"/>
                  <a:pt x="5544233" y="4738978"/>
                  <a:pt x="5218397" y="4720281"/>
                </a:cubicBezTo>
                <a:cubicBezTo>
                  <a:pt x="4892561" y="4701584"/>
                  <a:pt x="4643617" y="4691124"/>
                  <a:pt x="4394813" y="4720281"/>
                </a:cubicBezTo>
                <a:cubicBezTo>
                  <a:pt x="4146009" y="4749438"/>
                  <a:pt x="4048390" y="4722023"/>
                  <a:pt x="3911120" y="4720281"/>
                </a:cubicBezTo>
                <a:cubicBezTo>
                  <a:pt x="3773850" y="4718539"/>
                  <a:pt x="3426225" y="4746169"/>
                  <a:pt x="3172509" y="4720281"/>
                </a:cubicBezTo>
                <a:cubicBezTo>
                  <a:pt x="2918793" y="4694393"/>
                  <a:pt x="2736286" y="4736373"/>
                  <a:pt x="2518871" y="4720281"/>
                </a:cubicBezTo>
                <a:cubicBezTo>
                  <a:pt x="2301456" y="4704189"/>
                  <a:pt x="2194820" y="4698132"/>
                  <a:pt x="1950205" y="4720281"/>
                </a:cubicBezTo>
                <a:cubicBezTo>
                  <a:pt x="1705590" y="4742430"/>
                  <a:pt x="1517962" y="4703994"/>
                  <a:pt x="1381540" y="4720281"/>
                </a:cubicBezTo>
                <a:cubicBezTo>
                  <a:pt x="1245119" y="4736568"/>
                  <a:pt x="1083735" y="4694480"/>
                  <a:pt x="786729" y="4720281"/>
                </a:cubicBezTo>
                <a:cubicBezTo>
                  <a:pt x="370498" y="4759037"/>
                  <a:pt x="6777" y="4360758"/>
                  <a:pt x="0" y="3933552"/>
                </a:cubicBezTo>
                <a:cubicBezTo>
                  <a:pt x="8928" y="3748245"/>
                  <a:pt x="18374" y="3513104"/>
                  <a:pt x="0" y="3367124"/>
                </a:cubicBezTo>
                <a:cubicBezTo>
                  <a:pt x="-18374" y="3221144"/>
                  <a:pt x="-23995" y="2894185"/>
                  <a:pt x="0" y="2706291"/>
                </a:cubicBezTo>
                <a:cubicBezTo>
                  <a:pt x="23995" y="2518397"/>
                  <a:pt x="-5648" y="2237508"/>
                  <a:pt x="0" y="2076926"/>
                </a:cubicBezTo>
                <a:cubicBezTo>
                  <a:pt x="5648" y="1916345"/>
                  <a:pt x="-14126" y="1695098"/>
                  <a:pt x="0" y="1510498"/>
                </a:cubicBezTo>
                <a:cubicBezTo>
                  <a:pt x="14126" y="1325898"/>
                  <a:pt x="-7536" y="1133569"/>
                  <a:pt x="0" y="786729"/>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图片 10">
            <a:extLst>
              <a:ext uri="{FF2B5EF4-FFF2-40B4-BE49-F238E27FC236}">
                <a16:creationId xmlns:a16="http://schemas.microsoft.com/office/drawing/2014/main" id="{C0B08E8F-FCE3-D388-DEAC-DB7051376C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13" name="组合 15">
            <a:extLst>
              <a:ext uri="{FF2B5EF4-FFF2-40B4-BE49-F238E27FC236}">
                <a16:creationId xmlns:a16="http://schemas.microsoft.com/office/drawing/2014/main" id="{ED628945-5DAB-AC54-3CD3-181000F40BCB}"/>
              </a:ext>
            </a:extLst>
          </p:cNvPr>
          <p:cNvGrpSpPr/>
          <p:nvPr/>
        </p:nvGrpSpPr>
        <p:grpSpPr>
          <a:xfrm>
            <a:off x="1" y="5744572"/>
            <a:ext cx="12191999" cy="1113427"/>
            <a:chOff x="1" y="5605056"/>
            <a:chExt cx="13719705" cy="1252944"/>
          </a:xfrm>
        </p:grpSpPr>
        <p:pic>
          <p:nvPicPr>
            <p:cNvPr id="14" name="图片 16">
              <a:extLst>
                <a:ext uri="{FF2B5EF4-FFF2-40B4-BE49-F238E27FC236}">
                  <a16:creationId xmlns:a16="http://schemas.microsoft.com/office/drawing/2014/main" id="{1D6ED77B-826B-E4A5-A410-77A6C96FA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7">
              <a:extLst>
                <a:ext uri="{FF2B5EF4-FFF2-40B4-BE49-F238E27FC236}">
                  <a16:creationId xmlns:a16="http://schemas.microsoft.com/office/drawing/2014/main" id="{2CDF2CE6-FB34-3734-D6E7-8AD3801EE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17" name="Picture 16">
            <a:extLst>
              <a:ext uri="{FF2B5EF4-FFF2-40B4-BE49-F238E27FC236}">
                <a16:creationId xmlns:a16="http://schemas.microsoft.com/office/drawing/2014/main" id="{4A05DF14-9FA2-F1CF-7A99-01EC77555B2C}"/>
              </a:ext>
            </a:extLst>
          </p:cNvPr>
          <p:cNvPicPr>
            <a:picLocks noChangeAspect="1"/>
          </p:cNvPicPr>
          <p:nvPr/>
        </p:nvPicPr>
        <p:blipFill>
          <a:blip r:embed="rId5"/>
          <a:stretch>
            <a:fillRect/>
          </a:stretch>
        </p:blipFill>
        <p:spPr>
          <a:xfrm>
            <a:off x="10202238" y="4424667"/>
            <a:ext cx="1777429" cy="2323985"/>
          </a:xfrm>
          <a:prstGeom prst="rect">
            <a:avLst/>
          </a:prstGeom>
        </p:spPr>
      </p:pic>
      <p:sp>
        <p:nvSpPr>
          <p:cNvPr id="3" name="TextBox 2">
            <a:extLst>
              <a:ext uri="{FF2B5EF4-FFF2-40B4-BE49-F238E27FC236}">
                <a16:creationId xmlns:a16="http://schemas.microsoft.com/office/drawing/2014/main" id="{5ADCE792-5743-4519-B1C2-4652CF1FDF41}"/>
              </a:ext>
            </a:extLst>
          </p:cNvPr>
          <p:cNvSpPr txBox="1"/>
          <p:nvPr/>
        </p:nvSpPr>
        <p:spPr>
          <a:xfrm>
            <a:off x="1866887" y="1711077"/>
            <a:ext cx="8794129" cy="3046988"/>
          </a:xfrm>
          <a:prstGeom prst="rect">
            <a:avLst/>
          </a:prstGeom>
          <a:noFill/>
        </p:spPr>
        <p:txBody>
          <a:bodyPr wrap="square" rtlCol="0">
            <a:spAutoFit/>
          </a:bodyPr>
          <a:lstStyle/>
          <a:p>
            <a:pPr lvl="0"/>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Thế là tay phải và tay trái lại cùng nhau làm việc. Việc gì cũng hoàn thành một cách nhanh chóng. Tay phải thốt lên:</a:t>
            </a:r>
          </a:p>
          <a:p>
            <a:pPr lvl="0"/>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 Cậu và tớ đều quan trọng như nhau. Nếu không có cậu thì có nhiều việc, một mình tớ không thể nào làm được.</a:t>
            </a: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15522" y="1545131"/>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4</a:t>
              </a:r>
            </a:p>
          </p:txBody>
        </p:sp>
      </p:grpSp>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7149"/>
            <a:ext cx="3807658" cy="2227943"/>
          </a:xfrm>
          <a:prstGeom prst="rect">
            <a:avLst/>
          </a:prstGeom>
        </p:spPr>
      </p:pic>
    </p:spTree>
    <p:extLst>
      <p:ext uri="{BB962C8B-B14F-4D97-AF65-F5344CB8AC3E}">
        <p14:creationId xmlns:p14="http://schemas.microsoft.com/office/powerpoint/2010/main" val="1703370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9E7463-9BF9-EF6C-ED44-C2D33A8ACF6D}"/>
              </a:ext>
            </a:extLst>
          </p:cNvPr>
          <p:cNvSpPr/>
          <p:nvPr/>
        </p:nvSpPr>
        <p:spPr>
          <a:xfrm>
            <a:off x="1060622" y="1013313"/>
            <a:ext cx="10070757" cy="4980562"/>
          </a:xfrm>
          <a:custGeom>
            <a:avLst/>
            <a:gdLst>
              <a:gd name="connsiteX0" fmla="*/ 0 w 10070757"/>
              <a:gd name="connsiteY0" fmla="*/ 830110 h 4980562"/>
              <a:gd name="connsiteX1" fmla="*/ 830110 w 10070757"/>
              <a:gd name="connsiteY1" fmla="*/ 0 h 4980562"/>
              <a:gd name="connsiteX2" fmla="*/ 1308864 w 10070757"/>
              <a:gd name="connsiteY2" fmla="*/ 0 h 4980562"/>
              <a:gd name="connsiteX3" fmla="*/ 1787617 w 10070757"/>
              <a:gd name="connsiteY3" fmla="*/ 0 h 4980562"/>
              <a:gd name="connsiteX4" fmla="*/ 2266371 w 10070757"/>
              <a:gd name="connsiteY4" fmla="*/ 0 h 4980562"/>
              <a:gd name="connsiteX5" fmla="*/ 3081546 w 10070757"/>
              <a:gd name="connsiteY5" fmla="*/ 0 h 4980562"/>
              <a:gd name="connsiteX6" fmla="*/ 3560300 w 10070757"/>
              <a:gd name="connsiteY6" fmla="*/ 0 h 4980562"/>
              <a:gd name="connsiteX7" fmla="*/ 4375475 w 10070757"/>
              <a:gd name="connsiteY7" fmla="*/ 0 h 4980562"/>
              <a:gd name="connsiteX8" fmla="*/ 4770123 w 10070757"/>
              <a:gd name="connsiteY8" fmla="*/ 0 h 4980562"/>
              <a:gd name="connsiteX9" fmla="*/ 5332982 w 10070757"/>
              <a:gd name="connsiteY9" fmla="*/ 0 h 4980562"/>
              <a:gd name="connsiteX10" fmla="*/ 5895841 w 10070757"/>
              <a:gd name="connsiteY10" fmla="*/ 0 h 4980562"/>
              <a:gd name="connsiteX11" fmla="*/ 6711016 w 10070757"/>
              <a:gd name="connsiteY11" fmla="*/ 0 h 4980562"/>
              <a:gd name="connsiteX12" fmla="*/ 7357981 w 10070757"/>
              <a:gd name="connsiteY12" fmla="*/ 0 h 4980562"/>
              <a:gd name="connsiteX13" fmla="*/ 8173156 w 10070757"/>
              <a:gd name="connsiteY13" fmla="*/ 0 h 4980562"/>
              <a:gd name="connsiteX14" fmla="*/ 9240647 w 10070757"/>
              <a:gd name="connsiteY14" fmla="*/ 0 h 4980562"/>
              <a:gd name="connsiteX15" fmla="*/ 10070757 w 10070757"/>
              <a:gd name="connsiteY15" fmla="*/ 830110 h 4980562"/>
              <a:gd name="connsiteX16" fmla="*/ 10070757 w 10070757"/>
              <a:gd name="connsiteY16" fmla="*/ 1394568 h 4980562"/>
              <a:gd name="connsiteX17" fmla="*/ 10070757 w 10070757"/>
              <a:gd name="connsiteY17" fmla="*/ 2025433 h 4980562"/>
              <a:gd name="connsiteX18" fmla="*/ 10070757 w 10070757"/>
              <a:gd name="connsiteY18" fmla="*/ 2623095 h 4980562"/>
              <a:gd name="connsiteX19" fmla="*/ 10070757 w 10070757"/>
              <a:gd name="connsiteY19" fmla="*/ 3287163 h 4980562"/>
              <a:gd name="connsiteX20" fmla="*/ 10070757 w 10070757"/>
              <a:gd name="connsiteY20" fmla="*/ 4150452 h 4980562"/>
              <a:gd name="connsiteX21" fmla="*/ 9240647 w 10070757"/>
              <a:gd name="connsiteY21" fmla="*/ 4980562 h 4980562"/>
              <a:gd name="connsiteX22" fmla="*/ 8845999 w 10070757"/>
              <a:gd name="connsiteY22" fmla="*/ 4980562 h 4980562"/>
              <a:gd name="connsiteX23" fmla="*/ 8199034 w 10070757"/>
              <a:gd name="connsiteY23" fmla="*/ 4980562 h 4980562"/>
              <a:gd name="connsiteX24" fmla="*/ 7467965 w 10070757"/>
              <a:gd name="connsiteY24" fmla="*/ 4980562 h 4980562"/>
              <a:gd name="connsiteX25" fmla="*/ 6989211 w 10070757"/>
              <a:gd name="connsiteY25" fmla="*/ 4980562 h 4980562"/>
              <a:gd name="connsiteX26" fmla="*/ 6594563 w 10070757"/>
              <a:gd name="connsiteY26" fmla="*/ 4980562 h 4980562"/>
              <a:gd name="connsiteX27" fmla="*/ 6199914 w 10070757"/>
              <a:gd name="connsiteY27" fmla="*/ 4980562 h 4980562"/>
              <a:gd name="connsiteX28" fmla="*/ 5805266 w 10070757"/>
              <a:gd name="connsiteY28" fmla="*/ 4980562 h 4980562"/>
              <a:gd name="connsiteX29" fmla="*/ 4990091 w 10070757"/>
              <a:gd name="connsiteY29" fmla="*/ 4980562 h 4980562"/>
              <a:gd name="connsiteX30" fmla="*/ 4427232 w 10070757"/>
              <a:gd name="connsiteY30" fmla="*/ 4980562 h 4980562"/>
              <a:gd name="connsiteX31" fmla="*/ 3864373 w 10070757"/>
              <a:gd name="connsiteY31" fmla="*/ 4980562 h 4980562"/>
              <a:gd name="connsiteX32" fmla="*/ 3217409 w 10070757"/>
              <a:gd name="connsiteY32" fmla="*/ 4980562 h 4980562"/>
              <a:gd name="connsiteX33" fmla="*/ 2822760 w 10070757"/>
              <a:gd name="connsiteY33" fmla="*/ 4980562 h 4980562"/>
              <a:gd name="connsiteX34" fmla="*/ 2091691 w 10070757"/>
              <a:gd name="connsiteY34" fmla="*/ 4980562 h 4980562"/>
              <a:gd name="connsiteX35" fmla="*/ 830110 w 10070757"/>
              <a:gd name="connsiteY35" fmla="*/ 4980562 h 4980562"/>
              <a:gd name="connsiteX36" fmla="*/ 0 w 10070757"/>
              <a:gd name="connsiteY36" fmla="*/ 4150452 h 4980562"/>
              <a:gd name="connsiteX37" fmla="*/ 0 w 10070757"/>
              <a:gd name="connsiteY37" fmla="*/ 3519587 h 4980562"/>
              <a:gd name="connsiteX38" fmla="*/ 0 w 10070757"/>
              <a:gd name="connsiteY38" fmla="*/ 2789112 h 4980562"/>
              <a:gd name="connsiteX39" fmla="*/ 0 w 10070757"/>
              <a:gd name="connsiteY39" fmla="*/ 2224654 h 4980562"/>
              <a:gd name="connsiteX40" fmla="*/ 0 w 10070757"/>
              <a:gd name="connsiteY40" fmla="*/ 1560585 h 4980562"/>
              <a:gd name="connsiteX41" fmla="*/ 0 w 10070757"/>
              <a:gd name="connsiteY41" fmla="*/ 830110 h 498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0757" h="4980562" fill="none" extrusionOk="0">
                <a:moveTo>
                  <a:pt x="0" y="830110"/>
                </a:moveTo>
                <a:cubicBezTo>
                  <a:pt x="-46762" y="392665"/>
                  <a:pt x="426752" y="-55855"/>
                  <a:pt x="830110" y="0"/>
                </a:cubicBezTo>
                <a:cubicBezTo>
                  <a:pt x="989133" y="4912"/>
                  <a:pt x="1120151" y="-1661"/>
                  <a:pt x="1308864" y="0"/>
                </a:cubicBezTo>
                <a:cubicBezTo>
                  <a:pt x="1497577" y="1661"/>
                  <a:pt x="1594401" y="-21837"/>
                  <a:pt x="1787617" y="0"/>
                </a:cubicBezTo>
                <a:cubicBezTo>
                  <a:pt x="1980833" y="21837"/>
                  <a:pt x="2104485" y="1179"/>
                  <a:pt x="2266371" y="0"/>
                </a:cubicBezTo>
                <a:cubicBezTo>
                  <a:pt x="2428257" y="-1179"/>
                  <a:pt x="2677583" y="-561"/>
                  <a:pt x="3081546" y="0"/>
                </a:cubicBezTo>
                <a:cubicBezTo>
                  <a:pt x="3485510" y="561"/>
                  <a:pt x="3413352" y="-14794"/>
                  <a:pt x="3560300" y="0"/>
                </a:cubicBezTo>
                <a:cubicBezTo>
                  <a:pt x="3707248" y="14794"/>
                  <a:pt x="4051713" y="24874"/>
                  <a:pt x="4375475" y="0"/>
                </a:cubicBezTo>
                <a:cubicBezTo>
                  <a:pt x="4699237" y="-24874"/>
                  <a:pt x="4687007" y="-270"/>
                  <a:pt x="4770123" y="0"/>
                </a:cubicBezTo>
                <a:cubicBezTo>
                  <a:pt x="4853239" y="270"/>
                  <a:pt x="5165239" y="-10790"/>
                  <a:pt x="5332982" y="0"/>
                </a:cubicBezTo>
                <a:cubicBezTo>
                  <a:pt x="5500725" y="10790"/>
                  <a:pt x="5714028" y="-4870"/>
                  <a:pt x="5895841" y="0"/>
                </a:cubicBezTo>
                <a:cubicBezTo>
                  <a:pt x="6077654" y="4870"/>
                  <a:pt x="6439902" y="25263"/>
                  <a:pt x="6711016" y="0"/>
                </a:cubicBezTo>
                <a:cubicBezTo>
                  <a:pt x="6982130" y="-25263"/>
                  <a:pt x="7130652" y="-11505"/>
                  <a:pt x="7357981" y="0"/>
                </a:cubicBezTo>
                <a:cubicBezTo>
                  <a:pt x="7585311" y="11505"/>
                  <a:pt x="7805457" y="-38751"/>
                  <a:pt x="8173156" y="0"/>
                </a:cubicBezTo>
                <a:cubicBezTo>
                  <a:pt x="8540855" y="38751"/>
                  <a:pt x="8995560" y="-21254"/>
                  <a:pt x="9240647" y="0"/>
                </a:cubicBezTo>
                <a:cubicBezTo>
                  <a:pt x="9745100" y="-74945"/>
                  <a:pt x="10058802" y="290881"/>
                  <a:pt x="10070757" y="830110"/>
                </a:cubicBezTo>
                <a:cubicBezTo>
                  <a:pt x="10071464" y="1044427"/>
                  <a:pt x="10068065" y="1215437"/>
                  <a:pt x="10070757" y="1394568"/>
                </a:cubicBezTo>
                <a:cubicBezTo>
                  <a:pt x="10073449" y="1573699"/>
                  <a:pt x="10058205" y="1848626"/>
                  <a:pt x="10070757" y="2025433"/>
                </a:cubicBezTo>
                <a:cubicBezTo>
                  <a:pt x="10083309" y="2202241"/>
                  <a:pt x="10081548" y="2443076"/>
                  <a:pt x="10070757" y="2623095"/>
                </a:cubicBezTo>
                <a:cubicBezTo>
                  <a:pt x="10059966" y="2803114"/>
                  <a:pt x="10058942" y="3118530"/>
                  <a:pt x="10070757" y="3287163"/>
                </a:cubicBezTo>
                <a:cubicBezTo>
                  <a:pt x="10082572" y="3455796"/>
                  <a:pt x="10064389" y="3733952"/>
                  <a:pt x="10070757" y="4150452"/>
                </a:cubicBezTo>
                <a:cubicBezTo>
                  <a:pt x="10005486" y="4613327"/>
                  <a:pt x="9706114" y="4999110"/>
                  <a:pt x="9240647" y="4980562"/>
                </a:cubicBezTo>
                <a:cubicBezTo>
                  <a:pt x="9068145" y="4963006"/>
                  <a:pt x="8967832" y="4961610"/>
                  <a:pt x="8845999" y="4980562"/>
                </a:cubicBezTo>
                <a:cubicBezTo>
                  <a:pt x="8724166" y="4999514"/>
                  <a:pt x="8474756" y="4972605"/>
                  <a:pt x="8199034" y="4980562"/>
                </a:cubicBezTo>
                <a:cubicBezTo>
                  <a:pt x="7923312" y="4988519"/>
                  <a:pt x="7819751" y="4985648"/>
                  <a:pt x="7467965" y="4980562"/>
                </a:cubicBezTo>
                <a:cubicBezTo>
                  <a:pt x="7116179" y="4975476"/>
                  <a:pt x="7109219" y="4974647"/>
                  <a:pt x="6989211" y="4980562"/>
                </a:cubicBezTo>
                <a:cubicBezTo>
                  <a:pt x="6869203" y="4986477"/>
                  <a:pt x="6773337" y="4998492"/>
                  <a:pt x="6594563" y="4980562"/>
                </a:cubicBezTo>
                <a:cubicBezTo>
                  <a:pt x="6415789" y="4962632"/>
                  <a:pt x="6284218" y="4980378"/>
                  <a:pt x="6199914" y="4980562"/>
                </a:cubicBezTo>
                <a:cubicBezTo>
                  <a:pt x="6115610" y="4980746"/>
                  <a:pt x="5942100" y="4977324"/>
                  <a:pt x="5805266" y="4980562"/>
                </a:cubicBezTo>
                <a:cubicBezTo>
                  <a:pt x="5668432" y="4983800"/>
                  <a:pt x="5344876" y="4969539"/>
                  <a:pt x="4990091" y="4980562"/>
                </a:cubicBezTo>
                <a:cubicBezTo>
                  <a:pt x="4635307" y="4991585"/>
                  <a:pt x="4563050" y="4969711"/>
                  <a:pt x="4427232" y="4980562"/>
                </a:cubicBezTo>
                <a:cubicBezTo>
                  <a:pt x="4291414" y="4991413"/>
                  <a:pt x="4002611" y="4966257"/>
                  <a:pt x="3864373" y="4980562"/>
                </a:cubicBezTo>
                <a:cubicBezTo>
                  <a:pt x="3726135" y="4994867"/>
                  <a:pt x="3444727" y="5010736"/>
                  <a:pt x="3217409" y="4980562"/>
                </a:cubicBezTo>
                <a:cubicBezTo>
                  <a:pt x="2990091" y="4950388"/>
                  <a:pt x="3012166" y="4963703"/>
                  <a:pt x="2822760" y="4980562"/>
                </a:cubicBezTo>
                <a:cubicBezTo>
                  <a:pt x="2633354" y="4997421"/>
                  <a:pt x="2335822" y="4998053"/>
                  <a:pt x="2091691" y="4980562"/>
                </a:cubicBezTo>
                <a:cubicBezTo>
                  <a:pt x="1847560" y="4963071"/>
                  <a:pt x="1203718" y="5010968"/>
                  <a:pt x="830110" y="4980562"/>
                </a:cubicBezTo>
                <a:cubicBezTo>
                  <a:pt x="428338" y="4937580"/>
                  <a:pt x="-23697" y="4516292"/>
                  <a:pt x="0" y="4150452"/>
                </a:cubicBezTo>
                <a:cubicBezTo>
                  <a:pt x="9258" y="3907269"/>
                  <a:pt x="-24303" y="3654322"/>
                  <a:pt x="0" y="3519587"/>
                </a:cubicBezTo>
                <a:cubicBezTo>
                  <a:pt x="24303" y="3384853"/>
                  <a:pt x="-35250" y="3125553"/>
                  <a:pt x="0" y="2789112"/>
                </a:cubicBezTo>
                <a:cubicBezTo>
                  <a:pt x="35250" y="2452672"/>
                  <a:pt x="1807" y="2394693"/>
                  <a:pt x="0" y="2224654"/>
                </a:cubicBezTo>
                <a:cubicBezTo>
                  <a:pt x="-1807" y="2054615"/>
                  <a:pt x="31091" y="1740063"/>
                  <a:pt x="0" y="1560585"/>
                </a:cubicBezTo>
                <a:cubicBezTo>
                  <a:pt x="-31091" y="1381107"/>
                  <a:pt x="-1953" y="1050634"/>
                  <a:pt x="0" y="830110"/>
                </a:cubicBezTo>
                <a:close/>
              </a:path>
              <a:path w="10070757" h="4980562" stroke="0" extrusionOk="0">
                <a:moveTo>
                  <a:pt x="0" y="830110"/>
                </a:moveTo>
                <a:cubicBezTo>
                  <a:pt x="-10032" y="312091"/>
                  <a:pt x="304416" y="36841"/>
                  <a:pt x="830110" y="0"/>
                </a:cubicBezTo>
                <a:cubicBezTo>
                  <a:pt x="1016192" y="-9633"/>
                  <a:pt x="1321078" y="14231"/>
                  <a:pt x="1477074" y="0"/>
                </a:cubicBezTo>
                <a:cubicBezTo>
                  <a:pt x="1633070" y="-14231"/>
                  <a:pt x="1852896" y="-18111"/>
                  <a:pt x="1955828" y="0"/>
                </a:cubicBezTo>
                <a:cubicBezTo>
                  <a:pt x="2058760" y="18111"/>
                  <a:pt x="2243267" y="-16335"/>
                  <a:pt x="2350476" y="0"/>
                </a:cubicBezTo>
                <a:cubicBezTo>
                  <a:pt x="2457685" y="16335"/>
                  <a:pt x="2853805" y="-22293"/>
                  <a:pt x="3081546" y="0"/>
                </a:cubicBezTo>
                <a:cubicBezTo>
                  <a:pt x="3309287" y="22293"/>
                  <a:pt x="3562086" y="-13921"/>
                  <a:pt x="3812616" y="0"/>
                </a:cubicBezTo>
                <a:cubicBezTo>
                  <a:pt x="4063146" y="13921"/>
                  <a:pt x="4211608" y="-21454"/>
                  <a:pt x="4459580" y="0"/>
                </a:cubicBezTo>
                <a:cubicBezTo>
                  <a:pt x="4707552" y="21454"/>
                  <a:pt x="4788317" y="11792"/>
                  <a:pt x="5022439" y="0"/>
                </a:cubicBezTo>
                <a:cubicBezTo>
                  <a:pt x="5256561" y="-11792"/>
                  <a:pt x="5410615" y="-16145"/>
                  <a:pt x="5585298" y="0"/>
                </a:cubicBezTo>
                <a:cubicBezTo>
                  <a:pt x="5759981" y="16145"/>
                  <a:pt x="5852093" y="-9889"/>
                  <a:pt x="5979947" y="0"/>
                </a:cubicBezTo>
                <a:cubicBezTo>
                  <a:pt x="6107801" y="9889"/>
                  <a:pt x="6440529" y="24202"/>
                  <a:pt x="6711016" y="0"/>
                </a:cubicBezTo>
                <a:cubicBezTo>
                  <a:pt x="6981503" y="-24202"/>
                  <a:pt x="7070572" y="-5922"/>
                  <a:pt x="7273875" y="0"/>
                </a:cubicBezTo>
                <a:cubicBezTo>
                  <a:pt x="7477178" y="5922"/>
                  <a:pt x="7715196" y="17760"/>
                  <a:pt x="8089050" y="0"/>
                </a:cubicBezTo>
                <a:cubicBezTo>
                  <a:pt x="8462904" y="-17760"/>
                  <a:pt x="8291300" y="5678"/>
                  <a:pt x="8483699" y="0"/>
                </a:cubicBezTo>
                <a:cubicBezTo>
                  <a:pt x="8676098" y="-5678"/>
                  <a:pt x="8978919" y="9838"/>
                  <a:pt x="9240647" y="0"/>
                </a:cubicBezTo>
                <a:cubicBezTo>
                  <a:pt x="9686462" y="28106"/>
                  <a:pt x="10094074" y="327857"/>
                  <a:pt x="10070757" y="830110"/>
                </a:cubicBezTo>
                <a:cubicBezTo>
                  <a:pt x="10055126" y="1012322"/>
                  <a:pt x="10094012" y="1292391"/>
                  <a:pt x="10070757" y="1560585"/>
                </a:cubicBezTo>
                <a:cubicBezTo>
                  <a:pt x="10047502" y="1828780"/>
                  <a:pt x="10081694" y="1943525"/>
                  <a:pt x="10070757" y="2158247"/>
                </a:cubicBezTo>
                <a:cubicBezTo>
                  <a:pt x="10059820" y="2372969"/>
                  <a:pt x="10049920" y="2543622"/>
                  <a:pt x="10070757" y="2789112"/>
                </a:cubicBezTo>
                <a:cubicBezTo>
                  <a:pt x="10091594" y="3034603"/>
                  <a:pt x="10048669" y="3126251"/>
                  <a:pt x="10070757" y="3353570"/>
                </a:cubicBezTo>
                <a:cubicBezTo>
                  <a:pt x="10092845" y="3580889"/>
                  <a:pt x="10097475" y="3988475"/>
                  <a:pt x="10070757" y="4150452"/>
                </a:cubicBezTo>
                <a:cubicBezTo>
                  <a:pt x="10097697" y="4696821"/>
                  <a:pt x="9693088" y="4957241"/>
                  <a:pt x="9240647" y="4980562"/>
                </a:cubicBezTo>
                <a:cubicBezTo>
                  <a:pt x="9087201" y="4974923"/>
                  <a:pt x="8932759" y="4989559"/>
                  <a:pt x="8845999" y="4980562"/>
                </a:cubicBezTo>
                <a:cubicBezTo>
                  <a:pt x="8759239" y="4971565"/>
                  <a:pt x="8317406" y="4948155"/>
                  <a:pt x="8030824" y="4980562"/>
                </a:cubicBezTo>
                <a:cubicBezTo>
                  <a:pt x="7744242" y="5012969"/>
                  <a:pt x="7722092" y="4980754"/>
                  <a:pt x="7636175" y="4980562"/>
                </a:cubicBezTo>
                <a:cubicBezTo>
                  <a:pt x="7550258" y="4980370"/>
                  <a:pt x="7345911" y="4968324"/>
                  <a:pt x="7241527" y="4980562"/>
                </a:cubicBezTo>
                <a:cubicBezTo>
                  <a:pt x="7137143" y="4992800"/>
                  <a:pt x="6914471" y="4973566"/>
                  <a:pt x="6762773" y="4980562"/>
                </a:cubicBezTo>
                <a:cubicBezTo>
                  <a:pt x="6611075" y="4987558"/>
                  <a:pt x="6178772" y="4940487"/>
                  <a:pt x="5947598" y="4980562"/>
                </a:cubicBezTo>
                <a:cubicBezTo>
                  <a:pt x="5716424" y="5020637"/>
                  <a:pt x="5547070" y="4952014"/>
                  <a:pt x="5216529" y="4980562"/>
                </a:cubicBezTo>
                <a:cubicBezTo>
                  <a:pt x="4885988" y="5009110"/>
                  <a:pt x="4625630" y="4990362"/>
                  <a:pt x="4401353" y="4980562"/>
                </a:cubicBezTo>
                <a:cubicBezTo>
                  <a:pt x="4177076" y="4970762"/>
                  <a:pt x="4116337" y="4978470"/>
                  <a:pt x="3922600" y="4980562"/>
                </a:cubicBezTo>
                <a:cubicBezTo>
                  <a:pt x="3728863" y="4982654"/>
                  <a:pt x="3388562" y="5006233"/>
                  <a:pt x="3191530" y="4980562"/>
                </a:cubicBezTo>
                <a:cubicBezTo>
                  <a:pt x="2994498" y="4954892"/>
                  <a:pt x="2692727" y="4970882"/>
                  <a:pt x="2544566" y="4980562"/>
                </a:cubicBezTo>
                <a:cubicBezTo>
                  <a:pt x="2396405" y="4990242"/>
                  <a:pt x="2136211" y="5003314"/>
                  <a:pt x="1981707" y="4980562"/>
                </a:cubicBezTo>
                <a:cubicBezTo>
                  <a:pt x="1827203" y="4957810"/>
                  <a:pt x="1558803" y="5000879"/>
                  <a:pt x="1418848" y="4980562"/>
                </a:cubicBezTo>
                <a:cubicBezTo>
                  <a:pt x="1278893" y="4960245"/>
                  <a:pt x="1107274" y="5000768"/>
                  <a:pt x="830110" y="4980562"/>
                </a:cubicBezTo>
                <a:cubicBezTo>
                  <a:pt x="411990" y="5066142"/>
                  <a:pt x="48065" y="4557189"/>
                  <a:pt x="0" y="4150452"/>
                </a:cubicBezTo>
                <a:cubicBezTo>
                  <a:pt x="-4919" y="3921416"/>
                  <a:pt x="-10805" y="3792554"/>
                  <a:pt x="0" y="3552790"/>
                </a:cubicBezTo>
                <a:cubicBezTo>
                  <a:pt x="10805" y="3313026"/>
                  <a:pt x="-29994" y="3018982"/>
                  <a:pt x="0" y="2855519"/>
                </a:cubicBezTo>
                <a:cubicBezTo>
                  <a:pt x="29994" y="2692056"/>
                  <a:pt x="-4621" y="2352182"/>
                  <a:pt x="0" y="2191450"/>
                </a:cubicBezTo>
                <a:cubicBezTo>
                  <a:pt x="4621" y="2030718"/>
                  <a:pt x="-4941" y="1747461"/>
                  <a:pt x="0" y="1593789"/>
                </a:cubicBezTo>
                <a:cubicBezTo>
                  <a:pt x="4941" y="1440117"/>
                  <a:pt x="-29879" y="1146259"/>
                  <a:pt x="0" y="830110"/>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3" name="图片 10">
            <a:extLst>
              <a:ext uri="{FF2B5EF4-FFF2-40B4-BE49-F238E27FC236}">
                <a16:creationId xmlns:a16="http://schemas.microsoft.com/office/drawing/2014/main" id="{513C61A3-EB11-BB73-7EDF-CBD61FBCD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grpSp>
        <p:nvGrpSpPr>
          <p:cNvPr id="4" name="组合 15">
            <a:extLst>
              <a:ext uri="{FF2B5EF4-FFF2-40B4-BE49-F238E27FC236}">
                <a16:creationId xmlns:a16="http://schemas.microsoft.com/office/drawing/2014/main" id="{D2C7E4E7-BB02-94A3-7C6F-36645A7C905B}"/>
              </a:ext>
            </a:extLst>
          </p:cNvPr>
          <p:cNvGrpSpPr/>
          <p:nvPr/>
        </p:nvGrpSpPr>
        <p:grpSpPr>
          <a:xfrm>
            <a:off x="1" y="5744572"/>
            <a:ext cx="12191999" cy="1113427"/>
            <a:chOff x="1" y="5605056"/>
            <a:chExt cx="13719705" cy="1252944"/>
          </a:xfrm>
        </p:grpSpPr>
        <p:pic>
          <p:nvPicPr>
            <p:cNvPr id="18" name="图片 16">
              <a:extLst>
                <a:ext uri="{FF2B5EF4-FFF2-40B4-BE49-F238E27FC236}">
                  <a16:creationId xmlns:a16="http://schemas.microsoft.com/office/drawing/2014/main" id="{5177820A-50F2-8FB7-6A0E-2E84BF1DB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9" name="图片 17">
              <a:extLst>
                <a:ext uri="{FF2B5EF4-FFF2-40B4-BE49-F238E27FC236}">
                  <a16:creationId xmlns:a16="http://schemas.microsoft.com/office/drawing/2014/main" id="{9837BE3E-F5B2-8F61-A3D0-9AE64523B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0" name="图片 2">
            <a:extLst>
              <a:ext uri="{FF2B5EF4-FFF2-40B4-BE49-F238E27FC236}">
                <a16:creationId xmlns:a16="http://schemas.microsoft.com/office/drawing/2014/main" id="{EBD3B350-6309-0907-E38F-E67AB8580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21" name="图片 20">
            <a:extLst>
              <a:ext uri="{FF2B5EF4-FFF2-40B4-BE49-F238E27FC236}">
                <a16:creationId xmlns:a16="http://schemas.microsoft.com/office/drawing/2014/main" id="{1610B593-D5B3-AE9F-EB3C-814B9B942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7149"/>
            <a:ext cx="3807658" cy="2227943"/>
          </a:xfrm>
          <a:prstGeom prst="rect">
            <a:avLst/>
          </a:prstGeom>
        </p:spPr>
      </p:pic>
      <p:pic>
        <p:nvPicPr>
          <p:cNvPr id="5" name="Picture 4">
            <a:extLst>
              <a:ext uri="{FF2B5EF4-FFF2-40B4-BE49-F238E27FC236}">
                <a16:creationId xmlns:a16="http://schemas.microsoft.com/office/drawing/2014/main" id="{8F545DE2-079C-FFB9-72E6-6D0DA2265A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6872" y="4318422"/>
            <a:ext cx="2110757" cy="1568996"/>
          </a:xfrm>
          <a:prstGeom prst="rect">
            <a:avLst/>
          </a:prstGeom>
          <a:ln>
            <a:noFill/>
          </a:ln>
          <a:effectLst>
            <a:outerShdw blurRad="292100" dist="139700" dir="2700000" algn="tl" rotWithShape="0">
              <a:srgbClr val="333333">
                <a:alpha val="65000"/>
              </a:srgbClr>
            </a:outerShdw>
          </a:effectLst>
        </p:spPr>
      </p:pic>
      <p:pic>
        <p:nvPicPr>
          <p:cNvPr id="6" name="Picture 5" descr="Shape, rectangle&#10;&#10;Description automatically generated">
            <a:extLst>
              <a:ext uri="{FF2B5EF4-FFF2-40B4-BE49-F238E27FC236}">
                <a16:creationId xmlns:a16="http://schemas.microsoft.com/office/drawing/2014/main" id="{6ADC16D7-77B4-F324-10F8-32D0EB7A6382}"/>
              </a:ext>
            </a:extLst>
          </p:cNvPr>
          <p:cNvPicPr>
            <a:picLocks noChangeAspect="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tretch>
            <a:fillRect/>
          </a:stretch>
        </p:blipFill>
        <p:spPr>
          <a:xfrm>
            <a:off x="1588882" y="734579"/>
            <a:ext cx="5128576" cy="754360"/>
          </a:xfrm>
          <a:prstGeom prst="rect">
            <a:avLst/>
          </a:prstGeom>
        </p:spPr>
      </p:pic>
      <p:sp>
        <p:nvSpPr>
          <p:cNvPr id="7" name="TextBox 6">
            <a:extLst>
              <a:ext uri="{FF2B5EF4-FFF2-40B4-BE49-F238E27FC236}">
                <a16:creationId xmlns:a16="http://schemas.microsoft.com/office/drawing/2014/main" id="{35C4FD60-6D6E-8952-5C9F-C55518BA56B4}"/>
              </a:ext>
            </a:extLst>
          </p:cNvPr>
          <p:cNvSpPr txBox="1"/>
          <p:nvPr/>
        </p:nvSpPr>
        <p:spPr>
          <a:xfrm>
            <a:off x="2366573" y="734579"/>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DBB2CAF-9CEC-A06F-FB45-6CB5130CF553}"/>
              </a:ext>
            </a:extLst>
          </p:cNvPr>
          <p:cNvGrpSpPr/>
          <p:nvPr/>
        </p:nvGrpSpPr>
        <p:grpSpPr>
          <a:xfrm rot="260226">
            <a:off x="6558703" y="4994161"/>
            <a:ext cx="3103309" cy="1048500"/>
            <a:chOff x="561349" y="4544613"/>
            <a:chExt cx="4171068" cy="1648917"/>
          </a:xfrm>
        </p:grpSpPr>
        <p:pic>
          <p:nvPicPr>
            <p:cNvPr id="9" name="Picture 8">
              <a:extLst>
                <a:ext uri="{FF2B5EF4-FFF2-40B4-BE49-F238E27FC236}">
                  <a16:creationId xmlns:a16="http://schemas.microsoft.com/office/drawing/2014/main" id="{6A2BEE1C-BD7D-D6E4-C880-40371071A7E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0" name="Picture 9">
              <a:extLst>
                <a:ext uri="{FF2B5EF4-FFF2-40B4-BE49-F238E27FC236}">
                  <a16:creationId xmlns:a16="http://schemas.microsoft.com/office/drawing/2014/main" id="{F7E1221D-FF1E-A85D-F9F8-EA23C8380E59}"/>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1" name="Picture 10">
              <a:extLst>
                <a:ext uri="{FF2B5EF4-FFF2-40B4-BE49-F238E27FC236}">
                  <a16:creationId xmlns:a16="http://schemas.microsoft.com/office/drawing/2014/main" id="{7701BF67-C108-0BA2-FFD3-A5B87AF43AFB}"/>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2" name="Picture 11">
              <a:extLst>
                <a:ext uri="{FF2B5EF4-FFF2-40B4-BE49-F238E27FC236}">
                  <a16:creationId xmlns:a16="http://schemas.microsoft.com/office/drawing/2014/main" id="{925DE3CB-D6D9-ADF2-96FC-A0C697E7C608}"/>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grpSp>
        <p:nvGrpSpPr>
          <p:cNvPr id="13" name="Group 12">
            <a:extLst>
              <a:ext uri="{FF2B5EF4-FFF2-40B4-BE49-F238E27FC236}">
                <a16:creationId xmlns:a16="http://schemas.microsoft.com/office/drawing/2014/main" id="{E4F085A1-421A-AC61-DACA-6A73DE69A1FE}"/>
              </a:ext>
            </a:extLst>
          </p:cNvPr>
          <p:cNvGrpSpPr/>
          <p:nvPr/>
        </p:nvGrpSpPr>
        <p:grpSpPr>
          <a:xfrm>
            <a:off x="2110969" y="1419029"/>
            <a:ext cx="8638717" cy="3393107"/>
            <a:chOff x="2170604" y="1538299"/>
            <a:chExt cx="8638717" cy="3393107"/>
          </a:xfrm>
        </p:grpSpPr>
        <p:pic>
          <p:nvPicPr>
            <p:cNvPr id="14" name="Picture 13">
              <a:extLst>
                <a:ext uri="{FF2B5EF4-FFF2-40B4-BE49-F238E27FC236}">
                  <a16:creationId xmlns:a16="http://schemas.microsoft.com/office/drawing/2014/main" id="{17BDA39A-387E-FC23-F98A-0E4D8CC5CF17}"/>
                </a:ext>
              </a:extLst>
            </p:cNvPr>
            <p:cNvPicPr>
              <a:picLocks noChangeAspect="1"/>
            </p:cNvPicPr>
            <p:nvPr/>
          </p:nvPicPr>
          <p:blipFill>
            <a:blip r:embed="rId12"/>
            <a:stretch>
              <a:fillRect/>
            </a:stretch>
          </p:blipFill>
          <p:spPr>
            <a:xfrm>
              <a:off x="2170604" y="1538299"/>
              <a:ext cx="8638717" cy="3393107"/>
            </a:xfrm>
            <a:prstGeom prst="rect">
              <a:avLst/>
            </a:prstGeom>
          </p:spPr>
        </p:pic>
        <p:sp>
          <p:nvSpPr>
            <p:cNvPr id="15" name="TextBox 14">
              <a:extLst>
                <a:ext uri="{FF2B5EF4-FFF2-40B4-BE49-F238E27FC236}">
                  <a16:creationId xmlns:a16="http://schemas.microsoft.com/office/drawing/2014/main" id="{7A3B2E2B-A5F3-058F-A35D-1CBF878C2409}"/>
                </a:ext>
              </a:extLst>
            </p:cNvPr>
            <p:cNvSpPr txBox="1"/>
            <p:nvPr/>
          </p:nvSpPr>
          <p:spPr>
            <a:xfrm>
              <a:off x="3445801" y="3894266"/>
              <a:ext cx="6274669" cy="707886"/>
            </a:xfrm>
            <a:prstGeom prst="rect">
              <a:avLst/>
            </a:prstGeom>
            <a:solidFill>
              <a:schemeClr val="bg1"/>
            </a:solidFill>
          </p:spPr>
          <p:txBody>
            <a:bodyPr wrap="square" rtlCol="0">
              <a:spAutoFit/>
            </a:bodyPr>
            <a:lstStyle/>
            <a:p>
              <a:r>
                <a:rPr lang="en-US" sz="4000" b="1" kern="0">
                  <a:solidFill>
                    <a:srgbClr val="B45210"/>
                  </a:solidFill>
                  <a:latin typeface="#9Slide05 IcielRukola" panose="02000506050000020003" pitchFamily="2" charset="-93"/>
                  <a:cs typeface="Calibri" panose="020F0502020204030204" pitchFamily="34" charset="0"/>
                  <a:sym typeface="Noto Serif Display"/>
                </a:rPr>
                <a:t>Sửa lỗi cho bạn nếu bạn đọc chưa đúng</a:t>
              </a:r>
              <a:r>
                <a:rPr kumimoji="0" lang="en-US" sz="4000" b="1" i="0" u="none" strike="noStrike" kern="0" cap="none" spc="0" normalizeH="0" baseline="0" noProof="0">
                  <a:ln>
                    <a:noFill/>
                  </a:ln>
                  <a:solidFill>
                    <a:srgbClr val="B45210"/>
                  </a:solidFill>
                  <a:effectLst/>
                  <a:uLnTx/>
                  <a:uFillTx/>
                  <a:latin typeface="#9Slide05 IcielRukola" panose="02000506050000020003" pitchFamily="2" charset="-93"/>
                  <a:cs typeface="Calibri" panose="020F0502020204030204" pitchFamily="34" charset="0"/>
                  <a:sym typeface="Arial"/>
                </a:rPr>
                <a:t> </a:t>
              </a:r>
              <a:endParaRPr kumimoji="0" lang="vi-VN" sz="4000" b="1" i="0" u="none" strike="noStrike" kern="0" cap="none" spc="0" normalizeH="0" baseline="0" noProof="0">
                <a:ln>
                  <a:noFill/>
                </a:ln>
                <a:solidFill>
                  <a:srgbClr val="B45210"/>
                </a:solidFill>
                <a:effectLst/>
                <a:uLnTx/>
                <a:uFillTx/>
                <a:latin typeface="#9Slide05 IcielRukola" panose="02000506050000020003" pitchFamily="2" charset="-93"/>
                <a:cs typeface="Calibri" panose="020F0502020204030204" pitchFamily="34" charset="0"/>
                <a:sym typeface="Arial"/>
              </a:endParaRPr>
            </a:p>
          </p:txBody>
        </p:sp>
        <p:sp>
          <p:nvSpPr>
            <p:cNvPr id="16" name="TextBox 15">
              <a:extLst>
                <a:ext uri="{FF2B5EF4-FFF2-40B4-BE49-F238E27FC236}">
                  <a16:creationId xmlns:a16="http://schemas.microsoft.com/office/drawing/2014/main" id="{A1C50583-856F-51D8-753E-4567413177D3}"/>
                </a:ext>
              </a:extLst>
            </p:cNvPr>
            <p:cNvSpPr txBox="1"/>
            <p:nvPr/>
          </p:nvSpPr>
          <p:spPr>
            <a:xfrm>
              <a:off x="3445801" y="2463841"/>
              <a:ext cx="6088321" cy="769441"/>
            </a:xfrm>
            <a:prstGeom prst="rect">
              <a:avLst/>
            </a:prstGeom>
            <a:solidFill>
              <a:schemeClr val="bg1"/>
            </a:solidFill>
          </p:spPr>
          <p:txBody>
            <a:bodyPr wrap="square" rtlCol="0">
              <a:spAutoFit/>
            </a:bodyPr>
            <a:lstStyle/>
            <a:p>
              <a:r>
                <a:rPr lang="en-US" sz="4400" b="1" kern="0">
                  <a:solidFill>
                    <a:srgbClr val="548235"/>
                  </a:solidFill>
                  <a:latin typeface="#9Slide05 IcielRukola" panose="02000506050000020003" pitchFamily="2" charset="-93"/>
                  <a:cs typeface="Calibri" panose="020F0502020204030204" pitchFamily="34" charset="0"/>
                  <a:sym typeface="Noto Serif Display"/>
                </a:rPr>
                <a:t>Phân công đọc theo đoạn</a:t>
              </a:r>
              <a:endParaRPr kumimoji="0" lang="vi-VN" sz="4400" b="1" i="0" u="none" strike="noStrike" kern="0" cap="none" spc="0" normalizeH="0" baseline="0" noProof="0">
                <a:ln>
                  <a:noFill/>
                </a:ln>
                <a:solidFill>
                  <a:srgbClr val="548235"/>
                </a:solidFill>
                <a:effectLst/>
                <a:uLnTx/>
                <a:uFillTx/>
                <a:latin typeface="#9Slide05 IcielRukola" panose="02000506050000020003" pitchFamily="2" charset="-93"/>
                <a:cs typeface="Calibri" panose="020F0502020204030204" pitchFamily="34" charset="0"/>
                <a:sym typeface="Arial"/>
              </a:endParaRPr>
            </a:p>
          </p:txBody>
        </p:sp>
        <p:sp>
          <p:nvSpPr>
            <p:cNvPr id="17" name="TextBox 16">
              <a:extLst>
                <a:ext uri="{FF2B5EF4-FFF2-40B4-BE49-F238E27FC236}">
                  <a16:creationId xmlns:a16="http://schemas.microsoft.com/office/drawing/2014/main" id="{4DAD4D11-49D9-B935-39FD-F774F717BEC9}"/>
                </a:ext>
              </a:extLst>
            </p:cNvPr>
            <p:cNvSpPr txBox="1"/>
            <p:nvPr/>
          </p:nvSpPr>
          <p:spPr>
            <a:xfrm>
              <a:off x="3445801" y="3163372"/>
              <a:ext cx="6088321" cy="769441"/>
            </a:xfrm>
            <a:prstGeom prst="rect">
              <a:avLst/>
            </a:prstGeom>
            <a:solidFill>
              <a:schemeClr val="bg1"/>
            </a:solidFill>
          </p:spPr>
          <p:txBody>
            <a:bodyPr wrap="square" rtlCol="0">
              <a:spAutoFit/>
            </a:bodyPr>
            <a:lstStyle/>
            <a:p>
              <a:r>
                <a:rPr lang="en-US" sz="4400" b="1" kern="0">
                  <a:solidFill>
                    <a:srgbClr val="2F5597"/>
                  </a:solidFill>
                  <a:latin typeface="#9Slide05 IcielRukola" panose="02000506050000020003" pitchFamily="2" charset="-93"/>
                  <a:cs typeface="Calibri" panose="020F0502020204030204" pitchFamily="34" charset="0"/>
                  <a:sym typeface="Noto Serif Display"/>
                </a:rPr>
                <a:t>Tất cả các thành viên đều đọc</a:t>
              </a:r>
              <a:endParaRPr kumimoji="0" lang="vi-VN" sz="4400" b="1" i="0" u="none" strike="noStrike" kern="0" cap="none" spc="0" normalizeH="0" baseline="0" noProof="0">
                <a:ln>
                  <a:noFill/>
                </a:ln>
                <a:solidFill>
                  <a:srgbClr val="2F5597"/>
                </a:solidFill>
                <a:effectLst/>
                <a:uLnTx/>
                <a:uFillTx/>
                <a:latin typeface="#9Slide05 IcielRukola" panose="02000506050000020003" pitchFamily="2" charset="-93"/>
                <a:cs typeface="Calibri" panose="020F0502020204030204" pitchFamily="34" charset="0"/>
                <a:sym typeface="Arial"/>
              </a:endParaRPr>
            </a:p>
          </p:txBody>
        </p:sp>
      </p:grpSp>
    </p:spTree>
    <p:extLst>
      <p:ext uri="{BB962C8B-B14F-4D97-AF65-F5344CB8AC3E}">
        <p14:creationId xmlns:p14="http://schemas.microsoft.com/office/powerpoint/2010/main" val="9860751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9701-FC73-B87A-0A22-A3C6E0F2F1B3}"/>
            </a:ext>
          </a:extLst>
        </p:cNvPr>
        <p:cNvGrpSpPr/>
        <p:nvPr/>
      </p:nvGrpSpPr>
      <p:grpSpPr>
        <a:xfrm>
          <a:off x="0" y="0"/>
          <a:ext cx="0" cy="0"/>
          <a:chOff x="0" y="0"/>
          <a:chExt cx="0" cy="0"/>
        </a:xfrm>
      </p:grpSpPr>
      <p:grpSp>
        <p:nvGrpSpPr>
          <p:cNvPr id="6" name="组合 32">
            <a:extLst>
              <a:ext uri="{FF2B5EF4-FFF2-40B4-BE49-F238E27FC236}">
                <a16:creationId xmlns:a16="http://schemas.microsoft.com/office/drawing/2014/main" id="{EFA12811-3775-221C-B906-09C68806A1AB}"/>
              </a:ext>
            </a:extLst>
          </p:cNvPr>
          <p:cNvGrpSpPr/>
          <p:nvPr/>
        </p:nvGrpSpPr>
        <p:grpSpPr>
          <a:xfrm>
            <a:off x="0" y="4131674"/>
            <a:ext cx="12191999" cy="3225796"/>
            <a:chOff x="0" y="4119048"/>
            <a:chExt cx="10174922" cy="3716848"/>
          </a:xfrm>
        </p:grpSpPr>
        <p:pic>
          <p:nvPicPr>
            <p:cNvPr id="7" name="图片 30">
              <a:extLst>
                <a:ext uri="{FF2B5EF4-FFF2-40B4-BE49-F238E27FC236}">
                  <a16:creationId xmlns:a16="http://schemas.microsoft.com/office/drawing/2014/main" id="{22E7663B-5247-35F9-5F97-B82A582D0C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6458BEE0-E6AA-1CF0-4A9F-D0A9EA652D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a:extLst>
              <a:ext uri="{FF2B5EF4-FFF2-40B4-BE49-F238E27FC236}">
                <a16:creationId xmlns:a16="http://schemas.microsoft.com/office/drawing/2014/main" id="{7CACEB70-2D99-65A1-4550-449ACFF360AD}"/>
              </a:ext>
            </a:extLst>
          </p:cNvPr>
          <p:cNvGrpSpPr/>
          <p:nvPr/>
        </p:nvGrpSpPr>
        <p:grpSpPr>
          <a:xfrm>
            <a:off x="121920" y="6005830"/>
            <a:ext cx="11851005" cy="2633980"/>
            <a:chOff x="192" y="9458"/>
            <a:chExt cx="18663" cy="4148"/>
          </a:xfrm>
        </p:grpSpPr>
        <p:pic>
          <p:nvPicPr>
            <p:cNvPr id="20" name="Picture 19">
              <a:extLst>
                <a:ext uri="{FF2B5EF4-FFF2-40B4-BE49-F238E27FC236}">
                  <a16:creationId xmlns:a16="http://schemas.microsoft.com/office/drawing/2014/main" id="{316CB26A-1EB2-8A62-10B3-50A7484C860D}"/>
                </a:ext>
              </a:extLst>
            </p:cNvPr>
            <p:cNvPicPr>
              <a:picLocks noChangeAspect="1"/>
            </p:cNvPicPr>
            <p:nvPr/>
          </p:nvPicPr>
          <p:blipFill>
            <a:blip r:embed="rId5"/>
            <a:stretch>
              <a:fillRect/>
            </a:stretch>
          </p:blipFill>
          <p:spPr>
            <a:xfrm>
              <a:off x="14364" y="9751"/>
              <a:ext cx="1560" cy="3440"/>
            </a:xfrm>
            <a:prstGeom prst="rect">
              <a:avLst/>
            </a:prstGeom>
          </p:spPr>
        </p:pic>
        <p:pic>
          <p:nvPicPr>
            <p:cNvPr id="21" name="Picture 20">
              <a:extLst>
                <a:ext uri="{FF2B5EF4-FFF2-40B4-BE49-F238E27FC236}">
                  <a16:creationId xmlns:a16="http://schemas.microsoft.com/office/drawing/2014/main" id="{742F7093-E01C-9305-F76B-29C5E8BC1547}"/>
                </a:ext>
              </a:extLst>
            </p:cNvPr>
            <p:cNvPicPr>
              <a:picLocks noChangeAspect="1"/>
            </p:cNvPicPr>
            <p:nvPr/>
          </p:nvPicPr>
          <p:blipFill>
            <a:blip r:embed="rId6"/>
            <a:stretch>
              <a:fillRect/>
            </a:stretch>
          </p:blipFill>
          <p:spPr>
            <a:xfrm>
              <a:off x="16005" y="9621"/>
              <a:ext cx="1450" cy="2950"/>
            </a:xfrm>
            <a:prstGeom prst="rect">
              <a:avLst/>
            </a:prstGeom>
          </p:spPr>
        </p:pic>
        <p:pic>
          <p:nvPicPr>
            <p:cNvPr id="22" name="Picture 21">
              <a:extLst>
                <a:ext uri="{FF2B5EF4-FFF2-40B4-BE49-F238E27FC236}">
                  <a16:creationId xmlns:a16="http://schemas.microsoft.com/office/drawing/2014/main" id="{4DEAB954-5336-F112-3050-29EC0E4E04B7}"/>
                </a:ext>
              </a:extLst>
            </p:cNvPr>
            <p:cNvPicPr>
              <a:picLocks noChangeAspect="1"/>
            </p:cNvPicPr>
            <p:nvPr/>
          </p:nvPicPr>
          <p:blipFill>
            <a:blip r:embed="rId7"/>
            <a:stretch>
              <a:fillRect/>
            </a:stretch>
          </p:blipFill>
          <p:spPr>
            <a:xfrm>
              <a:off x="9705" y="10013"/>
              <a:ext cx="1450" cy="1120"/>
            </a:xfrm>
            <a:prstGeom prst="rect">
              <a:avLst/>
            </a:prstGeom>
          </p:spPr>
        </p:pic>
        <p:pic>
          <p:nvPicPr>
            <p:cNvPr id="25" name="Picture 24">
              <a:extLst>
                <a:ext uri="{FF2B5EF4-FFF2-40B4-BE49-F238E27FC236}">
                  <a16:creationId xmlns:a16="http://schemas.microsoft.com/office/drawing/2014/main" id="{7F7B0A81-CA64-5A08-7E46-D22F0C6F8567}"/>
                </a:ext>
              </a:extLst>
            </p:cNvPr>
            <p:cNvPicPr>
              <a:picLocks noChangeAspect="1"/>
            </p:cNvPicPr>
            <p:nvPr/>
          </p:nvPicPr>
          <p:blipFill>
            <a:blip r:embed="rId7"/>
            <a:stretch>
              <a:fillRect/>
            </a:stretch>
          </p:blipFill>
          <p:spPr>
            <a:xfrm>
              <a:off x="11825" y="10013"/>
              <a:ext cx="1450" cy="1120"/>
            </a:xfrm>
            <a:prstGeom prst="rect">
              <a:avLst/>
            </a:prstGeom>
          </p:spPr>
        </p:pic>
        <p:pic>
          <p:nvPicPr>
            <p:cNvPr id="27" name="Picture 26">
              <a:extLst>
                <a:ext uri="{FF2B5EF4-FFF2-40B4-BE49-F238E27FC236}">
                  <a16:creationId xmlns:a16="http://schemas.microsoft.com/office/drawing/2014/main" id="{34C097D5-6C34-9473-53E0-8D7271689D64}"/>
                </a:ext>
              </a:extLst>
            </p:cNvPr>
            <p:cNvPicPr>
              <a:picLocks noChangeAspect="1"/>
            </p:cNvPicPr>
            <p:nvPr/>
          </p:nvPicPr>
          <p:blipFill>
            <a:blip r:embed="rId7"/>
            <a:stretch>
              <a:fillRect/>
            </a:stretch>
          </p:blipFill>
          <p:spPr>
            <a:xfrm>
              <a:off x="17405" y="10173"/>
              <a:ext cx="1450" cy="1120"/>
            </a:xfrm>
            <a:prstGeom prst="rect">
              <a:avLst/>
            </a:prstGeom>
          </p:spPr>
        </p:pic>
        <p:pic>
          <p:nvPicPr>
            <p:cNvPr id="28" name="Picture 27">
              <a:extLst>
                <a:ext uri="{FF2B5EF4-FFF2-40B4-BE49-F238E27FC236}">
                  <a16:creationId xmlns:a16="http://schemas.microsoft.com/office/drawing/2014/main" id="{7A3E46FC-21D2-CC6C-01F0-AFBB2B0A06BD}"/>
                </a:ext>
              </a:extLst>
            </p:cNvPr>
            <p:cNvPicPr>
              <a:picLocks noChangeAspect="1"/>
            </p:cNvPicPr>
            <p:nvPr/>
          </p:nvPicPr>
          <p:blipFill>
            <a:blip r:embed="rId7"/>
            <a:stretch>
              <a:fillRect/>
            </a:stretch>
          </p:blipFill>
          <p:spPr>
            <a:xfrm>
              <a:off x="8185" y="10166"/>
              <a:ext cx="1450" cy="1120"/>
            </a:xfrm>
            <a:prstGeom prst="rect">
              <a:avLst/>
            </a:prstGeom>
          </p:spPr>
        </p:pic>
        <p:pic>
          <p:nvPicPr>
            <p:cNvPr id="29" name="Picture 28">
              <a:extLst>
                <a:ext uri="{FF2B5EF4-FFF2-40B4-BE49-F238E27FC236}">
                  <a16:creationId xmlns:a16="http://schemas.microsoft.com/office/drawing/2014/main" id="{4E04FABF-125A-3438-2C2D-D7572360D66F}"/>
                </a:ext>
              </a:extLst>
            </p:cNvPr>
            <p:cNvPicPr>
              <a:picLocks noChangeAspect="1"/>
            </p:cNvPicPr>
            <p:nvPr/>
          </p:nvPicPr>
          <p:blipFill>
            <a:blip r:embed="rId8"/>
            <a:stretch>
              <a:fillRect/>
            </a:stretch>
          </p:blipFill>
          <p:spPr>
            <a:xfrm>
              <a:off x="600" y="10013"/>
              <a:ext cx="1140" cy="830"/>
            </a:xfrm>
            <a:prstGeom prst="rect">
              <a:avLst/>
            </a:prstGeom>
          </p:spPr>
        </p:pic>
        <p:pic>
          <p:nvPicPr>
            <p:cNvPr id="30" name="Picture 29">
              <a:extLst>
                <a:ext uri="{FF2B5EF4-FFF2-40B4-BE49-F238E27FC236}">
                  <a16:creationId xmlns:a16="http://schemas.microsoft.com/office/drawing/2014/main" id="{5C68196E-674D-99D1-5738-8DE824B4D65C}"/>
                </a:ext>
              </a:extLst>
            </p:cNvPr>
            <p:cNvPicPr>
              <a:picLocks noChangeAspect="1"/>
            </p:cNvPicPr>
            <p:nvPr/>
          </p:nvPicPr>
          <p:blipFill>
            <a:blip r:embed="rId7"/>
            <a:stretch>
              <a:fillRect/>
            </a:stretch>
          </p:blipFill>
          <p:spPr>
            <a:xfrm>
              <a:off x="4725" y="10293"/>
              <a:ext cx="1450" cy="1120"/>
            </a:xfrm>
            <a:prstGeom prst="rect">
              <a:avLst/>
            </a:prstGeom>
          </p:spPr>
        </p:pic>
        <p:pic>
          <p:nvPicPr>
            <p:cNvPr id="33" name="Picture 32">
              <a:extLst>
                <a:ext uri="{FF2B5EF4-FFF2-40B4-BE49-F238E27FC236}">
                  <a16:creationId xmlns:a16="http://schemas.microsoft.com/office/drawing/2014/main" id="{658D5409-61E7-4424-AEFE-2843064E6683}"/>
                </a:ext>
              </a:extLst>
            </p:cNvPr>
            <p:cNvPicPr>
              <a:picLocks noChangeAspect="1"/>
            </p:cNvPicPr>
            <p:nvPr/>
          </p:nvPicPr>
          <p:blipFill>
            <a:blip r:embed="rId5"/>
            <a:stretch>
              <a:fillRect/>
            </a:stretch>
          </p:blipFill>
          <p:spPr>
            <a:xfrm flipH="1">
              <a:off x="3165" y="10166"/>
              <a:ext cx="1560" cy="3440"/>
            </a:xfrm>
            <a:prstGeom prst="rect">
              <a:avLst/>
            </a:prstGeom>
          </p:spPr>
        </p:pic>
        <p:pic>
          <p:nvPicPr>
            <p:cNvPr id="35" name="Picture 34">
              <a:extLst>
                <a:ext uri="{FF2B5EF4-FFF2-40B4-BE49-F238E27FC236}">
                  <a16:creationId xmlns:a16="http://schemas.microsoft.com/office/drawing/2014/main" id="{07F12C48-931F-DF2C-E55F-7B99FAD8124A}"/>
                </a:ext>
              </a:extLst>
            </p:cNvPr>
            <p:cNvPicPr>
              <a:picLocks noChangeAspect="1"/>
            </p:cNvPicPr>
            <p:nvPr/>
          </p:nvPicPr>
          <p:blipFill>
            <a:blip r:embed="rId9"/>
            <a:stretch>
              <a:fillRect/>
            </a:stretch>
          </p:blipFill>
          <p:spPr>
            <a:xfrm flipH="1">
              <a:off x="6248" y="9956"/>
              <a:ext cx="2310" cy="2210"/>
            </a:xfrm>
            <a:prstGeom prst="rect">
              <a:avLst/>
            </a:prstGeom>
          </p:spPr>
        </p:pic>
        <p:pic>
          <p:nvPicPr>
            <p:cNvPr id="37" name="Picture 36">
              <a:extLst>
                <a:ext uri="{FF2B5EF4-FFF2-40B4-BE49-F238E27FC236}">
                  <a16:creationId xmlns:a16="http://schemas.microsoft.com/office/drawing/2014/main" id="{CE7C7C10-25E9-051E-922A-FC7174A0756E}"/>
                </a:ext>
              </a:extLst>
            </p:cNvPr>
            <p:cNvPicPr>
              <a:picLocks noChangeAspect="1"/>
            </p:cNvPicPr>
            <p:nvPr/>
          </p:nvPicPr>
          <p:blipFill>
            <a:blip r:embed="rId10"/>
            <a:stretch>
              <a:fillRect/>
            </a:stretch>
          </p:blipFill>
          <p:spPr>
            <a:xfrm>
              <a:off x="13453" y="9817"/>
              <a:ext cx="1360" cy="2070"/>
            </a:xfrm>
            <a:prstGeom prst="rect">
              <a:avLst/>
            </a:prstGeom>
          </p:spPr>
        </p:pic>
        <p:pic>
          <p:nvPicPr>
            <p:cNvPr id="38" name="Picture 37">
              <a:extLst>
                <a:ext uri="{FF2B5EF4-FFF2-40B4-BE49-F238E27FC236}">
                  <a16:creationId xmlns:a16="http://schemas.microsoft.com/office/drawing/2014/main" id="{21851FB6-F0BE-8F0B-CC20-AF29C5D92CAC}"/>
                </a:ext>
              </a:extLst>
            </p:cNvPr>
            <p:cNvPicPr>
              <a:picLocks noChangeAspect="1"/>
            </p:cNvPicPr>
            <p:nvPr/>
          </p:nvPicPr>
          <p:blipFill>
            <a:blip r:embed="rId9"/>
            <a:stretch>
              <a:fillRect/>
            </a:stretch>
          </p:blipFill>
          <p:spPr>
            <a:xfrm>
              <a:off x="1146" y="9621"/>
              <a:ext cx="2310" cy="2210"/>
            </a:xfrm>
            <a:prstGeom prst="rect">
              <a:avLst/>
            </a:prstGeom>
          </p:spPr>
        </p:pic>
        <p:pic>
          <p:nvPicPr>
            <p:cNvPr id="39" name="Picture 38">
              <a:extLst>
                <a:ext uri="{FF2B5EF4-FFF2-40B4-BE49-F238E27FC236}">
                  <a16:creationId xmlns:a16="http://schemas.microsoft.com/office/drawing/2014/main" id="{E7A0FD93-210F-170D-2822-08EFBFB25072}"/>
                </a:ext>
              </a:extLst>
            </p:cNvPr>
            <p:cNvPicPr>
              <a:picLocks noChangeAspect="1"/>
            </p:cNvPicPr>
            <p:nvPr/>
          </p:nvPicPr>
          <p:blipFill>
            <a:blip r:embed="rId8"/>
            <a:stretch>
              <a:fillRect/>
            </a:stretch>
          </p:blipFill>
          <p:spPr>
            <a:xfrm>
              <a:off x="9242" y="9458"/>
              <a:ext cx="1140" cy="830"/>
            </a:xfrm>
            <a:prstGeom prst="rect">
              <a:avLst/>
            </a:prstGeom>
          </p:spPr>
        </p:pic>
        <p:pic>
          <p:nvPicPr>
            <p:cNvPr id="41" name="Picture 40">
              <a:extLst>
                <a:ext uri="{FF2B5EF4-FFF2-40B4-BE49-F238E27FC236}">
                  <a16:creationId xmlns:a16="http://schemas.microsoft.com/office/drawing/2014/main" id="{9646A584-6081-3AD3-8F1E-70787B8D36C9}"/>
                </a:ext>
              </a:extLst>
            </p:cNvPr>
            <p:cNvPicPr>
              <a:picLocks noChangeAspect="1"/>
            </p:cNvPicPr>
            <p:nvPr/>
          </p:nvPicPr>
          <p:blipFill>
            <a:blip r:embed="rId8"/>
            <a:stretch>
              <a:fillRect/>
            </a:stretch>
          </p:blipFill>
          <p:spPr>
            <a:xfrm>
              <a:off x="4339" y="9818"/>
              <a:ext cx="1140" cy="830"/>
            </a:xfrm>
            <a:prstGeom prst="rect">
              <a:avLst/>
            </a:prstGeom>
          </p:spPr>
        </p:pic>
        <p:pic>
          <p:nvPicPr>
            <p:cNvPr id="42" name="Picture 41">
              <a:extLst>
                <a:ext uri="{FF2B5EF4-FFF2-40B4-BE49-F238E27FC236}">
                  <a16:creationId xmlns:a16="http://schemas.microsoft.com/office/drawing/2014/main" id="{29A78874-6BF7-84BE-C2C2-720342E79092}"/>
                </a:ext>
              </a:extLst>
            </p:cNvPr>
            <p:cNvPicPr>
              <a:picLocks noChangeAspect="1"/>
            </p:cNvPicPr>
            <p:nvPr/>
          </p:nvPicPr>
          <p:blipFill>
            <a:blip r:embed="rId7"/>
            <a:stretch>
              <a:fillRect/>
            </a:stretch>
          </p:blipFill>
          <p:spPr>
            <a:xfrm>
              <a:off x="192" y="9458"/>
              <a:ext cx="1450" cy="1120"/>
            </a:xfrm>
            <a:prstGeom prst="rect">
              <a:avLst/>
            </a:prstGeom>
          </p:spPr>
        </p:pic>
      </p:grpSp>
      <p:grpSp>
        <p:nvGrpSpPr>
          <p:cNvPr id="50" name="Group 49">
            <a:extLst>
              <a:ext uri="{FF2B5EF4-FFF2-40B4-BE49-F238E27FC236}">
                <a16:creationId xmlns:a16="http://schemas.microsoft.com/office/drawing/2014/main" id="{3ED08B70-3AA5-E8E4-DA06-956995E5524F}"/>
              </a:ext>
            </a:extLst>
          </p:cNvPr>
          <p:cNvGrpSpPr/>
          <p:nvPr/>
        </p:nvGrpSpPr>
        <p:grpSpPr>
          <a:xfrm>
            <a:off x="95520" y="-9243"/>
            <a:ext cx="5089526" cy="1386890"/>
            <a:chOff x="170" y="-418"/>
            <a:chExt cx="6635" cy="1718"/>
          </a:xfrm>
        </p:grpSpPr>
        <p:pic>
          <p:nvPicPr>
            <p:cNvPr id="43" name="图片 9">
              <a:extLst>
                <a:ext uri="{FF2B5EF4-FFF2-40B4-BE49-F238E27FC236}">
                  <a16:creationId xmlns:a16="http://schemas.microsoft.com/office/drawing/2014/main" id="{09EF950A-FCA5-F8F6-9AAD-44DB842E5265}"/>
                </a:ext>
              </a:extLst>
            </p:cNvPr>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a:extLst>
                <a:ext uri="{FF2B5EF4-FFF2-40B4-BE49-F238E27FC236}">
                  <a16:creationId xmlns:a16="http://schemas.microsoft.com/office/drawing/2014/main" id="{44AE731A-D573-D188-E1E1-39815168E38F}"/>
                </a:ext>
              </a:extLst>
            </p:cNvPr>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a:extLst>
                <a:ext uri="{FF2B5EF4-FFF2-40B4-BE49-F238E27FC236}">
                  <a16:creationId xmlns:a16="http://schemas.microsoft.com/office/drawing/2014/main" id="{9BBB179C-48FF-4932-22C7-94F26879D5C0}"/>
                </a:ext>
              </a:extLst>
            </p:cNvPr>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a:extLst>
                <a:ext uri="{FF2B5EF4-FFF2-40B4-BE49-F238E27FC236}">
                  <a16:creationId xmlns:a16="http://schemas.microsoft.com/office/drawing/2014/main" id="{0623C2C6-69DD-7314-EAE4-7AB50F51D4F1}"/>
                </a:ext>
              </a:extLst>
            </p:cNvPr>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a:extLst>
                <a:ext uri="{FF2B5EF4-FFF2-40B4-BE49-F238E27FC236}">
                  <a16:creationId xmlns:a16="http://schemas.microsoft.com/office/drawing/2014/main" id="{ACF0C7B8-69F2-EA8D-D452-28B251F1D55B}"/>
                </a:ext>
              </a:extLst>
            </p:cNvPr>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a:extLst>
                <a:ext uri="{FF2B5EF4-FFF2-40B4-BE49-F238E27FC236}">
                  <a16:creationId xmlns:a16="http://schemas.microsoft.com/office/drawing/2014/main" id="{1510E28D-C855-4A90-2F43-E8C313814AB1}"/>
                </a:ext>
              </a:extLst>
            </p:cNvPr>
            <p:cNvPicPr>
              <a:picLocks noChangeAspect="1"/>
            </p:cNvPicPr>
            <p:nvPr/>
          </p:nvPicPr>
          <p:blipFill>
            <a:blip r:embed="rId11"/>
            <a:srcRect l="51694" r="1"/>
            <a:stretch>
              <a:fillRect/>
            </a:stretch>
          </p:blipFill>
          <p:spPr>
            <a:xfrm>
              <a:off x="5316" y="-418"/>
              <a:ext cx="1489" cy="1713"/>
            </a:xfrm>
            <a:prstGeom prst="rect">
              <a:avLst/>
            </a:prstGeom>
          </p:spPr>
        </p:pic>
      </p:grpSp>
      <p:pic>
        <p:nvPicPr>
          <p:cNvPr id="4" name="图片 2">
            <a:extLst>
              <a:ext uri="{FF2B5EF4-FFF2-40B4-BE49-F238E27FC236}">
                <a16:creationId xmlns:a16="http://schemas.microsoft.com/office/drawing/2014/main" id="{FAC9908B-059C-1FE3-0106-B9FE71E19B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a:extLst>
              <a:ext uri="{FF2B5EF4-FFF2-40B4-BE49-F238E27FC236}">
                <a16:creationId xmlns:a16="http://schemas.microsoft.com/office/drawing/2014/main" id="{B7393501-0307-B5E3-6C95-35DC0C21530A}"/>
              </a:ext>
            </a:extLst>
          </p:cNvPr>
          <p:cNvGrpSpPr/>
          <p:nvPr/>
        </p:nvGrpSpPr>
        <p:grpSpPr>
          <a:xfrm>
            <a:off x="2307428" y="1668928"/>
            <a:ext cx="8662258" cy="3239319"/>
            <a:chOff x="7118" y="5282"/>
            <a:chExt cx="11878" cy="4191"/>
          </a:xfrm>
        </p:grpSpPr>
        <p:sp>
          <p:nvSpPr>
            <p:cNvPr id="12" name="Rounded Rectangle 11">
              <a:extLst>
                <a:ext uri="{FF2B5EF4-FFF2-40B4-BE49-F238E27FC236}">
                  <a16:creationId xmlns:a16="http://schemas.microsoft.com/office/drawing/2014/main" id="{9BA5D3A9-748C-5F64-34DB-DFCF4DAF894E}"/>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a:extLst>
                <a:ext uri="{FF2B5EF4-FFF2-40B4-BE49-F238E27FC236}">
                  <a16:creationId xmlns:a16="http://schemas.microsoft.com/office/drawing/2014/main" id="{4E142D23-32F0-1F87-A0F0-3EE094C84CB2}"/>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4D192AB1-436E-25F9-2E3A-6F7F2882A021}"/>
                </a:ext>
              </a:extLst>
            </p:cNvPr>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a:extLst>
              <a:ext uri="{FF2B5EF4-FFF2-40B4-BE49-F238E27FC236}">
                <a16:creationId xmlns:a16="http://schemas.microsoft.com/office/drawing/2014/main" id="{14D75150-ED07-7F76-28D7-57EF832D1771}"/>
              </a:ext>
            </a:extLst>
          </p:cNvPr>
          <p:cNvPicPr>
            <a:picLocks noGrp="1" noChangeAspect="1"/>
          </p:cNvPicPr>
          <p:nvPr>
            <p:ph idx="1"/>
          </p:nvPr>
        </p:nvPicPr>
        <p:blipFill>
          <a:blip r:embed="rId14"/>
          <a:stretch>
            <a:fillRect/>
          </a:stretch>
        </p:blipFill>
        <p:spPr>
          <a:xfrm>
            <a:off x="318792" y="3752273"/>
            <a:ext cx="1791764" cy="2325975"/>
          </a:xfrm>
          <a:prstGeom prst="rect">
            <a:avLst/>
          </a:prstGeom>
        </p:spPr>
      </p:pic>
      <p:pic>
        <p:nvPicPr>
          <p:cNvPr id="2" name="Picture 1">
            <a:extLst>
              <a:ext uri="{FF2B5EF4-FFF2-40B4-BE49-F238E27FC236}">
                <a16:creationId xmlns:a16="http://schemas.microsoft.com/office/drawing/2014/main" id="{CE723BD7-3635-5CA2-8525-620D4A4BA8E4}"/>
              </a:ext>
            </a:extLst>
          </p:cNvPr>
          <p:cNvPicPr>
            <a:picLocks noChangeAspect="1"/>
          </p:cNvPicPr>
          <p:nvPr/>
        </p:nvPicPr>
        <p:blipFill>
          <a:blip r:embed="rId15"/>
          <a:srcRect l="11423" r="11200"/>
          <a:stretch/>
        </p:blipFill>
        <p:spPr>
          <a:xfrm>
            <a:off x="697527" y="626096"/>
            <a:ext cx="4315433" cy="542637"/>
          </a:xfrm>
          <a:prstGeom prst="rect">
            <a:avLst/>
          </a:prstGeom>
        </p:spPr>
      </p:pic>
    </p:spTree>
    <p:extLst>
      <p:ext uri="{BB962C8B-B14F-4D97-AF65-F5344CB8AC3E}">
        <p14:creationId xmlns:p14="http://schemas.microsoft.com/office/powerpoint/2010/main" val="190603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7801A7A-F15B-5001-62CA-2F815DD0AEF6}"/>
              </a:ext>
            </a:extLst>
          </p:cNvPr>
          <p:cNvGrpSpPr/>
          <p:nvPr/>
        </p:nvGrpSpPr>
        <p:grpSpPr>
          <a:xfrm>
            <a:off x="95520" y="89801"/>
            <a:ext cx="3737178" cy="1174796"/>
            <a:chOff x="170" y="-418"/>
            <a:chExt cx="6635" cy="1718"/>
          </a:xfrm>
        </p:grpSpPr>
        <p:pic>
          <p:nvPicPr>
            <p:cNvPr id="7" name="图片 9">
              <a:extLst>
                <a:ext uri="{FF2B5EF4-FFF2-40B4-BE49-F238E27FC236}">
                  <a16:creationId xmlns:a16="http://schemas.microsoft.com/office/drawing/2014/main" id="{56303155-1508-8EF0-A5F6-6E2500A703C6}"/>
                </a:ext>
              </a:extLst>
            </p:cNvPr>
            <p:cNvPicPr>
              <a:picLocks noChangeAspect="1"/>
            </p:cNvPicPr>
            <p:nvPr/>
          </p:nvPicPr>
          <p:blipFill>
            <a:blip r:embed="rId2"/>
            <a:srcRect r="59849"/>
            <a:stretch>
              <a:fillRect/>
            </a:stretch>
          </p:blipFill>
          <p:spPr>
            <a:xfrm>
              <a:off x="170" y="184"/>
              <a:ext cx="688" cy="1111"/>
            </a:xfrm>
            <a:prstGeom prst="rect">
              <a:avLst/>
            </a:prstGeom>
          </p:spPr>
        </p:pic>
        <p:pic>
          <p:nvPicPr>
            <p:cNvPr id="9" name="图片 9">
              <a:extLst>
                <a:ext uri="{FF2B5EF4-FFF2-40B4-BE49-F238E27FC236}">
                  <a16:creationId xmlns:a16="http://schemas.microsoft.com/office/drawing/2014/main" id="{D8664735-94AE-7F11-8E4A-7B400CD52087}"/>
                </a:ext>
              </a:extLst>
            </p:cNvPr>
            <p:cNvPicPr>
              <a:picLocks noChangeAspect="1"/>
            </p:cNvPicPr>
            <p:nvPr/>
          </p:nvPicPr>
          <p:blipFill>
            <a:blip r:embed="rId2"/>
            <a:srcRect l="40340" r="1"/>
            <a:stretch>
              <a:fillRect/>
            </a:stretch>
          </p:blipFill>
          <p:spPr>
            <a:xfrm>
              <a:off x="858" y="-418"/>
              <a:ext cx="1839" cy="1713"/>
            </a:xfrm>
            <a:prstGeom prst="rect">
              <a:avLst/>
            </a:prstGeom>
          </p:spPr>
        </p:pic>
        <p:pic>
          <p:nvPicPr>
            <p:cNvPr id="10" name="图片 9">
              <a:extLst>
                <a:ext uri="{FF2B5EF4-FFF2-40B4-BE49-F238E27FC236}">
                  <a16:creationId xmlns:a16="http://schemas.microsoft.com/office/drawing/2014/main" id="{4FE2AFB5-8C7D-287C-91D9-15E9FB79F496}"/>
                </a:ext>
              </a:extLst>
            </p:cNvPr>
            <p:cNvPicPr>
              <a:picLocks noChangeAspect="1"/>
            </p:cNvPicPr>
            <p:nvPr/>
          </p:nvPicPr>
          <p:blipFill>
            <a:blip r:embed="rId2"/>
            <a:srcRect l="51694" r="1"/>
            <a:stretch>
              <a:fillRect/>
            </a:stretch>
          </p:blipFill>
          <p:spPr>
            <a:xfrm>
              <a:off x="2458" y="-418"/>
              <a:ext cx="1489" cy="1713"/>
            </a:xfrm>
            <a:prstGeom prst="rect">
              <a:avLst/>
            </a:prstGeom>
          </p:spPr>
        </p:pic>
        <p:pic>
          <p:nvPicPr>
            <p:cNvPr id="11" name="图片 9">
              <a:extLst>
                <a:ext uri="{FF2B5EF4-FFF2-40B4-BE49-F238E27FC236}">
                  <a16:creationId xmlns:a16="http://schemas.microsoft.com/office/drawing/2014/main" id="{68535F44-789B-6951-FC0C-5304920B9E6B}"/>
                </a:ext>
              </a:extLst>
            </p:cNvPr>
            <p:cNvPicPr>
              <a:picLocks noChangeAspect="1"/>
            </p:cNvPicPr>
            <p:nvPr/>
          </p:nvPicPr>
          <p:blipFill>
            <a:blip r:embed="rId2"/>
            <a:srcRect l="51694" r="1"/>
            <a:stretch>
              <a:fillRect/>
            </a:stretch>
          </p:blipFill>
          <p:spPr>
            <a:xfrm>
              <a:off x="3641" y="-418"/>
              <a:ext cx="1489" cy="1713"/>
            </a:xfrm>
            <a:prstGeom prst="rect">
              <a:avLst/>
            </a:prstGeom>
          </p:spPr>
        </p:pic>
        <p:pic>
          <p:nvPicPr>
            <p:cNvPr id="14" name="图片 9">
              <a:extLst>
                <a:ext uri="{FF2B5EF4-FFF2-40B4-BE49-F238E27FC236}">
                  <a16:creationId xmlns:a16="http://schemas.microsoft.com/office/drawing/2014/main" id="{1C4C2935-0691-3A85-1A75-23FD52E3A4E5}"/>
                </a:ext>
              </a:extLst>
            </p:cNvPr>
            <p:cNvPicPr>
              <a:picLocks noChangeAspect="1"/>
            </p:cNvPicPr>
            <p:nvPr/>
          </p:nvPicPr>
          <p:blipFill>
            <a:blip r:embed="rId2"/>
            <a:srcRect l="51694" r="1"/>
            <a:stretch>
              <a:fillRect/>
            </a:stretch>
          </p:blipFill>
          <p:spPr>
            <a:xfrm>
              <a:off x="4759" y="-413"/>
              <a:ext cx="1489" cy="1713"/>
            </a:xfrm>
            <a:prstGeom prst="rect">
              <a:avLst/>
            </a:prstGeom>
          </p:spPr>
        </p:pic>
        <p:pic>
          <p:nvPicPr>
            <p:cNvPr id="15" name="图片 9">
              <a:extLst>
                <a:ext uri="{FF2B5EF4-FFF2-40B4-BE49-F238E27FC236}">
                  <a16:creationId xmlns:a16="http://schemas.microsoft.com/office/drawing/2014/main" id="{2AF45EB3-FE43-8150-67C4-36B3D7F01F47}"/>
                </a:ext>
              </a:extLst>
            </p:cNvPr>
            <p:cNvPicPr>
              <a:picLocks noChangeAspect="1"/>
            </p:cNvPicPr>
            <p:nvPr/>
          </p:nvPicPr>
          <p:blipFill>
            <a:blip r:embed="rId2"/>
            <a:srcRect l="51694" r="1"/>
            <a:stretch>
              <a:fillRect/>
            </a:stretch>
          </p:blipFill>
          <p:spPr>
            <a:xfrm>
              <a:off x="5316" y="-418"/>
              <a:ext cx="1489" cy="1713"/>
            </a:xfrm>
            <a:prstGeom prst="rect">
              <a:avLst/>
            </a:prstGeom>
          </p:spPr>
        </p:pic>
      </p:grpSp>
      <p:pic>
        <p:nvPicPr>
          <p:cNvPr id="12" name="Picture 11">
            <a:extLst>
              <a:ext uri="{FF2B5EF4-FFF2-40B4-BE49-F238E27FC236}">
                <a16:creationId xmlns:a16="http://schemas.microsoft.com/office/drawing/2014/main" id="{9B3DBD16-21BB-7FDF-2E76-58EEF91D9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44" y="3429000"/>
            <a:ext cx="3554381" cy="3554381"/>
          </a:xfrm>
          <a:prstGeom prst="rect">
            <a:avLst/>
          </a:prstGeom>
        </p:spPr>
      </p:pic>
      <p:sp>
        <p:nvSpPr>
          <p:cNvPr id="2" name="TextBox 1">
            <a:extLst>
              <a:ext uri="{FF2B5EF4-FFF2-40B4-BE49-F238E27FC236}">
                <a16:creationId xmlns:a16="http://schemas.microsoft.com/office/drawing/2014/main" id="{E8DC4FEC-FE8C-5E7C-4594-273E57A9AD56}"/>
              </a:ext>
            </a:extLst>
          </p:cNvPr>
          <p:cNvSpPr txBox="1"/>
          <p:nvPr/>
        </p:nvSpPr>
        <p:spPr>
          <a:xfrm>
            <a:off x="982457" y="562510"/>
            <a:ext cx="2332234" cy="523220"/>
          </a:xfrm>
          <a:prstGeom prst="rect">
            <a:avLst/>
          </a:prstGeom>
          <a:noFill/>
        </p:spPr>
        <p:txBody>
          <a:bodyPr wrap="square" rtlCol="0">
            <a:spAutoFit/>
          </a:bodyPr>
          <a:lstStyle/>
          <a:p>
            <a:pPr algn="ct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toàn</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3029544-ED10-1489-8F70-109D5523E3DB}"/>
              </a:ext>
            </a:extLst>
          </p:cNvPr>
          <p:cNvGrpSpPr/>
          <p:nvPr/>
        </p:nvGrpSpPr>
        <p:grpSpPr>
          <a:xfrm>
            <a:off x="4852223" y="146406"/>
            <a:ext cx="5867572" cy="6565188"/>
            <a:chOff x="5898934" y="146406"/>
            <a:chExt cx="5867572" cy="6565188"/>
          </a:xfrm>
        </p:grpSpPr>
        <p:pic>
          <p:nvPicPr>
            <p:cNvPr id="4" name="Picture 3">
              <a:extLst>
                <a:ext uri="{FF2B5EF4-FFF2-40B4-BE49-F238E27FC236}">
                  <a16:creationId xmlns:a16="http://schemas.microsoft.com/office/drawing/2014/main" id="{39A86419-C870-57B1-E6C2-B265684AD8FE}"/>
                </a:ext>
              </a:extLst>
            </p:cNvPr>
            <p:cNvPicPr>
              <a:picLocks noChangeAspect="1"/>
            </p:cNvPicPr>
            <p:nvPr/>
          </p:nvPicPr>
          <p:blipFill rotWithShape="1">
            <a:blip r:embed="rId4"/>
            <a:srcRect t="12865"/>
            <a:stretch/>
          </p:blipFill>
          <p:spPr>
            <a:xfrm>
              <a:off x="5898934" y="562510"/>
              <a:ext cx="5842317" cy="3087890"/>
            </a:xfrm>
            <a:prstGeom prst="rect">
              <a:avLst/>
            </a:prstGeom>
          </p:spPr>
        </p:pic>
        <p:pic>
          <p:nvPicPr>
            <p:cNvPr id="6" name="Picture 5">
              <a:extLst>
                <a:ext uri="{FF2B5EF4-FFF2-40B4-BE49-F238E27FC236}">
                  <a16:creationId xmlns:a16="http://schemas.microsoft.com/office/drawing/2014/main" id="{5CB2C1CF-AC43-4942-C420-16F5154D239F}"/>
                </a:ext>
              </a:extLst>
            </p:cNvPr>
            <p:cNvPicPr>
              <a:picLocks noChangeAspect="1"/>
            </p:cNvPicPr>
            <p:nvPr/>
          </p:nvPicPr>
          <p:blipFill>
            <a:blip r:embed="rId5"/>
            <a:stretch>
              <a:fillRect/>
            </a:stretch>
          </p:blipFill>
          <p:spPr>
            <a:xfrm>
              <a:off x="5898934" y="3637052"/>
              <a:ext cx="5867572" cy="3074542"/>
            </a:xfrm>
            <a:prstGeom prst="rect">
              <a:avLst/>
            </a:prstGeom>
          </p:spPr>
        </p:pic>
        <p:sp>
          <p:nvSpPr>
            <p:cNvPr id="8" name="TextBox 7">
              <a:extLst>
                <a:ext uri="{FF2B5EF4-FFF2-40B4-BE49-F238E27FC236}">
                  <a16:creationId xmlns:a16="http://schemas.microsoft.com/office/drawing/2014/main" id="{645EDA6F-BB86-BC26-DF12-0A68F1FA4AE8}"/>
                </a:ext>
              </a:extLst>
            </p:cNvPr>
            <p:cNvSpPr txBox="1"/>
            <p:nvPr/>
          </p:nvSpPr>
          <p:spPr>
            <a:xfrm>
              <a:off x="7417942" y="146406"/>
              <a:ext cx="3020602" cy="400110"/>
            </a:xfrm>
            <a:prstGeom prst="rect">
              <a:avLst/>
            </a:prstGeom>
            <a:noFill/>
          </p:spPr>
          <p:txBody>
            <a:bodyPr wrap="square" rtlCol="0">
              <a:spAutoFit/>
            </a:bodyPr>
            <a:lstStyle/>
            <a:p>
              <a:pPr algn="ctr"/>
              <a:r>
                <a:rPr lang="en-US" sz="2000" b="1" dirty="0">
                  <a:solidFill>
                    <a:srgbClr val="FF0000"/>
                  </a:solidFill>
                  <a:latin typeface="Arial" panose="020B0604020202020204" pitchFamily="34" charset="0"/>
                  <a:cs typeface="Arial" panose="020B0604020202020204" pitchFamily="34" charset="0"/>
                </a:rPr>
                <a:t>TAY TRÁI VÀ TAY PHẢI</a:t>
              </a:r>
            </a:p>
          </p:txBody>
        </p:sp>
      </p:grpSp>
    </p:spTree>
    <p:extLst>
      <p:ext uri="{BB962C8B-B14F-4D97-AF65-F5344CB8AC3E}">
        <p14:creationId xmlns:p14="http://schemas.microsoft.com/office/powerpoint/2010/main" val="29039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9812" r="48577" b="32019"/>
          <a:stretch/>
        </p:blipFill>
        <p:spPr>
          <a:xfrm>
            <a:off x="3236140" y="-99152"/>
            <a:ext cx="6990686" cy="51199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0761"/>
            <a:ext cx="5052894" cy="505289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6"/>
          <a:stretch>
            <a:fillRect/>
          </a:stretch>
        </p:blipFill>
        <p:spPr>
          <a:xfrm>
            <a:off x="3684478" y="1790052"/>
            <a:ext cx="6094010" cy="1889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3" y="1376755"/>
            <a:ext cx="81465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Tay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phải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trách</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tay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trái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chuyện</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gì</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a:t>
            </a:r>
          </a:p>
        </p:txBody>
      </p:sp>
      <p:sp>
        <p:nvSpPr>
          <p:cNvPr id="49" name="椭圆 5"/>
          <p:cNvSpPr>
            <a:spLocks noChangeArrowheads="1"/>
          </p:cNvSpPr>
          <p:nvPr/>
        </p:nvSpPr>
        <p:spPr bwMode="auto">
          <a:xfrm>
            <a:off x="551288" y="1358340"/>
            <a:ext cx="627921"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Rounded" panose="020B0500000000000000" pitchFamily="34" charset="0"/>
                <a:cs typeface="Arial" panose="020B0604020202020204"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932429" y="2321256"/>
            <a:ext cx="10596381" cy="337342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2800" b="1" dirty="0">
                <a:solidFill>
                  <a:prstClr val="black"/>
                </a:solidFill>
                <a:latin typeface="Arial" panose="020B0604020202020204" pitchFamily="34" charset="0"/>
                <a:ea typeface="Arial-Rounded" panose="020B0500000000000000" pitchFamily="34" charset="0"/>
                <a:cs typeface="Arial" panose="020B0604020202020204" pitchFamily="34" charset="0"/>
              </a:rPr>
              <a:t>Tay phải trách tay trái vì chuyện: </a:t>
            </a:r>
          </a:p>
          <a:p>
            <a:pPr lvl="0" algn="just">
              <a:lnSpc>
                <a:spcPct val="110000"/>
              </a:lnSpc>
            </a:pPr>
            <a:r>
              <a:rPr lang="vi-VN" sz="2800" dirty="0">
                <a:solidFill>
                  <a:prstClr val="black"/>
                </a:solidFill>
                <a:latin typeface="Arial" panose="020B0604020202020204" pitchFamily="34" charset="0"/>
                <a:ea typeface="Arial-Rounded" panose="020B0500000000000000" pitchFamily="34" charset="0"/>
                <a:cs typeface="Arial" panose="020B0604020202020204" pitchFamily="34" charset="0"/>
              </a:rPr>
              <a:t>* Nó luôn phải làm làm việc nặng nhọc. </a:t>
            </a:r>
          </a:p>
          <a:p>
            <a:pPr lvl="0" algn="just">
              <a:lnSpc>
                <a:spcPct val="110000"/>
              </a:lnSpc>
            </a:pPr>
            <a:r>
              <a:rPr lang="vi-VN" sz="2800" dirty="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latin typeface="Arial" panose="020B0604020202020204" pitchFamily="34" charset="0"/>
                <a:ea typeface="Arial-Rounded" panose="020B0500000000000000" pitchFamily="34" charset="0"/>
                <a:cs typeface="Arial" panose="020B0604020202020204" pitchFamily="34" charset="0"/>
              </a:rPr>
              <a:t>Vì chuyện tay trái sung sướng ch</a:t>
            </a:r>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ẳ</a:t>
            </a:r>
            <a:r>
              <a:rPr lang="vi-VN" sz="2800" dirty="0" err="1">
                <a:solidFill>
                  <a:prstClr val="black"/>
                </a:solidFill>
                <a:latin typeface="Arial" panose="020B0604020202020204" pitchFamily="34" charset="0"/>
                <a:ea typeface="Arial-Rounded" panose="020B0500000000000000" pitchFamily="34" charset="0"/>
                <a:cs typeface="Arial" panose="020B0604020202020204" pitchFamily="34" charset="0"/>
              </a:rPr>
              <a:t>ng</a:t>
            </a:r>
            <a:r>
              <a:rPr lang="vi-VN" sz="2800" dirty="0">
                <a:solidFill>
                  <a:prstClr val="black"/>
                </a:solidFill>
                <a:latin typeface="Arial" panose="020B0604020202020204" pitchFamily="34" charset="0"/>
                <a:ea typeface="Arial-Rounded" panose="020B0500000000000000" pitchFamily="34" charset="0"/>
                <a:cs typeface="Arial" panose="020B0604020202020204" pitchFamily="34" charset="0"/>
              </a:rPr>
              <a:t> phải làm việc nặng nhọc.</a:t>
            </a:r>
          </a:p>
          <a:p>
            <a:pPr lvl="0" algn="just">
              <a:lnSpc>
                <a:spcPct val="110000"/>
              </a:lnSpc>
            </a:pPr>
            <a:r>
              <a:rPr lang="vi-VN" sz="2800" dirty="0">
                <a:solidFill>
                  <a:prstClr val="black"/>
                </a:solidFill>
                <a:latin typeface="Arial" panose="020B0604020202020204" pitchFamily="34" charset="0"/>
                <a:ea typeface="Arial-Rounded" panose="020B0500000000000000" pitchFamily="34" charset="0"/>
                <a:cs typeface="Arial" panose="020B0604020202020204" pitchFamily="34" charset="0"/>
              </a:rPr>
              <a:t>* Vì chuyện việc gì nó cũng phải làm: từ xúc cơm, cầm bút rồi quét nhà....</a:t>
            </a:r>
          </a:p>
          <a:p>
            <a:pPr lvl="0" algn="just">
              <a:lnSpc>
                <a:spcPct val="110000"/>
              </a:lnSpc>
            </a:pPr>
            <a:r>
              <a:rPr lang="vi-VN" sz="2800" dirty="0">
                <a:solidFill>
                  <a:prstClr val="black"/>
                </a:solidFill>
                <a:latin typeface="Arial" panose="020B0604020202020204" pitchFamily="34" charset="0"/>
                <a:ea typeface="Arial-Rounded" panose="020B0500000000000000" pitchFamily="34" charset="0"/>
                <a:cs typeface="Arial" panose="020B0604020202020204" pitchFamily="34" charset="0"/>
              </a:rPr>
              <a:t>* Vì tay trái ch</a:t>
            </a:r>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ẳ</a:t>
            </a:r>
            <a:r>
              <a:rPr lang="vi-VN" sz="2800" dirty="0" err="1">
                <a:solidFill>
                  <a:prstClr val="black"/>
                </a:solidFill>
                <a:latin typeface="Arial" panose="020B0604020202020204" pitchFamily="34" charset="0"/>
                <a:ea typeface="Arial-Rounded" panose="020B0500000000000000" pitchFamily="34" charset="0"/>
                <a:cs typeface="Arial" panose="020B0604020202020204" pitchFamily="34" charset="0"/>
              </a:rPr>
              <a:t>ng</a:t>
            </a:r>
            <a:r>
              <a:rPr lang="vi-VN" sz="2800" dirty="0">
                <a:solidFill>
                  <a:prstClr val="black"/>
                </a:solidFill>
                <a:latin typeface="Arial" panose="020B0604020202020204" pitchFamily="34" charset="0"/>
                <a:ea typeface="Arial-Rounded" panose="020B0500000000000000" pitchFamily="34" charset="0"/>
                <a:cs typeface="Arial" panose="020B0604020202020204" pitchFamily="34" charset="0"/>
              </a:rPr>
              <a:t> phải làm gì, trong khi nó phải làm hết mọi việc,...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082448" y="1029595"/>
            <a:ext cx="98389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Không</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có</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tay</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trái</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giúp</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đỡ</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tay</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phải</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gặp</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những</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khó</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khăn</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gì</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a:t>
            </a:r>
          </a:p>
        </p:txBody>
      </p:sp>
      <p:sp>
        <p:nvSpPr>
          <p:cNvPr id="50" name="椭圆 5"/>
          <p:cNvSpPr>
            <a:spLocks noChangeArrowheads="1"/>
          </p:cNvSpPr>
          <p:nvPr/>
        </p:nvSpPr>
        <p:spPr bwMode="auto">
          <a:xfrm>
            <a:off x="381000" y="101647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455006" y="71102"/>
            <a:ext cx="3832282" cy="924363"/>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716915" y="4020115"/>
            <a:ext cx="10556374" cy="2246769"/>
          </a:xfrm>
          <a:prstGeom prst="rect">
            <a:avLst/>
          </a:prstGeom>
          <a:noFill/>
        </p:spPr>
        <p:txBody>
          <a:bodyPr wrap="square" rtlCol="0">
            <a:spAutoFit/>
          </a:bodyPr>
          <a:lstStyle/>
          <a:p>
            <a:pPr marL="457200" indent="-457200">
              <a:buFont typeface="Wingdings" panose="05000000000000000000" pitchFamily="2" charset="2"/>
              <a:buChar char="q"/>
            </a:pPr>
            <a:r>
              <a:rPr lang="en-US" sz="2800" dirty="0">
                <a:latin typeface="Arial" panose="020B0604020202020204" pitchFamily="34" charset="0"/>
                <a:ea typeface="Arial-Rounded" panose="020B0500000000000000" pitchFamily="34" charset="0"/>
                <a:cs typeface="Arial" panose="020B0604020202020204" pitchFamily="34" charset="0"/>
              </a:rPr>
              <a:t>K</a:t>
            </a:r>
            <a:r>
              <a:rPr lang="vi-VN" sz="2800" dirty="0">
                <a:latin typeface="Arial" panose="020B0604020202020204" pitchFamily="34" charset="0"/>
                <a:ea typeface="Arial-Rounded" panose="020B0500000000000000" pitchFamily="34" charset="0"/>
                <a:cs typeface="Arial" panose="020B0604020202020204" pitchFamily="34" charset="0"/>
              </a:rPr>
              <a:t>hi đánh răn</a:t>
            </a:r>
            <a:r>
              <a:rPr lang="en-US" sz="2800" dirty="0">
                <a:latin typeface="Arial" panose="020B0604020202020204" pitchFamily="34" charset="0"/>
                <a:ea typeface="Arial-Rounded" panose="020B0500000000000000" pitchFamily="34" charset="0"/>
                <a:cs typeface="Arial" panose="020B0604020202020204" pitchFamily="34" charset="0"/>
              </a:rPr>
              <a:t>g</a:t>
            </a:r>
            <a:r>
              <a:rPr lang="vi-VN" sz="2800" dirty="0">
                <a:latin typeface="Arial" panose="020B0604020202020204" pitchFamily="34" charset="0"/>
                <a:ea typeface="Arial-Rounded" panose="020B0500000000000000" pitchFamily="34" charset="0"/>
                <a:cs typeface="Arial" panose="020B0604020202020204" pitchFamily="34" charset="0"/>
              </a:rPr>
              <a:t>: không cầm được cốc nước.</a:t>
            </a:r>
          </a:p>
          <a:p>
            <a:pPr marL="457200" indent="-457200">
              <a:buFont typeface="Wingdings" panose="05000000000000000000" pitchFamily="2" charset="2"/>
              <a:buChar char="q"/>
            </a:pPr>
            <a:r>
              <a:rPr lang="en-US" sz="2800" dirty="0">
                <a:latin typeface="Arial" panose="020B0604020202020204" pitchFamily="34" charset="0"/>
                <a:ea typeface="Arial-Rounded" panose="020B0500000000000000" pitchFamily="34" charset="0"/>
                <a:cs typeface="Arial" panose="020B0604020202020204" pitchFamily="34" charset="0"/>
              </a:rPr>
              <a:t>Khi </a:t>
            </a:r>
            <a:r>
              <a:rPr lang="vi-VN" sz="2800" dirty="0">
                <a:latin typeface="Arial" panose="020B0604020202020204" pitchFamily="34" charset="0"/>
                <a:ea typeface="Arial-Rounded" panose="020B0500000000000000" pitchFamily="34" charset="0"/>
                <a:cs typeface="Arial" panose="020B0604020202020204" pitchFamily="34" charset="0"/>
              </a:rPr>
              <a:t>cài khuy áo: </a:t>
            </a:r>
            <a:r>
              <a:rPr lang="en-US" sz="2800" dirty="0">
                <a:latin typeface="Arial" panose="020B0604020202020204" pitchFamily="34" charset="0"/>
                <a:ea typeface="Arial-Rounded" panose="020B0500000000000000" pitchFamily="34" charset="0"/>
                <a:cs typeface="Arial" panose="020B0604020202020204" pitchFamily="34" charset="0"/>
              </a:rPr>
              <a:t>k</a:t>
            </a:r>
            <a:r>
              <a:rPr lang="vi-VN" sz="2800" dirty="0">
                <a:latin typeface="Arial" panose="020B0604020202020204" pitchFamily="34" charset="0"/>
                <a:ea typeface="Arial-Rounded" panose="020B0500000000000000" pitchFamily="34" charset="0"/>
                <a:cs typeface="Arial" panose="020B0604020202020204" pitchFamily="34" charset="0"/>
              </a:rPr>
              <a:t>hông thể cài.</a:t>
            </a:r>
          </a:p>
          <a:p>
            <a:pPr marL="457200" indent="-457200">
              <a:buFont typeface="Wingdings" panose="05000000000000000000" pitchFamily="2" charset="2"/>
              <a:buChar char="q"/>
            </a:pPr>
            <a:r>
              <a:rPr lang="en-US" sz="2800" dirty="0">
                <a:latin typeface="Arial" panose="020B0604020202020204" pitchFamily="34" charset="0"/>
                <a:ea typeface="Arial-Rounded" panose="020B0500000000000000" pitchFamily="34" charset="0"/>
                <a:cs typeface="Arial" panose="020B0604020202020204" pitchFamily="34" charset="0"/>
              </a:rPr>
              <a:t>Khi </a:t>
            </a:r>
            <a:r>
              <a:rPr lang="vi-VN" sz="2800" dirty="0">
                <a:latin typeface="Arial" panose="020B0604020202020204" pitchFamily="34" charset="0"/>
                <a:ea typeface="Arial-Rounded" panose="020B0500000000000000" pitchFamily="34" charset="0"/>
                <a:cs typeface="Arial" panose="020B0604020202020204" pitchFamily="34" charset="0"/>
              </a:rPr>
              <a:t>vẽ tranh: không có tay giữ giấy.</a:t>
            </a:r>
          </a:p>
          <a:p>
            <a:pPr marL="457200" indent="-457200">
              <a:buFont typeface="Wingdings" panose="05000000000000000000" pitchFamily="2" charset="2"/>
              <a:buChar char="q"/>
            </a:pPr>
            <a:r>
              <a:rPr lang="en-US" sz="2800" dirty="0">
                <a:latin typeface="Arial" panose="020B0604020202020204" pitchFamily="34" charset="0"/>
                <a:ea typeface="Arial-Rounded" panose="020B0500000000000000" pitchFamily="34" charset="0"/>
                <a:cs typeface="Arial" panose="020B0604020202020204" pitchFamily="34" charset="0"/>
              </a:rPr>
              <a:t>C</a:t>
            </a:r>
            <a:r>
              <a:rPr lang="vi-VN" sz="2800" dirty="0">
                <a:latin typeface="Arial" panose="020B0604020202020204" pitchFamily="34" charset="0"/>
                <a:ea typeface="Arial-Rounded" panose="020B0500000000000000" pitchFamily="34" charset="0"/>
                <a:cs typeface="Arial" panose="020B0604020202020204" pitchFamily="34" charset="0"/>
              </a:rPr>
              <a:t>hỉ d</a:t>
            </a:r>
            <a:r>
              <a:rPr lang="en-US" sz="2800" dirty="0">
                <a:latin typeface="Arial" panose="020B0604020202020204" pitchFamily="34" charset="0"/>
                <a:ea typeface="Arial-Rounded" panose="020B0500000000000000" pitchFamily="34" charset="0"/>
                <a:cs typeface="Arial" panose="020B0604020202020204" pitchFamily="34" charset="0"/>
              </a:rPr>
              <a:t>ù</a:t>
            </a:r>
            <a:r>
              <a:rPr lang="vi-VN" sz="2800" dirty="0">
                <a:latin typeface="Arial" panose="020B0604020202020204" pitchFamily="34" charset="0"/>
                <a:ea typeface="Arial-Rounded" panose="020B0500000000000000" pitchFamily="34" charset="0"/>
                <a:cs typeface="Arial" panose="020B0604020202020204" pitchFamily="34" charset="0"/>
              </a:rPr>
              <a:t>ng tay phải, những công việc hết sức bình thư</a:t>
            </a:r>
            <a:r>
              <a:rPr lang="en-US" sz="2800" dirty="0">
                <a:latin typeface="Arial" panose="020B0604020202020204" pitchFamily="34" charset="0"/>
                <a:ea typeface="Arial-Rounded" panose="020B0500000000000000" pitchFamily="34" charset="0"/>
                <a:cs typeface="Arial" panose="020B0604020202020204" pitchFamily="34" charset="0"/>
              </a:rPr>
              <a:t>ờ</a:t>
            </a:r>
            <a:r>
              <a:rPr lang="vi-VN" sz="2800" dirty="0" err="1">
                <a:latin typeface="Arial" panose="020B0604020202020204" pitchFamily="34" charset="0"/>
                <a:ea typeface="Arial-Rounded" panose="020B0500000000000000" pitchFamily="34" charset="0"/>
                <a:cs typeface="Arial" panose="020B0604020202020204" pitchFamily="34" charset="0"/>
              </a:rPr>
              <a:t>ng</a:t>
            </a:r>
            <a:r>
              <a:rPr lang="vi-VN" sz="2800" dirty="0">
                <a:latin typeface="Arial" panose="020B0604020202020204" pitchFamily="34" charset="0"/>
                <a:ea typeface="Arial-Rounded" panose="020B0500000000000000" pitchFamily="34" charset="0"/>
                <a:cs typeface="Arial" panose="020B0604020202020204" pitchFamily="34" charset="0"/>
              </a:rPr>
              <a:t> cũng tr</a:t>
            </a:r>
            <a:r>
              <a:rPr lang="en-US" sz="2800" dirty="0">
                <a:latin typeface="Arial" panose="020B0604020202020204" pitchFamily="34" charset="0"/>
                <a:ea typeface="Arial-Rounded" panose="020B0500000000000000" pitchFamily="34" charset="0"/>
                <a:cs typeface="Arial" panose="020B0604020202020204" pitchFamily="34" charset="0"/>
              </a:rPr>
              <a:t>ở</a:t>
            </a:r>
            <a:r>
              <a:rPr lang="vi-VN" sz="2800" dirty="0">
                <a:latin typeface="Arial" panose="020B0604020202020204" pitchFamily="34" charset="0"/>
                <a:ea typeface="Arial-Rounded" panose="020B0500000000000000" pitchFamily="34" charset="0"/>
                <a:cs typeface="Arial" panose="020B0604020202020204" pitchFamily="34" charset="0"/>
              </a:rPr>
              <a:t> nên khó khăn.</a:t>
            </a:r>
          </a:p>
        </p:txBody>
      </p:sp>
      <p:pic>
        <p:nvPicPr>
          <p:cNvPr id="2" name="Picture 1">
            <a:extLst>
              <a:ext uri="{FF2B5EF4-FFF2-40B4-BE49-F238E27FC236}">
                <a16:creationId xmlns:a16="http://schemas.microsoft.com/office/drawing/2014/main" id="{EDE0CEEA-BA32-64CC-A9E9-B84EF62587B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contrast="-40000"/>
                    </a14:imgEffect>
                  </a14:imgLayer>
                </a14:imgProps>
              </a:ext>
            </a:extLst>
          </a:blip>
          <a:srcRect l="12187" t="51030" b="22753"/>
          <a:stretch/>
        </p:blipFill>
        <p:spPr>
          <a:xfrm>
            <a:off x="3722344" y="1645184"/>
            <a:ext cx="5252111" cy="23557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Rounded" panose="020B0500000000000000" pitchFamily="34" charset="0"/>
                <a:cs typeface="Arial" panose="020B060402020202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Câu văn nào thể hiện suy nghĩ và hành động của tay phải khi làm việc một mình?</a:t>
            </a:r>
            <a:endPar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605403" y="2682528"/>
            <a:ext cx="8506337" cy="584775"/>
          </a:xfrm>
          <a:prstGeom prst="rect">
            <a:avLst/>
          </a:prstGeom>
          <a:noFill/>
        </p:spPr>
        <p:txBody>
          <a:bodyPr wrap="square" rtlCol="0">
            <a:spAutoFit/>
          </a:bodyPr>
          <a:lstStyle/>
          <a:p>
            <a:r>
              <a:rPr lang="nl-NL" sz="3200" i="1" dirty="0">
                <a:effectLst/>
                <a:latin typeface="Arial" panose="020B0604020202020204" pitchFamily="34" charset="0"/>
                <a:ea typeface="Arial-Rounded" panose="020B0500000000000000" pitchFamily="34" charset="0"/>
                <a:cs typeface="Arial" panose="020B0604020202020204" pitchFamily="34" charset="0"/>
              </a:rPr>
              <a:t>Tay phải hối hận lắm. Liền xin lỗi tay trái.</a:t>
            </a:r>
            <a:endParaRPr lang="en-US" sz="3200" dirty="0">
              <a:effectLst/>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222935" y="1239396"/>
            <a:ext cx="104262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Tay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phải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đã</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nhận</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ra</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điều</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gì</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khi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làm</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việc</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cùng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với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tay</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trái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a:t>
            </a:r>
          </a:p>
        </p:txBody>
      </p:sp>
      <p:sp>
        <p:nvSpPr>
          <p:cNvPr id="51" name="椭圆 5"/>
          <p:cNvSpPr>
            <a:spLocks noChangeArrowheads="1"/>
          </p:cNvSpPr>
          <p:nvPr/>
        </p:nvSpPr>
        <p:spPr bwMode="auto">
          <a:xfrm>
            <a:off x="241039" y="1229682"/>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Rounded" panose="020B0500000000000000" pitchFamily="34" charset="0"/>
                <a:cs typeface="Arial" panose="020B060402020202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633413" y="2576035"/>
            <a:ext cx="11058524" cy="3539430"/>
          </a:xfrm>
          <a:prstGeom prst="rect">
            <a:avLst/>
          </a:prstGeom>
          <a:noFill/>
        </p:spPr>
        <p:txBody>
          <a:bodyPr wrap="square">
            <a:spAutoFit/>
          </a:bodyPr>
          <a:lstStyle/>
          <a:p>
            <a:pPr lvl="0" algn="just"/>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T</a:t>
            </a:r>
            <a:r>
              <a:rPr lang="vi-VN" sz="3200" dirty="0" err="1">
                <a:solidFill>
                  <a:prstClr val="black"/>
                </a:solidFill>
                <a:latin typeface="Arial" panose="020B0604020202020204" pitchFamily="34" charset="0"/>
                <a:ea typeface="Arial-Rounded" panose="020B0500000000000000" pitchFamily="34" charset="0"/>
                <a:cs typeface="Arial" panose="020B0604020202020204" pitchFamily="34" charset="0"/>
              </a:rPr>
              <a:t>ay</a:t>
            </a:r>
            <a:r>
              <a:rPr lang="vi-VN" sz="3200" dirty="0">
                <a:solidFill>
                  <a:prstClr val="black"/>
                </a:solidFill>
                <a:latin typeface="Arial" panose="020B0604020202020204" pitchFamily="34" charset="0"/>
                <a:ea typeface="Arial-Rounded" panose="020B0500000000000000" pitchFamily="34" charset="0"/>
                <a:cs typeface="Arial" panose="020B0604020202020204" pitchFamily="34" charset="0"/>
              </a:rPr>
              <a:t> phải đã nhận ta rằng: </a:t>
            </a:r>
          </a:p>
          <a:p>
            <a:pPr marL="457200" lvl="0" indent="-457200" algn="just">
              <a:buFont typeface="Wingdings" panose="05000000000000000000" pitchFamily="2" charset="2"/>
              <a:buChar char="v"/>
            </a:pPr>
            <a:r>
              <a:rPr lang="vi-VN" sz="3200" dirty="0">
                <a:solidFill>
                  <a:prstClr val="black"/>
                </a:solidFill>
                <a:latin typeface="Arial" panose="020B0604020202020204" pitchFamily="34" charset="0"/>
                <a:ea typeface="Arial-Rounded" panose="020B0500000000000000" pitchFamily="34" charset="0"/>
                <a:cs typeface="Arial" panose="020B0604020202020204" pitchFamily="34" charset="0"/>
              </a:rPr>
              <a:t>Tay trái và tay phải đều quan trọng như nhau. Không có tay trái, một mình ta</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y</a:t>
            </a:r>
            <a:r>
              <a:rPr lang="vi-VN" sz="3200" dirty="0">
                <a:solidFill>
                  <a:prstClr val="black"/>
                </a:solidFill>
                <a:latin typeface="Arial" panose="020B0604020202020204" pitchFamily="34" charset="0"/>
                <a:ea typeface="Arial-Rounded" panose="020B0500000000000000" pitchFamily="34" charset="0"/>
                <a:cs typeface="Arial" panose="020B0604020202020204" pitchFamily="34" charset="0"/>
              </a:rPr>
              <a:t> phải không làm được nhiều việc.</a:t>
            </a:r>
          </a:p>
          <a:p>
            <a:pPr marL="457200" lvl="0" indent="-457200" algn="just">
              <a:buFont typeface="Wingdings" panose="05000000000000000000" pitchFamily="2" charset="2"/>
              <a:buChar char="v"/>
            </a:pPr>
            <a:r>
              <a:rPr lang="vi-VN" sz="3200" dirty="0">
                <a:solidFill>
                  <a:prstClr val="black"/>
                </a:solidFill>
                <a:latin typeface="Arial" panose="020B0604020202020204" pitchFamily="34" charset="0"/>
                <a:ea typeface="Arial-Rounded" panose="020B0500000000000000" pitchFamily="34" charset="0"/>
                <a:cs typeface="Arial" panose="020B0604020202020204" pitchFamily="34" charset="0"/>
              </a:rPr>
              <a:t>Nếu tay trái, tay phải cùng nhau làm việc, mọi việc mới hoàn thành nhanh chóng.</a:t>
            </a:r>
          </a:p>
          <a:p>
            <a:pPr marL="457200" lvl="0" indent="-457200" algn="just">
              <a:buFont typeface="Wingdings" panose="05000000000000000000" pitchFamily="2" charset="2"/>
              <a:buChar char="v"/>
            </a:pPr>
            <a:r>
              <a:rPr lang="vi-VN" sz="3200" dirty="0">
                <a:solidFill>
                  <a:prstClr val="black"/>
                </a:solidFill>
                <a:latin typeface="Arial" panose="020B0604020202020204" pitchFamily="34" charset="0"/>
                <a:ea typeface="Arial-Rounded" panose="020B0500000000000000" pitchFamily="34" charset="0"/>
                <a:cs typeface="Arial" panose="020B0604020202020204" pitchFamily="34" charset="0"/>
              </a:rPr>
              <a:t>Ai cũng quan trọng khi cùng làm việc chung....</a:t>
            </a:r>
          </a:p>
          <a:p>
            <a:pPr lvl="0" algn="just"/>
            <a:endParaRPr lang="vi-VN" sz="3200" dirty="0" err="1">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up)">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up)">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up)">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up)">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Rounded" panose="020B0500000000000000" pitchFamily="34" charset="0"/>
                <a:cs typeface="Arial" panose="020B0604020202020204" pitchFamily="34" charset="0"/>
                <a:sym typeface="FZHei-B01S" panose="02010601030101010101" pitchFamily="2" charset="-122"/>
              </a:rPr>
              <a:t>5</a:t>
            </a: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727710" y="2516506"/>
            <a:ext cx="10573863" cy="2955746"/>
          </a:xfrm>
          <a:prstGeom prst="rect">
            <a:avLst/>
          </a:prstGeom>
          <a:noFill/>
        </p:spPr>
        <p:txBody>
          <a:bodyPr wrap="square" rtlCol="0">
            <a:spAutoFit/>
          </a:bodyPr>
          <a:lstStyle/>
          <a:p>
            <a:pPr marL="742950" lvl="0" indent="-742950" algn="just">
              <a:lnSpc>
                <a:spcPct val="150000"/>
              </a:lnSpc>
              <a:buAutoNum type="alphaLcPeriod"/>
            </a:pP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Chúng</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ta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cần</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hợp</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tác</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với</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nhau</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trong</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mọi</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công</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việc</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a:t>
            </a:r>
          </a:p>
          <a:p>
            <a:pPr lvl="0" algn="just">
              <a:lnSpc>
                <a:spcPct val="150000"/>
              </a:lnSpc>
            </a:pP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b.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Chúng</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ta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cần</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sử</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dụng</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cả</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tay</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trái</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và</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tay</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phải</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khi</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làm</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việc</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a:t>
            </a:r>
          </a:p>
          <a:p>
            <a:pPr lvl="0" algn="just">
              <a:lnSpc>
                <a:spcPct val="150000"/>
              </a:lnSpc>
            </a:pP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Chúng</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ta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cần</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chăm</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chỉ</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làm</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 </a:t>
            </a:r>
            <a:r>
              <a:rPr lang="en-US" sz="3200" dirty="0" err="1">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việc</a:t>
            </a:r>
            <a:r>
              <a:rPr lang="en-US" sz="3200" dirty="0">
                <a:solidFill>
                  <a:sysClr val="windowText" lastClr="000000"/>
                </a:solidFill>
                <a:latin typeface="Arial" panose="020B0604020202020204" pitchFamily="34" charset="0"/>
                <a:ea typeface="Arial-Rounded" panose="020B0500000000000000" pitchFamily="34" charset="0"/>
                <a:cs typeface="Arial" panose="020B0604020202020204"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612509" y="2683487"/>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54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821950" y="1982008"/>
            <a:ext cx="8548099" cy="1873270"/>
          </a:xfrm>
          <a:prstGeom prst="rect">
            <a:avLst/>
          </a:prstGeom>
          <a:noFill/>
        </p:spPr>
        <p:txBody>
          <a:bodyPr wrap="square" rtlCol="0">
            <a:spAutoFit/>
          </a:bodyPr>
          <a:lstStyle/>
          <a:p>
            <a:pPr lvl="0" algn="just">
              <a:lnSpc>
                <a:spcPct val="110000"/>
              </a:lnSpc>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thuật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cuộc xích mích nhỏ giữa tay trái và tay phải. Nhờ đó, hai tay nhận ra được tầm quan trọng của nhau. </a:t>
            </a:r>
          </a:p>
        </p:txBody>
      </p:sp>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7" y="3939357"/>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05F37CA-4207-A79B-9030-B42E302BBD38}"/>
              </a:ext>
            </a:extLst>
          </p:cNvPr>
          <p:cNvPicPr>
            <a:picLocks noChangeAspect="1"/>
          </p:cNvPicPr>
          <p:nvPr/>
        </p:nvPicPr>
        <p:blipFill>
          <a:blip r:embed="rId4"/>
          <a:stretch>
            <a:fillRect/>
          </a:stretch>
        </p:blipFill>
        <p:spPr>
          <a:xfrm>
            <a:off x="1975560" y="970254"/>
            <a:ext cx="8174516" cy="927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3338111" y="480160"/>
            <a:ext cx="5662670"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302525" y="483374"/>
            <a:ext cx="7766892"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dirty="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4218" y="4727711"/>
            <a:ext cx="1885281" cy="1646915"/>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5670" y="1115934"/>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321912" y="1115934"/>
            <a:ext cx="1114088" cy="923176"/>
          </a:xfrm>
          <a:prstGeom prst="rect">
            <a:avLst/>
          </a:prstGeom>
        </p:spPr>
      </p:pic>
      <p:pic>
        <p:nvPicPr>
          <p:cNvPr id="3" name="图片 5">
            <a:extLst>
              <a:ext uri="{FF2B5EF4-FFF2-40B4-BE49-F238E27FC236}">
                <a16:creationId xmlns:a16="http://schemas.microsoft.com/office/drawing/2014/main" id="{A2C7B3B0-CDAB-EA55-05BA-7AE44C768A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spTree>
    <p:extLst>
      <p:ext uri="{BB962C8B-B14F-4D97-AF65-F5344CB8AC3E}">
        <p14:creationId xmlns:p14="http://schemas.microsoft.com/office/powerpoint/2010/main" val="366179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57401" y="1071545"/>
            <a:ext cx="11046168" cy="5322679"/>
          </a:xfrm>
          <a:custGeom>
            <a:avLst/>
            <a:gdLst>
              <a:gd name="connsiteX0" fmla="*/ 0 w 11046168"/>
              <a:gd name="connsiteY0" fmla="*/ 887131 h 5322679"/>
              <a:gd name="connsiteX1" fmla="*/ 887131 w 11046168"/>
              <a:gd name="connsiteY1" fmla="*/ 0 h 5322679"/>
              <a:gd name="connsiteX2" fmla="*/ 1549410 w 11046168"/>
              <a:gd name="connsiteY2" fmla="*/ 0 h 5322679"/>
              <a:gd name="connsiteX3" fmla="*/ 2026251 w 11046168"/>
              <a:gd name="connsiteY3" fmla="*/ 0 h 5322679"/>
              <a:gd name="connsiteX4" fmla="*/ 2873968 w 11046168"/>
              <a:gd name="connsiteY4" fmla="*/ 0 h 5322679"/>
              <a:gd name="connsiteX5" fmla="*/ 3258090 w 11046168"/>
              <a:gd name="connsiteY5" fmla="*/ 0 h 5322679"/>
              <a:gd name="connsiteX6" fmla="*/ 3827650 w 11046168"/>
              <a:gd name="connsiteY6" fmla="*/ 0 h 5322679"/>
              <a:gd name="connsiteX7" fmla="*/ 4397210 w 11046168"/>
              <a:gd name="connsiteY7" fmla="*/ 0 h 5322679"/>
              <a:gd name="connsiteX8" fmla="*/ 5244927 w 11046168"/>
              <a:gd name="connsiteY8" fmla="*/ 0 h 5322679"/>
              <a:gd name="connsiteX9" fmla="*/ 5907206 w 11046168"/>
              <a:gd name="connsiteY9" fmla="*/ 0 h 5322679"/>
              <a:gd name="connsiteX10" fmla="*/ 6754923 w 11046168"/>
              <a:gd name="connsiteY10" fmla="*/ 0 h 5322679"/>
              <a:gd name="connsiteX11" fmla="*/ 7602640 w 11046168"/>
              <a:gd name="connsiteY11" fmla="*/ 0 h 5322679"/>
              <a:gd name="connsiteX12" fmla="*/ 8357638 w 11046168"/>
              <a:gd name="connsiteY12" fmla="*/ 0 h 5322679"/>
              <a:gd name="connsiteX13" fmla="*/ 9112636 w 11046168"/>
              <a:gd name="connsiteY13" fmla="*/ 0 h 5322679"/>
              <a:gd name="connsiteX14" fmla="*/ 9496758 w 11046168"/>
              <a:gd name="connsiteY14" fmla="*/ 0 h 5322679"/>
              <a:gd name="connsiteX15" fmla="*/ 10159037 w 11046168"/>
              <a:gd name="connsiteY15" fmla="*/ 0 h 5322679"/>
              <a:gd name="connsiteX16" fmla="*/ 11046168 w 11046168"/>
              <a:gd name="connsiteY16" fmla="*/ 887131 h 5322679"/>
              <a:gd name="connsiteX17" fmla="*/ 11046168 w 11046168"/>
              <a:gd name="connsiteY17" fmla="*/ 1407565 h 5322679"/>
              <a:gd name="connsiteX18" fmla="*/ 11046168 w 11046168"/>
              <a:gd name="connsiteY18" fmla="*/ 2069937 h 5322679"/>
              <a:gd name="connsiteX19" fmla="*/ 11046168 w 11046168"/>
              <a:gd name="connsiteY19" fmla="*/ 2732308 h 5322679"/>
              <a:gd name="connsiteX20" fmla="*/ 11046168 w 11046168"/>
              <a:gd name="connsiteY20" fmla="*/ 3323711 h 5322679"/>
              <a:gd name="connsiteX21" fmla="*/ 11046168 w 11046168"/>
              <a:gd name="connsiteY21" fmla="*/ 3915114 h 5322679"/>
              <a:gd name="connsiteX22" fmla="*/ 11046168 w 11046168"/>
              <a:gd name="connsiteY22" fmla="*/ 4435548 h 5322679"/>
              <a:gd name="connsiteX23" fmla="*/ 10159037 w 11046168"/>
              <a:gd name="connsiteY23" fmla="*/ 5322679 h 5322679"/>
              <a:gd name="connsiteX24" fmla="*/ 9589477 w 11046168"/>
              <a:gd name="connsiteY24" fmla="*/ 5322679 h 5322679"/>
              <a:gd name="connsiteX25" fmla="*/ 9205355 w 11046168"/>
              <a:gd name="connsiteY25" fmla="*/ 5322679 h 5322679"/>
              <a:gd name="connsiteX26" fmla="*/ 8357638 w 11046168"/>
              <a:gd name="connsiteY26" fmla="*/ 5322679 h 5322679"/>
              <a:gd name="connsiteX27" fmla="*/ 7788078 w 11046168"/>
              <a:gd name="connsiteY27" fmla="*/ 5322679 h 5322679"/>
              <a:gd name="connsiteX28" fmla="*/ 7218518 w 11046168"/>
              <a:gd name="connsiteY28" fmla="*/ 5322679 h 5322679"/>
              <a:gd name="connsiteX29" fmla="*/ 6556239 w 11046168"/>
              <a:gd name="connsiteY29" fmla="*/ 5322679 h 5322679"/>
              <a:gd name="connsiteX30" fmla="*/ 6172117 w 11046168"/>
              <a:gd name="connsiteY30" fmla="*/ 5322679 h 5322679"/>
              <a:gd name="connsiteX31" fmla="*/ 5417119 w 11046168"/>
              <a:gd name="connsiteY31" fmla="*/ 5322679 h 5322679"/>
              <a:gd name="connsiteX32" fmla="*/ 4569402 w 11046168"/>
              <a:gd name="connsiteY32" fmla="*/ 5322679 h 5322679"/>
              <a:gd name="connsiteX33" fmla="*/ 3907123 w 11046168"/>
              <a:gd name="connsiteY33" fmla="*/ 5322679 h 5322679"/>
              <a:gd name="connsiteX34" fmla="*/ 3152125 w 11046168"/>
              <a:gd name="connsiteY34" fmla="*/ 5322679 h 5322679"/>
              <a:gd name="connsiteX35" fmla="*/ 2489846 w 11046168"/>
              <a:gd name="connsiteY35" fmla="*/ 5322679 h 5322679"/>
              <a:gd name="connsiteX36" fmla="*/ 1642129 w 11046168"/>
              <a:gd name="connsiteY36" fmla="*/ 5322679 h 5322679"/>
              <a:gd name="connsiteX37" fmla="*/ 887131 w 11046168"/>
              <a:gd name="connsiteY37" fmla="*/ 5322679 h 5322679"/>
              <a:gd name="connsiteX38" fmla="*/ 0 w 11046168"/>
              <a:gd name="connsiteY38" fmla="*/ 4435548 h 5322679"/>
              <a:gd name="connsiteX39" fmla="*/ 0 w 11046168"/>
              <a:gd name="connsiteY39" fmla="*/ 3950598 h 5322679"/>
              <a:gd name="connsiteX40" fmla="*/ 0 w 11046168"/>
              <a:gd name="connsiteY40" fmla="*/ 3288227 h 5322679"/>
              <a:gd name="connsiteX41" fmla="*/ 0 w 11046168"/>
              <a:gd name="connsiteY41" fmla="*/ 2803276 h 5322679"/>
              <a:gd name="connsiteX42" fmla="*/ 0 w 11046168"/>
              <a:gd name="connsiteY42" fmla="*/ 2318326 h 5322679"/>
              <a:gd name="connsiteX43" fmla="*/ 0 w 11046168"/>
              <a:gd name="connsiteY43" fmla="*/ 1726923 h 5322679"/>
              <a:gd name="connsiteX44" fmla="*/ 0 w 11046168"/>
              <a:gd name="connsiteY44" fmla="*/ 887131 h 53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46168" h="5322679" fill="none" extrusionOk="0">
                <a:moveTo>
                  <a:pt x="0" y="887131"/>
                </a:moveTo>
                <a:cubicBezTo>
                  <a:pt x="-109396" y="380977"/>
                  <a:pt x="361585" y="-52316"/>
                  <a:pt x="887131" y="0"/>
                </a:cubicBezTo>
                <a:cubicBezTo>
                  <a:pt x="1198899" y="19032"/>
                  <a:pt x="1346624" y="-23301"/>
                  <a:pt x="1549410" y="0"/>
                </a:cubicBezTo>
                <a:cubicBezTo>
                  <a:pt x="1752196" y="23301"/>
                  <a:pt x="1791929" y="-4202"/>
                  <a:pt x="2026251" y="0"/>
                </a:cubicBezTo>
                <a:cubicBezTo>
                  <a:pt x="2260573" y="4202"/>
                  <a:pt x="2539553" y="4033"/>
                  <a:pt x="2873968" y="0"/>
                </a:cubicBezTo>
                <a:cubicBezTo>
                  <a:pt x="3208383" y="-4033"/>
                  <a:pt x="3125739" y="13613"/>
                  <a:pt x="3258090" y="0"/>
                </a:cubicBezTo>
                <a:cubicBezTo>
                  <a:pt x="3390441" y="-13613"/>
                  <a:pt x="3576231" y="2327"/>
                  <a:pt x="3827650" y="0"/>
                </a:cubicBezTo>
                <a:cubicBezTo>
                  <a:pt x="4079069" y="-2327"/>
                  <a:pt x="4141896" y="-23215"/>
                  <a:pt x="4397210" y="0"/>
                </a:cubicBezTo>
                <a:cubicBezTo>
                  <a:pt x="4652524" y="23215"/>
                  <a:pt x="4855231" y="-16011"/>
                  <a:pt x="5244927" y="0"/>
                </a:cubicBezTo>
                <a:cubicBezTo>
                  <a:pt x="5634623" y="16011"/>
                  <a:pt x="5764674" y="-15786"/>
                  <a:pt x="5907206" y="0"/>
                </a:cubicBezTo>
                <a:cubicBezTo>
                  <a:pt x="6049738" y="15786"/>
                  <a:pt x="6506186" y="32750"/>
                  <a:pt x="6754923" y="0"/>
                </a:cubicBezTo>
                <a:cubicBezTo>
                  <a:pt x="7003660" y="-32750"/>
                  <a:pt x="7258326" y="16987"/>
                  <a:pt x="7602640" y="0"/>
                </a:cubicBezTo>
                <a:cubicBezTo>
                  <a:pt x="7946954" y="-16987"/>
                  <a:pt x="7995009" y="-30742"/>
                  <a:pt x="8357638" y="0"/>
                </a:cubicBezTo>
                <a:cubicBezTo>
                  <a:pt x="8720267" y="30742"/>
                  <a:pt x="8801072" y="-494"/>
                  <a:pt x="9112636" y="0"/>
                </a:cubicBezTo>
                <a:cubicBezTo>
                  <a:pt x="9424200" y="494"/>
                  <a:pt x="9361665" y="-14382"/>
                  <a:pt x="9496758" y="0"/>
                </a:cubicBezTo>
                <a:cubicBezTo>
                  <a:pt x="9631851" y="14382"/>
                  <a:pt x="9983134" y="-27823"/>
                  <a:pt x="10159037" y="0"/>
                </a:cubicBezTo>
                <a:cubicBezTo>
                  <a:pt x="10624337" y="25023"/>
                  <a:pt x="11087585" y="370547"/>
                  <a:pt x="11046168" y="887131"/>
                </a:cubicBezTo>
                <a:cubicBezTo>
                  <a:pt x="11069370" y="1053315"/>
                  <a:pt x="11035365" y="1186044"/>
                  <a:pt x="11046168" y="1407565"/>
                </a:cubicBezTo>
                <a:cubicBezTo>
                  <a:pt x="11056971" y="1629086"/>
                  <a:pt x="11057240" y="1743334"/>
                  <a:pt x="11046168" y="2069937"/>
                </a:cubicBezTo>
                <a:cubicBezTo>
                  <a:pt x="11035096" y="2396540"/>
                  <a:pt x="11079113" y="2555520"/>
                  <a:pt x="11046168" y="2732308"/>
                </a:cubicBezTo>
                <a:cubicBezTo>
                  <a:pt x="11013223" y="2909096"/>
                  <a:pt x="11043189" y="3177739"/>
                  <a:pt x="11046168" y="3323711"/>
                </a:cubicBezTo>
                <a:cubicBezTo>
                  <a:pt x="11049147" y="3469683"/>
                  <a:pt x="11070765" y="3757248"/>
                  <a:pt x="11046168" y="3915114"/>
                </a:cubicBezTo>
                <a:cubicBezTo>
                  <a:pt x="11021571" y="4072980"/>
                  <a:pt x="11068634" y="4326466"/>
                  <a:pt x="11046168" y="4435548"/>
                </a:cubicBezTo>
                <a:cubicBezTo>
                  <a:pt x="11009742" y="5028910"/>
                  <a:pt x="10638054" y="5286127"/>
                  <a:pt x="10159037" y="5322679"/>
                </a:cubicBezTo>
                <a:cubicBezTo>
                  <a:pt x="9987679" y="5312025"/>
                  <a:pt x="9750348" y="5346991"/>
                  <a:pt x="9589477" y="5322679"/>
                </a:cubicBezTo>
                <a:cubicBezTo>
                  <a:pt x="9428606" y="5298367"/>
                  <a:pt x="9384843" y="5336494"/>
                  <a:pt x="9205355" y="5322679"/>
                </a:cubicBezTo>
                <a:cubicBezTo>
                  <a:pt x="9025867" y="5308864"/>
                  <a:pt x="8774568" y="5351196"/>
                  <a:pt x="8357638" y="5322679"/>
                </a:cubicBezTo>
                <a:cubicBezTo>
                  <a:pt x="7940708" y="5294162"/>
                  <a:pt x="8004678" y="5320156"/>
                  <a:pt x="7788078" y="5322679"/>
                </a:cubicBezTo>
                <a:cubicBezTo>
                  <a:pt x="7571478" y="5325202"/>
                  <a:pt x="7336165" y="5297572"/>
                  <a:pt x="7218518" y="5322679"/>
                </a:cubicBezTo>
                <a:cubicBezTo>
                  <a:pt x="7100871" y="5347786"/>
                  <a:pt x="6790703" y="5321425"/>
                  <a:pt x="6556239" y="5322679"/>
                </a:cubicBezTo>
                <a:cubicBezTo>
                  <a:pt x="6321775" y="5323933"/>
                  <a:pt x="6331601" y="5331271"/>
                  <a:pt x="6172117" y="5322679"/>
                </a:cubicBezTo>
                <a:cubicBezTo>
                  <a:pt x="6012633" y="5314087"/>
                  <a:pt x="5588049" y="5352310"/>
                  <a:pt x="5417119" y="5322679"/>
                </a:cubicBezTo>
                <a:cubicBezTo>
                  <a:pt x="5246189" y="5293048"/>
                  <a:pt x="4918573" y="5341411"/>
                  <a:pt x="4569402" y="5322679"/>
                </a:cubicBezTo>
                <a:cubicBezTo>
                  <a:pt x="4220231" y="5303947"/>
                  <a:pt x="4164259" y="5301839"/>
                  <a:pt x="3907123" y="5322679"/>
                </a:cubicBezTo>
                <a:cubicBezTo>
                  <a:pt x="3649987" y="5343519"/>
                  <a:pt x="3313593" y="5342763"/>
                  <a:pt x="3152125" y="5322679"/>
                </a:cubicBezTo>
                <a:cubicBezTo>
                  <a:pt x="2990657" y="5302595"/>
                  <a:pt x="2692957" y="5295433"/>
                  <a:pt x="2489846" y="5322679"/>
                </a:cubicBezTo>
                <a:cubicBezTo>
                  <a:pt x="2286735" y="5349925"/>
                  <a:pt x="1970154" y="5335719"/>
                  <a:pt x="1642129" y="5322679"/>
                </a:cubicBezTo>
                <a:cubicBezTo>
                  <a:pt x="1314104" y="5309639"/>
                  <a:pt x="1071895" y="5297944"/>
                  <a:pt x="887131" y="5322679"/>
                </a:cubicBezTo>
                <a:cubicBezTo>
                  <a:pt x="460804" y="5298542"/>
                  <a:pt x="-15308" y="4887288"/>
                  <a:pt x="0" y="4435548"/>
                </a:cubicBezTo>
                <a:cubicBezTo>
                  <a:pt x="7124" y="4243874"/>
                  <a:pt x="402" y="4184179"/>
                  <a:pt x="0" y="3950598"/>
                </a:cubicBezTo>
                <a:cubicBezTo>
                  <a:pt x="-402" y="3717017"/>
                  <a:pt x="-24767" y="3483523"/>
                  <a:pt x="0" y="3288227"/>
                </a:cubicBezTo>
                <a:cubicBezTo>
                  <a:pt x="24767" y="3092931"/>
                  <a:pt x="-14834" y="2967090"/>
                  <a:pt x="0" y="2803276"/>
                </a:cubicBezTo>
                <a:cubicBezTo>
                  <a:pt x="14834" y="2639462"/>
                  <a:pt x="-20092" y="2447581"/>
                  <a:pt x="0" y="2318326"/>
                </a:cubicBezTo>
                <a:cubicBezTo>
                  <a:pt x="20092" y="2189071"/>
                  <a:pt x="-18896" y="1980140"/>
                  <a:pt x="0" y="1726923"/>
                </a:cubicBezTo>
                <a:cubicBezTo>
                  <a:pt x="18896" y="1473706"/>
                  <a:pt x="36049" y="1091135"/>
                  <a:pt x="0" y="887131"/>
                </a:cubicBezTo>
                <a:close/>
              </a:path>
              <a:path w="11046168" h="5322679" stroke="0" extrusionOk="0">
                <a:moveTo>
                  <a:pt x="0" y="887131"/>
                </a:moveTo>
                <a:cubicBezTo>
                  <a:pt x="-12308" y="324104"/>
                  <a:pt x="314343" y="45389"/>
                  <a:pt x="887131" y="0"/>
                </a:cubicBezTo>
                <a:cubicBezTo>
                  <a:pt x="1084794" y="-4926"/>
                  <a:pt x="1313657" y="-25809"/>
                  <a:pt x="1549410" y="0"/>
                </a:cubicBezTo>
                <a:cubicBezTo>
                  <a:pt x="1785163" y="25809"/>
                  <a:pt x="1841605" y="6792"/>
                  <a:pt x="2026251" y="0"/>
                </a:cubicBezTo>
                <a:cubicBezTo>
                  <a:pt x="2210897" y="-6792"/>
                  <a:pt x="2273878" y="-1365"/>
                  <a:pt x="2410373" y="0"/>
                </a:cubicBezTo>
                <a:cubicBezTo>
                  <a:pt x="2546868" y="1365"/>
                  <a:pt x="2789342" y="3614"/>
                  <a:pt x="3165371" y="0"/>
                </a:cubicBezTo>
                <a:cubicBezTo>
                  <a:pt x="3541400" y="-3614"/>
                  <a:pt x="3730486" y="-2331"/>
                  <a:pt x="3920369" y="0"/>
                </a:cubicBezTo>
                <a:cubicBezTo>
                  <a:pt x="4110252" y="2331"/>
                  <a:pt x="4269386" y="5777"/>
                  <a:pt x="4582648" y="0"/>
                </a:cubicBezTo>
                <a:cubicBezTo>
                  <a:pt x="4895910" y="-5777"/>
                  <a:pt x="4998252" y="-16770"/>
                  <a:pt x="5152208" y="0"/>
                </a:cubicBezTo>
                <a:cubicBezTo>
                  <a:pt x="5306164" y="16770"/>
                  <a:pt x="5546065" y="-5656"/>
                  <a:pt x="5721768" y="0"/>
                </a:cubicBezTo>
                <a:cubicBezTo>
                  <a:pt x="5897471" y="5656"/>
                  <a:pt x="5957642" y="11904"/>
                  <a:pt x="6105890" y="0"/>
                </a:cubicBezTo>
                <a:cubicBezTo>
                  <a:pt x="6254138" y="-11904"/>
                  <a:pt x="6659884" y="12624"/>
                  <a:pt x="6860888" y="0"/>
                </a:cubicBezTo>
                <a:cubicBezTo>
                  <a:pt x="7061892" y="-12624"/>
                  <a:pt x="7182308" y="-5034"/>
                  <a:pt x="7430448" y="0"/>
                </a:cubicBezTo>
                <a:cubicBezTo>
                  <a:pt x="7678588" y="5034"/>
                  <a:pt x="8033620" y="34689"/>
                  <a:pt x="8278165" y="0"/>
                </a:cubicBezTo>
                <a:cubicBezTo>
                  <a:pt x="8522710" y="-34689"/>
                  <a:pt x="8519271" y="5748"/>
                  <a:pt x="8662286" y="0"/>
                </a:cubicBezTo>
                <a:cubicBezTo>
                  <a:pt x="8805301" y="-5748"/>
                  <a:pt x="9126207" y="12105"/>
                  <a:pt x="9510004" y="0"/>
                </a:cubicBezTo>
                <a:cubicBezTo>
                  <a:pt x="9893801" y="-12105"/>
                  <a:pt x="9939140" y="-5476"/>
                  <a:pt x="10159037" y="0"/>
                </a:cubicBezTo>
                <a:cubicBezTo>
                  <a:pt x="10641064" y="-15681"/>
                  <a:pt x="11028077" y="494559"/>
                  <a:pt x="11046168" y="887131"/>
                </a:cubicBezTo>
                <a:cubicBezTo>
                  <a:pt x="11017793" y="1116367"/>
                  <a:pt x="11039806" y="1260578"/>
                  <a:pt x="11046168" y="1514018"/>
                </a:cubicBezTo>
                <a:cubicBezTo>
                  <a:pt x="11052530" y="1767458"/>
                  <a:pt x="11030407" y="1801318"/>
                  <a:pt x="11046168" y="2069937"/>
                </a:cubicBezTo>
                <a:cubicBezTo>
                  <a:pt x="11061929" y="2338556"/>
                  <a:pt x="11037088" y="2373051"/>
                  <a:pt x="11046168" y="2554887"/>
                </a:cubicBezTo>
                <a:cubicBezTo>
                  <a:pt x="11055249" y="2736723"/>
                  <a:pt x="11057349" y="2986841"/>
                  <a:pt x="11046168" y="3146290"/>
                </a:cubicBezTo>
                <a:cubicBezTo>
                  <a:pt x="11034987" y="3305739"/>
                  <a:pt x="11028931" y="3412090"/>
                  <a:pt x="11046168" y="3631240"/>
                </a:cubicBezTo>
                <a:cubicBezTo>
                  <a:pt x="11063406" y="3850390"/>
                  <a:pt x="11014891" y="4261564"/>
                  <a:pt x="11046168" y="4435548"/>
                </a:cubicBezTo>
                <a:cubicBezTo>
                  <a:pt x="11082143" y="4954973"/>
                  <a:pt x="10655815" y="5332504"/>
                  <a:pt x="10159037" y="5322679"/>
                </a:cubicBezTo>
                <a:cubicBezTo>
                  <a:pt x="9943832" y="5311320"/>
                  <a:pt x="9656667" y="5287378"/>
                  <a:pt x="9311320" y="5322679"/>
                </a:cubicBezTo>
                <a:cubicBezTo>
                  <a:pt x="8965973" y="5357980"/>
                  <a:pt x="9078081" y="5314098"/>
                  <a:pt x="8927198" y="5322679"/>
                </a:cubicBezTo>
                <a:cubicBezTo>
                  <a:pt x="8776315" y="5331260"/>
                  <a:pt x="8670290" y="5323615"/>
                  <a:pt x="8450357" y="5322679"/>
                </a:cubicBezTo>
                <a:cubicBezTo>
                  <a:pt x="8230424" y="5321743"/>
                  <a:pt x="7999929" y="5340928"/>
                  <a:pt x="7602640" y="5322679"/>
                </a:cubicBezTo>
                <a:cubicBezTo>
                  <a:pt x="7205351" y="5304430"/>
                  <a:pt x="7001006" y="5310566"/>
                  <a:pt x="6847642" y="5322679"/>
                </a:cubicBezTo>
                <a:cubicBezTo>
                  <a:pt x="6694278" y="5334792"/>
                  <a:pt x="6412085" y="5357495"/>
                  <a:pt x="5999925" y="5322679"/>
                </a:cubicBezTo>
                <a:cubicBezTo>
                  <a:pt x="5587765" y="5287863"/>
                  <a:pt x="5745976" y="5329592"/>
                  <a:pt x="5523084" y="5322679"/>
                </a:cubicBezTo>
                <a:cubicBezTo>
                  <a:pt x="5300192" y="5315766"/>
                  <a:pt x="5041492" y="5314790"/>
                  <a:pt x="4768086" y="5322679"/>
                </a:cubicBezTo>
                <a:cubicBezTo>
                  <a:pt x="4494680" y="5330568"/>
                  <a:pt x="4250536" y="5290424"/>
                  <a:pt x="4105807" y="5322679"/>
                </a:cubicBezTo>
                <a:cubicBezTo>
                  <a:pt x="3961078" y="5354934"/>
                  <a:pt x="3741703" y="5319094"/>
                  <a:pt x="3536247" y="5322679"/>
                </a:cubicBezTo>
                <a:cubicBezTo>
                  <a:pt x="3330791" y="5326264"/>
                  <a:pt x="3229861" y="5309593"/>
                  <a:pt x="2966687" y="5322679"/>
                </a:cubicBezTo>
                <a:cubicBezTo>
                  <a:pt x="2703513" y="5335765"/>
                  <a:pt x="2696863" y="5344786"/>
                  <a:pt x="2489846" y="5322679"/>
                </a:cubicBezTo>
                <a:cubicBezTo>
                  <a:pt x="2282829" y="5300572"/>
                  <a:pt x="2087573" y="5333298"/>
                  <a:pt x="1734848" y="5322679"/>
                </a:cubicBezTo>
                <a:cubicBezTo>
                  <a:pt x="1382123" y="5312060"/>
                  <a:pt x="1235532" y="5323070"/>
                  <a:pt x="887131" y="5322679"/>
                </a:cubicBezTo>
                <a:cubicBezTo>
                  <a:pt x="356076" y="5279939"/>
                  <a:pt x="-53008" y="4854057"/>
                  <a:pt x="0" y="4435548"/>
                </a:cubicBezTo>
                <a:cubicBezTo>
                  <a:pt x="-24050" y="4314908"/>
                  <a:pt x="16383" y="4097690"/>
                  <a:pt x="0" y="3950598"/>
                </a:cubicBezTo>
                <a:cubicBezTo>
                  <a:pt x="-16383" y="3803506"/>
                  <a:pt x="-1282" y="3670568"/>
                  <a:pt x="0" y="3430163"/>
                </a:cubicBezTo>
                <a:cubicBezTo>
                  <a:pt x="1282" y="3189759"/>
                  <a:pt x="5612" y="2967898"/>
                  <a:pt x="0" y="2767792"/>
                </a:cubicBezTo>
                <a:cubicBezTo>
                  <a:pt x="-5612" y="2567686"/>
                  <a:pt x="8125" y="2475006"/>
                  <a:pt x="0" y="2211873"/>
                </a:cubicBezTo>
                <a:cubicBezTo>
                  <a:pt x="-8125" y="1948740"/>
                  <a:pt x="25271" y="1750222"/>
                  <a:pt x="0" y="1549502"/>
                </a:cubicBezTo>
                <a:cubicBezTo>
                  <a:pt x="-25271" y="1348782"/>
                  <a:pt x="21632" y="1076250"/>
                  <a:pt x="0" y="887131"/>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655115" y="68737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6B24553D-412A-5C66-12BB-058B2687C156}"/>
              </a:ext>
            </a:extLst>
          </p:cNvPr>
          <p:cNvSpPr txBox="1"/>
          <p:nvPr/>
        </p:nvSpPr>
        <p:spPr>
          <a:xfrm>
            <a:off x="725704" y="1629636"/>
            <a:ext cx="10687050" cy="4401205"/>
          </a:xfrm>
          <a:prstGeom prst="rect">
            <a:avLst/>
          </a:prstGeom>
          <a:noFill/>
        </p:spPr>
        <p:txBody>
          <a:bodyPr wrap="square" rtlCol="0">
            <a:spAutoFit/>
          </a:bodyPr>
          <a:lstStyle/>
          <a:p>
            <a:pPr algn="just"/>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Sáng hôm sau, tay phải thực hiện nhiệm vụ đánh răng. Nhưng tay trái đã giận tay phải mất rồi. Tay phải bận cầm b</a:t>
            </a:r>
            <a:r>
              <a:rPr lang="en-US" sz="2800" dirty="0">
                <a:solidFill>
                  <a:srgbClr val="002060"/>
                </a:solidFill>
                <a:latin typeface="Arial" panose="020B0604020202020204" pitchFamily="34" charset="0"/>
                <a:cs typeface="Arial" panose="020B0604020202020204" pitchFamily="34" charset="0"/>
              </a:rPr>
              <a:t>à</a:t>
            </a:r>
            <a:r>
              <a:rPr lang="vi-VN" sz="2800" dirty="0">
                <a:solidFill>
                  <a:srgbClr val="002060"/>
                </a:solidFill>
                <a:latin typeface="Arial" panose="020B0604020202020204" pitchFamily="34" charset="0"/>
                <a:cs typeface="Arial" panose="020B0604020202020204"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a:t>
            </a:r>
            <a:r>
              <a:rPr lang="en-US" sz="2800" dirty="0" err="1">
                <a:solidFill>
                  <a:srgbClr val="002060"/>
                </a:solidFill>
                <a:latin typeface="Arial" panose="020B0604020202020204" pitchFamily="34" charset="0"/>
                <a:cs typeface="Arial" panose="020B0604020202020204" pitchFamily="34" charset="0"/>
              </a:rPr>
              <a:t>gi</a:t>
            </a:r>
            <a:r>
              <a:rPr lang="vi-VN" sz="2800" dirty="0">
                <a:solidFill>
                  <a:srgbClr val="002060"/>
                </a:solidFill>
                <a:latin typeface="Arial" panose="020B0604020202020204" pitchFamily="34" charset="0"/>
                <a:cs typeface="Arial" panose="020B0604020202020204" pitchFamily="34" charset="0"/>
              </a:rPr>
              <a:t>ấy. Tay phải hối hận lắm, liền xin lỗi tay trái.</a:t>
            </a:r>
            <a:endParaRPr lang="en-US" sz="2800" dirty="0">
              <a:solidFill>
                <a:srgbClr val="002060"/>
              </a:solidFill>
              <a:latin typeface="Arial" panose="020B0604020202020204" pitchFamily="34" charset="0"/>
              <a:cs typeface="Arial" panose="020B0604020202020204" pitchFamily="34" charset="0"/>
            </a:endParaRPr>
          </a:p>
          <a:p>
            <a:pPr lvl="0"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Thế là tay phải và tay trái lại cùng nhau làm việc. Việc gì cũng hoàn thành một cách nhanh chóng. Tay phải thốt lên:</a:t>
            </a:r>
          </a:p>
          <a:p>
            <a:pPr lvl="0"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 Cậu và tớ đều quan trọng như nhau. Nếu không có cậu thì có nhiều việc, một mình tớ không thể nào làm được.</a:t>
            </a:r>
          </a:p>
        </p:txBody>
      </p:sp>
    </p:spTree>
    <p:extLst>
      <p:ext uri="{BB962C8B-B14F-4D97-AF65-F5344CB8AC3E}">
        <p14:creationId xmlns:p14="http://schemas.microsoft.com/office/powerpoint/2010/main" val="369761884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57401" y="1071545"/>
            <a:ext cx="11046168" cy="5322679"/>
          </a:xfrm>
          <a:custGeom>
            <a:avLst/>
            <a:gdLst>
              <a:gd name="connsiteX0" fmla="*/ 0 w 11046168"/>
              <a:gd name="connsiteY0" fmla="*/ 887131 h 5322679"/>
              <a:gd name="connsiteX1" fmla="*/ 887131 w 11046168"/>
              <a:gd name="connsiteY1" fmla="*/ 0 h 5322679"/>
              <a:gd name="connsiteX2" fmla="*/ 1549410 w 11046168"/>
              <a:gd name="connsiteY2" fmla="*/ 0 h 5322679"/>
              <a:gd name="connsiteX3" fmla="*/ 2026251 w 11046168"/>
              <a:gd name="connsiteY3" fmla="*/ 0 h 5322679"/>
              <a:gd name="connsiteX4" fmla="*/ 2873968 w 11046168"/>
              <a:gd name="connsiteY4" fmla="*/ 0 h 5322679"/>
              <a:gd name="connsiteX5" fmla="*/ 3258090 w 11046168"/>
              <a:gd name="connsiteY5" fmla="*/ 0 h 5322679"/>
              <a:gd name="connsiteX6" fmla="*/ 3827650 w 11046168"/>
              <a:gd name="connsiteY6" fmla="*/ 0 h 5322679"/>
              <a:gd name="connsiteX7" fmla="*/ 4397210 w 11046168"/>
              <a:gd name="connsiteY7" fmla="*/ 0 h 5322679"/>
              <a:gd name="connsiteX8" fmla="*/ 5244927 w 11046168"/>
              <a:gd name="connsiteY8" fmla="*/ 0 h 5322679"/>
              <a:gd name="connsiteX9" fmla="*/ 5907206 w 11046168"/>
              <a:gd name="connsiteY9" fmla="*/ 0 h 5322679"/>
              <a:gd name="connsiteX10" fmla="*/ 6754923 w 11046168"/>
              <a:gd name="connsiteY10" fmla="*/ 0 h 5322679"/>
              <a:gd name="connsiteX11" fmla="*/ 7602640 w 11046168"/>
              <a:gd name="connsiteY11" fmla="*/ 0 h 5322679"/>
              <a:gd name="connsiteX12" fmla="*/ 8357638 w 11046168"/>
              <a:gd name="connsiteY12" fmla="*/ 0 h 5322679"/>
              <a:gd name="connsiteX13" fmla="*/ 9112636 w 11046168"/>
              <a:gd name="connsiteY13" fmla="*/ 0 h 5322679"/>
              <a:gd name="connsiteX14" fmla="*/ 9496758 w 11046168"/>
              <a:gd name="connsiteY14" fmla="*/ 0 h 5322679"/>
              <a:gd name="connsiteX15" fmla="*/ 10159037 w 11046168"/>
              <a:gd name="connsiteY15" fmla="*/ 0 h 5322679"/>
              <a:gd name="connsiteX16" fmla="*/ 11046168 w 11046168"/>
              <a:gd name="connsiteY16" fmla="*/ 887131 h 5322679"/>
              <a:gd name="connsiteX17" fmla="*/ 11046168 w 11046168"/>
              <a:gd name="connsiteY17" fmla="*/ 1407565 h 5322679"/>
              <a:gd name="connsiteX18" fmla="*/ 11046168 w 11046168"/>
              <a:gd name="connsiteY18" fmla="*/ 2069937 h 5322679"/>
              <a:gd name="connsiteX19" fmla="*/ 11046168 w 11046168"/>
              <a:gd name="connsiteY19" fmla="*/ 2732308 h 5322679"/>
              <a:gd name="connsiteX20" fmla="*/ 11046168 w 11046168"/>
              <a:gd name="connsiteY20" fmla="*/ 3323711 h 5322679"/>
              <a:gd name="connsiteX21" fmla="*/ 11046168 w 11046168"/>
              <a:gd name="connsiteY21" fmla="*/ 3915114 h 5322679"/>
              <a:gd name="connsiteX22" fmla="*/ 11046168 w 11046168"/>
              <a:gd name="connsiteY22" fmla="*/ 4435548 h 5322679"/>
              <a:gd name="connsiteX23" fmla="*/ 10159037 w 11046168"/>
              <a:gd name="connsiteY23" fmla="*/ 5322679 h 5322679"/>
              <a:gd name="connsiteX24" fmla="*/ 9589477 w 11046168"/>
              <a:gd name="connsiteY24" fmla="*/ 5322679 h 5322679"/>
              <a:gd name="connsiteX25" fmla="*/ 9205355 w 11046168"/>
              <a:gd name="connsiteY25" fmla="*/ 5322679 h 5322679"/>
              <a:gd name="connsiteX26" fmla="*/ 8357638 w 11046168"/>
              <a:gd name="connsiteY26" fmla="*/ 5322679 h 5322679"/>
              <a:gd name="connsiteX27" fmla="*/ 7788078 w 11046168"/>
              <a:gd name="connsiteY27" fmla="*/ 5322679 h 5322679"/>
              <a:gd name="connsiteX28" fmla="*/ 7218518 w 11046168"/>
              <a:gd name="connsiteY28" fmla="*/ 5322679 h 5322679"/>
              <a:gd name="connsiteX29" fmla="*/ 6556239 w 11046168"/>
              <a:gd name="connsiteY29" fmla="*/ 5322679 h 5322679"/>
              <a:gd name="connsiteX30" fmla="*/ 6172117 w 11046168"/>
              <a:gd name="connsiteY30" fmla="*/ 5322679 h 5322679"/>
              <a:gd name="connsiteX31" fmla="*/ 5417119 w 11046168"/>
              <a:gd name="connsiteY31" fmla="*/ 5322679 h 5322679"/>
              <a:gd name="connsiteX32" fmla="*/ 4569402 w 11046168"/>
              <a:gd name="connsiteY32" fmla="*/ 5322679 h 5322679"/>
              <a:gd name="connsiteX33" fmla="*/ 3907123 w 11046168"/>
              <a:gd name="connsiteY33" fmla="*/ 5322679 h 5322679"/>
              <a:gd name="connsiteX34" fmla="*/ 3152125 w 11046168"/>
              <a:gd name="connsiteY34" fmla="*/ 5322679 h 5322679"/>
              <a:gd name="connsiteX35" fmla="*/ 2489846 w 11046168"/>
              <a:gd name="connsiteY35" fmla="*/ 5322679 h 5322679"/>
              <a:gd name="connsiteX36" fmla="*/ 1642129 w 11046168"/>
              <a:gd name="connsiteY36" fmla="*/ 5322679 h 5322679"/>
              <a:gd name="connsiteX37" fmla="*/ 887131 w 11046168"/>
              <a:gd name="connsiteY37" fmla="*/ 5322679 h 5322679"/>
              <a:gd name="connsiteX38" fmla="*/ 0 w 11046168"/>
              <a:gd name="connsiteY38" fmla="*/ 4435548 h 5322679"/>
              <a:gd name="connsiteX39" fmla="*/ 0 w 11046168"/>
              <a:gd name="connsiteY39" fmla="*/ 3950598 h 5322679"/>
              <a:gd name="connsiteX40" fmla="*/ 0 w 11046168"/>
              <a:gd name="connsiteY40" fmla="*/ 3288227 h 5322679"/>
              <a:gd name="connsiteX41" fmla="*/ 0 w 11046168"/>
              <a:gd name="connsiteY41" fmla="*/ 2803276 h 5322679"/>
              <a:gd name="connsiteX42" fmla="*/ 0 w 11046168"/>
              <a:gd name="connsiteY42" fmla="*/ 2318326 h 5322679"/>
              <a:gd name="connsiteX43" fmla="*/ 0 w 11046168"/>
              <a:gd name="connsiteY43" fmla="*/ 1726923 h 5322679"/>
              <a:gd name="connsiteX44" fmla="*/ 0 w 11046168"/>
              <a:gd name="connsiteY44" fmla="*/ 887131 h 53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46168" h="5322679" fill="none" extrusionOk="0">
                <a:moveTo>
                  <a:pt x="0" y="887131"/>
                </a:moveTo>
                <a:cubicBezTo>
                  <a:pt x="-109396" y="380977"/>
                  <a:pt x="361585" y="-52316"/>
                  <a:pt x="887131" y="0"/>
                </a:cubicBezTo>
                <a:cubicBezTo>
                  <a:pt x="1198899" y="19032"/>
                  <a:pt x="1346624" y="-23301"/>
                  <a:pt x="1549410" y="0"/>
                </a:cubicBezTo>
                <a:cubicBezTo>
                  <a:pt x="1752196" y="23301"/>
                  <a:pt x="1791929" y="-4202"/>
                  <a:pt x="2026251" y="0"/>
                </a:cubicBezTo>
                <a:cubicBezTo>
                  <a:pt x="2260573" y="4202"/>
                  <a:pt x="2539553" y="4033"/>
                  <a:pt x="2873968" y="0"/>
                </a:cubicBezTo>
                <a:cubicBezTo>
                  <a:pt x="3208383" y="-4033"/>
                  <a:pt x="3125739" y="13613"/>
                  <a:pt x="3258090" y="0"/>
                </a:cubicBezTo>
                <a:cubicBezTo>
                  <a:pt x="3390441" y="-13613"/>
                  <a:pt x="3576231" y="2327"/>
                  <a:pt x="3827650" y="0"/>
                </a:cubicBezTo>
                <a:cubicBezTo>
                  <a:pt x="4079069" y="-2327"/>
                  <a:pt x="4141896" y="-23215"/>
                  <a:pt x="4397210" y="0"/>
                </a:cubicBezTo>
                <a:cubicBezTo>
                  <a:pt x="4652524" y="23215"/>
                  <a:pt x="4855231" y="-16011"/>
                  <a:pt x="5244927" y="0"/>
                </a:cubicBezTo>
                <a:cubicBezTo>
                  <a:pt x="5634623" y="16011"/>
                  <a:pt x="5764674" y="-15786"/>
                  <a:pt x="5907206" y="0"/>
                </a:cubicBezTo>
                <a:cubicBezTo>
                  <a:pt x="6049738" y="15786"/>
                  <a:pt x="6506186" y="32750"/>
                  <a:pt x="6754923" y="0"/>
                </a:cubicBezTo>
                <a:cubicBezTo>
                  <a:pt x="7003660" y="-32750"/>
                  <a:pt x="7258326" y="16987"/>
                  <a:pt x="7602640" y="0"/>
                </a:cubicBezTo>
                <a:cubicBezTo>
                  <a:pt x="7946954" y="-16987"/>
                  <a:pt x="7995009" y="-30742"/>
                  <a:pt x="8357638" y="0"/>
                </a:cubicBezTo>
                <a:cubicBezTo>
                  <a:pt x="8720267" y="30742"/>
                  <a:pt x="8801072" y="-494"/>
                  <a:pt x="9112636" y="0"/>
                </a:cubicBezTo>
                <a:cubicBezTo>
                  <a:pt x="9424200" y="494"/>
                  <a:pt x="9361665" y="-14382"/>
                  <a:pt x="9496758" y="0"/>
                </a:cubicBezTo>
                <a:cubicBezTo>
                  <a:pt x="9631851" y="14382"/>
                  <a:pt x="9983134" y="-27823"/>
                  <a:pt x="10159037" y="0"/>
                </a:cubicBezTo>
                <a:cubicBezTo>
                  <a:pt x="10624337" y="25023"/>
                  <a:pt x="11087585" y="370547"/>
                  <a:pt x="11046168" y="887131"/>
                </a:cubicBezTo>
                <a:cubicBezTo>
                  <a:pt x="11069370" y="1053315"/>
                  <a:pt x="11035365" y="1186044"/>
                  <a:pt x="11046168" y="1407565"/>
                </a:cubicBezTo>
                <a:cubicBezTo>
                  <a:pt x="11056971" y="1629086"/>
                  <a:pt x="11057240" y="1743334"/>
                  <a:pt x="11046168" y="2069937"/>
                </a:cubicBezTo>
                <a:cubicBezTo>
                  <a:pt x="11035096" y="2396540"/>
                  <a:pt x="11079113" y="2555520"/>
                  <a:pt x="11046168" y="2732308"/>
                </a:cubicBezTo>
                <a:cubicBezTo>
                  <a:pt x="11013223" y="2909096"/>
                  <a:pt x="11043189" y="3177739"/>
                  <a:pt x="11046168" y="3323711"/>
                </a:cubicBezTo>
                <a:cubicBezTo>
                  <a:pt x="11049147" y="3469683"/>
                  <a:pt x="11070765" y="3757248"/>
                  <a:pt x="11046168" y="3915114"/>
                </a:cubicBezTo>
                <a:cubicBezTo>
                  <a:pt x="11021571" y="4072980"/>
                  <a:pt x="11068634" y="4326466"/>
                  <a:pt x="11046168" y="4435548"/>
                </a:cubicBezTo>
                <a:cubicBezTo>
                  <a:pt x="11009742" y="5028910"/>
                  <a:pt x="10638054" y="5286127"/>
                  <a:pt x="10159037" y="5322679"/>
                </a:cubicBezTo>
                <a:cubicBezTo>
                  <a:pt x="9987679" y="5312025"/>
                  <a:pt x="9750348" y="5346991"/>
                  <a:pt x="9589477" y="5322679"/>
                </a:cubicBezTo>
                <a:cubicBezTo>
                  <a:pt x="9428606" y="5298367"/>
                  <a:pt x="9384843" y="5336494"/>
                  <a:pt x="9205355" y="5322679"/>
                </a:cubicBezTo>
                <a:cubicBezTo>
                  <a:pt x="9025867" y="5308864"/>
                  <a:pt x="8774568" y="5351196"/>
                  <a:pt x="8357638" y="5322679"/>
                </a:cubicBezTo>
                <a:cubicBezTo>
                  <a:pt x="7940708" y="5294162"/>
                  <a:pt x="8004678" y="5320156"/>
                  <a:pt x="7788078" y="5322679"/>
                </a:cubicBezTo>
                <a:cubicBezTo>
                  <a:pt x="7571478" y="5325202"/>
                  <a:pt x="7336165" y="5297572"/>
                  <a:pt x="7218518" y="5322679"/>
                </a:cubicBezTo>
                <a:cubicBezTo>
                  <a:pt x="7100871" y="5347786"/>
                  <a:pt x="6790703" y="5321425"/>
                  <a:pt x="6556239" y="5322679"/>
                </a:cubicBezTo>
                <a:cubicBezTo>
                  <a:pt x="6321775" y="5323933"/>
                  <a:pt x="6331601" y="5331271"/>
                  <a:pt x="6172117" y="5322679"/>
                </a:cubicBezTo>
                <a:cubicBezTo>
                  <a:pt x="6012633" y="5314087"/>
                  <a:pt x="5588049" y="5352310"/>
                  <a:pt x="5417119" y="5322679"/>
                </a:cubicBezTo>
                <a:cubicBezTo>
                  <a:pt x="5246189" y="5293048"/>
                  <a:pt x="4918573" y="5341411"/>
                  <a:pt x="4569402" y="5322679"/>
                </a:cubicBezTo>
                <a:cubicBezTo>
                  <a:pt x="4220231" y="5303947"/>
                  <a:pt x="4164259" y="5301839"/>
                  <a:pt x="3907123" y="5322679"/>
                </a:cubicBezTo>
                <a:cubicBezTo>
                  <a:pt x="3649987" y="5343519"/>
                  <a:pt x="3313593" y="5342763"/>
                  <a:pt x="3152125" y="5322679"/>
                </a:cubicBezTo>
                <a:cubicBezTo>
                  <a:pt x="2990657" y="5302595"/>
                  <a:pt x="2692957" y="5295433"/>
                  <a:pt x="2489846" y="5322679"/>
                </a:cubicBezTo>
                <a:cubicBezTo>
                  <a:pt x="2286735" y="5349925"/>
                  <a:pt x="1970154" y="5335719"/>
                  <a:pt x="1642129" y="5322679"/>
                </a:cubicBezTo>
                <a:cubicBezTo>
                  <a:pt x="1314104" y="5309639"/>
                  <a:pt x="1071895" y="5297944"/>
                  <a:pt x="887131" y="5322679"/>
                </a:cubicBezTo>
                <a:cubicBezTo>
                  <a:pt x="460804" y="5298542"/>
                  <a:pt x="-15308" y="4887288"/>
                  <a:pt x="0" y="4435548"/>
                </a:cubicBezTo>
                <a:cubicBezTo>
                  <a:pt x="7124" y="4243874"/>
                  <a:pt x="402" y="4184179"/>
                  <a:pt x="0" y="3950598"/>
                </a:cubicBezTo>
                <a:cubicBezTo>
                  <a:pt x="-402" y="3717017"/>
                  <a:pt x="-24767" y="3483523"/>
                  <a:pt x="0" y="3288227"/>
                </a:cubicBezTo>
                <a:cubicBezTo>
                  <a:pt x="24767" y="3092931"/>
                  <a:pt x="-14834" y="2967090"/>
                  <a:pt x="0" y="2803276"/>
                </a:cubicBezTo>
                <a:cubicBezTo>
                  <a:pt x="14834" y="2639462"/>
                  <a:pt x="-20092" y="2447581"/>
                  <a:pt x="0" y="2318326"/>
                </a:cubicBezTo>
                <a:cubicBezTo>
                  <a:pt x="20092" y="2189071"/>
                  <a:pt x="-18896" y="1980140"/>
                  <a:pt x="0" y="1726923"/>
                </a:cubicBezTo>
                <a:cubicBezTo>
                  <a:pt x="18896" y="1473706"/>
                  <a:pt x="36049" y="1091135"/>
                  <a:pt x="0" y="887131"/>
                </a:cubicBezTo>
                <a:close/>
              </a:path>
              <a:path w="11046168" h="5322679" stroke="0" extrusionOk="0">
                <a:moveTo>
                  <a:pt x="0" y="887131"/>
                </a:moveTo>
                <a:cubicBezTo>
                  <a:pt x="-12308" y="324104"/>
                  <a:pt x="314343" y="45389"/>
                  <a:pt x="887131" y="0"/>
                </a:cubicBezTo>
                <a:cubicBezTo>
                  <a:pt x="1084794" y="-4926"/>
                  <a:pt x="1313657" y="-25809"/>
                  <a:pt x="1549410" y="0"/>
                </a:cubicBezTo>
                <a:cubicBezTo>
                  <a:pt x="1785163" y="25809"/>
                  <a:pt x="1841605" y="6792"/>
                  <a:pt x="2026251" y="0"/>
                </a:cubicBezTo>
                <a:cubicBezTo>
                  <a:pt x="2210897" y="-6792"/>
                  <a:pt x="2273878" y="-1365"/>
                  <a:pt x="2410373" y="0"/>
                </a:cubicBezTo>
                <a:cubicBezTo>
                  <a:pt x="2546868" y="1365"/>
                  <a:pt x="2789342" y="3614"/>
                  <a:pt x="3165371" y="0"/>
                </a:cubicBezTo>
                <a:cubicBezTo>
                  <a:pt x="3541400" y="-3614"/>
                  <a:pt x="3730486" y="-2331"/>
                  <a:pt x="3920369" y="0"/>
                </a:cubicBezTo>
                <a:cubicBezTo>
                  <a:pt x="4110252" y="2331"/>
                  <a:pt x="4269386" y="5777"/>
                  <a:pt x="4582648" y="0"/>
                </a:cubicBezTo>
                <a:cubicBezTo>
                  <a:pt x="4895910" y="-5777"/>
                  <a:pt x="4998252" y="-16770"/>
                  <a:pt x="5152208" y="0"/>
                </a:cubicBezTo>
                <a:cubicBezTo>
                  <a:pt x="5306164" y="16770"/>
                  <a:pt x="5546065" y="-5656"/>
                  <a:pt x="5721768" y="0"/>
                </a:cubicBezTo>
                <a:cubicBezTo>
                  <a:pt x="5897471" y="5656"/>
                  <a:pt x="5957642" y="11904"/>
                  <a:pt x="6105890" y="0"/>
                </a:cubicBezTo>
                <a:cubicBezTo>
                  <a:pt x="6254138" y="-11904"/>
                  <a:pt x="6659884" y="12624"/>
                  <a:pt x="6860888" y="0"/>
                </a:cubicBezTo>
                <a:cubicBezTo>
                  <a:pt x="7061892" y="-12624"/>
                  <a:pt x="7182308" y="-5034"/>
                  <a:pt x="7430448" y="0"/>
                </a:cubicBezTo>
                <a:cubicBezTo>
                  <a:pt x="7678588" y="5034"/>
                  <a:pt x="8033620" y="34689"/>
                  <a:pt x="8278165" y="0"/>
                </a:cubicBezTo>
                <a:cubicBezTo>
                  <a:pt x="8522710" y="-34689"/>
                  <a:pt x="8519271" y="5748"/>
                  <a:pt x="8662286" y="0"/>
                </a:cubicBezTo>
                <a:cubicBezTo>
                  <a:pt x="8805301" y="-5748"/>
                  <a:pt x="9126207" y="12105"/>
                  <a:pt x="9510004" y="0"/>
                </a:cubicBezTo>
                <a:cubicBezTo>
                  <a:pt x="9893801" y="-12105"/>
                  <a:pt x="9939140" y="-5476"/>
                  <a:pt x="10159037" y="0"/>
                </a:cubicBezTo>
                <a:cubicBezTo>
                  <a:pt x="10641064" y="-15681"/>
                  <a:pt x="11028077" y="494559"/>
                  <a:pt x="11046168" y="887131"/>
                </a:cubicBezTo>
                <a:cubicBezTo>
                  <a:pt x="11017793" y="1116367"/>
                  <a:pt x="11039806" y="1260578"/>
                  <a:pt x="11046168" y="1514018"/>
                </a:cubicBezTo>
                <a:cubicBezTo>
                  <a:pt x="11052530" y="1767458"/>
                  <a:pt x="11030407" y="1801318"/>
                  <a:pt x="11046168" y="2069937"/>
                </a:cubicBezTo>
                <a:cubicBezTo>
                  <a:pt x="11061929" y="2338556"/>
                  <a:pt x="11037088" y="2373051"/>
                  <a:pt x="11046168" y="2554887"/>
                </a:cubicBezTo>
                <a:cubicBezTo>
                  <a:pt x="11055249" y="2736723"/>
                  <a:pt x="11057349" y="2986841"/>
                  <a:pt x="11046168" y="3146290"/>
                </a:cubicBezTo>
                <a:cubicBezTo>
                  <a:pt x="11034987" y="3305739"/>
                  <a:pt x="11028931" y="3412090"/>
                  <a:pt x="11046168" y="3631240"/>
                </a:cubicBezTo>
                <a:cubicBezTo>
                  <a:pt x="11063406" y="3850390"/>
                  <a:pt x="11014891" y="4261564"/>
                  <a:pt x="11046168" y="4435548"/>
                </a:cubicBezTo>
                <a:cubicBezTo>
                  <a:pt x="11082143" y="4954973"/>
                  <a:pt x="10655815" y="5332504"/>
                  <a:pt x="10159037" y="5322679"/>
                </a:cubicBezTo>
                <a:cubicBezTo>
                  <a:pt x="9943832" y="5311320"/>
                  <a:pt x="9656667" y="5287378"/>
                  <a:pt x="9311320" y="5322679"/>
                </a:cubicBezTo>
                <a:cubicBezTo>
                  <a:pt x="8965973" y="5357980"/>
                  <a:pt x="9078081" y="5314098"/>
                  <a:pt x="8927198" y="5322679"/>
                </a:cubicBezTo>
                <a:cubicBezTo>
                  <a:pt x="8776315" y="5331260"/>
                  <a:pt x="8670290" y="5323615"/>
                  <a:pt x="8450357" y="5322679"/>
                </a:cubicBezTo>
                <a:cubicBezTo>
                  <a:pt x="8230424" y="5321743"/>
                  <a:pt x="7999929" y="5340928"/>
                  <a:pt x="7602640" y="5322679"/>
                </a:cubicBezTo>
                <a:cubicBezTo>
                  <a:pt x="7205351" y="5304430"/>
                  <a:pt x="7001006" y="5310566"/>
                  <a:pt x="6847642" y="5322679"/>
                </a:cubicBezTo>
                <a:cubicBezTo>
                  <a:pt x="6694278" y="5334792"/>
                  <a:pt x="6412085" y="5357495"/>
                  <a:pt x="5999925" y="5322679"/>
                </a:cubicBezTo>
                <a:cubicBezTo>
                  <a:pt x="5587765" y="5287863"/>
                  <a:pt x="5745976" y="5329592"/>
                  <a:pt x="5523084" y="5322679"/>
                </a:cubicBezTo>
                <a:cubicBezTo>
                  <a:pt x="5300192" y="5315766"/>
                  <a:pt x="5041492" y="5314790"/>
                  <a:pt x="4768086" y="5322679"/>
                </a:cubicBezTo>
                <a:cubicBezTo>
                  <a:pt x="4494680" y="5330568"/>
                  <a:pt x="4250536" y="5290424"/>
                  <a:pt x="4105807" y="5322679"/>
                </a:cubicBezTo>
                <a:cubicBezTo>
                  <a:pt x="3961078" y="5354934"/>
                  <a:pt x="3741703" y="5319094"/>
                  <a:pt x="3536247" y="5322679"/>
                </a:cubicBezTo>
                <a:cubicBezTo>
                  <a:pt x="3330791" y="5326264"/>
                  <a:pt x="3229861" y="5309593"/>
                  <a:pt x="2966687" y="5322679"/>
                </a:cubicBezTo>
                <a:cubicBezTo>
                  <a:pt x="2703513" y="5335765"/>
                  <a:pt x="2696863" y="5344786"/>
                  <a:pt x="2489846" y="5322679"/>
                </a:cubicBezTo>
                <a:cubicBezTo>
                  <a:pt x="2282829" y="5300572"/>
                  <a:pt x="2087573" y="5333298"/>
                  <a:pt x="1734848" y="5322679"/>
                </a:cubicBezTo>
                <a:cubicBezTo>
                  <a:pt x="1382123" y="5312060"/>
                  <a:pt x="1235532" y="5323070"/>
                  <a:pt x="887131" y="5322679"/>
                </a:cubicBezTo>
                <a:cubicBezTo>
                  <a:pt x="356076" y="5279939"/>
                  <a:pt x="-53008" y="4854057"/>
                  <a:pt x="0" y="4435548"/>
                </a:cubicBezTo>
                <a:cubicBezTo>
                  <a:pt x="-24050" y="4314908"/>
                  <a:pt x="16383" y="4097690"/>
                  <a:pt x="0" y="3950598"/>
                </a:cubicBezTo>
                <a:cubicBezTo>
                  <a:pt x="-16383" y="3803506"/>
                  <a:pt x="-1282" y="3670568"/>
                  <a:pt x="0" y="3430163"/>
                </a:cubicBezTo>
                <a:cubicBezTo>
                  <a:pt x="1282" y="3189759"/>
                  <a:pt x="5612" y="2967898"/>
                  <a:pt x="0" y="2767792"/>
                </a:cubicBezTo>
                <a:cubicBezTo>
                  <a:pt x="-5612" y="2567686"/>
                  <a:pt x="8125" y="2475006"/>
                  <a:pt x="0" y="2211873"/>
                </a:cubicBezTo>
                <a:cubicBezTo>
                  <a:pt x="-8125" y="1948740"/>
                  <a:pt x="25271" y="1750222"/>
                  <a:pt x="0" y="1549502"/>
                </a:cubicBezTo>
                <a:cubicBezTo>
                  <a:pt x="-25271" y="1348782"/>
                  <a:pt x="21632" y="1076250"/>
                  <a:pt x="0" y="887131"/>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655115" y="68737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6B24553D-412A-5C66-12BB-058B2687C156}"/>
              </a:ext>
            </a:extLst>
          </p:cNvPr>
          <p:cNvSpPr txBox="1"/>
          <p:nvPr/>
        </p:nvSpPr>
        <p:spPr>
          <a:xfrm>
            <a:off x="725704" y="1629636"/>
            <a:ext cx="10687050" cy="4401205"/>
          </a:xfrm>
          <a:prstGeom prst="rect">
            <a:avLst/>
          </a:prstGeom>
          <a:noFill/>
        </p:spPr>
        <p:txBody>
          <a:bodyPr wrap="square" rtlCol="0">
            <a:spAutoFit/>
          </a:bodyPr>
          <a:lstStyle/>
          <a:p>
            <a:pPr algn="just"/>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Sáng hôm sau, tay phải thực hiện nhiệm vụ đánh răng. Nhưng tay trái đã giận tay phải mất rồi. Tay phải bận cầm b</a:t>
            </a:r>
            <a:r>
              <a:rPr lang="en-US" sz="2800" dirty="0">
                <a:solidFill>
                  <a:srgbClr val="002060"/>
                </a:solidFill>
                <a:latin typeface="Arial" panose="020B0604020202020204" pitchFamily="34" charset="0"/>
                <a:cs typeface="Arial" panose="020B0604020202020204" pitchFamily="34" charset="0"/>
              </a:rPr>
              <a:t>à</a:t>
            </a:r>
            <a:r>
              <a:rPr lang="vi-VN" sz="2800" dirty="0">
                <a:solidFill>
                  <a:srgbClr val="002060"/>
                </a:solidFill>
                <a:latin typeface="Arial" panose="020B0604020202020204" pitchFamily="34" charset="0"/>
                <a:cs typeface="Arial" panose="020B0604020202020204" pitchFamily="34" charset="0"/>
              </a:rPr>
              <a:t>n chải nên không sao cầm được cốc nước nữa. Đến lúc cài khuy áo, cũng thật khó khăn, cứ phải </a:t>
            </a:r>
            <a:r>
              <a:rPr lang="vi-VN" sz="2800" dirty="0">
                <a:solidFill>
                  <a:srgbClr val="FF0000"/>
                </a:solidFill>
                <a:latin typeface="Arial" panose="020B0604020202020204" pitchFamily="34" charset="0"/>
                <a:cs typeface="Arial" panose="020B0604020202020204" pitchFamily="34" charset="0"/>
              </a:rPr>
              <a:t>loay hoay </a:t>
            </a:r>
            <a:r>
              <a:rPr lang="vi-VN" sz="2800" dirty="0">
                <a:solidFill>
                  <a:srgbClr val="002060"/>
                </a:solidFill>
                <a:latin typeface="Arial" panose="020B0604020202020204" pitchFamily="34" charset="0"/>
                <a:cs typeface="Arial" panose="020B0604020202020204" pitchFamily="34" charset="0"/>
              </a:rPr>
              <a:t>với một tay. Khi cần vẽ tranh thì </a:t>
            </a:r>
            <a:r>
              <a:rPr lang="vi-VN" sz="2800" dirty="0">
                <a:solidFill>
                  <a:srgbClr val="FF0000"/>
                </a:solidFill>
                <a:latin typeface="Arial" panose="020B0604020202020204" pitchFamily="34" charset="0"/>
                <a:cs typeface="Arial" panose="020B0604020202020204" pitchFamily="34" charset="0"/>
              </a:rPr>
              <a:t>hết chịu nổi</a:t>
            </a:r>
            <a:r>
              <a:rPr lang="vi-VN" sz="2800" dirty="0">
                <a:solidFill>
                  <a:srgbClr val="002060"/>
                </a:solidFill>
                <a:latin typeface="Arial" panose="020B0604020202020204" pitchFamily="34" charset="0"/>
                <a:cs typeface="Arial" panose="020B0604020202020204" pitchFamily="34" charset="0"/>
              </a:rPr>
              <a:t>! Chỉ có một tay cầm bút màu, không có tay nào để giữ </a:t>
            </a:r>
            <a:r>
              <a:rPr lang="en-US" sz="2800" dirty="0" err="1">
                <a:solidFill>
                  <a:srgbClr val="002060"/>
                </a:solidFill>
                <a:latin typeface="Arial" panose="020B0604020202020204" pitchFamily="34" charset="0"/>
                <a:cs typeface="Arial" panose="020B0604020202020204" pitchFamily="34" charset="0"/>
              </a:rPr>
              <a:t>gi</a:t>
            </a:r>
            <a:r>
              <a:rPr lang="vi-VN" sz="2800" dirty="0">
                <a:solidFill>
                  <a:srgbClr val="002060"/>
                </a:solidFill>
                <a:latin typeface="Arial" panose="020B0604020202020204" pitchFamily="34" charset="0"/>
                <a:cs typeface="Arial" panose="020B0604020202020204" pitchFamily="34" charset="0"/>
              </a:rPr>
              <a:t>ấy. Tay phải </a:t>
            </a:r>
            <a:r>
              <a:rPr lang="vi-VN" sz="2800" dirty="0">
                <a:solidFill>
                  <a:srgbClr val="FF0000"/>
                </a:solidFill>
                <a:latin typeface="Arial" panose="020B0604020202020204" pitchFamily="34" charset="0"/>
                <a:cs typeface="Arial" panose="020B0604020202020204" pitchFamily="34" charset="0"/>
              </a:rPr>
              <a:t>hối hận lắm</a:t>
            </a:r>
            <a:r>
              <a:rPr lang="vi-VN" sz="2800" dirty="0">
                <a:solidFill>
                  <a:srgbClr val="002060"/>
                </a:solidFill>
                <a:latin typeface="Arial" panose="020B0604020202020204" pitchFamily="34" charset="0"/>
                <a:cs typeface="Arial" panose="020B0604020202020204" pitchFamily="34" charset="0"/>
              </a:rPr>
              <a:t>, liền xin lỗi tay trái.</a:t>
            </a:r>
            <a:endParaRPr lang="en-US" sz="2800" dirty="0">
              <a:solidFill>
                <a:srgbClr val="002060"/>
              </a:solidFill>
              <a:latin typeface="Arial" panose="020B0604020202020204" pitchFamily="34" charset="0"/>
              <a:cs typeface="Arial" panose="020B0604020202020204" pitchFamily="34" charset="0"/>
            </a:endParaRPr>
          </a:p>
          <a:p>
            <a:pPr lvl="0"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Thế là tay phải và tay trái lại cùng nhau làm việc. Việc gì cũng hoàn thành một cách nhanh chóng. Tay phải thốt lên:</a:t>
            </a:r>
          </a:p>
          <a:p>
            <a:pPr lvl="0" algn="just"/>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 Cậu và tớ </a:t>
            </a:r>
            <a:r>
              <a:rPr lang="vi-VN" sz="2800" dirty="0">
                <a:solidFill>
                  <a:srgbClr val="FF0000"/>
                </a:solidFill>
                <a:latin typeface="Arial" panose="020B0604020202020204" pitchFamily="34" charset="0"/>
                <a:cs typeface="Arial" panose="020B0604020202020204" pitchFamily="34" charset="0"/>
              </a:rPr>
              <a:t>đều quan trọng </a:t>
            </a:r>
            <a:r>
              <a:rPr lang="vi-VN" sz="2800" dirty="0">
                <a:solidFill>
                  <a:srgbClr val="002060"/>
                </a:solidFill>
                <a:latin typeface="Arial" panose="020B0604020202020204" pitchFamily="34" charset="0"/>
                <a:cs typeface="Arial" panose="020B0604020202020204" pitchFamily="34" charset="0"/>
              </a:rPr>
              <a:t>như nhau. Nếu không có cậu thì có nhiều việc, một mình tớ không thể nào làm được.</a:t>
            </a:r>
          </a:p>
        </p:txBody>
      </p:sp>
    </p:spTree>
    <p:extLst>
      <p:ext uri="{BB962C8B-B14F-4D97-AF65-F5344CB8AC3E}">
        <p14:creationId xmlns:p14="http://schemas.microsoft.com/office/powerpoint/2010/main" val="284816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33DA568-5F19-40A8-955A-BAF535164A34}"/>
              </a:ext>
            </a:extLst>
          </p:cNvPr>
          <p:cNvSpPr txBox="1"/>
          <p:nvPr/>
        </p:nvSpPr>
        <p:spPr>
          <a:xfrm>
            <a:off x="2542123" y="133137"/>
            <a:ext cx="7547945" cy="584771"/>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32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32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2"/>
          <a:stretch>
            <a:fillRect/>
          </a:stretch>
        </p:blipFill>
        <p:spPr>
          <a:xfrm>
            <a:off x="340242" y="527963"/>
            <a:ext cx="3254444" cy="2305663"/>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3"/>
          <a:stretch>
            <a:fillRect/>
          </a:stretch>
        </p:blipFill>
        <p:spPr>
          <a:xfrm>
            <a:off x="4751712" y="582587"/>
            <a:ext cx="2832275" cy="2196413"/>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362015" y="2726227"/>
            <a:ext cx="3266997" cy="453239"/>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620476" y="2641948"/>
            <a:ext cx="2866101" cy="420272"/>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4545470" y="5992840"/>
            <a:ext cx="2387135" cy="381375"/>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2800" b="1" kern="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sym typeface="Arial"/>
              </a:rPr>
              <a:t>k</a:t>
            </a: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781C2C78-F82A-2109-E67E-9672A54D255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498" t="29700" r="58137" b="47679"/>
          <a:stretch/>
        </p:blipFill>
        <p:spPr>
          <a:xfrm>
            <a:off x="8438225" y="3135879"/>
            <a:ext cx="2975516" cy="2689256"/>
          </a:xfrm>
          <a:prstGeom prst="rect">
            <a:avLst/>
          </a:prstGeom>
          <a:ln>
            <a:noFill/>
          </a:ln>
          <a:effectLst>
            <a:softEdge rad="112500"/>
          </a:effectLst>
        </p:spPr>
      </p:pic>
      <p:pic>
        <p:nvPicPr>
          <p:cNvPr id="5" name="Picture 4">
            <a:extLst>
              <a:ext uri="{FF2B5EF4-FFF2-40B4-BE49-F238E27FC236}">
                <a16:creationId xmlns:a16="http://schemas.microsoft.com/office/drawing/2014/main" id="{76E6EF55-7B9E-2C02-3035-AA96AA9FE73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0908" t="29331" r="2428" b="45362"/>
          <a:stretch/>
        </p:blipFill>
        <p:spPr>
          <a:xfrm>
            <a:off x="3857043" y="3306314"/>
            <a:ext cx="3763987" cy="2442431"/>
          </a:xfrm>
          <a:prstGeom prst="rect">
            <a:avLst/>
          </a:prstGeom>
          <a:ln>
            <a:noFill/>
          </a:ln>
          <a:effectLst>
            <a:softEdge rad="112500"/>
          </a:effectLst>
        </p:spPr>
      </p:pic>
      <p:sp>
        <p:nvSpPr>
          <p:cNvPr id="7" name="Rectangle: Rounded Corners 6">
            <a:extLst>
              <a:ext uri="{FF2B5EF4-FFF2-40B4-BE49-F238E27FC236}">
                <a16:creationId xmlns:a16="http://schemas.microsoft.com/office/drawing/2014/main" id="{65166E23-F787-845E-DEF5-5ADBD3E90E82}"/>
              </a:ext>
            </a:extLst>
          </p:cNvPr>
          <p:cNvSpPr/>
          <p:nvPr/>
        </p:nvSpPr>
        <p:spPr>
          <a:xfrm>
            <a:off x="8916166" y="5872309"/>
            <a:ext cx="2387135" cy="381375"/>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2800" b="1" kern="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sym typeface="Arial"/>
              </a:rPr>
              <a:t>b</a:t>
            </a: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ập bênh</a:t>
            </a:r>
          </a:p>
        </p:txBody>
      </p:sp>
    </p:spTree>
    <p:extLst>
      <p:ext uri="{BB962C8B-B14F-4D97-AF65-F5344CB8AC3E}">
        <p14:creationId xmlns:p14="http://schemas.microsoft.com/office/powerpoint/2010/main" val="249035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out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out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outVertic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F9DDDE5-4A5C-D9B0-8C92-77B52643BEA9}"/>
              </a:ext>
            </a:extLst>
          </p:cNvPr>
          <p:cNvSpPr txBox="1"/>
          <p:nvPr/>
        </p:nvSpPr>
        <p:spPr>
          <a:xfrm>
            <a:off x="2108323" y="3095950"/>
            <a:ext cx="7116896" cy="2390334"/>
          </a:xfrm>
          <a:prstGeom prst="rect">
            <a:avLst/>
          </a:prstGeom>
          <a:noFill/>
        </p:spPr>
        <p:txBody>
          <a:bodyPr wrap="square" lIns="0" tIns="0" rIns="0" bIns="0" rtlCol="0">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1.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to, </a:t>
            </a:r>
            <a:r>
              <a:rPr lang="en-US" sz="3600" dirty="0" err="1">
                <a:solidFill>
                  <a:srgbClr val="000000"/>
                </a:solidFill>
                <a:latin typeface="Arial" panose="020B0604020202020204" pitchFamily="34" charset="0"/>
                <a:cs typeface="Arial" panose="020B0604020202020204" pitchFamily="34" charset="0"/>
              </a:rPr>
              <a:t>rõ</a:t>
            </a:r>
            <a:r>
              <a:rPr lang="en-US" sz="3600" dirty="0">
                <a:solidFill>
                  <a:srgbClr val="000000"/>
                </a:solidFill>
                <a:latin typeface="Arial" panose="020B0604020202020204" pitchFamily="34" charset="0"/>
                <a:cs typeface="Arial" panose="020B0604020202020204" pitchFamily="34" charset="0"/>
              </a:rPr>
              <a:t>.</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2.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ngắt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nghỉ</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đúng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chỗ</a:t>
            </a:r>
            <a:r>
              <a:rPr lang="en-US" sz="36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3. </a:t>
            </a:r>
            <a:r>
              <a:rPr lang="en-US" sz="3600" dirty="0" err="1">
                <a:solidFill>
                  <a:srgbClr val="000000"/>
                </a:solidFill>
                <a:latin typeface="Arial" panose="020B0604020202020204" pitchFamily="34" charset="0"/>
                <a:cs typeface="Arial" panose="020B0604020202020204" pitchFamily="34" charset="0"/>
              </a:rPr>
              <a:t>Biết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nhấn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giọng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phù</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hợp</a:t>
            </a:r>
            <a:r>
              <a:rPr lang="en-US" sz="3600" dirty="0">
                <a:solidFill>
                  <a:srgbClr val="000000"/>
                </a:solidFill>
                <a:latin typeface="Arial" panose="020B0604020202020204" pitchFamily="34" charset="0"/>
                <a:cs typeface="Arial" panose="020B0604020202020204" pitchFamily="34" charset="0"/>
              </a:rPr>
              <a:t>.</a:t>
            </a:r>
            <a:endParaRPr lang="en-US" sz="3600" b="0" i="0"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451821" y="4537632"/>
            <a:ext cx="2581935" cy="2568559"/>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rotWithShape="1">
          <a:blip r:embed="rId4"/>
          <a:srcRect l="19539" r="19042"/>
          <a:stretch/>
        </p:blipFill>
        <p:spPr>
          <a:xfrm>
            <a:off x="3566875" y="1019773"/>
            <a:ext cx="5165428" cy="912539"/>
          </a:xfrm>
          <a:prstGeom prst="rect">
            <a:avLst/>
          </a:prstGeom>
        </p:spPr>
      </p:pic>
      <p:grpSp>
        <p:nvGrpSpPr>
          <p:cNvPr id="23" name="Group 22">
            <a:extLst>
              <a:ext uri="{FF2B5EF4-FFF2-40B4-BE49-F238E27FC236}">
                <a16:creationId xmlns:a16="http://schemas.microsoft.com/office/drawing/2014/main" id="{8940B1CE-93E0-67D3-EF3A-34B02751009E}"/>
              </a:ext>
            </a:extLst>
          </p:cNvPr>
          <p:cNvGrpSpPr/>
          <p:nvPr/>
        </p:nvGrpSpPr>
        <p:grpSpPr>
          <a:xfrm>
            <a:off x="4786052" y="3328353"/>
            <a:ext cx="1761438" cy="548571"/>
            <a:chOff x="4707923" y="3347936"/>
            <a:chExt cx="1761438" cy="548571"/>
          </a:xfrm>
        </p:grpSpPr>
        <p:pic>
          <p:nvPicPr>
            <p:cNvPr id="8" name="Picture 7">
              <a:extLst>
                <a:ext uri="{FF2B5EF4-FFF2-40B4-BE49-F238E27FC236}">
                  <a16:creationId xmlns:a16="http://schemas.microsoft.com/office/drawing/2014/main" id="{62CC1BE9-4041-3D3F-8E26-2EE3B9429511}"/>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9" name="Picture 8">
              <a:extLst>
                <a:ext uri="{FF2B5EF4-FFF2-40B4-BE49-F238E27FC236}">
                  <a16:creationId xmlns:a16="http://schemas.microsoft.com/office/drawing/2014/main" id="{5555383A-95A2-48AE-3499-FF9D61306211}"/>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11" name="Picture 10">
              <a:extLst>
                <a:ext uri="{FF2B5EF4-FFF2-40B4-BE49-F238E27FC236}">
                  <a16:creationId xmlns:a16="http://schemas.microsoft.com/office/drawing/2014/main" id="{960C331D-D0A6-5654-0383-D994613295AB}"/>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
        <p:nvSpPr>
          <p:cNvPr id="22" name="Rectangle: Rounded Corners 21">
            <a:extLst>
              <a:ext uri="{FF2B5EF4-FFF2-40B4-BE49-F238E27FC236}">
                <a16:creationId xmlns:a16="http://schemas.microsoft.com/office/drawing/2014/main" id="{786C3B68-C32A-E766-3D4E-F208CDD3423D}"/>
              </a:ext>
            </a:extLst>
          </p:cNvPr>
          <p:cNvSpPr/>
          <p:nvPr/>
        </p:nvSpPr>
        <p:spPr>
          <a:xfrm>
            <a:off x="3362818" y="2261628"/>
            <a:ext cx="5211634" cy="66129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765AED6-BCC0-51E6-3DEC-90FA7B2FCD59}"/>
              </a:ext>
            </a:extLst>
          </p:cNvPr>
          <p:cNvGrpSpPr/>
          <p:nvPr/>
        </p:nvGrpSpPr>
        <p:grpSpPr>
          <a:xfrm>
            <a:off x="7804673" y="4103391"/>
            <a:ext cx="1761438" cy="548571"/>
            <a:chOff x="4707923" y="3347936"/>
            <a:chExt cx="1761438" cy="548571"/>
          </a:xfrm>
        </p:grpSpPr>
        <p:pic>
          <p:nvPicPr>
            <p:cNvPr id="25" name="Picture 24">
              <a:extLst>
                <a:ext uri="{FF2B5EF4-FFF2-40B4-BE49-F238E27FC236}">
                  <a16:creationId xmlns:a16="http://schemas.microsoft.com/office/drawing/2014/main" id="{53E003BD-BDB1-0452-1CDB-835ED29408A6}"/>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26" name="Picture 25">
              <a:extLst>
                <a:ext uri="{FF2B5EF4-FFF2-40B4-BE49-F238E27FC236}">
                  <a16:creationId xmlns:a16="http://schemas.microsoft.com/office/drawing/2014/main" id="{D1F88F61-5C9B-4308-2B00-9C60D3EF060E}"/>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27" name="Picture 26">
              <a:extLst>
                <a:ext uri="{FF2B5EF4-FFF2-40B4-BE49-F238E27FC236}">
                  <a16:creationId xmlns:a16="http://schemas.microsoft.com/office/drawing/2014/main" id="{B8984A35-8562-8A47-F19B-5A7D85ED2856}"/>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grpSp>
        <p:nvGrpSpPr>
          <p:cNvPr id="28" name="Group 27">
            <a:extLst>
              <a:ext uri="{FF2B5EF4-FFF2-40B4-BE49-F238E27FC236}">
                <a16:creationId xmlns:a16="http://schemas.microsoft.com/office/drawing/2014/main" id="{B14D61A3-FA22-41DD-DFBF-8999B4618C82}"/>
              </a:ext>
            </a:extLst>
          </p:cNvPr>
          <p:cNvGrpSpPr/>
          <p:nvPr/>
        </p:nvGrpSpPr>
        <p:grpSpPr>
          <a:xfrm>
            <a:off x="7848741" y="4914409"/>
            <a:ext cx="1761438" cy="548571"/>
            <a:chOff x="4707923" y="3347936"/>
            <a:chExt cx="1761438" cy="548571"/>
          </a:xfrm>
        </p:grpSpPr>
        <p:pic>
          <p:nvPicPr>
            <p:cNvPr id="29" name="Picture 28">
              <a:extLst>
                <a:ext uri="{FF2B5EF4-FFF2-40B4-BE49-F238E27FC236}">
                  <a16:creationId xmlns:a16="http://schemas.microsoft.com/office/drawing/2014/main" id="{AF109AF3-5FFF-D24B-3D35-D513457FD4A7}"/>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30" name="Picture 29">
              <a:extLst>
                <a:ext uri="{FF2B5EF4-FFF2-40B4-BE49-F238E27FC236}">
                  <a16:creationId xmlns:a16="http://schemas.microsoft.com/office/drawing/2014/main" id="{ABB3BF97-219B-7D54-202A-A7D3008528B0}"/>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31" name="Picture 30">
              <a:extLst>
                <a:ext uri="{FF2B5EF4-FFF2-40B4-BE49-F238E27FC236}">
                  <a16:creationId xmlns:a16="http://schemas.microsoft.com/office/drawing/2014/main" id="{CBF1E0EC-469E-B387-D0FA-39911F357D77}"/>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95B18-73BA-AB55-9B54-2BB42F6364A8}"/>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41F4ACD-C2CA-44BD-B802-1AA3D9651346}"/>
              </a:ext>
            </a:extLst>
          </p:cNvPr>
          <p:cNvGrpSpPr/>
          <p:nvPr/>
        </p:nvGrpSpPr>
        <p:grpSpPr>
          <a:xfrm>
            <a:off x="95520" y="89801"/>
            <a:ext cx="3737178" cy="1174796"/>
            <a:chOff x="170" y="-418"/>
            <a:chExt cx="6635" cy="1718"/>
          </a:xfrm>
        </p:grpSpPr>
        <p:pic>
          <p:nvPicPr>
            <p:cNvPr id="7" name="图片 9">
              <a:extLst>
                <a:ext uri="{FF2B5EF4-FFF2-40B4-BE49-F238E27FC236}">
                  <a16:creationId xmlns:a16="http://schemas.microsoft.com/office/drawing/2014/main" id="{75206F3B-1D57-804F-2C9A-28E0C1872D00}"/>
                </a:ext>
              </a:extLst>
            </p:cNvPr>
            <p:cNvPicPr>
              <a:picLocks noChangeAspect="1"/>
            </p:cNvPicPr>
            <p:nvPr/>
          </p:nvPicPr>
          <p:blipFill>
            <a:blip r:embed="rId2"/>
            <a:srcRect r="59849"/>
            <a:stretch>
              <a:fillRect/>
            </a:stretch>
          </p:blipFill>
          <p:spPr>
            <a:xfrm>
              <a:off x="170" y="184"/>
              <a:ext cx="688" cy="1111"/>
            </a:xfrm>
            <a:prstGeom prst="rect">
              <a:avLst/>
            </a:prstGeom>
          </p:spPr>
        </p:pic>
        <p:pic>
          <p:nvPicPr>
            <p:cNvPr id="9" name="图片 9">
              <a:extLst>
                <a:ext uri="{FF2B5EF4-FFF2-40B4-BE49-F238E27FC236}">
                  <a16:creationId xmlns:a16="http://schemas.microsoft.com/office/drawing/2014/main" id="{AF06612F-D059-A654-55A5-D86C06CBB5C7}"/>
                </a:ext>
              </a:extLst>
            </p:cNvPr>
            <p:cNvPicPr>
              <a:picLocks noChangeAspect="1"/>
            </p:cNvPicPr>
            <p:nvPr/>
          </p:nvPicPr>
          <p:blipFill>
            <a:blip r:embed="rId2"/>
            <a:srcRect l="40340" r="1"/>
            <a:stretch>
              <a:fillRect/>
            </a:stretch>
          </p:blipFill>
          <p:spPr>
            <a:xfrm>
              <a:off x="858" y="-418"/>
              <a:ext cx="1839" cy="1713"/>
            </a:xfrm>
            <a:prstGeom prst="rect">
              <a:avLst/>
            </a:prstGeom>
          </p:spPr>
        </p:pic>
        <p:pic>
          <p:nvPicPr>
            <p:cNvPr id="10" name="图片 9">
              <a:extLst>
                <a:ext uri="{FF2B5EF4-FFF2-40B4-BE49-F238E27FC236}">
                  <a16:creationId xmlns:a16="http://schemas.microsoft.com/office/drawing/2014/main" id="{A23F6674-41AB-21ED-EF31-75B117BACD9E}"/>
                </a:ext>
              </a:extLst>
            </p:cNvPr>
            <p:cNvPicPr>
              <a:picLocks noChangeAspect="1"/>
            </p:cNvPicPr>
            <p:nvPr/>
          </p:nvPicPr>
          <p:blipFill>
            <a:blip r:embed="rId2"/>
            <a:srcRect l="51694" r="1"/>
            <a:stretch>
              <a:fillRect/>
            </a:stretch>
          </p:blipFill>
          <p:spPr>
            <a:xfrm>
              <a:off x="2458" y="-418"/>
              <a:ext cx="1489" cy="1713"/>
            </a:xfrm>
            <a:prstGeom prst="rect">
              <a:avLst/>
            </a:prstGeom>
          </p:spPr>
        </p:pic>
        <p:pic>
          <p:nvPicPr>
            <p:cNvPr id="11" name="图片 9">
              <a:extLst>
                <a:ext uri="{FF2B5EF4-FFF2-40B4-BE49-F238E27FC236}">
                  <a16:creationId xmlns:a16="http://schemas.microsoft.com/office/drawing/2014/main" id="{51A37C8D-E3FB-7520-673F-40D36B215BBA}"/>
                </a:ext>
              </a:extLst>
            </p:cNvPr>
            <p:cNvPicPr>
              <a:picLocks noChangeAspect="1"/>
            </p:cNvPicPr>
            <p:nvPr/>
          </p:nvPicPr>
          <p:blipFill>
            <a:blip r:embed="rId2"/>
            <a:srcRect l="51694" r="1"/>
            <a:stretch>
              <a:fillRect/>
            </a:stretch>
          </p:blipFill>
          <p:spPr>
            <a:xfrm>
              <a:off x="3641" y="-418"/>
              <a:ext cx="1489" cy="1713"/>
            </a:xfrm>
            <a:prstGeom prst="rect">
              <a:avLst/>
            </a:prstGeom>
          </p:spPr>
        </p:pic>
        <p:pic>
          <p:nvPicPr>
            <p:cNvPr id="14" name="图片 9">
              <a:extLst>
                <a:ext uri="{FF2B5EF4-FFF2-40B4-BE49-F238E27FC236}">
                  <a16:creationId xmlns:a16="http://schemas.microsoft.com/office/drawing/2014/main" id="{B617E2CD-E94F-D0A6-C8ED-38A5E6BED83B}"/>
                </a:ext>
              </a:extLst>
            </p:cNvPr>
            <p:cNvPicPr>
              <a:picLocks noChangeAspect="1"/>
            </p:cNvPicPr>
            <p:nvPr/>
          </p:nvPicPr>
          <p:blipFill>
            <a:blip r:embed="rId2"/>
            <a:srcRect l="51694" r="1"/>
            <a:stretch>
              <a:fillRect/>
            </a:stretch>
          </p:blipFill>
          <p:spPr>
            <a:xfrm>
              <a:off x="4759" y="-413"/>
              <a:ext cx="1489" cy="1713"/>
            </a:xfrm>
            <a:prstGeom prst="rect">
              <a:avLst/>
            </a:prstGeom>
          </p:spPr>
        </p:pic>
        <p:pic>
          <p:nvPicPr>
            <p:cNvPr id="15" name="图片 9">
              <a:extLst>
                <a:ext uri="{FF2B5EF4-FFF2-40B4-BE49-F238E27FC236}">
                  <a16:creationId xmlns:a16="http://schemas.microsoft.com/office/drawing/2014/main" id="{5B2C7EAB-2A6E-333F-95EB-1F136C8BC0FA}"/>
                </a:ext>
              </a:extLst>
            </p:cNvPr>
            <p:cNvPicPr>
              <a:picLocks noChangeAspect="1"/>
            </p:cNvPicPr>
            <p:nvPr/>
          </p:nvPicPr>
          <p:blipFill>
            <a:blip r:embed="rId2"/>
            <a:srcRect l="51694" r="1"/>
            <a:stretch>
              <a:fillRect/>
            </a:stretch>
          </p:blipFill>
          <p:spPr>
            <a:xfrm>
              <a:off x="5316" y="-418"/>
              <a:ext cx="1489" cy="1713"/>
            </a:xfrm>
            <a:prstGeom prst="rect">
              <a:avLst/>
            </a:prstGeom>
          </p:spPr>
        </p:pic>
      </p:grpSp>
      <p:pic>
        <p:nvPicPr>
          <p:cNvPr id="12" name="Picture 11">
            <a:extLst>
              <a:ext uri="{FF2B5EF4-FFF2-40B4-BE49-F238E27FC236}">
                <a16:creationId xmlns:a16="http://schemas.microsoft.com/office/drawing/2014/main" id="{EEF556D1-9280-1280-3A43-445EE10225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44" y="3429000"/>
            <a:ext cx="3554381" cy="3554381"/>
          </a:xfrm>
          <a:prstGeom prst="rect">
            <a:avLst/>
          </a:prstGeom>
        </p:spPr>
      </p:pic>
      <p:sp>
        <p:nvSpPr>
          <p:cNvPr id="2" name="TextBox 1">
            <a:extLst>
              <a:ext uri="{FF2B5EF4-FFF2-40B4-BE49-F238E27FC236}">
                <a16:creationId xmlns:a16="http://schemas.microsoft.com/office/drawing/2014/main" id="{836AEAB1-7E56-6B95-44E0-A773AD4F6094}"/>
              </a:ext>
            </a:extLst>
          </p:cNvPr>
          <p:cNvSpPr txBox="1"/>
          <p:nvPr/>
        </p:nvSpPr>
        <p:spPr>
          <a:xfrm>
            <a:off x="982457" y="562510"/>
            <a:ext cx="2332234" cy="523220"/>
          </a:xfrm>
          <a:prstGeom prst="rect">
            <a:avLst/>
          </a:prstGeom>
          <a:noFill/>
        </p:spPr>
        <p:txBody>
          <a:bodyPr wrap="square" rtlCol="0">
            <a:spAutoFit/>
          </a:bodyPr>
          <a:lstStyle/>
          <a:p>
            <a:pPr algn="ct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toàn</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635D686-DDE3-4F06-4BC9-4163C1116D0B}"/>
              </a:ext>
            </a:extLst>
          </p:cNvPr>
          <p:cNvGrpSpPr/>
          <p:nvPr/>
        </p:nvGrpSpPr>
        <p:grpSpPr>
          <a:xfrm>
            <a:off x="4852223" y="146406"/>
            <a:ext cx="5867572" cy="6565188"/>
            <a:chOff x="5898934" y="146406"/>
            <a:chExt cx="5867572" cy="6565188"/>
          </a:xfrm>
        </p:grpSpPr>
        <p:pic>
          <p:nvPicPr>
            <p:cNvPr id="4" name="Picture 3">
              <a:extLst>
                <a:ext uri="{FF2B5EF4-FFF2-40B4-BE49-F238E27FC236}">
                  <a16:creationId xmlns:a16="http://schemas.microsoft.com/office/drawing/2014/main" id="{A90F6460-5C26-C4BD-FD90-C906EEE16765}"/>
                </a:ext>
              </a:extLst>
            </p:cNvPr>
            <p:cNvPicPr>
              <a:picLocks noChangeAspect="1"/>
            </p:cNvPicPr>
            <p:nvPr/>
          </p:nvPicPr>
          <p:blipFill rotWithShape="1">
            <a:blip r:embed="rId4"/>
            <a:srcRect t="12865"/>
            <a:stretch/>
          </p:blipFill>
          <p:spPr>
            <a:xfrm>
              <a:off x="5898934" y="562510"/>
              <a:ext cx="5842317" cy="3087890"/>
            </a:xfrm>
            <a:prstGeom prst="rect">
              <a:avLst/>
            </a:prstGeom>
          </p:spPr>
        </p:pic>
        <p:pic>
          <p:nvPicPr>
            <p:cNvPr id="6" name="Picture 5">
              <a:extLst>
                <a:ext uri="{FF2B5EF4-FFF2-40B4-BE49-F238E27FC236}">
                  <a16:creationId xmlns:a16="http://schemas.microsoft.com/office/drawing/2014/main" id="{85EAE461-A951-617E-DC63-8D77B1393AE4}"/>
                </a:ext>
              </a:extLst>
            </p:cNvPr>
            <p:cNvPicPr>
              <a:picLocks noChangeAspect="1"/>
            </p:cNvPicPr>
            <p:nvPr/>
          </p:nvPicPr>
          <p:blipFill>
            <a:blip r:embed="rId5"/>
            <a:stretch>
              <a:fillRect/>
            </a:stretch>
          </p:blipFill>
          <p:spPr>
            <a:xfrm>
              <a:off x="5898934" y="3637052"/>
              <a:ext cx="5867572" cy="3074542"/>
            </a:xfrm>
            <a:prstGeom prst="rect">
              <a:avLst/>
            </a:prstGeom>
          </p:spPr>
        </p:pic>
        <p:sp>
          <p:nvSpPr>
            <p:cNvPr id="8" name="TextBox 7">
              <a:extLst>
                <a:ext uri="{FF2B5EF4-FFF2-40B4-BE49-F238E27FC236}">
                  <a16:creationId xmlns:a16="http://schemas.microsoft.com/office/drawing/2014/main" id="{61479B13-071B-ED11-E118-75BE7BF0D8E6}"/>
                </a:ext>
              </a:extLst>
            </p:cNvPr>
            <p:cNvSpPr txBox="1"/>
            <p:nvPr/>
          </p:nvSpPr>
          <p:spPr>
            <a:xfrm>
              <a:off x="7417942" y="146406"/>
              <a:ext cx="3020602" cy="400110"/>
            </a:xfrm>
            <a:prstGeom prst="rect">
              <a:avLst/>
            </a:prstGeom>
            <a:noFill/>
          </p:spPr>
          <p:txBody>
            <a:bodyPr wrap="square" rtlCol="0">
              <a:spAutoFit/>
            </a:bodyPr>
            <a:lstStyle/>
            <a:p>
              <a:pPr algn="ctr"/>
              <a:r>
                <a:rPr lang="en-US" sz="2000" b="1" dirty="0">
                  <a:solidFill>
                    <a:srgbClr val="FF0000"/>
                  </a:solidFill>
                  <a:latin typeface="Arial" panose="020B0604020202020204" pitchFamily="34" charset="0"/>
                  <a:cs typeface="Arial" panose="020B0604020202020204" pitchFamily="34" charset="0"/>
                </a:rPr>
                <a:t>TAY TRÁI VÀ TAY PHẢI</a:t>
              </a:r>
            </a:p>
          </p:txBody>
        </p:sp>
      </p:grpSp>
    </p:spTree>
    <p:extLst>
      <p:ext uri="{BB962C8B-B14F-4D97-AF65-F5344CB8AC3E}">
        <p14:creationId xmlns:p14="http://schemas.microsoft.com/office/powerpoint/2010/main" val="2754013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0">
            <a:extLst>
              <a:ext uri="{FF2B5EF4-FFF2-40B4-BE49-F238E27FC236}">
                <a16:creationId xmlns:a16="http://schemas.microsoft.com/office/drawing/2014/main" id="{6904CE70-BD27-89FD-D2A3-D6F0728C6744}"/>
              </a:ext>
            </a:extLst>
          </p:cNvPr>
          <p:cNvSpPr/>
          <p:nvPr/>
        </p:nvSpPr>
        <p:spPr>
          <a:xfrm>
            <a:off x="438150" y="438151"/>
            <a:ext cx="11296650" cy="5924550"/>
          </a:xfrm>
          <a:custGeom>
            <a:avLst/>
            <a:gdLst>
              <a:gd name="connsiteX0" fmla="*/ 0 w 11296650"/>
              <a:gd name="connsiteY0" fmla="*/ 621782 h 5924550"/>
              <a:gd name="connsiteX1" fmla="*/ 621782 w 11296650"/>
              <a:gd name="connsiteY1" fmla="*/ 0 h 5924550"/>
              <a:gd name="connsiteX2" fmla="*/ 10674868 w 11296650"/>
              <a:gd name="connsiteY2" fmla="*/ 0 h 5924550"/>
              <a:gd name="connsiteX3" fmla="*/ 11296650 w 11296650"/>
              <a:gd name="connsiteY3" fmla="*/ 621782 h 5924550"/>
              <a:gd name="connsiteX4" fmla="*/ 11296650 w 11296650"/>
              <a:gd name="connsiteY4" fmla="*/ 5302768 h 5924550"/>
              <a:gd name="connsiteX5" fmla="*/ 10674868 w 11296650"/>
              <a:gd name="connsiteY5" fmla="*/ 5924550 h 5924550"/>
              <a:gd name="connsiteX6" fmla="*/ 621782 w 11296650"/>
              <a:gd name="connsiteY6" fmla="*/ 5924550 h 5924550"/>
              <a:gd name="connsiteX7" fmla="*/ 0 w 11296650"/>
              <a:gd name="connsiteY7" fmla="*/ 5302768 h 5924550"/>
              <a:gd name="connsiteX8" fmla="*/ 0 w 11296650"/>
              <a:gd name="connsiteY8" fmla="*/ 621782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50" h="5924550" fill="none" extrusionOk="0">
                <a:moveTo>
                  <a:pt x="0" y="621782"/>
                </a:moveTo>
                <a:cubicBezTo>
                  <a:pt x="2149" y="336554"/>
                  <a:pt x="286280" y="13257"/>
                  <a:pt x="621782" y="0"/>
                </a:cubicBezTo>
                <a:cubicBezTo>
                  <a:pt x="2369920" y="72427"/>
                  <a:pt x="7323846" y="61419"/>
                  <a:pt x="10674868" y="0"/>
                </a:cubicBezTo>
                <a:cubicBezTo>
                  <a:pt x="11015773" y="-17181"/>
                  <a:pt x="11273402" y="271349"/>
                  <a:pt x="11296650" y="621782"/>
                </a:cubicBezTo>
                <a:cubicBezTo>
                  <a:pt x="11397526" y="2139074"/>
                  <a:pt x="11189337" y="4320714"/>
                  <a:pt x="11296650" y="5302768"/>
                </a:cubicBezTo>
                <a:cubicBezTo>
                  <a:pt x="11299465" y="5631882"/>
                  <a:pt x="11014379" y="5920189"/>
                  <a:pt x="10674868" y="5924550"/>
                </a:cubicBezTo>
                <a:cubicBezTo>
                  <a:pt x="6088388" y="5954377"/>
                  <a:pt x="2547186" y="5845244"/>
                  <a:pt x="621782" y="5924550"/>
                </a:cubicBezTo>
                <a:cubicBezTo>
                  <a:pt x="291941" y="5923017"/>
                  <a:pt x="-58592" y="5657755"/>
                  <a:pt x="0" y="5302768"/>
                </a:cubicBezTo>
                <a:cubicBezTo>
                  <a:pt x="50037" y="3669182"/>
                  <a:pt x="770" y="2789686"/>
                  <a:pt x="0" y="621782"/>
                </a:cubicBezTo>
                <a:close/>
              </a:path>
              <a:path w="11296650" h="5924550" stroke="0" extrusionOk="0">
                <a:moveTo>
                  <a:pt x="0" y="621782"/>
                </a:moveTo>
                <a:cubicBezTo>
                  <a:pt x="44937" y="290630"/>
                  <a:pt x="287332" y="18650"/>
                  <a:pt x="621782" y="0"/>
                </a:cubicBezTo>
                <a:cubicBezTo>
                  <a:pt x="5188922" y="123000"/>
                  <a:pt x="9460941" y="-96860"/>
                  <a:pt x="10674868" y="0"/>
                </a:cubicBezTo>
                <a:cubicBezTo>
                  <a:pt x="10977388" y="-31157"/>
                  <a:pt x="11304173" y="263215"/>
                  <a:pt x="11296650" y="621782"/>
                </a:cubicBezTo>
                <a:cubicBezTo>
                  <a:pt x="11299823" y="1549474"/>
                  <a:pt x="11390917" y="3277695"/>
                  <a:pt x="11296650" y="5302768"/>
                </a:cubicBezTo>
                <a:cubicBezTo>
                  <a:pt x="11279140" y="5652513"/>
                  <a:pt x="10988126" y="5919617"/>
                  <a:pt x="10674868" y="5924550"/>
                </a:cubicBezTo>
                <a:cubicBezTo>
                  <a:pt x="5707989" y="5763843"/>
                  <a:pt x="4692808" y="5964217"/>
                  <a:pt x="621782" y="5924550"/>
                </a:cubicBezTo>
                <a:cubicBezTo>
                  <a:pt x="227345" y="5914242"/>
                  <a:pt x="-17641" y="5638177"/>
                  <a:pt x="0" y="5302768"/>
                </a:cubicBezTo>
                <a:cubicBezTo>
                  <a:pt x="32216" y="3375213"/>
                  <a:pt x="57206" y="1644003"/>
                  <a:pt x="0" y="621782"/>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a:effectLst/>
        </p:spPr>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3" descr="5">
            <a:extLst>
              <a:ext uri="{FF2B5EF4-FFF2-40B4-BE49-F238E27FC236}">
                <a16:creationId xmlns:a16="http://schemas.microsoft.com/office/drawing/2014/main" id="{8281C1AF-3C12-432F-9231-0E124F1C8EE5}"/>
              </a:ext>
            </a:extLst>
          </p:cNvPr>
          <p:cNvPicPr>
            <a:picLocks noChangeAspect="1"/>
          </p:cNvPicPr>
          <p:nvPr/>
        </p:nvPicPr>
        <p:blipFill>
          <a:blip r:embed="rId2"/>
          <a:srcRect l="45652" t="46499" r="34238" b="11787"/>
          <a:stretch>
            <a:fillRect/>
          </a:stretch>
        </p:blipFill>
        <p:spPr>
          <a:xfrm flipH="1">
            <a:off x="10070146" y="5214319"/>
            <a:ext cx="1241795" cy="1448965"/>
          </a:xfrm>
          <a:prstGeom prst="rect">
            <a:avLst/>
          </a:prstGeom>
        </p:spPr>
      </p:pic>
      <p:pic>
        <p:nvPicPr>
          <p:cNvPr id="10" name="图片 6" descr="6">
            <a:extLst>
              <a:ext uri="{FF2B5EF4-FFF2-40B4-BE49-F238E27FC236}">
                <a16:creationId xmlns:a16="http://schemas.microsoft.com/office/drawing/2014/main" id="{F2696F45-9911-460F-BA09-28468136F019}"/>
              </a:ext>
            </a:extLst>
          </p:cNvPr>
          <p:cNvPicPr>
            <a:picLocks noChangeAspect="1"/>
          </p:cNvPicPr>
          <p:nvPr/>
        </p:nvPicPr>
        <p:blipFill>
          <a:blip r:embed="rId3"/>
          <a:srcRect l="77807" t="45705"/>
          <a:stretch>
            <a:fillRect/>
          </a:stretch>
        </p:blipFill>
        <p:spPr>
          <a:xfrm>
            <a:off x="10511057" y="-61677"/>
            <a:ext cx="1948180" cy="2680970"/>
          </a:xfrm>
          <a:prstGeom prst="rect">
            <a:avLst/>
          </a:prstGeom>
        </p:spPr>
      </p:pic>
      <p:pic>
        <p:nvPicPr>
          <p:cNvPr id="11" name="Picture 10" descr="A picture containing metalware, accessory, chain&#10;&#10;Description automatically generated">
            <a:extLst>
              <a:ext uri="{FF2B5EF4-FFF2-40B4-BE49-F238E27FC236}">
                <a16:creationId xmlns:a16="http://schemas.microsoft.com/office/drawing/2014/main" id="{CF388BE4-39C2-4F72-ADAE-D1A9626797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43547" y="-641897"/>
            <a:ext cx="12085856" cy="8317417"/>
          </a:xfrm>
          <a:prstGeom prst="rect">
            <a:avLst/>
          </a:prstGeom>
        </p:spPr>
      </p:pic>
      <p:pic>
        <p:nvPicPr>
          <p:cNvPr id="3" name="Picture 2">
            <a:extLst>
              <a:ext uri="{FF2B5EF4-FFF2-40B4-BE49-F238E27FC236}">
                <a16:creationId xmlns:a16="http://schemas.microsoft.com/office/drawing/2014/main" id="{44154A78-1F17-4B32-A255-A0818A7706E8}"/>
              </a:ext>
            </a:extLst>
          </p:cNvPr>
          <p:cNvPicPr>
            <a:picLocks noChangeAspect="1"/>
          </p:cNvPicPr>
          <p:nvPr/>
        </p:nvPicPr>
        <p:blipFill>
          <a:blip r:embed="rId6"/>
          <a:stretch>
            <a:fillRect/>
          </a:stretch>
        </p:blipFill>
        <p:spPr>
          <a:xfrm>
            <a:off x="-387172" y="1559432"/>
            <a:ext cx="12579172" cy="2342068"/>
          </a:xfrm>
          <a:prstGeom prst="rect">
            <a:avLst/>
          </a:prstGeom>
        </p:spPr>
      </p:pic>
    </p:spTree>
    <p:extLst>
      <p:ext uri="{BB962C8B-B14F-4D97-AF65-F5344CB8AC3E}">
        <p14:creationId xmlns:p14="http://schemas.microsoft.com/office/powerpoint/2010/main" val="354220152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1920F-7381-9350-B228-66150A3AF3B2}"/>
              </a:ext>
            </a:extLst>
          </p:cNvPr>
          <p:cNvPicPr>
            <a:picLocks noChangeAspect="1"/>
          </p:cNvPicPr>
          <p:nvPr/>
        </p:nvPicPr>
        <p:blipFill>
          <a:blip r:embed="rId2"/>
          <a:stretch>
            <a:fillRect/>
          </a:stretch>
        </p:blipFill>
        <p:spPr>
          <a:xfrm>
            <a:off x="7825" y="1132050"/>
            <a:ext cx="12184175" cy="5087060"/>
          </a:xfrm>
          <a:prstGeom prst="rect">
            <a:avLst/>
          </a:prstGeom>
        </p:spPr>
      </p:pic>
    </p:spTree>
    <p:extLst>
      <p:ext uri="{BB962C8B-B14F-4D97-AF65-F5344CB8AC3E}">
        <p14:creationId xmlns:p14="http://schemas.microsoft.com/office/powerpoint/2010/main" val="129755997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71B1D05-857D-4CA5-9217-BBD31968D02A}"/>
              </a:ext>
            </a:extLst>
          </p:cNvPr>
          <p:cNvGrpSpPr/>
          <p:nvPr/>
        </p:nvGrpSpPr>
        <p:grpSpPr>
          <a:xfrm>
            <a:off x="440012" y="2263433"/>
            <a:ext cx="4060069" cy="1240055"/>
            <a:chOff x="621963" y="152400"/>
            <a:chExt cx="6540838" cy="1964422"/>
          </a:xfrm>
        </p:grpSpPr>
        <p:grpSp>
          <p:nvGrpSpPr>
            <p:cNvPr id="12" name="Group 11">
              <a:extLst>
                <a:ext uri="{FF2B5EF4-FFF2-40B4-BE49-F238E27FC236}">
                  <a16:creationId xmlns:a16="http://schemas.microsoft.com/office/drawing/2014/main" id="{1607F6D6-9A3B-4DEA-BD4F-0BE0737FDBEC}"/>
                </a:ext>
              </a:extLst>
            </p:cNvPr>
            <p:cNvGrpSpPr/>
            <p:nvPr/>
          </p:nvGrpSpPr>
          <p:grpSpPr>
            <a:xfrm>
              <a:off x="1071130" y="152400"/>
              <a:ext cx="6091671" cy="1964422"/>
              <a:chOff x="1071130" y="152400"/>
              <a:chExt cx="6091671"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940536" y="307799"/>
                <a:ext cx="4773273" cy="15223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3200" b="0" i="0" u="none" strike="noStrike" kern="1200" cap="none" spc="0" normalizeH="0" baseline="0" noProof="0" dirty="0">
                    <a:ln>
                      <a:noFill/>
                    </a:ln>
                    <a:solidFill>
                      <a:srgbClr val="70AD47"/>
                    </a:solidFill>
                    <a:effectLst/>
                    <a:uLnTx/>
                    <a:uFillTx/>
                    <a:latin typeface="Calibri"/>
                    <a:ea typeface="+mn-ea"/>
                    <a:cs typeface="+mn-cs"/>
                  </a:rPr>
                  <a:t> </a:t>
                </a:r>
                <a:r>
                  <a:rPr kumimoji="0" lang="en-US" sz="32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3200" b="0" i="0" u="none" strike="noStrike" kern="1200" cap="none" spc="0" normalizeH="0" baseline="0" noProof="0" dirty="0">
                    <a:ln>
                      <a:noFill/>
                    </a:ln>
                    <a:solidFill>
                      <a:srgbClr val="70AD47"/>
                    </a:solidFill>
                    <a:effectLst/>
                    <a:uLnTx/>
                    <a:uFillTx/>
                    <a:latin typeface="Calibri"/>
                    <a:ea typeface="+mn-ea"/>
                    <a:cs typeface="+mn-cs"/>
                  </a:rPr>
                  <a:t> </a:t>
                </a:r>
                <a:r>
                  <a:rPr kumimoji="0" lang="en-US" sz="32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id="{164016AD-E53E-4BBE-BB32-631B82A534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963" y="625602"/>
              <a:ext cx="1188404" cy="1169835"/>
            </a:xfrm>
            <a:prstGeom prst="rect">
              <a:avLst/>
            </a:prstGeom>
          </p:spPr>
        </p:pic>
      </p:grpSp>
      <p:pic>
        <p:nvPicPr>
          <p:cNvPr id="3" name="Picture 2">
            <a:extLst>
              <a:ext uri="{FF2B5EF4-FFF2-40B4-BE49-F238E27FC236}">
                <a16:creationId xmlns:a16="http://schemas.microsoft.com/office/drawing/2014/main" id="{20C730C2-4985-787B-61FE-B9B019DA0383}"/>
              </a:ext>
            </a:extLst>
          </p:cNvPr>
          <p:cNvPicPr>
            <a:picLocks noChangeAspect="1"/>
          </p:cNvPicPr>
          <p:nvPr/>
        </p:nvPicPr>
        <p:blipFill>
          <a:blip r:embed="rId4"/>
          <a:stretch>
            <a:fillRect/>
          </a:stretch>
        </p:blipFill>
        <p:spPr>
          <a:xfrm>
            <a:off x="4487295" y="665609"/>
            <a:ext cx="6985883" cy="5596644"/>
          </a:xfrm>
          <a:prstGeom prst="rect">
            <a:avLst/>
          </a:prstGeom>
        </p:spPr>
      </p:pic>
    </p:spTree>
    <p:extLst>
      <p:ext uri="{BB962C8B-B14F-4D97-AF65-F5344CB8AC3E}">
        <p14:creationId xmlns:p14="http://schemas.microsoft.com/office/powerpoint/2010/main" val="104287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607F6D6-9A3B-4DEA-BD4F-0BE0737FDBEC}"/>
              </a:ext>
            </a:extLst>
          </p:cNvPr>
          <p:cNvGrpSpPr/>
          <p:nvPr/>
        </p:nvGrpSpPr>
        <p:grpSpPr>
          <a:xfrm>
            <a:off x="1643512" y="864409"/>
            <a:ext cx="8904976" cy="1485718"/>
            <a:chOff x="1071130" y="152400"/>
            <a:chExt cx="6091671"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311383" y="372075"/>
              <a:ext cx="5671432" cy="16277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Chia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sẻ</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đã</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18" name="TextBox 17">
            <a:extLst>
              <a:ext uri="{FF2B5EF4-FFF2-40B4-BE49-F238E27FC236}">
                <a16:creationId xmlns:a16="http://schemas.microsoft.com/office/drawing/2014/main"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sp>
        <p:nvSpPr>
          <p:cNvPr id="19" name="Rectangle: Rounded Corners 44">
            <a:extLst>
              <a:ext uri="{FF2B5EF4-FFF2-40B4-BE49-F238E27FC236}">
                <a16:creationId xmlns:a16="http://schemas.microsoft.com/office/drawing/2014/main" id="{CAA6993F-3555-45B3-8A10-7A0DB8CD1E05}"/>
              </a:ext>
            </a:extLst>
          </p:cNvPr>
          <p:cNvSpPr/>
          <p:nvPr/>
        </p:nvSpPr>
        <p:spPr>
          <a:xfrm>
            <a:off x="1279633" y="2735296"/>
            <a:ext cx="9469994" cy="3286814"/>
          </a:xfrm>
          <a:custGeom>
            <a:avLst/>
            <a:gdLst>
              <a:gd name="connsiteX0" fmla="*/ 0 w 9469994"/>
              <a:gd name="connsiteY0" fmla="*/ 411871 h 3286814"/>
              <a:gd name="connsiteX1" fmla="*/ 411871 w 9469994"/>
              <a:gd name="connsiteY1" fmla="*/ 0 h 3286814"/>
              <a:gd name="connsiteX2" fmla="*/ 904042 w 9469994"/>
              <a:gd name="connsiteY2" fmla="*/ 0 h 3286814"/>
              <a:gd name="connsiteX3" fmla="*/ 1655601 w 9469994"/>
              <a:gd name="connsiteY3" fmla="*/ 0 h 3286814"/>
              <a:gd name="connsiteX4" fmla="*/ 2320697 w 9469994"/>
              <a:gd name="connsiteY4" fmla="*/ 0 h 3286814"/>
              <a:gd name="connsiteX5" fmla="*/ 2899331 w 9469994"/>
              <a:gd name="connsiteY5" fmla="*/ 0 h 3286814"/>
              <a:gd name="connsiteX6" fmla="*/ 3477965 w 9469994"/>
              <a:gd name="connsiteY6" fmla="*/ 0 h 3286814"/>
              <a:gd name="connsiteX7" fmla="*/ 3883674 w 9469994"/>
              <a:gd name="connsiteY7" fmla="*/ 0 h 3286814"/>
              <a:gd name="connsiteX8" fmla="*/ 4462308 w 9469994"/>
              <a:gd name="connsiteY8" fmla="*/ 0 h 3286814"/>
              <a:gd name="connsiteX9" fmla="*/ 4954479 w 9469994"/>
              <a:gd name="connsiteY9" fmla="*/ 0 h 3286814"/>
              <a:gd name="connsiteX10" fmla="*/ 5360188 w 9469994"/>
              <a:gd name="connsiteY10" fmla="*/ 0 h 3286814"/>
              <a:gd name="connsiteX11" fmla="*/ 6198209 w 9469994"/>
              <a:gd name="connsiteY11" fmla="*/ 0 h 3286814"/>
              <a:gd name="connsiteX12" fmla="*/ 6863305 w 9469994"/>
              <a:gd name="connsiteY12" fmla="*/ 0 h 3286814"/>
              <a:gd name="connsiteX13" fmla="*/ 7441939 w 9469994"/>
              <a:gd name="connsiteY13" fmla="*/ 0 h 3286814"/>
              <a:gd name="connsiteX14" fmla="*/ 8193498 w 9469994"/>
              <a:gd name="connsiteY14" fmla="*/ 0 h 3286814"/>
              <a:gd name="connsiteX15" fmla="*/ 9058123 w 9469994"/>
              <a:gd name="connsiteY15" fmla="*/ 0 h 3286814"/>
              <a:gd name="connsiteX16" fmla="*/ 9469994 w 9469994"/>
              <a:gd name="connsiteY16" fmla="*/ 411871 h 3286814"/>
              <a:gd name="connsiteX17" fmla="*/ 9469994 w 9469994"/>
              <a:gd name="connsiteY17" fmla="*/ 978378 h 3286814"/>
              <a:gd name="connsiteX18" fmla="*/ 9469994 w 9469994"/>
              <a:gd name="connsiteY18" fmla="*/ 1569515 h 3286814"/>
              <a:gd name="connsiteX19" fmla="*/ 9469994 w 9469994"/>
              <a:gd name="connsiteY19" fmla="*/ 2111391 h 3286814"/>
              <a:gd name="connsiteX20" fmla="*/ 9469994 w 9469994"/>
              <a:gd name="connsiteY20" fmla="*/ 2874943 h 3286814"/>
              <a:gd name="connsiteX21" fmla="*/ 9058123 w 9469994"/>
              <a:gd name="connsiteY21" fmla="*/ 3286814 h 3286814"/>
              <a:gd name="connsiteX22" fmla="*/ 8306564 w 9469994"/>
              <a:gd name="connsiteY22" fmla="*/ 3286814 h 3286814"/>
              <a:gd name="connsiteX23" fmla="*/ 7814393 w 9469994"/>
              <a:gd name="connsiteY23" fmla="*/ 3286814 h 3286814"/>
              <a:gd name="connsiteX24" fmla="*/ 6976372 w 9469994"/>
              <a:gd name="connsiteY24" fmla="*/ 3286814 h 3286814"/>
              <a:gd name="connsiteX25" fmla="*/ 6570663 w 9469994"/>
              <a:gd name="connsiteY25" fmla="*/ 3286814 h 3286814"/>
              <a:gd name="connsiteX26" fmla="*/ 5819104 w 9469994"/>
              <a:gd name="connsiteY26" fmla="*/ 3286814 h 3286814"/>
              <a:gd name="connsiteX27" fmla="*/ 5154008 w 9469994"/>
              <a:gd name="connsiteY27" fmla="*/ 3286814 h 3286814"/>
              <a:gd name="connsiteX28" fmla="*/ 4402449 w 9469994"/>
              <a:gd name="connsiteY28" fmla="*/ 3286814 h 3286814"/>
              <a:gd name="connsiteX29" fmla="*/ 3650890 w 9469994"/>
              <a:gd name="connsiteY29" fmla="*/ 3286814 h 3286814"/>
              <a:gd name="connsiteX30" fmla="*/ 3158719 w 9469994"/>
              <a:gd name="connsiteY30" fmla="*/ 3286814 h 3286814"/>
              <a:gd name="connsiteX31" fmla="*/ 2753010 w 9469994"/>
              <a:gd name="connsiteY31" fmla="*/ 3286814 h 3286814"/>
              <a:gd name="connsiteX32" fmla="*/ 1914989 w 9469994"/>
              <a:gd name="connsiteY32" fmla="*/ 3286814 h 3286814"/>
              <a:gd name="connsiteX33" fmla="*/ 1336355 w 9469994"/>
              <a:gd name="connsiteY33" fmla="*/ 3286814 h 3286814"/>
              <a:gd name="connsiteX34" fmla="*/ 411871 w 9469994"/>
              <a:gd name="connsiteY34" fmla="*/ 3286814 h 3286814"/>
              <a:gd name="connsiteX35" fmla="*/ 0 w 9469994"/>
              <a:gd name="connsiteY35" fmla="*/ 2874943 h 3286814"/>
              <a:gd name="connsiteX36" fmla="*/ 0 w 9469994"/>
              <a:gd name="connsiteY36" fmla="*/ 2333067 h 3286814"/>
              <a:gd name="connsiteX37" fmla="*/ 0 w 9469994"/>
              <a:gd name="connsiteY37" fmla="*/ 1717299 h 3286814"/>
              <a:gd name="connsiteX38" fmla="*/ 0 w 9469994"/>
              <a:gd name="connsiteY38" fmla="*/ 1126162 h 3286814"/>
              <a:gd name="connsiteX39" fmla="*/ 0 w 9469994"/>
              <a:gd name="connsiteY39" fmla="*/ 411871 h 328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469994" h="3286814" fill="none" extrusionOk="0">
                <a:moveTo>
                  <a:pt x="0" y="411871"/>
                </a:moveTo>
                <a:cubicBezTo>
                  <a:pt x="12936" y="156569"/>
                  <a:pt x="186499" y="-15028"/>
                  <a:pt x="411871" y="0"/>
                </a:cubicBezTo>
                <a:cubicBezTo>
                  <a:pt x="640880" y="-14392"/>
                  <a:pt x="712718" y="-8244"/>
                  <a:pt x="904042" y="0"/>
                </a:cubicBezTo>
                <a:cubicBezTo>
                  <a:pt x="1095366" y="8244"/>
                  <a:pt x="1478727" y="-16792"/>
                  <a:pt x="1655601" y="0"/>
                </a:cubicBezTo>
                <a:cubicBezTo>
                  <a:pt x="1832475" y="16792"/>
                  <a:pt x="2056297" y="31086"/>
                  <a:pt x="2320697" y="0"/>
                </a:cubicBezTo>
                <a:cubicBezTo>
                  <a:pt x="2585097" y="-31086"/>
                  <a:pt x="2751012" y="23396"/>
                  <a:pt x="2899331" y="0"/>
                </a:cubicBezTo>
                <a:cubicBezTo>
                  <a:pt x="3047650" y="-23396"/>
                  <a:pt x="3334180" y="2708"/>
                  <a:pt x="3477965" y="0"/>
                </a:cubicBezTo>
                <a:cubicBezTo>
                  <a:pt x="3621750" y="-2708"/>
                  <a:pt x="3696085" y="-28"/>
                  <a:pt x="3883674" y="0"/>
                </a:cubicBezTo>
                <a:cubicBezTo>
                  <a:pt x="4071263" y="28"/>
                  <a:pt x="4213727" y="13135"/>
                  <a:pt x="4462308" y="0"/>
                </a:cubicBezTo>
                <a:cubicBezTo>
                  <a:pt x="4710889" y="-13135"/>
                  <a:pt x="4738644" y="-4824"/>
                  <a:pt x="4954479" y="0"/>
                </a:cubicBezTo>
                <a:cubicBezTo>
                  <a:pt x="5170314" y="4824"/>
                  <a:pt x="5253243" y="-11393"/>
                  <a:pt x="5360188" y="0"/>
                </a:cubicBezTo>
                <a:cubicBezTo>
                  <a:pt x="5467133" y="11393"/>
                  <a:pt x="5897930" y="26408"/>
                  <a:pt x="6198209" y="0"/>
                </a:cubicBezTo>
                <a:cubicBezTo>
                  <a:pt x="6498488" y="-26408"/>
                  <a:pt x="6567672" y="-27306"/>
                  <a:pt x="6863305" y="0"/>
                </a:cubicBezTo>
                <a:cubicBezTo>
                  <a:pt x="7158938" y="27306"/>
                  <a:pt x="7222453" y="-18449"/>
                  <a:pt x="7441939" y="0"/>
                </a:cubicBezTo>
                <a:cubicBezTo>
                  <a:pt x="7661425" y="18449"/>
                  <a:pt x="7890023" y="-21459"/>
                  <a:pt x="8193498" y="0"/>
                </a:cubicBezTo>
                <a:cubicBezTo>
                  <a:pt x="8496973" y="21459"/>
                  <a:pt x="8729565" y="-24174"/>
                  <a:pt x="9058123" y="0"/>
                </a:cubicBezTo>
                <a:cubicBezTo>
                  <a:pt x="9280925" y="35455"/>
                  <a:pt x="9485653" y="187711"/>
                  <a:pt x="9469994" y="411871"/>
                </a:cubicBezTo>
                <a:cubicBezTo>
                  <a:pt x="9467347" y="560053"/>
                  <a:pt x="9497554" y="802794"/>
                  <a:pt x="9469994" y="978378"/>
                </a:cubicBezTo>
                <a:cubicBezTo>
                  <a:pt x="9442434" y="1153962"/>
                  <a:pt x="9441038" y="1292923"/>
                  <a:pt x="9469994" y="1569515"/>
                </a:cubicBezTo>
                <a:cubicBezTo>
                  <a:pt x="9498950" y="1846107"/>
                  <a:pt x="9483499" y="2001296"/>
                  <a:pt x="9469994" y="2111391"/>
                </a:cubicBezTo>
                <a:cubicBezTo>
                  <a:pt x="9456489" y="2221486"/>
                  <a:pt x="9485680" y="2608995"/>
                  <a:pt x="9469994" y="2874943"/>
                </a:cubicBezTo>
                <a:cubicBezTo>
                  <a:pt x="9448205" y="3135720"/>
                  <a:pt x="9292727" y="3323191"/>
                  <a:pt x="9058123" y="3286814"/>
                </a:cubicBezTo>
                <a:cubicBezTo>
                  <a:pt x="8836105" y="3304763"/>
                  <a:pt x="8658574" y="3319641"/>
                  <a:pt x="8306564" y="3286814"/>
                </a:cubicBezTo>
                <a:cubicBezTo>
                  <a:pt x="7954554" y="3253987"/>
                  <a:pt x="8040362" y="3305762"/>
                  <a:pt x="7814393" y="3286814"/>
                </a:cubicBezTo>
                <a:cubicBezTo>
                  <a:pt x="7588424" y="3267866"/>
                  <a:pt x="7217700" y="3286378"/>
                  <a:pt x="6976372" y="3286814"/>
                </a:cubicBezTo>
                <a:cubicBezTo>
                  <a:pt x="6735044" y="3287250"/>
                  <a:pt x="6662183" y="3301214"/>
                  <a:pt x="6570663" y="3286814"/>
                </a:cubicBezTo>
                <a:cubicBezTo>
                  <a:pt x="6479143" y="3272414"/>
                  <a:pt x="6070836" y="3251946"/>
                  <a:pt x="5819104" y="3286814"/>
                </a:cubicBezTo>
                <a:cubicBezTo>
                  <a:pt x="5567372" y="3321682"/>
                  <a:pt x="5295438" y="3264882"/>
                  <a:pt x="5154008" y="3286814"/>
                </a:cubicBezTo>
                <a:cubicBezTo>
                  <a:pt x="5012578" y="3308746"/>
                  <a:pt x="4569315" y="3263128"/>
                  <a:pt x="4402449" y="3286814"/>
                </a:cubicBezTo>
                <a:cubicBezTo>
                  <a:pt x="4235583" y="3310500"/>
                  <a:pt x="3880047" y="3257275"/>
                  <a:pt x="3650890" y="3286814"/>
                </a:cubicBezTo>
                <a:cubicBezTo>
                  <a:pt x="3421733" y="3316353"/>
                  <a:pt x="3332762" y="3283054"/>
                  <a:pt x="3158719" y="3286814"/>
                </a:cubicBezTo>
                <a:cubicBezTo>
                  <a:pt x="2984676" y="3290574"/>
                  <a:pt x="2951390" y="3297832"/>
                  <a:pt x="2753010" y="3286814"/>
                </a:cubicBezTo>
                <a:cubicBezTo>
                  <a:pt x="2554630" y="3275796"/>
                  <a:pt x="2224273" y="3291834"/>
                  <a:pt x="1914989" y="3286814"/>
                </a:cubicBezTo>
                <a:cubicBezTo>
                  <a:pt x="1605705" y="3281794"/>
                  <a:pt x="1530335" y="3258369"/>
                  <a:pt x="1336355" y="3286814"/>
                </a:cubicBezTo>
                <a:cubicBezTo>
                  <a:pt x="1142375" y="3315259"/>
                  <a:pt x="640974" y="3270962"/>
                  <a:pt x="411871" y="3286814"/>
                </a:cubicBezTo>
                <a:cubicBezTo>
                  <a:pt x="181497" y="3274945"/>
                  <a:pt x="-36338" y="3111769"/>
                  <a:pt x="0" y="2874943"/>
                </a:cubicBezTo>
                <a:cubicBezTo>
                  <a:pt x="-2008" y="2629167"/>
                  <a:pt x="2052" y="2561623"/>
                  <a:pt x="0" y="2333067"/>
                </a:cubicBezTo>
                <a:cubicBezTo>
                  <a:pt x="-2052" y="2104511"/>
                  <a:pt x="-28670" y="2014187"/>
                  <a:pt x="0" y="1717299"/>
                </a:cubicBezTo>
                <a:cubicBezTo>
                  <a:pt x="28670" y="1420411"/>
                  <a:pt x="25449" y="1372813"/>
                  <a:pt x="0" y="1126162"/>
                </a:cubicBezTo>
                <a:cubicBezTo>
                  <a:pt x="-25449" y="879511"/>
                  <a:pt x="-14861" y="564206"/>
                  <a:pt x="0" y="411871"/>
                </a:cubicBezTo>
                <a:close/>
              </a:path>
              <a:path w="9469994" h="3286814" stroke="0" extrusionOk="0">
                <a:moveTo>
                  <a:pt x="0" y="411871"/>
                </a:moveTo>
                <a:cubicBezTo>
                  <a:pt x="911" y="212244"/>
                  <a:pt x="194760" y="18511"/>
                  <a:pt x="411871" y="0"/>
                </a:cubicBezTo>
                <a:cubicBezTo>
                  <a:pt x="706404" y="12208"/>
                  <a:pt x="791954" y="29490"/>
                  <a:pt x="1163430" y="0"/>
                </a:cubicBezTo>
                <a:cubicBezTo>
                  <a:pt x="1534906" y="-29490"/>
                  <a:pt x="1447830" y="-12475"/>
                  <a:pt x="1655601" y="0"/>
                </a:cubicBezTo>
                <a:cubicBezTo>
                  <a:pt x="1863372" y="12475"/>
                  <a:pt x="1919734" y="-2828"/>
                  <a:pt x="2147772" y="0"/>
                </a:cubicBezTo>
                <a:cubicBezTo>
                  <a:pt x="2375810" y="2828"/>
                  <a:pt x="2720622" y="-27976"/>
                  <a:pt x="2899331" y="0"/>
                </a:cubicBezTo>
                <a:cubicBezTo>
                  <a:pt x="3078040" y="27976"/>
                  <a:pt x="3214617" y="-16182"/>
                  <a:pt x="3477965" y="0"/>
                </a:cubicBezTo>
                <a:cubicBezTo>
                  <a:pt x="3741313" y="16182"/>
                  <a:pt x="4074892" y="27444"/>
                  <a:pt x="4315986" y="0"/>
                </a:cubicBezTo>
                <a:cubicBezTo>
                  <a:pt x="4557080" y="-27444"/>
                  <a:pt x="4843229" y="9099"/>
                  <a:pt x="5154008" y="0"/>
                </a:cubicBezTo>
                <a:cubicBezTo>
                  <a:pt x="5464787" y="-9099"/>
                  <a:pt x="5734729" y="-22441"/>
                  <a:pt x="5905567" y="0"/>
                </a:cubicBezTo>
                <a:cubicBezTo>
                  <a:pt x="6076405" y="22441"/>
                  <a:pt x="6276176" y="-24135"/>
                  <a:pt x="6397738" y="0"/>
                </a:cubicBezTo>
                <a:cubicBezTo>
                  <a:pt x="6519300" y="24135"/>
                  <a:pt x="6691733" y="8801"/>
                  <a:pt x="6803447" y="0"/>
                </a:cubicBezTo>
                <a:cubicBezTo>
                  <a:pt x="6915161" y="-8801"/>
                  <a:pt x="7423612" y="-1268"/>
                  <a:pt x="7641468" y="0"/>
                </a:cubicBezTo>
                <a:cubicBezTo>
                  <a:pt x="7859324" y="1268"/>
                  <a:pt x="8089046" y="-29233"/>
                  <a:pt x="8306564" y="0"/>
                </a:cubicBezTo>
                <a:cubicBezTo>
                  <a:pt x="8524082" y="29233"/>
                  <a:pt x="8809190" y="12039"/>
                  <a:pt x="9058123" y="0"/>
                </a:cubicBezTo>
                <a:cubicBezTo>
                  <a:pt x="9297465" y="1467"/>
                  <a:pt x="9476102" y="215501"/>
                  <a:pt x="9469994" y="411871"/>
                </a:cubicBezTo>
                <a:cubicBezTo>
                  <a:pt x="9442448" y="570983"/>
                  <a:pt x="9478180" y="771614"/>
                  <a:pt x="9469994" y="1052270"/>
                </a:cubicBezTo>
                <a:cubicBezTo>
                  <a:pt x="9461808" y="1332926"/>
                  <a:pt x="9479844" y="1515747"/>
                  <a:pt x="9469994" y="1643407"/>
                </a:cubicBezTo>
                <a:cubicBezTo>
                  <a:pt x="9460144" y="1771067"/>
                  <a:pt x="9456064" y="1940903"/>
                  <a:pt x="9469994" y="2234544"/>
                </a:cubicBezTo>
                <a:cubicBezTo>
                  <a:pt x="9483924" y="2528185"/>
                  <a:pt x="9475840" y="2616658"/>
                  <a:pt x="9469994" y="2874943"/>
                </a:cubicBezTo>
                <a:cubicBezTo>
                  <a:pt x="9459507" y="3073086"/>
                  <a:pt x="9307893" y="3270510"/>
                  <a:pt x="9058123" y="3286814"/>
                </a:cubicBezTo>
                <a:cubicBezTo>
                  <a:pt x="8901684" y="3272755"/>
                  <a:pt x="8680031" y="3274554"/>
                  <a:pt x="8565952" y="3286814"/>
                </a:cubicBezTo>
                <a:cubicBezTo>
                  <a:pt x="8451873" y="3299074"/>
                  <a:pt x="8187974" y="3296207"/>
                  <a:pt x="8073780" y="3286814"/>
                </a:cubicBezTo>
                <a:cubicBezTo>
                  <a:pt x="7959586" y="3277421"/>
                  <a:pt x="7478420" y="3293079"/>
                  <a:pt x="7235759" y="3286814"/>
                </a:cubicBezTo>
                <a:cubicBezTo>
                  <a:pt x="6993098" y="3280549"/>
                  <a:pt x="6910624" y="3315225"/>
                  <a:pt x="6657125" y="3286814"/>
                </a:cubicBezTo>
                <a:cubicBezTo>
                  <a:pt x="6403626" y="3258403"/>
                  <a:pt x="6019400" y="3275647"/>
                  <a:pt x="5819104" y="3286814"/>
                </a:cubicBezTo>
                <a:cubicBezTo>
                  <a:pt x="5618808" y="3297981"/>
                  <a:pt x="5290360" y="3324162"/>
                  <a:pt x="4981083" y="3286814"/>
                </a:cubicBezTo>
                <a:cubicBezTo>
                  <a:pt x="4671806" y="3249466"/>
                  <a:pt x="4665197" y="3309974"/>
                  <a:pt x="4402449" y="3286814"/>
                </a:cubicBezTo>
                <a:cubicBezTo>
                  <a:pt x="4139701" y="3263654"/>
                  <a:pt x="4125617" y="3291559"/>
                  <a:pt x="3996740" y="3286814"/>
                </a:cubicBezTo>
                <a:cubicBezTo>
                  <a:pt x="3867863" y="3282069"/>
                  <a:pt x="3614721" y="3301294"/>
                  <a:pt x="3504569" y="3286814"/>
                </a:cubicBezTo>
                <a:cubicBezTo>
                  <a:pt x="3394417" y="3272334"/>
                  <a:pt x="3217084" y="3274635"/>
                  <a:pt x="3012398" y="3286814"/>
                </a:cubicBezTo>
                <a:cubicBezTo>
                  <a:pt x="2807712" y="3298993"/>
                  <a:pt x="2503644" y="3266235"/>
                  <a:pt x="2260839" y="3286814"/>
                </a:cubicBezTo>
                <a:cubicBezTo>
                  <a:pt x="2018034" y="3307393"/>
                  <a:pt x="2027305" y="3296832"/>
                  <a:pt x="1855130" y="3286814"/>
                </a:cubicBezTo>
                <a:cubicBezTo>
                  <a:pt x="1682955" y="3276796"/>
                  <a:pt x="1578767" y="3296233"/>
                  <a:pt x="1362959" y="3286814"/>
                </a:cubicBezTo>
                <a:cubicBezTo>
                  <a:pt x="1147151" y="3277395"/>
                  <a:pt x="614293" y="3279458"/>
                  <a:pt x="411871" y="3286814"/>
                </a:cubicBezTo>
                <a:cubicBezTo>
                  <a:pt x="185395" y="3271288"/>
                  <a:pt x="-11160" y="3060374"/>
                  <a:pt x="0" y="2874943"/>
                </a:cubicBezTo>
                <a:cubicBezTo>
                  <a:pt x="-8292" y="2663177"/>
                  <a:pt x="-18256" y="2429190"/>
                  <a:pt x="0" y="2234544"/>
                </a:cubicBezTo>
                <a:cubicBezTo>
                  <a:pt x="18256" y="2039898"/>
                  <a:pt x="12137" y="1868289"/>
                  <a:pt x="0" y="1618776"/>
                </a:cubicBezTo>
                <a:cubicBezTo>
                  <a:pt x="-12137" y="1369263"/>
                  <a:pt x="28161" y="1146680"/>
                  <a:pt x="0" y="1003008"/>
                </a:cubicBezTo>
                <a:cubicBezTo>
                  <a:pt x="-28161" y="859336"/>
                  <a:pt x="5469" y="557972"/>
                  <a:pt x="0" y="411871"/>
                </a:cubicBezTo>
                <a:close/>
              </a:path>
            </a:pathLst>
          </a:custGeom>
          <a:solidFill>
            <a:schemeClr val="bg1"/>
          </a:solidFill>
          <a:ln w="28575">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en-US" sz="3200" b="1" dirty="0">
                <a:solidFill>
                  <a:srgbClr val="C00000"/>
                </a:solidFill>
                <a:latin typeface="Arial" panose="020B0604020202020204" pitchFamily="34" charset="0"/>
                <a:cs typeface="Arial" panose="020B0604020202020204" pitchFamily="34" charset="0"/>
              </a:rPr>
              <a:t>G</a:t>
            </a:r>
            <a:r>
              <a:rPr lang="vi-VN" sz="3200" b="1" dirty="0">
                <a:solidFill>
                  <a:srgbClr val="C00000"/>
                </a:solidFill>
                <a:latin typeface="Arial" panose="020B0604020202020204" pitchFamily="34" charset="0"/>
                <a:cs typeface="Arial" panose="020B0604020202020204" pitchFamily="34" charset="0"/>
              </a:rPr>
              <a:t>ợi ý: </a:t>
            </a:r>
          </a:p>
          <a:p>
            <a:pPr lvl="0" indent="692150" algn="just">
              <a:lnSpc>
                <a:spcPct val="120000"/>
              </a:lnSpc>
              <a:defRPr/>
            </a:pPr>
            <a:r>
              <a:rPr lang="vi-VN" sz="3200" dirty="0">
                <a:solidFill>
                  <a:srgbClr val="002060"/>
                </a:solidFill>
                <a:latin typeface="Arial" panose="020B0604020202020204" pitchFamily="34" charset="0"/>
                <a:cs typeface="Arial" panose="020B0604020202020204" pitchFamily="34" charset="0"/>
              </a:rPr>
              <a:t>* Nhân vật chính trong bài đọc là ai?</a:t>
            </a:r>
          </a:p>
          <a:p>
            <a:pPr lvl="0" indent="692150" algn="just">
              <a:lnSpc>
                <a:spcPct val="120000"/>
              </a:lnSpc>
              <a:defRPr/>
            </a:pPr>
            <a:r>
              <a:rPr lang="vi-VN" sz="3200" dirty="0">
                <a:solidFill>
                  <a:srgbClr val="002060"/>
                </a:solidFill>
                <a:latin typeface="Arial" panose="020B0604020202020204" pitchFamily="34" charset="0"/>
                <a:cs typeface="Arial" panose="020B0604020202020204" pitchFamily="34" charset="0"/>
              </a:rPr>
              <a:t>* Việc làm tốt của nhân vật là gì?</a:t>
            </a:r>
          </a:p>
          <a:p>
            <a:pPr lvl="0" indent="692150" algn="just">
              <a:lnSpc>
                <a:spcPct val="120000"/>
              </a:lnSpc>
              <a:defRPr/>
            </a:pPr>
            <a:r>
              <a:rPr lang="vi-VN" sz="3200" dirty="0">
                <a:solidFill>
                  <a:srgbClr val="002060"/>
                </a:solidFill>
                <a:latin typeface="Arial" panose="020B0604020202020204" pitchFamily="34" charset="0"/>
                <a:cs typeface="Arial" panose="020B0604020202020204" pitchFamily="34" charset="0"/>
              </a:rPr>
              <a:t>* Em cảm nhận điều gì về việc làm tốt đó?</a:t>
            </a:r>
          </a:p>
          <a:p>
            <a:pPr lvl="0" indent="692150" algn="just">
              <a:lnSpc>
                <a:spcPct val="120000"/>
              </a:lnSpc>
              <a:defRPr/>
            </a:pPr>
            <a:r>
              <a:rPr lang="vi-VN" sz="3200" dirty="0">
                <a:solidFill>
                  <a:srgbClr val="002060"/>
                </a:solidFill>
                <a:latin typeface="Arial" panose="020B0604020202020204" pitchFamily="34" charset="0"/>
                <a:cs typeface="Arial" panose="020B0604020202020204" pitchFamily="34" charset="0"/>
              </a:rPr>
              <a:t>* Việc làm tốt đó đem đến cho em bài học gì?</a:t>
            </a:r>
          </a:p>
        </p:txBody>
      </p:sp>
    </p:spTree>
    <p:extLst>
      <p:ext uri="{BB962C8B-B14F-4D97-AF65-F5344CB8AC3E}">
        <p14:creationId xmlns:p14="http://schemas.microsoft.com/office/powerpoint/2010/main" val="4272832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739739" y="841040"/>
            <a:ext cx="10510463" cy="5414480"/>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770184" y="1641059"/>
            <a:ext cx="7611234"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lại</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kể</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việc</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tốt</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nhân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vật</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trong</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bài</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đã</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đọc</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cho</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thân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nghe</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76098" y="1579071"/>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770183" y="2752068"/>
            <a:ext cx="70125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Chuẩn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bị</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luyện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tập</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trang</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53</a:t>
            </a:r>
            <a:endParaRPr kumimoji="0" lang="vi-VN" sz="280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76097" y="2690080"/>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6516336" y="3548280"/>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336" y="331876"/>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8041" y="139520"/>
            <a:ext cx="10755917" cy="6151805"/>
          </a:xfrm>
          <a:prstGeom prst="rect">
            <a:avLst/>
          </a:prstGeom>
        </p:spPr>
      </p:pic>
      <p:grpSp>
        <p:nvGrpSpPr>
          <p:cNvPr id="14" name="Group 13">
            <a:extLst>
              <a:ext uri="{FF2B5EF4-FFF2-40B4-BE49-F238E27FC236}">
                <a16:creationId xmlns:a16="http://schemas.microsoft.com/office/drawing/2014/main" id="{91D45D70-BF16-405B-871F-CA45656E5F3B}"/>
              </a:ext>
            </a:extLst>
          </p:cNvPr>
          <p:cNvGrpSpPr/>
          <p:nvPr/>
        </p:nvGrpSpPr>
        <p:grpSpPr>
          <a:xfrm>
            <a:off x="1125655" y="1283635"/>
            <a:ext cx="9940690" cy="1682000"/>
            <a:chOff x="887951" y="413357"/>
            <a:chExt cx="9940690"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48822" y="539859"/>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Đọc</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đúng</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từ</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ngữ</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câu</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đoạn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và</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toàn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bộ</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câu</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chuyện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vi-VN"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Tay trái và tay phải</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a:t>
              </a: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333441" y="4664505"/>
            <a:ext cx="8685986" cy="1164574"/>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 </a:t>
            </a:r>
            <a:r>
              <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Hiểu được nội dung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bài</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Trong mọi công việc, chúng ta cần hợp tác với nhau để cùng tạo nên kết quả tốt đẹp.</a:t>
            </a: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087664" y="2731712"/>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72573" y="4344345"/>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286525" y="2731712"/>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 </a:t>
            </a:r>
            <a:r>
              <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Bước đầu thể hiện tâm trạng, cảm xúc của nhân vật</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trong câu chuyện  qua giọng đọc, biết nghỉ hơi ở chỗ có dấu câu.</a:t>
            </a:r>
          </a:p>
        </p:txBody>
      </p:sp>
      <p:pic>
        <p:nvPicPr>
          <p:cNvPr id="2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013247">
            <a:off x="390145" y="555924"/>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8"/>
          <a:stretch>
            <a:fillRect/>
          </a:stretch>
        </p:blipFill>
        <p:spPr>
          <a:xfrm>
            <a:off x="3645430" y="309648"/>
            <a:ext cx="5168542" cy="1422700"/>
          </a:xfrm>
          <a:prstGeom prst="rect">
            <a:avLst/>
          </a:prstGeom>
        </p:spPr>
      </p:pic>
    </p:spTree>
    <p:extLst>
      <p:ext uri="{BB962C8B-B14F-4D97-AF65-F5344CB8AC3E}">
        <p14:creationId xmlns:p14="http://schemas.microsoft.com/office/powerpoint/2010/main" val="314253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34203" y="3489734"/>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7790" y="418299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663566" y="813960"/>
            <a:ext cx="8933274" cy="4954799"/>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2438057" y="2125168"/>
            <a:ext cx="7192618"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12 – </a:t>
            </a:r>
            <a:r>
              <a:rPr kumimoji="0" lang="en-US" sz="4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60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673306" y="897370"/>
            <a:ext cx="6584251" cy="1457070"/>
          </a:xfrm>
          <a:prstGeom prst="rect">
            <a:avLst/>
          </a:prstGeom>
        </p:spPr>
      </p:pic>
      <p:sp>
        <p:nvSpPr>
          <p:cNvPr id="2" name="TextBox 1">
            <a:extLst>
              <a:ext uri="{FF2B5EF4-FFF2-40B4-BE49-F238E27FC236}">
                <a16:creationId xmlns:a16="http://schemas.microsoft.com/office/drawing/2014/main" id="{D6090BF8-66F8-EAAC-0E2C-FECD5BE24AD6}"/>
              </a:ext>
            </a:extLst>
          </p:cNvPr>
          <p:cNvSpPr txBox="1"/>
          <p:nvPr/>
        </p:nvSpPr>
        <p:spPr>
          <a:xfrm>
            <a:off x="2170475" y="3234996"/>
            <a:ext cx="7771535" cy="923330"/>
          </a:xfrm>
          <a:prstGeom prst="rect">
            <a:avLst/>
          </a:prstGeom>
          <a:noFill/>
        </p:spPr>
        <p:txBody>
          <a:bodyPr wrap="square" lIns="0" tIns="0" rIns="0" bIns="0" rtlCol="0">
            <a:spAutoFit/>
          </a:bodyPr>
          <a:lstStyle/>
          <a:p>
            <a:pPr algn="ctr"/>
            <a:r>
              <a:rPr lang="en-US" sz="6000" dirty="0">
                <a:solidFill>
                  <a:srgbClr val="FF0000"/>
                </a:solidFill>
                <a:latin typeface="#9Slide05 SVNUT Triumph" panose="00000500000000000000" pitchFamily="2" charset="0"/>
              </a:rPr>
              <a:t>Tay </a:t>
            </a:r>
            <a:r>
              <a:rPr lang="en-US" sz="6000" dirty="0" err="1">
                <a:solidFill>
                  <a:srgbClr val="FF0000"/>
                </a:solidFill>
                <a:latin typeface="#9Slide05 SVNUT Triumph" panose="00000500000000000000" pitchFamily="2" charset="0"/>
              </a:rPr>
              <a:t>trái</a:t>
            </a:r>
            <a:r>
              <a:rPr lang="en-US" sz="6000" dirty="0">
                <a:solidFill>
                  <a:srgbClr val="FF0000"/>
                </a:solidFill>
                <a:latin typeface="#9Slide05 SVNUT Triumph" panose="00000500000000000000" pitchFamily="2" charset="0"/>
              </a:rPr>
              <a:t> </a:t>
            </a:r>
            <a:r>
              <a:rPr lang="en-US" sz="6000" dirty="0" err="1">
                <a:solidFill>
                  <a:srgbClr val="FF0000"/>
                </a:solidFill>
                <a:latin typeface="#9Slide05 SVNUT Triumph" panose="00000500000000000000" pitchFamily="2" charset="0"/>
              </a:rPr>
              <a:t>và</a:t>
            </a:r>
            <a:r>
              <a:rPr lang="en-US" sz="6000" dirty="0">
                <a:solidFill>
                  <a:srgbClr val="FF0000"/>
                </a:solidFill>
                <a:latin typeface="#9Slide05 SVNUT Triumph" panose="00000500000000000000" pitchFamily="2" charset="0"/>
              </a:rPr>
              <a:t> </a:t>
            </a:r>
            <a:r>
              <a:rPr lang="en-US" sz="6000" dirty="0" err="1">
                <a:solidFill>
                  <a:srgbClr val="FF0000"/>
                </a:solidFill>
                <a:latin typeface="#9Slide05 SVNUT Triumph" panose="00000500000000000000" pitchFamily="2" charset="0"/>
              </a:rPr>
              <a:t>tay</a:t>
            </a:r>
            <a:r>
              <a:rPr lang="en-US" sz="6000" dirty="0">
                <a:solidFill>
                  <a:srgbClr val="FF0000"/>
                </a:solidFill>
                <a:latin typeface="#9Slide05 SVNUT Triumph" panose="00000500000000000000" pitchFamily="2" charset="0"/>
              </a:rPr>
              <a:t> </a:t>
            </a:r>
            <a:r>
              <a:rPr lang="en-US" sz="6000" dirty="0" err="1">
                <a:solidFill>
                  <a:srgbClr val="FF0000"/>
                </a:solidFill>
                <a:latin typeface="#9Slide05 SVNUT Triumph" panose="00000500000000000000" pitchFamily="2" charset="0"/>
              </a:rPr>
              <a:t>phải</a:t>
            </a:r>
            <a:endParaRPr lang="en-US" sz="6000" dirty="0">
              <a:solidFill>
                <a:srgbClr val="FF0000"/>
              </a:solidFill>
              <a:latin typeface="#9Slide05 SVNUT Triumph" panose="00000500000000000000" pitchFamily="2" charset="0"/>
            </a:endParaRPr>
          </a:p>
        </p:txBody>
      </p:sp>
    </p:spTree>
    <p:extLst>
      <p:ext uri="{BB962C8B-B14F-4D97-AF65-F5344CB8AC3E}">
        <p14:creationId xmlns:p14="http://schemas.microsoft.com/office/powerpoint/2010/main" val="3159169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6350" y="-41761"/>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pic>
        <p:nvPicPr>
          <p:cNvPr id="8" name="Picture 29">
            <a:extLst>
              <a:ext uri="{FF2B5EF4-FFF2-40B4-BE49-F238E27FC236}">
                <a16:creationId xmlns:a16="http://schemas.microsoft.com/office/drawing/2014/main" id="{2C4F881D-29DA-2915-6409-CEB1706478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22118" y="890073"/>
            <a:ext cx="10195186" cy="3422410"/>
          </a:xfrm>
          <a:prstGeom prst="rect">
            <a:avLst/>
          </a:prstGeom>
        </p:spPr>
      </p:pic>
      <p:sp>
        <p:nvSpPr>
          <p:cNvPr id="17" name="TextBox 16">
            <a:extLst>
              <a:ext uri="{FF2B5EF4-FFF2-40B4-BE49-F238E27FC236}">
                <a16:creationId xmlns:a16="http://schemas.microsoft.com/office/drawing/2014/main" id="{A859207E-A0C2-9223-6B1C-D35A0AEE501E}"/>
              </a:ext>
            </a:extLst>
          </p:cNvPr>
          <p:cNvSpPr txBox="1"/>
          <p:nvPr/>
        </p:nvSpPr>
        <p:spPr>
          <a:xfrm>
            <a:off x="1702886" y="971364"/>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8" name="TextBox 17">
            <a:extLst>
              <a:ext uri="{FF2B5EF4-FFF2-40B4-BE49-F238E27FC236}">
                <a16:creationId xmlns:a16="http://schemas.microsoft.com/office/drawing/2014/main" id="{9F5735E6-2DA0-3E37-AAD2-2836394A7D22}"/>
              </a:ext>
            </a:extLst>
          </p:cNvPr>
          <p:cNvSpPr txBox="1"/>
          <p:nvPr/>
        </p:nvSpPr>
        <p:spPr>
          <a:xfrm>
            <a:off x="1674021" y="988073"/>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THÀNH TIẾNG</a:t>
            </a:r>
          </a:p>
        </p:txBody>
      </p:sp>
      <p:pic>
        <p:nvPicPr>
          <p:cNvPr id="19" name="Graphic 18">
            <a:extLst>
              <a:ext uri="{FF2B5EF4-FFF2-40B4-BE49-F238E27FC236}">
                <a16:creationId xmlns:a16="http://schemas.microsoft.com/office/drawing/2014/main" id="{DFC6F445-F222-3648-4E52-7FAAF80623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05981" y="1294169"/>
            <a:ext cx="799270" cy="662306"/>
          </a:xfrm>
          <a:prstGeom prst="rect">
            <a:avLst/>
          </a:prstGeom>
        </p:spPr>
      </p:pic>
      <p:pic>
        <p:nvPicPr>
          <p:cNvPr id="20" name="Graphic 19">
            <a:extLst>
              <a:ext uri="{FF2B5EF4-FFF2-40B4-BE49-F238E27FC236}">
                <a16:creationId xmlns:a16="http://schemas.microsoft.com/office/drawing/2014/main" id="{A0279C36-7134-B116-580B-457D78A76E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821306" y="1306578"/>
            <a:ext cx="799270" cy="662306"/>
          </a:xfrm>
          <a:prstGeom prst="rect">
            <a:avLst/>
          </a:prstGeom>
        </p:spPr>
      </p:pic>
      <p:grpSp>
        <p:nvGrpSpPr>
          <p:cNvPr id="16" name="Group 15"/>
          <p:cNvGrpSpPr/>
          <p:nvPr/>
        </p:nvGrpSpPr>
        <p:grpSpPr>
          <a:xfrm>
            <a:off x="1322477" y="42410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8"/>
                                        </p:tgtEl>
                                        <p:attrNameLst>
                                          <p:attrName>ppt_y</p:attrName>
                                        </p:attrNameLst>
                                      </p:cBhvr>
                                      <p:tavLst>
                                        <p:tav tm="0">
                                          <p:val>
                                            <p:strVal val="#ppt_y"/>
                                          </p:val>
                                        </p:tav>
                                        <p:tav tm="100000">
                                          <p:val>
                                            <p:strVal val="#ppt_y"/>
                                          </p:val>
                                        </p:tav>
                                      </p:tavLst>
                                    </p:anim>
                                    <p:anim calcmode="lin" valueType="num">
                                      <p:cBhvr>
                                        <p:cTn id="2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8"/>
                                        </p:tgtEl>
                                      </p:cBhvr>
                                    </p:animEffect>
                                  </p:childTnLst>
                                </p:cTn>
                              </p:par>
                            </p:childTnLst>
                          </p:cTn>
                        </p:par>
                        <p:par>
                          <p:cTn id="24" fill="hold">
                            <p:stCondLst>
                              <p:cond delay="185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250" fill="hold"/>
                                        <p:tgtEl>
                                          <p:spTgt spid="19"/>
                                        </p:tgtEl>
                                        <p:attrNameLst>
                                          <p:attrName>ppt_w</p:attrName>
                                        </p:attrNameLst>
                                      </p:cBhvr>
                                      <p:tavLst>
                                        <p:tav tm="0">
                                          <p:val>
                                            <p:fltVal val="0"/>
                                          </p:val>
                                        </p:tav>
                                        <p:tav tm="100000">
                                          <p:val>
                                            <p:strVal val="#ppt_w"/>
                                          </p:val>
                                        </p:tav>
                                      </p:tavLst>
                                    </p:anim>
                                    <p:anim calcmode="lin" valueType="num">
                                      <p:cBhvr>
                                        <p:cTn id="28" dur="250" fill="hold"/>
                                        <p:tgtEl>
                                          <p:spTgt spid="19"/>
                                        </p:tgtEl>
                                        <p:attrNameLst>
                                          <p:attrName>ppt_h</p:attrName>
                                        </p:attrNameLst>
                                      </p:cBhvr>
                                      <p:tavLst>
                                        <p:tav tm="0">
                                          <p:val>
                                            <p:fltVal val="0"/>
                                          </p:val>
                                        </p:tav>
                                        <p:tav tm="100000">
                                          <p:val>
                                            <p:strVal val="#ppt_h"/>
                                          </p:val>
                                        </p:tav>
                                      </p:tavLst>
                                    </p:anim>
                                    <p:animEffect transition="in" filter="fade">
                                      <p:cBhvr>
                                        <p:cTn id="29" dur="25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250" fill="hold"/>
                                        <p:tgtEl>
                                          <p:spTgt spid="20"/>
                                        </p:tgtEl>
                                        <p:attrNameLst>
                                          <p:attrName>ppt_w</p:attrName>
                                        </p:attrNameLst>
                                      </p:cBhvr>
                                      <p:tavLst>
                                        <p:tav tm="0">
                                          <p:val>
                                            <p:fltVal val="0"/>
                                          </p:val>
                                        </p:tav>
                                        <p:tav tm="100000">
                                          <p:val>
                                            <p:strVal val="#ppt_w"/>
                                          </p:val>
                                        </p:tav>
                                      </p:tavLst>
                                    </p:anim>
                                    <p:anim calcmode="lin" valueType="num">
                                      <p:cBhvr>
                                        <p:cTn id="33" dur="250" fill="hold"/>
                                        <p:tgtEl>
                                          <p:spTgt spid="20"/>
                                        </p:tgtEl>
                                        <p:attrNameLst>
                                          <p:attrName>ppt_h</p:attrName>
                                        </p:attrNameLst>
                                      </p:cBhvr>
                                      <p:tavLst>
                                        <p:tav tm="0">
                                          <p:val>
                                            <p:fltVal val="0"/>
                                          </p:val>
                                        </p:tav>
                                        <p:tav tm="100000">
                                          <p:val>
                                            <p:strVal val="#ppt_h"/>
                                          </p:val>
                                        </p:tav>
                                      </p:tavLst>
                                    </p:anim>
                                    <p:animEffect transition="in" filter="fade">
                                      <p:cBhvr>
                                        <p:cTn id="34" dur="250"/>
                                        <p:tgtEl>
                                          <p:spTgt spid="20"/>
                                        </p:tgtEl>
                                      </p:cBhvr>
                                    </p:animEffect>
                                  </p:childTnLst>
                                </p:cTn>
                              </p:par>
                              <p:par>
                                <p:cTn id="35" presetID="32" presetClass="emph" presetSubtype="0" repeatCount="indefinite" fill="hold" grpId="1" nodeType="withEffect">
                                  <p:stCondLst>
                                    <p:cond delay="0"/>
                                  </p:stCondLst>
                                  <p:iterate type="lt">
                                    <p:tmPct val="0"/>
                                  </p:iterate>
                                  <p:childTnLst>
                                    <p:animRot by="120000">
                                      <p:cBhvr>
                                        <p:cTn id="36" dur="75" fill="hold">
                                          <p:stCondLst>
                                            <p:cond delay="0"/>
                                          </p:stCondLst>
                                        </p:cTn>
                                        <p:tgtEl>
                                          <p:spTgt spid="17"/>
                                        </p:tgtEl>
                                        <p:attrNameLst>
                                          <p:attrName>r</p:attrName>
                                        </p:attrNameLst>
                                      </p:cBhvr>
                                    </p:animRot>
                                    <p:animRot by="-240000">
                                      <p:cBhvr>
                                        <p:cTn id="37" dur="150" fill="hold">
                                          <p:stCondLst>
                                            <p:cond delay="150"/>
                                          </p:stCondLst>
                                        </p:cTn>
                                        <p:tgtEl>
                                          <p:spTgt spid="17"/>
                                        </p:tgtEl>
                                        <p:attrNameLst>
                                          <p:attrName>r</p:attrName>
                                        </p:attrNameLst>
                                      </p:cBhvr>
                                    </p:animRot>
                                    <p:animRot by="240000">
                                      <p:cBhvr>
                                        <p:cTn id="38" dur="150" fill="hold">
                                          <p:stCondLst>
                                            <p:cond delay="300"/>
                                          </p:stCondLst>
                                        </p:cTn>
                                        <p:tgtEl>
                                          <p:spTgt spid="17"/>
                                        </p:tgtEl>
                                        <p:attrNameLst>
                                          <p:attrName>r</p:attrName>
                                        </p:attrNameLst>
                                      </p:cBhvr>
                                    </p:animRot>
                                    <p:animRot by="-240000">
                                      <p:cBhvr>
                                        <p:cTn id="39" dur="150" fill="hold">
                                          <p:stCondLst>
                                            <p:cond delay="450"/>
                                          </p:stCondLst>
                                        </p:cTn>
                                        <p:tgtEl>
                                          <p:spTgt spid="17"/>
                                        </p:tgtEl>
                                        <p:attrNameLst>
                                          <p:attrName>r</p:attrName>
                                        </p:attrNameLst>
                                      </p:cBhvr>
                                    </p:animRot>
                                    <p:animRot by="120000">
                                      <p:cBhvr>
                                        <p:cTn id="40" dur="150" fill="hold">
                                          <p:stCondLst>
                                            <p:cond delay="600"/>
                                          </p:stCondLst>
                                        </p:cTn>
                                        <p:tgtEl>
                                          <p:spTgt spid="17"/>
                                        </p:tgtEl>
                                        <p:attrNameLst>
                                          <p:attrName>r</p:attrName>
                                        </p:attrNameLst>
                                      </p:cBhvr>
                                    </p:animRot>
                                  </p:childTnLst>
                                </p:cTn>
                              </p:par>
                              <p:par>
                                <p:cTn id="41" presetID="32" presetClass="emph" presetSubtype="0" repeatCount="indefinite" fill="hold" grpId="1" nodeType="withEffect">
                                  <p:stCondLst>
                                    <p:cond delay="0"/>
                                  </p:stCondLst>
                                  <p:iterate type="lt">
                                    <p:tmPct val="0"/>
                                  </p:iterate>
                                  <p:childTnLst>
                                    <p:animRot by="120000">
                                      <p:cBhvr>
                                        <p:cTn id="42" dur="75" fill="hold">
                                          <p:stCondLst>
                                            <p:cond delay="0"/>
                                          </p:stCondLst>
                                        </p:cTn>
                                        <p:tgtEl>
                                          <p:spTgt spid="18"/>
                                        </p:tgtEl>
                                        <p:attrNameLst>
                                          <p:attrName>r</p:attrName>
                                        </p:attrNameLst>
                                      </p:cBhvr>
                                    </p:animRot>
                                    <p:animRot by="-240000">
                                      <p:cBhvr>
                                        <p:cTn id="43" dur="150" fill="hold">
                                          <p:stCondLst>
                                            <p:cond delay="150"/>
                                          </p:stCondLst>
                                        </p:cTn>
                                        <p:tgtEl>
                                          <p:spTgt spid="18"/>
                                        </p:tgtEl>
                                        <p:attrNameLst>
                                          <p:attrName>r</p:attrName>
                                        </p:attrNameLst>
                                      </p:cBhvr>
                                    </p:animRot>
                                    <p:animRot by="240000">
                                      <p:cBhvr>
                                        <p:cTn id="44" dur="150" fill="hold">
                                          <p:stCondLst>
                                            <p:cond delay="300"/>
                                          </p:stCondLst>
                                        </p:cTn>
                                        <p:tgtEl>
                                          <p:spTgt spid="18"/>
                                        </p:tgtEl>
                                        <p:attrNameLst>
                                          <p:attrName>r</p:attrName>
                                        </p:attrNameLst>
                                      </p:cBhvr>
                                    </p:animRot>
                                    <p:animRot by="-240000">
                                      <p:cBhvr>
                                        <p:cTn id="45" dur="150" fill="hold">
                                          <p:stCondLst>
                                            <p:cond delay="450"/>
                                          </p:stCondLst>
                                        </p:cTn>
                                        <p:tgtEl>
                                          <p:spTgt spid="18"/>
                                        </p:tgtEl>
                                        <p:attrNameLst>
                                          <p:attrName>r</p:attrName>
                                        </p:attrNameLst>
                                      </p:cBhvr>
                                    </p:animRot>
                                    <p:animRot by="120000">
                                      <p:cBhvr>
                                        <p:cTn id="46" dur="150" fill="hold">
                                          <p:stCondLst>
                                            <p:cond delay="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19"/>
                                        </p:tgtEl>
                                        <p:attrNameLst>
                                          <p:attrName>r</p:attrName>
                                        </p:attrNameLst>
                                      </p:cBhvr>
                                    </p:animRot>
                                    <p:animRot by="-240000">
                                      <p:cBhvr>
                                        <p:cTn id="49" dur="150" fill="hold">
                                          <p:stCondLst>
                                            <p:cond delay="150"/>
                                          </p:stCondLst>
                                        </p:cTn>
                                        <p:tgtEl>
                                          <p:spTgt spid="19"/>
                                        </p:tgtEl>
                                        <p:attrNameLst>
                                          <p:attrName>r</p:attrName>
                                        </p:attrNameLst>
                                      </p:cBhvr>
                                    </p:animRot>
                                    <p:animRot by="240000">
                                      <p:cBhvr>
                                        <p:cTn id="50" dur="150" fill="hold">
                                          <p:stCondLst>
                                            <p:cond delay="300"/>
                                          </p:stCondLst>
                                        </p:cTn>
                                        <p:tgtEl>
                                          <p:spTgt spid="19"/>
                                        </p:tgtEl>
                                        <p:attrNameLst>
                                          <p:attrName>r</p:attrName>
                                        </p:attrNameLst>
                                      </p:cBhvr>
                                    </p:animRot>
                                    <p:animRot by="-240000">
                                      <p:cBhvr>
                                        <p:cTn id="51" dur="150" fill="hold">
                                          <p:stCondLst>
                                            <p:cond delay="450"/>
                                          </p:stCondLst>
                                        </p:cTn>
                                        <p:tgtEl>
                                          <p:spTgt spid="19"/>
                                        </p:tgtEl>
                                        <p:attrNameLst>
                                          <p:attrName>r</p:attrName>
                                        </p:attrNameLst>
                                      </p:cBhvr>
                                    </p:animRot>
                                    <p:animRot by="120000">
                                      <p:cBhvr>
                                        <p:cTn id="52" dur="150" fill="hold">
                                          <p:stCondLst>
                                            <p:cond delay="600"/>
                                          </p:stCondLst>
                                        </p:cTn>
                                        <p:tgtEl>
                                          <p:spTgt spid="19"/>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75" fill="hold">
                                          <p:stCondLst>
                                            <p:cond delay="0"/>
                                          </p:stCondLst>
                                        </p:cTn>
                                        <p:tgtEl>
                                          <p:spTgt spid="20"/>
                                        </p:tgtEl>
                                        <p:attrNameLst>
                                          <p:attrName>r</p:attrName>
                                        </p:attrNameLst>
                                      </p:cBhvr>
                                    </p:animRot>
                                    <p:animRot by="-240000">
                                      <p:cBhvr>
                                        <p:cTn id="55" dur="150" fill="hold">
                                          <p:stCondLst>
                                            <p:cond delay="150"/>
                                          </p:stCondLst>
                                        </p:cTn>
                                        <p:tgtEl>
                                          <p:spTgt spid="20"/>
                                        </p:tgtEl>
                                        <p:attrNameLst>
                                          <p:attrName>r</p:attrName>
                                        </p:attrNameLst>
                                      </p:cBhvr>
                                    </p:animRot>
                                    <p:animRot by="240000">
                                      <p:cBhvr>
                                        <p:cTn id="56" dur="150" fill="hold">
                                          <p:stCondLst>
                                            <p:cond delay="300"/>
                                          </p:stCondLst>
                                        </p:cTn>
                                        <p:tgtEl>
                                          <p:spTgt spid="20"/>
                                        </p:tgtEl>
                                        <p:attrNameLst>
                                          <p:attrName>r</p:attrName>
                                        </p:attrNameLst>
                                      </p:cBhvr>
                                    </p:animRot>
                                    <p:animRot by="-240000">
                                      <p:cBhvr>
                                        <p:cTn id="57" dur="150" fill="hold">
                                          <p:stCondLst>
                                            <p:cond delay="450"/>
                                          </p:stCondLst>
                                        </p:cTn>
                                        <p:tgtEl>
                                          <p:spTgt spid="20"/>
                                        </p:tgtEl>
                                        <p:attrNameLst>
                                          <p:attrName>r</p:attrName>
                                        </p:attrNameLst>
                                      </p:cBhvr>
                                    </p:animRot>
                                    <p:animRot by="120000">
                                      <p:cBhvr>
                                        <p:cTn id="58" dur="150" fill="hold">
                                          <p:stCondLst>
                                            <p:cond delay="6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1"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134646" y="4084957"/>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2" name="Picture 1">
            <a:extLst>
              <a:ext uri="{FF2B5EF4-FFF2-40B4-BE49-F238E27FC236}">
                <a16:creationId xmlns:a16="http://schemas.microsoft.com/office/drawing/2014/main" id="{D50C9736-E628-8639-4B60-C0833B19D5A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8706943" y="3577422"/>
            <a:ext cx="3791976" cy="3969725"/>
          </a:xfrm>
          <a:prstGeom prst="rect">
            <a:avLst/>
          </a:prstGeom>
        </p:spPr>
      </p:pic>
      <p:pic>
        <p:nvPicPr>
          <p:cNvPr id="3" name="Content Placeholder 30">
            <a:extLst>
              <a:ext uri="{FF2B5EF4-FFF2-40B4-BE49-F238E27FC236}">
                <a16:creationId xmlns:a16="http://schemas.microsoft.com/office/drawing/2014/main" id="{EB1C5D3C-827F-BE1A-99CF-E0AD08C88923}"/>
              </a:ext>
            </a:extLst>
          </p:cNvPr>
          <p:cNvPicPr>
            <a:picLocks noChangeAspect="1"/>
          </p:cNvPicPr>
          <p:nvPr/>
        </p:nvPicPr>
        <p:blipFill>
          <a:blip r:embed="rId10"/>
          <a:stretch>
            <a:fillRect/>
          </a:stretch>
        </p:blipFill>
        <p:spPr>
          <a:xfrm>
            <a:off x="499515" y="4299625"/>
            <a:ext cx="1770441" cy="2298146"/>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70DC2FC-32BC-198A-E069-F1A92D28CF05}"/>
              </a:ext>
            </a:extLst>
          </p:cNvPr>
          <p:cNvGrpSpPr/>
          <p:nvPr/>
        </p:nvGrpSpPr>
        <p:grpSpPr>
          <a:xfrm>
            <a:off x="4852223" y="146406"/>
            <a:ext cx="5867572" cy="6565188"/>
            <a:chOff x="5898934" y="146406"/>
            <a:chExt cx="5867572" cy="6565188"/>
          </a:xfrm>
        </p:grpSpPr>
        <p:pic>
          <p:nvPicPr>
            <p:cNvPr id="5" name="Picture 4">
              <a:extLst>
                <a:ext uri="{FF2B5EF4-FFF2-40B4-BE49-F238E27FC236}">
                  <a16:creationId xmlns:a16="http://schemas.microsoft.com/office/drawing/2014/main" id="{22A2C6B3-A9FA-36C3-BF46-93516C36BA88}"/>
                </a:ext>
              </a:extLst>
            </p:cNvPr>
            <p:cNvPicPr>
              <a:picLocks noChangeAspect="1"/>
            </p:cNvPicPr>
            <p:nvPr/>
          </p:nvPicPr>
          <p:blipFill rotWithShape="1">
            <a:blip r:embed="rId2"/>
            <a:srcRect t="12865"/>
            <a:stretch/>
          </p:blipFill>
          <p:spPr>
            <a:xfrm>
              <a:off x="5898934" y="562510"/>
              <a:ext cx="5842317" cy="3087890"/>
            </a:xfrm>
            <a:prstGeom prst="rect">
              <a:avLst/>
            </a:prstGeom>
          </p:spPr>
        </p:pic>
        <p:pic>
          <p:nvPicPr>
            <p:cNvPr id="7" name="Picture 6">
              <a:extLst>
                <a:ext uri="{FF2B5EF4-FFF2-40B4-BE49-F238E27FC236}">
                  <a16:creationId xmlns:a16="http://schemas.microsoft.com/office/drawing/2014/main" id="{7A3A1922-31F3-BA4F-6EFE-BF9E79A592A6}"/>
                </a:ext>
              </a:extLst>
            </p:cNvPr>
            <p:cNvPicPr>
              <a:picLocks noChangeAspect="1"/>
            </p:cNvPicPr>
            <p:nvPr/>
          </p:nvPicPr>
          <p:blipFill>
            <a:blip r:embed="rId3"/>
            <a:stretch>
              <a:fillRect/>
            </a:stretch>
          </p:blipFill>
          <p:spPr>
            <a:xfrm>
              <a:off x="5898934" y="3637052"/>
              <a:ext cx="5867572" cy="3074542"/>
            </a:xfrm>
            <a:prstGeom prst="rect">
              <a:avLst/>
            </a:prstGeom>
          </p:spPr>
        </p:pic>
        <p:sp>
          <p:nvSpPr>
            <p:cNvPr id="8" name="TextBox 7">
              <a:extLst>
                <a:ext uri="{FF2B5EF4-FFF2-40B4-BE49-F238E27FC236}">
                  <a16:creationId xmlns:a16="http://schemas.microsoft.com/office/drawing/2014/main" id="{8A48C26C-C4E5-FCA1-E6B7-C83FEB3E9BC6}"/>
                </a:ext>
              </a:extLst>
            </p:cNvPr>
            <p:cNvSpPr txBox="1"/>
            <p:nvPr/>
          </p:nvSpPr>
          <p:spPr>
            <a:xfrm>
              <a:off x="7417942" y="146406"/>
              <a:ext cx="3020602" cy="400110"/>
            </a:xfrm>
            <a:prstGeom prst="rect">
              <a:avLst/>
            </a:prstGeom>
            <a:noFill/>
          </p:spPr>
          <p:txBody>
            <a:bodyPr wrap="square" rtlCol="0">
              <a:spAutoFit/>
            </a:bodyPr>
            <a:lstStyle/>
            <a:p>
              <a:pPr algn="ctr"/>
              <a:r>
                <a:rPr lang="en-US" sz="2000" b="1" dirty="0">
                  <a:solidFill>
                    <a:srgbClr val="FF0000"/>
                  </a:solidFill>
                  <a:latin typeface="Arial" panose="020B0604020202020204" pitchFamily="34" charset="0"/>
                  <a:cs typeface="Arial" panose="020B0604020202020204" pitchFamily="34" charset="0"/>
                </a:rPr>
                <a:t>TAY TRÁI VÀ TAY PHẢI</a:t>
              </a:r>
            </a:p>
          </p:txBody>
        </p:sp>
      </p:grpSp>
      <p:pic>
        <p:nvPicPr>
          <p:cNvPr id="10" name="Picture 9">
            <a:extLst>
              <a:ext uri="{FF2B5EF4-FFF2-40B4-BE49-F238E27FC236}">
                <a16:creationId xmlns:a16="http://schemas.microsoft.com/office/drawing/2014/main" id="{844B377D-EBCC-A349-FAC6-F7610AA10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98" y="3303619"/>
            <a:ext cx="3554381" cy="3554381"/>
          </a:xfrm>
          <a:prstGeom prst="rect">
            <a:avLst/>
          </a:prstGeom>
        </p:spPr>
      </p:pic>
      <p:grpSp>
        <p:nvGrpSpPr>
          <p:cNvPr id="2" name="Group 1">
            <a:extLst>
              <a:ext uri="{FF2B5EF4-FFF2-40B4-BE49-F238E27FC236}">
                <a16:creationId xmlns:a16="http://schemas.microsoft.com/office/drawing/2014/main" id="{12F4541B-88BF-9399-48B5-9E0B5607A1E9}"/>
              </a:ext>
            </a:extLst>
          </p:cNvPr>
          <p:cNvGrpSpPr/>
          <p:nvPr/>
        </p:nvGrpSpPr>
        <p:grpSpPr>
          <a:xfrm>
            <a:off x="192813" y="-74928"/>
            <a:ext cx="3377238" cy="1242888"/>
            <a:chOff x="170" y="-418"/>
            <a:chExt cx="6635" cy="1718"/>
          </a:xfrm>
        </p:grpSpPr>
        <p:pic>
          <p:nvPicPr>
            <p:cNvPr id="3" name="图片 9">
              <a:extLst>
                <a:ext uri="{FF2B5EF4-FFF2-40B4-BE49-F238E27FC236}">
                  <a16:creationId xmlns:a16="http://schemas.microsoft.com/office/drawing/2014/main" id="{43E0FBA8-5110-8EE7-F58E-2891D6301F0A}"/>
                </a:ext>
              </a:extLst>
            </p:cNvPr>
            <p:cNvPicPr>
              <a:picLocks noChangeAspect="1"/>
            </p:cNvPicPr>
            <p:nvPr/>
          </p:nvPicPr>
          <p:blipFill>
            <a:blip r:embed="rId5"/>
            <a:srcRect r="59849"/>
            <a:stretch>
              <a:fillRect/>
            </a:stretch>
          </p:blipFill>
          <p:spPr>
            <a:xfrm>
              <a:off x="170" y="184"/>
              <a:ext cx="688" cy="1111"/>
            </a:xfrm>
            <a:prstGeom prst="rect">
              <a:avLst/>
            </a:prstGeom>
          </p:spPr>
        </p:pic>
        <p:pic>
          <p:nvPicPr>
            <p:cNvPr id="4" name="图片 9">
              <a:extLst>
                <a:ext uri="{FF2B5EF4-FFF2-40B4-BE49-F238E27FC236}">
                  <a16:creationId xmlns:a16="http://schemas.microsoft.com/office/drawing/2014/main" id="{C0E3789C-5A82-03D1-56FA-FAE9D1EFA8CB}"/>
                </a:ext>
              </a:extLst>
            </p:cNvPr>
            <p:cNvPicPr>
              <a:picLocks noChangeAspect="1"/>
            </p:cNvPicPr>
            <p:nvPr/>
          </p:nvPicPr>
          <p:blipFill>
            <a:blip r:embed="rId5"/>
            <a:srcRect l="40340" r="1"/>
            <a:stretch>
              <a:fillRect/>
            </a:stretch>
          </p:blipFill>
          <p:spPr>
            <a:xfrm>
              <a:off x="858" y="-418"/>
              <a:ext cx="1839" cy="1713"/>
            </a:xfrm>
            <a:prstGeom prst="rect">
              <a:avLst/>
            </a:prstGeom>
          </p:spPr>
        </p:pic>
        <p:pic>
          <p:nvPicPr>
            <p:cNvPr id="6" name="图片 9">
              <a:extLst>
                <a:ext uri="{FF2B5EF4-FFF2-40B4-BE49-F238E27FC236}">
                  <a16:creationId xmlns:a16="http://schemas.microsoft.com/office/drawing/2014/main" id="{462A1E47-CFAB-C94A-798B-563812B2F603}"/>
                </a:ext>
              </a:extLst>
            </p:cNvPr>
            <p:cNvPicPr>
              <a:picLocks noChangeAspect="1"/>
            </p:cNvPicPr>
            <p:nvPr/>
          </p:nvPicPr>
          <p:blipFill>
            <a:blip r:embed="rId5"/>
            <a:srcRect l="51694" r="1"/>
            <a:stretch>
              <a:fillRect/>
            </a:stretch>
          </p:blipFill>
          <p:spPr>
            <a:xfrm>
              <a:off x="2458" y="-418"/>
              <a:ext cx="1489" cy="1713"/>
            </a:xfrm>
            <a:prstGeom prst="rect">
              <a:avLst/>
            </a:prstGeom>
          </p:spPr>
        </p:pic>
        <p:pic>
          <p:nvPicPr>
            <p:cNvPr id="14" name="图片 9">
              <a:extLst>
                <a:ext uri="{FF2B5EF4-FFF2-40B4-BE49-F238E27FC236}">
                  <a16:creationId xmlns:a16="http://schemas.microsoft.com/office/drawing/2014/main" id="{2678A9AC-A1F0-CB7B-F289-16622F956ECC}"/>
                </a:ext>
              </a:extLst>
            </p:cNvPr>
            <p:cNvPicPr>
              <a:picLocks noChangeAspect="1"/>
            </p:cNvPicPr>
            <p:nvPr/>
          </p:nvPicPr>
          <p:blipFill>
            <a:blip r:embed="rId5"/>
            <a:srcRect l="51694" r="1"/>
            <a:stretch>
              <a:fillRect/>
            </a:stretch>
          </p:blipFill>
          <p:spPr>
            <a:xfrm>
              <a:off x="3641" y="-418"/>
              <a:ext cx="1489" cy="1713"/>
            </a:xfrm>
            <a:prstGeom prst="rect">
              <a:avLst/>
            </a:prstGeom>
          </p:spPr>
        </p:pic>
        <p:pic>
          <p:nvPicPr>
            <p:cNvPr id="15" name="图片 9">
              <a:extLst>
                <a:ext uri="{FF2B5EF4-FFF2-40B4-BE49-F238E27FC236}">
                  <a16:creationId xmlns:a16="http://schemas.microsoft.com/office/drawing/2014/main" id="{126B59F3-BA74-64CC-76FD-969A3C3DC256}"/>
                </a:ext>
              </a:extLst>
            </p:cNvPr>
            <p:cNvPicPr>
              <a:picLocks noChangeAspect="1"/>
            </p:cNvPicPr>
            <p:nvPr/>
          </p:nvPicPr>
          <p:blipFill>
            <a:blip r:embed="rId5"/>
            <a:srcRect l="51694" r="1"/>
            <a:stretch>
              <a:fillRect/>
            </a:stretch>
          </p:blipFill>
          <p:spPr>
            <a:xfrm>
              <a:off x="4759" y="-413"/>
              <a:ext cx="1489" cy="1713"/>
            </a:xfrm>
            <a:prstGeom prst="rect">
              <a:avLst/>
            </a:prstGeom>
          </p:spPr>
        </p:pic>
        <p:pic>
          <p:nvPicPr>
            <p:cNvPr id="16" name="图片 9">
              <a:extLst>
                <a:ext uri="{FF2B5EF4-FFF2-40B4-BE49-F238E27FC236}">
                  <a16:creationId xmlns:a16="http://schemas.microsoft.com/office/drawing/2014/main" id="{556796F4-E987-1DD5-5665-E8974DF52217}"/>
                </a:ext>
              </a:extLst>
            </p:cNvPr>
            <p:cNvPicPr>
              <a:picLocks noChangeAspect="1"/>
            </p:cNvPicPr>
            <p:nvPr/>
          </p:nvPicPr>
          <p:blipFill>
            <a:blip r:embed="rId5"/>
            <a:srcRect l="51694" r="1"/>
            <a:stretch>
              <a:fillRect/>
            </a:stretch>
          </p:blipFill>
          <p:spPr>
            <a:xfrm>
              <a:off x="5316" y="-418"/>
              <a:ext cx="1489" cy="1713"/>
            </a:xfrm>
            <a:prstGeom prst="rect">
              <a:avLst/>
            </a:prstGeom>
          </p:spPr>
        </p:pic>
      </p:grpSp>
      <p:pic>
        <p:nvPicPr>
          <p:cNvPr id="13" name="Picture 12">
            <a:extLst>
              <a:ext uri="{FF2B5EF4-FFF2-40B4-BE49-F238E27FC236}">
                <a16:creationId xmlns:a16="http://schemas.microsoft.com/office/drawing/2014/main" id="{5577CE68-008C-6805-B2C6-7856147E6E3A}"/>
              </a:ext>
            </a:extLst>
          </p:cNvPr>
          <p:cNvPicPr>
            <a:picLocks noChangeAspect="1"/>
          </p:cNvPicPr>
          <p:nvPr/>
        </p:nvPicPr>
        <p:blipFill>
          <a:blip r:embed="rId6"/>
          <a:stretch>
            <a:fillRect/>
          </a:stretch>
        </p:blipFill>
        <p:spPr>
          <a:xfrm>
            <a:off x="930815" y="419421"/>
            <a:ext cx="2260283" cy="603312"/>
          </a:xfrm>
          <a:prstGeom prst="rect">
            <a:avLst/>
          </a:prstGeom>
        </p:spPr>
      </p:pic>
    </p:spTree>
    <p:extLst>
      <p:ext uri="{BB962C8B-B14F-4D97-AF65-F5344CB8AC3E}">
        <p14:creationId xmlns:p14="http://schemas.microsoft.com/office/powerpoint/2010/main" val="1872661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70914-D21B-8F0F-6E2E-1A11034E8581}"/>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B6F2C0AB-B0B7-1EE9-D7B7-9FADE89DE500}"/>
              </a:ext>
            </a:extLst>
          </p:cNvPr>
          <p:cNvGrpSpPr/>
          <p:nvPr/>
        </p:nvGrpSpPr>
        <p:grpSpPr>
          <a:xfrm>
            <a:off x="4870741" y="146406"/>
            <a:ext cx="5867572" cy="6565188"/>
            <a:chOff x="5898934" y="146406"/>
            <a:chExt cx="5867572" cy="6565188"/>
          </a:xfrm>
        </p:grpSpPr>
        <p:pic>
          <p:nvPicPr>
            <p:cNvPr id="5" name="Picture 4">
              <a:extLst>
                <a:ext uri="{FF2B5EF4-FFF2-40B4-BE49-F238E27FC236}">
                  <a16:creationId xmlns:a16="http://schemas.microsoft.com/office/drawing/2014/main" id="{741E3976-449E-598D-BD76-A6E5D6A86C21}"/>
                </a:ext>
              </a:extLst>
            </p:cNvPr>
            <p:cNvPicPr>
              <a:picLocks noChangeAspect="1"/>
            </p:cNvPicPr>
            <p:nvPr/>
          </p:nvPicPr>
          <p:blipFill rotWithShape="1">
            <a:blip r:embed="rId2"/>
            <a:srcRect t="12865"/>
            <a:stretch/>
          </p:blipFill>
          <p:spPr>
            <a:xfrm>
              <a:off x="5898934" y="562510"/>
              <a:ext cx="5842317" cy="3087890"/>
            </a:xfrm>
            <a:prstGeom prst="rect">
              <a:avLst/>
            </a:prstGeom>
          </p:spPr>
        </p:pic>
        <p:pic>
          <p:nvPicPr>
            <p:cNvPr id="7" name="Picture 6">
              <a:extLst>
                <a:ext uri="{FF2B5EF4-FFF2-40B4-BE49-F238E27FC236}">
                  <a16:creationId xmlns:a16="http://schemas.microsoft.com/office/drawing/2014/main" id="{CC365B35-19D2-8406-1623-165B32237B2C}"/>
                </a:ext>
              </a:extLst>
            </p:cNvPr>
            <p:cNvPicPr>
              <a:picLocks noChangeAspect="1"/>
            </p:cNvPicPr>
            <p:nvPr/>
          </p:nvPicPr>
          <p:blipFill>
            <a:blip r:embed="rId3"/>
            <a:stretch>
              <a:fillRect/>
            </a:stretch>
          </p:blipFill>
          <p:spPr>
            <a:xfrm>
              <a:off x="5898934" y="3637052"/>
              <a:ext cx="5867572" cy="3074542"/>
            </a:xfrm>
            <a:prstGeom prst="rect">
              <a:avLst/>
            </a:prstGeom>
          </p:spPr>
        </p:pic>
        <p:sp>
          <p:nvSpPr>
            <p:cNvPr id="8" name="TextBox 7">
              <a:extLst>
                <a:ext uri="{FF2B5EF4-FFF2-40B4-BE49-F238E27FC236}">
                  <a16:creationId xmlns:a16="http://schemas.microsoft.com/office/drawing/2014/main" id="{B43DDCE5-2ADC-BCB8-DC3C-3748F4CB7DB8}"/>
                </a:ext>
              </a:extLst>
            </p:cNvPr>
            <p:cNvSpPr txBox="1"/>
            <p:nvPr/>
          </p:nvSpPr>
          <p:spPr>
            <a:xfrm>
              <a:off x="7417942" y="146406"/>
              <a:ext cx="3020602" cy="400110"/>
            </a:xfrm>
            <a:prstGeom prst="rect">
              <a:avLst/>
            </a:prstGeom>
            <a:noFill/>
          </p:spPr>
          <p:txBody>
            <a:bodyPr wrap="square" rtlCol="0">
              <a:spAutoFit/>
            </a:bodyPr>
            <a:lstStyle/>
            <a:p>
              <a:pPr algn="ctr"/>
              <a:r>
                <a:rPr lang="en-US" sz="2000" b="1" dirty="0">
                  <a:solidFill>
                    <a:srgbClr val="FF0000"/>
                  </a:solidFill>
                  <a:latin typeface="Arial" panose="020B0604020202020204" pitchFamily="34" charset="0"/>
                  <a:cs typeface="Arial" panose="020B0604020202020204" pitchFamily="34" charset="0"/>
                </a:rPr>
                <a:t>TAY TRÁI VÀ TAY PHẢI</a:t>
              </a:r>
            </a:p>
          </p:txBody>
        </p:sp>
      </p:grpSp>
      <p:pic>
        <p:nvPicPr>
          <p:cNvPr id="10" name="Picture 9">
            <a:extLst>
              <a:ext uri="{FF2B5EF4-FFF2-40B4-BE49-F238E27FC236}">
                <a16:creationId xmlns:a16="http://schemas.microsoft.com/office/drawing/2014/main" id="{ED36D210-0EEF-6AD1-FBFD-34608AA78F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98" y="3303619"/>
            <a:ext cx="3554381" cy="3554381"/>
          </a:xfrm>
          <a:prstGeom prst="rect">
            <a:avLst/>
          </a:prstGeom>
        </p:spPr>
      </p:pic>
      <p:grpSp>
        <p:nvGrpSpPr>
          <p:cNvPr id="11" name="Group 10">
            <a:extLst>
              <a:ext uri="{FF2B5EF4-FFF2-40B4-BE49-F238E27FC236}">
                <a16:creationId xmlns:a16="http://schemas.microsoft.com/office/drawing/2014/main" id="{9FE22715-C304-A0D0-BDAB-1D643D3FDCB8}"/>
              </a:ext>
            </a:extLst>
          </p:cNvPr>
          <p:cNvGrpSpPr/>
          <p:nvPr/>
        </p:nvGrpSpPr>
        <p:grpSpPr>
          <a:xfrm>
            <a:off x="4845259" y="375645"/>
            <a:ext cx="447262" cy="474613"/>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CEEAB5B5-90A5-F738-98FB-2F1995318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3AC05419-01E9-6685-8472-32B46FE4CA7A}"/>
                </a:ext>
              </a:extLst>
            </p:cNvPr>
            <p:cNvSpPr txBox="1"/>
            <p:nvPr/>
          </p:nvSpPr>
          <p:spPr>
            <a:xfrm>
              <a:off x="-51582" y="2068350"/>
              <a:ext cx="826011" cy="6382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6" name="Group 25">
            <a:extLst>
              <a:ext uri="{FF2B5EF4-FFF2-40B4-BE49-F238E27FC236}">
                <a16:creationId xmlns:a16="http://schemas.microsoft.com/office/drawing/2014/main" id="{CC2DCC32-569A-6D80-6E01-5D5D2C00FA8C}"/>
              </a:ext>
            </a:extLst>
          </p:cNvPr>
          <p:cNvGrpSpPr/>
          <p:nvPr/>
        </p:nvGrpSpPr>
        <p:grpSpPr>
          <a:xfrm>
            <a:off x="4820441" y="2934931"/>
            <a:ext cx="447262" cy="474613"/>
            <a:chOff x="-93175" y="1999914"/>
            <a:chExt cx="931530" cy="931530"/>
          </a:xfrm>
        </p:grpSpPr>
        <p:pic>
          <p:nvPicPr>
            <p:cNvPr id="27" name="Picture 26" descr="A picture containing vector graphics&#10;&#10;Description automatically generated">
              <a:extLst>
                <a:ext uri="{FF2B5EF4-FFF2-40B4-BE49-F238E27FC236}">
                  <a16:creationId xmlns:a16="http://schemas.microsoft.com/office/drawing/2014/main" id="{C0BAF39C-DDD9-0060-71DF-86A24CE73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8" name="TextBox 27">
              <a:extLst>
                <a:ext uri="{FF2B5EF4-FFF2-40B4-BE49-F238E27FC236}">
                  <a16:creationId xmlns:a16="http://schemas.microsoft.com/office/drawing/2014/main" id="{F14520A9-1206-BBF0-82E0-3325C38C19CF}"/>
                </a:ext>
              </a:extLst>
            </p:cNvPr>
            <p:cNvSpPr txBox="1"/>
            <p:nvPr/>
          </p:nvSpPr>
          <p:spPr>
            <a:xfrm>
              <a:off x="-51583" y="2068350"/>
              <a:ext cx="826010" cy="7853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31" name="Group 30">
            <a:extLst>
              <a:ext uri="{FF2B5EF4-FFF2-40B4-BE49-F238E27FC236}">
                <a16:creationId xmlns:a16="http://schemas.microsoft.com/office/drawing/2014/main" id="{38B32C09-DD20-E0DC-6DAD-97E12A5DA0AC}"/>
              </a:ext>
            </a:extLst>
          </p:cNvPr>
          <p:cNvGrpSpPr/>
          <p:nvPr/>
        </p:nvGrpSpPr>
        <p:grpSpPr>
          <a:xfrm>
            <a:off x="4750835" y="3565090"/>
            <a:ext cx="447262" cy="474613"/>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id="{979718E3-1AF5-DC69-ABA0-A2BC60BB1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id="{5CF34581-68C0-CAF4-5B24-A4354BABA413}"/>
                </a:ext>
              </a:extLst>
            </p:cNvPr>
            <p:cNvSpPr txBox="1"/>
            <p:nvPr/>
          </p:nvSpPr>
          <p:spPr>
            <a:xfrm>
              <a:off x="-51583" y="2068350"/>
              <a:ext cx="826010" cy="7853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3</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34" name="Group 33">
            <a:extLst>
              <a:ext uri="{FF2B5EF4-FFF2-40B4-BE49-F238E27FC236}">
                <a16:creationId xmlns:a16="http://schemas.microsoft.com/office/drawing/2014/main" id="{BAD7A669-86E2-0D8A-B5D2-AFCBC68C9B84}"/>
              </a:ext>
            </a:extLst>
          </p:cNvPr>
          <p:cNvGrpSpPr/>
          <p:nvPr/>
        </p:nvGrpSpPr>
        <p:grpSpPr>
          <a:xfrm>
            <a:off x="4728353" y="5138342"/>
            <a:ext cx="447262" cy="474613"/>
            <a:chOff x="-93175" y="1999914"/>
            <a:chExt cx="931530" cy="931530"/>
          </a:xfrm>
        </p:grpSpPr>
        <p:pic>
          <p:nvPicPr>
            <p:cNvPr id="35" name="Picture 34" descr="A picture containing vector graphics&#10;&#10;Description automatically generated">
              <a:extLst>
                <a:ext uri="{FF2B5EF4-FFF2-40B4-BE49-F238E27FC236}">
                  <a16:creationId xmlns:a16="http://schemas.microsoft.com/office/drawing/2014/main" id="{5FD61E83-9FBD-D2E5-8B09-54E465FCD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6" name="TextBox 35">
              <a:extLst>
                <a:ext uri="{FF2B5EF4-FFF2-40B4-BE49-F238E27FC236}">
                  <a16:creationId xmlns:a16="http://schemas.microsoft.com/office/drawing/2014/main" id="{5B7DD0C9-2E7D-0750-8498-7D4FD41B094E}"/>
                </a:ext>
              </a:extLst>
            </p:cNvPr>
            <p:cNvSpPr txBox="1"/>
            <p:nvPr/>
          </p:nvSpPr>
          <p:spPr>
            <a:xfrm>
              <a:off x="-51583" y="2068350"/>
              <a:ext cx="826010" cy="7853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C00000"/>
                  </a:solidFill>
                  <a:latin typeface="Calibri" panose="020F0502020204030204" pitchFamily="34" charset="0"/>
                  <a:ea typeface="思源黑体 CN Medium"/>
                  <a:cs typeface="Calibri" panose="020F0502020204030204" pitchFamily="34" charset="0"/>
                </a:rPr>
                <a:t>4</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2" name="Group 1">
            <a:extLst>
              <a:ext uri="{FF2B5EF4-FFF2-40B4-BE49-F238E27FC236}">
                <a16:creationId xmlns:a16="http://schemas.microsoft.com/office/drawing/2014/main" id="{DF5396F7-D020-729B-BE97-DE586A881BE4}"/>
              </a:ext>
            </a:extLst>
          </p:cNvPr>
          <p:cNvGrpSpPr/>
          <p:nvPr/>
        </p:nvGrpSpPr>
        <p:grpSpPr>
          <a:xfrm>
            <a:off x="251179" y="0"/>
            <a:ext cx="3231323" cy="1070043"/>
            <a:chOff x="170" y="-418"/>
            <a:chExt cx="6635" cy="1718"/>
          </a:xfrm>
        </p:grpSpPr>
        <p:pic>
          <p:nvPicPr>
            <p:cNvPr id="3" name="图片 9">
              <a:extLst>
                <a:ext uri="{FF2B5EF4-FFF2-40B4-BE49-F238E27FC236}">
                  <a16:creationId xmlns:a16="http://schemas.microsoft.com/office/drawing/2014/main" id="{299ECC22-35BA-B81F-C300-9FBE3309633F}"/>
                </a:ext>
              </a:extLst>
            </p:cNvPr>
            <p:cNvPicPr>
              <a:picLocks noChangeAspect="1"/>
            </p:cNvPicPr>
            <p:nvPr/>
          </p:nvPicPr>
          <p:blipFill>
            <a:blip r:embed="rId6"/>
            <a:srcRect r="59849"/>
            <a:stretch>
              <a:fillRect/>
            </a:stretch>
          </p:blipFill>
          <p:spPr>
            <a:xfrm>
              <a:off x="170" y="184"/>
              <a:ext cx="688" cy="1111"/>
            </a:xfrm>
            <a:prstGeom prst="rect">
              <a:avLst/>
            </a:prstGeom>
          </p:spPr>
        </p:pic>
        <p:pic>
          <p:nvPicPr>
            <p:cNvPr id="4" name="图片 9">
              <a:extLst>
                <a:ext uri="{FF2B5EF4-FFF2-40B4-BE49-F238E27FC236}">
                  <a16:creationId xmlns:a16="http://schemas.microsoft.com/office/drawing/2014/main" id="{87628C08-40E4-53C2-942C-213BB17DDE1E}"/>
                </a:ext>
              </a:extLst>
            </p:cNvPr>
            <p:cNvPicPr>
              <a:picLocks noChangeAspect="1"/>
            </p:cNvPicPr>
            <p:nvPr/>
          </p:nvPicPr>
          <p:blipFill>
            <a:blip r:embed="rId6"/>
            <a:srcRect l="40340" r="1"/>
            <a:stretch>
              <a:fillRect/>
            </a:stretch>
          </p:blipFill>
          <p:spPr>
            <a:xfrm>
              <a:off x="858" y="-418"/>
              <a:ext cx="1839" cy="1713"/>
            </a:xfrm>
            <a:prstGeom prst="rect">
              <a:avLst/>
            </a:prstGeom>
          </p:spPr>
        </p:pic>
        <p:pic>
          <p:nvPicPr>
            <p:cNvPr id="6" name="图片 9">
              <a:extLst>
                <a:ext uri="{FF2B5EF4-FFF2-40B4-BE49-F238E27FC236}">
                  <a16:creationId xmlns:a16="http://schemas.microsoft.com/office/drawing/2014/main" id="{EE43794E-DB23-0A9F-ACF1-E8D742F7C524}"/>
                </a:ext>
              </a:extLst>
            </p:cNvPr>
            <p:cNvPicPr>
              <a:picLocks noChangeAspect="1"/>
            </p:cNvPicPr>
            <p:nvPr/>
          </p:nvPicPr>
          <p:blipFill>
            <a:blip r:embed="rId6"/>
            <a:srcRect l="51694" r="1"/>
            <a:stretch>
              <a:fillRect/>
            </a:stretch>
          </p:blipFill>
          <p:spPr>
            <a:xfrm>
              <a:off x="2458" y="-418"/>
              <a:ext cx="1489" cy="1713"/>
            </a:xfrm>
            <a:prstGeom prst="rect">
              <a:avLst/>
            </a:prstGeom>
          </p:spPr>
        </p:pic>
        <p:pic>
          <p:nvPicPr>
            <p:cNvPr id="14" name="图片 9">
              <a:extLst>
                <a:ext uri="{FF2B5EF4-FFF2-40B4-BE49-F238E27FC236}">
                  <a16:creationId xmlns:a16="http://schemas.microsoft.com/office/drawing/2014/main" id="{065F3E76-F3C4-FC8E-0F16-8F9301212C0A}"/>
                </a:ext>
              </a:extLst>
            </p:cNvPr>
            <p:cNvPicPr>
              <a:picLocks noChangeAspect="1"/>
            </p:cNvPicPr>
            <p:nvPr/>
          </p:nvPicPr>
          <p:blipFill>
            <a:blip r:embed="rId6"/>
            <a:srcRect l="51694" r="1"/>
            <a:stretch>
              <a:fillRect/>
            </a:stretch>
          </p:blipFill>
          <p:spPr>
            <a:xfrm>
              <a:off x="3641" y="-418"/>
              <a:ext cx="1489" cy="1713"/>
            </a:xfrm>
            <a:prstGeom prst="rect">
              <a:avLst/>
            </a:prstGeom>
          </p:spPr>
        </p:pic>
        <p:pic>
          <p:nvPicPr>
            <p:cNvPr id="15" name="图片 9">
              <a:extLst>
                <a:ext uri="{FF2B5EF4-FFF2-40B4-BE49-F238E27FC236}">
                  <a16:creationId xmlns:a16="http://schemas.microsoft.com/office/drawing/2014/main" id="{27DC99EB-4A37-F6EF-F7EA-618F0D94304C}"/>
                </a:ext>
              </a:extLst>
            </p:cNvPr>
            <p:cNvPicPr>
              <a:picLocks noChangeAspect="1"/>
            </p:cNvPicPr>
            <p:nvPr/>
          </p:nvPicPr>
          <p:blipFill>
            <a:blip r:embed="rId6"/>
            <a:srcRect l="51694" r="1"/>
            <a:stretch>
              <a:fillRect/>
            </a:stretch>
          </p:blipFill>
          <p:spPr>
            <a:xfrm>
              <a:off x="4759" y="-413"/>
              <a:ext cx="1489" cy="1713"/>
            </a:xfrm>
            <a:prstGeom prst="rect">
              <a:avLst/>
            </a:prstGeom>
          </p:spPr>
        </p:pic>
        <p:pic>
          <p:nvPicPr>
            <p:cNvPr id="16" name="图片 9">
              <a:extLst>
                <a:ext uri="{FF2B5EF4-FFF2-40B4-BE49-F238E27FC236}">
                  <a16:creationId xmlns:a16="http://schemas.microsoft.com/office/drawing/2014/main" id="{42452C3A-680A-2F8B-11AC-FFADC785BF0F}"/>
                </a:ext>
              </a:extLst>
            </p:cNvPr>
            <p:cNvPicPr>
              <a:picLocks noChangeAspect="1"/>
            </p:cNvPicPr>
            <p:nvPr/>
          </p:nvPicPr>
          <p:blipFill>
            <a:blip r:embed="rId6"/>
            <a:srcRect l="51694" r="1"/>
            <a:stretch>
              <a:fillRect/>
            </a:stretch>
          </p:blipFill>
          <p:spPr>
            <a:xfrm>
              <a:off x="5316" y="-418"/>
              <a:ext cx="1489" cy="1713"/>
            </a:xfrm>
            <a:prstGeom prst="rect">
              <a:avLst/>
            </a:prstGeom>
          </p:spPr>
        </p:pic>
      </p:grpSp>
      <p:sp>
        <p:nvSpPr>
          <p:cNvPr id="17" name="TextBox 16">
            <a:extLst>
              <a:ext uri="{FF2B5EF4-FFF2-40B4-BE49-F238E27FC236}">
                <a16:creationId xmlns:a16="http://schemas.microsoft.com/office/drawing/2014/main" id="{21A57EEF-C83C-CC79-680C-4C2AB9C7B81B}"/>
              </a:ext>
            </a:extLst>
          </p:cNvPr>
          <p:cNvSpPr txBox="1"/>
          <p:nvPr/>
        </p:nvSpPr>
        <p:spPr>
          <a:xfrm>
            <a:off x="973043" y="450742"/>
            <a:ext cx="2285723" cy="523220"/>
          </a:xfrm>
          <a:prstGeom prst="rect">
            <a:avLst/>
          </a:prstGeom>
          <a:noFill/>
        </p:spPr>
        <p:txBody>
          <a:bodyPr wrap="square" rtlCol="0">
            <a:spAutoFit/>
          </a:bodyPr>
          <a:lstStyle/>
          <a:p>
            <a:pPr algn="ct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Chia đoạn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lang="en-US" sz="2800" dirty="0">
              <a:solidFill>
                <a:srgbClr val="FF0000"/>
              </a:solidFill>
            </a:endParaRPr>
          </a:p>
        </p:txBody>
      </p:sp>
    </p:spTree>
    <p:extLst>
      <p:ext uri="{BB962C8B-B14F-4D97-AF65-F5344CB8AC3E}">
        <p14:creationId xmlns:p14="http://schemas.microsoft.com/office/powerpoint/2010/main" val="21911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FFC6DDE-C9F5-A7CA-81BD-599D8B953B50}"/>
              </a:ext>
            </a:extLst>
          </p:cNvPr>
          <p:cNvGrpSpPr/>
          <p:nvPr/>
        </p:nvGrpSpPr>
        <p:grpSpPr>
          <a:xfrm>
            <a:off x="76081" y="114268"/>
            <a:ext cx="4204090" cy="1242888"/>
            <a:chOff x="170" y="-418"/>
            <a:chExt cx="6635" cy="1718"/>
          </a:xfrm>
        </p:grpSpPr>
        <p:pic>
          <p:nvPicPr>
            <p:cNvPr id="40" name="图片 9">
              <a:extLst>
                <a:ext uri="{FF2B5EF4-FFF2-40B4-BE49-F238E27FC236}">
                  <a16:creationId xmlns:a16="http://schemas.microsoft.com/office/drawing/2014/main" id="{77DF27DD-17B9-3173-AFDF-307A119CDC01}"/>
                </a:ext>
              </a:extLst>
            </p:cNvPr>
            <p:cNvPicPr>
              <a:picLocks noChangeAspect="1"/>
            </p:cNvPicPr>
            <p:nvPr/>
          </p:nvPicPr>
          <p:blipFill>
            <a:blip r:embed="rId2"/>
            <a:srcRect r="59849"/>
            <a:stretch>
              <a:fillRect/>
            </a:stretch>
          </p:blipFill>
          <p:spPr>
            <a:xfrm>
              <a:off x="170" y="184"/>
              <a:ext cx="688" cy="1111"/>
            </a:xfrm>
            <a:prstGeom prst="rect">
              <a:avLst/>
            </a:prstGeom>
          </p:spPr>
        </p:pic>
        <p:pic>
          <p:nvPicPr>
            <p:cNvPr id="41" name="图片 9">
              <a:extLst>
                <a:ext uri="{FF2B5EF4-FFF2-40B4-BE49-F238E27FC236}">
                  <a16:creationId xmlns:a16="http://schemas.microsoft.com/office/drawing/2014/main" id="{2DBDDCB9-FA2E-E87A-FF73-AAAD02D1B775}"/>
                </a:ext>
              </a:extLst>
            </p:cNvPr>
            <p:cNvPicPr>
              <a:picLocks noChangeAspect="1"/>
            </p:cNvPicPr>
            <p:nvPr/>
          </p:nvPicPr>
          <p:blipFill>
            <a:blip r:embed="rId2"/>
            <a:srcRect l="40340" r="1"/>
            <a:stretch>
              <a:fillRect/>
            </a:stretch>
          </p:blipFill>
          <p:spPr>
            <a:xfrm>
              <a:off x="858" y="-418"/>
              <a:ext cx="1839" cy="1713"/>
            </a:xfrm>
            <a:prstGeom prst="rect">
              <a:avLst/>
            </a:prstGeom>
          </p:spPr>
        </p:pic>
        <p:pic>
          <p:nvPicPr>
            <p:cNvPr id="42" name="图片 9">
              <a:extLst>
                <a:ext uri="{FF2B5EF4-FFF2-40B4-BE49-F238E27FC236}">
                  <a16:creationId xmlns:a16="http://schemas.microsoft.com/office/drawing/2014/main" id="{C052CE4A-3F88-19BD-99C7-CF3322388D53}"/>
                </a:ext>
              </a:extLst>
            </p:cNvPr>
            <p:cNvPicPr>
              <a:picLocks noChangeAspect="1"/>
            </p:cNvPicPr>
            <p:nvPr/>
          </p:nvPicPr>
          <p:blipFill>
            <a:blip r:embed="rId2"/>
            <a:srcRect l="51694" r="1"/>
            <a:stretch>
              <a:fillRect/>
            </a:stretch>
          </p:blipFill>
          <p:spPr>
            <a:xfrm>
              <a:off x="2458" y="-418"/>
              <a:ext cx="1489" cy="1713"/>
            </a:xfrm>
            <a:prstGeom prst="rect">
              <a:avLst/>
            </a:prstGeom>
          </p:spPr>
        </p:pic>
        <p:pic>
          <p:nvPicPr>
            <p:cNvPr id="43" name="图片 9">
              <a:extLst>
                <a:ext uri="{FF2B5EF4-FFF2-40B4-BE49-F238E27FC236}">
                  <a16:creationId xmlns:a16="http://schemas.microsoft.com/office/drawing/2014/main" id="{BA2C946B-8291-094D-450A-82D8B8A331E3}"/>
                </a:ext>
              </a:extLst>
            </p:cNvPr>
            <p:cNvPicPr>
              <a:picLocks noChangeAspect="1"/>
            </p:cNvPicPr>
            <p:nvPr/>
          </p:nvPicPr>
          <p:blipFill>
            <a:blip r:embed="rId2"/>
            <a:srcRect l="51694" r="1"/>
            <a:stretch>
              <a:fillRect/>
            </a:stretch>
          </p:blipFill>
          <p:spPr>
            <a:xfrm>
              <a:off x="3641" y="-418"/>
              <a:ext cx="1489" cy="1713"/>
            </a:xfrm>
            <a:prstGeom prst="rect">
              <a:avLst/>
            </a:prstGeom>
          </p:spPr>
        </p:pic>
        <p:pic>
          <p:nvPicPr>
            <p:cNvPr id="44" name="图片 9">
              <a:extLst>
                <a:ext uri="{FF2B5EF4-FFF2-40B4-BE49-F238E27FC236}">
                  <a16:creationId xmlns:a16="http://schemas.microsoft.com/office/drawing/2014/main" id="{07C731C4-E9B2-454C-4D71-43BBADF478DB}"/>
                </a:ext>
              </a:extLst>
            </p:cNvPr>
            <p:cNvPicPr>
              <a:picLocks noChangeAspect="1"/>
            </p:cNvPicPr>
            <p:nvPr/>
          </p:nvPicPr>
          <p:blipFill>
            <a:blip r:embed="rId2"/>
            <a:srcRect l="51694" r="1"/>
            <a:stretch>
              <a:fillRect/>
            </a:stretch>
          </p:blipFill>
          <p:spPr>
            <a:xfrm>
              <a:off x="4759" y="-413"/>
              <a:ext cx="1489" cy="1713"/>
            </a:xfrm>
            <a:prstGeom prst="rect">
              <a:avLst/>
            </a:prstGeom>
          </p:spPr>
        </p:pic>
        <p:pic>
          <p:nvPicPr>
            <p:cNvPr id="45" name="图片 9">
              <a:extLst>
                <a:ext uri="{FF2B5EF4-FFF2-40B4-BE49-F238E27FC236}">
                  <a16:creationId xmlns:a16="http://schemas.microsoft.com/office/drawing/2014/main" id="{AB43F259-AD31-2CE8-5243-9F542711D349}"/>
                </a:ext>
              </a:extLst>
            </p:cNvPr>
            <p:cNvPicPr>
              <a:picLocks noChangeAspect="1"/>
            </p:cNvPicPr>
            <p:nvPr/>
          </p:nvPicPr>
          <p:blipFill>
            <a:blip r:embed="rId2"/>
            <a:srcRect l="51694" r="1"/>
            <a:stretch>
              <a:fillRect/>
            </a:stretch>
          </p:blipFill>
          <p:spPr>
            <a:xfrm>
              <a:off x="5316" y="-418"/>
              <a:ext cx="1489" cy="1713"/>
            </a:xfrm>
            <a:prstGeom prst="rect">
              <a:avLst/>
            </a:prstGeom>
          </p:spPr>
        </p:pic>
      </p:grpSp>
      <p:grpSp>
        <p:nvGrpSpPr>
          <p:cNvPr id="9" name="Group 8">
            <a:extLst>
              <a:ext uri="{FF2B5EF4-FFF2-40B4-BE49-F238E27FC236}">
                <a16:creationId xmlns:a16="http://schemas.microsoft.com/office/drawing/2014/main" id="{270DC2FC-32BC-198A-E069-F1A92D28CF05}"/>
              </a:ext>
            </a:extLst>
          </p:cNvPr>
          <p:cNvGrpSpPr/>
          <p:nvPr/>
        </p:nvGrpSpPr>
        <p:grpSpPr>
          <a:xfrm>
            <a:off x="4870741" y="146406"/>
            <a:ext cx="5867572" cy="6565188"/>
            <a:chOff x="5898934" y="146406"/>
            <a:chExt cx="5867572" cy="6565188"/>
          </a:xfrm>
        </p:grpSpPr>
        <p:pic>
          <p:nvPicPr>
            <p:cNvPr id="5" name="Picture 4">
              <a:extLst>
                <a:ext uri="{FF2B5EF4-FFF2-40B4-BE49-F238E27FC236}">
                  <a16:creationId xmlns:a16="http://schemas.microsoft.com/office/drawing/2014/main" id="{22A2C6B3-A9FA-36C3-BF46-93516C36BA88}"/>
                </a:ext>
              </a:extLst>
            </p:cNvPr>
            <p:cNvPicPr>
              <a:picLocks noChangeAspect="1"/>
            </p:cNvPicPr>
            <p:nvPr/>
          </p:nvPicPr>
          <p:blipFill rotWithShape="1">
            <a:blip r:embed="rId3"/>
            <a:srcRect t="12865"/>
            <a:stretch/>
          </p:blipFill>
          <p:spPr>
            <a:xfrm>
              <a:off x="5898934" y="562510"/>
              <a:ext cx="5842317" cy="3087890"/>
            </a:xfrm>
            <a:prstGeom prst="rect">
              <a:avLst/>
            </a:prstGeom>
          </p:spPr>
        </p:pic>
        <p:pic>
          <p:nvPicPr>
            <p:cNvPr id="7" name="Picture 6">
              <a:extLst>
                <a:ext uri="{FF2B5EF4-FFF2-40B4-BE49-F238E27FC236}">
                  <a16:creationId xmlns:a16="http://schemas.microsoft.com/office/drawing/2014/main" id="{7A3A1922-31F3-BA4F-6EFE-BF9E79A592A6}"/>
                </a:ext>
              </a:extLst>
            </p:cNvPr>
            <p:cNvPicPr>
              <a:picLocks noChangeAspect="1"/>
            </p:cNvPicPr>
            <p:nvPr/>
          </p:nvPicPr>
          <p:blipFill>
            <a:blip r:embed="rId4"/>
            <a:stretch>
              <a:fillRect/>
            </a:stretch>
          </p:blipFill>
          <p:spPr>
            <a:xfrm>
              <a:off x="5898934" y="3637052"/>
              <a:ext cx="5867572" cy="3074542"/>
            </a:xfrm>
            <a:prstGeom prst="rect">
              <a:avLst/>
            </a:prstGeom>
          </p:spPr>
        </p:pic>
        <p:sp>
          <p:nvSpPr>
            <p:cNvPr id="8" name="TextBox 7">
              <a:extLst>
                <a:ext uri="{FF2B5EF4-FFF2-40B4-BE49-F238E27FC236}">
                  <a16:creationId xmlns:a16="http://schemas.microsoft.com/office/drawing/2014/main" id="{8A48C26C-C4E5-FCA1-E6B7-C83FEB3E9BC6}"/>
                </a:ext>
              </a:extLst>
            </p:cNvPr>
            <p:cNvSpPr txBox="1"/>
            <p:nvPr/>
          </p:nvSpPr>
          <p:spPr>
            <a:xfrm>
              <a:off x="7417942" y="146406"/>
              <a:ext cx="3020602" cy="400110"/>
            </a:xfrm>
            <a:prstGeom prst="rect">
              <a:avLst/>
            </a:prstGeom>
            <a:noFill/>
          </p:spPr>
          <p:txBody>
            <a:bodyPr wrap="square" rtlCol="0">
              <a:spAutoFit/>
            </a:bodyPr>
            <a:lstStyle/>
            <a:p>
              <a:pPr algn="ctr"/>
              <a:r>
                <a:rPr lang="en-US" sz="2000" b="1" dirty="0">
                  <a:solidFill>
                    <a:srgbClr val="FF0000"/>
                  </a:solidFill>
                  <a:latin typeface="Arial" panose="020B0604020202020204" pitchFamily="34" charset="0"/>
                  <a:cs typeface="Arial" panose="020B0604020202020204" pitchFamily="34" charset="0"/>
                </a:rPr>
                <a:t>TAY TRÁI VÀ TAY PHẢI</a:t>
              </a:r>
            </a:p>
          </p:txBody>
        </p:sp>
      </p:grpSp>
      <p:pic>
        <p:nvPicPr>
          <p:cNvPr id="10" name="Picture 9">
            <a:extLst>
              <a:ext uri="{FF2B5EF4-FFF2-40B4-BE49-F238E27FC236}">
                <a16:creationId xmlns:a16="http://schemas.microsoft.com/office/drawing/2014/main" id="{844B377D-EBCC-A349-FAC6-F7610AA10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498" y="3303619"/>
            <a:ext cx="3554381" cy="3554381"/>
          </a:xfrm>
          <a:prstGeom prst="rect">
            <a:avLst/>
          </a:prstGeom>
        </p:spPr>
      </p:pic>
      <p:grpSp>
        <p:nvGrpSpPr>
          <p:cNvPr id="11" name="Group 10">
            <a:extLst>
              <a:ext uri="{FF2B5EF4-FFF2-40B4-BE49-F238E27FC236}">
                <a16:creationId xmlns:a16="http://schemas.microsoft.com/office/drawing/2014/main" id="{DD51D372-2548-A973-DFB3-58FA7454C5C0}"/>
              </a:ext>
            </a:extLst>
          </p:cNvPr>
          <p:cNvGrpSpPr/>
          <p:nvPr/>
        </p:nvGrpSpPr>
        <p:grpSpPr>
          <a:xfrm>
            <a:off x="4845259" y="375645"/>
            <a:ext cx="447262" cy="474613"/>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46189398-170A-BCB0-92C5-660452DE5D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35AD72B9-DF60-E8DD-0BEE-403724314BBB}"/>
                </a:ext>
              </a:extLst>
            </p:cNvPr>
            <p:cNvSpPr txBox="1"/>
            <p:nvPr/>
          </p:nvSpPr>
          <p:spPr>
            <a:xfrm>
              <a:off x="-51582" y="2068350"/>
              <a:ext cx="826011" cy="6382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6" name="Group 25">
            <a:extLst>
              <a:ext uri="{FF2B5EF4-FFF2-40B4-BE49-F238E27FC236}">
                <a16:creationId xmlns:a16="http://schemas.microsoft.com/office/drawing/2014/main" id="{A0E25913-A094-D461-966B-691A39F51815}"/>
              </a:ext>
            </a:extLst>
          </p:cNvPr>
          <p:cNvGrpSpPr/>
          <p:nvPr/>
        </p:nvGrpSpPr>
        <p:grpSpPr>
          <a:xfrm>
            <a:off x="4820441" y="2934931"/>
            <a:ext cx="447262" cy="474613"/>
            <a:chOff x="-93175" y="1999914"/>
            <a:chExt cx="931530" cy="931530"/>
          </a:xfrm>
        </p:grpSpPr>
        <p:pic>
          <p:nvPicPr>
            <p:cNvPr id="27" name="Picture 26" descr="A picture containing vector graphics&#10;&#10;Description automatically generated">
              <a:extLst>
                <a:ext uri="{FF2B5EF4-FFF2-40B4-BE49-F238E27FC236}">
                  <a16:creationId xmlns:a16="http://schemas.microsoft.com/office/drawing/2014/main" id="{AA3604D9-5525-CA23-DF32-A5657E78CE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8" name="TextBox 27">
              <a:extLst>
                <a:ext uri="{FF2B5EF4-FFF2-40B4-BE49-F238E27FC236}">
                  <a16:creationId xmlns:a16="http://schemas.microsoft.com/office/drawing/2014/main" id="{FE84D0D0-7F28-F2DD-7B64-D6969C0F292F}"/>
                </a:ext>
              </a:extLst>
            </p:cNvPr>
            <p:cNvSpPr txBox="1"/>
            <p:nvPr/>
          </p:nvSpPr>
          <p:spPr>
            <a:xfrm>
              <a:off x="-51583" y="2068350"/>
              <a:ext cx="826010" cy="7853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31" name="Group 30">
            <a:extLst>
              <a:ext uri="{FF2B5EF4-FFF2-40B4-BE49-F238E27FC236}">
                <a16:creationId xmlns:a16="http://schemas.microsoft.com/office/drawing/2014/main" id="{30B05453-ACEC-67BD-F879-A4F74EF1AAB3}"/>
              </a:ext>
            </a:extLst>
          </p:cNvPr>
          <p:cNvGrpSpPr/>
          <p:nvPr/>
        </p:nvGrpSpPr>
        <p:grpSpPr>
          <a:xfrm>
            <a:off x="4750835" y="3565090"/>
            <a:ext cx="447262" cy="474613"/>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id="{4D674482-E0CC-A1E6-5272-38B8C06F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id="{EEAECDFD-78D6-7C0D-DF02-63D644564CB0}"/>
                </a:ext>
              </a:extLst>
            </p:cNvPr>
            <p:cNvSpPr txBox="1"/>
            <p:nvPr/>
          </p:nvSpPr>
          <p:spPr>
            <a:xfrm>
              <a:off x="-51583" y="2068350"/>
              <a:ext cx="826010" cy="7853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3</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34" name="Group 33">
            <a:extLst>
              <a:ext uri="{FF2B5EF4-FFF2-40B4-BE49-F238E27FC236}">
                <a16:creationId xmlns:a16="http://schemas.microsoft.com/office/drawing/2014/main" id="{80084B1B-563C-3488-CDD9-8C99B06B01C5}"/>
              </a:ext>
            </a:extLst>
          </p:cNvPr>
          <p:cNvGrpSpPr/>
          <p:nvPr/>
        </p:nvGrpSpPr>
        <p:grpSpPr>
          <a:xfrm>
            <a:off x="4728353" y="5138342"/>
            <a:ext cx="447262" cy="474613"/>
            <a:chOff x="-93175" y="1999914"/>
            <a:chExt cx="931530" cy="931530"/>
          </a:xfrm>
        </p:grpSpPr>
        <p:pic>
          <p:nvPicPr>
            <p:cNvPr id="35" name="Picture 34" descr="A picture containing vector graphics&#10;&#10;Description automatically generated">
              <a:extLst>
                <a:ext uri="{FF2B5EF4-FFF2-40B4-BE49-F238E27FC236}">
                  <a16:creationId xmlns:a16="http://schemas.microsoft.com/office/drawing/2014/main" id="{B2118167-56FA-EB19-2415-4056689EC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6" name="TextBox 35">
              <a:extLst>
                <a:ext uri="{FF2B5EF4-FFF2-40B4-BE49-F238E27FC236}">
                  <a16:creationId xmlns:a16="http://schemas.microsoft.com/office/drawing/2014/main" id="{125C016C-CB4F-E2C3-0DA8-A210F8E452C1}"/>
                </a:ext>
              </a:extLst>
            </p:cNvPr>
            <p:cNvSpPr txBox="1"/>
            <p:nvPr/>
          </p:nvSpPr>
          <p:spPr>
            <a:xfrm>
              <a:off x="-51583" y="2068350"/>
              <a:ext cx="826010" cy="7853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C00000"/>
                  </a:solidFill>
                  <a:latin typeface="Calibri" panose="020F0502020204030204" pitchFamily="34" charset="0"/>
                  <a:ea typeface="思源黑体 CN Medium"/>
                  <a:cs typeface="Calibri" panose="020F0502020204030204" pitchFamily="34" charset="0"/>
                </a:rPr>
                <a:t>4</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38" name="TextBox 37">
            <a:extLst>
              <a:ext uri="{FF2B5EF4-FFF2-40B4-BE49-F238E27FC236}">
                <a16:creationId xmlns:a16="http://schemas.microsoft.com/office/drawing/2014/main" id="{F4EC8F30-3DD5-367F-0735-1556DA124F4D}"/>
              </a:ext>
            </a:extLst>
          </p:cNvPr>
          <p:cNvSpPr txBox="1"/>
          <p:nvPr/>
        </p:nvSpPr>
        <p:spPr>
          <a:xfrm>
            <a:off x="797945" y="693932"/>
            <a:ext cx="3291816" cy="523220"/>
          </a:xfrm>
          <a:prstGeom prst="rect">
            <a:avLst/>
          </a:prstGeom>
          <a:noFill/>
        </p:spPr>
        <p:txBody>
          <a:bodyPr wrap="square" rtlCol="0">
            <a:spAutoFit/>
          </a:bodyPr>
          <a:lstStyle/>
          <a:p>
            <a:pPr algn="ct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2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nối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tiếp</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lang="en-US" sz="2800" dirty="0">
              <a:solidFill>
                <a:srgbClr val="FF0000"/>
              </a:solidFill>
            </a:endParaRPr>
          </a:p>
        </p:txBody>
      </p:sp>
    </p:spTree>
    <p:extLst>
      <p:ext uri="{BB962C8B-B14F-4D97-AF65-F5344CB8AC3E}">
        <p14:creationId xmlns:p14="http://schemas.microsoft.com/office/powerpoint/2010/main" val="130934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750"/>
                                        <p:tgtEl>
                                          <p:spTgt spid="31"/>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489</TotalTime>
  <Words>1399</Words>
  <Application>Microsoft Office PowerPoint</Application>
  <PresentationFormat>Widescreen</PresentationFormat>
  <Paragraphs>141</Paragraphs>
  <Slides>38</Slides>
  <Notes>19</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38</vt:i4>
      </vt:variant>
    </vt:vector>
  </HeadingPairs>
  <TitlesOfParts>
    <vt:vector size="54" baseType="lpstr">
      <vt:lpstr>等线</vt:lpstr>
      <vt:lpstr>#9Slide02 Noi dung dai</vt:lpstr>
      <vt:lpstr>#9Slide02 Tieu de dai</vt:lpstr>
      <vt:lpstr>#9Slide03 Arima Madurai ExtraBo</vt:lpstr>
      <vt:lpstr>#9Slide05 IcielRukola</vt:lpstr>
      <vt:lpstr>#9Slide05 Phobia</vt:lpstr>
      <vt:lpstr>#9Slide05 SVNUT Triumph</vt:lpstr>
      <vt:lpstr>Arial</vt:lpstr>
      <vt:lpstr>Arial-Rounded</vt:lpstr>
      <vt:lpstr>Calibri</vt:lpstr>
      <vt:lpstr>OpenSans</vt:lpstr>
      <vt:lpstr>Tahoma</vt:lpstr>
      <vt:lpstr>Wingdings</vt:lpstr>
      <vt:lpstr>印品黑体</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EHEHEHE</cp:lastModifiedBy>
  <cp:revision>44</cp:revision>
  <dcterms:created xsi:type="dcterms:W3CDTF">2022-11-20T11:52:10Z</dcterms:created>
  <dcterms:modified xsi:type="dcterms:W3CDTF">2026-02-09T05:27:05Z</dcterms:modified>
</cp:coreProperties>
</file>