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1"/>
  </p:notesMasterIdLst>
  <p:sldIdLst>
    <p:sldId id="338" r:id="rId3"/>
    <p:sldId id="318" r:id="rId4"/>
    <p:sldId id="257" r:id="rId5"/>
    <p:sldId id="339" r:id="rId6"/>
    <p:sldId id="348" r:id="rId7"/>
    <p:sldId id="349" r:id="rId8"/>
    <p:sldId id="322" r:id="rId9"/>
    <p:sldId id="341" r:id="rId10"/>
    <p:sldId id="340" r:id="rId11"/>
    <p:sldId id="351" r:id="rId12"/>
    <p:sldId id="352" r:id="rId13"/>
    <p:sldId id="323" r:id="rId14"/>
    <p:sldId id="325" r:id="rId15"/>
    <p:sldId id="343" r:id="rId16"/>
    <p:sldId id="344" r:id="rId17"/>
    <p:sldId id="345" r:id="rId18"/>
    <p:sldId id="346" r:id="rId19"/>
    <p:sldId id="3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4337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37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5740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25881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2025/3/2</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2025/3/2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2025/3/2</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2025/3/2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2025/3/2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ags" Target="../tags/tag1.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2025/3/2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2025/3/2</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4.png"/><Relationship Id="rId7"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4.png"/><Relationship Id="rId7"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7.xml"/><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54514" y="34839"/>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1265981" cy="1123712"/>
          </a:xfrm>
          <a:prstGeom prst="roundRect">
            <a:avLst/>
          </a:prstGeom>
          <a:solidFill>
            <a:srgbClr val="FFFF00"/>
          </a:solidFill>
          <a:ln w="28575">
            <a:solidFill>
              <a:srgbClr val="FF0000"/>
            </a:solidFill>
            <a:prstDash val="dash"/>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a:t>
            </a:r>
            <a:r>
              <a:rPr kumimoji="0" lang="vi-VN" sz="30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năng </a:t>
            </a:r>
            <a:r>
              <a:rPr kumimoji="0" lang="vi-VN" sz="3000" b="1"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một số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Box 10">
            <a:extLst>
              <a:ext uri="{FF2B5EF4-FFF2-40B4-BE49-F238E27FC236}">
                <a16:creationId xmlns:a16="http://schemas.microsoft.com/office/drawing/2014/main" id="{47981F92-A5F8-4B16-63D3-D43F86DDC05C}"/>
              </a:ext>
            </a:extLst>
          </p:cNvPr>
          <p:cNvSpPr txBox="1"/>
          <p:nvPr/>
        </p:nvSpPr>
        <p:spPr>
          <a:xfrm>
            <a:off x="6165385" y="2244073"/>
            <a:ext cx="5687576" cy="4031873"/>
          </a:xfrm>
          <a:custGeom>
            <a:avLst/>
            <a:gdLst>
              <a:gd name="connsiteX0" fmla="*/ 666863 w 10920274"/>
              <a:gd name="connsiteY0" fmla="*/ 0 h 4001095"/>
              <a:gd name="connsiteX1" fmla="*/ 1031429 w 10920274"/>
              <a:gd name="connsiteY1" fmla="*/ 0 h 4001095"/>
              <a:gd name="connsiteX2" fmla="*/ 1498529 w 10920274"/>
              <a:gd name="connsiteY2" fmla="*/ 0 h 4001095"/>
              <a:gd name="connsiteX3" fmla="*/ 2068163 w 10920274"/>
              <a:gd name="connsiteY3" fmla="*/ 0 h 4001095"/>
              <a:gd name="connsiteX4" fmla="*/ 2740331 w 10920274"/>
              <a:gd name="connsiteY4" fmla="*/ 0 h 4001095"/>
              <a:gd name="connsiteX5" fmla="*/ 3104896 w 10920274"/>
              <a:gd name="connsiteY5" fmla="*/ 0 h 4001095"/>
              <a:gd name="connsiteX6" fmla="*/ 3366928 w 10920274"/>
              <a:gd name="connsiteY6" fmla="*/ 0 h 4001095"/>
              <a:gd name="connsiteX7" fmla="*/ 3834028 w 10920274"/>
              <a:gd name="connsiteY7" fmla="*/ 0 h 4001095"/>
              <a:gd name="connsiteX8" fmla="*/ 4403662 w 10920274"/>
              <a:gd name="connsiteY8" fmla="*/ 0 h 4001095"/>
              <a:gd name="connsiteX9" fmla="*/ 5178364 w 10920274"/>
              <a:gd name="connsiteY9" fmla="*/ 0 h 4001095"/>
              <a:gd name="connsiteX10" fmla="*/ 5542930 w 10920274"/>
              <a:gd name="connsiteY10" fmla="*/ 0 h 4001095"/>
              <a:gd name="connsiteX11" fmla="*/ 6317632 w 10920274"/>
              <a:gd name="connsiteY11" fmla="*/ 0 h 4001095"/>
              <a:gd name="connsiteX12" fmla="*/ 6887266 w 10920274"/>
              <a:gd name="connsiteY12" fmla="*/ 0 h 4001095"/>
              <a:gd name="connsiteX13" fmla="*/ 7354366 w 10920274"/>
              <a:gd name="connsiteY13" fmla="*/ 0 h 4001095"/>
              <a:gd name="connsiteX14" fmla="*/ 7821465 w 10920274"/>
              <a:gd name="connsiteY14" fmla="*/ 0 h 4001095"/>
              <a:gd name="connsiteX15" fmla="*/ 8288565 w 10920274"/>
              <a:gd name="connsiteY15" fmla="*/ 0 h 4001095"/>
              <a:gd name="connsiteX16" fmla="*/ 8755665 w 10920274"/>
              <a:gd name="connsiteY16" fmla="*/ 0 h 4001095"/>
              <a:gd name="connsiteX17" fmla="*/ 9325299 w 10920274"/>
              <a:gd name="connsiteY17" fmla="*/ 0 h 4001095"/>
              <a:gd name="connsiteX18" fmla="*/ 9689865 w 10920274"/>
              <a:gd name="connsiteY18" fmla="*/ 0 h 4001095"/>
              <a:gd name="connsiteX19" fmla="*/ 10920274 w 10920274"/>
              <a:gd name="connsiteY19" fmla="*/ 0 h 4001095"/>
              <a:gd name="connsiteX20" fmla="*/ 10920274 w 10920274"/>
              <a:gd name="connsiteY20" fmla="*/ 0 h 4001095"/>
              <a:gd name="connsiteX21" fmla="*/ 10920274 w 10920274"/>
              <a:gd name="connsiteY21" fmla="*/ 555705 h 4001095"/>
              <a:gd name="connsiteX22" fmla="*/ 10920274 w 10920274"/>
              <a:gd name="connsiteY22" fmla="*/ 1111411 h 4001095"/>
              <a:gd name="connsiteX23" fmla="*/ 10920274 w 10920274"/>
              <a:gd name="connsiteY23" fmla="*/ 1700458 h 4001095"/>
              <a:gd name="connsiteX24" fmla="*/ 10920274 w 10920274"/>
              <a:gd name="connsiteY24" fmla="*/ 2289506 h 4001095"/>
              <a:gd name="connsiteX25" fmla="*/ 10920274 w 10920274"/>
              <a:gd name="connsiteY25" fmla="*/ 2745184 h 4001095"/>
              <a:gd name="connsiteX26" fmla="*/ 10920274 w 10920274"/>
              <a:gd name="connsiteY26" fmla="*/ 3334232 h 4001095"/>
              <a:gd name="connsiteX27" fmla="*/ 10253411 w 10920274"/>
              <a:gd name="connsiteY27" fmla="*/ 4001095 h 4001095"/>
              <a:gd name="connsiteX28" fmla="*/ 9683777 w 10920274"/>
              <a:gd name="connsiteY28" fmla="*/ 4001095 h 4001095"/>
              <a:gd name="connsiteX29" fmla="*/ 9421745 w 10920274"/>
              <a:gd name="connsiteY29" fmla="*/ 4001095 h 4001095"/>
              <a:gd name="connsiteX30" fmla="*/ 9159714 w 10920274"/>
              <a:gd name="connsiteY30" fmla="*/ 4001095 h 4001095"/>
              <a:gd name="connsiteX31" fmla="*/ 8385012 w 10920274"/>
              <a:gd name="connsiteY31" fmla="*/ 4001095 h 4001095"/>
              <a:gd name="connsiteX32" fmla="*/ 7610309 w 10920274"/>
              <a:gd name="connsiteY32" fmla="*/ 4001095 h 4001095"/>
              <a:gd name="connsiteX33" fmla="*/ 7040676 w 10920274"/>
              <a:gd name="connsiteY33" fmla="*/ 4001095 h 4001095"/>
              <a:gd name="connsiteX34" fmla="*/ 6778644 w 10920274"/>
              <a:gd name="connsiteY34" fmla="*/ 4001095 h 4001095"/>
              <a:gd name="connsiteX35" fmla="*/ 6209010 w 10920274"/>
              <a:gd name="connsiteY35" fmla="*/ 4001095 h 4001095"/>
              <a:gd name="connsiteX36" fmla="*/ 5844444 w 10920274"/>
              <a:gd name="connsiteY36" fmla="*/ 4001095 h 4001095"/>
              <a:gd name="connsiteX37" fmla="*/ 5582413 w 10920274"/>
              <a:gd name="connsiteY37" fmla="*/ 4001095 h 4001095"/>
              <a:gd name="connsiteX38" fmla="*/ 5012779 w 10920274"/>
              <a:gd name="connsiteY38" fmla="*/ 4001095 h 4001095"/>
              <a:gd name="connsiteX39" fmla="*/ 4443145 w 10920274"/>
              <a:gd name="connsiteY39" fmla="*/ 4001095 h 4001095"/>
              <a:gd name="connsiteX40" fmla="*/ 4078579 w 10920274"/>
              <a:gd name="connsiteY40" fmla="*/ 4001095 h 4001095"/>
              <a:gd name="connsiteX41" fmla="*/ 3816547 w 10920274"/>
              <a:gd name="connsiteY41" fmla="*/ 4001095 h 4001095"/>
              <a:gd name="connsiteX42" fmla="*/ 3246913 w 10920274"/>
              <a:gd name="connsiteY42" fmla="*/ 4001095 h 4001095"/>
              <a:gd name="connsiteX43" fmla="*/ 2677280 w 10920274"/>
              <a:gd name="connsiteY43" fmla="*/ 4001095 h 4001095"/>
              <a:gd name="connsiteX44" fmla="*/ 1902577 w 10920274"/>
              <a:gd name="connsiteY44" fmla="*/ 4001095 h 4001095"/>
              <a:gd name="connsiteX45" fmla="*/ 1127875 w 10920274"/>
              <a:gd name="connsiteY45" fmla="*/ 4001095 h 4001095"/>
              <a:gd name="connsiteX46" fmla="*/ 0 w 10920274"/>
              <a:gd name="connsiteY46" fmla="*/ 4001095 h 4001095"/>
              <a:gd name="connsiteX47" fmla="*/ 0 w 10920274"/>
              <a:gd name="connsiteY47" fmla="*/ 4001095 h 4001095"/>
              <a:gd name="connsiteX48" fmla="*/ 0 w 10920274"/>
              <a:gd name="connsiteY48" fmla="*/ 3445390 h 4001095"/>
              <a:gd name="connsiteX49" fmla="*/ 0 w 10920274"/>
              <a:gd name="connsiteY49" fmla="*/ 2989711 h 4001095"/>
              <a:gd name="connsiteX50" fmla="*/ 0 w 10920274"/>
              <a:gd name="connsiteY50" fmla="*/ 2500691 h 4001095"/>
              <a:gd name="connsiteX51" fmla="*/ 0 w 10920274"/>
              <a:gd name="connsiteY51" fmla="*/ 2045012 h 4001095"/>
              <a:gd name="connsiteX52" fmla="*/ 0 w 10920274"/>
              <a:gd name="connsiteY52" fmla="*/ 1489307 h 4001095"/>
              <a:gd name="connsiteX53" fmla="*/ 0 w 10920274"/>
              <a:gd name="connsiteY53" fmla="*/ 666863 h 4001095"/>
              <a:gd name="connsiteX54" fmla="*/ 666863 w 10920274"/>
              <a:gd name="connsiteY54" fmla="*/ 0 h 400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20274" h="4001095" fill="none" extrusionOk="0">
                <a:moveTo>
                  <a:pt x="666863" y="0"/>
                </a:moveTo>
                <a:cubicBezTo>
                  <a:pt x="754504" y="-1301"/>
                  <a:pt x="918068" y="14865"/>
                  <a:pt x="1031429" y="0"/>
                </a:cubicBezTo>
                <a:cubicBezTo>
                  <a:pt x="1144790" y="-14865"/>
                  <a:pt x="1327773" y="36215"/>
                  <a:pt x="1498529" y="0"/>
                </a:cubicBezTo>
                <a:cubicBezTo>
                  <a:pt x="1669285" y="-36215"/>
                  <a:pt x="1816291" y="44616"/>
                  <a:pt x="2068163" y="0"/>
                </a:cubicBezTo>
                <a:cubicBezTo>
                  <a:pt x="2320035" y="-44616"/>
                  <a:pt x="2406383" y="6260"/>
                  <a:pt x="2740331" y="0"/>
                </a:cubicBezTo>
                <a:cubicBezTo>
                  <a:pt x="3074279" y="-6260"/>
                  <a:pt x="2972812" y="35201"/>
                  <a:pt x="3104896" y="0"/>
                </a:cubicBezTo>
                <a:cubicBezTo>
                  <a:pt x="3236981" y="-35201"/>
                  <a:pt x="3296233" y="4684"/>
                  <a:pt x="3366928" y="0"/>
                </a:cubicBezTo>
                <a:cubicBezTo>
                  <a:pt x="3437623" y="-4684"/>
                  <a:pt x="3682921" y="12810"/>
                  <a:pt x="3834028" y="0"/>
                </a:cubicBezTo>
                <a:cubicBezTo>
                  <a:pt x="3985135" y="-12810"/>
                  <a:pt x="4151644" y="55057"/>
                  <a:pt x="4403662" y="0"/>
                </a:cubicBezTo>
                <a:cubicBezTo>
                  <a:pt x="4655680" y="-55057"/>
                  <a:pt x="4904242" y="21866"/>
                  <a:pt x="5178364" y="0"/>
                </a:cubicBezTo>
                <a:cubicBezTo>
                  <a:pt x="5452486" y="-21866"/>
                  <a:pt x="5367404" y="25138"/>
                  <a:pt x="5542930" y="0"/>
                </a:cubicBezTo>
                <a:cubicBezTo>
                  <a:pt x="5718456" y="-25138"/>
                  <a:pt x="6029458" y="21833"/>
                  <a:pt x="6317632" y="0"/>
                </a:cubicBezTo>
                <a:cubicBezTo>
                  <a:pt x="6605806" y="-21833"/>
                  <a:pt x="6707773" y="20886"/>
                  <a:pt x="6887266" y="0"/>
                </a:cubicBezTo>
                <a:cubicBezTo>
                  <a:pt x="7066759" y="-20886"/>
                  <a:pt x="7260429" y="18067"/>
                  <a:pt x="7354366" y="0"/>
                </a:cubicBezTo>
                <a:cubicBezTo>
                  <a:pt x="7448303" y="-18067"/>
                  <a:pt x="7680409" y="53611"/>
                  <a:pt x="7821465" y="0"/>
                </a:cubicBezTo>
                <a:cubicBezTo>
                  <a:pt x="7962521" y="-53611"/>
                  <a:pt x="8073840" y="18465"/>
                  <a:pt x="8288565" y="0"/>
                </a:cubicBezTo>
                <a:cubicBezTo>
                  <a:pt x="8503290" y="-18465"/>
                  <a:pt x="8595277" y="26494"/>
                  <a:pt x="8755665" y="0"/>
                </a:cubicBezTo>
                <a:cubicBezTo>
                  <a:pt x="8916053" y="-26494"/>
                  <a:pt x="9083363" y="47094"/>
                  <a:pt x="9325299" y="0"/>
                </a:cubicBezTo>
                <a:cubicBezTo>
                  <a:pt x="9567235" y="-47094"/>
                  <a:pt x="9523329" y="16659"/>
                  <a:pt x="9689865" y="0"/>
                </a:cubicBezTo>
                <a:cubicBezTo>
                  <a:pt x="9856401" y="-16659"/>
                  <a:pt x="10545986" y="144037"/>
                  <a:pt x="10920274" y="0"/>
                </a:cubicBezTo>
                <a:lnTo>
                  <a:pt x="10920274" y="0"/>
                </a:lnTo>
                <a:cubicBezTo>
                  <a:pt x="10931107" y="238785"/>
                  <a:pt x="10912131" y="372478"/>
                  <a:pt x="10920274" y="555705"/>
                </a:cubicBezTo>
                <a:cubicBezTo>
                  <a:pt x="10928417" y="738933"/>
                  <a:pt x="10853949" y="954950"/>
                  <a:pt x="10920274" y="1111411"/>
                </a:cubicBezTo>
                <a:cubicBezTo>
                  <a:pt x="10986599" y="1267872"/>
                  <a:pt x="10887687" y="1545007"/>
                  <a:pt x="10920274" y="1700458"/>
                </a:cubicBezTo>
                <a:cubicBezTo>
                  <a:pt x="10952861" y="1855909"/>
                  <a:pt x="10856157" y="2077152"/>
                  <a:pt x="10920274" y="2289506"/>
                </a:cubicBezTo>
                <a:cubicBezTo>
                  <a:pt x="10984391" y="2501860"/>
                  <a:pt x="10881934" y="2598334"/>
                  <a:pt x="10920274" y="2745184"/>
                </a:cubicBezTo>
                <a:cubicBezTo>
                  <a:pt x="10958614" y="2892034"/>
                  <a:pt x="10914125" y="3171610"/>
                  <a:pt x="10920274" y="3334232"/>
                </a:cubicBezTo>
                <a:cubicBezTo>
                  <a:pt x="10920157" y="3660183"/>
                  <a:pt x="10556159" y="4028395"/>
                  <a:pt x="10253411" y="4001095"/>
                </a:cubicBezTo>
                <a:cubicBezTo>
                  <a:pt x="10046198" y="4034836"/>
                  <a:pt x="9872719" y="3935675"/>
                  <a:pt x="9683777" y="4001095"/>
                </a:cubicBezTo>
                <a:cubicBezTo>
                  <a:pt x="9494835" y="4066515"/>
                  <a:pt x="9523078" y="3985257"/>
                  <a:pt x="9421745" y="4001095"/>
                </a:cubicBezTo>
                <a:cubicBezTo>
                  <a:pt x="9320412" y="4016933"/>
                  <a:pt x="9232624" y="3997961"/>
                  <a:pt x="9159714" y="4001095"/>
                </a:cubicBezTo>
                <a:cubicBezTo>
                  <a:pt x="9086804" y="4004229"/>
                  <a:pt x="8615812" y="3945830"/>
                  <a:pt x="8385012" y="4001095"/>
                </a:cubicBezTo>
                <a:cubicBezTo>
                  <a:pt x="8154212" y="4056360"/>
                  <a:pt x="7961304" y="3948059"/>
                  <a:pt x="7610309" y="4001095"/>
                </a:cubicBezTo>
                <a:cubicBezTo>
                  <a:pt x="7259314" y="4054131"/>
                  <a:pt x="7161247" y="3934496"/>
                  <a:pt x="7040676" y="4001095"/>
                </a:cubicBezTo>
                <a:cubicBezTo>
                  <a:pt x="6920105" y="4067694"/>
                  <a:pt x="6862098" y="3988219"/>
                  <a:pt x="6778644" y="4001095"/>
                </a:cubicBezTo>
                <a:cubicBezTo>
                  <a:pt x="6695190" y="4013971"/>
                  <a:pt x="6473690" y="3957637"/>
                  <a:pt x="6209010" y="4001095"/>
                </a:cubicBezTo>
                <a:cubicBezTo>
                  <a:pt x="5944330" y="4044553"/>
                  <a:pt x="5962296" y="3981189"/>
                  <a:pt x="5844444" y="4001095"/>
                </a:cubicBezTo>
                <a:cubicBezTo>
                  <a:pt x="5726592" y="4021001"/>
                  <a:pt x="5636713" y="3973635"/>
                  <a:pt x="5582413" y="4001095"/>
                </a:cubicBezTo>
                <a:cubicBezTo>
                  <a:pt x="5528113" y="4028555"/>
                  <a:pt x="5137148" y="3960642"/>
                  <a:pt x="5012779" y="4001095"/>
                </a:cubicBezTo>
                <a:cubicBezTo>
                  <a:pt x="4888410" y="4041548"/>
                  <a:pt x="4580822" y="3954096"/>
                  <a:pt x="4443145" y="4001095"/>
                </a:cubicBezTo>
                <a:cubicBezTo>
                  <a:pt x="4305468" y="4048094"/>
                  <a:pt x="4230555" y="3969265"/>
                  <a:pt x="4078579" y="4001095"/>
                </a:cubicBezTo>
                <a:cubicBezTo>
                  <a:pt x="3926603" y="4032925"/>
                  <a:pt x="3882281" y="3989684"/>
                  <a:pt x="3816547" y="4001095"/>
                </a:cubicBezTo>
                <a:cubicBezTo>
                  <a:pt x="3750813" y="4012506"/>
                  <a:pt x="3474072" y="3965019"/>
                  <a:pt x="3246913" y="4001095"/>
                </a:cubicBezTo>
                <a:cubicBezTo>
                  <a:pt x="3019754" y="4037171"/>
                  <a:pt x="2854029" y="3988302"/>
                  <a:pt x="2677280" y="4001095"/>
                </a:cubicBezTo>
                <a:cubicBezTo>
                  <a:pt x="2500531" y="4013888"/>
                  <a:pt x="2223748" y="3986304"/>
                  <a:pt x="1902577" y="4001095"/>
                </a:cubicBezTo>
                <a:cubicBezTo>
                  <a:pt x="1581406" y="4015886"/>
                  <a:pt x="1343719" y="3925151"/>
                  <a:pt x="1127875" y="4001095"/>
                </a:cubicBezTo>
                <a:cubicBezTo>
                  <a:pt x="912031" y="4077039"/>
                  <a:pt x="233665" y="3872330"/>
                  <a:pt x="0" y="4001095"/>
                </a:cubicBezTo>
                <a:lnTo>
                  <a:pt x="0" y="4001095"/>
                </a:lnTo>
                <a:cubicBezTo>
                  <a:pt x="-13756" y="3857344"/>
                  <a:pt x="41053" y="3611613"/>
                  <a:pt x="0" y="3445390"/>
                </a:cubicBezTo>
                <a:cubicBezTo>
                  <a:pt x="-41053" y="3279168"/>
                  <a:pt x="11746" y="3081626"/>
                  <a:pt x="0" y="2989711"/>
                </a:cubicBezTo>
                <a:cubicBezTo>
                  <a:pt x="-11746" y="2897796"/>
                  <a:pt x="41052" y="2638422"/>
                  <a:pt x="0" y="2500691"/>
                </a:cubicBezTo>
                <a:cubicBezTo>
                  <a:pt x="-41052" y="2362960"/>
                  <a:pt x="16583" y="2207013"/>
                  <a:pt x="0" y="2045012"/>
                </a:cubicBezTo>
                <a:cubicBezTo>
                  <a:pt x="-16583" y="1883011"/>
                  <a:pt x="33001" y="1707217"/>
                  <a:pt x="0" y="1489307"/>
                </a:cubicBezTo>
                <a:cubicBezTo>
                  <a:pt x="-33001" y="1271397"/>
                  <a:pt x="28627" y="1046927"/>
                  <a:pt x="0" y="666863"/>
                </a:cubicBezTo>
                <a:cubicBezTo>
                  <a:pt x="-12016" y="300632"/>
                  <a:pt x="361018" y="76535"/>
                  <a:pt x="666863" y="0"/>
                </a:cubicBezTo>
                <a:close/>
              </a:path>
              <a:path w="10920274" h="4001095" stroke="0" extrusionOk="0">
                <a:moveTo>
                  <a:pt x="666863" y="0"/>
                </a:moveTo>
                <a:cubicBezTo>
                  <a:pt x="788741" y="-6151"/>
                  <a:pt x="986010" y="58147"/>
                  <a:pt x="1236497" y="0"/>
                </a:cubicBezTo>
                <a:cubicBezTo>
                  <a:pt x="1486984" y="-58147"/>
                  <a:pt x="1758532" y="18636"/>
                  <a:pt x="1908665" y="0"/>
                </a:cubicBezTo>
                <a:cubicBezTo>
                  <a:pt x="2058798" y="-18636"/>
                  <a:pt x="2325465" y="25337"/>
                  <a:pt x="2580833" y="0"/>
                </a:cubicBezTo>
                <a:cubicBezTo>
                  <a:pt x="2836201" y="-25337"/>
                  <a:pt x="2980322" y="16698"/>
                  <a:pt x="3253001" y="0"/>
                </a:cubicBezTo>
                <a:cubicBezTo>
                  <a:pt x="3525680" y="-16698"/>
                  <a:pt x="3438074" y="1840"/>
                  <a:pt x="3617567" y="0"/>
                </a:cubicBezTo>
                <a:cubicBezTo>
                  <a:pt x="3797060" y="-1840"/>
                  <a:pt x="4163113" y="43573"/>
                  <a:pt x="4392269" y="0"/>
                </a:cubicBezTo>
                <a:cubicBezTo>
                  <a:pt x="4621425" y="-43573"/>
                  <a:pt x="4524081" y="28132"/>
                  <a:pt x="4654301" y="0"/>
                </a:cubicBezTo>
                <a:cubicBezTo>
                  <a:pt x="4784521" y="-28132"/>
                  <a:pt x="4970882" y="15233"/>
                  <a:pt x="5121400" y="0"/>
                </a:cubicBezTo>
                <a:cubicBezTo>
                  <a:pt x="5271918" y="-15233"/>
                  <a:pt x="5566954" y="67806"/>
                  <a:pt x="5691034" y="0"/>
                </a:cubicBezTo>
                <a:cubicBezTo>
                  <a:pt x="5815114" y="-67806"/>
                  <a:pt x="6116604" y="39263"/>
                  <a:pt x="6260668" y="0"/>
                </a:cubicBezTo>
                <a:cubicBezTo>
                  <a:pt x="6404732" y="-39263"/>
                  <a:pt x="6393153" y="20253"/>
                  <a:pt x="6522700" y="0"/>
                </a:cubicBezTo>
                <a:cubicBezTo>
                  <a:pt x="6652247" y="-20253"/>
                  <a:pt x="6975960" y="38842"/>
                  <a:pt x="7092334" y="0"/>
                </a:cubicBezTo>
                <a:cubicBezTo>
                  <a:pt x="7208708" y="-38842"/>
                  <a:pt x="7325752" y="18891"/>
                  <a:pt x="7456900" y="0"/>
                </a:cubicBezTo>
                <a:cubicBezTo>
                  <a:pt x="7588048" y="-18891"/>
                  <a:pt x="7828931" y="26646"/>
                  <a:pt x="8026534" y="0"/>
                </a:cubicBezTo>
                <a:cubicBezTo>
                  <a:pt x="8224137" y="-26646"/>
                  <a:pt x="8298139" y="1056"/>
                  <a:pt x="8391099" y="0"/>
                </a:cubicBezTo>
                <a:cubicBezTo>
                  <a:pt x="8484059" y="-1056"/>
                  <a:pt x="8724064" y="25969"/>
                  <a:pt x="8858199" y="0"/>
                </a:cubicBezTo>
                <a:cubicBezTo>
                  <a:pt x="8992334" y="-25969"/>
                  <a:pt x="9003368" y="28010"/>
                  <a:pt x="9120231" y="0"/>
                </a:cubicBezTo>
                <a:cubicBezTo>
                  <a:pt x="9237094" y="-28010"/>
                  <a:pt x="9461366" y="20631"/>
                  <a:pt x="9587331" y="0"/>
                </a:cubicBezTo>
                <a:cubicBezTo>
                  <a:pt x="9713296" y="-20631"/>
                  <a:pt x="9978884" y="17798"/>
                  <a:pt x="10259499" y="0"/>
                </a:cubicBezTo>
                <a:cubicBezTo>
                  <a:pt x="10540114" y="-17798"/>
                  <a:pt x="10726462" y="63019"/>
                  <a:pt x="10920274" y="0"/>
                </a:cubicBezTo>
                <a:lnTo>
                  <a:pt x="10920274" y="0"/>
                </a:lnTo>
                <a:cubicBezTo>
                  <a:pt x="10961281" y="198517"/>
                  <a:pt x="10908465" y="350300"/>
                  <a:pt x="10920274" y="522363"/>
                </a:cubicBezTo>
                <a:cubicBezTo>
                  <a:pt x="10932083" y="694426"/>
                  <a:pt x="10907854" y="790503"/>
                  <a:pt x="10920274" y="978041"/>
                </a:cubicBezTo>
                <a:cubicBezTo>
                  <a:pt x="10932694" y="1165579"/>
                  <a:pt x="10901919" y="1333834"/>
                  <a:pt x="10920274" y="1567089"/>
                </a:cubicBezTo>
                <a:cubicBezTo>
                  <a:pt x="10938629" y="1800344"/>
                  <a:pt x="10914610" y="1979837"/>
                  <a:pt x="10920274" y="2089452"/>
                </a:cubicBezTo>
                <a:cubicBezTo>
                  <a:pt x="10925938" y="2199067"/>
                  <a:pt x="10864630" y="2421294"/>
                  <a:pt x="10920274" y="2645157"/>
                </a:cubicBezTo>
                <a:cubicBezTo>
                  <a:pt x="10975918" y="2869021"/>
                  <a:pt x="10900606" y="3012372"/>
                  <a:pt x="10920274" y="3334232"/>
                </a:cubicBezTo>
                <a:cubicBezTo>
                  <a:pt x="10926589" y="3647299"/>
                  <a:pt x="10662557" y="4015442"/>
                  <a:pt x="10253411" y="4001095"/>
                </a:cubicBezTo>
                <a:cubicBezTo>
                  <a:pt x="9989537" y="4036343"/>
                  <a:pt x="9734455" y="3919437"/>
                  <a:pt x="9478709" y="4001095"/>
                </a:cubicBezTo>
                <a:cubicBezTo>
                  <a:pt x="9222963" y="4082753"/>
                  <a:pt x="9230770" y="3988818"/>
                  <a:pt x="9011609" y="4001095"/>
                </a:cubicBezTo>
                <a:cubicBezTo>
                  <a:pt x="8792448" y="4013372"/>
                  <a:pt x="8521539" y="3930468"/>
                  <a:pt x="8236907" y="4001095"/>
                </a:cubicBezTo>
                <a:cubicBezTo>
                  <a:pt x="7952275" y="4071722"/>
                  <a:pt x="7655351" y="3946168"/>
                  <a:pt x="7462205" y="4001095"/>
                </a:cubicBezTo>
                <a:cubicBezTo>
                  <a:pt x="7269059" y="4056022"/>
                  <a:pt x="7008713" y="3984184"/>
                  <a:pt x="6892571" y="4001095"/>
                </a:cubicBezTo>
                <a:cubicBezTo>
                  <a:pt x="6776429" y="4018006"/>
                  <a:pt x="6596260" y="3939452"/>
                  <a:pt x="6322937" y="4001095"/>
                </a:cubicBezTo>
                <a:cubicBezTo>
                  <a:pt x="6049614" y="4062738"/>
                  <a:pt x="6037153" y="3956106"/>
                  <a:pt x="5753303" y="4001095"/>
                </a:cubicBezTo>
                <a:cubicBezTo>
                  <a:pt x="5469453" y="4046084"/>
                  <a:pt x="5444115" y="3979661"/>
                  <a:pt x="5183669" y="4001095"/>
                </a:cubicBezTo>
                <a:cubicBezTo>
                  <a:pt x="4923223" y="4022529"/>
                  <a:pt x="4913358" y="3969005"/>
                  <a:pt x="4716569" y="4001095"/>
                </a:cubicBezTo>
                <a:cubicBezTo>
                  <a:pt x="4519780" y="4033185"/>
                  <a:pt x="4378875" y="3939541"/>
                  <a:pt x="4044401" y="4001095"/>
                </a:cubicBezTo>
                <a:cubicBezTo>
                  <a:pt x="3709927" y="4062649"/>
                  <a:pt x="3775058" y="3982931"/>
                  <a:pt x="3577301" y="4001095"/>
                </a:cubicBezTo>
                <a:cubicBezTo>
                  <a:pt x="3379544" y="4019259"/>
                  <a:pt x="3107247" y="3973689"/>
                  <a:pt x="2802599" y="4001095"/>
                </a:cubicBezTo>
                <a:cubicBezTo>
                  <a:pt x="2497951" y="4028501"/>
                  <a:pt x="2420439" y="3945888"/>
                  <a:pt x="2232965" y="4001095"/>
                </a:cubicBezTo>
                <a:cubicBezTo>
                  <a:pt x="2045491" y="4056302"/>
                  <a:pt x="2100420" y="3989527"/>
                  <a:pt x="1970933" y="4001095"/>
                </a:cubicBezTo>
                <a:cubicBezTo>
                  <a:pt x="1841446" y="4012663"/>
                  <a:pt x="1771732" y="3979818"/>
                  <a:pt x="1606368" y="4001095"/>
                </a:cubicBezTo>
                <a:cubicBezTo>
                  <a:pt x="1441004" y="4022372"/>
                  <a:pt x="1289348" y="4000761"/>
                  <a:pt x="1036734" y="4001095"/>
                </a:cubicBezTo>
                <a:cubicBezTo>
                  <a:pt x="784120" y="4001429"/>
                  <a:pt x="238573" y="3918481"/>
                  <a:pt x="0" y="4001095"/>
                </a:cubicBezTo>
                <a:lnTo>
                  <a:pt x="0" y="4001095"/>
                </a:lnTo>
                <a:cubicBezTo>
                  <a:pt x="-15138" y="3771725"/>
                  <a:pt x="22593" y="3652524"/>
                  <a:pt x="0" y="3445390"/>
                </a:cubicBezTo>
                <a:cubicBezTo>
                  <a:pt x="-22593" y="3238256"/>
                  <a:pt x="65947" y="2996781"/>
                  <a:pt x="0" y="2856342"/>
                </a:cubicBezTo>
                <a:cubicBezTo>
                  <a:pt x="-65947" y="2715903"/>
                  <a:pt x="66962" y="2503132"/>
                  <a:pt x="0" y="2233952"/>
                </a:cubicBezTo>
                <a:cubicBezTo>
                  <a:pt x="-66962" y="1964772"/>
                  <a:pt x="38654" y="1907490"/>
                  <a:pt x="0" y="1644904"/>
                </a:cubicBezTo>
                <a:cubicBezTo>
                  <a:pt x="-38654" y="1382318"/>
                  <a:pt x="14428" y="1274898"/>
                  <a:pt x="0" y="1155884"/>
                </a:cubicBezTo>
                <a:cubicBezTo>
                  <a:pt x="-14428" y="1036870"/>
                  <a:pt x="3086" y="902051"/>
                  <a:pt x="0" y="666863"/>
                </a:cubicBezTo>
                <a:cubicBezTo>
                  <a:pt x="58700" y="291640"/>
                  <a:pt x="346775" y="-42203"/>
                  <a:pt x="666863" y="0"/>
                </a:cubicBezTo>
                <a:close/>
              </a:path>
            </a:pathLst>
          </a:custGeom>
          <a:ln>
            <a:extLst>
              <a:ext uri="{C807C97D-BFC1-408E-A445-0C87EB9F89A2}">
                <ask:lineSketchStyleProps xmlns:ask="http://schemas.microsoft.com/office/drawing/2018/sketchyshapes" xmlns="" sd="2988347767">
                  <a:custGeom>
                    <a:avLst/>
                    <a:gdLst>
                      <a:gd name="connsiteX0" fmla="*/ 668297 w 10943771"/>
                      <a:gd name="connsiteY0" fmla="*/ 0 h 3108543"/>
                      <a:gd name="connsiteX1" fmla="*/ 1033648 w 10943771"/>
                      <a:gd name="connsiteY1" fmla="*/ 0 h 3108543"/>
                      <a:gd name="connsiteX2" fmla="*/ 1501753 w 10943771"/>
                      <a:gd name="connsiteY2" fmla="*/ 0 h 3108543"/>
                      <a:gd name="connsiteX3" fmla="*/ 2072613 w 10943771"/>
                      <a:gd name="connsiteY3" fmla="*/ 0 h 3108543"/>
                      <a:gd name="connsiteX4" fmla="*/ 2746227 w 10943771"/>
                      <a:gd name="connsiteY4" fmla="*/ 0 h 3108543"/>
                      <a:gd name="connsiteX5" fmla="*/ 3111576 w 10943771"/>
                      <a:gd name="connsiteY5" fmla="*/ 0 h 3108543"/>
                      <a:gd name="connsiteX6" fmla="*/ 3374172 w 10943771"/>
                      <a:gd name="connsiteY6" fmla="*/ 0 h 3108543"/>
                      <a:gd name="connsiteX7" fmla="*/ 3842277 w 10943771"/>
                      <a:gd name="connsiteY7" fmla="*/ 0 h 3108543"/>
                      <a:gd name="connsiteX8" fmla="*/ 4413137 w 10943771"/>
                      <a:gd name="connsiteY8" fmla="*/ 0 h 3108543"/>
                      <a:gd name="connsiteX9" fmla="*/ 5189506 w 10943771"/>
                      <a:gd name="connsiteY9" fmla="*/ 0 h 3108543"/>
                      <a:gd name="connsiteX10" fmla="*/ 5554856 w 10943771"/>
                      <a:gd name="connsiteY10" fmla="*/ 0 h 3108543"/>
                      <a:gd name="connsiteX11" fmla="*/ 6331225 w 10943771"/>
                      <a:gd name="connsiteY11" fmla="*/ 0 h 3108543"/>
                      <a:gd name="connsiteX12" fmla="*/ 6902085 w 10943771"/>
                      <a:gd name="connsiteY12" fmla="*/ 0 h 3108543"/>
                      <a:gd name="connsiteX13" fmla="*/ 7370190 w 10943771"/>
                      <a:gd name="connsiteY13" fmla="*/ 0 h 3108543"/>
                      <a:gd name="connsiteX14" fmla="*/ 7838294 w 10943771"/>
                      <a:gd name="connsiteY14" fmla="*/ 0 h 3108543"/>
                      <a:gd name="connsiteX15" fmla="*/ 8306399 w 10943771"/>
                      <a:gd name="connsiteY15" fmla="*/ 0 h 3108543"/>
                      <a:gd name="connsiteX16" fmla="*/ 8774504 w 10943771"/>
                      <a:gd name="connsiteY16" fmla="*/ 0 h 3108543"/>
                      <a:gd name="connsiteX17" fmla="*/ 9345364 w 10943771"/>
                      <a:gd name="connsiteY17" fmla="*/ 0 h 3108543"/>
                      <a:gd name="connsiteX18" fmla="*/ 9710714 w 10943771"/>
                      <a:gd name="connsiteY18" fmla="*/ 0 h 3108543"/>
                      <a:gd name="connsiteX19" fmla="*/ 10943770 w 10943771"/>
                      <a:gd name="connsiteY19" fmla="*/ 0 h 3108543"/>
                      <a:gd name="connsiteX20" fmla="*/ 10943770 w 10943771"/>
                      <a:gd name="connsiteY20" fmla="*/ 0 h 3108543"/>
                      <a:gd name="connsiteX21" fmla="*/ 10943770 w 10943771"/>
                      <a:gd name="connsiteY21" fmla="*/ 431740 h 3108543"/>
                      <a:gd name="connsiteX22" fmla="*/ 10943770 w 10943771"/>
                      <a:gd name="connsiteY22" fmla="*/ 863480 h 3108543"/>
                      <a:gd name="connsiteX23" fmla="*/ 10943770 w 10943771"/>
                      <a:gd name="connsiteY23" fmla="*/ 1321125 h 3108543"/>
                      <a:gd name="connsiteX24" fmla="*/ 10943770 w 10943771"/>
                      <a:gd name="connsiteY24" fmla="*/ 1778770 h 3108543"/>
                      <a:gd name="connsiteX25" fmla="*/ 10943770 w 10943771"/>
                      <a:gd name="connsiteY25" fmla="*/ 2132796 h 3108543"/>
                      <a:gd name="connsiteX26" fmla="*/ 10943770 w 10943771"/>
                      <a:gd name="connsiteY26" fmla="*/ 2590441 h 3108543"/>
                      <a:gd name="connsiteX27" fmla="*/ 10275473 w 10943771"/>
                      <a:gd name="connsiteY27" fmla="*/ 3108543 h 3108543"/>
                      <a:gd name="connsiteX28" fmla="*/ 9704613 w 10943771"/>
                      <a:gd name="connsiteY28" fmla="*/ 3108543 h 3108543"/>
                      <a:gd name="connsiteX29" fmla="*/ 9442017 w 10943771"/>
                      <a:gd name="connsiteY29" fmla="*/ 3108543 h 3108543"/>
                      <a:gd name="connsiteX30" fmla="*/ 9179422 w 10943771"/>
                      <a:gd name="connsiteY30" fmla="*/ 3108543 h 3108543"/>
                      <a:gd name="connsiteX31" fmla="*/ 8403053 w 10943771"/>
                      <a:gd name="connsiteY31" fmla="*/ 3108543 h 3108543"/>
                      <a:gd name="connsiteX32" fmla="*/ 7626683 w 10943771"/>
                      <a:gd name="connsiteY32" fmla="*/ 3108543 h 3108543"/>
                      <a:gd name="connsiteX33" fmla="*/ 7055825 w 10943771"/>
                      <a:gd name="connsiteY33" fmla="*/ 3108543 h 3108543"/>
                      <a:gd name="connsiteX34" fmla="*/ 6793229 w 10943771"/>
                      <a:gd name="connsiteY34" fmla="*/ 3108543 h 3108543"/>
                      <a:gd name="connsiteX35" fmla="*/ 6222369 w 10943771"/>
                      <a:gd name="connsiteY35" fmla="*/ 3108543 h 3108543"/>
                      <a:gd name="connsiteX36" fmla="*/ 5857019 w 10943771"/>
                      <a:gd name="connsiteY36" fmla="*/ 3108543 h 3108543"/>
                      <a:gd name="connsiteX37" fmla="*/ 5594424 w 10943771"/>
                      <a:gd name="connsiteY37" fmla="*/ 3108543 h 3108543"/>
                      <a:gd name="connsiteX38" fmla="*/ 5023564 w 10943771"/>
                      <a:gd name="connsiteY38" fmla="*/ 3108543 h 3108543"/>
                      <a:gd name="connsiteX39" fmla="*/ 4452705 w 10943771"/>
                      <a:gd name="connsiteY39" fmla="*/ 3108543 h 3108543"/>
                      <a:gd name="connsiteX40" fmla="*/ 4087354 w 10943771"/>
                      <a:gd name="connsiteY40" fmla="*/ 3108543 h 3108543"/>
                      <a:gd name="connsiteX41" fmla="*/ 3824759 w 10943771"/>
                      <a:gd name="connsiteY41" fmla="*/ 3108543 h 3108543"/>
                      <a:gd name="connsiteX42" fmla="*/ 3253899 w 10943771"/>
                      <a:gd name="connsiteY42" fmla="*/ 3108543 h 3108543"/>
                      <a:gd name="connsiteX43" fmla="*/ 2683040 w 10943771"/>
                      <a:gd name="connsiteY43" fmla="*/ 3108543 h 3108543"/>
                      <a:gd name="connsiteX44" fmla="*/ 1906670 w 10943771"/>
                      <a:gd name="connsiteY44" fmla="*/ 3108543 h 3108543"/>
                      <a:gd name="connsiteX45" fmla="*/ 1130301 w 10943771"/>
                      <a:gd name="connsiteY45" fmla="*/ 3108543 h 3108543"/>
                      <a:gd name="connsiteX46" fmla="*/ 0 w 10943771"/>
                      <a:gd name="connsiteY46" fmla="*/ 3108543 h 3108543"/>
                      <a:gd name="connsiteX47" fmla="*/ 0 w 10943771"/>
                      <a:gd name="connsiteY47" fmla="*/ 3108543 h 3108543"/>
                      <a:gd name="connsiteX48" fmla="*/ 0 w 10943771"/>
                      <a:gd name="connsiteY48" fmla="*/ 2676802 h 3108543"/>
                      <a:gd name="connsiteX49" fmla="*/ 0 w 10943771"/>
                      <a:gd name="connsiteY49" fmla="*/ 2322775 h 3108543"/>
                      <a:gd name="connsiteX50" fmla="*/ 0 w 10943771"/>
                      <a:gd name="connsiteY50" fmla="*/ 1942844 h 3108543"/>
                      <a:gd name="connsiteX51" fmla="*/ 0 w 10943771"/>
                      <a:gd name="connsiteY51" fmla="*/ 1588816 h 3108543"/>
                      <a:gd name="connsiteX52" fmla="*/ 0 w 10943771"/>
                      <a:gd name="connsiteY52" fmla="*/ 1157076 h 3108543"/>
                      <a:gd name="connsiteX53" fmla="*/ 0 w 10943771"/>
                      <a:gd name="connsiteY53" fmla="*/ 518101 h 3108543"/>
                      <a:gd name="connsiteX54" fmla="*/ 668297 w 10943771"/>
                      <a:gd name="connsiteY54" fmla="*/ 0 h 3108543"/>
                      <a:gd name="connsiteX0" fmla="*/ 668297 w 10943771"/>
                      <a:gd name="connsiteY0" fmla="*/ 0 h 3108543"/>
                      <a:gd name="connsiteX1" fmla="*/ 1239157 w 10943771"/>
                      <a:gd name="connsiteY1" fmla="*/ 0 h 3108543"/>
                      <a:gd name="connsiteX2" fmla="*/ 1912771 w 10943771"/>
                      <a:gd name="connsiteY2" fmla="*/ 0 h 3108543"/>
                      <a:gd name="connsiteX3" fmla="*/ 2586386 w 10943771"/>
                      <a:gd name="connsiteY3" fmla="*/ 0 h 3108543"/>
                      <a:gd name="connsiteX4" fmla="*/ 3260000 w 10943771"/>
                      <a:gd name="connsiteY4" fmla="*/ 0 h 3108543"/>
                      <a:gd name="connsiteX5" fmla="*/ 3625350 w 10943771"/>
                      <a:gd name="connsiteY5" fmla="*/ 0 h 3108543"/>
                      <a:gd name="connsiteX6" fmla="*/ 4401719 w 10943771"/>
                      <a:gd name="connsiteY6" fmla="*/ 0 h 3108543"/>
                      <a:gd name="connsiteX7" fmla="*/ 4664315 w 10943771"/>
                      <a:gd name="connsiteY7" fmla="*/ 0 h 3108543"/>
                      <a:gd name="connsiteX8" fmla="*/ 5132419 w 10943771"/>
                      <a:gd name="connsiteY8" fmla="*/ 0 h 3108543"/>
                      <a:gd name="connsiteX9" fmla="*/ 5703279 w 10943771"/>
                      <a:gd name="connsiteY9" fmla="*/ 0 h 3108543"/>
                      <a:gd name="connsiteX10" fmla="*/ 6274138 w 10943771"/>
                      <a:gd name="connsiteY10" fmla="*/ 0 h 3108543"/>
                      <a:gd name="connsiteX11" fmla="*/ 6536734 w 10943771"/>
                      <a:gd name="connsiteY11" fmla="*/ 0 h 3108543"/>
                      <a:gd name="connsiteX12" fmla="*/ 7107594 w 10943771"/>
                      <a:gd name="connsiteY12" fmla="*/ 0 h 3108543"/>
                      <a:gd name="connsiteX13" fmla="*/ 7472944 w 10943771"/>
                      <a:gd name="connsiteY13" fmla="*/ 0 h 3108543"/>
                      <a:gd name="connsiteX14" fmla="*/ 8043804 w 10943771"/>
                      <a:gd name="connsiteY14" fmla="*/ 0 h 3108543"/>
                      <a:gd name="connsiteX15" fmla="*/ 8409154 w 10943771"/>
                      <a:gd name="connsiteY15" fmla="*/ 0 h 3108543"/>
                      <a:gd name="connsiteX16" fmla="*/ 8877259 w 10943771"/>
                      <a:gd name="connsiteY16" fmla="*/ 0 h 3108543"/>
                      <a:gd name="connsiteX17" fmla="*/ 9139854 w 10943771"/>
                      <a:gd name="connsiteY17" fmla="*/ 0 h 3108543"/>
                      <a:gd name="connsiteX18" fmla="*/ 9607959 w 10943771"/>
                      <a:gd name="connsiteY18" fmla="*/ 0 h 3108543"/>
                      <a:gd name="connsiteX19" fmla="*/ 10281574 w 10943771"/>
                      <a:gd name="connsiteY19" fmla="*/ 0 h 3108543"/>
                      <a:gd name="connsiteX20" fmla="*/ 10943770 w 10943771"/>
                      <a:gd name="connsiteY20" fmla="*/ 0 h 3108543"/>
                      <a:gd name="connsiteX21" fmla="*/ 10943770 w 10943771"/>
                      <a:gd name="connsiteY21" fmla="*/ 0 h 3108543"/>
                      <a:gd name="connsiteX22" fmla="*/ 10943770 w 10943771"/>
                      <a:gd name="connsiteY22" fmla="*/ 405835 h 3108543"/>
                      <a:gd name="connsiteX23" fmla="*/ 10943770 w 10943771"/>
                      <a:gd name="connsiteY23" fmla="*/ 759862 h 3108543"/>
                      <a:gd name="connsiteX24" fmla="*/ 10943770 w 10943771"/>
                      <a:gd name="connsiteY24" fmla="*/ 1217507 h 3108543"/>
                      <a:gd name="connsiteX25" fmla="*/ 10943770 w 10943771"/>
                      <a:gd name="connsiteY25" fmla="*/ 1623343 h 3108543"/>
                      <a:gd name="connsiteX26" fmla="*/ 10943770 w 10943771"/>
                      <a:gd name="connsiteY26" fmla="*/ 2055083 h 3108543"/>
                      <a:gd name="connsiteX27" fmla="*/ 10943770 w 10943771"/>
                      <a:gd name="connsiteY27" fmla="*/ 2590441 h 3108543"/>
                      <a:gd name="connsiteX28" fmla="*/ 10275473 w 10943771"/>
                      <a:gd name="connsiteY28" fmla="*/ 3108543 h 3108543"/>
                      <a:gd name="connsiteX29" fmla="*/ 9499104 w 10943771"/>
                      <a:gd name="connsiteY29" fmla="*/ 3108543 h 3108543"/>
                      <a:gd name="connsiteX30" fmla="*/ 9030999 w 10943771"/>
                      <a:gd name="connsiteY30" fmla="*/ 3108543 h 3108543"/>
                      <a:gd name="connsiteX31" fmla="*/ 8254630 w 10943771"/>
                      <a:gd name="connsiteY31" fmla="*/ 3108543 h 3108543"/>
                      <a:gd name="connsiteX32" fmla="*/ 7478261 w 10943771"/>
                      <a:gd name="connsiteY32" fmla="*/ 3108543 h 3108543"/>
                      <a:gd name="connsiteX33" fmla="*/ 6907401 w 10943771"/>
                      <a:gd name="connsiteY33" fmla="*/ 3108543 h 3108543"/>
                      <a:gd name="connsiteX34" fmla="*/ 6336541 w 10943771"/>
                      <a:gd name="connsiteY34" fmla="*/ 3108543 h 3108543"/>
                      <a:gd name="connsiteX35" fmla="*/ 5765682 w 10943771"/>
                      <a:gd name="connsiteY35" fmla="*/ 3108543 h 3108543"/>
                      <a:gd name="connsiteX36" fmla="*/ 5194822 w 10943771"/>
                      <a:gd name="connsiteY36" fmla="*/ 3108543 h 3108543"/>
                      <a:gd name="connsiteX37" fmla="*/ 4726717 w 10943771"/>
                      <a:gd name="connsiteY37" fmla="*/ 3108543 h 3108543"/>
                      <a:gd name="connsiteX38" fmla="*/ 4053103 w 10943771"/>
                      <a:gd name="connsiteY38" fmla="*/ 3108543 h 3108543"/>
                      <a:gd name="connsiteX39" fmla="*/ 3584998 w 10943771"/>
                      <a:gd name="connsiteY39" fmla="*/ 3108543 h 3108543"/>
                      <a:gd name="connsiteX40" fmla="*/ 2808629 w 10943771"/>
                      <a:gd name="connsiteY40" fmla="*/ 3108543 h 3108543"/>
                      <a:gd name="connsiteX41" fmla="*/ 2237769 w 10943771"/>
                      <a:gd name="connsiteY41" fmla="*/ 3108543 h 3108543"/>
                      <a:gd name="connsiteX42" fmla="*/ 1975173 w 10943771"/>
                      <a:gd name="connsiteY42" fmla="*/ 3108543 h 3108543"/>
                      <a:gd name="connsiteX43" fmla="*/ 1609824 w 10943771"/>
                      <a:gd name="connsiteY43" fmla="*/ 3108543 h 3108543"/>
                      <a:gd name="connsiteX44" fmla="*/ 1038964 w 10943771"/>
                      <a:gd name="connsiteY44" fmla="*/ 3108543 h 3108543"/>
                      <a:gd name="connsiteX45" fmla="*/ 0 w 10943771"/>
                      <a:gd name="connsiteY45" fmla="*/ 3108543 h 3108543"/>
                      <a:gd name="connsiteX46" fmla="*/ 0 w 10943771"/>
                      <a:gd name="connsiteY46" fmla="*/ 3108543 h 3108543"/>
                      <a:gd name="connsiteX47" fmla="*/ 0 w 10943771"/>
                      <a:gd name="connsiteY47" fmla="*/ 2676802 h 3108543"/>
                      <a:gd name="connsiteX48" fmla="*/ 0 w 10943771"/>
                      <a:gd name="connsiteY48" fmla="*/ 2219157 h 3108543"/>
                      <a:gd name="connsiteX49" fmla="*/ 0 w 10943771"/>
                      <a:gd name="connsiteY49" fmla="*/ 1735608 h 3108543"/>
                      <a:gd name="connsiteX50" fmla="*/ 0 w 10943771"/>
                      <a:gd name="connsiteY50" fmla="*/ 1277963 h 3108543"/>
                      <a:gd name="connsiteX51" fmla="*/ 0 w 10943771"/>
                      <a:gd name="connsiteY51" fmla="*/ 898032 h 3108543"/>
                      <a:gd name="connsiteX52" fmla="*/ 0 w 10943771"/>
                      <a:gd name="connsiteY52" fmla="*/ 518101 h 3108543"/>
                      <a:gd name="connsiteX53" fmla="*/ 668297 w 10943771"/>
                      <a:gd name="connsiteY53" fmla="*/ 0 h 310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943771" h="3108543" fill="none" extrusionOk="0">
                        <a:moveTo>
                          <a:pt x="668297" y="0"/>
                        </a:moveTo>
                        <a:cubicBezTo>
                          <a:pt x="782281" y="-5479"/>
                          <a:pt x="890358" y="13197"/>
                          <a:pt x="1033648" y="0"/>
                        </a:cubicBezTo>
                        <a:cubicBezTo>
                          <a:pt x="1108920" y="-16737"/>
                          <a:pt x="1320084" y="27295"/>
                          <a:pt x="1501753" y="0"/>
                        </a:cubicBezTo>
                        <a:cubicBezTo>
                          <a:pt x="1695863" y="-32207"/>
                          <a:pt x="1793826" y="70450"/>
                          <a:pt x="2072613" y="0"/>
                        </a:cubicBezTo>
                        <a:cubicBezTo>
                          <a:pt x="2343101" y="-25109"/>
                          <a:pt x="2403913" y="30964"/>
                          <a:pt x="2746227" y="0"/>
                        </a:cubicBezTo>
                        <a:cubicBezTo>
                          <a:pt x="3083222" y="9702"/>
                          <a:pt x="2972295" y="17230"/>
                          <a:pt x="3111576" y="0"/>
                        </a:cubicBezTo>
                        <a:cubicBezTo>
                          <a:pt x="3242165" y="-44551"/>
                          <a:pt x="3305470" y="3669"/>
                          <a:pt x="3374172" y="0"/>
                        </a:cubicBezTo>
                        <a:cubicBezTo>
                          <a:pt x="3443583" y="-9792"/>
                          <a:pt x="3697444" y="36433"/>
                          <a:pt x="3842277" y="0"/>
                        </a:cubicBezTo>
                        <a:cubicBezTo>
                          <a:pt x="3974730" y="-3675"/>
                          <a:pt x="4188464" y="79657"/>
                          <a:pt x="4413137" y="0"/>
                        </a:cubicBezTo>
                        <a:cubicBezTo>
                          <a:pt x="4627598" y="-86620"/>
                          <a:pt x="4914766" y="6766"/>
                          <a:pt x="5189506" y="0"/>
                        </a:cubicBezTo>
                        <a:cubicBezTo>
                          <a:pt x="5444563" y="-8803"/>
                          <a:pt x="5357759" y="19966"/>
                          <a:pt x="5554856" y="0"/>
                        </a:cubicBezTo>
                        <a:cubicBezTo>
                          <a:pt x="5717768" y="-50355"/>
                          <a:pt x="6018518" y="40268"/>
                          <a:pt x="6331225" y="0"/>
                        </a:cubicBezTo>
                        <a:cubicBezTo>
                          <a:pt x="6624035" y="-23884"/>
                          <a:pt x="6732207" y="39772"/>
                          <a:pt x="6902085" y="0"/>
                        </a:cubicBezTo>
                        <a:cubicBezTo>
                          <a:pt x="7094746" y="-13324"/>
                          <a:pt x="7272131" y="23490"/>
                          <a:pt x="7370190" y="0"/>
                        </a:cubicBezTo>
                        <a:cubicBezTo>
                          <a:pt x="7494860" y="5973"/>
                          <a:pt x="7683035" y="42285"/>
                          <a:pt x="7838294" y="0"/>
                        </a:cubicBezTo>
                        <a:cubicBezTo>
                          <a:pt x="7961058" y="-45531"/>
                          <a:pt x="8094446" y="15229"/>
                          <a:pt x="8306399" y="0"/>
                        </a:cubicBezTo>
                        <a:cubicBezTo>
                          <a:pt x="8526963" y="-27154"/>
                          <a:pt x="8620515" y="23428"/>
                          <a:pt x="8774504" y="0"/>
                        </a:cubicBezTo>
                        <a:cubicBezTo>
                          <a:pt x="8942783" y="-23616"/>
                          <a:pt x="9092646" y="39708"/>
                          <a:pt x="9345364" y="0"/>
                        </a:cubicBezTo>
                        <a:cubicBezTo>
                          <a:pt x="9585376" y="-33634"/>
                          <a:pt x="9543080" y="4668"/>
                          <a:pt x="9710714" y="0"/>
                        </a:cubicBezTo>
                        <a:cubicBezTo>
                          <a:pt x="9900649" y="42452"/>
                          <a:pt x="10578082" y="66657"/>
                          <a:pt x="10943770" y="0"/>
                        </a:cubicBezTo>
                        <a:lnTo>
                          <a:pt x="10943770" y="0"/>
                        </a:lnTo>
                        <a:cubicBezTo>
                          <a:pt x="10967258" y="180026"/>
                          <a:pt x="10950892" y="265431"/>
                          <a:pt x="10943770" y="431740"/>
                        </a:cubicBezTo>
                        <a:cubicBezTo>
                          <a:pt x="10978863" y="558476"/>
                          <a:pt x="10906987" y="750462"/>
                          <a:pt x="10943770" y="863480"/>
                        </a:cubicBezTo>
                        <a:cubicBezTo>
                          <a:pt x="11008429" y="982183"/>
                          <a:pt x="10936080" y="1188645"/>
                          <a:pt x="10943770" y="1321125"/>
                        </a:cubicBezTo>
                        <a:cubicBezTo>
                          <a:pt x="10957403" y="1447424"/>
                          <a:pt x="10879114" y="1646665"/>
                          <a:pt x="10943770" y="1778770"/>
                        </a:cubicBezTo>
                        <a:cubicBezTo>
                          <a:pt x="10982787" y="1951014"/>
                          <a:pt x="10899917" y="2038269"/>
                          <a:pt x="10943770" y="2132796"/>
                        </a:cubicBezTo>
                        <a:cubicBezTo>
                          <a:pt x="10988333" y="2240815"/>
                          <a:pt x="10965840" y="2441795"/>
                          <a:pt x="10943770" y="2590441"/>
                        </a:cubicBezTo>
                        <a:cubicBezTo>
                          <a:pt x="11001779" y="2865119"/>
                          <a:pt x="10557702" y="3170392"/>
                          <a:pt x="10275473" y="3108543"/>
                        </a:cubicBezTo>
                        <a:cubicBezTo>
                          <a:pt x="10044457" y="3116233"/>
                          <a:pt x="9873923" y="3062358"/>
                          <a:pt x="9704613" y="3108543"/>
                        </a:cubicBezTo>
                        <a:cubicBezTo>
                          <a:pt x="9512228" y="3142854"/>
                          <a:pt x="9546627" y="3114848"/>
                          <a:pt x="9442017" y="3108543"/>
                        </a:cubicBezTo>
                        <a:cubicBezTo>
                          <a:pt x="9358676" y="3124180"/>
                          <a:pt x="9244762" y="3125484"/>
                          <a:pt x="9179422" y="3108543"/>
                        </a:cubicBezTo>
                        <a:cubicBezTo>
                          <a:pt x="9097170" y="3122717"/>
                          <a:pt x="8632475" y="3081814"/>
                          <a:pt x="8403053" y="3108543"/>
                        </a:cubicBezTo>
                        <a:cubicBezTo>
                          <a:pt x="8146341" y="3158546"/>
                          <a:pt x="7982954" y="3014950"/>
                          <a:pt x="7626683" y="3108543"/>
                        </a:cubicBezTo>
                        <a:cubicBezTo>
                          <a:pt x="7280112" y="3176664"/>
                          <a:pt x="7169501" y="3044151"/>
                          <a:pt x="7055825" y="3108543"/>
                        </a:cubicBezTo>
                        <a:cubicBezTo>
                          <a:pt x="6939491" y="3147519"/>
                          <a:pt x="6877109" y="3081629"/>
                          <a:pt x="6793229" y="3108543"/>
                        </a:cubicBezTo>
                        <a:cubicBezTo>
                          <a:pt x="6689942" y="3117789"/>
                          <a:pt x="6465865" y="3084545"/>
                          <a:pt x="6222369" y="3108543"/>
                        </a:cubicBezTo>
                        <a:cubicBezTo>
                          <a:pt x="5952943" y="3149469"/>
                          <a:pt x="5964731" y="3092454"/>
                          <a:pt x="5857019" y="3108543"/>
                        </a:cubicBezTo>
                        <a:cubicBezTo>
                          <a:pt x="5742553" y="3120148"/>
                          <a:pt x="5647305" y="3085676"/>
                          <a:pt x="5594424" y="3108543"/>
                        </a:cubicBezTo>
                        <a:cubicBezTo>
                          <a:pt x="5566511" y="3157604"/>
                          <a:pt x="5145636" y="3089769"/>
                          <a:pt x="5023564" y="3108543"/>
                        </a:cubicBezTo>
                        <a:cubicBezTo>
                          <a:pt x="4859205" y="3155321"/>
                          <a:pt x="4589620" y="3068049"/>
                          <a:pt x="4452705" y="3108543"/>
                        </a:cubicBezTo>
                        <a:cubicBezTo>
                          <a:pt x="4308213" y="3157370"/>
                          <a:pt x="4221697" y="3083525"/>
                          <a:pt x="4087354" y="3108543"/>
                        </a:cubicBezTo>
                        <a:cubicBezTo>
                          <a:pt x="3929113" y="3140862"/>
                          <a:pt x="3900698" y="3096636"/>
                          <a:pt x="3824759" y="3108543"/>
                        </a:cubicBezTo>
                        <a:cubicBezTo>
                          <a:pt x="3769527" y="3136651"/>
                          <a:pt x="3479690" y="3087635"/>
                          <a:pt x="3253899" y="3108543"/>
                        </a:cubicBezTo>
                        <a:cubicBezTo>
                          <a:pt x="3072723" y="3137049"/>
                          <a:pt x="2845337" y="3099933"/>
                          <a:pt x="2683040" y="3108543"/>
                        </a:cubicBezTo>
                        <a:cubicBezTo>
                          <a:pt x="2522126" y="3123241"/>
                          <a:pt x="2184170" y="3120333"/>
                          <a:pt x="1906670" y="3108543"/>
                        </a:cubicBezTo>
                        <a:cubicBezTo>
                          <a:pt x="1527512" y="3089815"/>
                          <a:pt x="1339187" y="3028662"/>
                          <a:pt x="1130301" y="3108543"/>
                        </a:cubicBezTo>
                        <a:cubicBezTo>
                          <a:pt x="897609" y="3153440"/>
                          <a:pt x="264271" y="2978556"/>
                          <a:pt x="0" y="3108543"/>
                        </a:cubicBezTo>
                        <a:lnTo>
                          <a:pt x="0" y="3108543"/>
                        </a:lnTo>
                        <a:cubicBezTo>
                          <a:pt x="-19378" y="3002478"/>
                          <a:pt x="43581" y="2800944"/>
                          <a:pt x="0" y="2676802"/>
                        </a:cubicBezTo>
                        <a:cubicBezTo>
                          <a:pt x="-42574" y="2552898"/>
                          <a:pt x="16784" y="2404945"/>
                          <a:pt x="0" y="2322775"/>
                        </a:cubicBezTo>
                        <a:cubicBezTo>
                          <a:pt x="-4875" y="2249573"/>
                          <a:pt x="65914" y="2063410"/>
                          <a:pt x="0" y="1942844"/>
                        </a:cubicBezTo>
                        <a:cubicBezTo>
                          <a:pt x="-58677" y="1858939"/>
                          <a:pt x="26751" y="1712665"/>
                          <a:pt x="0" y="1588816"/>
                        </a:cubicBezTo>
                        <a:cubicBezTo>
                          <a:pt x="-53236" y="1454388"/>
                          <a:pt x="37504" y="1323013"/>
                          <a:pt x="0" y="1157076"/>
                        </a:cubicBezTo>
                        <a:cubicBezTo>
                          <a:pt x="-31504" y="983828"/>
                          <a:pt x="31340" y="799036"/>
                          <a:pt x="0" y="518101"/>
                        </a:cubicBezTo>
                        <a:cubicBezTo>
                          <a:pt x="-27914" y="183569"/>
                          <a:pt x="289151" y="48075"/>
                          <a:pt x="668297" y="0"/>
                        </a:cubicBezTo>
                        <a:close/>
                      </a:path>
                      <a:path w="10943771" h="3108543" stroke="0" extrusionOk="0">
                        <a:moveTo>
                          <a:pt x="668297" y="0"/>
                        </a:moveTo>
                        <a:cubicBezTo>
                          <a:pt x="741852" y="-31827"/>
                          <a:pt x="986703" y="58100"/>
                          <a:pt x="1239157" y="0"/>
                        </a:cubicBezTo>
                        <a:cubicBezTo>
                          <a:pt x="1492665" y="-49334"/>
                          <a:pt x="1766930" y="41896"/>
                          <a:pt x="1912771" y="0"/>
                        </a:cubicBezTo>
                        <a:cubicBezTo>
                          <a:pt x="2114748" y="-10715"/>
                          <a:pt x="2318215" y="-904"/>
                          <a:pt x="2586386" y="0"/>
                        </a:cubicBezTo>
                        <a:cubicBezTo>
                          <a:pt x="2828259" y="-9849"/>
                          <a:pt x="2983994" y="54796"/>
                          <a:pt x="3260000" y="0"/>
                        </a:cubicBezTo>
                        <a:cubicBezTo>
                          <a:pt x="3520049" y="-1162"/>
                          <a:pt x="3450751" y="3587"/>
                          <a:pt x="3625350" y="0"/>
                        </a:cubicBezTo>
                        <a:cubicBezTo>
                          <a:pt x="3799789" y="33726"/>
                          <a:pt x="4155299" y="32760"/>
                          <a:pt x="4401719" y="0"/>
                        </a:cubicBezTo>
                        <a:cubicBezTo>
                          <a:pt x="4626538" y="-22160"/>
                          <a:pt x="4544510" y="9608"/>
                          <a:pt x="4664315" y="0"/>
                        </a:cubicBezTo>
                        <a:cubicBezTo>
                          <a:pt x="4788964" y="-37796"/>
                          <a:pt x="4981287" y="8662"/>
                          <a:pt x="5132419" y="0"/>
                        </a:cubicBezTo>
                        <a:cubicBezTo>
                          <a:pt x="5278438" y="15592"/>
                          <a:pt x="5595642" y="49839"/>
                          <a:pt x="5703279" y="0"/>
                        </a:cubicBezTo>
                        <a:cubicBezTo>
                          <a:pt x="5831781" y="-54723"/>
                          <a:pt x="6110801" y="24160"/>
                          <a:pt x="6274138" y="0"/>
                        </a:cubicBezTo>
                        <a:cubicBezTo>
                          <a:pt x="6425084" y="-27521"/>
                          <a:pt x="6401784" y="13968"/>
                          <a:pt x="6536734" y="0"/>
                        </a:cubicBezTo>
                        <a:cubicBezTo>
                          <a:pt x="6666021" y="-12454"/>
                          <a:pt x="6977135" y="28361"/>
                          <a:pt x="7107594" y="0"/>
                        </a:cubicBezTo>
                        <a:cubicBezTo>
                          <a:pt x="7215879" y="-28444"/>
                          <a:pt x="7354754" y="-13087"/>
                          <a:pt x="7472944" y="0"/>
                        </a:cubicBezTo>
                        <a:cubicBezTo>
                          <a:pt x="7616713" y="-57256"/>
                          <a:pt x="7845137" y="7756"/>
                          <a:pt x="8043804" y="0"/>
                        </a:cubicBezTo>
                        <a:cubicBezTo>
                          <a:pt x="8246315" y="-18605"/>
                          <a:pt x="8336453" y="11254"/>
                          <a:pt x="8409154" y="0"/>
                        </a:cubicBezTo>
                        <a:cubicBezTo>
                          <a:pt x="8512635" y="-14021"/>
                          <a:pt x="8708808" y="38925"/>
                          <a:pt x="8877259" y="0"/>
                        </a:cubicBezTo>
                        <a:cubicBezTo>
                          <a:pt x="9014824" y="-19742"/>
                          <a:pt x="9024970" y="23182"/>
                          <a:pt x="9139854" y="0"/>
                        </a:cubicBezTo>
                        <a:cubicBezTo>
                          <a:pt x="9232558" y="-9851"/>
                          <a:pt x="9512804" y="6224"/>
                          <a:pt x="9607959" y="0"/>
                        </a:cubicBezTo>
                        <a:cubicBezTo>
                          <a:pt x="9711306" y="8027"/>
                          <a:pt x="9965455" y="53199"/>
                          <a:pt x="10281574" y="0"/>
                        </a:cubicBezTo>
                        <a:cubicBezTo>
                          <a:pt x="10565279" y="23142"/>
                          <a:pt x="10757205" y="48499"/>
                          <a:pt x="10943770" y="0"/>
                        </a:cubicBezTo>
                        <a:lnTo>
                          <a:pt x="10943770" y="0"/>
                        </a:lnTo>
                        <a:cubicBezTo>
                          <a:pt x="10999912" y="141690"/>
                          <a:pt x="10924233" y="301197"/>
                          <a:pt x="10943770" y="405835"/>
                        </a:cubicBezTo>
                        <a:cubicBezTo>
                          <a:pt x="10938009" y="548276"/>
                          <a:pt x="10924843" y="603325"/>
                          <a:pt x="10943770" y="759862"/>
                        </a:cubicBezTo>
                        <a:cubicBezTo>
                          <a:pt x="10951694" y="940075"/>
                          <a:pt x="10959300" y="1022806"/>
                          <a:pt x="10943770" y="1217507"/>
                        </a:cubicBezTo>
                        <a:cubicBezTo>
                          <a:pt x="10974402" y="1394109"/>
                          <a:pt x="10939446" y="1546122"/>
                          <a:pt x="10943770" y="1623343"/>
                        </a:cubicBezTo>
                        <a:cubicBezTo>
                          <a:pt x="10937200" y="1708081"/>
                          <a:pt x="10847282" y="1863738"/>
                          <a:pt x="10943770" y="2055083"/>
                        </a:cubicBezTo>
                        <a:cubicBezTo>
                          <a:pt x="10989267" y="2220345"/>
                          <a:pt x="10891626" y="2346157"/>
                          <a:pt x="10943770" y="2590441"/>
                        </a:cubicBezTo>
                        <a:cubicBezTo>
                          <a:pt x="11026843" y="2802309"/>
                          <a:pt x="10674863" y="3122561"/>
                          <a:pt x="10275473" y="3108543"/>
                        </a:cubicBezTo>
                        <a:cubicBezTo>
                          <a:pt x="9975832" y="3168992"/>
                          <a:pt x="9765964" y="3037149"/>
                          <a:pt x="9499104" y="3108543"/>
                        </a:cubicBezTo>
                        <a:cubicBezTo>
                          <a:pt x="9235062" y="3190469"/>
                          <a:pt x="9240042" y="3091053"/>
                          <a:pt x="9030999" y="3108543"/>
                        </a:cubicBezTo>
                        <a:cubicBezTo>
                          <a:pt x="8768501" y="3154492"/>
                          <a:pt x="8578336" y="3099007"/>
                          <a:pt x="8254630" y="3108543"/>
                        </a:cubicBezTo>
                        <a:cubicBezTo>
                          <a:pt x="7978087" y="3164156"/>
                          <a:pt x="7660491" y="3080978"/>
                          <a:pt x="7478261" y="3108543"/>
                        </a:cubicBezTo>
                        <a:cubicBezTo>
                          <a:pt x="7296960" y="3120702"/>
                          <a:pt x="7010236" y="3092752"/>
                          <a:pt x="6907401" y="3108543"/>
                        </a:cubicBezTo>
                        <a:cubicBezTo>
                          <a:pt x="6794979" y="3108018"/>
                          <a:pt x="6598838" y="3074416"/>
                          <a:pt x="6336541" y="3108543"/>
                        </a:cubicBezTo>
                        <a:cubicBezTo>
                          <a:pt x="6060343" y="3155178"/>
                          <a:pt x="6046455" y="3071361"/>
                          <a:pt x="5765682" y="3108543"/>
                        </a:cubicBezTo>
                        <a:cubicBezTo>
                          <a:pt x="5464719" y="3145073"/>
                          <a:pt x="5463190" y="3091655"/>
                          <a:pt x="5194822" y="3108543"/>
                        </a:cubicBezTo>
                        <a:cubicBezTo>
                          <a:pt x="4937673" y="3124884"/>
                          <a:pt x="4916836" y="3078585"/>
                          <a:pt x="4726717" y="3108543"/>
                        </a:cubicBezTo>
                        <a:cubicBezTo>
                          <a:pt x="4494750" y="3138227"/>
                          <a:pt x="4378942" y="3052661"/>
                          <a:pt x="4053103" y="3108543"/>
                        </a:cubicBezTo>
                        <a:cubicBezTo>
                          <a:pt x="3712104" y="3165832"/>
                          <a:pt x="3776446" y="3086721"/>
                          <a:pt x="3584998" y="3108543"/>
                        </a:cubicBezTo>
                        <a:cubicBezTo>
                          <a:pt x="3379126" y="3135990"/>
                          <a:pt x="3156944" y="3153106"/>
                          <a:pt x="2808629" y="3108543"/>
                        </a:cubicBezTo>
                        <a:cubicBezTo>
                          <a:pt x="2505125" y="3120462"/>
                          <a:pt x="2438046" y="3054436"/>
                          <a:pt x="2237769" y="3108543"/>
                        </a:cubicBezTo>
                        <a:cubicBezTo>
                          <a:pt x="2051955" y="3157151"/>
                          <a:pt x="2091597" y="3097620"/>
                          <a:pt x="1975173" y="3108543"/>
                        </a:cubicBezTo>
                        <a:cubicBezTo>
                          <a:pt x="1849184" y="3130874"/>
                          <a:pt x="1784652" y="3081987"/>
                          <a:pt x="1609824" y="3108543"/>
                        </a:cubicBezTo>
                        <a:cubicBezTo>
                          <a:pt x="1436329" y="3124488"/>
                          <a:pt x="1279671" y="3113499"/>
                          <a:pt x="1038964" y="3108543"/>
                        </a:cubicBezTo>
                        <a:cubicBezTo>
                          <a:pt x="783273" y="3067868"/>
                          <a:pt x="237062" y="2979174"/>
                          <a:pt x="0" y="3108543"/>
                        </a:cubicBezTo>
                        <a:lnTo>
                          <a:pt x="0" y="3108543"/>
                        </a:lnTo>
                        <a:cubicBezTo>
                          <a:pt x="-11125" y="2920671"/>
                          <a:pt x="35531" y="2823615"/>
                          <a:pt x="0" y="2676802"/>
                        </a:cubicBezTo>
                        <a:cubicBezTo>
                          <a:pt x="-11817" y="2513201"/>
                          <a:pt x="34780" y="2311200"/>
                          <a:pt x="0" y="2219157"/>
                        </a:cubicBezTo>
                        <a:cubicBezTo>
                          <a:pt x="-64929" y="2169852"/>
                          <a:pt x="69010" y="1969822"/>
                          <a:pt x="0" y="1735608"/>
                        </a:cubicBezTo>
                        <a:cubicBezTo>
                          <a:pt x="-42427" y="1543358"/>
                          <a:pt x="40527" y="1490577"/>
                          <a:pt x="0" y="1277963"/>
                        </a:cubicBezTo>
                        <a:cubicBezTo>
                          <a:pt x="-21169" y="1076712"/>
                          <a:pt x="39036" y="985164"/>
                          <a:pt x="0" y="898032"/>
                        </a:cubicBezTo>
                        <a:cubicBezTo>
                          <a:pt x="-10867" y="801894"/>
                          <a:pt x="23896" y="708215"/>
                          <a:pt x="0" y="518101"/>
                        </a:cubicBezTo>
                        <a:cubicBezTo>
                          <a:pt x="28562" y="230417"/>
                          <a:pt x="346519" y="-121034"/>
                          <a:pt x="668297" y="0"/>
                        </a:cubicBezTo>
                        <a:close/>
                      </a:path>
                      <a:path w="10943771" h="3108543" fill="none" stroke="0" extrusionOk="0">
                        <a:moveTo>
                          <a:pt x="668297" y="0"/>
                        </a:moveTo>
                        <a:cubicBezTo>
                          <a:pt x="748476" y="2568"/>
                          <a:pt x="941882" y="-12573"/>
                          <a:pt x="1033648" y="0"/>
                        </a:cubicBezTo>
                        <a:cubicBezTo>
                          <a:pt x="1128000" y="35822"/>
                          <a:pt x="1328250" y="60405"/>
                          <a:pt x="1501753" y="0"/>
                        </a:cubicBezTo>
                        <a:cubicBezTo>
                          <a:pt x="1654902" y="11950"/>
                          <a:pt x="1811353" y="29477"/>
                          <a:pt x="2072613" y="0"/>
                        </a:cubicBezTo>
                        <a:cubicBezTo>
                          <a:pt x="2298049" y="-41694"/>
                          <a:pt x="2400244" y="20858"/>
                          <a:pt x="2746227" y="0"/>
                        </a:cubicBezTo>
                        <a:cubicBezTo>
                          <a:pt x="3083633" y="-28767"/>
                          <a:pt x="2984153" y="34225"/>
                          <a:pt x="3111576" y="0"/>
                        </a:cubicBezTo>
                        <a:cubicBezTo>
                          <a:pt x="3256736" y="-37975"/>
                          <a:pt x="3300715" y="-13932"/>
                          <a:pt x="3374172" y="0"/>
                        </a:cubicBezTo>
                        <a:cubicBezTo>
                          <a:pt x="3439796" y="25513"/>
                          <a:pt x="3663957" y="23681"/>
                          <a:pt x="3842277" y="0"/>
                        </a:cubicBezTo>
                        <a:cubicBezTo>
                          <a:pt x="4045837" y="-3993"/>
                          <a:pt x="4128433" y="9728"/>
                          <a:pt x="4413137" y="0"/>
                        </a:cubicBezTo>
                        <a:cubicBezTo>
                          <a:pt x="4656008" y="-67283"/>
                          <a:pt x="4884982" y="43645"/>
                          <a:pt x="5189506" y="0"/>
                        </a:cubicBezTo>
                        <a:cubicBezTo>
                          <a:pt x="5457611" y="4725"/>
                          <a:pt x="5391394" y="21321"/>
                          <a:pt x="5554856" y="0"/>
                        </a:cubicBezTo>
                        <a:cubicBezTo>
                          <a:pt x="5708471" y="31893"/>
                          <a:pt x="6013658" y="58072"/>
                          <a:pt x="6331225" y="0"/>
                        </a:cubicBezTo>
                        <a:cubicBezTo>
                          <a:pt x="6635616" y="-25348"/>
                          <a:pt x="6732892" y="3229"/>
                          <a:pt x="6902085" y="0"/>
                        </a:cubicBezTo>
                        <a:cubicBezTo>
                          <a:pt x="7076084" y="-40323"/>
                          <a:pt x="7286271" y="29886"/>
                          <a:pt x="7370190" y="0"/>
                        </a:cubicBezTo>
                        <a:cubicBezTo>
                          <a:pt x="7456546" y="-725"/>
                          <a:pt x="7665780" y="18380"/>
                          <a:pt x="7838294" y="0"/>
                        </a:cubicBezTo>
                        <a:cubicBezTo>
                          <a:pt x="7977082" y="-6263"/>
                          <a:pt x="8069430" y="35857"/>
                          <a:pt x="8306399" y="0"/>
                        </a:cubicBezTo>
                        <a:cubicBezTo>
                          <a:pt x="8519346" y="-796"/>
                          <a:pt x="8615347" y="27078"/>
                          <a:pt x="8774504" y="0"/>
                        </a:cubicBezTo>
                        <a:cubicBezTo>
                          <a:pt x="8898857" y="13585"/>
                          <a:pt x="9109894" y="80122"/>
                          <a:pt x="9345364" y="0"/>
                        </a:cubicBezTo>
                        <a:cubicBezTo>
                          <a:pt x="9593239" y="-33090"/>
                          <a:pt x="9551199" y="15857"/>
                          <a:pt x="9710714" y="0"/>
                        </a:cubicBezTo>
                        <a:cubicBezTo>
                          <a:pt x="9882248" y="-104951"/>
                          <a:pt x="10616871" y="81062"/>
                          <a:pt x="10943770" y="0"/>
                        </a:cubicBezTo>
                        <a:lnTo>
                          <a:pt x="10943770" y="0"/>
                        </a:lnTo>
                        <a:cubicBezTo>
                          <a:pt x="10969374" y="207540"/>
                          <a:pt x="10934073" y="310049"/>
                          <a:pt x="10943770" y="431740"/>
                        </a:cubicBezTo>
                        <a:cubicBezTo>
                          <a:pt x="10962925" y="603591"/>
                          <a:pt x="10878642" y="730209"/>
                          <a:pt x="10943770" y="863480"/>
                        </a:cubicBezTo>
                        <a:cubicBezTo>
                          <a:pt x="11019735" y="988374"/>
                          <a:pt x="10923837" y="1188613"/>
                          <a:pt x="10943770" y="1321125"/>
                        </a:cubicBezTo>
                        <a:cubicBezTo>
                          <a:pt x="10929496" y="1452210"/>
                          <a:pt x="10897748" y="1652089"/>
                          <a:pt x="10943770" y="1778770"/>
                        </a:cubicBezTo>
                        <a:cubicBezTo>
                          <a:pt x="11030773" y="1970901"/>
                          <a:pt x="10905090" y="2008068"/>
                          <a:pt x="10943770" y="2132796"/>
                        </a:cubicBezTo>
                        <a:cubicBezTo>
                          <a:pt x="10972232" y="2239980"/>
                          <a:pt x="10900607" y="2455919"/>
                          <a:pt x="10943770" y="2590441"/>
                        </a:cubicBezTo>
                        <a:cubicBezTo>
                          <a:pt x="10946323" y="2787355"/>
                          <a:pt x="10555235" y="3186024"/>
                          <a:pt x="10275473" y="3108543"/>
                        </a:cubicBezTo>
                        <a:cubicBezTo>
                          <a:pt x="10071764" y="3133349"/>
                          <a:pt x="9923466" y="3037179"/>
                          <a:pt x="9704613" y="3108543"/>
                        </a:cubicBezTo>
                        <a:cubicBezTo>
                          <a:pt x="9512634" y="3160188"/>
                          <a:pt x="9544677" y="3098234"/>
                          <a:pt x="9442017" y="3108543"/>
                        </a:cubicBezTo>
                        <a:cubicBezTo>
                          <a:pt x="9322546" y="3132056"/>
                          <a:pt x="9251695" y="3109358"/>
                          <a:pt x="9179422" y="3108543"/>
                        </a:cubicBezTo>
                        <a:cubicBezTo>
                          <a:pt x="9136440" y="3074157"/>
                          <a:pt x="8671456" y="3041304"/>
                          <a:pt x="8403053" y="3108543"/>
                        </a:cubicBezTo>
                        <a:cubicBezTo>
                          <a:pt x="8163289" y="3191703"/>
                          <a:pt x="8032121" y="3070015"/>
                          <a:pt x="7626683" y="3108543"/>
                        </a:cubicBezTo>
                        <a:cubicBezTo>
                          <a:pt x="7293059" y="3151031"/>
                          <a:pt x="7169978" y="3047373"/>
                          <a:pt x="7055825" y="3108543"/>
                        </a:cubicBezTo>
                        <a:cubicBezTo>
                          <a:pt x="6953563" y="3159168"/>
                          <a:pt x="6872214" y="3102770"/>
                          <a:pt x="6793229" y="3108543"/>
                        </a:cubicBezTo>
                        <a:cubicBezTo>
                          <a:pt x="6729012" y="3110242"/>
                          <a:pt x="6486571" y="3111862"/>
                          <a:pt x="6222369" y="3108543"/>
                        </a:cubicBezTo>
                        <a:cubicBezTo>
                          <a:pt x="5945974" y="3133036"/>
                          <a:pt x="5967674" y="3096288"/>
                          <a:pt x="5857019" y="3108543"/>
                        </a:cubicBezTo>
                        <a:cubicBezTo>
                          <a:pt x="5736006" y="3119790"/>
                          <a:pt x="5635880" y="3081613"/>
                          <a:pt x="5594424" y="3108543"/>
                        </a:cubicBezTo>
                        <a:cubicBezTo>
                          <a:pt x="5554750" y="3121588"/>
                          <a:pt x="5166935" y="3079860"/>
                          <a:pt x="5023564" y="3108543"/>
                        </a:cubicBezTo>
                        <a:cubicBezTo>
                          <a:pt x="4907072" y="3150452"/>
                          <a:pt x="4581103" y="3074132"/>
                          <a:pt x="4452705" y="3108543"/>
                        </a:cubicBezTo>
                        <a:cubicBezTo>
                          <a:pt x="4308643" y="3152559"/>
                          <a:pt x="4222799" y="3091953"/>
                          <a:pt x="4087354" y="3108543"/>
                        </a:cubicBezTo>
                        <a:cubicBezTo>
                          <a:pt x="3948030" y="3122894"/>
                          <a:pt x="3879089" y="3101113"/>
                          <a:pt x="3824759" y="3108543"/>
                        </a:cubicBezTo>
                        <a:cubicBezTo>
                          <a:pt x="3748271" y="3160589"/>
                          <a:pt x="3480511" y="3056238"/>
                          <a:pt x="3253899" y="3108543"/>
                        </a:cubicBezTo>
                        <a:cubicBezTo>
                          <a:pt x="3018600" y="3136678"/>
                          <a:pt x="2847384" y="3088169"/>
                          <a:pt x="2683040" y="3108543"/>
                        </a:cubicBezTo>
                        <a:cubicBezTo>
                          <a:pt x="2549126" y="3136649"/>
                          <a:pt x="2171528" y="3094930"/>
                          <a:pt x="1906670" y="3108543"/>
                        </a:cubicBezTo>
                        <a:cubicBezTo>
                          <a:pt x="1593600" y="3110369"/>
                          <a:pt x="1355694" y="2983901"/>
                          <a:pt x="1130301" y="3108543"/>
                        </a:cubicBezTo>
                        <a:cubicBezTo>
                          <a:pt x="973905" y="3139440"/>
                          <a:pt x="202226" y="3014516"/>
                          <a:pt x="0" y="3108543"/>
                        </a:cubicBezTo>
                        <a:lnTo>
                          <a:pt x="0" y="3108543"/>
                        </a:lnTo>
                        <a:cubicBezTo>
                          <a:pt x="-8424" y="2978292"/>
                          <a:pt x="63950" y="2789667"/>
                          <a:pt x="0" y="2676802"/>
                        </a:cubicBezTo>
                        <a:cubicBezTo>
                          <a:pt x="-39690" y="2555841"/>
                          <a:pt x="11363" y="2401066"/>
                          <a:pt x="0" y="2322775"/>
                        </a:cubicBezTo>
                        <a:cubicBezTo>
                          <a:pt x="8106" y="2254490"/>
                          <a:pt x="41691" y="2033332"/>
                          <a:pt x="0" y="1942844"/>
                        </a:cubicBezTo>
                        <a:cubicBezTo>
                          <a:pt x="-35654" y="1812681"/>
                          <a:pt x="21318" y="1706692"/>
                          <a:pt x="0" y="1588816"/>
                        </a:cubicBezTo>
                        <a:cubicBezTo>
                          <a:pt x="-36260" y="1497153"/>
                          <a:pt x="40517" y="1337965"/>
                          <a:pt x="0" y="1157076"/>
                        </a:cubicBezTo>
                        <a:cubicBezTo>
                          <a:pt x="-62417" y="994028"/>
                          <a:pt x="24478" y="867385"/>
                          <a:pt x="0" y="518101"/>
                        </a:cubicBezTo>
                        <a:cubicBezTo>
                          <a:pt x="-36133" y="169689"/>
                          <a:pt x="343321" y="65160"/>
                          <a:pt x="668297"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1. Chỉ vào động mạch, tĩnh mạch và mao mạch trên sơ đồ.</a:t>
            </a:r>
            <a:r>
              <a:rPr kumimoji="0" lang="en-US"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2. Nêu chức năng một số bộ phận của cơ quan tuần hoàn.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3. Nếu tim ngừng đập cơ thể sẽ như thế nào?</a:t>
            </a:r>
          </a:p>
        </p:txBody>
      </p:sp>
      <p:sp>
        <p:nvSpPr>
          <p:cNvPr id="4" name="TextBox 3"/>
          <p:cNvSpPr txBox="1"/>
          <p:nvPr/>
        </p:nvSpPr>
        <p:spPr>
          <a:xfrm>
            <a:off x="6493307" y="1448385"/>
            <a:ext cx="46170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THẢO LUẬN NHÓM 4</a:t>
            </a:r>
            <a:r>
              <a:rPr kumimoji="0" lang="en-US" sz="3200" b="1" i="0" u="none" strike="noStrike" kern="1200" cap="none" spc="0" normalizeH="0" baseline="0" noProof="0" smtClean="0">
                <a:ln>
                  <a:noFill/>
                </a:ln>
                <a:solidFill>
                  <a:srgbClr val="FF0000"/>
                </a:solidFill>
                <a:effectLst/>
                <a:uLnTx/>
                <a:uFillTx/>
                <a:latin typeface="Arial" panose="020B0604020202020204" pitchFamily="34" charset="0"/>
                <a:cs typeface="Arial" panose="020B0604020202020204" pitchFamily="34" charset="0"/>
              </a:rPr>
              <a:t>:</a:t>
            </a:r>
            <a:endParaRPr kumimoji="0" lang="en-US" sz="32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5807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54514" y="34839"/>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1265981" cy="1191816"/>
          </a:xfrm>
          <a:prstGeom prst="roundRect">
            <a:avLst/>
          </a:prstGeom>
          <a:solidFill>
            <a:srgbClr val="FFFF00"/>
          </a:solidFill>
          <a:ln w="28575">
            <a:solidFill>
              <a:srgbClr val="FF0000"/>
            </a:solidFill>
            <a:prstDash val="dash"/>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a:t>
            </a:r>
            <a:r>
              <a:rPr kumimoji="0" lang="vi-VN"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năng </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một số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bộ phận của cơ quan tuần hoàn.</a:t>
            </a:r>
            <a:endParaRPr kumimoji="0" lang="en-GB"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Box 10">
            <a:extLst>
              <a:ext uri="{FF2B5EF4-FFF2-40B4-BE49-F238E27FC236}">
                <a16:creationId xmlns:a16="http://schemas.microsoft.com/office/drawing/2014/main" id="{47981F92-A5F8-4B16-63D3-D43F86DDC05C}"/>
              </a:ext>
            </a:extLst>
          </p:cNvPr>
          <p:cNvSpPr txBox="1"/>
          <p:nvPr/>
        </p:nvSpPr>
        <p:spPr>
          <a:xfrm>
            <a:off x="6165385" y="2244073"/>
            <a:ext cx="5687576" cy="4031873"/>
          </a:xfrm>
          <a:custGeom>
            <a:avLst/>
            <a:gdLst>
              <a:gd name="connsiteX0" fmla="*/ 666863 w 10920274"/>
              <a:gd name="connsiteY0" fmla="*/ 0 h 4001095"/>
              <a:gd name="connsiteX1" fmla="*/ 1031429 w 10920274"/>
              <a:gd name="connsiteY1" fmla="*/ 0 h 4001095"/>
              <a:gd name="connsiteX2" fmla="*/ 1498529 w 10920274"/>
              <a:gd name="connsiteY2" fmla="*/ 0 h 4001095"/>
              <a:gd name="connsiteX3" fmla="*/ 2068163 w 10920274"/>
              <a:gd name="connsiteY3" fmla="*/ 0 h 4001095"/>
              <a:gd name="connsiteX4" fmla="*/ 2740331 w 10920274"/>
              <a:gd name="connsiteY4" fmla="*/ 0 h 4001095"/>
              <a:gd name="connsiteX5" fmla="*/ 3104896 w 10920274"/>
              <a:gd name="connsiteY5" fmla="*/ 0 h 4001095"/>
              <a:gd name="connsiteX6" fmla="*/ 3366928 w 10920274"/>
              <a:gd name="connsiteY6" fmla="*/ 0 h 4001095"/>
              <a:gd name="connsiteX7" fmla="*/ 3834028 w 10920274"/>
              <a:gd name="connsiteY7" fmla="*/ 0 h 4001095"/>
              <a:gd name="connsiteX8" fmla="*/ 4403662 w 10920274"/>
              <a:gd name="connsiteY8" fmla="*/ 0 h 4001095"/>
              <a:gd name="connsiteX9" fmla="*/ 5178364 w 10920274"/>
              <a:gd name="connsiteY9" fmla="*/ 0 h 4001095"/>
              <a:gd name="connsiteX10" fmla="*/ 5542930 w 10920274"/>
              <a:gd name="connsiteY10" fmla="*/ 0 h 4001095"/>
              <a:gd name="connsiteX11" fmla="*/ 6317632 w 10920274"/>
              <a:gd name="connsiteY11" fmla="*/ 0 h 4001095"/>
              <a:gd name="connsiteX12" fmla="*/ 6887266 w 10920274"/>
              <a:gd name="connsiteY12" fmla="*/ 0 h 4001095"/>
              <a:gd name="connsiteX13" fmla="*/ 7354366 w 10920274"/>
              <a:gd name="connsiteY13" fmla="*/ 0 h 4001095"/>
              <a:gd name="connsiteX14" fmla="*/ 7821465 w 10920274"/>
              <a:gd name="connsiteY14" fmla="*/ 0 h 4001095"/>
              <a:gd name="connsiteX15" fmla="*/ 8288565 w 10920274"/>
              <a:gd name="connsiteY15" fmla="*/ 0 h 4001095"/>
              <a:gd name="connsiteX16" fmla="*/ 8755665 w 10920274"/>
              <a:gd name="connsiteY16" fmla="*/ 0 h 4001095"/>
              <a:gd name="connsiteX17" fmla="*/ 9325299 w 10920274"/>
              <a:gd name="connsiteY17" fmla="*/ 0 h 4001095"/>
              <a:gd name="connsiteX18" fmla="*/ 9689865 w 10920274"/>
              <a:gd name="connsiteY18" fmla="*/ 0 h 4001095"/>
              <a:gd name="connsiteX19" fmla="*/ 10920274 w 10920274"/>
              <a:gd name="connsiteY19" fmla="*/ 0 h 4001095"/>
              <a:gd name="connsiteX20" fmla="*/ 10920274 w 10920274"/>
              <a:gd name="connsiteY20" fmla="*/ 0 h 4001095"/>
              <a:gd name="connsiteX21" fmla="*/ 10920274 w 10920274"/>
              <a:gd name="connsiteY21" fmla="*/ 555705 h 4001095"/>
              <a:gd name="connsiteX22" fmla="*/ 10920274 w 10920274"/>
              <a:gd name="connsiteY22" fmla="*/ 1111411 h 4001095"/>
              <a:gd name="connsiteX23" fmla="*/ 10920274 w 10920274"/>
              <a:gd name="connsiteY23" fmla="*/ 1700458 h 4001095"/>
              <a:gd name="connsiteX24" fmla="*/ 10920274 w 10920274"/>
              <a:gd name="connsiteY24" fmla="*/ 2289506 h 4001095"/>
              <a:gd name="connsiteX25" fmla="*/ 10920274 w 10920274"/>
              <a:gd name="connsiteY25" fmla="*/ 2745184 h 4001095"/>
              <a:gd name="connsiteX26" fmla="*/ 10920274 w 10920274"/>
              <a:gd name="connsiteY26" fmla="*/ 3334232 h 4001095"/>
              <a:gd name="connsiteX27" fmla="*/ 10253411 w 10920274"/>
              <a:gd name="connsiteY27" fmla="*/ 4001095 h 4001095"/>
              <a:gd name="connsiteX28" fmla="*/ 9683777 w 10920274"/>
              <a:gd name="connsiteY28" fmla="*/ 4001095 h 4001095"/>
              <a:gd name="connsiteX29" fmla="*/ 9421745 w 10920274"/>
              <a:gd name="connsiteY29" fmla="*/ 4001095 h 4001095"/>
              <a:gd name="connsiteX30" fmla="*/ 9159714 w 10920274"/>
              <a:gd name="connsiteY30" fmla="*/ 4001095 h 4001095"/>
              <a:gd name="connsiteX31" fmla="*/ 8385012 w 10920274"/>
              <a:gd name="connsiteY31" fmla="*/ 4001095 h 4001095"/>
              <a:gd name="connsiteX32" fmla="*/ 7610309 w 10920274"/>
              <a:gd name="connsiteY32" fmla="*/ 4001095 h 4001095"/>
              <a:gd name="connsiteX33" fmla="*/ 7040676 w 10920274"/>
              <a:gd name="connsiteY33" fmla="*/ 4001095 h 4001095"/>
              <a:gd name="connsiteX34" fmla="*/ 6778644 w 10920274"/>
              <a:gd name="connsiteY34" fmla="*/ 4001095 h 4001095"/>
              <a:gd name="connsiteX35" fmla="*/ 6209010 w 10920274"/>
              <a:gd name="connsiteY35" fmla="*/ 4001095 h 4001095"/>
              <a:gd name="connsiteX36" fmla="*/ 5844444 w 10920274"/>
              <a:gd name="connsiteY36" fmla="*/ 4001095 h 4001095"/>
              <a:gd name="connsiteX37" fmla="*/ 5582413 w 10920274"/>
              <a:gd name="connsiteY37" fmla="*/ 4001095 h 4001095"/>
              <a:gd name="connsiteX38" fmla="*/ 5012779 w 10920274"/>
              <a:gd name="connsiteY38" fmla="*/ 4001095 h 4001095"/>
              <a:gd name="connsiteX39" fmla="*/ 4443145 w 10920274"/>
              <a:gd name="connsiteY39" fmla="*/ 4001095 h 4001095"/>
              <a:gd name="connsiteX40" fmla="*/ 4078579 w 10920274"/>
              <a:gd name="connsiteY40" fmla="*/ 4001095 h 4001095"/>
              <a:gd name="connsiteX41" fmla="*/ 3816547 w 10920274"/>
              <a:gd name="connsiteY41" fmla="*/ 4001095 h 4001095"/>
              <a:gd name="connsiteX42" fmla="*/ 3246913 w 10920274"/>
              <a:gd name="connsiteY42" fmla="*/ 4001095 h 4001095"/>
              <a:gd name="connsiteX43" fmla="*/ 2677280 w 10920274"/>
              <a:gd name="connsiteY43" fmla="*/ 4001095 h 4001095"/>
              <a:gd name="connsiteX44" fmla="*/ 1902577 w 10920274"/>
              <a:gd name="connsiteY44" fmla="*/ 4001095 h 4001095"/>
              <a:gd name="connsiteX45" fmla="*/ 1127875 w 10920274"/>
              <a:gd name="connsiteY45" fmla="*/ 4001095 h 4001095"/>
              <a:gd name="connsiteX46" fmla="*/ 0 w 10920274"/>
              <a:gd name="connsiteY46" fmla="*/ 4001095 h 4001095"/>
              <a:gd name="connsiteX47" fmla="*/ 0 w 10920274"/>
              <a:gd name="connsiteY47" fmla="*/ 4001095 h 4001095"/>
              <a:gd name="connsiteX48" fmla="*/ 0 w 10920274"/>
              <a:gd name="connsiteY48" fmla="*/ 3445390 h 4001095"/>
              <a:gd name="connsiteX49" fmla="*/ 0 w 10920274"/>
              <a:gd name="connsiteY49" fmla="*/ 2989711 h 4001095"/>
              <a:gd name="connsiteX50" fmla="*/ 0 w 10920274"/>
              <a:gd name="connsiteY50" fmla="*/ 2500691 h 4001095"/>
              <a:gd name="connsiteX51" fmla="*/ 0 w 10920274"/>
              <a:gd name="connsiteY51" fmla="*/ 2045012 h 4001095"/>
              <a:gd name="connsiteX52" fmla="*/ 0 w 10920274"/>
              <a:gd name="connsiteY52" fmla="*/ 1489307 h 4001095"/>
              <a:gd name="connsiteX53" fmla="*/ 0 w 10920274"/>
              <a:gd name="connsiteY53" fmla="*/ 666863 h 4001095"/>
              <a:gd name="connsiteX54" fmla="*/ 666863 w 10920274"/>
              <a:gd name="connsiteY54" fmla="*/ 0 h 400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20274" h="4001095" fill="none" extrusionOk="0">
                <a:moveTo>
                  <a:pt x="666863" y="0"/>
                </a:moveTo>
                <a:cubicBezTo>
                  <a:pt x="754504" y="-1301"/>
                  <a:pt x="918068" y="14865"/>
                  <a:pt x="1031429" y="0"/>
                </a:cubicBezTo>
                <a:cubicBezTo>
                  <a:pt x="1144790" y="-14865"/>
                  <a:pt x="1327773" y="36215"/>
                  <a:pt x="1498529" y="0"/>
                </a:cubicBezTo>
                <a:cubicBezTo>
                  <a:pt x="1669285" y="-36215"/>
                  <a:pt x="1816291" y="44616"/>
                  <a:pt x="2068163" y="0"/>
                </a:cubicBezTo>
                <a:cubicBezTo>
                  <a:pt x="2320035" y="-44616"/>
                  <a:pt x="2406383" y="6260"/>
                  <a:pt x="2740331" y="0"/>
                </a:cubicBezTo>
                <a:cubicBezTo>
                  <a:pt x="3074279" y="-6260"/>
                  <a:pt x="2972812" y="35201"/>
                  <a:pt x="3104896" y="0"/>
                </a:cubicBezTo>
                <a:cubicBezTo>
                  <a:pt x="3236981" y="-35201"/>
                  <a:pt x="3296233" y="4684"/>
                  <a:pt x="3366928" y="0"/>
                </a:cubicBezTo>
                <a:cubicBezTo>
                  <a:pt x="3437623" y="-4684"/>
                  <a:pt x="3682921" y="12810"/>
                  <a:pt x="3834028" y="0"/>
                </a:cubicBezTo>
                <a:cubicBezTo>
                  <a:pt x="3985135" y="-12810"/>
                  <a:pt x="4151644" y="55057"/>
                  <a:pt x="4403662" y="0"/>
                </a:cubicBezTo>
                <a:cubicBezTo>
                  <a:pt x="4655680" y="-55057"/>
                  <a:pt x="4904242" y="21866"/>
                  <a:pt x="5178364" y="0"/>
                </a:cubicBezTo>
                <a:cubicBezTo>
                  <a:pt x="5452486" y="-21866"/>
                  <a:pt x="5367404" y="25138"/>
                  <a:pt x="5542930" y="0"/>
                </a:cubicBezTo>
                <a:cubicBezTo>
                  <a:pt x="5718456" y="-25138"/>
                  <a:pt x="6029458" y="21833"/>
                  <a:pt x="6317632" y="0"/>
                </a:cubicBezTo>
                <a:cubicBezTo>
                  <a:pt x="6605806" y="-21833"/>
                  <a:pt x="6707773" y="20886"/>
                  <a:pt x="6887266" y="0"/>
                </a:cubicBezTo>
                <a:cubicBezTo>
                  <a:pt x="7066759" y="-20886"/>
                  <a:pt x="7260429" y="18067"/>
                  <a:pt x="7354366" y="0"/>
                </a:cubicBezTo>
                <a:cubicBezTo>
                  <a:pt x="7448303" y="-18067"/>
                  <a:pt x="7680409" y="53611"/>
                  <a:pt x="7821465" y="0"/>
                </a:cubicBezTo>
                <a:cubicBezTo>
                  <a:pt x="7962521" y="-53611"/>
                  <a:pt x="8073840" y="18465"/>
                  <a:pt x="8288565" y="0"/>
                </a:cubicBezTo>
                <a:cubicBezTo>
                  <a:pt x="8503290" y="-18465"/>
                  <a:pt x="8595277" y="26494"/>
                  <a:pt x="8755665" y="0"/>
                </a:cubicBezTo>
                <a:cubicBezTo>
                  <a:pt x="8916053" y="-26494"/>
                  <a:pt x="9083363" y="47094"/>
                  <a:pt x="9325299" y="0"/>
                </a:cubicBezTo>
                <a:cubicBezTo>
                  <a:pt x="9567235" y="-47094"/>
                  <a:pt x="9523329" y="16659"/>
                  <a:pt x="9689865" y="0"/>
                </a:cubicBezTo>
                <a:cubicBezTo>
                  <a:pt x="9856401" y="-16659"/>
                  <a:pt x="10545986" y="144037"/>
                  <a:pt x="10920274" y="0"/>
                </a:cubicBezTo>
                <a:lnTo>
                  <a:pt x="10920274" y="0"/>
                </a:lnTo>
                <a:cubicBezTo>
                  <a:pt x="10931107" y="238785"/>
                  <a:pt x="10912131" y="372478"/>
                  <a:pt x="10920274" y="555705"/>
                </a:cubicBezTo>
                <a:cubicBezTo>
                  <a:pt x="10928417" y="738933"/>
                  <a:pt x="10853949" y="954950"/>
                  <a:pt x="10920274" y="1111411"/>
                </a:cubicBezTo>
                <a:cubicBezTo>
                  <a:pt x="10986599" y="1267872"/>
                  <a:pt x="10887687" y="1545007"/>
                  <a:pt x="10920274" y="1700458"/>
                </a:cubicBezTo>
                <a:cubicBezTo>
                  <a:pt x="10952861" y="1855909"/>
                  <a:pt x="10856157" y="2077152"/>
                  <a:pt x="10920274" y="2289506"/>
                </a:cubicBezTo>
                <a:cubicBezTo>
                  <a:pt x="10984391" y="2501860"/>
                  <a:pt x="10881934" y="2598334"/>
                  <a:pt x="10920274" y="2745184"/>
                </a:cubicBezTo>
                <a:cubicBezTo>
                  <a:pt x="10958614" y="2892034"/>
                  <a:pt x="10914125" y="3171610"/>
                  <a:pt x="10920274" y="3334232"/>
                </a:cubicBezTo>
                <a:cubicBezTo>
                  <a:pt x="10920157" y="3660183"/>
                  <a:pt x="10556159" y="4028395"/>
                  <a:pt x="10253411" y="4001095"/>
                </a:cubicBezTo>
                <a:cubicBezTo>
                  <a:pt x="10046198" y="4034836"/>
                  <a:pt x="9872719" y="3935675"/>
                  <a:pt x="9683777" y="4001095"/>
                </a:cubicBezTo>
                <a:cubicBezTo>
                  <a:pt x="9494835" y="4066515"/>
                  <a:pt x="9523078" y="3985257"/>
                  <a:pt x="9421745" y="4001095"/>
                </a:cubicBezTo>
                <a:cubicBezTo>
                  <a:pt x="9320412" y="4016933"/>
                  <a:pt x="9232624" y="3997961"/>
                  <a:pt x="9159714" y="4001095"/>
                </a:cubicBezTo>
                <a:cubicBezTo>
                  <a:pt x="9086804" y="4004229"/>
                  <a:pt x="8615812" y="3945830"/>
                  <a:pt x="8385012" y="4001095"/>
                </a:cubicBezTo>
                <a:cubicBezTo>
                  <a:pt x="8154212" y="4056360"/>
                  <a:pt x="7961304" y="3948059"/>
                  <a:pt x="7610309" y="4001095"/>
                </a:cubicBezTo>
                <a:cubicBezTo>
                  <a:pt x="7259314" y="4054131"/>
                  <a:pt x="7161247" y="3934496"/>
                  <a:pt x="7040676" y="4001095"/>
                </a:cubicBezTo>
                <a:cubicBezTo>
                  <a:pt x="6920105" y="4067694"/>
                  <a:pt x="6862098" y="3988219"/>
                  <a:pt x="6778644" y="4001095"/>
                </a:cubicBezTo>
                <a:cubicBezTo>
                  <a:pt x="6695190" y="4013971"/>
                  <a:pt x="6473690" y="3957637"/>
                  <a:pt x="6209010" y="4001095"/>
                </a:cubicBezTo>
                <a:cubicBezTo>
                  <a:pt x="5944330" y="4044553"/>
                  <a:pt x="5962296" y="3981189"/>
                  <a:pt x="5844444" y="4001095"/>
                </a:cubicBezTo>
                <a:cubicBezTo>
                  <a:pt x="5726592" y="4021001"/>
                  <a:pt x="5636713" y="3973635"/>
                  <a:pt x="5582413" y="4001095"/>
                </a:cubicBezTo>
                <a:cubicBezTo>
                  <a:pt x="5528113" y="4028555"/>
                  <a:pt x="5137148" y="3960642"/>
                  <a:pt x="5012779" y="4001095"/>
                </a:cubicBezTo>
                <a:cubicBezTo>
                  <a:pt x="4888410" y="4041548"/>
                  <a:pt x="4580822" y="3954096"/>
                  <a:pt x="4443145" y="4001095"/>
                </a:cubicBezTo>
                <a:cubicBezTo>
                  <a:pt x="4305468" y="4048094"/>
                  <a:pt x="4230555" y="3969265"/>
                  <a:pt x="4078579" y="4001095"/>
                </a:cubicBezTo>
                <a:cubicBezTo>
                  <a:pt x="3926603" y="4032925"/>
                  <a:pt x="3882281" y="3989684"/>
                  <a:pt x="3816547" y="4001095"/>
                </a:cubicBezTo>
                <a:cubicBezTo>
                  <a:pt x="3750813" y="4012506"/>
                  <a:pt x="3474072" y="3965019"/>
                  <a:pt x="3246913" y="4001095"/>
                </a:cubicBezTo>
                <a:cubicBezTo>
                  <a:pt x="3019754" y="4037171"/>
                  <a:pt x="2854029" y="3988302"/>
                  <a:pt x="2677280" y="4001095"/>
                </a:cubicBezTo>
                <a:cubicBezTo>
                  <a:pt x="2500531" y="4013888"/>
                  <a:pt x="2223748" y="3986304"/>
                  <a:pt x="1902577" y="4001095"/>
                </a:cubicBezTo>
                <a:cubicBezTo>
                  <a:pt x="1581406" y="4015886"/>
                  <a:pt x="1343719" y="3925151"/>
                  <a:pt x="1127875" y="4001095"/>
                </a:cubicBezTo>
                <a:cubicBezTo>
                  <a:pt x="912031" y="4077039"/>
                  <a:pt x="233665" y="3872330"/>
                  <a:pt x="0" y="4001095"/>
                </a:cubicBezTo>
                <a:lnTo>
                  <a:pt x="0" y="4001095"/>
                </a:lnTo>
                <a:cubicBezTo>
                  <a:pt x="-13756" y="3857344"/>
                  <a:pt x="41053" y="3611613"/>
                  <a:pt x="0" y="3445390"/>
                </a:cubicBezTo>
                <a:cubicBezTo>
                  <a:pt x="-41053" y="3279168"/>
                  <a:pt x="11746" y="3081626"/>
                  <a:pt x="0" y="2989711"/>
                </a:cubicBezTo>
                <a:cubicBezTo>
                  <a:pt x="-11746" y="2897796"/>
                  <a:pt x="41052" y="2638422"/>
                  <a:pt x="0" y="2500691"/>
                </a:cubicBezTo>
                <a:cubicBezTo>
                  <a:pt x="-41052" y="2362960"/>
                  <a:pt x="16583" y="2207013"/>
                  <a:pt x="0" y="2045012"/>
                </a:cubicBezTo>
                <a:cubicBezTo>
                  <a:pt x="-16583" y="1883011"/>
                  <a:pt x="33001" y="1707217"/>
                  <a:pt x="0" y="1489307"/>
                </a:cubicBezTo>
                <a:cubicBezTo>
                  <a:pt x="-33001" y="1271397"/>
                  <a:pt x="28627" y="1046927"/>
                  <a:pt x="0" y="666863"/>
                </a:cubicBezTo>
                <a:cubicBezTo>
                  <a:pt x="-12016" y="300632"/>
                  <a:pt x="361018" y="76535"/>
                  <a:pt x="666863" y="0"/>
                </a:cubicBezTo>
                <a:close/>
              </a:path>
              <a:path w="10920274" h="4001095" stroke="0" extrusionOk="0">
                <a:moveTo>
                  <a:pt x="666863" y="0"/>
                </a:moveTo>
                <a:cubicBezTo>
                  <a:pt x="788741" y="-6151"/>
                  <a:pt x="986010" y="58147"/>
                  <a:pt x="1236497" y="0"/>
                </a:cubicBezTo>
                <a:cubicBezTo>
                  <a:pt x="1486984" y="-58147"/>
                  <a:pt x="1758532" y="18636"/>
                  <a:pt x="1908665" y="0"/>
                </a:cubicBezTo>
                <a:cubicBezTo>
                  <a:pt x="2058798" y="-18636"/>
                  <a:pt x="2325465" y="25337"/>
                  <a:pt x="2580833" y="0"/>
                </a:cubicBezTo>
                <a:cubicBezTo>
                  <a:pt x="2836201" y="-25337"/>
                  <a:pt x="2980322" y="16698"/>
                  <a:pt x="3253001" y="0"/>
                </a:cubicBezTo>
                <a:cubicBezTo>
                  <a:pt x="3525680" y="-16698"/>
                  <a:pt x="3438074" y="1840"/>
                  <a:pt x="3617567" y="0"/>
                </a:cubicBezTo>
                <a:cubicBezTo>
                  <a:pt x="3797060" y="-1840"/>
                  <a:pt x="4163113" y="43573"/>
                  <a:pt x="4392269" y="0"/>
                </a:cubicBezTo>
                <a:cubicBezTo>
                  <a:pt x="4621425" y="-43573"/>
                  <a:pt x="4524081" y="28132"/>
                  <a:pt x="4654301" y="0"/>
                </a:cubicBezTo>
                <a:cubicBezTo>
                  <a:pt x="4784521" y="-28132"/>
                  <a:pt x="4970882" y="15233"/>
                  <a:pt x="5121400" y="0"/>
                </a:cubicBezTo>
                <a:cubicBezTo>
                  <a:pt x="5271918" y="-15233"/>
                  <a:pt x="5566954" y="67806"/>
                  <a:pt x="5691034" y="0"/>
                </a:cubicBezTo>
                <a:cubicBezTo>
                  <a:pt x="5815114" y="-67806"/>
                  <a:pt x="6116604" y="39263"/>
                  <a:pt x="6260668" y="0"/>
                </a:cubicBezTo>
                <a:cubicBezTo>
                  <a:pt x="6404732" y="-39263"/>
                  <a:pt x="6393153" y="20253"/>
                  <a:pt x="6522700" y="0"/>
                </a:cubicBezTo>
                <a:cubicBezTo>
                  <a:pt x="6652247" y="-20253"/>
                  <a:pt x="6975960" y="38842"/>
                  <a:pt x="7092334" y="0"/>
                </a:cubicBezTo>
                <a:cubicBezTo>
                  <a:pt x="7208708" y="-38842"/>
                  <a:pt x="7325752" y="18891"/>
                  <a:pt x="7456900" y="0"/>
                </a:cubicBezTo>
                <a:cubicBezTo>
                  <a:pt x="7588048" y="-18891"/>
                  <a:pt x="7828931" y="26646"/>
                  <a:pt x="8026534" y="0"/>
                </a:cubicBezTo>
                <a:cubicBezTo>
                  <a:pt x="8224137" y="-26646"/>
                  <a:pt x="8298139" y="1056"/>
                  <a:pt x="8391099" y="0"/>
                </a:cubicBezTo>
                <a:cubicBezTo>
                  <a:pt x="8484059" y="-1056"/>
                  <a:pt x="8724064" y="25969"/>
                  <a:pt x="8858199" y="0"/>
                </a:cubicBezTo>
                <a:cubicBezTo>
                  <a:pt x="8992334" y="-25969"/>
                  <a:pt x="9003368" y="28010"/>
                  <a:pt x="9120231" y="0"/>
                </a:cubicBezTo>
                <a:cubicBezTo>
                  <a:pt x="9237094" y="-28010"/>
                  <a:pt x="9461366" y="20631"/>
                  <a:pt x="9587331" y="0"/>
                </a:cubicBezTo>
                <a:cubicBezTo>
                  <a:pt x="9713296" y="-20631"/>
                  <a:pt x="9978884" y="17798"/>
                  <a:pt x="10259499" y="0"/>
                </a:cubicBezTo>
                <a:cubicBezTo>
                  <a:pt x="10540114" y="-17798"/>
                  <a:pt x="10726462" y="63019"/>
                  <a:pt x="10920274" y="0"/>
                </a:cubicBezTo>
                <a:lnTo>
                  <a:pt x="10920274" y="0"/>
                </a:lnTo>
                <a:cubicBezTo>
                  <a:pt x="10961281" y="198517"/>
                  <a:pt x="10908465" y="350300"/>
                  <a:pt x="10920274" y="522363"/>
                </a:cubicBezTo>
                <a:cubicBezTo>
                  <a:pt x="10932083" y="694426"/>
                  <a:pt x="10907854" y="790503"/>
                  <a:pt x="10920274" y="978041"/>
                </a:cubicBezTo>
                <a:cubicBezTo>
                  <a:pt x="10932694" y="1165579"/>
                  <a:pt x="10901919" y="1333834"/>
                  <a:pt x="10920274" y="1567089"/>
                </a:cubicBezTo>
                <a:cubicBezTo>
                  <a:pt x="10938629" y="1800344"/>
                  <a:pt x="10914610" y="1979837"/>
                  <a:pt x="10920274" y="2089452"/>
                </a:cubicBezTo>
                <a:cubicBezTo>
                  <a:pt x="10925938" y="2199067"/>
                  <a:pt x="10864630" y="2421294"/>
                  <a:pt x="10920274" y="2645157"/>
                </a:cubicBezTo>
                <a:cubicBezTo>
                  <a:pt x="10975918" y="2869021"/>
                  <a:pt x="10900606" y="3012372"/>
                  <a:pt x="10920274" y="3334232"/>
                </a:cubicBezTo>
                <a:cubicBezTo>
                  <a:pt x="10926589" y="3647299"/>
                  <a:pt x="10662557" y="4015442"/>
                  <a:pt x="10253411" y="4001095"/>
                </a:cubicBezTo>
                <a:cubicBezTo>
                  <a:pt x="9989537" y="4036343"/>
                  <a:pt x="9734455" y="3919437"/>
                  <a:pt x="9478709" y="4001095"/>
                </a:cubicBezTo>
                <a:cubicBezTo>
                  <a:pt x="9222963" y="4082753"/>
                  <a:pt x="9230770" y="3988818"/>
                  <a:pt x="9011609" y="4001095"/>
                </a:cubicBezTo>
                <a:cubicBezTo>
                  <a:pt x="8792448" y="4013372"/>
                  <a:pt x="8521539" y="3930468"/>
                  <a:pt x="8236907" y="4001095"/>
                </a:cubicBezTo>
                <a:cubicBezTo>
                  <a:pt x="7952275" y="4071722"/>
                  <a:pt x="7655351" y="3946168"/>
                  <a:pt x="7462205" y="4001095"/>
                </a:cubicBezTo>
                <a:cubicBezTo>
                  <a:pt x="7269059" y="4056022"/>
                  <a:pt x="7008713" y="3984184"/>
                  <a:pt x="6892571" y="4001095"/>
                </a:cubicBezTo>
                <a:cubicBezTo>
                  <a:pt x="6776429" y="4018006"/>
                  <a:pt x="6596260" y="3939452"/>
                  <a:pt x="6322937" y="4001095"/>
                </a:cubicBezTo>
                <a:cubicBezTo>
                  <a:pt x="6049614" y="4062738"/>
                  <a:pt x="6037153" y="3956106"/>
                  <a:pt x="5753303" y="4001095"/>
                </a:cubicBezTo>
                <a:cubicBezTo>
                  <a:pt x="5469453" y="4046084"/>
                  <a:pt x="5444115" y="3979661"/>
                  <a:pt x="5183669" y="4001095"/>
                </a:cubicBezTo>
                <a:cubicBezTo>
                  <a:pt x="4923223" y="4022529"/>
                  <a:pt x="4913358" y="3969005"/>
                  <a:pt x="4716569" y="4001095"/>
                </a:cubicBezTo>
                <a:cubicBezTo>
                  <a:pt x="4519780" y="4033185"/>
                  <a:pt x="4378875" y="3939541"/>
                  <a:pt x="4044401" y="4001095"/>
                </a:cubicBezTo>
                <a:cubicBezTo>
                  <a:pt x="3709927" y="4062649"/>
                  <a:pt x="3775058" y="3982931"/>
                  <a:pt x="3577301" y="4001095"/>
                </a:cubicBezTo>
                <a:cubicBezTo>
                  <a:pt x="3379544" y="4019259"/>
                  <a:pt x="3107247" y="3973689"/>
                  <a:pt x="2802599" y="4001095"/>
                </a:cubicBezTo>
                <a:cubicBezTo>
                  <a:pt x="2497951" y="4028501"/>
                  <a:pt x="2420439" y="3945888"/>
                  <a:pt x="2232965" y="4001095"/>
                </a:cubicBezTo>
                <a:cubicBezTo>
                  <a:pt x="2045491" y="4056302"/>
                  <a:pt x="2100420" y="3989527"/>
                  <a:pt x="1970933" y="4001095"/>
                </a:cubicBezTo>
                <a:cubicBezTo>
                  <a:pt x="1841446" y="4012663"/>
                  <a:pt x="1771732" y="3979818"/>
                  <a:pt x="1606368" y="4001095"/>
                </a:cubicBezTo>
                <a:cubicBezTo>
                  <a:pt x="1441004" y="4022372"/>
                  <a:pt x="1289348" y="4000761"/>
                  <a:pt x="1036734" y="4001095"/>
                </a:cubicBezTo>
                <a:cubicBezTo>
                  <a:pt x="784120" y="4001429"/>
                  <a:pt x="238573" y="3918481"/>
                  <a:pt x="0" y="4001095"/>
                </a:cubicBezTo>
                <a:lnTo>
                  <a:pt x="0" y="4001095"/>
                </a:lnTo>
                <a:cubicBezTo>
                  <a:pt x="-15138" y="3771725"/>
                  <a:pt x="22593" y="3652524"/>
                  <a:pt x="0" y="3445390"/>
                </a:cubicBezTo>
                <a:cubicBezTo>
                  <a:pt x="-22593" y="3238256"/>
                  <a:pt x="65947" y="2996781"/>
                  <a:pt x="0" y="2856342"/>
                </a:cubicBezTo>
                <a:cubicBezTo>
                  <a:pt x="-65947" y="2715903"/>
                  <a:pt x="66962" y="2503132"/>
                  <a:pt x="0" y="2233952"/>
                </a:cubicBezTo>
                <a:cubicBezTo>
                  <a:pt x="-66962" y="1964772"/>
                  <a:pt x="38654" y="1907490"/>
                  <a:pt x="0" y="1644904"/>
                </a:cubicBezTo>
                <a:cubicBezTo>
                  <a:pt x="-38654" y="1382318"/>
                  <a:pt x="14428" y="1274898"/>
                  <a:pt x="0" y="1155884"/>
                </a:cubicBezTo>
                <a:cubicBezTo>
                  <a:pt x="-14428" y="1036870"/>
                  <a:pt x="3086" y="902051"/>
                  <a:pt x="0" y="666863"/>
                </a:cubicBezTo>
                <a:cubicBezTo>
                  <a:pt x="58700" y="291640"/>
                  <a:pt x="346775" y="-42203"/>
                  <a:pt x="666863" y="0"/>
                </a:cubicBezTo>
                <a:close/>
              </a:path>
            </a:pathLst>
          </a:custGeom>
          <a:ln>
            <a:extLst>
              <a:ext uri="{C807C97D-BFC1-408E-A445-0C87EB9F89A2}">
                <ask:lineSketchStyleProps xmlns:ask="http://schemas.microsoft.com/office/drawing/2018/sketchyshapes" xmlns="" sd="2988347767">
                  <a:custGeom>
                    <a:avLst/>
                    <a:gdLst>
                      <a:gd name="connsiteX0" fmla="*/ 668297 w 10943771"/>
                      <a:gd name="connsiteY0" fmla="*/ 0 h 3108543"/>
                      <a:gd name="connsiteX1" fmla="*/ 1033648 w 10943771"/>
                      <a:gd name="connsiteY1" fmla="*/ 0 h 3108543"/>
                      <a:gd name="connsiteX2" fmla="*/ 1501753 w 10943771"/>
                      <a:gd name="connsiteY2" fmla="*/ 0 h 3108543"/>
                      <a:gd name="connsiteX3" fmla="*/ 2072613 w 10943771"/>
                      <a:gd name="connsiteY3" fmla="*/ 0 h 3108543"/>
                      <a:gd name="connsiteX4" fmla="*/ 2746227 w 10943771"/>
                      <a:gd name="connsiteY4" fmla="*/ 0 h 3108543"/>
                      <a:gd name="connsiteX5" fmla="*/ 3111576 w 10943771"/>
                      <a:gd name="connsiteY5" fmla="*/ 0 h 3108543"/>
                      <a:gd name="connsiteX6" fmla="*/ 3374172 w 10943771"/>
                      <a:gd name="connsiteY6" fmla="*/ 0 h 3108543"/>
                      <a:gd name="connsiteX7" fmla="*/ 3842277 w 10943771"/>
                      <a:gd name="connsiteY7" fmla="*/ 0 h 3108543"/>
                      <a:gd name="connsiteX8" fmla="*/ 4413137 w 10943771"/>
                      <a:gd name="connsiteY8" fmla="*/ 0 h 3108543"/>
                      <a:gd name="connsiteX9" fmla="*/ 5189506 w 10943771"/>
                      <a:gd name="connsiteY9" fmla="*/ 0 h 3108543"/>
                      <a:gd name="connsiteX10" fmla="*/ 5554856 w 10943771"/>
                      <a:gd name="connsiteY10" fmla="*/ 0 h 3108543"/>
                      <a:gd name="connsiteX11" fmla="*/ 6331225 w 10943771"/>
                      <a:gd name="connsiteY11" fmla="*/ 0 h 3108543"/>
                      <a:gd name="connsiteX12" fmla="*/ 6902085 w 10943771"/>
                      <a:gd name="connsiteY12" fmla="*/ 0 h 3108543"/>
                      <a:gd name="connsiteX13" fmla="*/ 7370190 w 10943771"/>
                      <a:gd name="connsiteY13" fmla="*/ 0 h 3108543"/>
                      <a:gd name="connsiteX14" fmla="*/ 7838294 w 10943771"/>
                      <a:gd name="connsiteY14" fmla="*/ 0 h 3108543"/>
                      <a:gd name="connsiteX15" fmla="*/ 8306399 w 10943771"/>
                      <a:gd name="connsiteY15" fmla="*/ 0 h 3108543"/>
                      <a:gd name="connsiteX16" fmla="*/ 8774504 w 10943771"/>
                      <a:gd name="connsiteY16" fmla="*/ 0 h 3108543"/>
                      <a:gd name="connsiteX17" fmla="*/ 9345364 w 10943771"/>
                      <a:gd name="connsiteY17" fmla="*/ 0 h 3108543"/>
                      <a:gd name="connsiteX18" fmla="*/ 9710714 w 10943771"/>
                      <a:gd name="connsiteY18" fmla="*/ 0 h 3108543"/>
                      <a:gd name="connsiteX19" fmla="*/ 10943770 w 10943771"/>
                      <a:gd name="connsiteY19" fmla="*/ 0 h 3108543"/>
                      <a:gd name="connsiteX20" fmla="*/ 10943770 w 10943771"/>
                      <a:gd name="connsiteY20" fmla="*/ 0 h 3108543"/>
                      <a:gd name="connsiteX21" fmla="*/ 10943770 w 10943771"/>
                      <a:gd name="connsiteY21" fmla="*/ 431740 h 3108543"/>
                      <a:gd name="connsiteX22" fmla="*/ 10943770 w 10943771"/>
                      <a:gd name="connsiteY22" fmla="*/ 863480 h 3108543"/>
                      <a:gd name="connsiteX23" fmla="*/ 10943770 w 10943771"/>
                      <a:gd name="connsiteY23" fmla="*/ 1321125 h 3108543"/>
                      <a:gd name="connsiteX24" fmla="*/ 10943770 w 10943771"/>
                      <a:gd name="connsiteY24" fmla="*/ 1778770 h 3108543"/>
                      <a:gd name="connsiteX25" fmla="*/ 10943770 w 10943771"/>
                      <a:gd name="connsiteY25" fmla="*/ 2132796 h 3108543"/>
                      <a:gd name="connsiteX26" fmla="*/ 10943770 w 10943771"/>
                      <a:gd name="connsiteY26" fmla="*/ 2590441 h 3108543"/>
                      <a:gd name="connsiteX27" fmla="*/ 10275473 w 10943771"/>
                      <a:gd name="connsiteY27" fmla="*/ 3108543 h 3108543"/>
                      <a:gd name="connsiteX28" fmla="*/ 9704613 w 10943771"/>
                      <a:gd name="connsiteY28" fmla="*/ 3108543 h 3108543"/>
                      <a:gd name="connsiteX29" fmla="*/ 9442017 w 10943771"/>
                      <a:gd name="connsiteY29" fmla="*/ 3108543 h 3108543"/>
                      <a:gd name="connsiteX30" fmla="*/ 9179422 w 10943771"/>
                      <a:gd name="connsiteY30" fmla="*/ 3108543 h 3108543"/>
                      <a:gd name="connsiteX31" fmla="*/ 8403053 w 10943771"/>
                      <a:gd name="connsiteY31" fmla="*/ 3108543 h 3108543"/>
                      <a:gd name="connsiteX32" fmla="*/ 7626683 w 10943771"/>
                      <a:gd name="connsiteY32" fmla="*/ 3108543 h 3108543"/>
                      <a:gd name="connsiteX33" fmla="*/ 7055825 w 10943771"/>
                      <a:gd name="connsiteY33" fmla="*/ 3108543 h 3108543"/>
                      <a:gd name="connsiteX34" fmla="*/ 6793229 w 10943771"/>
                      <a:gd name="connsiteY34" fmla="*/ 3108543 h 3108543"/>
                      <a:gd name="connsiteX35" fmla="*/ 6222369 w 10943771"/>
                      <a:gd name="connsiteY35" fmla="*/ 3108543 h 3108543"/>
                      <a:gd name="connsiteX36" fmla="*/ 5857019 w 10943771"/>
                      <a:gd name="connsiteY36" fmla="*/ 3108543 h 3108543"/>
                      <a:gd name="connsiteX37" fmla="*/ 5594424 w 10943771"/>
                      <a:gd name="connsiteY37" fmla="*/ 3108543 h 3108543"/>
                      <a:gd name="connsiteX38" fmla="*/ 5023564 w 10943771"/>
                      <a:gd name="connsiteY38" fmla="*/ 3108543 h 3108543"/>
                      <a:gd name="connsiteX39" fmla="*/ 4452705 w 10943771"/>
                      <a:gd name="connsiteY39" fmla="*/ 3108543 h 3108543"/>
                      <a:gd name="connsiteX40" fmla="*/ 4087354 w 10943771"/>
                      <a:gd name="connsiteY40" fmla="*/ 3108543 h 3108543"/>
                      <a:gd name="connsiteX41" fmla="*/ 3824759 w 10943771"/>
                      <a:gd name="connsiteY41" fmla="*/ 3108543 h 3108543"/>
                      <a:gd name="connsiteX42" fmla="*/ 3253899 w 10943771"/>
                      <a:gd name="connsiteY42" fmla="*/ 3108543 h 3108543"/>
                      <a:gd name="connsiteX43" fmla="*/ 2683040 w 10943771"/>
                      <a:gd name="connsiteY43" fmla="*/ 3108543 h 3108543"/>
                      <a:gd name="connsiteX44" fmla="*/ 1906670 w 10943771"/>
                      <a:gd name="connsiteY44" fmla="*/ 3108543 h 3108543"/>
                      <a:gd name="connsiteX45" fmla="*/ 1130301 w 10943771"/>
                      <a:gd name="connsiteY45" fmla="*/ 3108543 h 3108543"/>
                      <a:gd name="connsiteX46" fmla="*/ 0 w 10943771"/>
                      <a:gd name="connsiteY46" fmla="*/ 3108543 h 3108543"/>
                      <a:gd name="connsiteX47" fmla="*/ 0 w 10943771"/>
                      <a:gd name="connsiteY47" fmla="*/ 3108543 h 3108543"/>
                      <a:gd name="connsiteX48" fmla="*/ 0 w 10943771"/>
                      <a:gd name="connsiteY48" fmla="*/ 2676802 h 3108543"/>
                      <a:gd name="connsiteX49" fmla="*/ 0 w 10943771"/>
                      <a:gd name="connsiteY49" fmla="*/ 2322775 h 3108543"/>
                      <a:gd name="connsiteX50" fmla="*/ 0 w 10943771"/>
                      <a:gd name="connsiteY50" fmla="*/ 1942844 h 3108543"/>
                      <a:gd name="connsiteX51" fmla="*/ 0 w 10943771"/>
                      <a:gd name="connsiteY51" fmla="*/ 1588816 h 3108543"/>
                      <a:gd name="connsiteX52" fmla="*/ 0 w 10943771"/>
                      <a:gd name="connsiteY52" fmla="*/ 1157076 h 3108543"/>
                      <a:gd name="connsiteX53" fmla="*/ 0 w 10943771"/>
                      <a:gd name="connsiteY53" fmla="*/ 518101 h 3108543"/>
                      <a:gd name="connsiteX54" fmla="*/ 668297 w 10943771"/>
                      <a:gd name="connsiteY54" fmla="*/ 0 h 3108543"/>
                      <a:gd name="connsiteX0" fmla="*/ 668297 w 10943771"/>
                      <a:gd name="connsiteY0" fmla="*/ 0 h 3108543"/>
                      <a:gd name="connsiteX1" fmla="*/ 1239157 w 10943771"/>
                      <a:gd name="connsiteY1" fmla="*/ 0 h 3108543"/>
                      <a:gd name="connsiteX2" fmla="*/ 1912771 w 10943771"/>
                      <a:gd name="connsiteY2" fmla="*/ 0 h 3108543"/>
                      <a:gd name="connsiteX3" fmla="*/ 2586386 w 10943771"/>
                      <a:gd name="connsiteY3" fmla="*/ 0 h 3108543"/>
                      <a:gd name="connsiteX4" fmla="*/ 3260000 w 10943771"/>
                      <a:gd name="connsiteY4" fmla="*/ 0 h 3108543"/>
                      <a:gd name="connsiteX5" fmla="*/ 3625350 w 10943771"/>
                      <a:gd name="connsiteY5" fmla="*/ 0 h 3108543"/>
                      <a:gd name="connsiteX6" fmla="*/ 4401719 w 10943771"/>
                      <a:gd name="connsiteY6" fmla="*/ 0 h 3108543"/>
                      <a:gd name="connsiteX7" fmla="*/ 4664315 w 10943771"/>
                      <a:gd name="connsiteY7" fmla="*/ 0 h 3108543"/>
                      <a:gd name="connsiteX8" fmla="*/ 5132419 w 10943771"/>
                      <a:gd name="connsiteY8" fmla="*/ 0 h 3108543"/>
                      <a:gd name="connsiteX9" fmla="*/ 5703279 w 10943771"/>
                      <a:gd name="connsiteY9" fmla="*/ 0 h 3108543"/>
                      <a:gd name="connsiteX10" fmla="*/ 6274138 w 10943771"/>
                      <a:gd name="connsiteY10" fmla="*/ 0 h 3108543"/>
                      <a:gd name="connsiteX11" fmla="*/ 6536734 w 10943771"/>
                      <a:gd name="connsiteY11" fmla="*/ 0 h 3108543"/>
                      <a:gd name="connsiteX12" fmla="*/ 7107594 w 10943771"/>
                      <a:gd name="connsiteY12" fmla="*/ 0 h 3108543"/>
                      <a:gd name="connsiteX13" fmla="*/ 7472944 w 10943771"/>
                      <a:gd name="connsiteY13" fmla="*/ 0 h 3108543"/>
                      <a:gd name="connsiteX14" fmla="*/ 8043804 w 10943771"/>
                      <a:gd name="connsiteY14" fmla="*/ 0 h 3108543"/>
                      <a:gd name="connsiteX15" fmla="*/ 8409154 w 10943771"/>
                      <a:gd name="connsiteY15" fmla="*/ 0 h 3108543"/>
                      <a:gd name="connsiteX16" fmla="*/ 8877259 w 10943771"/>
                      <a:gd name="connsiteY16" fmla="*/ 0 h 3108543"/>
                      <a:gd name="connsiteX17" fmla="*/ 9139854 w 10943771"/>
                      <a:gd name="connsiteY17" fmla="*/ 0 h 3108543"/>
                      <a:gd name="connsiteX18" fmla="*/ 9607959 w 10943771"/>
                      <a:gd name="connsiteY18" fmla="*/ 0 h 3108543"/>
                      <a:gd name="connsiteX19" fmla="*/ 10281574 w 10943771"/>
                      <a:gd name="connsiteY19" fmla="*/ 0 h 3108543"/>
                      <a:gd name="connsiteX20" fmla="*/ 10943770 w 10943771"/>
                      <a:gd name="connsiteY20" fmla="*/ 0 h 3108543"/>
                      <a:gd name="connsiteX21" fmla="*/ 10943770 w 10943771"/>
                      <a:gd name="connsiteY21" fmla="*/ 0 h 3108543"/>
                      <a:gd name="connsiteX22" fmla="*/ 10943770 w 10943771"/>
                      <a:gd name="connsiteY22" fmla="*/ 405835 h 3108543"/>
                      <a:gd name="connsiteX23" fmla="*/ 10943770 w 10943771"/>
                      <a:gd name="connsiteY23" fmla="*/ 759862 h 3108543"/>
                      <a:gd name="connsiteX24" fmla="*/ 10943770 w 10943771"/>
                      <a:gd name="connsiteY24" fmla="*/ 1217507 h 3108543"/>
                      <a:gd name="connsiteX25" fmla="*/ 10943770 w 10943771"/>
                      <a:gd name="connsiteY25" fmla="*/ 1623343 h 3108543"/>
                      <a:gd name="connsiteX26" fmla="*/ 10943770 w 10943771"/>
                      <a:gd name="connsiteY26" fmla="*/ 2055083 h 3108543"/>
                      <a:gd name="connsiteX27" fmla="*/ 10943770 w 10943771"/>
                      <a:gd name="connsiteY27" fmla="*/ 2590441 h 3108543"/>
                      <a:gd name="connsiteX28" fmla="*/ 10275473 w 10943771"/>
                      <a:gd name="connsiteY28" fmla="*/ 3108543 h 3108543"/>
                      <a:gd name="connsiteX29" fmla="*/ 9499104 w 10943771"/>
                      <a:gd name="connsiteY29" fmla="*/ 3108543 h 3108543"/>
                      <a:gd name="connsiteX30" fmla="*/ 9030999 w 10943771"/>
                      <a:gd name="connsiteY30" fmla="*/ 3108543 h 3108543"/>
                      <a:gd name="connsiteX31" fmla="*/ 8254630 w 10943771"/>
                      <a:gd name="connsiteY31" fmla="*/ 3108543 h 3108543"/>
                      <a:gd name="connsiteX32" fmla="*/ 7478261 w 10943771"/>
                      <a:gd name="connsiteY32" fmla="*/ 3108543 h 3108543"/>
                      <a:gd name="connsiteX33" fmla="*/ 6907401 w 10943771"/>
                      <a:gd name="connsiteY33" fmla="*/ 3108543 h 3108543"/>
                      <a:gd name="connsiteX34" fmla="*/ 6336541 w 10943771"/>
                      <a:gd name="connsiteY34" fmla="*/ 3108543 h 3108543"/>
                      <a:gd name="connsiteX35" fmla="*/ 5765682 w 10943771"/>
                      <a:gd name="connsiteY35" fmla="*/ 3108543 h 3108543"/>
                      <a:gd name="connsiteX36" fmla="*/ 5194822 w 10943771"/>
                      <a:gd name="connsiteY36" fmla="*/ 3108543 h 3108543"/>
                      <a:gd name="connsiteX37" fmla="*/ 4726717 w 10943771"/>
                      <a:gd name="connsiteY37" fmla="*/ 3108543 h 3108543"/>
                      <a:gd name="connsiteX38" fmla="*/ 4053103 w 10943771"/>
                      <a:gd name="connsiteY38" fmla="*/ 3108543 h 3108543"/>
                      <a:gd name="connsiteX39" fmla="*/ 3584998 w 10943771"/>
                      <a:gd name="connsiteY39" fmla="*/ 3108543 h 3108543"/>
                      <a:gd name="connsiteX40" fmla="*/ 2808629 w 10943771"/>
                      <a:gd name="connsiteY40" fmla="*/ 3108543 h 3108543"/>
                      <a:gd name="connsiteX41" fmla="*/ 2237769 w 10943771"/>
                      <a:gd name="connsiteY41" fmla="*/ 3108543 h 3108543"/>
                      <a:gd name="connsiteX42" fmla="*/ 1975173 w 10943771"/>
                      <a:gd name="connsiteY42" fmla="*/ 3108543 h 3108543"/>
                      <a:gd name="connsiteX43" fmla="*/ 1609824 w 10943771"/>
                      <a:gd name="connsiteY43" fmla="*/ 3108543 h 3108543"/>
                      <a:gd name="connsiteX44" fmla="*/ 1038964 w 10943771"/>
                      <a:gd name="connsiteY44" fmla="*/ 3108543 h 3108543"/>
                      <a:gd name="connsiteX45" fmla="*/ 0 w 10943771"/>
                      <a:gd name="connsiteY45" fmla="*/ 3108543 h 3108543"/>
                      <a:gd name="connsiteX46" fmla="*/ 0 w 10943771"/>
                      <a:gd name="connsiteY46" fmla="*/ 3108543 h 3108543"/>
                      <a:gd name="connsiteX47" fmla="*/ 0 w 10943771"/>
                      <a:gd name="connsiteY47" fmla="*/ 2676802 h 3108543"/>
                      <a:gd name="connsiteX48" fmla="*/ 0 w 10943771"/>
                      <a:gd name="connsiteY48" fmla="*/ 2219157 h 3108543"/>
                      <a:gd name="connsiteX49" fmla="*/ 0 w 10943771"/>
                      <a:gd name="connsiteY49" fmla="*/ 1735608 h 3108543"/>
                      <a:gd name="connsiteX50" fmla="*/ 0 w 10943771"/>
                      <a:gd name="connsiteY50" fmla="*/ 1277963 h 3108543"/>
                      <a:gd name="connsiteX51" fmla="*/ 0 w 10943771"/>
                      <a:gd name="connsiteY51" fmla="*/ 898032 h 3108543"/>
                      <a:gd name="connsiteX52" fmla="*/ 0 w 10943771"/>
                      <a:gd name="connsiteY52" fmla="*/ 518101 h 3108543"/>
                      <a:gd name="connsiteX53" fmla="*/ 668297 w 10943771"/>
                      <a:gd name="connsiteY53" fmla="*/ 0 h 310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943771" h="3108543" fill="none" extrusionOk="0">
                        <a:moveTo>
                          <a:pt x="668297" y="0"/>
                        </a:moveTo>
                        <a:cubicBezTo>
                          <a:pt x="782281" y="-5479"/>
                          <a:pt x="890358" y="13197"/>
                          <a:pt x="1033648" y="0"/>
                        </a:cubicBezTo>
                        <a:cubicBezTo>
                          <a:pt x="1108920" y="-16737"/>
                          <a:pt x="1320084" y="27295"/>
                          <a:pt x="1501753" y="0"/>
                        </a:cubicBezTo>
                        <a:cubicBezTo>
                          <a:pt x="1695863" y="-32207"/>
                          <a:pt x="1793826" y="70450"/>
                          <a:pt x="2072613" y="0"/>
                        </a:cubicBezTo>
                        <a:cubicBezTo>
                          <a:pt x="2343101" y="-25109"/>
                          <a:pt x="2403913" y="30964"/>
                          <a:pt x="2746227" y="0"/>
                        </a:cubicBezTo>
                        <a:cubicBezTo>
                          <a:pt x="3083222" y="9702"/>
                          <a:pt x="2972295" y="17230"/>
                          <a:pt x="3111576" y="0"/>
                        </a:cubicBezTo>
                        <a:cubicBezTo>
                          <a:pt x="3242165" y="-44551"/>
                          <a:pt x="3305470" y="3669"/>
                          <a:pt x="3374172" y="0"/>
                        </a:cubicBezTo>
                        <a:cubicBezTo>
                          <a:pt x="3443583" y="-9792"/>
                          <a:pt x="3697444" y="36433"/>
                          <a:pt x="3842277" y="0"/>
                        </a:cubicBezTo>
                        <a:cubicBezTo>
                          <a:pt x="3974730" y="-3675"/>
                          <a:pt x="4188464" y="79657"/>
                          <a:pt x="4413137" y="0"/>
                        </a:cubicBezTo>
                        <a:cubicBezTo>
                          <a:pt x="4627598" y="-86620"/>
                          <a:pt x="4914766" y="6766"/>
                          <a:pt x="5189506" y="0"/>
                        </a:cubicBezTo>
                        <a:cubicBezTo>
                          <a:pt x="5444563" y="-8803"/>
                          <a:pt x="5357759" y="19966"/>
                          <a:pt x="5554856" y="0"/>
                        </a:cubicBezTo>
                        <a:cubicBezTo>
                          <a:pt x="5717768" y="-50355"/>
                          <a:pt x="6018518" y="40268"/>
                          <a:pt x="6331225" y="0"/>
                        </a:cubicBezTo>
                        <a:cubicBezTo>
                          <a:pt x="6624035" y="-23884"/>
                          <a:pt x="6732207" y="39772"/>
                          <a:pt x="6902085" y="0"/>
                        </a:cubicBezTo>
                        <a:cubicBezTo>
                          <a:pt x="7094746" y="-13324"/>
                          <a:pt x="7272131" y="23490"/>
                          <a:pt x="7370190" y="0"/>
                        </a:cubicBezTo>
                        <a:cubicBezTo>
                          <a:pt x="7494860" y="5973"/>
                          <a:pt x="7683035" y="42285"/>
                          <a:pt x="7838294" y="0"/>
                        </a:cubicBezTo>
                        <a:cubicBezTo>
                          <a:pt x="7961058" y="-45531"/>
                          <a:pt x="8094446" y="15229"/>
                          <a:pt x="8306399" y="0"/>
                        </a:cubicBezTo>
                        <a:cubicBezTo>
                          <a:pt x="8526963" y="-27154"/>
                          <a:pt x="8620515" y="23428"/>
                          <a:pt x="8774504" y="0"/>
                        </a:cubicBezTo>
                        <a:cubicBezTo>
                          <a:pt x="8942783" y="-23616"/>
                          <a:pt x="9092646" y="39708"/>
                          <a:pt x="9345364" y="0"/>
                        </a:cubicBezTo>
                        <a:cubicBezTo>
                          <a:pt x="9585376" y="-33634"/>
                          <a:pt x="9543080" y="4668"/>
                          <a:pt x="9710714" y="0"/>
                        </a:cubicBezTo>
                        <a:cubicBezTo>
                          <a:pt x="9900649" y="42452"/>
                          <a:pt x="10578082" y="66657"/>
                          <a:pt x="10943770" y="0"/>
                        </a:cubicBezTo>
                        <a:lnTo>
                          <a:pt x="10943770" y="0"/>
                        </a:lnTo>
                        <a:cubicBezTo>
                          <a:pt x="10967258" y="180026"/>
                          <a:pt x="10950892" y="265431"/>
                          <a:pt x="10943770" y="431740"/>
                        </a:cubicBezTo>
                        <a:cubicBezTo>
                          <a:pt x="10978863" y="558476"/>
                          <a:pt x="10906987" y="750462"/>
                          <a:pt x="10943770" y="863480"/>
                        </a:cubicBezTo>
                        <a:cubicBezTo>
                          <a:pt x="11008429" y="982183"/>
                          <a:pt x="10936080" y="1188645"/>
                          <a:pt x="10943770" y="1321125"/>
                        </a:cubicBezTo>
                        <a:cubicBezTo>
                          <a:pt x="10957403" y="1447424"/>
                          <a:pt x="10879114" y="1646665"/>
                          <a:pt x="10943770" y="1778770"/>
                        </a:cubicBezTo>
                        <a:cubicBezTo>
                          <a:pt x="10982787" y="1951014"/>
                          <a:pt x="10899917" y="2038269"/>
                          <a:pt x="10943770" y="2132796"/>
                        </a:cubicBezTo>
                        <a:cubicBezTo>
                          <a:pt x="10988333" y="2240815"/>
                          <a:pt x="10965840" y="2441795"/>
                          <a:pt x="10943770" y="2590441"/>
                        </a:cubicBezTo>
                        <a:cubicBezTo>
                          <a:pt x="11001779" y="2865119"/>
                          <a:pt x="10557702" y="3170392"/>
                          <a:pt x="10275473" y="3108543"/>
                        </a:cubicBezTo>
                        <a:cubicBezTo>
                          <a:pt x="10044457" y="3116233"/>
                          <a:pt x="9873923" y="3062358"/>
                          <a:pt x="9704613" y="3108543"/>
                        </a:cubicBezTo>
                        <a:cubicBezTo>
                          <a:pt x="9512228" y="3142854"/>
                          <a:pt x="9546627" y="3114848"/>
                          <a:pt x="9442017" y="3108543"/>
                        </a:cubicBezTo>
                        <a:cubicBezTo>
                          <a:pt x="9358676" y="3124180"/>
                          <a:pt x="9244762" y="3125484"/>
                          <a:pt x="9179422" y="3108543"/>
                        </a:cubicBezTo>
                        <a:cubicBezTo>
                          <a:pt x="9097170" y="3122717"/>
                          <a:pt x="8632475" y="3081814"/>
                          <a:pt x="8403053" y="3108543"/>
                        </a:cubicBezTo>
                        <a:cubicBezTo>
                          <a:pt x="8146341" y="3158546"/>
                          <a:pt x="7982954" y="3014950"/>
                          <a:pt x="7626683" y="3108543"/>
                        </a:cubicBezTo>
                        <a:cubicBezTo>
                          <a:pt x="7280112" y="3176664"/>
                          <a:pt x="7169501" y="3044151"/>
                          <a:pt x="7055825" y="3108543"/>
                        </a:cubicBezTo>
                        <a:cubicBezTo>
                          <a:pt x="6939491" y="3147519"/>
                          <a:pt x="6877109" y="3081629"/>
                          <a:pt x="6793229" y="3108543"/>
                        </a:cubicBezTo>
                        <a:cubicBezTo>
                          <a:pt x="6689942" y="3117789"/>
                          <a:pt x="6465865" y="3084545"/>
                          <a:pt x="6222369" y="3108543"/>
                        </a:cubicBezTo>
                        <a:cubicBezTo>
                          <a:pt x="5952943" y="3149469"/>
                          <a:pt x="5964731" y="3092454"/>
                          <a:pt x="5857019" y="3108543"/>
                        </a:cubicBezTo>
                        <a:cubicBezTo>
                          <a:pt x="5742553" y="3120148"/>
                          <a:pt x="5647305" y="3085676"/>
                          <a:pt x="5594424" y="3108543"/>
                        </a:cubicBezTo>
                        <a:cubicBezTo>
                          <a:pt x="5566511" y="3157604"/>
                          <a:pt x="5145636" y="3089769"/>
                          <a:pt x="5023564" y="3108543"/>
                        </a:cubicBezTo>
                        <a:cubicBezTo>
                          <a:pt x="4859205" y="3155321"/>
                          <a:pt x="4589620" y="3068049"/>
                          <a:pt x="4452705" y="3108543"/>
                        </a:cubicBezTo>
                        <a:cubicBezTo>
                          <a:pt x="4308213" y="3157370"/>
                          <a:pt x="4221697" y="3083525"/>
                          <a:pt x="4087354" y="3108543"/>
                        </a:cubicBezTo>
                        <a:cubicBezTo>
                          <a:pt x="3929113" y="3140862"/>
                          <a:pt x="3900698" y="3096636"/>
                          <a:pt x="3824759" y="3108543"/>
                        </a:cubicBezTo>
                        <a:cubicBezTo>
                          <a:pt x="3769527" y="3136651"/>
                          <a:pt x="3479690" y="3087635"/>
                          <a:pt x="3253899" y="3108543"/>
                        </a:cubicBezTo>
                        <a:cubicBezTo>
                          <a:pt x="3072723" y="3137049"/>
                          <a:pt x="2845337" y="3099933"/>
                          <a:pt x="2683040" y="3108543"/>
                        </a:cubicBezTo>
                        <a:cubicBezTo>
                          <a:pt x="2522126" y="3123241"/>
                          <a:pt x="2184170" y="3120333"/>
                          <a:pt x="1906670" y="3108543"/>
                        </a:cubicBezTo>
                        <a:cubicBezTo>
                          <a:pt x="1527512" y="3089815"/>
                          <a:pt x="1339187" y="3028662"/>
                          <a:pt x="1130301" y="3108543"/>
                        </a:cubicBezTo>
                        <a:cubicBezTo>
                          <a:pt x="897609" y="3153440"/>
                          <a:pt x="264271" y="2978556"/>
                          <a:pt x="0" y="3108543"/>
                        </a:cubicBezTo>
                        <a:lnTo>
                          <a:pt x="0" y="3108543"/>
                        </a:lnTo>
                        <a:cubicBezTo>
                          <a:pt x="-19378" y="3002478"/>
                          <a:pt x="43581" y="2800944"/>
                          <a:pt x="0" y="2676802"/>
                        </a:cubicBezTo>
                        <a:cubicBezTo>
                          <a:pt x="-42574" y="2552898"/>
                          <a:pt x="16784" y="2404945"/>
                          <a:pt x="0" y="2322775"/>
                        </a:cubicBezTo>
                        <a:cubicBezTo>
                          <a:pt x="-4875" y="2249573"/>
                          <a:pt x="65914" y="2063410"/>
                          <a:pt x="0" y="1942844"/>
                        </a:cubicBezTo>
                        <a:cubicBezTo>
                          <a:pt x="-58677" y="1858939"/>
                          <a:pt x="26751" y="1712665"/>
                          <a:pt x="0" y="1588816"/>
                        </a:cubicBezTo>
                        <a:cubicBezTo>
                          <a:pt x="-53236" y="1454388"/>
                          <a:pt x="37504" y="1323013"/>
                          <a:pt x="0" y="1157076"/>
                        </a:cubicBezTo>
                        <a:cubicBezTo>
                          <a:pt x="-31504" y="983828"/>
                          <a:pt x="31340" y="799036"/>
                          <a:pt x="0" y="518101"/>
                        </a:cubicBezTo>
                        <a:cubicBezTo>
                          <a:pt x="-27914" y="183569"/>
                          <a:pt x="289151" y="48075"/>
                          <a:pt x="668297" y="0"/>
                        </a:cubicBezTo>
                        <a:close/>
                      </a:path>
                      <a:path w="10943771" h="3108543" stroke="0" extrusionOk="0">
                        <a:moveTo>
                          <a:pt x="668297" y="0"/>
                        </a:moveTo>
                        <a:cubicBezTo>
                          <a:pt x="741852" y="-31827"/>
                          <a:pt x="986703" y="58100"/>
                          <a:pt x="1239157" y="0"/>
                        </a:cubicBezTo>
                        <a:cubicBezTo>
                          <a:pt x="1492665" y="-49334"/>
                          <a:pt x="1766930" y="41896"/>
                          <a:pt x="1912771" y="0"/>
                        </a:cubicBezTo>
                        <a:cubicBezTo>
                          <a:pt x="2114748" y="-10715"/>
                          <a:pt x="2318215" y="-904"/>
                          <a:pt x="2586386" y="0"/>
                        </a:cubicBezTo>
                        <a:cubicBezTo>
                          <a:pt x="2828259" y="-9849"/>
                          <a:pt x="2983994" y="54796"/>
                          <a:pt x="3260000" y="0"/>
                        </a:cubicBezTo>
                        <a:cubicBezTo>
                          <a:pt x="3520049" y="-1162"/>
                          <a:pt x="3450751" y="3587"/>
                          <a:pt x="3625350" y="0"/>
                        </a:cubicBezTo>
                        <a:cubicBezTo>
                          <a:pt x="3799789" y="33726"/>
                          <a:pt x="4155299" y="32760"/>
                          <a:pt x="4401719" y="0"/>
                        </a:cubicBezTo>
                        <a:cubicBezTo>
                          <a:pt x="4626538" y="-22160"/>
                          <a:pt x="4544510" y="9608"/>
                          <a:pt x="4664315" y="0"/>
                        </a:cubicBezTo>
                        <a:cubicBezTo>
                          <a:pt x="4788964" y="-37796"/>
                          <a:pt x="4981287" y="8662"/>
                          <a:pt x="5132419" y="0"/>
                        </a:cubicBezTo>
                        <a:cubicBezTo>
                          <a:pt x="5278438" y="15592"/>
                          <a:pt x="5595642" y="49839"/>
                          <a:pt x="5703279" y="0"/>
                        </a:cubicBezTo>
                        <a:cubicBezTo>
                          <a:pt x="5831781" y="-54723"/>
                          <a:pt x="6110801" y="24160"/>
                          <a:pt x="6274138" y="0"/>
                        </a:cubicBezTo>
                        <a:cubicBezTo>
                          <a:pt x="6425084" y="-27521"/>
                          <a:pt x="6401784" y="13968"/>
                          <a:pt x="6536734" y="0"/>
                        </a:cubicBezTo>
                        <a:cubicBezTo>
                          <a:pt x="6666021" y="-12454"/>
                          <a:pt x="6977135" y="28361"/>
                          <a:pt x="7107594" y="0"/>
                        </a:cubicBezTo>
                        <a:cubicBezTo>
                          <a:pt x="7215879" y="-28444"/>
                          <a:pt x="7354754" y="-13087"/>
                          <a:pt x="7472944" y="0"/>
                        </a:cubicBezTo>
                        <a:cubicBezTo>
                          <a:pt x="7616713" y="-57256"/>
                          <a:pt x="7845137" y="7756"/>
                          <a:pt x="8043804" y="0"/>
                        </a:cubicBezTo>
                        <a:cubicBezTo>
                          <a:pt x="8246315" y="-18605"/>
                          <a:pt x="8336453" y="11254"/>
                          <a:pt x="8409154" y="0"/>
                        </a:cubicBezTo>
                        <a:cubicBezTo>
                          <a:pt x="8512635" y="-14021"/>
                          <a:pt x="8708808" y="38925"/>
                          <a:pt x="8877259" y="0"/>
                        </a:cubicBezTo>
                        <a:cubicBezTo>
                          <a:pt x="9014824" y="-19742"/>
                          <a:pt x="9024970" y="23182"/>
                          <a:pt x="9139854" y="0"/>
                        </a:cubicBezTo>
                        <a:cubicBezTo>
                          <a:pt x="9232558" y="-9851"/>
                          <a:pt x="9512804" y="6224"/>
                          <a:pt x="9607959" y="0"/>
                        </a:cubicBezTo>
                        <a:cubicBezTo>
                          <a:pt x="9711306" y="8027"/>
                          <a:pt x="9965455" y="53199"/>
                          <a:pt x="10281574" y="0"/>
                        </a:cubicBezTo>
                        <a:cubicBezTo>
                          <a:pt x="10565279" y="23142"/>
                          <a:pt x="10757205" y="48499"/>
                          <a:pt x="10943770" y="0"/>
                        </a:cubicBezTo>
                        <a:lnTo>
                          <a:pt x="10943770" y="0"/>
                        </a:lnTo>
                        <a:cubicBezTo>
                          <a:pt x="10999912" y="141690"/>
                          <a:pt x="10924233" y="301197"/>
                          <a:pt x="10943770" y="405835"/>
                        </a:cubicBezTo>
                        <a:cubicBezTo>
                          <a:pt x="10938009" y="548276"/>
                          <a:pt x="10924843" y="603325"/>
                          <a:pt x="10943770" y="759862"/>
                        </a:cubicBezTo>
                        <a:cubicBezTo>
                          <a:pt x="10951694" y="940075"/>
                          <a:pt x="10959300" y="1022806"/>
                          <a:pt x="10943770" y="1217507"/>
                        </a:cubicBezTo>
                        <a:cubicBezTo>
                          <a:pt x="10974402" y="1394109"/>
                          <a:pt x="10939446" y="1546122"/>
                          <a:pt x="10943770" y="1623343"/>
                        </a:cubicBezTo>
                        <a:cubicBezTo>
                          <a:pt x="10937200" y="1708081"/>
                          <a:pt x="10847282" y="1863738"/>
                          <a:pt x="10943770" y="2055083"/>
                        </a:cubicBezTo>
                        <a:cubicBezTo>
                          <a:pt x="10989267" y="2220345"/>
                          <a:pt x="10891626" y="2346157"/>
                          <a:pt x="10943770" y="2590441"/>
                        </a:cubicBezTo>
                        <a:cubicBezTo>
                          <a:pt x="11026843" y="2802309"/>
                          <a:pt x="10674863" y="3122561"/>
                          <a:pt x="10275473" y="3108543"/>
                        </a:cubicBezTo>
                        <a:cubicBezTo>
                          <a:pt x="9975832" y="3168992"/>
                          <a:pt x="9765964" y="3037149"/>
                          <a:pt x="9499104" y="3108543"/>
                        </a:cubicBezTo>
                        <a:cubicBezTo>
                          <a:pt x="9235062" y="3190469"/>
                          <a:pt x="9240042" y="3091053"/>
                          <a:pt x="9030999" y="3108543"/>
                        </a:cubicBezTo>
                        <a:cubicBezTo>
                          <a:pt x="8768501" y="3154492"/>
                          <a:pt x="8578336" y="3099007"/>
                          <a:pt x="8254630" y="3108543"/>
                        </a:cubicBezTo>
                        <a:cubicBezTo>
                          <a:pt x="7978087" y="3164156"/>
                          <a:pt x="7660491" y="3080978"/>
                          <a:pt x="7478261" y="3108543"/>
                        </a:cubicBezTo>
                        <a:cubicBezTo>
                          <a:pt x="7296960" y="3120702"/>
                          <a:pt x="7010236" y="3092752"/>
                          <a:pt x="6907401" y="3108543"/>
                        </a:cubicBezTo>
                        <a:cubicBezTo>
                          <a:pt x="6794979" y="3108018"/>
                          <a:pt x="6598838" y="3074416"/>
                          <a:pt x="6336541" y="3108543"/>
                        </a:cubicBezTo>
                        <a:cubicBezTo>
                          <a:pt x="6060343" y="3155178"/>
                          <a:pt x="6046455" y="3071361"/>
                          <a:pt x="5765682" y="3108543"/>
                        </a:cubicBezTo>
                        <a:cubicBezTo>
                          <a:pt x="5464719" y="3145073"/>
                          <a:pt x="5463190" y="3091655"/>
                          <a:pt x="5194822" y="3108543"/>
                        </a:cubicBezTo>
                        <a:cubicBezTo>
                          <a:pt x="4937673" y="3124884"/>
                          <a:pt x="4916836" y="3078585"/>
                          <a:pt x="4726717" y="3108543"/>
                        </a:cubicBezTo>
                        <a:cubicBezTo>
                          <a:pt x="4494750" y="3138227"/>
                          <a:pt x="4378942" y="3052661"/>
                          <a:pt x="4053103" y="3108543"/>
                        </a:cubicBezTo>
                        <a:cubicBezTo>
                          <a:pt x="3712104" y="3165832"/>
                          <a:pt x="3776446" y="3086721"/>
                          <a:pt x="3584998" y="3108543"/>
                        </a:cubicBezTo>
                        <a:cubicBezTo>
                          <a:pt x="3379126" y="3135990"/>
                          <a:pt x="3156944" y="3153106"/>
                          <a:pt x="2808629" y="3108543"/>
                        </a:cubicBezTo>
                        <a:cubicBezTo>
                          <a:pt x="2505125" y="3120462"/>
                          <a:pt x="2438046" y="3054436"/>
                          <a:pt x="2237769" y="3108543"/>
                        </a:cubicBezTo>
                        <a:cubicBezTo>
                          <a:pt x="2051955" y="3157151"/>
                          <a:pt x="2091597" y="3097620"/>
                          <a:pt x="1975173" y="3108543"/>
                        </a:cubicBezTo>
                        <a:cubicBezTo>
                          <a:pt x="1849184" y="3130874"/>
                          <a:pt x="1784652" y="3081987"/>
                          <a:pt x="1609824" y="3108543"/>
                        </a:cubicBezTo>
                        <a:cubicBezTo>
                          <a:pt x="1436329" y="3124488"/>
                          <a:pt x="1279671" y="3113499"/>
                          <a:pt x="1038964" y="3108543"/>
                        </a:cubicBezTo>
                        <a:cubicBezTo>
                          <a:pt x="783273" y="3067868"/>
                          <a:pt x="237062" y="2979174"/>
                          <a:pt x="0" y="3108543"/>
                        </a:cubicBezTo>
                        <a:lnTo>
                          <a:pt x="0" y="3108543"/>
                        </a:lnTo>
                        <a:cubicBezTo>
                          <a:pt x="-11125" y="2920671"/>
                          <a:pt x="35531" y="2823615"/>
                          <a:pt x="0" y="2676802"/>
                        </a:cubicBezTo>
                        <a:cubicBezTo>
                          <a:pt x="-11817" y="2513201"/>
                          <a:pt x="34780" y="2311200"/>
                          <a:pt x="0" y="2219157"/>
                        </a:cubicBezTo>
                        <a:cubicBezTo>
                          <a:pt x="-64929" y="2169852"/>
                          <a:pt x="69010" y="1969822"/>
                          <a:pt x="0" y="1735608"/>
                        </a:cubicBezTo>
                        <a:cubicBezTo>
                          <a:pt x="-42427" y="1543358"/>
                          <a:pt x="40527" y="1490577"/>
                          <a:pt x="0" y="1277963"/>
                        </a:cubicBezTo>
                        <a:cubicBezTo>
                          <a:pt x="-21169" y="1076712"/>
                          <a:pt x="39036" y="985164"/>
                          <a:pt x="0" y="898032"/>
                        </a:cubicBezTo>
                        <a:cubicBezTo>
                          <a:pt x="-10867" y="801894"/>
                          <a:pt x="23896" y="708215"/>
                          <a:pt x="0" y="518101"/>
                        </a:cubicBezTo>
                        <a:cubicBezTo>
                          <a:pt x="28562" y="230417"/>
                          <a:pt x="346519" y="-121034"/>
                          <a:pt x="668297" y="0"/>
                        </a:cubicBezTo>
                        <a:close/>
                      </a:path>
                      <a:path w="10943771" h="3108543" fill="none" stroke="0" extrusionOk="0">
                        <a:moveTo>
                          <a:pt x="668297" y="0"/>
                        </a:moveTo>
                        <a:cubicBezTo>
                          <a:pt x="748476" y="2568"/>
                          <a:pt x="941882" y="-12573"/>
                          <a:pt x="1033648" y="0"/>
                        </a:cubicBezTo>
                        <a:cubicBezTo>
                          <a:pt x="1128000" y="35822"/>
                          <a:pt x="1328250" y="60405"/>
                          <a:pt x="1501753" y="0"/>
                        </a:cubicBezTo>
                        <a:cubicBezTo>
                          <a:pt x="1654902" y="11950"/>
                          <a:pt x="1811353" y="29477"/>
                          <a:pt x="2072613" y="0"/>
                        </a:cubicBezTo>
                        <a:cubicBezTo>
                          <a:pt x="2298049" y="-41694"/>
                          <a:pt x="2400244" y="20858"/>
                          <a:pt x="2746227" y="0"/>
                        </a:cubicBezTo>
                        <a:cubicBezTo>
                          <a:pt x="3083633" y="-28767"/>
                          <a:pt x="2984153" y="34225"/>
                          <a:pt x="3111576" y="0"/>
                        </a:cubicBezTo>
                        <a:cubicBezTo>
                          <a:pt x="3256736" y="-37975"/>
                          <a:pt x="3300715" y="-13932"/>
                          <a:pt x="3374172" y="0"/>
                        </a:cubicBezTo>
                        <a:cubicBezTo>
                          <a:pt x="3439796" y="25513"/>
                          <a:pt x="3663957" y="23681"/>
                          <a:pt x="3842277" y="0"/>
                        </a:cubicBezTo>
                        <a:cubicBezTo>
                          <a:pt x="4045837" y="-3993"/>
                          <a:pt x="4128433" y="9728"/>
                          <a:pt x="4413137" y="0"/>
                        </a:cubicBezTo>
                        <a:cubicBezTo>
                          <a:pt x="4656008" y="-67283"/>
                          <a:pt x="4884982" y="43645"/>
                          <a:pt x="5189506" y="0"/>
                        </a:cubicBezTo>
                        <a:cubicBezTo>
                          <a:pt x="5457611" y="4725"/>
                          <a:pt x="5391394" y="21321"/>
                          <a:pt x="5554856" y="0"/>
                        </a:cubicBezTo>
                        <a:cubicBezTo>
                          <a:pt x="5708471" y="31893"/>
                          <a:pt x="6013658" y="58072"/>
                          <a:pt x="6331225" y="0"/>
                        </a:cubicBezTo>
                        <a:cubicBezTo>
                          <a:pt x="6635616" y="-25348"/>
                          <a:pt x="6732892" y="3229"/>
                          <a:pt x="6902085" y="0"/>
                        </a:cubicBezTo>
                        <a:cubicBezTo>
                          <a:pt x="7076084" y="-40323"/>
                          <a:pt x="7286271" y="29886"/>
                          <a:pt x="7370190" y="0"/>
                        </a:cubicBezTo>
                        <a:cubicBezTo>
                          <a:pt x="7456546" y="-725"/>
                          <a:pt x="7665780" y="18380"/>
                          <a:pt x="7838294" y="0"/>
                        </a:cubicBezTo>
                        <a:cubicBezTo>
                          <a:pt x="7977082" y="-6263"/>
                          <a:pt x="8069430" y="35857"/>
                          <a:pt x="8306399" y="0"/>
                        </a:cubicBezTo>
                        <a:cubicBezTo>
                          <a:pt x="8519346" y="-796"/>
                          <a:pt x="8615347" y="27078"/>
                          <a:pt x="8774504" y="0"/>
                        </a:cubicBezTo>
                        <a:cubicBezTo>
                          <a:pt x="8898857" y="13585"/>
                          <a:pt x="9109894" y="80122"/>
                          <a:pt x="9345364" y="0"/>
                        </a:cubicBezTo>
                        <a:cubicBezTo>
                          <a:pt x="9593239" y="-33090"/>
                          <a:pt x="9551199" y="15857"/>
                          <a:pt x="9710714" y="0"/>
                        </a:cubicBezTo>
                        <a:cubicBezTo>
                          <a:pt x="9882248" y="-104951"/>
                          <a:pt x="10616871" y="81062"/>
                          <a:pt x="10943770" y="0"/>
                        </a:cubicBezTo>
                        <a:lnTo>
                          <a:pt x="10943770" y="0"/>
                        </a:lnTo>
                        <a:cubicBezTo>
                          <a:pt x="10969374" y="207540"/>
                          <a:pt x="10934073" y="310049"/>
                          <a:pt x="10943770" y="431740"/>
                        </a:cubicBezTo>
                        <a:cubicBezTo>
                          <a:pt x="10962925" y="603591"/>
                          <a:pt x="10878642" y="730209"/>
                          <a:pt x="10943770" y="863480"/>
                        </a:cubicBezTo>
                        <a:cubicBezTo>
                          <a:pt x="11019735" y="988374"/>
                          <a:pt x="10923837" y="1188613"/>
                          <a:pt x="10943770" y="1321125"/>
                        </a:cubicBezTo>
                        <a:cubicBezTo>
                          <a:pt x="10929496" y="1452210"/>
                          <a:pt x="10897748" y="1652089"/>
                          <a:pt x="10943770" y="1778770"/>
                        </a:cubicBezTo>
                        <a:cubicBezTo>
                          <a:pt x="11030773" y="1970901"/>
                          <a:pt x="10905090" y="2008068"/>
                          <a:pt x="10943770" y="2132796"/>
                        </a:cubicBezTo>
                        <a:cubicBezTo>
                          <a:pt x="10972232" y="2239980"/>
                          <a:pt x="10900607" y="2455919"/>
                          <a:pt x="10943770" y="2590441"/>
                        </a:cubicBezTo>
                        <a:cubicBezTo>
                          <a:pt x="10946323" y="2787355"/>
                          <a:pt x="10555235" y="3186024"/>
                          <a:pt x="10275473" y="3108543"/>
                        </a:cubicBezTo>
                        <a:cubicBezTo>
                          <a:pt x="10071764" y="3133349"/>
                          <a:pt x="9923466" y="3037179"/>
                          <a:pt x="9704613" y="3108543"/>
                        </a:cubicBezTo>
                        <a:cubicBezTo>
                          <a:pt x="9512634" y="3160188"/>
                          <a:pt x="9544677" y="3098234"/>
                          <a:pt x="9442017" y="3108543"/>
                        </a:cubicBezTo>
                        <a:cubicBezTo>
                          <a:pt x="9322546" y="3132056"/>
                          <a:pt x="9251695" y="3109358"/>
                          <a:pt x="9179422" y="3108543"/>
                        </a:cubicBezTo>
                        <a:cubicBezTo>
                          <a:pt x="9136440" y="3074157"/>
                          <a:pt x="8671456" y="3041304"/>
                          <a:pt x="8403053" y="3108543"/>
                        </a:cubicBezTo>
                        <a:cubicBezTo>
                          <a:pt x="8163289" y="3191703"/>
                          <a:pt x="8032121" y="3070015"/>
                          <a:pt x="7626683" y="3108543"/>
                        </a:cubicBezTo>
                        <a:cubicBezTo>
                          <a:pt x="7293059" y="3151031"/>
                          <a:pt x="7169978" y="3047373"/>
                          <a:pt x="7055825" y="3108543"/>
                        </a:cubicBezTo>
                        <a:cubicBezTo>
                          <a:pt x="6953563" y="3159168"/>
                          <a:pt x="6872214" y="3102770"/>
                          <a:pt x="6793229" y="3108543"/>
                        </a:cubicBezTo>
                        <a:cubicBezTo>
                          <a:pt x="6729012" y="3110242"/>
                          <a:pt x="6486571" y="3111862"/>
                          <a:pt x="6222369" y="3108543"/>
                        </a:cubicBezTo>
                        <a:cubicBezTo>
                          <a:pt x="5945974" y="3133036"/>
                          <a:pt x="5967674" y="3096288"/>
                          <a:pt x="5857019" y="3108543"/>
                        </a:cubicBezTo>
                        <a:cubicBezTo>
                          <a:pt x="5736006" y="3119790"/>
                          <a:pt x="5635880" y="3081613"/>
                          <a:pt x="5594424" y="3108543"/>
                        </a:cubicBezTo>
                        <a:cubicBezTo>
                          <a:pt x="5554750" y="3121588"/>
                          <a:pt x="5166935" y="3079860"/>
                          <a:pt x="5023564" y="3108543"/>
                        </a:cubicBezTo>
                        <a:cubicBezTo>
                          <a:pt x="4907072" y="3150452"/>
                          <a:pt x="4581103" y="3074132"/>
                          <a:pt x="4452705" y="3108543"/>
                        </a:cubicBezTo>
                        <a:cubicBezTo>
                          <a:pt x="4308643" y="3152559"/>
                          <a:pt x="4222799" y="3091953"/>
                          <a:pt x="4087354" y="3108543"/>
                        </a:cubicBezTo>
                        <a:cubicBezTo>
                          <a:pt x="3948030" y="3122894"/>
                          <a:pt x="3879089" y="3101113"/>
                          <a:pt x="3824759" y="3108543"/>
                        </a:cubicBezTo>
                        <a:cubicBezTo>
                          <a:pt x="3748271" y="3160589"/>
                          <a:pt x="3480511" y="3056238"/>
                          <a:pt x="3253899" y="3108543"/>
                        </a:cubicBezTo>
                        <a:cubicBezTo>
                          <a:pt x="3018600" y="3136678"/>
                          <a:pt x="2847384" y="3088169"/>
                          <a:pt x="2683040" y="3108543"/>
                        </a:cubicBezTo>
                        <a:cubicBezTo>
                          <a:pt x="2549126" y="3136649"/>
                          <a:pt x="2171528" y="3094930"/>
                          <a:pt x="1906670" y="3108543"/>
                        </a:cubicBezTo>
                        <a:cubicBezTo>
                          <a:pt x="1593600" y="3110369"/>
                          <a:pt x="1355694" y="2983901"/>
                          <a:pt x="1130301" y="3108543"/>
                        </a:cubicBezTo>
                        <a:cubicBezTo>
                          <a:pt x="973905" y="3139440"/>
                          <a:pt x="202226" y="3014516"/>
                          <a:pt x="0" y="3108543"/>
                        </a:cubicBezTo>
                        <a:lnTo>
                          <a:pt x="0" y="3108543"/>
                        </a:lnTo>
                        <a:cubicBezTo>
                          <a:pt x="-8424" y="2978292"/>
                          <a:pt x="63950" y="2789667"/>
                          <a:pt x="0" y="2676802"/>
                        </a:cubicBezTo>
                        <a:cubicBezTo>
                          <a:pt x="-39690" y="2555841"/>
                          <a:pt x="11363" y="2401066"/>
                          <a:pt x="0" y="2322775"/>
                        </a:cubicBezTo>
                        <a:cubicBezTo>
                          <a:pt x="8106" y="2254490"/>
                          <a:pt x="41691" y="2033332"/>
                          <a:pt x="0" y="1942844"/>
                        </a:cubicBezTo>
                        <a:cubicBezTo>
                          <a:pt x="-35654" y="1812681"/>
                          <a:pt x="21318" y="1706692"/>
                          <a:pt x="0" y="1588816"/>
                        </a:cubicBezTo>
                        <a:cubicBezTo>
                          <a:pt x="-36260" y="1497153"/>
                          <a:pt x="40517" y="1337965"/>
                          <a:pt x="0" y="1157076"/>
                        </a:cubicBezTo>
                        <a:cubicBezTo>
                          <a:pt x="-62417" y="994028"/>
                          <a:pt x="24478" y="867385"/>
                          <a:pt x="0" y="518101"/>
                        </a:cubicBezTo>
                        <a:cubicBezTo>
                          <a:pt x="-36133" y="169689"/>
                          <a:pt x="343321" y="65160"/>
                          <a:pt x="668297"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1. Chỉ vào động mạch, tĩnh mạch và mao mạch trên sơ đồ.</a:t>
            </a:r>
            <a:r>
              <a:rPr kumimoji="0" lang="en-US"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2. Nêu chức năng một số bộ phận của cơ quan tuần hoàn.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3. Nếu tim ngừng đập cơ thể sẽ như thế nào?</a:t>
            </a:r>
          </a:p>
        </p:txBody>
      </p:sp>
      <p:sp>
        <p:nvSpPr>
          <p:cNvPr id="4" name="TextBox 3"/>
          <p:cNvSpPr txBox="1"/>
          <p:nvPr/>
        </p:nvSpPr>
        <p:spPr>
          <a:xfrm>
            <a:off x="6493307" y="1448385"/>
            <a:ext cx="46170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THẢO LUẬN NHÓM 4</a:t>
            </a:r>
            <a:r>
              <a:rPr kumimoji="0" lang="en-US" sz="3200" b="1" i="0" u="none" strike="noStrike" kern="1200" cap="none" spc="0" normalizeH="0" baseline="0" noProof="0" smtClean="0">
                <a:ln>
                  <a:noFill/>
                </a:ln>
                <a:solidFill>
                  <a:srgbClr val="FF0000"/>
                </a:solidFill>
                <a:effectLst/>
                <a:uLnTx/>
                <a:uFillTx/>
                <a:latin typeface="Arial" panose="020B0604020202020204" pitchFamily="34" charset="0"/>
                <a:cs typeface="Arial" panose="020B0604020202020204" pitchFamily="34" charset="0"/>
              </a:rPr>
              <a:t>:</a:t>
            </a:r>
            <a:endParaRPr kumimoji="0" lang="en-US" sz="32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962025" y="2724727"/>
            <a:ext cx="1282411" cy="720437"/>
          </a:xfrm>
          <a:prstGeom prst="rect">
            <a:avLst/>
          </a:prstGeom>
          <a:solidFill>
            <a:schemeClr val="bg1"/>
          </a:solidFill>
        </p:spPr>
        <p:txBody>
          <a:bodyPr wrap="square" rtlCol="0">
            <a:spAutoFit/>
          </a:bodyPr>
          <a:lstStyle/>
          <a:p>
            <a:endParaRPr lang="en-US"/>
          </a:p>
        </p:txBody>
      </p:sp>
      <p:sp>
        <p:nvSpPr>
          <p:cNvPr id="8" name="TextBox 7"/>
          <p:cNvSpPr txBox="1"/>
          <p:nvPr/>
        </p:nvSpPr>
        <p:spPr>
          <a:xfrm>
            <a:off x="962025" y="3758565"/>
            <a:ext cx="1153102" cy="1404562"/>
          </a:xfrm>
          <a:prstGeom prst="rect">
            <a:avLst/>
          </a:prstGeom>
          <a:solidFill>
            <a:schemeClr val="bg1"/>
          </a:solidFill>
        </p:spPr>
        <p:txBody>
          <a:bodyPr wrap="square" rtlCol="0">
            <a:spAutoFit/>
          </a:bodyPr>
          <a:lstStyle/>
          <a:p>
            <a:endParaRPr lang="en-US"/>
          </a:p>
        </p:txBody>
      </p:sp>
      <p:sp>
        <p:nvSpPr>
          <p:cNvPr id="9" name="TextBox 8"/>
          <p:cNvSpPr txBox="1"/>
          <p:nvPr/>
        </p:nvSpPr>
        <p:spPr>
          <a:xfrm>
            <a:off x="4627418" y="3758565"/>
            <a:ext cx="1244744" cy="1312199"/>
          </a:xfrm>
          <a:prstGeom prst="rect">
            <a:avLst/>
          </a:prstGeom>
          <a:solidFill>
            <a:schemeClr val="bg1"/>
          </a:solidFill>
        </p:spPr>
        <p:txBody>
          <a:bodyPr wrap="square" rtlCol="0">
            <a:spAutoFit/>
          </a:bodyPr>
          <a:lstStyle/>
          <a:p>
            <a:endParaRPr lang="en-US"/>
          </a:p>
        </p:txBody>
      </p:sp>
      <p:grpSp>
        <p:nvGrpSpPr>
          <p:cNvPr id="15" name="Group 14"/>
          <p:cNvGrpSpPr/>
          <p:nvPr/>
        </p:nvGrpSpPr>
        <p:grpSpPr>
          <a:xfrm>
            <a:off x="4153556" y="686221"/>
            <a:ext cx="2084723" cy="1888725"/>
            <a:chOff x="8430445" y="1239087"/>
            <a:chExt cx="3830430" cy="3284004"/>
          </a:xfrm>
        </p:grpSpPr>
        <p:pic>
          <p:nvPicPr>
            <p:cNvPr id="16" name="图片 2" descr="2"/>
            <p:cNvPicPr>
              <a:picLocks noChangeAspect="1"/>
            </p:cNvPicPr>
            <p:nvPr/>
          </p:nvPicPr>
          <p:blipFill rotWithShape="1">
            <a:blip r:embed="rId8"/>
            <a:srcRect l="7842" t="16326" r="5102" b="11838"/>
            <a:stretch/>
          </p:blipFill>
          <p:spPr>
            <a:xfrm>
              <a:off x="8430445" y="1239087"/>
              <a:ext cx="3830430" cy="2757171"/>
            </a:xfrm>
            <a:prstGeom prst="rect">
              <a:avLst/>
            </a:prstGeom>
          </p:spPr>
        </p:pic>
        <p:sp>
          <p:nvSpPr>
            <p:cNvPr id="19" name="Rounded Rectangle 18"/>
            <p:cNvSpPr/>
            <p:nvPr/>
          </p:nvSpPr>
          <p:spPr>
            <a:xfrm>
              <a:off x="8430445" y="3435390"/>
              <a:ext cx="3823603" cy="1087701"/>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Averta Std CY" panose="00000500000000000000" pitchFamily="50" charset="0"/>
                  <a:ea typeface="+mn-ea"/>
                  <a:cs typeface="Calibri" panose="020F0502020204030204" pitchFamily="34" charset="0"/>
                </a:rPr>
                <a:t>Chia sẻ</a:t>
              </a:r>
              <a:endParaRPr kumimoji="0" lang="en-US" sz="3200" b="1" i="0" u="none" strike="noStrike" kern="1200" cap="none" spc="0" normalizeH="0" baseline="0" noProof="0" dirty="0">
                <a:ln>
                  <a:noFill/>
                </a:ln>
                <a:solidFill>
                  <a:prstClr val="black"/>
                </a:solidFill>
                <a:effectLst/>
                <a:uLnTx/>
                <a:uFillTx/>
                <a:latin typeface="Averta Std CY" panose="00000500000000000000" pitchFamily="50" charset="0"/>
                <a:ea typeface="+mn-ea"/>
                <a:cs typeface="Calibri" panose="020F0502020204030204" pitchFamily="34" charset="0"/>
              </a:endParaRPr>
            </a:p>
          </p:txBody>
        </p:sp>
      </p:grpSp>
    </p:spTree>
    <p:extLst>
      <p:ext uri="{BB962C8B-B14F-4D97-AF65-F5344CB8AC3E}">
        <p14:creationId xmlns:p14="http://schemas.microsoft.com/office/powerpoint/2010/main" val="28031142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id="{804E1E76-B4AB-4790-9D3A-27538BD9F5E1}"/>
              </a:ext>
            </a:extLst>
          </p:cNvPr>
          <p:cNvSpPr txBox="1"/>
          <p:nvPr/>
        </p:nvSpPr>
        <p:spPr>
          <a:xfrm>
            <a:off x="5743575" y="1447816"/>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7"/>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9749" cy="1455371"/>
            <a:chOff x="1594337" y="1602154"/>
            <a:chExt cx="9011720"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0" y="1733932"/>
              <a:ext cx="8780207"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3. Cơ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a:t>
            </a:r>
            <a:r>
              <a:rPr lang="en-US" sz="3600" b="1" dirty="0">
                <a:latin typeface="Calibri" panose="020F0502020204030204" pitchFamily="34" charset="0"/>
                <a:ea typeface="Calibri" panose="020F0502020204030204" pitchFamily="34" charset="0"/>
                <a:cs typeface="Calibri" panose="020F0502020204030204" pitchFamily="34" charset="0"/>
              </a:rPr>
              <a:t>,</a:t>
            </a:r>
            <a:r>
              <a:rPr lang="vi-VN" sz="3600" b="1" dirty="0">
                <a:latin typeface="Calibri" panose="020F0502020204030204" pitchFamily="34" charset="0"/>
                <a:ea typeface="Calibri" panose="020F0502020204030204" pitchFamily="34" charset="0"/>
                <a:cs typeface="Calibri" panose="020F0502020204030204" pitchFamily="34" charset="0"/>
              </a:rPr>
              <a:t> em cảm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nhận</a:t>
            </a:r>
            <a:r>
              <a:rPr lang="vi-VN" sz="3600" b="1" dirty="0">
                <a:latin typeface="Calibri" panose="020F0502020204030204" pitchFamily="34" charset="0"/>
                <a:ea typeface="Calibri" panose="020F0502020204030204" pitchFamily="34" charset="0"/>
                <a:cs typeface="Calibri" panose="020F0502020204030204" pitchFamily="34" charset="0"/>
              </a:rPr>
              <a:t> thấy </a:t>
            </a:r>
            <a:r>
              <a:rPr lang="en-US" sz="3600" b="1" dirty="0" err="1">
                <a:latin typeface="Calibri" panose="020F0502020204030204" pitchFamily="34" charset="0"/>
                <a:ea typeface="Calibri" panose="020F0502020204030204" pitchFamily="34" charset="0"/>
                <a:cs typeface="Calibri" panose="020F0502020204030204" pitchFamily="34" charset="0"/>
              </a:rPr>
              <a:t>gì</a:t>
            </a:r>
            <a:r>
              <a:rPr lang="vi-VN" sz="3600" b="1" dirty="0">
                <a:latin typeface="Calibri" panose="020F0502020204030204" pitchFamily="34" charset="0"/>
                <a:ea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1" name="Picture 10">
            <a:extLst>
              <a:ext uri="{FF2B5EF4-FFF2-40B4-BE49-F238E27FC236}">
                <a16:creationId xmlns:a16="http://schemas.microsoft.com/office/drawing/2014/main" id="{4DB5CD0A-6FB8-4872-830A-0E42E13EEC7C}"/>
              </a:ext>
            </a:extLst>
          </p:cNvPr>
          <p:cNvPicPr>
            <a:picLocks noChangeAspect="1"/>
          </p:cNvPicPr>
          <p:nvPr/>
        </p:nvPicPr>
        <p:blipFill>
          <a:blip r:embed="rId7"/>
          <a:stretch>
            <a:fillRect/>
          </a:stretch>
        </p:blipFill>
        <p:spPr>
          <a:xfrm>
            <a:off x="4674032" y="1805950"/>
            <a:ext cx="3212870" cy="646232"/>
          </a:xfrm>
          <a:prstGeom prst="rect">
            <a:avLst/>
          </a:prstGeom>
        </p:spPr>
      </p:pic>
      <p:pic>
        <p:nvPicPr>
          <p:cNvPr id="6" name="Picture 5">
            <a:extLst>
              <a:ext uri="{FF2B5EF4-FFF2-40B4-BE49-F238E27FC236}">
                <a16:creationId xmlns:a16="http://schemas.microsoft.com/office/drawing/2014/main" id="{E840B6E3-909B-41D9-B050-26B7CA178057}"/>
              </a:ext>
            </a:extLst>
          </p:cNvPr>
          <p:cNvPicPr>
            <a:picLocks noChangeAspect="1"/>
          </p:cNvPicPr>
          <p:nvPr/>
        </p:nvPicPr>
        <p:blipFill>
          <a:blip r:embed="rId8"/>
          <a:stretch>
            <a:fillRect/>
          </a:stretch>
        </p:blipFill>
        <p:spPr>
          <a:xfrm>
            <a:off x="1841370" y="2681434"/>
            <a:ext cx="8852159" cy="999831"/>
          </a:xfrm>
          <a:prstGeom prst="rect">
            <a:avLst/>
          </a:prstGeom>
        </p:spPr>
      </p:pic>
      <p:sp>
        <p:nvSpPr>
          <p:cNvPr id="7" name="TextBox 6">
            <a:extLst>
              <a:ext uri="{FF2B5EF4-FFF2-40B4-BE49-F238E27FC236}">
                <a16:creationId xmlns:a16="http://schemas.microsoft.com/office/drawing/2014/main" id="{926B88C5-5E50-4014-9F8B-261353E61375}"/>
              </a:ext>
            </a:extLst>
          </p:cNvPr>
          <p:cNvSpPr txBox="1"/>
          <p:nvPr/>
        </p:nvSpPr>
        <p:spPr>
          <a:xfrm>
            <a:off x="5743575" y="3609975"/>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447357" y="46314"/>
            <a:ext cx="11347479" cy="1328023"/>
          </a:xfrm>
          <a:prstGeom prst="roundRect">
            <a:avLst/>
          </a:prstGeom>
          <a:solidFill>
            <a:srgbClr val="FFFF00"/>
          </a:solidFill>
          <a:ln w="28575">
            <a:prstDash val="dash"/>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1</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Quan sát hình, chỉ và nói tên các bộ phận chính của cơ quan tuần hoàn.</a:t>
            </a:r>
            <a:endPar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1099531" y="2344237"/>
            <a:ext cx="536517" cy="2356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sp>
        <p:nvSpPr>
          <p:cNvPr id="7" name="Rounded Rectangle 6"/>
          <p:cNvSpPr/>
          <p:nvPr/>
        </p:nvSpPr>
        <p:spPr>
          <a:xfrm>
            <a:off x="1099532" y="4110002"/>
            <a:ext cx="756978" cy="452763"/>
          </a:xfrm>
          <a:prstGeom prst="round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pic>
        <p:nvPicPr>
          <p:cNvPr id="23" name="Picture 22">
            <a:extLst>
              <a:ext uri="{FF2B5EF4-FFF2-40B4-BE49-F238E27FC236}">
                <a16:creationId xmlns:a16="http://schemas.microsoft.com/office/drawing/2014/main" id="{D6FECF74-69A8-4318-866A-3750CEB978E5}"/>
              </a:ext>
            </a:extLst>
          </p:cNvPr>
          <p:cNvPicPr>
            <a:picLocks noChangeAspect="1"/>
          </p:cNvPicPr>
          <p:nvPr/>
        </p:nvPicPr>
        <p:blipFill>
          <a:blip r:embed="rId8"/>
          <a:stretch>
            <a:fillRect/>
          </a:stretch>
        </p:blipFill>
        <p:spPr>
          <a:xfrm>
            <a:off x="6969758" y="1976483"/>
            <a:ext cx="3382434" cy="2746481"/>
          </a:xfrm>
          <a:prstGeom prst="rect">
            <a:avLst/>
          </a:prstGeom>
        </p:spPr>
      </p:pic>
    </p:spTree>
    <p:extLst>
      <p:ext uri="{BB962C8B-B14F-4D97-AF65-F5344CB8AC3E}">
        <p14:creationId xmlns:p14="http://schemas.microsoft.com/office/powerpoint/2010/main" val="2897507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447357" y="46314"/>
            <a:ext cx="11347479" cy="1328023"/>
          </a:xfrm>
          <a:prstGeom prst="roundRect">
            <a:avLst/>
          </a:prstGeom>
          <a:solidFill>
            <a:srgbClr val="FFFF00"/>
          </a:solidFill>
          <a:ln w="28575">
            <a:prstDash val="dash"/>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1</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Quan sát hình, chỉ và nói tên các bộ phận chính của cơ quan tuần hoàn.</a:t>
            </a:r>
            <a:endParaRPr kumimoji="0" lang="en-GB" sz="36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1099531" y="2344237"/>
            <a:ext cx="536517" cy="2356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sp>
        <p:nvSpPr>
          <p:cNvPr id="7" name="Rounded Rectangle 6"/>
          <p:cNvSpPr/>
          <p:nvPr/>
        </p:nvSpPr>
        <p:spPr>
          <a:xfrm>
            <a:off x="1099532" y="4110002"/>
            <a:ext cx="756978" cy="452763"/>
          </a:xfrm>
          <a:prstGeom prst="round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grpSp>
        <p:nvGrpSpPr>
          <p:cNvPr id="24" name="Group 23"/>
          <p:cNvGrpSpPr/>
          <p:nvPr/>
        </p:nvGrpSpPr>
        <p:grpSpPr>
          <a:xfrm>
            <a:off x="7666414" y="2446315"/>
            <a:ext cx="2362200" cy="2450522"/>
            <a:chOff x="8430445" y="1239087"/>
            <a:chExt cx="3830430" cy="3284004"/>
          </a:xfrm>
        </p:grpSpPr>
        <p:pic>
          <p:nvPicPr>
            <p:cNvPr id="25" name="图片 2" descr="2"/>
            <p:cNvPicPr>
              <a:picLocks noChangeAspect="1"/>
            </p:cNvPicPr>
            <p:nvPr/>
          </p:nvPicPr>
          <p:blipFill rotWithShape="1">
            <a:blip r:embed="rId8"/>
            <a:srcRect l="7842" t="16326" r="5102" b="11838"/>
            <a:stretch/>
          </p:blipFill>
          <p:spPr>
            <a:xfrm>
              <a:off x="8430445" y="1239087"/>
              <a:ext cx="3830430" cy="2757171"/>
            </a:xfrm>
            <a:prstGeom prst="rect">
              <a:avLst/>
            </a:prstGeom>
          </p:spPr>
        </p:pic>
        <p:sp>
          <p:nvSpPr>
            <p:cNvPr id="26" name="Rounded Rectangle 25"/>
            <p:cNvSpPr/>
            <p:nvPr/>
          </p:nvSpPr>
          <p:spPr>
            <a:xfrm>
              <a:off x="8430445" y="3435390"/>
              <a:ext cx="3823603" cy="1087701"/>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Averta Std CY" panose="00000500000000000000" pitchFamily="50" charset="0"/>
                  <a:ea typeface="+mn-ea"/>
                  <a:cs typeface="Calibri" panose="020F0502020204030204" pitchFamily="34" charset="0"/>
                </a:rPr>
                <a:t>Chia sẻ</a:t>
              </a:r>
              <a:endParaRPr kumimoji="0" lang="en-US" sz="3200" b="1" i="0" u="none" strike="noStrike" kern="1200" cap="none" spc="0" normalizeH="0" baseline="0" noProof="0" dirty="0">
                <a:ln>
                  <a:noFill/>
                </a:ln>
                <a:solidFill>
                  <a:prstClr val="black"/>
                </a:solidFill>
                <a:effectLst/>
                <a:uLnTx/>
                <a:uFillTx/>
                <a:latin typeface="Averta Std CY" panose="00000500000000000000" pitchFamily="50" charset="0"/>
                <a:ea typeface="+mn-ea"/>
                <a:cs typeface="Calibri" panose="020F0502020204030204" pitchFamily="34" charset="0"/>
              </a:endParaRPr>
            </a:p>
          </p:txBody>
        </p:sp>
      </p:grpSp>
    </p:spTree>
    <p:extLst>
      <p:ext uri="{BB962C8B-B14F-4D97-AF65-F5344CB8AC3E}">
        <p14:creationId xmlns:p14="http://schemas.microsoft.com/office/powerpoint/2010/main" val="4203417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5195370" y="1874728"/>
            <a:ext cx="6435914" cy="3915966"/>
          </a:xfrm>
          <a:prstGeom prst="roundRect">
            <a:avLst/>
          </a:prstGeom>
          <a:ln w="28575">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3200" dirty="0">
                <a:solidFill>
                  <a:srgbClr val="002060"/>
                </a:solidFill>
                <a:latin typeface="Barlow Condensed SemiBold" panose="00000706000000000000" pitchFamily="2" charset="0"/>
                <a:ea typeface="LNTH-LuoLuoNotangYuanTi 1" pitchFamily="2" charset="-128"/>
                <a:cs typeface="Calibri" panose="020F0502020204030204" pitchFamily="34" charset="0"/>
              </a:rPr>
              <a:t>+ Cơ quan tuần hoàn gồm tim và các mạch máu. </a:t>
            </a:r>
          </a:p>
          <a:p>
            <a:pPr algn="just"/>
            <a:r>
              <a:rPr lang="vi-VN" sz="3200" dirty="0">
                <a:solidFill>
                  <a:srgbClr val="002060"/>
                </a:solidFill>
                <a:latin typeface="Barlow Condensed SemiBold" panose="00000706000000000000" pitchFamily="2" charset="0"/>
                <a:ea typeface="LNTH-LuoLuoNotangYuanTi 1" pitchFamily="2" charset="-128"/>
                <a:cs typeface="Calibri" panose="020F0502020204030204" pitchFamily="34" charset="0"/>
              </a:rPr>
              <a:t>+ Các mạch máu tạo thành hệ mạch kín trong cơ thể người bao gồm: động mạch, tĩnh mạch và mao mạch. </a:t>
            </a:r>
          </a:p>
          <a:p>
            <a:pPr algn="just"/>
            <a:r>
              <a:rPr lang="vi-VN" sz="3200" dirty="0">
                <a:solidFill>
                  <a:srgbClr val="002060"/>
                </a:solidFill>
                <a:latin typeface="Barlow Condensed SemiBold" panose="00000706000000000000" pitchFamily="2" charset="0"/>
                <a:ea typeface="LNTH-LuoLuoNotangYuanTi 1" pitchFamily="2" charset="-128"/>
                <a:cs typeface="Calibri" panose="020F0502020204030204" pitchFamily="34" charset="0"/>
              </a:rPr>
              <a:t>+ Máu lưu thông trong các mạch máu là một chất lỏng màu đỏ.</a:t>
            </a:r>
          </a:p>
        </p:txBody>
      </p:sp>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7"/>
          <a:stretch>
            <a:fillRect/>
          </a:stretch>
        </p:blipFill>
        <p:spPr>
          <a:xfrm>
            <a:off x="2126184" y="-194831"/>
            <a:ext cx="6078239" cy="2234153"/>
          </a:xfrm>
          <a:prstGeom prst="rect">
            <a:avLst/>
          </a:prstGeom>
        </p:spPr>
      </p:pic>
      <p:pic>
        <p:nvPicPr>
          <p:cNvPr id="9" name="Picture 8">
            <a:extLst>
              <a:ext uri="{FF2B5EF4-FFF2-40B4-BE49-F238E27FC236}">
                <a16:creationId xmlns:a16="http://schemas.microsoft.com/office/drawing/2014/main" id="{8AB270AD-4B6E-4E47-904D-DE5672D1C62B}"/>
              </a:ext>
            </a:extLst>
          </p:cNvPr>
          <p:cNvPicPr>
            <a:picLocks noChangeAspect="1"/>
          </p:cNvPicPr>
          <p:nvPr/>
        </p:nvPicPr>
        <p:blipFill>
          <a:blip r:embed="rId8"/>
          <a:stretch>
            <a:fillRect/>
          </a:stretch>
        </p:blipFill>
        <p:spPr>
          <a:xfrm>
            <a:off x="175491" y="1680960"/>
            <a:ext cx="4944718" cy="45476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id="{6BB68FFD-7895-4B62-AEF1-F5559041D37C}"/>
              </a:ext>
            </a:extLst>
          </p:cNvPr>
          <p:cNvPicPr>
            <a:picLocks noChangeAspect="1"/>
          </p:cNvPicPr>
          <p:nvPr>
            <a:videoFile r:link="rId1"/>
            <p:extLst>
              <p:ext uri="{DAA4B4D4-6D71-4841-9C94-3DE7FCFB9230}">
                <p14:media xmlns:p14="http://schemas.microsoft.com/office/powerpoint/2010/main" r:embed="rId2">
                  <p14:trim st="2241" end="7151.601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54514" y="34839"/>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1265981" cy="1123712"/>
          </a:xfrm>
          <a:prstGeom prst="roundRect">
            <a:avLst/>
          </a:prstGeom>
          <a:solidFill>
            <a:srgbClr val="FFFF00"/>
          </a:solidFill>
          <a:ln w="28575">
            <a:solidFill>
              <a:srgbClr val="FF0000"/>
            </a:solidFill>
            <a:prstDash val="dash"/>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a:t>
            </a:r>
            <a:r>
              <a:rPr kumimoji="0" lang="vi-VN" sz="30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năng </a:t>
            </a:r>
            <a:r>
              <a:rPr kumimoji="0" lang="vi-VN" sz="3000" b="1"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một số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3250973" y="1311564"/>
            <a:ext cx="5115008" cy="5009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TotalTime>
  <Words>429</Words>
  <Application>Microsoft Office PowerPoint</Application>
  <PresentationFormat>Widescreen</PresentationFormat>
  <Paragraphs>50</Paragraphs>
  <Slides>18</Slides>
  <Notes>17</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微软雅黑</vt:lpstr>
      <vt:lpstr>Arial</vt:lpstr>
      <vt:lpstr>Averta Std CY</vt:lpstr>
      <vt:lpstr>Barlow Condensed SemiBold</vt:lpstr>
      <vt:lpstr>Calibri</vt:lpstr>
      <vt:lpstr>等线</vt:lpstr>
      <vt:lpstr>LNTH-LuoLuoNotangYuanTi 1</vt:lpstr>
      <vt:lpstr>黑体</vt:lpstr>
      <vt:lpstr>义启小魏楷</vt:lpstr>
      <vt:lpstr>字魂59号-创粗黑</vt: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57</cp:revision>
  <dcterms:created xsi:type="dcterms:W3CDTF">2022-11-13T11:16:52Z</dcterms:created>
  <dcterms:modified xsi:type="dcterms:W3CDTF">2025-03-02T09:20:27Z</dcterms:modified>
</cp:coreProperties>
</file>