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694" r:id="rId5"/>
    <p:sldMasterId id="2147483707" r:id="rId6"/>
    <p:sldMasterId id="2147483734" r:id="rId7"/>
    <p:sldMasterId id="2147483785" r:id="rId8"/>
  </p:sldMasterIdLst>
  <p:notesMasterIdLst>
    <p:notesMasterId r:id="rId31"/>
  </p:notesMasterIdLst>
  <p:sldIdLst>
    <p:sldId id="327" r:id="rId9"/>
    <p:sldId id="490" r:id="rId10"/>
    <p:sldId id="491" r:id="rId11"/>
    <p:sldId id="325" r:id="rId12"/>
    <p:sldId id="334" r:id="rId13"/>
    <p:sldId id="508" r:id="rId14"/>
    <p:sldId id="329" r:id="rId15"/>
    <p:sldId id="493" r:id="rId16"/>
    <p:sldId id="485" r:id="rId17"/>
    <p:sldId id="331" r:id="rId18"/>
    <p:sldId id="486" r:id="rId19"/>
    <p:sldId id="487" r:id="rId20"/>
    <p:sldId id="488" r:id="rId21"/>
    <p:sldId id="494" r:id="rId22"/>
    <p:sldId id="506" r:id="rId23"/>
    <p:sldId id="507" r:id="rId24"/>
    <p:sldId id="497" r:id="rId25"/>
    <p:sldId id="503" r:id="rId26"/>
    <p:sldId id="504" r:id="rId27"/>
    <p:sldId id="502" r:id="rId28"/>
    <p:sldId id="489" r:id="rId29"/>
    <p:sldId id="35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65" autoAdjust="0"/>
  </p:normalViewPr>
  <p:slideViewPr>
    <p:cSldViewPr snapToGrid="0">
      <p:cViewPr varScale="1">
        <p:scale>
          <a:sx n="70" d="100"/>
          <a:sy n="70" d="100"/>
        </p:scale>
        <p:origin x="11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7151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9586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20.svg"/><Relationship Id="rId26"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17.png"/><Relationship Id="rId7" Type="http://schemas.openxmlformats.org/officeDocument/2006/relationships/image" Target="../media/image10.svg"/><Relationship Id="rId12" Type="http://schemas.openxmlformats.org/officeDocument/2006/relationships/image" Target="../media/image15.svg"/><Relationship Id="rId17" Type="http://schemas.openxmlformats.org/officeDocument/2006/relationships/image" Target="../media/image15.png"/><Relationship Id="rId25" Type="http://schemas.openxmlformats.org/officeDocument/2006/relationships/image" Target="../media/image27.svg"/><Relationship Id="rId2" Type="http://schemas.openxmlformats.org/officeDocument/2006/relationships/image" Target="../media/image5.jpeg"/><Relationship Id="rId16" Type="http://schemas.openxmlformats.org/officeDocument/2006/relationships/image" Target="../media/image18.svg"/><Relationship Id="rId20" Type="http://schemas.openxmlformats.org/officeDocument/2006/relationships/image" Target="../media/image22.svg"/><Relationship Id="rId29" Type="http://schemas.openxmlformats.org/officeDocument/2006/relationships/image" Target="../media/image30.sv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1.png"/><Relationship Id="rId24"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14.png"/><Relationship Id="rId23" Type="http://schemas.openxmlformats.org/officeDocument/2006/relationships/image" Target="../media/image25.svg"/><Relationship Id="rId28"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16.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20.svg"/><Relationship Id="rId26"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17.png"/><Relationship Id="rId7" Type="http://schemas.openxmlformats.org/officeDocument/2006/relationships/image" Target="../media/image10.svg"/><Relationship Id="rId12" Type="http://schemas.openxmlformats.org/officeDocument/2006/relationships/image" Target="../media/image15.svg"/><Relationship Id="rId17" Type="http://schemas.openxmlformats.org/officeDocument/2006/relationships/image" Target="../media/image15.png"/><Relationship Id="rId25" Type="http://schemas.openxmlformats.org/officeDocument/2006/relationships/image" Target="../media/image27.svg"/><Relationship Id="rId2" Type="http://schemas.openxmlformats.org/officeDocument/2006/relationships/image" Target="../media/image5.jpeg"/><Relationship Id="rId16" Type="http://schemas.openxmlformats.org/officeDocument/2006/relationships/image" Target="../media/image18.svg"/><Relationship Id="rId20" Type="http://schemas.openxmlformats.org/officeDocument/2006/relationships/image" Target="../media/image22.svg"/><Relationship Id="rId29" Type="http://schemas.openxmlformats.org/officeDocument/2006/relationships/image" Target="../media/image30.sv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1.png"/><Relationship Id="rId24"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14.png"/><Relationship Id="rId23" Type="http://schemas.openxmlformats.org/officeDocument/2006/relationships/image" Target="../media/image25.svg"/><Relationship Id="rId28"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16.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7.svg"/><Relationship Id="rId21" Type="http://schemas.openxmlformats.org/officeDocument/2006/relationships/image" Target="../media/image18.png"/><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20.svg"/><Relationship Id="rId25" Type="http://schemas.openxmlformats.org/officeDocument/2006/relationships/image" Target="../media/image20.pn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10.svg"/><Relationship Id="rId11" Type="http://schemas.openxmlformats.org/officeDocument/2006/relationships/image" Target="../media/image15.sv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19.png"/><Relationship Id="rId10" Type="http://schemas.openxmlformats.org/officeDocument/2006/relationships/image" Target="../media/image11.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4.png"/><Relationship Id="rId22" Type="http://schemas.openxmlformats.org/officeDocument/2006/relationships/image" Target="../media/image2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7C63148F-4BC8-E70F-0F16-AD19EF5BEFEB}"/>
              </a:ext>
            </a:extLst>
          </p:cNvPr>
          <p:cNvPicPr>
            <a:picLocks noChangeAspect="1"/>
          </p:cNvPicPr>
          <p:nvPr/>
        </p:nvPicPr>
        <p:blipFill>
          <a:blip r:embed="rId2">
            <a:alphaModFix amt="48000"/>
          </a:blip>
          <a:srcRect/>
          <a:stretch>
            <a:fillRect/>
          </a:stretch>
        </p:blipFill>
        <p:spPr>
          <a:xfrm>
            <a:off x="11465" y="9577"/>
            <a:ext cx="12180535" cy="6851551"/>
          </a:xfrm>
          <a:prstGeom prst="rect">
            <a:avLst/>
          </a:prstGeom>
        </p:spPr>
      </p:pic>
      <p:pic>
        <p:nvPicPr>
          <p:cNvPr id="5" name="PHẠM DUYÊN 2 - 9Slide.vn">
            <a:extLst>
              <a:ext uri="{FF2B5EF4-FFF2-40B4-BE49-F238E27FC236}">
                <a16:creationId xmlns:a16="http://schemas.microsoft.com/office/drawing/2014/main" id="{D1B62F0E-EAB2-65B4-5E31-A2E50E3CB53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F2361E2B-30B8-DA40-0C4B-F71614456A1E}"/>
              </a:ext>
            </a:extLst>
          </p:cNvPr>
          <p:cNvPicPr>
            <a:picLocks noChangeAspect="1"/>
          </p:cNvPicPr>
          <p:nvPr/>
        </p:nvPicPr>
        <p:blipFill>
          <a:blip r:embed="rId5"/>
          <a:srcRect/>
          <a:stretch>
            <a:fillRect/>
          </a:stretch>
        </p:blipFill>
        <p:spPr>
          <a:xfrm>
            <a:off x="4817024" y="3757002"/>
            <a:ext cx="2369999" cy="1564199"/>
          </a:xfrm>
          <a:prstGeom prst="rect">
            <a:avLst/>
          </a:prstGeom>
        </p:spPr>
      </p:pic>
      <p:pic>
        <p:nvPicPr>
          <p:cNvPr id="7" name="PHẠM DUYÊN 4 - 9Slide.vn">
            <a:extLst>
              <a:ext uri="{FF2B5EF4-FFF2-40B4-BE49-F238E27FC236}">
                <a16:creationId xmlns:a16="http://schemas.microsoft.com/office/drawing/2014/main" id="{28B68AB5-23BA-1681-EE98-0099DD4ABF0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7713" y="4482651"/>
            <a:ext cx="2216211" cy="2216211"/>
          </a:xfrm>
          <a:prstGeom prst="rect">
            <a:avLst/>
          </a:prstGeom>
        </p:spPr>
      </p:pic>
      <p:pic>
        <p:nvPicPr>
          <p:cNvPr id="8" name="PHẠM DUYÊN 5 - 9Slide.vn">
            <a:extLst>
              <a:ext uri="{FF2B5EF4-FFF2-40B4-BE49-F238E27FC236}">
                <a16:creationId xmlns:a16="http://schemas.microsoft.com/office/drawing/2014/main" id="{C2236389-9146-1819-EDD5-5D88997165DB}"/>
              </a:ext>
            </a:extLst>
          </p:cNvPr>
          <p:cNvPicPr>
            <a:picLocks noChangeAspect="1"/>
          </p:cNvPicPr>
          <p:nvPr/>
        </p:nvPicPr>
        <p:blipFill>
          <a:blip r:embed="rId8"/>
          <a:srcRect/>
          <a:stretch>
            <a:fillRect/>
          </a:stretch>
        </p:blipFill>
        <p:spPr>
          <a:xfrm>
            <a:off x="7403431" y="5180770"/>
            <a:ext cx="819974" cy="819974"/>
          </a:xfrm>
          <a:prstGeom prst="rect">
            <a:avLst/>
          </a:prstGeom>
        </p:spPr>
      </p:pic>
      <p:pic>
        <p:nvPicPr>
          <p:cNvPr id="9" name="PHẠM DUYÊN 6 - 9Slide.vn">
            <a:extLst>
              <a:ext uri="{FF2B5EF4-FFF2-40B4-BE49-F238E27FC236}">
                <a16:creationId xmlns:a16="http://schemas.microsoft.com/office/drawing/2014/main" id="{0AFB92EB-511B-5647-2393-29A289FA5257}"/>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49223"/>
          <a:stretch/>
        </p:blipFill>
        <p:spPr>
          <a:xfrm>
            <a:off x="3213445" y="6040230"/>
            <a:ext cx="1774935" cy="830474"/>
          </a:xfrm>
          <a:prstGeom prst="rect">
            <a:avLst/>
          </a:prstGeom>
        </p:spPr>
      </p:pic>
      <p:pic>
        <p:nvPicPr>
          <p:cNvPr id="10" name="PHẠM DUYÊN 7 - 9Slide.vn">
            <a:extLst>
              <a:ext uri="{FF2B5EF4-FFF2-40B4-BE49-F238E27FC236}">
                <a16:creationId xmlns:a16="http://schemas.microsoft.com/office/drawing/2014/main" id="{6EF59BAA-96B2-9DA1-5266-88198FE6F21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885715" y="4914086"/>
            <a:ext cx="1943914" cy="1943914"/>
          </a:xfrm>
          <a:prstGeom prst="rect">
            <a:avLst/>
          </a:prstGeom>
        </p:spPr>
      </p:pic>
      <p:pic>
        <p:nvPicPr>
          <p:cNvPr id="11" name="PHẠM DUYÊN 8 - 9Slide.vn">
            <a:extLst>
              <a:ext uri="{FF2B5EF4-FFF2-40B4-BE49-F238E27FC236}">
                <a16:creationId xmlns:a16="http://schemas.microsoft.com/office/drawing/2014/main" id="{07738861-55F1-8BBA-5E4E-62987C006D6A}"/>
              </a:ext>
            </a:extLst>
          </p:cNvPr>
          <p:cNvPicPr>
            <a:picLocks noChangeAspect="1"/>
          </p:cNvPicPr>
          <p:nvPr/>
        </p:nvPicPr>
        <p:blipFill rotWithShape="1">
          <a:blip r:embed="rId13"/>
          <a:srcRect l="20241" t="22278"/>
          <a:stretch/>
        </p:blipFill>
        <p:spPr>
          <a:xfrm>
            <a:off x="0" y="-1"/>
            <a:ext cx="1254490" cy="1222467"/>
          </a:xfrm>
          <a:prstGeom prst="rect">
            <a:avLst/>
          </a:prstGeom>
        </p:spPr>
      </p:pic>
      <p:pic>
        <p:nvPicPr>
          <p:cNvPr id="12" name="PHẠM DUYÊN 9 - 9Slide.vn">
            <a:extLst>
              <a:ext uri="{FF2B5EF4-FFF2-40B4-BE49-F238E27FC236}">
                <a16:creationId xmlns:a16="http://schemas.microsoft.com/office/drawing/2014/main" id="{D33BC575-E7BB-596A-6917-E2A30A361DAA}"/>
              </a:ext>
            </a:extLst>
          </p:cNvPr>
          <p:cNvPicPr>
            <a:picLocks noChangeAspect="1"/>
          </p:cNvPicPr>
          <p:nvPr/>
        </p:nvPicPr>
        <p:blipFill rotWithShape="1">
          <a:blip r:embed="rId13"/>
          <a:srcRect t="16597"/>
          <a:stretch/>
        </p:blipFill>
        <p:spPr>
          <a:xfrm>
            <a:off x="6096000" y="-12704"/>
            <a:ext cx="618695" cy="516006"/>
          </a:xfrm>
          <a:prstGeom prst="rect">
            <a:avLst/>
          </a:prstGeom>
        </p:spPr>
      </p:pic>
      <p:pic>
        <p:nvPicPr>
          <p:cNvPr id="13" name="PHẠM DUYÊN 10 - 9Slide.vn">
            <a:extLst>
              <a:ext uri="{FF2B5EF4-FFF2-40B4-BE49-F238E27FC236}">
                <a16:creationId xmlns:a16="http://schemas.microsoft.com/office/drawing/2014/main" id="{09D0C8E6-93E9-2275-A0F4-A9508CD8C42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566652A-7582-DAD1-23F2-02F984E5EA7A}"/>
              </a:ext>
            </a:extLst>
          </p:cNvPr>
          <p:cNvPicPr>
            <a:picLocks noChangeAspect="1"/>
          </p:cNvPicPr>
          <p:nvPr/>
        </p:nvPicPr>
        <p:blipFill>
          <a:blip r:embed="rId8"/>
          <a:srcRect/>
          <a:stretch>
            <a:fillRect/>
          </a:stretch>
        </p:blipFill>
        <p:spPr>
          <a:xfrm>
            <a:off x="3419251" y="685801"/>
            <a:ext cx="309347" cy="309347"/>
          </a:xfrm>
          <a:prstGeom prst="rect">
            <a:avLst/>
          </a:prstGeom>
        </p:spPr>
      </p:pic>
      <p:pic>
        <p:nvPicPr>
          <p:cNvPr id="15" name="PHẠM DUYÊN 12 - 9Slide.vn">
            <a:extLst>
              <a:ext uri="{FF2B5EF4-FFF2-40B4-BE49-F238E27FC236}">
                <a16:creationId xmlns:a16="http://schemas.microsoft.com/office/drawing/2014/main" id="{34A2BF87-3EF1-A563-FFF9-C506FDBC2204}"/>
              </a:ext>
            </a:extLst>
          </p:cNvPr>
          <p:cNvPicPr>
            <a:picLocks noChangeAspect="1"/>
          </p:cNvPicPr>
          <p:nvPr/>
        </p:nvPicPr>
        <p:blipFill>
          <a:blip r:embed="rId8"/>
          <a:srcRect/>
          <a:stretch>
            <a:fillRect/>
          </a:stretch>
        </p:blipFill>
        <p:spPr>
          <a:xfrm>
            <a:off x="10529670" y="2847557"/>
            <a:ext cx="328001" cy="328001"/>
          </a:xfrm>
          <a:prstGeom prst="rect">
            <a:avLst/>
          </a:prstGeom>
        </p:spPr>
      </p:pic>
      <p:pic>
        <p:nvPicPr>
          <p:cNvPr id="16" name="PHẠM DUYÊN 13 - 9Slide.vn">
            <a:extLst>
              <a:ext uri="{FF2B5EF4-FFF2-40B4-BE49-F238E27FC236}">
                <a16:creationId xmlns:a16="http://schemas.microsoft.com/office/drawing/2014/main" id="{936B37BB-F253-C25E-027B-1300A7E435AB}"/>
              </a:ext>
            </a:extLst>
          </p:cNvPr>
          <p:cNvPicPr>
            <a:picLocks noChangeAspect="1"/>
          </p:cNvPicPr>
          <p:nvPr/>
        </p:nvPicPr>
        <p:blipFill>
          <a:blip r:embed="rId13"/>
          <a:srcRect/>
          <a:stretch>
            <a:fillRect/>
          </a:stretch>
        </p:blipFill>
        <p:spPr>
          <a:xfrm>
            <a:off x="3728598" y="4394355"/>
            <a:ext cx="372315" cy="372315"/>
          </a:xfrm>
          <a:prstGeom prst="rect">
            <a:avLst/>
          </a:prstGeom>
        </p:spPr>
      </p:pic>
      <p:pic>
        <p:nvPicPr>
          <p:cNvPr id="20" name="PHẠM DUYÊN 14 - 9Slide.vn">
            <a:extLst>
              <a:ext uri="{FF2B5EF4-FFF2-40B4-BE49-F238E27FC236}">
                <a16:creationId xmlns:a16="http://schemas.microsoft.com/office/drawing/2014/main" id="{9E385C06-F9CC-C515-E3AB-E89AEAADA3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45382" y="0"/>
            <a:ext cx="1320053" cy="585774"/>
          </a:xfrm>
          <a:prstGeom prst="rect">
            <a:avLst/>
          </a:prstGeom>
        </p:spPr>
      </p:pic>
      <p:pic>
        <p:nvPicPr>
          <p:cNvPr id="21" name="PHẠM DUYÊN 15 - 9Slide.vn">
            <a:extLst>
              <a:ext uri="{FF2B5EF4-FFF2-40B4-BE49-F238E27FC236}">
                <a16:creationId xmlns:a16="http://schemas.microsoft.com/office/drawing/2014/main" id="{8DA879F8-0A86-3320-226A-84FCB7BF28FF}"/>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282EB8F4-2E48-5F12-16E4-72BD75EA177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813418" y="6000744"/>
            <a:ext cx="792137" cy="790157"/>
          </a:xfrm>
          <a:prstGeom prst="rect">
            <a:avLst/>
          </a:prstGeom>
        </p:spPr>
      </p:pic>
      <p:pic>
        <p:nvPicPr>
          <p:cNvPr id="23" name="PHẠM DUYÊN 17 - 9Slide.vn">
            <a:extLst>
              <a:ext uri="{FF2B5EF4-FFF2-40B4-BE49-F238E27FC236}">
                <a16:creationId xmlns:a16="http://schemas.microsoft.com/office/drawing/2014/main" id="{45AFAB53-D0AB-CC16-BE78-E728DC7CF25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1626274" y="2191577"/>
            <a:ext cx="539005" cy="693253"/>
          </a:xfrm>
          <a:prstGeom prst="rect">
            <a:avLst/>
          </a:prstGeom>
        </p:spPr>
      </p:pic>
      <p:pic>
        <p:nvPicPr>
          <p:cNvPr id="24" name="PHẠM DUYÊN 18 - 9Slide.vn">
            <a:extLst>
              <a:ext uri="{FF2B5EF4-FFF2-40B4-BE49-F238E27FC236}">
                <a16:creationId xmlns:a16="http://schemas.microsoft.com/office/drawing/2014/main" id="{F3367051-58FB-1848-60DF-C0D690A698BB}"/>
              </a:ext>
            </a:extLst>
          </p:cNvPr>
          <p:cNvPicPr>
            <a:picLocks noChangeAspect="1"/>
          </p:cNvPicPr>
          <p:nvPr/>
        </p:nvPicPr>
        <p:blipFill>
          <a:blip r:embed="rId21"/>
          <a:srcRect/>
          <a:stretch>
            <a:fillRect/>
          </a:stretch>
        </p:blipFill>
        <p:spPr>
          <a:xfrm>
            <a:off x="9140716" y="349943"/>
            <a:ext cx="744999" cy="745846"/>
          </a:xfrm>
          <a:prstGeom prst="rect">
            <a:avLst/>
          </a:prstGeom>
        </p:spPr>
      </p:pic>
      <p:pic>
        <p:nvPicPr>
          <p:cNvPr id="25" name="PHẠM DUYÊN 19 - 9Slide.vn">
            <a:extLst>
              <a:ext uri="{FF2B5EF4-FFF2-40B4-BE49-F238E27FC236}">
                <a16:creationId xmlns:a16="http://schemas.microsoft.com/office/drawing/2014/main" id="{D16B673B-BE0E-6299-45FC-69AFD3C6008E}"/>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231418" y="5321201"/>
            <a:ext cx="596506" cy="591286"/>
          </a:xfrm>
          <a:prstGeom prst="rect">
            <a:avLst/>
          </a:prstGeom>
        </p:spPr>
      </p:pic>
      <p:pic>
        <p:nvPicPr>
          <p:cNvPr id="26" name="PHẠM DUYÊN 20 - 9Slide.vn">
            <a:extLst>
              <a:ext uri="{FF2B5EF4-FFF2-40B4-BE49-F238E27FC236}">
                <a16:creationId xmlns:a16="http://schemas.microsoft.com/office/drawing/2014/main" id="{B835C99C-4FF7-442D-EC81-82FB9585792E}"/>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892027">
            <a:off x="10901888" y="5876557"/>
            <a:ext cx="596506" cy="591286"/>
          </a:xfrm>
          <a:prstGeom prst="rect">
            <a:avLst/>
          </a:prstGeom>
        </p:spPr>
      </p:pic>
      <p:pic>
        <p:nvPicPr>
          <p:cNvPr id="27" name="PHẠM DUYÊN 21 - 9Slide.vn">
            <a:extLst>
              <a:ext uri="{FF2B5EF4-FFF2-40B4-BE49-F238E27FC236}">
                <a16:creationId xmlns:a16="http://schemas.microsoft.com/office/drawing/2014/main" id="{3F0B0FCD-3B0F-CF72-269E-1C2A47C3A756}"/>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02404" y="240415"/>
            <a:ext cx="982051" cy="982051"/>
          </a:xfrm>
          <a:prstGeom prst="rect">
            <a:avLst/>
          </a:prstGeom>
        </p:spPr>
      </p:pic>
      <p:pic>
        <p:nvPicPr>
          <p:cNvPr id="28" name="PHẠM DUYÊN 22 - 9Slide.vn">
            <a:extLst>
              <a:ext uri="{FF2B5EF4-FFF2-40B4-BE49-F238E27FC236}">
                <a16:creationId xmlns:a16="http://schemas.microsoft.com/office/drawing/2014/main" id="{45EAAE73-660E-F850-A5B8-1A4507C2D5DA}"/>
              </a:ext>
            </a:extLst>
          </p:cNvPr>
          <p:cNvPicPr>
            <a:picLocks noChangeAspect="1"/>
          </p:cNvPicPr>
          <p:nvPr/>
        </p:nvPicPr>
        <p:blipFill rotWithShape="1">
          <a:blip r:embed="rId26"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39767"/>
          <a:stretch/>
        </p:blipFill>
        <p:spPr>
          <a:xfrm>
            <a:off x="10857672" y="0"/>
            <a:ext cx="1320054" cy="2191577"/>
          </a:xfrm>
          <a:prstGeom prst="rect">
            <a:avLst/>
          </a:prstGeom>
        </p:spPr>
      </p:pic>
      <p:pic>
        <p:nvPicPr>
          <p:cNvPr id="29" name="PHẠM DUYÊN 23 - 9Slide.vn">
            <a:extLst>
              <a:ext uri="{FF2B5EF4-FFF2-40B4-BE49-F238E27FC236}">
                <a16:creationId xmlns:a16="http://schemas.microsoft.com/office/drawing/2014/main" id="{A18CE46E-3C19-961B-509D-A02C3E44416F}"/>
              </a:ext>
            </a:extLst>
          </p:cNvPr>
          <p:cNvPicPr>
            <a:picLocks noChangeAspect="1"/>
          </p:cNvPicPr>
          <p:nvPr/>
        </p:nvPicPr>
        <p:blipFill rotWithShape="1">
          <a:blip r:embed="rId27"/>
          <a:srcRect l="20120"/>
          <a:stretch/>
        </p:blipFill>
        <p:spPr>
          <a:xfrm>
            <a:off x="-1796" y="5034541"/>
            <a:ext cx="1143609" cy="1361281"/>
          </a:xfrm>
          <a:prstGeom prst="rect">
            <a:avLst/>
          </a:prstGeom>
        </p:spPr>
      </p:pic>
      <p:pic>
        <p:nvPicPr>
          <p:cNvPr id="30" name="PHẠM DUYÊN 24 - 9Slide.vn">
            <a:extLst>
              <a:ext uri="{FF2B5EF4-FFF2-40B4-BE49-F238E27FC236}">
                <a16:creationId xmlns:a16="http://schemas.microsoft.com/office/drawing/2014/main" id="{16BBDA18-12E4-F96B-98BB-AC02A1AE14B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0970" y="-10388"/>
            <a:ext cx="12170061" cy="6878776"/>
          </a:xfrm>
          <a:prstGeom prst="rect">
            <a:avLst/>
          </a:prstGeom>
        </p:spPr>
      </p:pic>
      <p:sp>
        <p:nvSpPr>
          <p:cNvPr id="31" name="PHẠM DUYÊN 25 - 9Slide.vn">
            <a:extLst>
              <a:ext uri="{FF2B5EF4-FFF2-40B4-BE49-F238E27FC236}">
                <a16:creationId xmlns:a16="http://schemas.microsoft.com/office/drawing/2014/main" id="{ABA85BA8-623C-CC48-DB16-CE7A4968D40B}"/>
              </a:ext>
            </a:extLst>
          </p:cNvPr>
          <p:cNvSpPr/>
          <p:nvPr/>
        </p:nvSpPr>
        <p:spPr>
          <a:xfrm>
            <a:off x="298616" y="243037"/>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17170759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33010F0A-56AF-CAE9-09FA-5A0CDD465AC6}"/>
              </a:ext>
            </a:extLst>
          </p:cNvPr>
          <p:cNvPicPr>
            <a:picLocks noChangeAspect="1"/>
          </p:cNvPicPr>
          <p:nvPr/>
        </p:nvPicPr>
        <p:blipFill>
          <a:blip r:embed="rId2">
            <a:alphaModFix amt="48000"/>
          </a:blip>
          <a:srcRect/>
          <a:stretch>
            <a:fillRect/>
          </a:stretch>
        </p:blipFill>
        <p:spPr>
          <a:xfrm>
            <a:off x="11465" y="9577"/>
            <a:ext cx="12180535" cy="6851551"/>
          </a:xfrm>
          <a:prstGeom prst="rect">
            <a:avLst/>
          </a:prstGeom>
        </p:spPr>
      </p:pic>
      <p:pic>
        <p:nvPicPr>
          <p:cNvPr id="5" name="PHẠM DUYÊN 2 - 9Slide.vn">
            <a:extLst>
              <a:ext uri="{FF2B5EF4-FFF2-40B4-BE49-F238E27FC236}">
                <a16:creationId xmlns:a16="http://schemas.microsoft.com/office/drawing/2014/main" id="{EFBE3E2F-4241-A692-01F7-1F2B998CFADE}"/>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C9F0610C-ACC8-073D-B443-3CE67A916FF1}"/>
              </a:ext>
            </a:extLst>
          </p:cNvPr>
          <p:cNvPicPr>
            <a:picLocks noChangeAspect="1"/>
          </p:cNvPicPr>
          <p:nvPr/>
        </p:nvPicPr>
        <p:blipFill>
          <a:blip r:embed="rId5"/>
          <a:srcRect/>
          <a:stretch>
            <a:fillRect/>
          </a:stretch>
        </p:blipFill>
        <p:spPr>
          <a:xfrm>
            <a:off x="4817024" y="3757002"/>
            <a:ext cx="2369999" cy="1564199"/>
          </a:xfrm>
          <a:prstGeom prst="rect">
            <a:avLst/>
          </a:prstGeom>
        </p:spPr>
      </p:pic>
      <p:pic>
        <p:nvPicPr>
          <p:cNvPr id="7" name="PHẠM DUYÊN 4 - 9Slide.vn">
            <a:extLst>
              <a:ext uri="{FF2B5EF4-FFF2-40B4-BE49-F238E27FC236}">
                <a16:creationId xmlns:a16="http://schemas.microsoft.com/office/drawing/2014/main" id="{6E1EFC0B-A4BB-D608-37E7-9CC44AA532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7713" y="4482651"/>
            <a:ext cx="2216211" cy="2216211"/>
          </a:xfrm>
          <a:prstGeom prst="rect">
            <a:avLst/>
          </a:prstGeom>
        </p:spPr>
      </p:pic>
      <p:pic>
        <p:nvPicPr>
          <p:cNvPr id="8" name="PHẠM DUYÊN 5 - 9Slide.vn">
            <a:extLst>
              <a:ext uri="{FF2B5EF4-FFF2-40B4-BE49-F238E27FC236}">
                <a16:creationId xmlns:a16="http://schemas.microsoft.com/office/drawing/2014/main" id="{1A0689AE-623E-BFF1-0A2B-A5BD72C6C905}"/>
              </a:ext>
            </a:extLst>
          </p:cNvPr>
          <p:cNvPicPr>
            <a:picLocks noChangeAspect="1"/>
          </p:cNvPicPr>
          <p:nvPr/>
        </p:nvPicPr>
        <p:blipFill>
          <a:blip r:embed="rId8"/>
          <a:srcRect/>
          <a:stretch>
            <a:fillRect/>
          </a:stretch>
        </p:blipFill>
        <p:spPr>
          <a:xfrm>
            <a:off x="7403431" y="5180770"/>
            <a:ext cx="819974" cy="819974"/>
          </a:xfrm>
          <a:prstGeom prst="rect">
            <a:avLst/>
          </a:prstGeom>
        </p:spPr>
      </p:pic>
      <p:pic>
        <p:nvPicPr>
          <p:cNvPr id="9" name="PHẠM DUYÊN 6 - 9Slide.vn">
            <a:extLst>
              <a:ext uri="{FF2B5EF4-FFF2-40B4-BE49-F238E27FC236}">
                <a16:creationId xmlns:a16="http://schemas.microsoft.com/office/drawing/2014/main" id="{B3D5C1A7-05C6-ED9B-6DCC-3947F4E615CC}"/>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49223"/>
          <a:stretch/>
        </p:blipFill>
        <p:spPr>
          <a:xfrm>
            <a:off x="3213445" y="6040230"/>
            <a:ext cx="1774935" cy="830474"/>
          </a:xfrm>
          <a:prstGeom prst="rect">
            <a:avLst/>
          </a:prstGeom>
        </p:spPr>
      </p:pic>
      <p:pic>
        <p:nvPicPr>
          <p:cNvPr id="10" name="PHẠM DUYÊN 7 - 9Slide.vn">
            <a:extLst>
              <a:ext uri="{FF2B5EF4-FFF2-40B4-BE49-F238E27FC236}">
                <a16:creationId xmlns:a16="http://schemas.microsoft.com/office/drawing/2014/main" id="{FE71BF76-6B16-6E49-51EE-B21A94D194E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885715" y="4914086"/>
            <a:ext cx="1943914" cy="1943914"/>
          </a:xfrm>
          <a:prstGeom prst="rect">
            <a:avLst/>
          </a:prstGeom>
        </p:spPr>
      </p:pic>
      <p:pic>
        <p:nvPicPr>
          <p:cNvPr id="11" name="PHẠM DUYÊN 8 - 9Slide.vn">
            <a:extLst>
              <a:ext uri="{FF2B5EF4-FFF2-40B4-BE49-F238E27FC236}">
                <a16:creationId xmlns:a16="http://schemas.microsoft.com/office/drawing/2014/main" id="{C07A071A-1753-C0A3-F350-9750940B88C2}"/>
              </a:ext>
            </a:extLst>
          </p:cNvPr>
          <p:cNvPicPr>
            <a:picLocks noChangeAspect="1"/>
          </p:cNvPicPr>
          <p:nvPr/>
        </p:nvPicPr>
        <p:blipFill rotWithShape="1">
          <a:blip r:embed="rId13"/>
          <a:srcRect l="20241" t="22278"/>
          <a:stretch/>
        </p:blipFill>
        <p:spPr>
          <a:xfrm>
            <a:off x="0" y="-1"/>
            <a:ext cx="1254490" cy="1222467"/>
          </a:xfrm>
          <a:prstGeom prst="rect">
            <a:avLst/>
          </a:prstGeom>
        </p:spPr>
      </p:pic>
      <p:pic>
        <p:nvPicPr>
          <p:cNvPr id="12" name="PHẠM DUYÊN 9 - 9Slide.vn">
            <a:extLst>
              <a:ext uri="{FF2B5EF4-FFF2-40B4-BE49-F238E27FC236}">
                <a16:creationId xmlns:a16="http://schemas.microsoft.com/office/drawing/2014/main" id="{249F5D15-3930-E75E-1548-3651E4EF71C9}"/>
              </a:ext>
            </a:extLst>
          </p:cNvPr>
          <p:cNvPicPr>
            <a:picLocks noChangeAspect="1"/>
          </p:cNvPicPr>
          <p:nvPr/>
        </p:nvPicPr>
        <p:blipFill rotWithShape="1">
          <a:blip r:embed="rId13"/>
          <a:srcRect t="16597"/>
          <a:stretch/>
        </p:blipFill>
        <p:spPr>
          <a:xfrm>
            <a:off x="6096000" y="-12704"/>
            <a:ext cx="618695" cy="516006"/>
          </a:xfrm>
          <a:prstGeom prst="rect">
            <a:avLst/>
          </a:prstGeom>
        </p:spPr>
      </p:pic>
      <p:pic>
        <p:nvPicPr>
          <p:cNvPr id="13" name="PHẠM DUYÊN 10 - 9Slide.vn">
            <a:extLst>
              <a:ext uri="{FF2B5EF4-FFF2-40B4-BE49-F238E27FC236}">
                <a16:creationId xmlns:a16="http://schemas.microsoft.com/office/drawing/2014/main" id="{1F5D5A63-2781-18DE-CAF0-4F83A26593C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E3D7058-91CD-3096-82A8-5F5713A2EE72}"/>
              </a:ext>
            </a:extLst>
          </p:cNvPr>
          <p:cNvPicPr>
            <a:picLocks noChangeAspect="1"/>
          </p:cNvPicPr>
          <p:nvPr/>
        </p:nvPicPr>
        <p:blipFill>
          <a:blip r:embed="rId8"/>
          <a:srcRect/>
          <a:stretch>
            <a:fillRect/>
          </a:stretch>
        </p:blipFill>
        <p:spPr>
          <a:xfrm>
            <a:off x="3419251" y="685801"/>
            <a:ext cx="309347" cy="309347"/>
          </a:xfrm>
          <a:prstGeom prst="rect">
            <a:avLst/>
          </a:prstGeom>
        </p:spPr>
      </p:pic>
      <p:pic>
        <p:nvPicPr>
          <p:cNvPr id="15" name="PHẠM DUYÊN 12 - 9Slide.vn">
            <a:extLst>
              <a:ext uri="{FF2B5EF4-FFF2-40B4-BE49-F238E27FC236}">
                <a16:creationId xmlns:a16="http://schemas.microsoft.com/office/drawing/2014/main" id="{B194F0BC-F009-F262-1B52-0E83A2D79BE2}"/>
              </a:ext>
            </a:extLst>
          </p:cNvPr>
          <p:cNvPicPr>
            <a:picLocks noChangeAspect="1"/>
          </p:cNvPicPr>
          <p:nvPr/>
        </p:nvPicPr>
        <p:blipFill>
          <a:blip r:embed="rId8"/>
          <a:srcRect/>
          <a:stretch>
            <a:fillRect/>
          </a:stretch>
        </p:blipFill>
        <p:spPr>
          <a:xfrm>
            <a:off x="10529670" y="2847557"/>
            <a:ext cx="328001" cy="328001"/>
          </a:xfrm>
          <a:prstGeom prst="rect">
            <a:avLst/>
          </a:prstGeom>
        </p:spPr>
      </p:pic>
      <p:pic>
        <p:nvPicPr>
          <p:cNvPr id="18" name="PHẠM DUYÊN 13 - 9Slide.vn">
            <a:extLst>
              <a:ext uri="{FF2B5EF4-FFF2-40B4-BE49-F238E27FC236}">
                <a16:creationId xmlns:a16="http://schemas.microsoft.com/office/drawing/2014/main" id="{9A10A812-2A2D-66CC-6E8F-AA6EA13DC5D1}"/>
              </a:ext>
            </a:extLst>
          </p:cNvPr>
          <p:cNvPicPr>
            <a:picLocks noChangeAspect="1"/>
          </p:cNvPicPr>
          <p:nvPr/>
        </p:nvPicPr>
        <p:blipFill>
          <a:blip r:embed="rId13"/>
          <a:srcRect/>
          <a:stretch>
            <a:fillRect/>
          </a:stretch>
        </p:blipFill>
        <p:spPr>
          <a:xfrm>
            <a:off x="3728598" y="4394355"/>
            <a:ext cx="372315" cy="372315"/>
          </a:xfrm>
          <a:prstGeom prst="rect">
            <a:avLst/>
          </a:prstGeom>
        </p:spPr>
      </p:pic>
      <p:pic>
        <p:nvPicPr>
          <p:cNvPr id="21" name="PHẠM DUYÊN 14 - 9Slide.vn">
            <a:extLst>
              <a:ext uri="{FF2B5EF4-FFF2-40B4-BE49-F238E27FC236}">
                <a16:creationId xmlns:a16="http://schemas.microsoft.com/office/drawing/2014/main" id="{F5FAC9D8-AB04-DE1C-EA4A-5A2A9BF905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45382" y="0"/>
            <a:ext cx="1320053" cy="585774"/>
          </a:xfrm>
          <a:prstGeom prst="rect">
            <a:avLst/>
          </a:prstGeom>
        </p:spPr>
      </p:pic>
      <p:pic>
        <p:nvPicPr>
          <p:cNvPr id="22" name="PHẠM DUYÊN 15 - 9Slide.vn">
            <a:extLst>
              <a:ext uri="{FF2B5EF4-FFF2-40B4-BE49-F238E27FC236}">
                <a16:creationId xmlns:a16="http://schemas.microsoft.com/office/drawing/2014/main" id="{1CE351AB-B01D-4037-3104-61FDC396CAEA}"/>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3" name="PHẠM DUYÊN 16 - 9Slide.vn">
            <a:extLst>
              <a:ext uri="{FF2B5EF4-FFF2-40B4-BE49-F238E27FC236}">
                <a16:creationId xmlns:a16="http://schemas.microsoft.com/office/drawing/2014/main" id="{00E2786D-8532-76DE-51AD-EC9A7E2CE84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813418" y="6000744"/>
            <a:ext cx="792137" cy="790157"/>
          </a:xfrm>
          <a:prstGeom prst="rect">
            <a:avLst/>
          </a:prstGeom>
        </p:spPr>
      </p:pic>
      <p:pic>
        <p:nvPicPr>
          <p:cNvPr id="24" name="PHẠM DUYÊN 17 - 9Slide.vn">
            <a:extLst>
              <a:ext uri="{FF2B5EF4-FFF2-40B4-BE49-F238E27FC236}">
                <a16:creationId xmlns:a16="http://schemas.microsoft.com/office/drawing/2014/main" id="{F6257301-1FFC-FFDB-9265-F51A7809AACE}"/>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1626274" y="2191577"/>
            <a:ext cx="539005" cy="693253"/>
          </a:xfrm>
          <a:prstGeom prst="rect">
            <a:avLst/>
          </a:prstGeom>
        </p:spPr>
      </p:pic>
      <p:pic>
        <p:nvPicPr>
          <p:cNvPr id="25" name="PHẠM DUYÊN 18 - 9Slide.vn">
            <a:extLst>
              <a:ext uri="{FF2B5EF4-FFF2-40B4-BE49-F238E27FC236}">
                <a16:creationId xmlns:a16="http://schemas.microsoft.com/office/drawing/2014/main" id="{E0E63374-57BF-F373-3184-B97BA214F274}"/>
              </a:ext>
            </a:extLst>
          </p:cNvPr>
          <p:cNvPicPr>
            <a:picLocks noChangeAspect="1"/>
          </p:cNvPicPr>
          <p:nvPr/>
        </p:nvPicPr>
        <p:blipFill>
          <a:blip r:embed="rId21"/>
          <a:srcRect/>
          <a:stretch>
            <a:fillRect/>
          </a:stretch>
        </p:blipFill>
        <p:spPr>
          <a:xfrm>
            <a:off x="9140716" y="349943"/>
            <a:ext cx="744999" cy="745846"/>
          </a:xfrm>
          <a:prstGeom prst="rect">
            <a:avLst/>
          </a:prstGeom>
        </p:spPr>
      </p:pic>
      <p:pic>
        <p:nvPicPr>
          <p:cNvPr id="26" name="PHẠM DUYÊN 19 - 9Slide.vn">
            <a:extLst>
              <a:ext uri="{FF2B5EF4-FFF2-40B4-BE49-F238E27FC236}">
                <a16:creationId xmlns:a16="http://schemas.microsoft.com/office/drawing/2014/main" id="{CF40E9C9-1860-77CE-07E9-380BDC5AED25}"/>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231418" y="5321201"/>
            <a:ext cx="596506" cy="591286"/>
          </a:xfrm>
          <a:prstGeom prst="rect">
            <a:avLst/>
          </a:prstGeom>
        </p:spPr>
      </p:pic>
      <p:pic>
        <p:nvPicPr>
          <p:cNvPr id="27" name="PHẠM DUYÊN 20 - 9Slide.vn">
            <a:extLst>
              <a:ext uri="{FF2B5EF4-FFF2-40B4-BE49-F238E27FC236}">
                <a16:creationId xmlns:a16="http://schemas.microsoft.com/office/drawing/2014/main" id="{5497C728-74EE-4F0A-958D-FF4D3642110A}"/>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892027">
            <a:off x="10901888" y="5876557"/>
            <a:ext cx="596506" cy="591286"/>
          </a:xfrm>
          <a:prstGeom prst="rect">
            <a:avLst/>
          </a:prstGeom>
        </p:spPr>
      </p:pic>
      <p:pic>
        <p:nvPicPr>
          <p:cNvPr id="28" name="PHẠM DUYÊN 21 - 9Slide.vn">
            <a:extLst>
              <a:ext uri="{FF2B5EF4-FFF2-40B4-BE49-F238E27FC236}">
                <a16:creationId xmlns:a16="http://schemas.microsoft.com/office/drawing/2014/main" id="{19568D81-0F66-0F42-5C56-3658DD92AC17}"/>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02404" y="240415"/>
            <a:ext cx="982051" cy="982051"/>
          </a:xfrm>
          <a:prstGeom prst="rect">
            <a:avLst/>
          </a:prstGeom>
        </p:spPr>
      </p:pic>
      <p:pic>
        <p:nvPicPr>
          <p:cNvPr id="29" name="PHẠM DUYÊN 22 - 9Slide.vn">
            <a:extLst>
              <a:ext uri="{FF2B5EF4-FFF2-40B4-BE49-F238E27FC236}">
                <a16:creationId xmlns:a16="http://schemas.microsoft.com/office/drawing/2014/main" id="{7F5520AB-4B91-5A9C-C947-EDF9E02C9042}"/>
              </a:ext>
            </a:extLst>
          </p:cNvPr>
          <p:cNvPicPr>
            <a:picLocks noChangeAspect="1"/>
          </p:cNvPicPr>
          <p:nvPr/>
        </p:nvPicPr>
        <p:blipFill rotWithShape="1">
          <a:blip r:embed="rId26"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39767"/>
          <a:stretch/>
        </p:blipFill>
        <p:spPr>
          <a:xfrm>
            <a:off x="10857672" y="0"/>
            <a:ext cx="1320054" cy="2191577"/>
          </a:xfrm>
          <a:prstGeom prst="rect">
            <a:avLst/>
          </a:prstGeom>
        </p:spPr>
      </p:pic>
      <p:pic>
        <p:nvPicPr>
          <p:cNvPr id="30" name="PHẠM DUYÊN 23 - 9Slide.vn">
            <a:extLst>
              <a:ext uri="{FF2B5EF4-FFF2-40B4-BE49-F238E27FC236}">
                <a16:creationId xmlns:a16="http://schemas.microsoft.com/office/drawing/2014/main" id="{54ECF3C6-CA51-5554-F209-40B49D26D94A}"/>
              </a:ext>
            </a:extLst>
          </p:cNvPr>
          <p:cNvPicPr>
            <a:picLocks noChangeAspect="1"/>
          </p:cNvPicPr>
          <p:nvPr/>
        </p:nvPicPr>
        <p:blipFill rotWithShape="1">
          <a:blip r:embed="rId27"/>
          <a:srcRect l="20120"/>
          <a:stretch/>
        </p:blipFill>
        <p:spPr>
          <a:xfrm>
            <a:off x="-1796" y="5034541"/>
            <a:ext cx="1143609" cy="1361281"/>
          </a:xfrm>
          <a:prstGeom prst="rect">
            <a:avLst/>
          </a:prstGeom>
        </p:spPr>
      </p:pic>
      <p:pic>
        <p:nvPicPr>
          <p:cNvPr id="31" name="PHẠM DUYÊN 24 - 9Slide.vn">
            <a:extLst>
              <a:ext uri="{FF2B5EF4-FFF2-40B4-BE49-F238E27FC236}">
                <a16:creationId xmlns:a16="http://schemas.microsoft.com/office/drawing/2014/main" id="{F1A6EA93-4A5F-D477-6188-D66B29BCDA3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0970" y="-10388"/>
            <a:ext cx="12170061" cy="5052288"/>
          </a:xfrm>
          <a:prstGeom prst="rect">
            <a:avLst/>
          </a:prstGeom>
        </p:spPr>
      </p:pic>
      <p:sp>
        <p:nvSpPr>
          <p:cNvPr id="32" name="PHẠM DUYÊN 25 - 9Slide.vn">
            <a:extLst>
              <a:ext uri="{FF2B5EF4-FFF2-40B4-BE49-F238E27FC236}">
                <a16:creationId xmlns:a16="http://schemas.microsoft.com/office/drawing/2014/main" id="{62F9C438-B2D2-F7FD-C1C7-C04EE58D843B}"/>
              </a:ext>
            </a:extLst>
          </p:cNvPr>
          <p:cNvSpPr/>
          <p:nvPr/>
        </p:nvSpPr>
        <p:spPr>
          <a:xfrm>
            <a:off x="295643" y="178726"/>
            <a:ext cx="11594769" cy="465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180669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ppt_x"/>
                                          </p:val>
                                        </p:tav>
                                        <p:tav tm="100000">
                                          <p:val>
                                            <p:strVal val="#ppt_x"/>
                                          </p:val>
                                        </p:tav>
                                      </p:tavLst>
                                    </p:anim>
                                    <p:anim calcmode="lin" valueType="num">
                                      <p:cBhvr additive="base">
                                        <p:cTn id="16" dur="12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250" fill="hold"/>
                                        <p:tgtEl>
                                          <p:spTgt spid="22"/>
                                        </p:tgtEl>
                                        <p:attrNameLst>
                                          <p:attrName>ppt_x</p:attrName>
                                        </p:attrNameLst>
                                      </p:cBhvr>
                                      <p:tavLst>
                                        <p:tav tm="0">
                                          <p:val>
                                            <p:strVal val="#ppt_x"/>
                                          </p:val>
                                        </p:tav>
                                        <p:tav tm="100000">
                                          <p:val>
                                            <p:strVal val="#ppt_x"/>
                                          </p:val>
                                        </p:tav>
                                      </p:tavLst>
                                    </p:anim>
                                    <p:anim calcmode="lin" valueType="num">
                                      <p:cBhvr additive="base">
                                        <p:cTn id="24" dur="125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250" fill="hold"/>
                                        <p:tgtEl>
                                          <p:spTgt spid="23"/>
                                        </p:tgtEl>
                                        <p:attrNameLst>
                                          <p:attrName>ppt_x</p:attrName>
                                        </p:attrNameLst>
                                      </p:cBhvr>
                                      <p:tavLst>
                                        <p:tav tm="0">
                                          <p:val>
                                            <p:strVal val="#ppt_x"/>
                                          </p:val>
                                        </p:tav>
                                        <p:tav tm="100000">
                                          <p:val>
                                            <p:strVal val="#ppt_x"/>
                                          </p:val>
                                        </p:tav>
                                      </p:tavLst>
                                    </p:anim>
                                    <p:anim calcmode="lin" valueType="num">
                                      <p:cBhvr additive="base">
                                        <p:cTn id="28" dur="125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250" fill="hold"/>
                                        <p:tgtEl>
                                          <p:spTgt spid="26"/>
                                        </p:tgtEl>
                                        <p:attrNameLst>
                                          <p:attrName>ppt_x</p:attrName>
                                        </p:attrNameLst>
                                      </p:cBhvr>
                                      <p:tavLst>
                                        <p:tav tm="0">
                                          <p:val>
                                            <p:strVal val="#ppt_x"/>
                                          </p:val>
                                        </p:tav>
                                        <p:tav tm="100000">
                                          <p:val>
                                            <p:strVal val="#ppt_x"/>
                                          </p:val>
                                        </p:tav>
                                      </p:tavLst>
                                    </p:anim>
                                    <p:anim calcmode="lin" valueType="num">
                                      <p:cBhvr additive="base">
                                        <p:cTn id="32" dur="12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250" fill="hold"/>
                                        <p:tgtEl>
                                          <p:spTgt spid="27"/>
                                        </p:tgtEl>
                                        <p:attrNameLst>
                                          <p:attrName>ppt_x</p:attrName>
                                        </p:attrNameLst>
                                      </p:cBhvr>
                                      <p:tavLst>
                                        <p:tav tm="0">
                                          <p:val>
                                            <p:strVal val="#ppt_x"/>
                                          </p:val>
                                        </p:tav>
                                        <p:tav tm="100000">
                                          <p:val>
                                            <p:strVal val="#ppt_x"/>
                                          </p:val>
                                        </p:tav>
                                      </p:tavLst>
                                    </p:anim>
                                    <p:anim calcmode="lin" valueType="num">
                                      <p:cBhvr additive="base">
                                        <p:cTn id="36" dur="12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250" fill="hold"/>
                                        <p:tgtEl>
                                          <p:spTgt spid="30"/>
                                        </p:tgtEl>
                                        <p:attrNameLst>
                                          <p:attrName>ppt_x</p:attrName>
                                        </p:attrNameLst>
                                      </p:cBhvr>
                                      <p:tavLst>
                                        <p:tav tm="0">
                                          <p:val>
                                            <p:strVal val="#ppt_x"/>
                                          </p:val>
                                        </p:tav>
                                        <p:tav tm="100000">
                                          <p:val>
                                            <p:strVal val="#ppt_x"/>
                                          </p:val>
                                        </p:tav>
                                      </p:tavLst>
                                    </p:anim>
                                    <p:anim calcmode="lin" valueType="num">
                                      <p:cBhvr additive="base">
                                        <p:cTn id="40"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HẠM DUYÊN 2 - 9Slide.vn">
            <a:extLst>
              <a:ext uri="{FF2B5EF4-FFF2-40B4-BE49-F238E27FC236}">
                <a16:creationId xmlns:a16="http://schemas.microsoft.com/office/drawing/2014/main" id="{50693628-A743-FFC6-4B12-991763B68226}"/>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61506"/>
          <a:stretch/>
        </p:blipFill>
        <p:spPr>
          <a:xfrm>
            <a:off x="0" y="2512126"/>
            <a:ext cx="685800" cy="1781588"/>
          </a:xfrm>
          <a:prstGeom prst="rect">
            <a:avLst/>
          </a:prstGeom>
        </p:spPr>
      </p:pic>
      <p:pic>
        <p:nvPicPr>
          <p:cNvPr id="9" name="PHẠM DUYÊN 3 - 9Slide.vn">
            <a:extLst>
              <a:ext uri="{FF2B5EF4-FFF2-40B4-BE49-F238E27FC236}">
                <a16:creationId xmlns:a16="http://schemas.microsoft.com/office/drawing/2014/main" id="{06310FDF-3474-98D1-63E4-F79C506436E8}"/>
              </a:ext>
            </a:extLst>
          </p:cNvPr>
          <p:cNvPicPr>
            <a:picLocks noChangeAspect="1"/>
          </p:cNvPicPr>
          <p:nvPr/>
        </p:nvPicPr>
        <p:blipFill>
          <a:blip r:embed="rId4"/>
          <a:srcRect/>
          <a:stretch>
            <a:fillRect/>
          </a:stretch>
        </p:blipFill>
        <p:spPr>
          <a:xfrm>
            <a:off x="4817024" y="3757002"/>
            <a:ext cx="2369999" cy="1564199"/>
          </a:xfrm>
          <a:prstGeom prst="rect">
            <a:avLst/>
          </a:prstGeom>
        </p:spPr>
      </p:pic>
      <p:pic>
        <p:nvPicPr>
          <p:cNvPr id="10" name="PHẠM DUYÊN 4 - 9Slide.vn">
            <a:extLst>
              <a:ext uri="{FF2B5EF4-FFF2-40B4-BE49-F238E27FC236}">
                <a16:creationId xmlns:a16="http://schemas.microsoft.com/office/drawing/2014/main" id="{E32E698D-0302-0CA1-9CAB-61DD6CBE6F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57713" y="4482651"/>
            <a:ext cx="2216211" cy="2216211"/>
          </a:xfrm>
          <a:prstGeom prst="rect">
            <a:avLst/>
          </a:prstGeom>
        </p:spPr>
      </p:pic>
      <p:pic>
        <p:nvPicPr>
          <p:cNvPr id="11" name="PHẠM DUYÊN 5 - 9Slide.vn">
            <a:extLst>
              <a:ext uri="{FF2B5EF4-FFF2-40B4-BE49-F238E27FC236}">
                <a16:creationId xmlns:a16="http://schemas.microsoft.com/office/drawing/2014/main" id="{6AFF6328-3947-269E-3862-31FBE48DD3AD}"/>
              </a:ext>
            </a:extLst>
          </p:cNvPr>
          <p:cNvPicPr>
            <a:picLocks noChangeAspect="1"/>
          </p:cNvPicPr>
          <p:nvPr/>
        </p:nvPicPr>
        <p:blipFill>
          <a:blip r:embed="rId7"/>
          <a:srcRect/>
          <a:stretch>
            <a:fillRect/>
          </a:stretch>
        </p:blipFill>
        <p:spPr>
          <a:xfrm>
            <a:off x="7403431" y="5180770"/>
            <a:ext cx="819974" cy="819974"/>
          </a:xfrm>
          <a:prstGeom prst="rect">
            <a:avLst/>
          </a:prstGeom>
        </p:spPr>
      </p:pic>
      <p:pic>
        <p:nvPicPr>
          <p:cNvPr id="12" name="PHẠM DUYÊN 6 - 9Slide.vn">
            <a:extLst>
              <a:ext uri="{FF2B5EF4-FFF2-40B4-BE49-F238E27FC236}">
                <a16:creationId xmlns:a16="http://schemas.microsoft.com/office/drawing/2014/main" id="{948BB340-06BA-1D2F-362F-56D70F5835A2}"/>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49223"/>
          <a:stretch/>
        </p:blipFill>
        <p:spPr>
          <a:xfrm>
            <a:off x="3213445" y="6040230"/>
            <a:ext cx="1774935" cy="830474"/>
          </a:xfrm>
          <a:prstGeom prst="rect">
            <a:avLst/>
          </a:prstGeom>
        </p:spPr>
      </p:pic>
      <p:pic>
        <p:nvPicPr>
          <p:cNvPr id="13" name="PHẠM DUYÊN 7 - 9Slide.vn">
            <a:extLst>
              <a:ext uri="{FF2B5EF4-FFF2-40B4-BE49-F238E27FC236}">
                <a16:creationId xmlns:a16="http://schemas.microsoft.com/office/drawing/2014/main" id="{161B61B2-33EC-9B8B-A840-1AE2DFED318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85715" y="4914086"/>
            <a:ext cx="1943914" cy="1943914"/>
          </a:xfrm>
          <a:prstGeom prst="rect">
            <a:avLst/>
          </a:prstGeom>
        </p:spPr>
      </p:pic>
      <p:pic>
        <p:nvPicPr>
          <p:cNvPr id="14" name="PHẠM DUYÊN 8 - 9Slide.vn">
            <a:extLst>
              <a:ext uri="{FF2B5EF4-FFF2-40B4-BE49-F238E27FC236}">
                <a16:creationId xmlns:a16="http://schemas.microsoft.com/office/drawing/2014/main" id="{D47373D5-6F83-AC26-8B4D-541F3A23EC32}"/>
              </a:ext>
            </a:extLst>
          </p:cNvPr>
          <p:cNvPicPr>
            <a:picLocks noChangeAspect="1"/>
          </p:cNvPicPr>
          <p:nvPr/>
        </p:nvPicPr>
        <p:blipFill rotWithShape="1">
          <a:blip r:embed="rId12"/>
          <a:srcRect l="20241" t="22278"/>
          <a:stretch/>
        </p:blipFill>
        <p:spPr>
          <a:xfrm>
            <a:off x="0" y="-1"/>
            <a:ext cx="1254490" cy="1222467"/>
          </a:xfrm>
          <a:prstGeom prst="rect">
            <a:avLst/>
          </a:prstGeom>
        </p:spPr>
      </p:pic>
      <p:pic>
        <p:nvPicPr>
          <p:cNvPr id="15" name="PHẠM DUYÊN 9 - 9Slide.vn">
            <a:extLst>
              <a:ext uri="{FF2B5EF4-FFF2-40B4-BE49-F238E27FC236}">
                <a16:creationId xmlns:a16="http://schemas.microsoft.com/office/drawing/2014/main" id="{181C9BFF-2021-7523-7C0F-669803EF2494}"/>
              </a:ext>
            </a:extLst>
          </p:cNvPr>
          <p:cNvPicPr>
            <a:picLocks noChangeAspect="1"/>
          </p:cNvPicPr>
          <p:nvPr/>
        </p:nvPicPr>
        <p:blipFill rotWithShape="1">
          <a:blip r:embed="rId12"/>
          <a:srcRect t="16597"/>
          <a:stretch/>
        </p:blipFill>
        <p:spPr>
          <a:xfrm>
            <a:off x="6096000" y="-12704"/>
            <a:ext cx="618695" cy="516006"/>
          </a:xfrm>
          <a:prstGeom prst="rect">
            <a:avLst/>
          </a:prstGeom>
        </p:spPr>
      </p:pic>
      <p:pic>
        <p:nvPicPr>
          <p:cNvPr id="16" name="PHẠM DUYÊN 10 - 9Slide.vn">
            <a:extLst>
              <a:ext uri="{FF2B5EF4-FFF2-40B4-BE49-F238E27FC236}">
                <a16:creationId xmlns:a16="http://schemas.microsoft.com/office/drawing/2014/main" id="{5ABD8227-A54E-C995-DFED-686FC5AD0BE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76291" y="1721958"/>
            <a:ext cx="909424" cy="909424"/>
          </a:xfrm>
          <a:prstGeom prst="rect">
            <a:avLst/>
          </a:prstGeom>
        </p:spPr>
      </p:pic>
      <p:pic>
        <p:nvPicPr>
          <p:cNvPr id="17" name="PHẠM DUYÊN 11 - 9Slide.vn">
            <a:extLst>
              <a:ext uri="{FF2B5EF4-FFF2-40B4-BE49-F238E27FC236}">
                <a16:creationId xmlns:a16="http://schemas.microsoft.com/office/drawing/2014/main" id="{0A6BE589-456D-5035-E4B2-57B6BA9E877F}"/>
              </a:ext>
            </a:extLst>
          </p:cNvPr>
          <p:cNvPicPr>
            <a:picLocks noChangeAspect="1"/>
          </p:cNvPicPr>
          <p:nvPr/>
        </p:nvPicPr>
        <p:blipFill>
          <a:blip r:embed="rId7"/>
          <a:srcRect/>
          <a:stretch>
            <a:fillRect/>
          </a:stretch>
        </p:blipFill>
        <p:spPr>
          <a:xfrm>
            <a:off x="3419251" y="685801"/>
            <a:ext cx="309347" cy="309347"/>
          </a:xfrm>
          <a:prstGeom prst="rect">
            <a:avLst/>
          </a:prstGeom>
        </p:spPr>
      </p:pic>
      <p:pic>
        <p:nvPicPr>
          <p:cNvPr id="18" name="PHẠM DUYÊN 12 - 9Slide.vn">
            <a:extLst>
              <a:ext uri="{FF2B5EF4-FFF2-40B4-BE49-F238E27FC236}">
                <a16:creationId xmlns:a16="http://schemas.microsoft.com/office/drawing/2014/main" id="{2710A681-B764-FE70-968B-015D65AC3B9B}"/>
              </a:ext>
            </a:extLst>
          </p:cNvPr>
          <p:cNvPicPr>
            <a:picLocks noChangeAspect="1"/>
          </p:cNvPicPr>
          <p:nvPr/>
        </p:nvPicPr>
        <p:blipFill>
          <a:blip r:embed="rId7"/>
          <a:srcRect/>
          <a:stretch>
            <a:fillRect/>
          </a:stretch>
        </p:blipFill>
        <p:spPr>
          <a:xfrm>
            <a:off x="10529670" y="2847557"/>
            <a:ext cx="328001" cy="328001"/>
          </a:xfrm>
          <a:prstGeom prst="rect">
            <a:avLst/>
          </a:prstGeom>
        </p:spPr>
      </p:pic>
      <p:pic>
        <p:nvPicPr>
          <p:cNvPr id="19" name="PHẠM DUYÊN 13 - 9Slide.vn">
            <a:extLst>
              <a:ext uri="{FF2B5EF4-FFF2-40B4-BE49-F238E27FC236}">
                <a16:creationId xmlns:a16="http://schemas.microsoft.com/office/drawing/2014/main" id="{C3330ECB-293B-42ED-8873-93C7AA9A627C}"/>
              </a:ext>
            </a:extLst>
          </p:cNvPr>
          <p:cNvPicPr>
            <a:picLocks noChangeAspect="1"/>
          </p:cNvPicPr>
          <p:nvPr/>
        </p:nvPicPr>
        <p:blipFill>
          <a:blip r:embed="rId12"/>
          <a:srcRect/>
          <a:stretch>
            <a:fillRect/>
          </a:stretch>
        </p:blipFill>
        <p:spPr>
          <a:xfrm>
            <a:off x="3728598" y="4394355"/>
            <a:ext cx="372315" cy="372315"/>
          </a:xfrm>
          <a:prstGeom prst="rect">
            <a:avLst/>
          </a:prstGeom>
        </p:spPr>
      </p:pic>
      <p:pic>
        <p:nvPicPr>
          <p:cNvPr id="20" name="PHẠM DUYÊN 14 - 9Slide.vn">
            <a:extLst>
              <a:ext uri="{FF2B5EF4-FFF2-40B4-BE49-F238E27FC236}">
                <a16:creationId xmlns:a16="http://schemas.microsoft.com/office/drawing/2014/main" id="{65431347-6698-12B4-E207-811CE3485A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45382" y="0"/>
            <a:ext cx="1320053" cy="585774"/>
          </a:xfrm>
          <a:prstGeom prst="rect">
            <a:avLst/>
          </a:prstGeom>
        </p:spPr>
      </p:pic>
      <p:pic>
        <p:nvPicPr>
          <p:cNvPr id="21" name="PHẠM DUYÊN 15 - 9Slide.vn">
            <a:extLst>
              <a:ext uri="{FF2B5EF4-FFF2-40B4-BE49-F238E27FC236}">
                <a16:creationId xmlns:a16="http://schemas.microsoft.com/office/drawing/2014/main" id="{1BA51A4D-D0E6-D069-0770-4C7BA58211F3}"/>
              </a:ext>
            </a:extLst>
          </p:cNvPr>
          <p:cNvPicPr>
            <a:picLocks noChangeAspect="1"/>
          </p:cNvPicPr>
          <p:nvPr/>
        </p:nvPicPr>
        <p:blipFill rotWithShape="1">
          <a:blip r:embed="rId12"/>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74E69540-0BF8-A1A6-E85A-627EC0DD0789}"/>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813418" y="6000744"/>
            <a:ext cx="792137" cy="790157"/>
          </a:xfrm>
          <a:prstGeom prst="rect">
            <a:avLst/>
          </a:prstGeom>
        </p:spPr>
      </p:pic>
      <p:pic>
        <p:nvPicPr>
          <p:cNvPr id="23" name="PHẠM DUYÊN 17 - 9Slide.vn">
            <a:extLst>
              <a:ext uri="{FF2B5EF4-FFF2-40B4-BE49-F238E27FC236}">
                <a16:creationId xmlns:a16="http://schemas.microsoft.com/office/drawing/2014/main" id="{C6D00EE8-2ACA-59E4-93E9-8C41D06E246B}"/>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1626274" y="2191577"/>
            <a:ext cx="539005" cy="693253"/>
          </a:xfrm>
          <a:prstGeom prst="rect">
            <a:avLst/>
          </a:prstGeom>
        </p:spPr>
      </p:pic>
      <p:pic>
        <p:nvPicPr>
          <p:cNvPr id="24" name="PHẠM DUYÊN 18 - 9Slide.vn">
            <a:extLst>
              <a:ext uri="{FF2B5EF4-FFF2-40B4-BE49-F238E27FC236}">
                <a16:creationId xmlns:a16="http://schemas.microsoft.com/office/drawing/2014/main" id="{C1FF5BD0-3A30-92AC-346D-09048CCF2602}"/>
              </a:ext>
            </a:extLst>
          </p:cNvPr>
          <p:cNvPicPr>
            <a:picLocks noChangeAspect="1"/>
          </p:cNvPicPr>
          <p:nvPr/>
        </p:nvPicPr>
        <p:blipFill>
          <a:blip r:embed="rId20"/>
          <a:srcRect/>
          <a:stretch>
            <a:fillRect/>
          </a:stretch>
        </p:blipFill>
        <p:spPr>
          <a:xfrm>
            <a:off x="9140716" y="349943"/>
            <a:ext cx="744999" cy="745846"/>
          </a:xfrm>
          <a:prstGeom prst="rect">
            <a:avLst/>
          </a:prstGeom>
        </p:spPr>
      </p:pic>
      <p:pic>
        <p:nvPicPr>
          <p:cNvPr id="25" name="PHẠM DUYÊN 19 - 9Slide.vn">
            <a:extLst>
              <a:ext uri="{FF2B5EF4-FFF2-40B4-BE49-F238E27FC236}">
                <a16:creationId xmlns:a16="http://schemas.microsoft.com/office/drawing/2014/main" id="{8CCE7CE8-35A4-1016-2947-5CE2AD365CC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0231418" y="5321201"/>
            <a:ext cx="596506" cy="591286"/>
          </a:xfrm>
          <a:prstGeom prst="rect">
            <a:avLst/>
          </a:prstGeom>
        </p:spPr>
      </p:pic>
      <p:pic>
        <p:nvPicPr>
          <p:cNvPr id="26" name="PHẠM DUYÊN 20 - 9Slide.vn">
            <a:extLst>
              <a:ext uri="{FF2B5EF4-FFF2-40B4-BE49-F238E27FC236}">
                <a16:creationId xmlns:a16="http://schemas.microsoft.com/office/drawing/2014/main" id="{E28F9C2D-E346-0D46-7E85-7FEA2C7BF30A}"/>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92027">
            <a:off x="10901888" y="5876557"/>
            <a:ext cx="596506" cy="591286"/>
          </a:xfrm>
          <a:prstGeom prst="rect">
            <a:avLst/>
          </a:prstGeom>
        </p:spPr>
      </p:pic>
      <p:pic>
        <p:nvPicPr>
          <p:cNvPr id="27" name="PHẠM DUYÊN 21 - 9Slide.vn">
            <a:extLst>
              <a:ext uri="{FF2B5EF4-FFF2-40B4-BE49-F238E27FC236}">
                <a16:creationId xmlns:a16="http://schemas.microsoft.com/office/drawing/2014/main" id="{58D30C16-2FF9-D724-9830-5D6C66A87F2B}"/>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402404" y="240415"/>
            <a:ext cx="982051" cy="982051"/>
          </a:xfrm>
          <a:prstGeom prst="rect">
            <a:avLst/>
          </a:prstGeom>
        </p:spPr>
      </p:pic>
      <p:pic>
        <p:nvPicPr>
          <p:cNvPr id="28" name="PHẠM DUYÊN 22 - 9Slide.vn">
            <a:extLst>
              <a:ext uri="{FF2B5EF4-FFF2-40B4-BE49-F238E27FC236}">
                <a16:creationId xmlns:a16="http://schemas.microsoft.com/office/drawing/2014/main" id="{8BD22114-F778-0C49-153F-B869EB14E810}"/>
              </a:ext>
            </a:extLst>
          </p:cNvPr>
          <p:cNvPicPr>
            <a:picLocks noChangeAspect="1"/>
          </p:cNvPicPr>
          <p:nvPr/>
        </p:nvPicPr>
        <p:blipFill rotWithShape="1">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9767"/>
          <a:stretch/>
        </p:blipFill>
        <p:spPr>
          <a:xfrm>
            <a:off x="10857672" y="0"/>
            <a:ext cx="1320054" cy="2191577"/>
          </a:xfrm>
          <a:prstGeom prst="rect">
            <a:avLst/>
          </a:prstGeom>
        </p:spPr>
      </p:pic>
      <p:pic>
        <p:nvPicPr>
          <p:cNvPr id="29" name="PHẠM DUYÊN 23 - 9Slide.vn">
            <a:extLst>
              <a:ext uri="{FF2B5EF4-FFF2-40B4-BE49-F238E27FC236}">
                <a16:creationId xmlns:a16="http://schemas.microsoft.com/office/drawing/2014/main" id="{BB45F087-853D-6D9F-7ACF-A758D7FC0542}"/>
              </a:ext>
            </a:extLst>
          </p:cNvPr>
          <p:cNvPicPr>
            <a:picLocks noChangeAspect="1"/>
          </p:cNvPicPr>
          <p:nvPr/>
        </p:nvPicPr>
        <p:blipFill rotWithShape="1">
          <a:blip r:embed="rId26"/>
          <a:srcRect l="20120"/>
          <a:stretch/>
        </p:blipFill>
        <p:spPr>
          <a:xfrm>
            <a:off x="-1796" y="5034541"/>
            <a:ext cx="1143609" cy="1361281"/>
          </a:xfrm>
          <a:prstGeom prst="rect">
            <a:avLst/>
          </a:prstGeom>
        </p:spPr>
      </p:pic>
      <p:sp>
        <p:nvSpPr>
          <p:cNvPr id="31" name="PHẠM DUYÊN 25 - 9Slide.vn">
            <a:extLst>
              <a:ext uri="{FF2B5EF4-FFF2-40B4-BE49-F238E27FC236}">
                <a16:creationId xmlns:a16="http://schemas.microsoft.com/office/drawing/2014/main" id="{DBA9A3DB-1D43-AEBC-C5A5-30B5D169A2B0}"/>
              </a:ext>
            </a:extLst>
          </p:cNvPr>
          <p:cNvSpPr/>
          <p:nvPr/>
        </p:nvSpPr>
        <p:spPr>
          <a:xfrm>
            <a:off x="298616" y="243037"/>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22948553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2025/3/2</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24" indent="0" algn="ctr">
              <a:buNone/>
              <a:defRPr>
                <a:solidFill>
                  <a:schemeClr val="tx1">
                    <a:tint val="75000"/>
                  </a:schemeClr>
                </a:solidFill>
              </a:defRPr>
            </a:lvl2pPr>
            <a:lvl3pPr marL="685648" indent="0" algn="ctr">
              <a:buNone/>
              <a:defRPr>
                <a:solidFill>
                  <a:schemeClr val="tx1">
                    <a:tint val="75000"/>
                  </a:schemeClr>
                </a:solidFill>
              </a:defRPr>
            </a:lvl3pPr>
            <a:lvl4pPr marL="1028472" indent="0" algn="ctr">
              <a:buNone/>
              <a:defRPr>
                <a:solidFill>
                  <a:schemeClr val="tx1">
                    <a:tint val="75000"/>
                  </a:schemeClr>
                </a:solidFill>
              </a:defRPr>
            </a:lvl4pPr>
            <a:lvl5pPr marL="1371296" indent="0" algn="ctr">
              <a:buNone/>
              <a:defRPr>
                <a:solidFill>
                  <a:schemeClr val="tx1">
                    <a:tint val="75000"/>
                  </a:schemeClr>
                </a:solidFill>
              </a:defRPr>
            </a:lvl5pPr>
            <a:lvl6pPr marL="1714579" indent="0" algn="ctr">
              <a:buNone/>
              <a:defRPr>
                <a:solidFill>
                  <a:schemeClr val="tx1">
                    <a:tint val="75000"/>
                  </a:schemeClr>
                </a:solidFill>
              </a:defRPr>
            </a:lvl6pPr>
            <a:lvl7pPr marL="2057403" indent="0" algn="ctr">
              <a:buNone/>
              <a:defRPr>
                <a:solidFill>
                  <a:schemeClr val="tx1">
                    <a:tint val="75000"/>
                  </a:schemeClr>
                </a:solidFill>
              </a:defRPr>
            </a:lvl7pPr>
            <a:lvl8pPr marL="2400227" indent="0" algn="ctr">
              <a:buNone/>
              <a:defRPr>
                <a:solidFill>
                  <a:schemeClr val="tx1">
                    <a:tint val="75000"/>
                  </a:schemeClr>
                </a:solidFill>
              </a:defRPr>
            </a:lvl8pPr>
            <a:lvl9pPr marL="2743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996598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5696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502">
                <a:solidFill>
                  <a:schemeClr val="tx1">
                    <a:tint val="75000"/>
                  </a:schemeClr>
                </a:solidFill>
              </a:defRPr>
            </a:lvl1pPr>
            <a:lvl2pPr marL="342824" indent="0">
              <a:buNone/>
              <a:defRPr sz="1350">
                <a:solidFill>
                  <a:schemeClr val="tx1">
                    <a:tint val="75000"/>
                  </a:schemeClr>
                </a:solidFill>
              </a:defRPr>
            </a:lvl2pPr>
            <a:lvl3pPr marL="685648" indent="0">
              <a:buNone/>
              <a:defRPr sz="1201">
                <a:solidFill>
                  <a:schemeClr val="tx1">
                    <a:tint val="75000"/>
                  </a:schemeClr>
                </a:solidFill>
              </a:defRPr>
            </a:lvl3pPr>
            <a:lvl4pPr marL="1028472" indent="0">
              <a:buNone/>
              <a:defRPr sz="1049">
                <a:solidFill>
                  <a:schemeClr val="tx1">
                    <a:tint val="75000"/>
                  </a:schemeClr>
                </a:solidFill>
              </a:defRPr>
            </a:lvl4pPr>
            <a:lvl5pPr marL="1371296" indent="0">
              <a:buNone/>
              <a:defRPr sz="1049">
                <a:solidFill>
                  <a:schemeClr val="tx1">
                    <a:tint val="75000"/>
                  </a:schemeClr>
                </a:solidFill>
              </a:defRPr>
            </a:lvl5pPr>
            <a:lvl6pPr marL="1714579" indent="0">
              <a:buNone/>
              <a:defRPr sz="1049">
                <a:solidFill>
                  <a:schemeClr val="tx1">
                    <a:tint val="75000"/>
                  </a:schemeClr>
                </a:solidFill>
              </a:defRPr>
            </a:lvl6pPr>
            <a:lvl7pPr marL="2057403" indent="0">
              <a:buNone/>
              <a:defRPr sz="1049">
                <a:solidFill>
                  <a:schemeClr val="tx1">
                    <a:tint val="75000"/>
                  </a:schemeClr>
                </a:solidFill>
              </a:defRPr>
            </a:lvl7pPr>
            <a:lvl8pPr marL="2400227" indent="0">
              <a:buNone/>
              <a:defRPr sz="1049">
                <a:solidFill>
                  <a:schemeClr val="tx1">
                    <a:tint val="75000"/>
                  </a:schemeClr>
                </a:solidFill>
              </a:defRPr>
            </a:lvl8pPr>
            <a:lvl9pPr marL="2743051" indent="0">
              <a:buNone/>
              <a:defRPr sz="10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397589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099"/>
            </a:lvl1pPr>
            <a:lvl2pPr>
              <a:defRPr sz="1798"/>
            </a:lvl2pPr>
            <a:lvl3pPr>
              <a:defRPr sz="1502"/>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099"/>
            </a:lvl1pPr>
            <a:lvl2pPr>
              <a:defRPr sz="1798"/>
            </a:lvl2pPr>
            <a:lvl3pPr>
              <a:defRPr sz="1502"/>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76650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798" b="1"/>
            </a:lvl1pPr>
            <a:lvl2pPr marL="342824" indent="0">
              <a:buNone/>
              <a:defRPr sz="1502" b="1"/>
            </a:lvl2pPr>
            <a:lvl3pPr marL="685648" indent="0">
              <a:buNone/>
              <a:defRPr sz="1350" b="1"/>
            </a:lvl3pPr>
            <a:lvl4pPr marL="1028472" indent="0">
              <a:buNone/>
              <a:defRPr sz="1201" b="1"/>
            </a:lvl4pPr>
            <a:lvl5pPr marL="1371296" indent="0">
              <a:buNone/>
              <a:defRPr sz="1201" b="1"/>
            </a:lvl5pPr>
            <a:lvl6pPr marL="1714579" indent="0">
              <a:buNone/>
              <a:defRPr sz="1201" b="1"/>
            </a:lvl6pPr>
            <a:lvl7pPr marL="2057403" indent="0">
              <a:buNone/>
              <a:defRPr sz="1201" b="1"/>
            </a:lvl7pPr>
            <a:lvl8pPr marL="2400227" indent="0">
              <a:buNone/>
              <a:defRPr sz="1201" b="1"/>
            </a:lvl8pPr>
            <a:lvl9pPr marL="2743051" indent="0">
              <a:buNone/>
              <a:defRPr sz="120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798"/>
            </a:lvl1pPr>
            <a:lvl2pPr>
              <a:defRPr sz="1502"/>
            </a:lvl2pPr>
            <a:lvl3pPr>
              <a:defRPr sz="1350"/>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798" b="1"/>
            </a:lvl1pPr>
            <a:lvl2pPr marL="342824" indent="0">
              <a:buNone/>
              <a:defRPr sz="1502" b="1"/>
            </a:lvl2pPr>
            <a:lvl3pPr marL="685648" indent="0">
              <a:buNone/>
              <a:defRPr sz="1350" b="1"/>
            </a:lvl3pPr>
            <a:lvl4pPr marL="1028472" indent="0">
              <a:buNone/>
              <a:defRPr sz="1201" b="1"/>
            </a:lvl4pPr>
            <a:lvl5pPr marL="1371296" indent="0">
              <a:buNone/>
              <a:defRPr sz="1201" b="1"/>
            </a:lvl5pPr>
            <a:lvl6pPr marL="1714579" indent="0">
              <a:buNone/>
              <a:defRPr sz="1201" b="1"/>
            </a:lvl6pPr>
            <a:lvl7pPr marL="2057403" indent="0">
              <a:buNone/>
              <a:defRPr sz="1201" b="1"/>
            </a:lvl7pPr>
            <a:lvl8pPr marL="2400227" indent="0">
              <a:buNone/>
              <a:defRPr sz="1201" b="1"/>
            </a:lvl8pPr>
            <a:lvl9pPr marL="2743051" indent="0">
              <a:buNone/>
              <a:defRPr sz="1201"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798"/>
            </a:lvl1pPr>
            <a:lvl2pPr>
              <a:defRPr sz="1502"/>
            </a:lvl2pPr>
            <a:lvl3pPr>
              <a:defRPr sz="1350"/>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8" name="Footer Placeholder 7"/>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9" name="Slide Number Placeholder 8"/>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40710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4" name="Footer Placeholder 3"/>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Slide Number Placeholder 4"/>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837843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3" name="Footer Placeholder 2"/>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4" name="Slide Number Placeholder 3"/>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90074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2"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2399"/>
            </a:lvl1pPr>
            <a:lvl2pPr>
              <a:defRPr sz="2099"/>
            </a:lvl2pPr>
            <a:lvl3pPr>
              <a:defRPr sz="1798"/>
            </a:lvl3pPr>
            <a:lvl4pPr>
              <a:defRPr sz="1502"/>
            </a:lvl4pPr>
            <a:lvl5pPr>
              <a:defRPr sz="1502"/>
            </a:lvl5pPr>
            <a:lvl6pPr>
              <a:defRPr sz="1502"/>
            </a:lvl6pPr>
            <a:lvl7pPr>
              <a:defRPr sz="1502"/>
            </a:lvl7pPr>
            <a:lvl8pPr>
              <a:defRPr sz="1502"/>
            </a:lvl8pPr>
            <a:lvl9pPr>
              <a:defRPr sz="15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49"/>
            </a:lvl1pPr>
            <a:lvl2pPr marL="342824" indent="0">
              <a:buNone/>
              <a:defRPr sz="901"/>
            </a:lvl2pPr>
            <a:lvl3pPr marL="685648" indent="0">
              <a:buNone/>
              <a:defRPr sz="749"/>
            </a:lvl3pPr>
            <a:lvl4pPr marL="1028472" indent="0">
              <a:buNone/>
              <a:defRPr sz="677"/>
            </a:lvl4pPr>
            <a:lvl5pPr marL="1371296" indent="0">
              <a:buNone/>
              <a:defRPr sz="677"/>
            </a:lvl5pPr>
            <a:lvl6pPr marL="1714579" indent="0">
              <a:buNone/>
              <a:defRPr sz="677"/>
            </a:lvl6pPr>
            <a:lvl7pPr marL="2057403" indent="0">
              <a:buNone/>
              <a:defRPr sz="677"/>
            </a:lvl7pPr>
            <a:lvl8pPr marL="2400227" indent="0">
              <a:buNone/>
              <a:defRPr sz="677"/>
            </a:lvl8pPr>
            <a:lvl9pPr marL="2743051" indent="0">
              <a:buNone/>
              <a:defRPr sz="677"/>
            </a:lvl9pPr>
          </a:lstStyle>
          <a:p>
            <a:pPr lvl="0"/>
            <a:r>
              <a:rPr lang="en-US"/>
              <a:t>Click to 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599185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150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2399"/>
            </a:lvl1pPr>
            <a:lvl2pPr marL="342824" indent="0">
              <a:buNone/>
              <a:defRPr sz="2099"/>
            </a:lvl2pPr>
            <a:lvl3pPr marL="685648" indent="0">
              <a:buNone/>
              <a:defRPr sz="1798"/>
            </a:lvl3pPr>
            <a:lvl4pPr marL="1028472" indent="0">
              <a:buNone/>
              <a:defRPr sz="1502"/>
            </a:lvl4pPr>
            <a:lvl5pPr marL="1371296" indent="0">
              <a:buNone/>
              <a:defRPr sz="1502"/>
            </a:lvl5pPr>
            <a:lvl6pPr marL="1714579" indent="0">
              <a:buNone/>
              <a:defRPr sz="1502"/>
            </a:lvl6pPr>
            <a:lvl7pPr marL="2057403" indent="0">
              <a:buNone/>
              <a:defRPr sz="1502"/>
            </a:lvl7pPr>
            <a:lvl8pPr marL="2400227" indent="0">
              <a:buNone/>
              <a:defRPr sz="1502"/>
            </a:lvl8pPr>
            <a:lvl9pPr marL="2743051" indent="0">
              <a:buNone/>
              <a:defRPr sz="1502"/>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049"/>
            </a:lvl1pPr>
            <a:lvl2pPr marL="342824" indent="0">
              <a:buNone/>
              <a:defRPr sz="901"/>
            </a:lvl2pPr>
            <a:lvl3pPr marL="685648" indent="0">
              <a:buNone/>
              <a:defRPr sz="749"/>
            </a:lvl3pPr>
            <a:lvl4pPr marL="1028472" indent="0">
              <a:buNone/>
              <a:defRPr sz="677"/>
            </a:lvl4pPr>
            <a:lvl5pPr marL="1371296" indent="0">
              <a:buNone/>
              <a:defRPr sz="677"/>
            </a:lvl5pPr>
            <a:lvl6pPr marL="1714579" indent="0">
              <a:buNone/>
              <a:defRPr sz="677"/>
            </a:lvl6pPr>
            <a:lvl7pPr marL="2057403" indent="0">
              <a:buNone/>
              <a:defRPr sz="677"/>
            </a:lvl7pPr>
            <a:lvl8pPr marL="2400227" indent="0">
              <a:buNone/>
              <a:defRPr sz="677"/>
            </a:lvl8pPr>
            <a:lvl9pPr marL="2743051" indent="0">
              <a:buNone/>
              <a:defRPr sz="677"/>
            </a:lvl9pPr>
          </a:lstStyle>
          <a:p>
            <a:pPr lvl="0"/>
            <a:r>
              <a:rPr lang="en-US"/>
              <a:t>Click to 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645155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6285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81620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4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484753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4785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201855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05692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6704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79872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57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77101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771506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31545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42353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66200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13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573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5920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432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2231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683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265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5968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315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4042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6365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474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8153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932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8021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990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38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87477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619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5521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6651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234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261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740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993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2025/3/2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3.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p:nvPicPr>
        <p:blipFill>
          <a:blip r:embed="rId5"/>
          <a:stretch>
            <a:fillRect/>
          </a:stretch>
        </p:blipFill>
        <p:spPr>
          <a:xfrm>
            <a:off x="5690581" y="13534721"/>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p:nvPicPr>
        <p:blipFill>
          <a:blip r:embed="rId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8832726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901">
                <a:solidFill>
                  <a:schemeClr val="tx1">
                    <a:tint val="75000"/>
                  </a:schemeClr>
                </a:solidFill>
              </a:defRPr>
            </a:lvl1pPr>
          </a:lstStyle>
          <a:p>
            <a:pPr defTabSz="661751" fontAlgn="base">
              <a:spcBef>
                <a:spcPct val="0"/>
              </a:spcBef>
              <a:spcAft>
                <a:spcPct val="0"/>
              </a:spcAft>
            </a:pPr>
            <a:fld id="{1D8BD707-D9CF-40AE-B4C6-C98DA3205C09}" type="datetimeFigureOut">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3/2/2025</a:t>
            </a:fld>
            <a:endParaRPr lang="en-US">
              <a:solidFill>
                <a:prstClr val="black">
                  <a:tint val="75000"/>
                </a:prstClr>
              </a:solidFill>
              <a:latin typeface="Arial" panose="020B0604020202020204" pitchFamily="34" charset="0"/>
              <a:ea typeface="SimSun" panose="02010600030101010101" pitchFamily="2" charset="-122"/>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901">
                <a:solidFill>
                  <a:schemeClr val="tx1">
                    <a:tint val="75000"/>
                  </a:schemeClr>
                </a:solidFill>
              </a:defRPr>
            </a:lvl1p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901">
                <a:solidFill>
                  <a:schemeClr val="tx1">
                    <a:tint val="75000"/>
                  </a:schemeClr>
                </a:solidFill>
              </a:defRPr>
            </a:lvl1pPr>
          </a:lstStyle>
          <a:p>
            <a:pPr defTabSz="661751" fontAlgn="base">
              <a:spcBef>
                <a:spcPct val="0"/>
              </a:spcBef>
              <a:spcAft>
                <a:spcPct val="0"/>
              </a:spcAft>
            </a:pPr>
            <a:fld id="{B6F15528-21DE-4FAA-801E-634DDDAF4B2B}" type="slidenum">
              <a:rPr lang="en-US" smtClean="0">
                <a:solidFill>
                  <a:prstClr val="black">
                    <a:tint val="75000"/>
                  </a:prstClr>
                </a:solidFill>
                <a:latin typeface="Arial" panose="020B0604020202020204" pitchFamily="34" charset="0"/>
                <a:ea typeface="SimSun"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9726641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defTabSz="685648" rtl="0" eaLnBrk="1" latinLnBrk="0" hangingPunct="1">
        <a:spcBef>
          <a:spcPct val="0"/>
        </a:spcBef>
        <a:buNone/>
        <a:defRPr sz="3300" kern="1200">
          <a:solidFill>
            <a:schemeClr val="tx1"/>
          </a:solidFill>
          <a:latin typeface="+mj-lt"/>
          <a:ea typeface="+mj-ea"/>
          <a:cs typeface="+mj-cs"/>
        </a:defRPr>
      </a:lvl1pPr>
    </p:titleStyle>
    <p:bodyStyle>
      <a:lvl1pPr marL="257348" indent="-257348" algn="l" defTabSz="685648"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1pPr>
      <a:lvl2pPr marL="556974" indent="-214150" algn="l" defTabSz="685648" rtl="0" eaLnBrk="1" latinLnBrk="0" hangingPunct="1">
        <a:spcBef>
          <a:spcPct val="20000"/>
        </a:spcBef>
        <a:buFont typeface="Arial" panose="020B0604020202020204" pitchFamily="34" charset="0"/>
        <a:buChar char="–"/>
        <a:defRPr sz="2099" kern="1200">
          <a:solidFill>
            <a:schemeClr val="tx1"/>
          </a:solidFill>
          <a:latin typeface="+mn-lt"/>
          <a:ea typeface="+mn-ea"/>
          <a:cs typeface="+mn-cs"/>
        </a:defRPr>
      </a:lvl2pPr>
      <a:lvl3pPr marL="857060" indent="-171412" algn="l" defTabSz="685648" rtl="0" eaLnBrk="1" latinLnBrk="0" hangingPunct="1">
        <a:spcBef>
          <a:spcPct val="20000"/>
        </a:spcBef>
        <a:buFont typeface="Arial" panose="020B0604020202020204" pitchFamily="34" charset="0"/>
        <a:buChar char="•"/>
        <a:defRPr sz="1798" kern="1200">
          <a:solidFill>
            <a:schemeClr val="tx1"/>
          </a:solidFill>
          <a:latin typeface="+mn-lt"/>
          <a:ea typeface="+mn-ea"/>
          <a:cs typeface="+mn-cs"/>
        </a:defRPr>
      </a:lvl3pPr>
      <a:lvl4pPr marL="1199884"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4pPr>
      <a:lvl5pPr marL="1543167"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5pPr>
      <a:lvl6pPr marL="1885991"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6pPr>
      <a:lvl7pPr marL="2228815"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7pPr>
      <a:lvl8pPr marL="2571639"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8pPr>
      <a:lvl9pPr marL="2914463" indent="-171412" algn="l" defTabSz="685648" rtl="0" eaLnBrk="1" latinLnBrk="0" hangingPunct="1">
        <a:spcBef>
          <a:spcPct val="20000"/>
        </a:spcBef>
        <a:buFont typeface="Arial" panose="020B0604020202020204" pitchFamily="34" charset="0"/>
        <a:buChar char="•"/>
        <a:defRPr sz="1502" kern="1200">
          <a:solidFill>
            <a:schemeClr val="tx1"/>
          </a:solidFill>
          <a:latin typeface="+mn-lt"/>
          <a:ea typeface="+mn-ea"/>
          <a:cs typeface="+mn-cs"/>
        </a:defRPr>
      </a:lvl9pPr>
    </p:bodyStyle>
    <p:otherStyle>
      <a:defPPr>
        <a:defRPr lang="en-US"/>
      </a:defPPr>
      <a:lvl1pPr marL="0" algn="l" defTabSz="685648" rtl="0" eaLnBrk="1" latinLnBrk="0" hangingPunct="1">
        <a:defRPr sz="1350" kern="1200">
          <a:solidFill>
            <a:schemeClr val="tx1"/>
          </a:solidFill>
          <a:latin typeface="+mn-lt"/>
          <a:ea typeface="+mn-ea"/>
          <a:cs typeface="+mn-cs"/>
        </a:defRPr>
      </a:lvl1pPr>
      <a:lvl2pPr marL="342824" algn="l" defTabSz="685648" rtl="0" eaLnBrk="1" latinLnBrk="0" hangingPunct="1">
        <a:defRPr sz="1350" kern="1200">
          <a:solidFill>
            <a:schemeClr val="tx1"/>
          </a:solidFill>
          <a:latin typeface="+mn-lt"/>
          <a:ea typeface="+mn-ea"/>
          <a:cs typeface="+mn-cs"/>
        </a:defRPr>
      </a:lvl2pPr>
      <a:lvl3pPr marL="685648" algn="l" defTabSz="685648" rtl="0" eaLnBrk="1" latinLnBrk="0" hangingPunct="1">
        <a:defRPr sz="1350" kern="1200">
          <a:solidFill>
            <a:schemeClr val="tx1"/>
          </a:solidFill>
          <a:latin typeface="+mn-lt"/>
          <a:ea typeface="+mn-ea"/>
          <a:cs typeface="+mn-cs"/>
        </a:defRPr>
      </a:lvl3pPr>
      <a:lvl4pPr marL="1028472" algn="l" defTabSz="685648" rtl="0" eaLnBrk="1" latinLnBrk="0" hangingPunct="1">
        <a:defRPr sz="1350" kern="1200">
          <a:solidFill>
            <a:schemeClr val="tx1"/>
          </a:solidFill>
          <a:latin typeface="+mn-lt"/>
          <a:ea typeface="+mn-ea"/>
          <a:cs typeface="+mn-cs"/>
        </a:defRPr>
      </a:lvl4pPr>
      <a:lvl5pPr marL="1371296" algn="l" defTabSz="685648" rtl="0" eaLnBrk="1" latinLnBrk="0" hangingPunct="1">
        <a:defRPr sz="1350" kern="1200">
          <a:solidFill>
            <a:schemeClr val="tx1"/>
          </a:solidFill>
          <a:latin typeface="+mn-lt"/>
          <a:ea typeface="+mn-ea"/>
          <a:cs typeface="+mn-cs"/>
        </a:defRPr>
      </a:lvl5pPr>
      <a:lvl6pPr marL="1714579" algn="l" defTabSz="685648" rtl="0" eaLnBrk="1" latinLnBrk="0" hangingPunct="1">
        <a:defRPr sz="1350" kern="1200">
          <a:solidFill>
            <a:schemeClr val="tx1"/>
          </a:solidFill>
          <a:latin typeface="+mn-lt"/>
          <a:ea typeface="+mn-ea"/>
          <a:cs typeface="+mn-cs"/>
        </a:defRPr>
      </a:lvl6pPr>
      <a:lvl7pPr marL="2057403" algn="l" defTabSz="685648" rtl="0" eaLnBrk="1" latinLnBrk="0" hangingPunct="1">
        <a:defRPr sz="1350" kern="1200">
          <a:solidFill>
            <a:schemeClr val="tx1"/>
          </a:solidFill>
          <a:latin typeface="+mn-lt"/>
          <a:ea typeface="+mn-ea"/>
          <a:cs typeface="+mn-cs"/>
        </a:defRPr>
      </a:lvl7pPr>
      <a:lvl8pPr marL="2400227" algn="l" defTabSz="685648" rtl="0" eaLnBrk="1" latinLnBrk="0" hangingPunct="1">
        <a:defRPr sz="1350" kern="1200">
          <a:solidFill>
            <a:schemeClr val="tx1"/>
          </a:solidFill>
          <a:latin typeface="+mn-lt"/>
          <a:ea typeface="+mn-ea"/>
          <a:cs typeface="+mn-cs"/>
        </a:defRPr>
      </a:lvl8pPr>
      <a:lvl9pPr marL="2743051" algn="l" defTabSz="685648"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145506607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85026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0AC77-99A2-4464-9970-5DBE03E42A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DB5CF-28EA-4896-8F77-84C7DF681C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968494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3.sv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68.xml"/><Relationship Id="rId6" Type="http://schemas.openxmlformats.org/officeDocument/2006/relationships/image" Target="../media/image63.png"/><Relationship Id="rId5" Type="http://schemas.openxmlformats.org/officeDocument/2006/relationships/image" Target="../media/image35.svg"/><Relationship Id="rId4" Type="http://schemas.openxmlformats.org/officeDocument/2006/relationships/image" Target="../media/image62.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039192" y="2026909"/>
            <a:ext cx="3551530" cy="2657808"/>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542894" y="3862863"/>
            <a:ext cx="2526301" cy="25146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1" y="-1115411"/>
            <a:ext cx="12167554" cy="7973411"/>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531024" y="165457"/>
            <a:ext cx="2242525" cy="1993356"/>
          </a:xfrm>
          <a:prstGeom prst="rect">
            <a:avLst/>
          </a:prstGeom>
          <a:noFill/>
          <a:ln w="9525">
            <a:noFill/>
          </a:ln>
        </p:spPr>
      </p:pic>
      <p:sp>
        <p:nvSpPr>
          <p:cNvPr id="3" name="Rounded Rectangle 2"/>
          <p:cNvSpPr/>
          <p:nvPr/>
        </p:nvSpPr>
        <p:spPr>
          <a:xfrm>
            <a:off x="1462078" y="2069460"/>
            <a:ext cx="7094094" cy="3032181"/>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just" defTabSz="661751" fontAlgn="base">
              <a:lnSpc>
                <a:spcPct val="115000"/>
              </a:lnSpc>
              <a:spcBef>
                <a:spcPct val="0"/>
              </a:spcBef>
              <a:spcAft>
                <a:spcPct val="0"/>
              </a:spcAft>
            </a:pPr>
            <a:r>
              <a:rPr lang="nl-NL"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Khi khám phá </a:t>
            </a:r>
            <a:r>
              <a:rPr lang="nl-NL" sz="3200">
                <a:solidFill>
                  <a:srgbClr val="7030A0"/>
                </a:solidFill>
                <a:latin typeface="Arial" panose="020B0604020202020204" pitchFamily="34" charset="0"/>
                <a:ea typeface="Times New Roman" panose="02020603050405020304" pitchFamily="18" charset="0"/>
                <a:cs typeface="Arial" panose="020B0604020202020204" pitchFamily="34" charset="0"/>
              </a:rPr>
              <a:t>được </a:t>
            </a:r>
            <a:r>
              <a:rPr lang="vi-VN" sz="3200" smtClean="0">
                <a:solidFill>
                  <a:srgbClr val="7030A0"/>
                </a:solidFill>
                <a:latin typeface="Arial" panose="020B0604020202020204" pitchFamily="34" charset="0"/>
                <a:ea typeface="Times New Roman" panose="02020603050405020304" pitchFamily="18" charset="0"/>
                <a:cs typeface="Arial" panose="020B0604020202020204" pitchFamily="34" charset="0"/>
              </a:rPr>
              <a:t>điểm mạnh, điểm yếu của </a:t>
            </a:r>
            <a:r>
              <a:rPr lang="nl-NL" sz="3200" smtClean="0">
                <a:solidFill>
                  <a:srgbClr val="7030A0"/>
                </a:solidFill>
                <a:latin typeface="Arial" panose="020B0604020202020204" pitchFamily="34" charset="0"/>
                <a:ea typeface="Times New Roman" panose="02020603050405020304" pitchFamily="18" charset="0"/>
                <a:cs typeface="Arial" panose="020B0604020202020204" pitchFamily="34" charset="0"/>
              </a:rPr>
              <a:t>bản </a:t>
            </a:r>
            <a:r>
              <a:rPr lang="nl-NL"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thân, chúng ta cần biết cách phát huy điểm mạnh và khắc phục điểm yếu, có như vậy thì mình mới tiến bộ được.</a:t>
            </a:r>
            <a:endPar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65448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2"/>
          <a:stretch>
            <a:fillRect/>
          </a:stretch>
        </p:blipFill>
        <p:spPr>
          <a:xfrm>
            <a:off x="2426153" y="922176"/>
            <a:ext cx="7449911" cy="2564935"/>
          </a:xfrm>
          <a:prstGeom prst="rect">
            <a:avLst/>
          </a:prstGeom>
          <a:ln>
            <a:noFill/>
          </a:ln>
          <a:effectLst>
            <a:softEdge rad="112500"/>
          </a:effectLst>
        </p:spPr>
      </p:pic>
      <p:pic>
        <p:nvPicPr>
          <p:cNvPr id="6" name="Picture 5">
            <a:extLst>
              <a:ext uri="{FF2B5EF4-FFF2-40B4-BE49-F238E27FC236}">
                <a16:creationId xmlns:a16="http://schemas.microsoft.com/office/drawing/2014/main" id="{C62A190C-24AC-4C9F-9C5D-CC80D0C322FF}"/>
              </a:ext>
            </a:extLst>
          </p:cNvPr>
          <p:cNvPicPr>
            <a:picLocks noChangeAspect="1"/>
          </p:cNvPicPr>
          <p:nvPr/>
        </p:nvPicPr>
        <p:blipFill>
          <a:blip r:embed="rId3"/>
          <a:stretch>
            <a:fillRect/>
          </a:stretch>
        </p:blipFill>
        <p:spPr>
          <a:xfrm>
            <a:off x="2546575" y="3669679"/>
            <a:ext cx="7209065" cy="2421418"/>
          </a:xfrm>
          <a:prstGeom prst="rect">
            <a:avLst/>
          </a:prstGeom>
        </p:spPr>
      </p:pic>
      <p:sp>
        <p:nvSpPr>
          <p:cNvPr id="7" name="Rounded Rectangle 6"/>
          <p:cNvSpPr/>
          <p:nvPr/>
        </p:nvSpPr>
        <p:spPr>
          <a:xfrm>
            <a:off x="2298927" y="49814"/>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3201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2"/>
          <a:stretch>
            <a:fillRect/>
          </a:stretch>
        </p:blipFill>
        <p:spPr>
          <a:xfrm>
            <a:off x="740229" y="1081315"/>
            <a:ext cx="6545035" cy="2253395"/>
          </a:xfrm>
          <a:prstGeom prst="rect">
            <a:avLst/>
          </a:prstGeom>
          <a:ln>
            <a:noFill/>
          </a:ln>
          <a:effectLst>
            <a:softEdge rad="112500"/>
          </a:effectLst>
        </p:spPr>
      </p:pic>
      <p:pic>
        <p:nvPicPr>
          <p:cNvPr id="6" name="Picture 5">
            <a:extLst>
              <a:ext uri="{FF2B5EF4-FFF2-40B4-BE49-F238E27FC236}">
                <a16:creationId xmlns:a16="http://schemas.microsoft.com/office/drawing/2014/main" id="{C62A190C-24AC-4C9F-9C5D-CC80D0C322FF}"/>
              </a:ext>
            </a:extLst>
          </p:cNvPr>
          <p:cNvPicPr>
            <a:picLocks noChangeAspect="1"/>
          </p:cNvPicPr>
          <p:nvPr/>
        </p:nvPicPr>
        <p:blipFill>
          <a:blip r:embed="rId3"/>
          <a:stretch>
            <a:fillRect/>
          </a:stretch>
        </p:blipFill>
        <p:spPr>
          <a:xfrm>
            <a:off x="740229" y="3613072"/>
            <a:ext cx="6729411" cy="2260309"/>
          </a:xfrm>
          <a:prstGeom prst="rect">
            <a:avLst/>
          </a:prstGeom>
        </p:spPr>
      </p:pic>
      <p:sp>
        <p:nvSpPr>
          <p:cNvPr id="7" name="Rounded Rectangle 6"/>
          <p:cNvSpPr/>
          <p:nvPr/>
        </p:nvSpPr>
        <p:spPr>
          <a:xfrm>
            <a:off x="2298927" y="49814"/>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8" name="Group 7">
            <a:extLst>
              <a:ext uri="{FF2B5EF4-FFF2-40B4-BE49-F238E27FC236}">
                <a16:creationId xmlns:a16="http://schemas.microsoft.com/office/drawing/2014/main" id="{DF1D1136-AEC5-4F2D-882D-E654849597F5}"/>
              </a:ext>
            </a:extLst>
          </p:cNvPr>
          <p:cNvGrpSpPr/>
          <p:nvPr/>
        </p:nvGrpSpPr>
        <p:grpSpPr>
          <a:xfrm>
            <a:off x="7783410" y="1307948"/>
            <a:ext cx="3291683" cy="1800128"/>
            <a:chOff x="203200" y="3859933"/>
            <a:chExt cx="4928176" cy="2812019"/>
          </a:xfrm>
        </p:grpSpPr>
        <p:pic>
          <p:nvPicPr>
            <p:cNvPr id="9" name="Picture 8">
              <a:extLst>
                <a:ext uri="{FF2B5EF4-FFF2-40B4-BE49-F238E27FC236}">
                  <a16:creationId xmlns:a16="http://schemas.microsoft.com/office/drawing/2014/main" id="{7DB77964-821E-4D64-88D1-60C1C8940620}"/>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0" name="TextBox 9">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11" name="TextBox 10"/>
          <p:cNvSpPr txBox="1"/>
          <p:nvPr/>
        </p:nvSpPr>
        <p:spPr>
          <a:xfrm>
            <a:off x="7665583" y="3433662"/>
            <a:ext cx="4172162" cy="184665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smtClean="0">
                <a:ln>
                  <a:noFill/>
                </a:ln>
                <a:solidFill>
                  <a:srgbClr val="7030A0"/>
                </a:solidFill>
                <a:effectLst/>
                <a:uLnTx/>
                <a:uFillTx/>
                <a:latin typeface="Calibri" panose="020F0502020204030204" pitchFamily="34" charset="0"/>
                <a:cs typeface="Calibri" panose="020F0502020204030204" pitchFamily="34" charset="0"/>
              </a:rPr>
              <a:t>S</a:t>
            </a:r>
            <a:r>
              <a:rPr kumimoji="0" lang="en-US" sz="3200" b="1" i="0" u="none" strike="noStrike" kern="1200" cap="none" spc="0" normalizeH="0" baseline="0" noProof="0" smtClean="0">
                <a:ln>
                  <a:noFill/>
                </a:ln>
                <a:solidFill>
                  <a:srgbClr val="7030A0"/>
                </a:solidFill>
                <a:effectLst/>
                <a:uLnTx/>
                <a:uFillTx/>
                <a:latin typeface="Calibri" panose="020F0502020204030204" pitchFamily="34" charset="0"/>
                <a:cs typeface="Calibri" panose="020F0502020204030204" pitchFamily="34" charset="0"/>
              </a:rPr>
              <a:t>ắm </a:t>
            </a:r>
            <a:r>
              <a:rPr kumimoji="0" lang="en-US" sz="32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vai đưa ra lời khuyên cho các bạn trong tình huống </a:t>
            </a:r>
            <a:endParaRPr kumimoji="0" lang="vi-VN" sz="32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134290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350110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F52B8-C110-4F05-A08C-9C68D2D2CFAF}"/>
              </a:ext>
            </a:extLst>
          </p:cNvPr>
          <p:cNvPicPr>
            <a:picLocks noChangeAspect="1"/>
          </p:cNvPicPr>
          <p:nvPr/>
        </p:nvPicPr>
        <p:blipFill>
          <a:blip r:embed="rId2"/>
          <a:stretch>
            <a:fillRect/>
          </a:stretch>
        </p:blipFill>
        <p:spPr>
          <a:xfrm>
            <a:off x="3744685" y="554084"/>
            <a:ext cx="4637315" cy="1414715"/>
          </a:xfrm>
          <a:prstGeom prst="rect">
            <a:avLst/>
          </a:prstGeom>
        </p:spPr>
      </p:pic>
      <p:pic>
        <p:nvPicPr>
          <p:cNvPr id="8" name="Picture 7">
            <a:extLst>
              <a:ext uri="{FF2B5EF4-FFF2-40B4-BE49-F238E27FC236}">
                <a16:creationId xmlns:a16="http://schemas.microsoft.com/office/drawing/2014/main" id="{BCDEDA3F-036D-45C9-8623-3C65CA2E79C8}"/>
              </a:ext>
            </a:extLst>
          </p:cNvPr>
          <p:cNvPicPr>
            <a:picLocks noChangeAspect="1"/>
          </p:cNvPicPr>
          <p:nvPr/>
        </p:nvPicPr>
        <p:blipFill>
          <a:blip r:embed="rId3"/>
          <a:stretch>
            <a:fillRect/>
          </a:stretch>
        </p:blipFill>
        <p:spPr>
          <a:xfrm>
            <a:off x="2632302" y="1489655"/>
            <a:ext cx="6960053" cy="2396281"/>
          </a:xfrm>
          <a:prstGeom prst="rect">
            <a:avLst/>
          </a:prstGeom>
          <a:ln>
            <a:noFill/>
          </a:ln>
          <a:effectLst>
            <a:outerShdw blurRad="292100" dist="139700" dir="2700000" algn="tl" rotWithShape="0">
              <a:srgbClr val="333333">
                <a:alpha val="65000"/>
              </a:srgbClr>
            </a:outerShdw>
          </a:effectLst>
        </p:spPr>
      </p:pic>
      <p:sp>
        <p:nvSpPr>
          <p:cNvPr id="11" name="Rounded Rectangle 25">
            <a:extLst>
              <a:ext uri="{FF2B5EF4-FFF2-40B4-BE49-F238E27FC236}">
                <a16:creationId xmlns:a16="http://schemas.microsoft.com/office/drawing/2014/main" id="{5481CE8B-299B-8611-0711-F86FCF4B367C}"/>
              </a:ext>
            </a:extLst>
          </p:cNvPr>
          <p:cNvSpPr/>
          <p:nvPr/>
        </p:nvSpPr>
        <p:spPr>
          <a:xfrm>
            <a:off x="1077687" y="4016565"/>
            <a:ext cx="10069284" cy="1946573"/>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29437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2A190C-24AC-4C9F-9C5D-CC80D0C322FF}"/>
              </a:ext>
            </a:extLst>
          </p:cNvPr>
          <p:cNvPicPr>
            <a:picLocks noChangeAspect="1"/>
          </p:cNvPicPr>
          <p:nvPr/>
        </p:nvPicPr>
        <p:blipFill>
          <a:blip r:embed="rId2"/>
          <a:stretch>
            <a:fillRect/>
          </a:stretch>
        </p:blipFill>
        <p:spPr>
          <a:xfrm>
            <a:off x="2148857" y="1793565"/>
            <a:ext cx="7577138" cy="2545048"/>
          </a:xfrm>
          <a:prstGeom prst="rect">
            <a:avLst/>
          </a:prstGeom>
        </p:spPr>
      </p:pic>
      <p:sp>
        <p:nvSpPr>
          <p:cNvPr id="10" name="Rounded Rectangle 25">
            <a:extLst>
              <a:ext uri="{FF2B5EF4-FFF2-40B4-BE49-F238E27FC236}">
                <a16:creationId xmlns:a16="http://schemas.microsoft.com/office/drawing/2014/main" id="{5481CE8B-299B-8611-0711-F86FCF4B367C}"/>
              </a:ext>
            </a:extLst>
          </p:cNvPr>
          <p:cNvSpPr/>
          <p:nvPr/>
        </p:nvSpPr>
        <p:spPr>
          <a:xfrm>
            <a:off x="1250342" y="4338613"/>
            <a:ext cx="9896681" cy="1672508"/>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đồng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tình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Ngọc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Ngọc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và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rõ</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năng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khiếu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mẹ</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mẹ</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tôn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trọng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năng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khiếu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6C8F52B8-C110-4F05-A08C-9C68D2D2CFAF}"/>
              </a:ext>
            </a:extLst>
          </p:cNvPr>
          <p:cNvPicPr>
            <a:picLocks noChangeAspect="1"/>
          </p:cNvPicPr>
          <p:nvPr/>
        </p:nvPicPr>
        <p:blipFill>
          <a:blip r:embed="rId3"/>
          <a:stretch>
            <a:fillRect/>
          </a:stretch>
        </p:blipFill>
        <p:spPr>
          <a:xfrm>
            <a:off x="3657599" y="641170"/>
            <a:ext cx="4637315" cy="1414715"/>
          </a:xfrm>
          <a:prstGeom prst="rect">
            <a:avLst/>
          </a:prstGeom>
        </p:spPr>
      </p:pic>
    </p:spTree>
    <p:extLst>
      <p:ext uri="{BB962C8B-B14F-4D97-AF65-F5344CB8AC3E}">
        <p14:creationId xmlns:p14="http://schemas.microsoft.com/office/powerpoint/2010/main" val="3452387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C9DB0E-4755-4E21-B87B-B2D3E56E6CA3}"/>
              </a:ext>
            </a:extLst>
          </p:cNvPr>
          <p:cNvSpPr txBox="1">
            <a:spLocks noChangeArrowheads="1"/>
          </p:cNvSpPr>
          <p:nvPr/>
        </p:nvSpPr>
        <p:spPr bwMode="auto">
          <a:xfrm>
            <a:off x="3877056" y="451639"/>
            <a:ext cx="52149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altLang="en-US" sz="4400" b="1"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altLang="en-US" sz="4400" b="1"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altLang="en-US" sz="4400" b="1"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đúng</a:t>
            </a:r>
            <a:r>
              <a:rPr kumimoji="0" lang="en-US" altLang="en-US" sz="4400" b="1"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72122" y="1586667"/>
            <a:ext cx="10784449" cy="1055608"/>
          </a:xfrm>
          <a:prstGeom prst="roundRect">
            <a:avLst/>
          </a:prstGeom>
          <a:solidFill>
            <a:schemeClr val="bg2"/>
          </a:solidFill>
          <a:ln w="19050">
            <a:solidFill>
              <a:srgbClr val="FF0000"/>
            </a:solidFill>
            <a:prstDash val="dash"/>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lang="en-US" altLang="en-US" sz="2800" b="1" dirty="0" err="1">
                <a:solidFill>
                  <a:srgbClr val="002060"/>
                </a:solidFill>
                <a:latin typeface="Arial" panose="020B0604020202020204" pitchFamily="34" charset="0"/>
                <a:cs typeface="Arial" panose="020B0604020202020204" pitchFamily="34" charset="0"/>
              </a:rPr>
              <a:t>Để</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đánh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giá</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đúng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điểm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mạnh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điểm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yếu</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của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bản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thân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em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cần</a:t>
            </a:r>
            <a:r>
              <a:rPr lang="en-US" altLang="en-US" sz="2800" b="1" dirty="0">
                <a:solidFill>
                  <a:srgbClr val="002060"/>
                </a:solidFill>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5"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72119" y="4517099"/>
            <a:ext cx="111327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 </a:t>
            </a:r>
            <a:r>
              <a:rPr kumimoji="0" lang="en-US" altLang="en-US" sz="280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Tích</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cực</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tham</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gia</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để</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khám</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phá</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khả</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năng</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bản</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6"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72121" y="2809699"/>
            <a:ext cx="11448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a:t>
            </a:r>
            <a:r>
              <a:rPr kumimoji="0" lang="en-US" altLang="en-US" sz="280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Luôn</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tự</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giá</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qua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hằng</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7"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72121" y="3663399"/>
            <a:ext cx="9793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 </a:t>
            </a:r>
            <a:r>
              <a:rPr lang="en-US" altLang="en-US" sz="2800" dirty="0" err="1">
                <a:solidFill>
                  <a:srgbClr val="002060"/>
                </a:solidFill>
                <a:latin typeface="Arial" panose="020B0604020202020204" pitchFamily="34" charset="0"/>
                <a:cs typeface="Arial" panose="020B0604020202020204" pitchFamily="34" charset="0"/>
              </a:rPr>
              <a:t>Lắng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nghe</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nhận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xét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của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người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mình</a:t>
            </a:r>
            <a:r>
              <a:rPr lang="en-US" altLang="en-US" sz="2800" dirty="0">
                <a:solidFill>
                  <a:srgbClr val="00206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72121" y="5518351"/>
            <a:ext cx="9793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 </a:t>
            </a:r>
            <a:r>
              <a:rPr kumimoji="0" lang="en-US" altLang="en-US" sz="280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Tất</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đáp</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án</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80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altLang="en-US" sz="28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Arc 7"/>
          <p:cNvSpPr/>
          <p:nvPr/>
        </p:nvSpPr>
        <p:spPr>
          <a:xfrm>
            <a:off x="972121" y="5588067"/>
            <a:ext cx="584536" cy="453504"/>
          </a:xfrm>
          <a:prstGeom prst="arc">
            <a:avLst>
              <a:gd name="adj1" fmla="val 128548"/>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44296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p:bldP spid="18"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1"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1"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1"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685974" y="248720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482909" y="376625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078576" y="214577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662266" y="365253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888164" y="191473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706335" y="223196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303067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C9DB0E-4755-4E21-B87B-B2D3E56E6CA3}"/>
              </a:ext>
            </a:extLst>
          </p:cNvPr>
          <p:cNvSpPr txBox="1">
            <a:spLocks noChangeArrowheads="1"/>
          </p:cNvSpPr>
          <p:nvPr/>
        </p:nvSpPr>
        <p:spPr bwMode="auto">
          <a:xfrm>
            <a:off x="3877056" y="451639"/>
            <a:ext cx="52149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en-US" sz="4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đúng</a:t>
            </a:r>
            <a:r>
              <a:rPr kumimoji="0" lang="en-US" alt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0"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966678" y="1405942"/>
            <a:ext cx="10392564" cy="1055608"/>
          </a:xfrm>
          <a:prstGeom prst="roundRect">
            <a:avLst/>
          </a:prstGeom>
          <a:solidFill>
            <a:schemeClr val="bg2"/>
          </a:solidFill>
          <a:ln w="19050">
            <a:solidFill>
              <a:srgbClr val="FF0000"/>
            </a:solidFill>
            <a:prstDash val="dash"/>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Biết</a:t>
            </a:r>
            <a:r>
              <a:rPr kumimoji="0" lang="en-US" altLang="en-US" sz="28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sz="28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điểm</a:t>
            </a:r>
            <a:r>
              <a:rPr kumimoji="0" lang="en-US" altLang="en-US" sz="28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mạn</a:t>
            </a:r>
            <a:r>
              <a:rPr lang="en-US" altLang="en-US" sz="2800" b="1" dirty="0">
                <a:solidFill>
                  <a:srgbClr val="002060"/>
                </a:solidFill>
                <a:latin typeface="Arial" panose="020B0604020202020204" pitchFamily="34" charset="0"/>
                <a:cs typeface="Arial" panose="020B0604020202020204" pitchFamily="34" charset="0"/>
              </a:rPr>
              <a:t>h, </a:t>
            </a:r>
            <a:r>
              <a:rPr lang="en-US" altLang="en-US" sz="2800" b="1" dirty="0" err="1">
                <a:solidFill>
                  <a:srgbClr val="002060"/>
                </a:solidFill>
                <a:latin typeface="Arial" panose="020B0604020202020204" pitchFamily="34" charset="0"/>
                <a:cs typeface="Arial" panose="020B0604020202020204" pitchFamily="34" charset="0"/>
              </a:rPr>
              <a:t>điểm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yếu</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của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bản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thân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sẽ</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giúp</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em</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5"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438721" y="4308492"/>
            <a:ext cx="111327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Giúp</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em</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giao</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tiếp</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ứng</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xử</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tốt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hơn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6"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438721" y="2646413"/>
            <a:ext cx="11448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Biết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phát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huy</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điểm</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mạnh</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khắc</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phục</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điểm</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yếu</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bản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sp>
        <p:nvSpPr>
          <p:cNvPr id="17"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438721" y="3284669"/>
            <a:ext cx="112198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Biết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rõ</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khả</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năng</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khó</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khăn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bản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để</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đặt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tiêu</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phù</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8"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438721" y="4901428"/>
            <a:ext cx="9793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Tất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đáp</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án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8" name="Arc 7"/>
          <p:cNvSpPr/>
          <p:nvPr/>
        </p:nvSpPr>
        <p:spPr>
          <a:xfrm>
            <a:off x="438721" y="4971144"/>
            <a:ext cx="584536" cy="453504"/>
          </a:xfrm>
          <a:prstGeom prst="arc">
            <a:avLst>
              <a:gd name="adj1" fmla="val 128548"/>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Sofia Pro Soft"/>
              <a:ea typeface="+mn-ea"/>
              <a:cs typeface="+mn-cs"/>
            </a:endParaRPr>
          </a:p>
        </p:txBody>
      </p:sp>
    </p:spTree>
    <p:extLst>
      <p:ext uri="{BB962C8B-B14F-4D97-AF65-F5344CB8AC3E}">
        <p14:creationId xmlns:p14="http://schemas.microsoft.com/office/powerpoint/2010/main" val="1430489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p:bldP spid="18"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025114" y="4122964"/>
            <a:ext cx="2938285" cy="2385839"/>
          </a:xfrm>
          <a:prstGeom prst="rect">
            <a:avLst/>
          </a:prstGeom>
        </p:spPr>
      </p:pic>
    </p:spTree>
    <p:extLst>
      <p:ext uri="{BB962C8B-B14F-4D97-AF65-F5344CB8AC3E}">
        <p14:creationId xmlns:p14="http://schemas.microsoft.com/office/powerpoint/2010/main" val="2879158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16452" y="135256"/>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910509" y="1182451"/>
            <a:ext cx="10145294" cy="1979189"/>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81200" y="3090846"/>
            <a:ext cx="8587214" cy="3234621"/>
          </a:xfrm>
          <a:prstGeom prst="rect">
            <a:avLst/>
          </a:prstGeom>
        </p:spPr>
      </p:pic>
      <p:grpSp>
        <p:nvGrpSpPr>
          <p:cNvPr id="20" name="Group 19"/>
          <p:cNvGrpSpPr/>
          <p:nvPr/>
        </p:nvGrpSpPr>
        <p:grpSpPr>
          <a:xfrm>
            <a:off x="264755" y="3844774"/>
            <a:ext cx="2362200" cy="2450522"/>
            <a:chOff x="8430445" y="1239087"/>
            <a:chExt cx="3830430" cy="3284004"/>
          </a:xfrm>
        </p:grpSpPr>
        <p:pic>
          <p:nvPicPr>
            <p:cNvPr id="21" name="图片 2" descr="2"/>
            <p:cNvPicPr>
              <a:picLocks noChangeAspect="1"/>
            </p:cNvPicPr>
            <p:nvPr/>
          </p:nvPicPr>
          <p:blipFill rotWithShape="1">
            <a:blip r:embed="rId4"/>
            <a:srcRect l="7842" t="16326" r="5102" b="11838"/>
            <a:stretch/>
          </p:blipFill>
          <p:spPr>
            <a:xfrm>
              <a:off x="8430445" y="1239087"/>
              <a:ext cx="3830430" cy="2757171"/>
            </a:xfrm>
            <a:prstGeom prst="rect">
              <a:avLst/>
            </a:prstGeom>
          </p:spPr>
        </p:pic>
        <p:sp>
          <p:nvSpPr>
            <p:cNvPr id="22" name="Rounded Rectangle 21"/>
            <p:cNvSpPr/>
            <p:nvPr/>
          </p:nvSpPr>
          <p:spPr>
            <a:xfrm>
              <a:off x="8430445" y="3435390"/>
              <a:ext cx="3823603" cy="108770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Averta Std CY" panose="00000500000000000000" pitchFamily="50" charset="0"/>
                  <a:ea typeface="+mn-ea"/>
                  <a:cs typeface="Calibri" panose="020F0502020204030204" pitchFamily="34" charset="0"/>
                </a:rPr>
                <a:t>Chia sẻ</a:t>
              </a:r>
              <a:endParaRPr kumimoji="0" lang="en-US" sz="3200" b="1" i="0" u="none" strike="noStrike" kern="1200" cap="none" spc="0" normalizeH="0" baseline="0" noProof="0" dirty="0">
                <a:ln>
                  <a:noFill/>
                </a:ln>
                <a:solidFill>
                  <a:prstClr val="black"/>
                </a:solidFill>
                <a:effectLst/>
                <a:uLnTx/>
                <a:uFillTx/>
                <a:latin typeface="Averta Std CY" panose="00000500000000000000" pitchFamily="50" charset="0"/>
                <a:ea typeface="+mn-ea"/>
                <a:cs typeface="Calibri" panose="020F0502020204030204" pitchFamily="34" charset="0"/>
              </a:endParaRPr>
            </a:p>
          </p:txBody>
        </p:sp>
      </p:grpSp>
      <p:pic>
        <p:nvPicPr>
          <p:cNvPr id="19" name="Picture 2" descr="Kết quả hình ảnh cho dấu tích xanh">
            <a:extLst>
              <a:ext uri="{FF2B5EF4-FFF2-40B4-BE49-F238E27FC236}">
                <a16:creationId xmlns:a16="http://schemas.microsoft.com/office/drawing/2014/main" id="{B4A0D2BB-0FD4-47C4-ADAB-1C1CE3E9F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882" y="2297326"/>
            <a:ext cx="793520" cy="793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ết quả hình ảnh cho dấu tích xanh">
            <a:extLst>
              <a:ext uri="{FF2B5EF4-FFF2-40B4-BE49-F238E27FC236}">
                <a16:creationId xmlns:a16="http://schemas.microsoft.com/office/drawing/2014/main" id="{B4A0D2BB-0FD4-47C4-ADAB-1C1CE3E9F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6957" y="2271782"/>
            <a:ext cx="711230" cy="7112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ấu X Vẽ Kiểm tra đánh dấu Đỏ - vượt qua png tải về - Miễn phí trong suốt  Cánh png Tải về.">
            <a:extLst>
              <a:ext uri="{FF2B5EF4-FFF2-40B4-BE49-F238E27FC236}">
                <a16:creationId xmlns:a16="http://schemas.microsoft.com/office/drawing/2014/main" id="{845FDD17-C5EC-4F91-9FC0-612432A06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1287" y="3900001"/>
            <a:ext cx="673844" cy="6738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ấu X Vẽ Kiểm tra đánh dấu Đỏ - vượt qua png tải về - Miễn phí trong suốt  Cánh png Tải về.">
            <a:extLst>
              <a:ext uri="{FF2B5EF4-FFF2-40B4-BE49-F238E27FC236}">
                <a16:creationId xmlns:a16="http://schemas.microsoft.com/office/drawing/2014/main" id="{845FDD17-C5EC-4F91-9FC0-612432A06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3973" y="5483654"/>
            <a:ext cx="673844" cy="673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ết quả hình ảnh cho dấu tích xanh">
            <a:extLst>
              <a:ext uri="{FF2B5EF4-FFF2-40B4-BE49-F238E27FC236}">
                <a16:creationId xmlns:a16="http://schemas.microsoft.com/office/drawing/2014/main" id="{B4A0D2BB-0FD4-47C4-ADAB-1C1CE3E9F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573" y="3881308"/>
            <a:ext cx="711230" cy="71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216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16459" y="1386899"/>
            <a:ext cx="2427515" cy="704850"/>
            <a:chOff x="287861" y="785665"/>
            <a:chExt cx="9525342"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8577854"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287861" y="836867"/>
              <a:ext cx="9098194" cy="917603"/>
            </a:xfrm>
            <a:prstGeom prst="rect">
              <a:avLst/>
            </a:prstGeom>
            <a:noFill/>
          </p:spPr>
          <p:txBody>
            <a:bodyPr wrap="square" lIns="0" tIns="0" rtlCol="0">
              <a:spAutoFit/>
            </a:bodyPr>
            <a:lstStyle/>
            <a:p>
              <a:pPr lvl="0" algn="ctr">
                <a:lnSpc>
                  <a:spcPct val="120000"/>
                </a:lnSpc>
                <a:defRPr/>
              </a:pPr>
              <a:r>
                <a:rPr lang="vi-VN" sz="3200" b="1" i="0" smtClean="0">
                  <a:solidFill>
                    <a:srgbClr val="002060"/>
                  </a:solidFill>
                  <a:effectLst/>
                  <a:latin typeface="Calibri" panose="020F0502020204030204" pitchFamily="34" charset="0"/>
                  <a:cs typeface="Calibri" panose="020F0502020204030204" pitchFamily="34" charset="0"/>
                </a:rPr>
                <a:t>   Đồng tình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rotWithShape="1">
          <a:blip r:embed="rId2"/>
          <a:srcRect r="53864"/>
          <a:stretch/>
        </p:blipFill>
        <p:spPr>
          <a:xfrm>
            <a:off x="1571702" y="2073130"/>
            <a:ext cx="3408223" cy="1441152"/>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632857" y="4770752"/>
            <a:ext cx="3361960" cy="1530714"/>
          </a:xfrm>
          <a:prstGeom prst="rect">
            <a:avLst/>
          </a:prstGeom>
        </p:spPr>
      </p:pic>
      <p:pic>
        <p:nvPicPr>
          <p:cNvPr id="11" name="Picture 10">
            <a:extLst>
              <a:ext uri="{FF2B5EF4-FFF2-40B4-BE49-F238E27FC236}">
                <a16:creationId xmlns:a16="http://schemas.microsoft.com/office/drawing/2014/main" id="{4D0ED4C1-FDDD-42AB-AC81-DAE8C0178C6A}"/>
              </a:ext>
            </a:extLst>
          </p:cNvPr>
          <p:cNvPicPr>
            <a:picLocks noChangeAspect="1"/>
          </p:cNvPicPr>
          <p:nvPr/>
        </p:nvPicPr>
        <p:blipFill rotWithShape="1">
          <a:blip r:embed="rId2"/>
          <a:srcRect l="54130"/>
          <a:stretch/>
        </p:blipFill>
        <p:spPr>
          <a:xfrm>
            <a:off x="1594468" y="3546485"/>
            <a:ext cx="3385457" cy="1439837"/>
          </a:xfrm>
          <a:prstGeom prst="rect">
            <a:avLst/>
          </a:prstGeom>
        </p:spPr>
      </p:pic>
      <p:cxnSp>
        <p:nvCxnSpPr>
          <p:cNvPr id="4" name="Straight Connector 3"/>
          <p:cNvCxnSpPr/>
          <p:nvPr/>
        </p:nvCxnSpPr>
        <p:spPr>
          <a:xfrm flipH="1">
            <a:off x="6150429" y="660876"/>
            <a:ext cx="10887" cy="577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3D18FFE-AEA6-4C78-AC99-967BDB7B42F7}"/>
              </a:ext>
            </a:extLst>
          </p:cNvPr>
          <p:cNvGrpSpPr/>
          <p:nvPr/>
        </p:nvGrpSpPr>
        <p:grpSpPr>
          <a:xfrm>
            <a:off x="7126644" y="1386899"/>
            <a:ext cx="3400002" cy="1009401"/>
            <a:chOff x="1195499" y="785665"/>
            <a:chExt cx="9098193" cy="1768714"/>
          </a:xfrm>
        </p:grpSpPr>
        <p:sp>
          <p:nvSpPr>
            <p:cNvPr id="18" name="矩形 10">
              <a:extLst>
                <a:ext uri="{FF2B5EF4-FFF2-40B4-BE49-F238E27FC236}">
                  <a16:creationId xmlns:a16="http://schemas.microsoft.com/office/drawing/2014/main" id="{8B2D0496-7D47-44A0-BC9D-264C13738F00}"/>
                </a:ext>
              </a:extLst>
            </p:cNvPr>
            <p:cNvSpPr/>
            <p:nvPr/>
          </p:nvSpPr>
          <p:spPr>
            <a:xfrm>
              <a:off x="1235349" y="785665"/>
              <a:ext cx="8577854"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9" name="TextBox 18">
              <a:extLst>
                <a:ext uri="{FF2B5EF4-FFF2-40B4-BE49-F238E27FC236}">
                  <a16:creationId xmlns:a16="http://schemas.microsoft.com/office/drawing/2014/main" id="{3936B831-EF40-4A0C-B848-9EE72F932D0F}"/>
                </a:ext>
              </a:extLst>
            </p:cNvPr>
            <p:cNvSpPr txBox="1"/>
            <p:nvPr/>
          </p:nvSpPr>
          <p:spPr>
            <a:xfrm>
              <a:off x="1195499" y="785665"/>
              <a:ext cx="9098193" cy="1768714"/>
            </a:xfrm>
            <a:prstGeom prst="rect">
              <a:avLst/>
            </a:prstGeom>
            <a:noFill/>
          </p:spPr>
          <p:txBody>
            <a:bodyPr wrap="square" lIns="0" tIns="0" rtlCol="0">
              <a:spAutoFit/>
            </a:bodyPr>
            <a:lstStyle/>
            <a:p>
              <a:pPr lvl="0" algn="ctr">
                <a:lnSpc>
                  <a:spcPct val="120000"/>
                </a:lnSpc>
                <a:defRPr/>
              </a:pPr>
              <a:r>
                <a:rPr lang="vi-VN" sz="3200" b="1" i="0" smtClean="0">
                  <a:solidFill>
                    <a:srgbClr val="002060"/>
                  </a:solidFill>
                  <a:effectLst/>
                  <a:latin typeface="Calibri" panose="020F0502020204030204" pitchFamily="34" charset="0"/>
                  <a:cs typeface="Calibri" panose="020F0502020204030204" pitchFamily="34" charset="0"/>
                </a:rPr>
                <a:t>Không đồng tình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0" name="Group 19"/>
          <p:cNvGrpSpPr/>
          <p:nvPr/>
        </p:nvGrpSpPr>
        <p:grpSpPr>
          <a:xfrm>
            <a:off x="816452" y="135256"/>
            <a:ext cx="10239351" cy="1047195"/>
            <a:chOff x="1304949" y="512017"/>
            <a:chExt cx="9390836" cy="1047195"/>
          </a:xfrm>
        </p:grpSpPr>
        <p:grpSp>
          <p:nvGrpSpPr>
            <p:cNvPr id="21" name="Group 20"/>
            <p:cNvGrpSpPr/>
            <p:nvPr/>
          </p:nvGrpSpPr>
          <p:grpSpPr>
            <a:xfrm>
              <a:off x="1496216" y="512017"/>
              <a:ext cx="9199569" cy="1047195"/>
              <a:chOff x="1235349" y="785665"/>
              <a:chExt cx="9960347" cy="1047195"/>
            </a:xfrm>
          </p:grpSpPr>
          <p:sp>
            <p:nvSpPr>
              <p:cNvPr id="24"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25" name="TextBox 24"/>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2"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23" name="TextBox 22"/>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26" name="Picture 25"/>
          <p:cNvPicPr>
            <a:picLocks noChangeAspect="1"/>
          </p:cNvPicPr>
          <p:nvPr/>
        </p:nvPicPr>
        <p:blipFill>
          <a:blip r:embed="rId4"/>
          <a:stretch>
            <a:fillRect/>
          </a:stretch>
        </p:blipFill>
        <p:spPr>
          <a:xfrm>
            <a:off x="6966816" y="2396300"/>
            <a:ext cx="3559830" cy="1570513"/>
          </a:xfrm>
          <a:prstGeom prst="rect">
            <a:avLst/>
          </a:prstGeom>
        </p:spPr>
      </p:pic>
      <p:pic>
        <p:nvPicPr>
          <p:cNvPr id="27" name="Picture 26"/>
          <p:cNvPicPr>
            <a:picLocks noChangeAspect="1"/>
          </p:cNvPicPr>
          <p:nvPr/>
        </p:nvPicPr>
        <p:blipFill>
          <a:blip r:embed="rId5"/>
          <a:stretch>
            <a:fillRect/>
          </a:stretch>
        </p:blipFill>
        <p:spPr>
          <a:xfrm>
            <a:off x="6527425" y="4070264"/>
            <a:ext cx="4791075" cy="1714500"/>
          </a:xfrm>
          <a:prstGeom prst="rect">
            <a:avLst/>
          </a:prstGeom>
        </p:spPr>
      </p:pic>
    </p:spTree>
    <p:extLst>
      <p:ext uri="{BB962C8B-B14F-4D97-AF65-F5344CB8AC3E}">
        <p14:creationId xmlns:p14="http://schemas.microsoft.com/office/powerpoint/2010/main" val="1352506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1524001" y="0"/>
            <a:ext cx="2394795" cy="6781800"/>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8764622" y="1467223"/>
            <a:ext cx="1063296" cy="494878"/>
          </a:xfrm>
          <a:prstGeom prst="rect">
            <a:avLst/>
          </a:prstGeom>
          <a:noFill/>
          <a:ln w="9525">
            <a:noFill/>
          </a:ln>
        </p:spPr>
      </p:pic>
      <p:pic>
        <p:nvPicPr>
          <p:cNvPr id="31752" name="图片 31751" descr="1-16"/>
          <p:cNvPicPr>
            <a:picLocks noChangeAspect="1"/>
          </p:cNvPicPr>
          <p:nvPr/>
        </p:nvPicPr>
        <p:blipFill>
          <a:blip r:embed="rId4"/>
          <a:stretch>
            <a:fillRect/>
          </a:stretch>
        </p:blipFill>
        <p:spPr>
          <a:xfrm>
            <a:off x="4643811" y="1035503"/>
            <a:ext cx="2354997" cy="1096173"/>
          </a:xfrm>
          <a:prstGeom prst="rect">
            <a:avLst/>
          </a:prstGeom>
          <a:noFill/>
          <a:ln w="9525">
            <a:noFill/>
          </a:ln>
        </p:spPr>
      </p:pic>
      <p:pic>
        <p:nvPicPr>
          <p:cNvPr id="31759" name="图片 31758" descr="封面4"/>
          <p:cNvPicPr>
            <a:picLocks noChangeAspect="1"/>
          </p:cNvPicPr>
          <p:nvPr/>
        </p:nvPicPr>
        <p:blipFill>
          <a:blip r:embed="rId5"/>
          <a:stretch>
            <a:fillRect/>
          </a:stretch>
        </p:blipFill>
        <p:spPr>
          <a:xfrm>
            <a:off x="1778180" y="5372542"/>
            <a:ext cx="2923767" cy="1562500"/>
          </a:xfrm>
          <a:prstGeom prst="rect">
            <a:avLst/>
          </a:prstGeom>
          <a:noFill/>
          <a:ln w="9525">
            <a:noFill/>
          </a:ln>
        </p:spPr>
      </p:pic>
      <p:pic>
        <p:nvPicPr>
          <p:cNvPr id="31760" name="图片 31759" descr="封面3"/>
          <p:cNvPicPr>
            <a:picLocks noChangeAspect="1"/>
          </p:cNvPicPr>
          <p:nvPr/>
        </p:nvPicPr>
        <p:blipFill>
          <a:blip r:embed="rId6"/>
          <a:stretch>
            <a:fillRect/>
          </a:stretch>
        </p:blipFill>
        <p:spPr>
          <a:xfrm>
            <a:off x="8888618" y="-19660"/>
            <a:ext cx="2276131" cy="1962209"/>
          </a:xfrm>
          <a:prstGeom prst="rect">
            <a:avLst/>
          </a:prstGeom>
          <a:noFill/>
          <a:ln w="9525">
            <a:noFill/>
          </a:ln>
        </p:spPr>
      </p:pic>
      <p:sp>
        <p:nvSpPr>
          <p:cNvPr id="11" name="Scroll: Horizontal 5"/>
          <p:cNvSpPr/>
          <p:nvPr/>
        </p:nvSpPr>
        <p:spPr>
          <a:xfrm>
            <a:off x="3123811" y="2286000"/>
            <a:ext cx="8861186" cy="2933300"/>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04"/>
            <a:r>
              <a:rPr lang="en-US" sz="3200" b="1" dirty="0" err="1">
                <a:solidFill>
                  <a:srgbClr val="00B050"/>
                </a:solidFill>
                <a:latin typeface="Arial" panose="020B0604020202020204" pitchFamily="34" charset="0"/>
                <a:cs typeface="Arial" panose="020B0604020202020204" pitchFamily="34" charset="0"/>
              </a:rPr>
              <a:t>Ngoài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việc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tham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hoạt</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động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để</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tự</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khám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phá</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đánh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giá</a:t>
            </a:r>
            <a:r>
              <a:rPr lang="en-US" sz="3200" b="1" dirty="0">
                <a:solidFill>
                  <a:srgbClr val="00B050"/>
                </a:solidFill>
                <a:latin typeface="Arial" panose="020B0604020202020204" pitchFamily="34" charset="0"/>
                <a:cs typeface="Arial" panose="020B0604020202020204" pitchFamily="34" charset="0"/>
              </a:rPr>
              <a:t> </a:t>
            </a:r>
            <a:r>
              <a:rPr lang="en-US" sz="3200" b="1" err="1">
                <a:solidFill>
                  <a:srgbClr val="00B050"/>
                </a:solidFill>
                <a:latin typeface="Arial" panose="020B0604020202020204" pitchFamily="34" charset="0"/>
                <a:cs typeface="Arial" panose="020B0604020202020204" pitchFamily="34" charset="0"/>
              </a:rPr>
              <a:t>bản</a:t>
            </a:r>
            <a:r>
              <a:rPr lang="en-US" sz="3200" b="1">
                <a:solidFill>
                  <a:srgbClr val="00B050"/>
                </a:solidFill>
                <a:latin typeface="Arial" panose="020B0604020202020204" pitchFamily="34" charset="0"/>
                <a:cs typeface="Arial" panose="020B0604020202020204" pitchFamily="34" charset="0"/>
              </a:rPr>
              <a:t> </a:t>
            </a:r>
            <a:r>
              <a:rPr lang="vi-VN" sz="3200" b="1" smtClean="0">
                <a:solidFill>
                  <a:srgbClr val="00B050"/>
                </a:solidFill>
                <a:latin typeface="Arial" panose="020B0604020202020204" pitchFamily="34" charset="0"/>
                <a:cs typeface="Arial" panose="020B0604020202020204" pitchFamily="34" charset="0"/>
              </a:rPr>
              <a:t>thân,</a:t>
            </a:r>
            <a:r>
              <a:rPr lang="en-US" sz="3200" b="1" smtClean="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chúng</a:t>
            </a:r>
            <a:r>
              <a:rPr lang="en-US" sz="3200" b="1" dirty="0">
                <a:solidFill>
                  <a:srgbClr val="00B050"/>
                </a:solidFill>
                <a:latin typeface="Arial" panose="020B0604020202020204" pitchFamily="34" charset="0"/>
                <a:cs typeface="Arial" panose="020B0604020202020204" pitchFamily="34" charset="0"/>
              </a:rPr>
              <a:t> ta </a:t>
            </a:r>
            <a:r>
              <a:rPr lang="en-US" sz="3200" b="1" dirty="0" err="1">
                <a:solidFill>
                  <a:srgbClr val="00B050"/>
                </a:solidFill>
                <a:latin typeface="Arial" panose="020B0604020202020204" pitchFamily="34" charset="0"/>
                <a:cs typeface="Arial" panose="020B0604020202020204" pitchFamily="34" charset="0"/>
              </a:rPr>
              <a:t>còn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cần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phải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lắng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nghe</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sự</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đánh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giá</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xét</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từ</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người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thân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bạn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bè</a:t>
            </a:r>
            <a:r>
              <a:rPr lang="en-US" sz="3200" b="1" dirty="0">
                <a:solidFill>
                  <a:srgbClr val="00B050"/>
                </a:solidFill>
                <a:latin typeface="Arial" panose="020B0604020202020204" pitchFamily="34" charset="0"/>
                <a:cs typeface="Arial" panose="020B0604020202020204" pitchFamily="34" charset="0"/>
              </a:rPr>
              <a:t>.</a:t>
            </a:r>
            <a:endParaRPr lang="en-US" sz="3200" b="1" i="1" dirty="0">
              <a:solidFill>
                <a:srgbClr val="00B050"/>
              </a:solidFill>
              <a:latin typeface="Arial" panose="020B0604020202020204" pitchFamily="34" charset="0"/>
              <a:cs typeface="Arial" panose="020B0604020202020204" pitchFamily="34" charset="0"/>
            </a:endParaRPr>
          </a:p>
        </p:txBody>
      </p:sp>
      <p:sp>
        <p:nvSpPr>
          <p:cNvPr id="13" name="Arrow: Striped Right 2"/>
          <p:cNvSpPr/>
          <p:nvPr/>
        </p:nvSpPr>
        <p:spPr>
          <a:xfrm>
            <a:off x="2318985" y="3381322"/>
            <a:ext cx="804826" cy="67570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04"/>
            <a:endParaRPr lang="en-US" sz="2251">
              <a:solidFill>
                <a:prstClr val="white"/>
              </a:solidFill>
              <a:latin typeface="Calibri" panose="020F0502020204030204"/>
            </a:endParaRPr>
          </a:p>
        </p:txBody>
      </p:sp>
    </p:spTree>
    <p:extLst>
      <p:ext uri="{BB962C8B-B14F-4D97-AF65-F5344CB8AC3E}">
        <p14:creationId xmlns:p14="http://schemas.microsoft.com/office/powerpoint/2010/main" val="73393636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TotalTime>
  <Words>671</Words>
  <Application>Microsoft Office PowerPoint</Application>
  <PresentationFormat>Widescreen</PresentationFormat>
  <Paragraphs>43</Paragraphs>
  <Slides>22</Slides>
  <Notes>2</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22</vt:i4>
      </vt:variant>
    </vt:vector>
  </HeadingPairs>
  <TitlesOfParts>
    <vt:vector size="44" baseType="lpstr">
      <vt:lpstr>SimSun</vt:lpstr>
      <vt:lpstr>SimSun</vt:lpstr>
      <vt:lpstr>#9Slide03 Sofia Pro Soft</vt:lpstr>
      <vt:lpstr>Arial</vt:lpstr>
      <vt:lpstr>Averta Std CY</vt:lpstr>
      <vt:lpstr>Calibri</vt:lpstr>
      <vt:lpstr>Calibri Light</vt:lpstr>
      <vt:lpstr>Chango</vt:lpstr>
      <vt:lpstr>等线</vt:lpstr>
      <vt:lpstr>等线 Light</vt:lpstr>
      <vt:lpstr>SVN-Hole Hearted</vt:lpstr>
      <vt:lpstr>Times New Roman</vt:lpstr>
      <vt:lpstr>UTM Showcard</vt:lpstr>
      <vt:lpstr>字魂64号-萌趣软糖体</vt:lpstr>
      <vt:lpstr>Office 主题​​</vt:lpstr>
      <vt:lpstr>2_Office 主题​​</vt:lpstr>
      <vt:lpstr>3_Office 主题​​</vt:lpstr>
      <vt:lpstr>1_Office Theme</vt:lpstr>
      <vt:lpstr>3_Office Theme</vt:lpstr>
      <vt:lpstr>默认设计模板</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57</cp:revision>
  <dcterms:created xsi:type="dcterms:W3CDTF">2022-10-29T12:15:13Z</dcterms:created>
  <dcterms:modified xsi:type="dcterms:W3CDTF">2025-03-02T15:34:12Z</dcterms:modified>
</cp:coreProperties>
</file>