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2" r:id="rId4"/>
  </p:sldMasterIdLst>
  <p:notesMasterIdLst>
    <p:notesMasterId r:id="rId28"/>
  </p:notesMasterIdLst>
  <p:sldIdLst>
    <p:sldId id="257" r:id="rId5"/>
    <p:sldId id="256" r:id="rId6"/>
    <p:sldId id="261" r:id="rId7"/>
    <p:sldId id="262" r:id="rId8"/>
    <p:sldId id="343" r:id="rId9"/>
    <p:sldId id="3203" r:id="rId10"/>
    <p:sldId id="344" r:id="rId11"/>
    <p:sldId id="3227" r:id="rId12"/>
    <p:sldId id="3228" r:id="rId13"/>
    <p:sldId id="374" r:id="rId14"/>
    <p:sldId id="3220" r:id="rId15"/>
    <p:sldId id="3218" r:id="rId16"/>
    <p:sldId id="3221" r:id="rId17"/>
    <p:sldId id="376" r:id="rId18"/>
    <p:sldId id="3222" r:id="rId19"/>
    <p:sldId id="3223" r:id="rId20"/>
    <p:sldId id="3224" r:id="rId21"/>
    <p:sldId id="377" r:id="rId22"/>
    <p:sldId id="352" r:id="rId23"/>
    <p:sldId id="357" r:id="rId24"/>
    <p:sldId id="381" r:id="rId25"/>
    <p:sldId id="3215" r:id="rId26"/>
    <p:sldId id="26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trừ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trừ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20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16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0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08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8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062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66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8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48554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6D91D40-691A-E7EE-4CF6-17E054FA1F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8.emf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38.em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BA388-080C-A1B9-32D2-FBF3B0FCB706}"/>
              </a:ext>
            </a:extLst>
          </p:cNvPr>
          <p:cNvSpPr/>
          <p:nvPr/>
        </p:nvSpPr>
        <p:spPr>
          <a:xfrm>
            <a:off x="3244312" y="2204634"/>
            <a:ext cx="5703376" cy="2231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87366-6DF1-B7F7-4682-E7F156CACA4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97035" y="3317965"/>
            <a:ext cx="760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95" name="Jellyfish 17 - 9Slide.vn">
            <a:extLst>
              <a:ext uri="{FF2B5EF4-FFF2-40B4-BE49-F238E27FC236}">
                <a16:creationId xmlns:a16="http://schemas.microsoft.com/office/drawing/2014/main" id="{166090AB-F72F-9408-A537-F00656E26BA1}"/>
              </a:ext>
            </a:extLst>
          </p:cNvPr>
          <p:cNvSpPr/>
          <p:nvPr/>
        </p:nvSpPr>
        <p:spPr>
          <a:xfrm>
            <a:off x="6492548" y="3984215"/>
            <a:ext cx="1010772" cy="438728"/>
          </a:xfrm>
          <a:prstGeom prst="roundRect">
            <a:avLst>
              <a:gd name="adj" fmla="val 17858"/>
            </a:avLst>
          </a:prstGeom>
          <a:solidFill>
            <a:srgbClr val="FDE9E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369663" y="3249670"/>
            <a:ext cx="760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88" name="PHẠM DUYÊN 10 - 9Slide.vn">
            <a:extLst>
              <a:ext uri="{FF2B5EF4-FFF2-40B4-BE49-F238E27FC236}">
                <a16:creationId xmlns:a16="http://schemas.microsoft.com/office/drawing/2014/main" id="{AEE837DA-AE95-8721-85DB-F584009E18AF}"/>
              </a:ext>
            </a:extLst>
          </p:cNvPr>
          <p:cNvGrpSpPr/>
          <p:nvPr/>
        </p:nvGrpSpPr>
        <p:grpSpPr>
          <a:xfrm>
            <a:off x="3332921" y="3937514"/>
            <a:ext cx="3665156" cy="553998"/>
            <a:chOff x="6612782" y="3719000"/>
            <a:chExt cx="3665155" cy="55399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D98624-0CB9-63DC-4DD3-318DDBCC0EAF}"/>
                </a:ext>
              </a:extLst>
            </p:cNvPr>
            <p:cNvSpPr txBox="1"/>
            <p:nvPr/>
          </p:nvSpPr>
          <p:spPr>
            <a:xfrm>
              <a:off x="8156661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5C5531-601E-569B-DCDA-A8C9BAA45075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7 500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7F1969-09B5-749A-1CCC-8A6C4EE5A90B}"/>
                </a:ext>
              </a:extLst>
            </p:cNvPr>
            <p:cNvSpPr txBox="1"/>
            <p:nvPr/>
          </p:nvSpPr>
          <p:spPr>
            <a:xfrm>
              <a:off x="78237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765CC70-776B-CA82-5E9A-936A8488D85F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EC6F26-AF44-BAD4-112D-6F13E2FB0B15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4" name="PHẠM DUYÊN 11 - 9Slide.vn">
            <a:extLst>
              <a:ext uri="{FF2B5EF4-FFF2-40B4-BE49-F238E27FC236}">
                <a16:creationId xmlns:a16="http://schemas.microsoft.com/office/drawing/2014/main" id="{325F0F6D-1339-9ED3-0FB9-196943D71BD4}"/>
              </a:ext>
            </a:extLst>
          </p:cNvPr>
          <p:cNvGrpSpPr/>
          <p:nvPr/>
        </p:nvGrpSpPr>
        <p:grpSpPr>
          <a:xfrm>
            <a:off x="6425502" y="3926580"/>
            <a:ext cx="1144865" cy="553998"/>
            <a:chOff x="8370353" y="3530887"/>
            <a:chExt cx="1144865" cy="553998"/>
          </a:xfrm>
        </p:grpSpPr>
        <p:sp>
          <p:nvSpPr>
            <p:cNvPr id="95" name="Jellyfish 17 - 9Slide.vn">
              <a:extLst>
                <a:ext uri="{FF2B5EF4-FFF2-40B4-BE49-F238E27FC236}">
                  <a16:creationId xmlns:a16="http://schemas.microsoft.com/office/drawing/2014/main" id="{166090AB-F72F-9408-A537-F00656E26BA1}"/>
                </a:ext>
              </a:extLst>
            </p:cNvPr>
            <p:cNvSpPr/>
            <p:nvPr/>
          </p:nvSpPr>
          <p:spPr>
            <a:xfrm>
              <a:off x="8437399" y="3588522"/>
              <a:ext cx="101077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C9B50B-B95E-9562-3D42-9158B23EAB3B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7 200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79591" y="3186904"/>
            <a:ext cx="7839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79591" y="3186904"/>
            <a:ext cx="7839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88" name="PHẠM DUYÊN 10 - 9Slide.vn">
            <a:extLst>
              <a:ext uri="{FF2B5EF4-FFF2-40B4-BE49-F238E27FC236}">
                <a16:creationId xmlns:a16="http://schemas.microsoft.com/office/drawing/2014/main" id="{AEE837DA-AE95-8721-85DB-F584009E18AF}"/>
              </a:ext>
            </a:extLst>
          </p:cNvPr>
          <p:cNvGrpSpPr/>
          <p:nvPr/>
        </p:nvGrpSpPr>
        <p:grpSpPr>
          <a:xfrm>
            <a:off x="3332921" y="3937514"/>
            <a:ext cx="3665156" cy="553998"/>
            <a:chOff x="6612782" y="3719000"/>
            <a:chExt cx="3665155" cy="55399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D98624-0CB9-63DC-4DD3-318DDBCC0EAF}"/>
                </a:ext>
              </a:extLst>
            </p:cNvPr>
            <p:cNvSpPr txBox="1"/>
            <p:nvPr/>
          </p:nvSpPr>
          <p:spPr>
            <a:xfrm>
              <a:off x="8156661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2 000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5C5531-601E-569B-DCDA-A8C9BAA45075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4 300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7F1969-09B5-749A-1CCC-8A6C4EE5A90B}"/>
                </a:ext>
              </a:extLst>
            </p:cNvPr>
            <p:cNvSpPr txBox="1"/>
            <p:nvPr/>
          </p:nvSpPr>
          <p:spPr>
            <a:xfrm>
              <a:off x="7775661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765CC70-776B-CA82-5E9A-936A8488D85F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EC6F26-AF44-BAD4-112D-6F13E2FB0B15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4" name="PHẠM DUYÊN 11 - 9Slide.vn">
            <a:extLst>
              <a:ext uri="{FF2B5EF4-FFF2-40B4-BE49-F238E27FC236}">
                <a16:creationId xmlns:a16="http://schemas.microsoft.com/office/drawing/2014/main" id="{325F0F6D-1339-9ED3-0FB9-196943D71BD4}"/>
              </a:ext>
            </a:extLst>
          </p:cNvPr>
          <p:cNvGrpSpPr/>
          <p:nvPr/>
        </p:nvGrpSpPr>
        <p:grpSpPr>
          <a:xfrm>
            <a:off x="6425503" y="3926580"/>
            <a:ext cx="1144865" cy="553998"/>
            <a:chOff x="8370354" y="3530887"/>
            <a:chExt cx="1144865" cy="553998"/>
          </a:xfrm>
        </p:grpSpPr>
        <p:sp>
          <p:nvSpPr>
            <p:cNvPr id="95" name="Jellyfish 17 - 9Slide.vn">
              <a:extLst>
                <a:ext uri="{FF2B5EF4-FFF2-40B4-BE49-F238E27FC236}">
                  <a16:creationId xmlns:a16="http://schemas.microsoft.com/office/drawing/2014/main" id="{166090AB-F72F-9408-A537-F00656E26BA1}"/>
                </a:ext>
              </a:extLst>
            </p:cNvPr>
            <p:cNvSpPr/>
            <p:nvPr/>
          </p:nvSpPr>
          <p:spPr>
            <a:xfrm>
              <a:off x="8437399" y="3588522"/>
              <a:ext cx="101077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C9B50B-B95E-9562-3D42-9158B23EAB3B}"/>
                </a:ext>
              </a:extLst>
            </p:cNvPr>
            <p:cNvSpPr txBox="1"/>
            <p:nvPr/>
          </p:nvSpPr>
          <p:spPr>
            <a:xfrm>
              <a:off x="8370354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2 300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22 - 9Slide.vn">
            <a:extLst>
              <a:ext uri="{FF2B5EF4-FFF2-40B4-BE49-F238E27FC236}">
                <a16:creationId xmlns:a16="http://schemas.microsoft.com/office/drawing/2014/main" id="{805D83AF-FD8E-2DA9-7BBE-801872A4275F}"/>
              </a:ext>
            </a:extLst>
          </p:cNvPr>
          <p:cNvGrpSpPr/>
          <p:nvPr/>
        </p:nvGrpSpPr>
        <p:grpSpPr>
          <a:xfrm>
            <a:off x="813357" y="2652819"/>
            <a:ext cx="4201772" cy="646331"/>
            <a:chOff x="6088990" y="3719000"/>
            <a:chExt cx="4201771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3A68C3-8C4F-DB09-9D0E-296AB0ED2FDF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1AAD41-4F4F-D810-36AB-E9DEDA3C9028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6 700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63571-A714-E7EC-D718-8DA384A77C8C}"/>
                </a:ext>
              </a:extLst>
            </p:cNvPr>
            <p:cNvSpPr txBox="1"/>
            <p:nvPr/>
          </p:nvSpPr>
          <p:spPr>
            <a:xfrm>
              <a:off x="7740043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A7E4C5-710A-F828-CC3F-9AE24FA04B20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58BC28-9456-BCE2-B7B2-B093CFAD24A2}"/>
                </a:ext>
              </a:extLst>
            </p:cNvPr>
            <p:cNvSpPr txBox="1"/>
            <p:nvPr/>
          </p:nvSpPr>
          <p:spPr>
            <a:xfrm>
              <a:off x="9139390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F00E86-ABC7-9966-6FF4-8E5D4721713F}"/>
                </a:ext>
              </a:extLst>
            </p:cNvPr>
            <p:cNvSpPr txBox="1"/>
            <p:nvPr/>
          </p:nvSpPr>
          <p:spPr>
            <a:xfrm>
              <a:off x="6088990" y="3719000"/>
              <a:ext cx="6671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c) </a:t>
              </a:r>
            </a:p>
          </p:txBody>
        </p:sp>
      </p:grpSp>
      <p:grpSp>
        <p:nvGrpSpPr>
          <p:cNvPr id="23" name="PHẠM DUYÊN 18 - 9Slide.vn">
            <a:extLst>
              <a:ext uri="{FF2B5EF4-FFF2-40B4-BE49-F238E27FC236}">
                <a16:creationId xmlns:a16="http://schemas.microsoft.com/office/drawing/2014/main" id="{D2FA9D23-BC5A-3B51-AC6C-9872DE0A9620}"/>
              </a:ext>
            </a:extLst>
          </p:cNvPr>
          <p:cNvGrpSpPr/>
          <p:nvPr/>
        </p:nvGrpSpPr>
        <p:grpSpPr>
          <a:xfrm>
            <a:off x="874271" y="1763534"/>
            <a:ext cx="4140858" cy="646331"/>
            <a:chOff x="6149904" y="3719000"/>
            <a:chExt cx="4140857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49DC8-06EA-92DD-4C04-2A5B2532B18C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18E509-E8A2-E7BF-EA64-FF580CB75766}"/>
                </a:ext>
              </a:extLst>
            </p:cNvPr>
            <p:cNvSpPr txBox="1"/>
            <p:nvPr/>
          </p:nvSpPr>
          <p:spPr>
            <a:xfrm>
              <a:off x="6451681" y="3719000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AB39B9-2D85-6DFB-B7F1-8803E08855A7}"/>
                </a:ext>
              </a:extLst>
            </p:cNvPr>
            <p:cNvSpPr txBox="1"/>
            <p:nvPr/>
          </p:nvSpPr>
          <p:spPr>
            <a:xfrm>
              <a:off x="7834637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06D92B-D490-0CE3-A2E3-EA9610D429F8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399AB5-4E55-05B2-51FD-B522F31BF7AB}"/>
                </a:ext>
              </a:extLst>
            </p:cNvPr>
            <p:cNvSpPr txBox="1"/>
            <p:nvPr/>
          </p:nvSpPr>
          <p:spPr>
            <a:xfrm>
              <a:off x="9139390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A4CAB7-22E7-1E21-B9FD-FA44D24F9C9F}"/>
                </a:ext>
              </a:extLst>
            </p:cNvPr>
            <p:cNvSpPr txBox="1"/>
            <p:nvPr/>
          </p:nvSpPr>
          <p:spPr>
            <a:xfrm>
              <a:off x="6149904" y="3719000"/>
              <a:ext cx="545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0" name="PHẠM DUYÊN 24 - 9Slide.vn">
            <a:extLst>
              <a:ext uri="{FF2B5EF4-FFF2-40B4-BE49-F238E27FC236}">
                <a16:creationId xmlns:a16="http://schemas.microsoft.com/office/drawing/2014/main" id="{C686EC67-9AAA-3C72-EC4B-B246827DCF10}"/>
              </a:ext>
            </a:extLst>
          </p:cNvPr>
          <p:cNvGrpSpPr/>
          <p:nvPr/>
        </p:nvGrpSpPr>
        <p:grpSpPr>
          <a:xfrm>
            <a:off x="6429526" y="2639930"/>
            <a:ext cx="4229021" cy="659220"/>
            <a:chOff x="6061741" y="3706111"/>
            <a:chExt cx="4229020" cy="659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C829B9-B705-FD61-8E59-3EAF670EC0F0}"/>
                </a:ext>
              </a:extLst>
            </p:cNvPr>
            <p:cNvSpPr txBox="1"/>
            <p:nvPr/>
          </p:nvSpPr>
          <p:spPr>
            <a:xfrm>
              <a:off x="7997658" y="3706111"/>
              <a:ext cx="149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10F07-C289-7B85-8746-BF5BC0FA1164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8 400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E43F3-1516-8322-F7BD-3208C071DE8B}"/>
                </a:ext>
              </a:extLst>
            </p:cNvPr>
            <p:cNvSpPr txBox="1"/>
            <p:nvPr/>
          </p:nvSpPr>
          <p:spPr>
            <a:xfrm>
              <a:off x="7724915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11EA47-D256-6E0C-4699-FA891968E85F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087041-2692-04E6-CC12-035BDD4F9A7E}"/>
                </a:ext>
              </a:extLst>
            </p:cNvPr>
            <p:cNvSpPr txBox="1"/>
            <p:nvPr/>
          </p:nvSpPr>
          <p:spPr>
            <a:xfrm>
              <a:off x="9293832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8F8C5-F5E7-C642-1288-1B323CCA3BB9}"/>
                </a:ext>
              </a:extLst>
            </p:cNvPr>
            <p:cNvSpPr txBox="1"/>
            <p:nvPr/>
          </p:nvSpPr>
          <p:spPr>
            <a:xfrm>
              <a:off x="6061741" y="3719000"/>
              <a:ext cx="721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d) 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5F46FA38-96BC-92FE-BBBF-5BD9B160CDC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A2020E-32A9-ED39-5E54-CC4259845B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2BD2105-5A4A-6352-AABF-6B7F422E5CE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D6A9CDD-1656-5C29-5A8A-750FF3F974D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B8D3DD-94C2-1723-2BAA-32DB999224C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6DD652F3-12D5-C75F-512D-BE1A65306A1A}"/>
              </a:ext>
            </a:extLst>
          </p:cNvPr>
          <p:cNvSpPr txBox="1"/>
          <p:nvPr/>
        </p:nvSpPr>
        <p:spPr>
          <a:xfrm>
            <a:off x="1509623" y="564346"/>
            <a:ext cx="743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vi-VN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PHẠM DUYÊN 19 - 9Slide.vn">
            <a:extLst>
              <a:ext uri="{FF2B5EF4-FFF2-40B4-BE49-F238E27FC236}">
                <a16:creationId xmlns:a16="http://schemas.microsoft.com/office/drawing/2014/main" id="{A8081178-E5B1-5A23-B1B3-BB5C1CDB09B6}"/>
              </a:ext>
            </a:extLst>
          </p:cNvPr>
          <p:cNvGrpSpPr/>
          <p:nvPr/>
        </p:nvGrpSpPr>
        <p:grpSpPr>
          <a:xfrm>
            <a:off x="4332746" y="1752600"/>
            <a:ext cx="1982589" cy="646331"/>
            <a:chOff x="8273371" y="3530887"/>
            <a:chExt cx="1982588" cy="646331"/>
          </a:xfrm>
        </p:grpSpPr>
        <p:sp>
          <p:nvSpPr>
            <p:cNvPr id="31" name="Jellyfish 17 - 9Slide.vn">
              <a:extLst>
                <a:ext uri="{FF2B5EF4-FFF2-40B4-BE49-F238E27FC236}">
                  <a16:creationId xmlns:a16="http://schemas.microsoft.com/office/drawing/2014/main" id="{44034F09-DD54-5CFF-A435-879AF084DB62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47824-1988-ABD3-1435-5FBDAB11900C}"/>
                </a:ext>
              </a:extLst>
            </p:cNvPr>
            <p:cNvSpPr txBox="1"/>
            <p:nvPr/>
          </p:nvSpPr>
          <p:spPr>
            <a:xfrm>
              <a:off x="8273371" y="3530887"/>
              <a:ext cx="19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</p:grpSp>
      <p:grpSp>
        <p:nvGrpSpPr>
          <p:cNvPr id="33" name="PHẠM DUYÊN 20 - 9Slide.vn">
            <a:extLst>
              <a:ext uri="{FF2B5EF4-FFF2-40B4-BE49-F238E27FC236}">
                <a16:creationId xmlns:a16="http://schemas.microsoft.com/office/drawing/2014/main" id="{FCE1D2DD-2E6E-0E1C-96F2-03F92F605C63}"/>
              </a:ext>
            </a:extLst>
          </p:cNvPr>
          <p:cNvGrpSpPr/>
          <p:nvPr/>
        </p:nvGrpSpPr>
        <p:grpSpPr>
          <a:xfrm>
            <a:off x="6429526" y="1711612"/>
            <a:ext cx="4229021" cy="698253"/>
            <a:chOff x="6061741" y="3667078"/>
            <a:chExt cx="4229020" cy="69825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8160EA-199A-C43F-59B8-2BAE6929E935}"/>
                </a:ext>
              </a:extLst>
            </p:cNvPr>
            <p:cNvSpPr txBox="1"/>
            <p:nvPr/>
          </p:nvSpPr>
          <p:spPr>
            <a:xfrm>
              <a:off x="7960659" y="3667078"/>
              <a:ext cx="1633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B70653-50C9-14E4-9337-2BEA20E6DF1D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3 500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E3DE1D-E44A-1DD2-E86E-03C003A3715F}"/>
                </a:ext>
              </a:extLst>
            </p:cNvPr>
            <p:cNvSpPr txBox="1"/>
            <p:nvPr/>
          </p:nvSpPr>
          <p:spPr>
            <a:xfrm>
              <a:off x="7756445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78632F-DA72-7DD4-4678-533F966A6F9A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BC5021-F6D7-6FFC-6347-884E729C2B4C}"/>
                </a:ext>
              </a:extLst>
            </p:cNvPr>
            <p:cNvSpPr txBox="1"/>
            <p:nvPr/>
          </p:nvSpPr>
          <p:spPr>
            <a:xfrm>
              <a:off x="9293832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5CD94D-06F1-7E48-3A71-456384E08713}"/>
                </a:ext>
              </a:extLst>
            </p:cNvPr>
            <p:cNvSpPr txBox="1"/>
            <p:nvPr/>
          </p:nvSpPr>
          <p:spPr>
            <a:xfrm>
              <a:off x="6061741" y="3719000"/>
              <a:ext cx="721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b) </a:t>
              </a:r>
            </a:p>
          </p:txBody>
        </p:sp>
      </p:grpSp>
      <p:grpSp>
        <p:nvGrpSpPr>
          <p:cNvPr id="40" name="PHẠM DUYÊN 21 - 9Slide.vn">
            <a:extLst>
              <a:ext uri="{FF2B5EF4-FFF2-40B4-BE49-F238E27FC236}">
                <a16:creationId xmlns:a16="http://schemas.microsoft.com/office/drawing/2014/main" id="{598C7EF8-7D0F-661D-3689-C89323D63A64}"/>
              </a:ext>
            </a:extLst>
          </p:cNvPr>
          <p:cNvGrpSpPr/>
          <p:nvPr/>
        </p:nvGrpSpPr>
        <p:grpSpPr>
          <a:xfrm>
            <a:off x="9995967" y="1758983"/>
            <a:ext cx="1723072" cy="646331"/>
            <a:chOff x="8273371" y="3572927"/>
            <a:chExt cx="1338828" cy="646331"/>
          </a:xfrm>
        </p:grpSpPr>
        <p:sp>
          <p:nvSpPr>
            <p:cNvPr id="41" name="Jellyfish 17 - 9Slide.vn">
              <a:extLst>
                <a:ext uri="{FF2B5EF4-FFF2-40B4-BE49-F238E27FC236}">
                  <a16:creationId xmlns:a16="http://schemas.microsoft.com/office/drawing/2014/main" id="{6ADD529F-706C-CEC6-C473-B4F10FCC4134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492CEF-DA6D-C755-E7F1-64B5506798DC}"/>
                </a:ext>
              </a:extLst>
            </p:cNvPr>
            <p:cNvSpPr txBox="1"/>
            <p:nvPr/>
          </p:nvSpPr>
          <p:spPr>
            <a:xfrm>
              <a:off x="8273371" y="357292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2 500</a:t>
              </a:r>
            </a:p>
          </p:txBody>
        </p:sp>
      </p:grpSp>
      <p:grpSp>
        <p:nvGrpSpPr>
          <p:cNvPr id="50" name="PHẠM DUYÊN 23 - 9Slide.vn">
            <a:extLst>
              <a:ext uri="{FF2B5EF4-FFF2-40B4-BE49-F238E27FC236}">
                <a16:creationId xmlns:a16="http://schemas.microsoft.com/office/drawing/2014/main" id="{95883122-9631-3B57-89A1-58488F62AF7A}"/>
              </a:ext>
            </a:extLst>
          </p:cNvPr>
          <p:cNvGrpSpPr/>
          <p:nvPr/>
        </p:nvGrpSpPr>
        <p:grpSpPr>
          <a:xfrm>
            <a:off x="4280196" y="2641886"/>
            <a:ext cx="1872196" cy="646331"/>
            <a:chOff x="8220821" y="3530887"/>
            <a:chExt cx="1872195" cy="646331"/>
          </a:xfrm>
        </p:grpSpPr>
        <p:sp>
          <p:nvSpPr>
            <p:cNvPr id="51" name="Jellyfish 17 - 9Slide.vn">
              <a:extLst>
                <a:ext uri="{FF2B5EF4-FFF2-40B4-BE49-F238E27FC236}">
                  <a16:creationId xmlns:a16="http://schemas.microsoft.com/office/drawing/2014/main" id="{FDC5367B-0FA0-0866-9136-EA4D3889120D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F9327C-3078-755E-433D-A61A136ED0C9}"/>
                </a:ext>
              </a:extLst>
            </p:cNvPr>
            <p:cNvSpPr txBox="1"/>
            <p:nvPr/>
          </p:nvSpPr>
          <p:spPr>
            <a:xfrm>
              <a:off x="8220821" y="3530887"/>
              <a:ext cx="1872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6 100</a:t>
              </a:r>
            </a:p>
          </p:txBody>
        </p:sp>
      </p:grpSp>
      <p:grpSp>
        <p:nvGrpSpPr>
          <p:cNvPr id="53" name="PHẠM DUYÊN 25 - 9Slide.vn">
            <a:extLst>
              <a:ext uri="{FF2B5EF4-FFF2-40B4-BE49-F238E27FC236}">
                <a16:creationId xmlns:a16="http://schemas.microsoft.com/office/drawing/2014/main" id="{6BBEA3A9-C07D-4F45-285B-9589B9813EEB}"/>
              </a:ext>
            </a:extLst>
          </p:cNvPr>
          <p:cNvGrpSpPr/>
          <p:nvPr/>
        </p:nvGrpSpPr>
        <p:grpSpPr>
          <a:xfrm>
            <a:off x="9651895" y="2650439"/>
            <a:ext cx="2308879" cy="646331"/>
            <a:chOff x="7989598" y="3551907"/>
            <a:chExt cx="1919994" cy="646331"/>
          </a:xfrm>
        </p:grpSpPr>
        <p:sp>
          <p:nvSpPr>
            <p:cNvPr id="54" name="Jellyfish 17 - 9Slide.vn">
              <a:extLst>
                <a:ext uri="{FF2B5EF4-FFF2-40B4-BE49-F238E27FC236}">
                  <a16:creationId xmlns:a16="http://schemas.microsoft.com/office/drawing/2014/main" id="{85A4FEAB-CD56-F214-04D6-7C72AC6B764A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8BA519-362F-06F7-DD25-204308066918}"/>
                </a:ext>
              </a:extLst>
            </p:cNvPr>
            <p:cNvSpPr txBox="1"/>
            <p:nvPr/>
          </p:nvSpPr>
          <p:spPr>
            <a:xfrm>
              <a:off x="7989598" y="3551907"/>
              <a:ext cx="1919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2 400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176F75B-8903-AAC9-B2E1-714762C5A1A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F5E97F4-29EA-D8A0-2638-7CD3B75E0268}"/>
              </a:ext>
            </a:extLst>
          </p:cNvPr>
          <p:cNvSpPr/>
          <p:nvPr/>
        </p:nvSpPr>
        <p:spPr>
          <a:xfrm>
            <a:off x="4758103" y="3607225"/>
            <a:ext cx="3153782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</a:rPr>
              <a:t>SGK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9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6 378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2 549 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5 624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4 718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4 628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719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8 372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39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3CB5B09-C31B-F6F8-628D-72763A508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95CEC-B7F8-7959-4071-F2F6DE078C7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700E25-EBDB-3673-7E45-917BCB5160CA}"/>
              </a:ext>
            </a:extLst>
          </p:cNvPr>
          <p:cNvGrpSpPr/>
          <p:nvPr/>
        </p:nvGrpSpPr>
        <p:grpSpPr>
          <a:xfrm>
            <a:off x="728547" y="3354674"/>
            <a:ext cx="1627194" cy="1686057"/>
            <a:chOff x="1054012" y="2750240"/>
            <a:chExt cx="1627194" cy="1686057"/>
          </a:xfrm>
        </p:grpSpPr>
        <p:sp>
          <p:nvSpPr>
            <p:cNvPr id="10" name="PHẠM DUYÊN 5 - 9Slide.vn">
              <a:extLst>
                <a:ext uri="{FF2B5EF4-FFF2-40B4-BE49-F238E27FC236}">
                  <a16:creationId xmlns:a16="http://schemas.microsoft.com/office/drawing/2014/main" id="{D0BFDEAF-75DD-6EA6-8279-DFD86444E9BF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4F4BFA5D-6570-5587-93CB-B55ED10DC50D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6 378 </a:t>
              </a:r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4873956B-C10A-34E1-DFB8-DF323A5CA2D6}"/>
                </a:ext>
              </a:extLst>
            </p:cNvPr>
            <p:cNvSpPr txBox="1"/>
            <p:nvPr/>
          </p:nvSpPr>
          <p:spPr>
            <a:xfrm>
              <a:off x="1351852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2 549</a:t>
              </a:r>
            </a:p>
          </p:txBody>
        </p:sp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F04A2437-0605-A2C2-4617-8A5438FE28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2D322E48-ABF1-B20E-62E7-F1DD9E5E375E}"/>
                </a:ext>
              </a:extLst>
            </p:cNvPr>
            <p:cNvSpPr txBox="1"/>
            <p:nvPr/>
          </p:nvSpPr>
          <p:spPr>
            <a:xfrm>
              <a:off x="1351852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3 829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BFB641-2133-00B0-2200-A8415069CF45}"/>
              </a:ext>
            </a:extLst>
          </p:cNvPr>
          <p:cNvGrpSpPr/>
          <p:nvPr/>
        </p:nvGrpSpPr>
        <p:grpSpPr>
          <a:xfrm>
            <a:off x="3484663" y="3279020"/>
            <a:ext cx="1627194" cy="1705133"/>
            <a:chOff x="1054012" y="2750240"/>
            <a:chExt cx="1627194" cy="1705133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BDE92D47-FCB8-F5F0-C4FE-CB83FDEBA269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1E866B4-4C13-72A5-B44A-E89159A4BFE8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5 624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B8DC5918-7A62-3701-EC92-48BED928B42A}"/>
                </a:ext>
              </a:extLst>
            </p:cNvPr>
            <p:cNvSpPr txBox="1"/>
            <p:nvPr/>
          </p:nvSpPr>
          <p:spPr>
            <a:xfrm>
              <a:off x="1351852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4 718</a:t>
              </a:r>
            </a:p>
          </p:txBody>
        </p:sp>
        <p:cxnSp>
          <p:nvCxnSpPr>
            <p:cNvPr id="24" name="PHẠM DUYÊN 6 - 9Slide.vn">
              <a:extLst>
                <a:ext uri="{FF2B5EF4-FFF2-40B4-BE49-F238E27FC236}">
                  <a16:creationId xmlns:a16="http://schemas.microsoft.com/office/drawing/2014/main" id="{355D9899-E982-74FD-3B80-C4F8AB2F7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24F9E142-FCB6-0ABA-B5A7-B187387816E9}"/>
                </a:ext>
              </a:extLst>
            </p:cNvPr>
            <p:cNvSpPr txBox="1"/>
            <p:nvPr/>
          </p:nvSpPr>
          <p:spPr>
            <a:xfrm>
              <a:off x="1284770" y="393215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906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BD25CC-C805-0699-91BE-B3E7FBE9AB04}"/>
              </a:ext>
            </a:extLst>
          </p:cNvPr>
          <p:cNvGrpSpPr/>
          <p:nvPr/>
        </p:nvGrpSpPr>
        <p:grpSpPr>
          <a:xfrm>
            <a:off x="6614550" y="3239316"/>
            <a:ext cx="1751179" cy="1686057"/>
            <a:chOff x="1054012" y="2750240"/>
            <a:chExt cx="1751179" cy="1686057"/>
          </a:xfrm>
        </p:grpSpPr>
        <p:sp>
          <p:nvSpPr>
            <p:cNvPr id="27" name="PHẠM DUYÊN 5 - 9Slide.vn">
              <a:extLst>
                <a:ext uri="{FF2B5EF4-FFF2-40B4-BE49-F238E27FC236}">
                  <a16:creationId xmlns:a16="http://schemas.microsoft.com/office/drawing/2014/main" id="{B07A8F36-1616-DF96-AE8A-49D2E62E8054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F03D158D-5AF1-D57F-5A91-6690C2F0A9E4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4 628</a:t>
              </a:r>
            </a:p>
          </p:txBody>
        </p:sp>
        <p:sp>
          <p:nvSpPr>
            <p:cNvPr id="30" name="PHẠM DUYÊN 3 - 9Slide.vn">
              <a:extLst>
                <a:ext uri="{FF2B5EF4-FFF2-40B4-BE49-F238E27FC236}">
                  <a16:creationId xmlns:a16="http://schemas.microsoft.com/office/drawing/2014/main" id="{D6197954-B037-A817-6ECD-17C7DECF3AC2}"/>
                </a:ext>
              </a:extLst>
            </p:cNvPr>
            <p:cNvSpPr txBox="1"/>
            <p:nvPr/>
          </p:nvSpPr>
          <p:spPr>
            <a:xfrm>
              <a:off x="1475837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719</a:t>
              </a:r>
            </a:p>
          </p:txBody>
        </p:sp>
        <p:cxnSp>
          <p:nvCxnSpPr>
            <p:cNvPr id="31" name="PHẠM DUYÊN 6 - 9Slide.vn">
              <a:extLst>
                <a:ext uri="{FF2B5EF4-FFF2-40B4-BE49-F238E27FC236}">
                  <a16:creationId xmlns:a16="http://schemas.microsoft.com/office/drawing/2014/main" id="{5AD2CC6D-47C4-8489-0630-E55209FD2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HẠM DUYÊN 3 - 9Slide.vn">
              <a:extLst>
                <a:ext uri="{FF2B5EF4-FFF2-40B4-BE49-F238E27FC236}">
                  <a16:creationId xmlns:a16="http://schemas.microsoft.com/office/drawing/2014/main" id="{EA8423AB-EA90-E770-9152-4A67E4887525}"/>
                </a:ext>
              </a:extLst>
            </p:cNvPr>
            <p:cNvSpPr txBox="1"/>
            <p:nvPr/>
          </p:nvSpPr>
          <p:spPr>
            <a:xfrm>
              <a:off x="1351852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3 909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68C769-98AA-1B8A-5B86-A31ADA3F2A19}"/>
              </a:ext>
            </a:extLst>
          </p:cNvPr>
          <p:cNvGrpSpPr/>
          <p:nvPr/>
        </p:nvGrpSpPr>
        <p:grpSpPr>
          <a:xfrm>
            <a:off x="9459727" y="3159728"/>
            <a:ext cx="1813171" cy="1686057"/>
            <a:chOff x="1054012" y="2750240"/>
            <a:chExt cx="1813171" cy="1686057"/>
          </a:xfrm>
        </p:grpSpPr>
        <p:sp>
          <p:nvSpPr>
            <p:cNvPr id="34" name="PHẠM DUYÊN 5 - 9Slide.vn">
              <a:extLst>
                <a:ext uri="{FF2B5EF4-FFF2-40B4-BE49-F238E27FC236}">
                  <a16:creationId xmlns:a16="http://schemas.microsoft.com/office/drawing/2014/main" id="{1A1D6F97-3EFC-1543-6591-7A242063B67A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35" name="PHẠM DUYÊN 3 - 9Slide.vn">
              <a:extLst>
                <a:ext uri="{FF2B5EF4-FFF2-40B4-BE49-F238E27FC236}">
                  <a16:creationId xmlns:a16="http://schemas.microsoft.com/office/drawing/2014/main" id="{A337126B-F75B-E894-16AA-A42AE6CBB9C5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8 372</a:t>
              </a:r>
            </a:p>
          </p:txBody>
        </p:sp>
        <p:sp>
          <p:nvSpPr>
            <p:cNvPr id="36" name="PHẠM DUYÊN 3 - 9Slide.vn">
              <a:extLst>
                <a:ext uri="{FF2B5EF4-FFF2-40B4-BE49-F238E27FC236}">
                  <a16:creationId xmlns:a16="http://schemas.microsoft.com/office/drawing/2014/main" id="{A934CA63-FD11-8B1F-FF8D-B2A98502555C}"/>
                </a:ext>
              </a:extLst>
            </p:cNvPr>
            <p:cNvSpPr txBox="1"/>
            <p:nvPr/>
          </p:nvSpPr>
          <p:spPr>
            <a:xfrm>
              <a:off x="1537829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39</a:t>
              </a:r>
            </a:p>
          </p:txBody>
        </p:sp>
        <p:cxnSp>
          <p:nvCxnSpPr>
            <p:cNvPr id="37" name="PHẠM DUYÊN 6 - 9Slide.vn">
              <a:extLst>
                <a:ext uri="{FF2B5EF4-FFF2-40B4-BE49-F238E27FC236}">
                  <a16:creationId xmlns:a16="http://schemas.microsoft.com/office/drawing/2014/main" id="{B8EC070E-FB3B-96B1-3AC3-5ED71DF02A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PHẠM DUYÊN 3 - 9Slide.vn">
              <a:extLst>
                <a:ext uri="{FF2B5EF4-FFF2-40B4-BE49-F238E27FC236}">
                  <a16:creationId xmlns:a16="http://schemas.microsoft.com/office/drawing/2014/main" id="{C3008364-F646-6589-CB59-92BA26C020CE}"/>
                </a:ext>
              </a:extLst>
            </p:cNvPr>
            <p:cNvSpPr txBox="1"/>
            <p:nvPr/>
          </p:nvSpPr>
          <p:spPr>
            <a:xfrm>
              <a:off x="1320856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8 333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472495" y="600913"/>
            <a:ext cx="10214679" cy="179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xe chở 9 000 </a:t>
            </a:r>
            <a:r>
              <a:rPr kumimoji="0" lang="en-US" sz="3400" b="1" i="1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400" b="0" i="0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dầu. Lần đầu, xe bơm 2 500 </a:t>
            </a:r>
            <a:r>
              <a:rPr kumimoji="0" lang="en-US" sz="3400" b="1" i="1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vi-VN" sz="3400" b="0" i="0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 vào một trạm xăng dầu. Lần sau, xe bơm 2 200 </a:t>
            </a:r>
            <a:r>
              <a:rPr kumimoji="0" lang="en-US" sz="3400" b="1" i="1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vi-VN" sz="3400" b="0" i="0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 vào một trạm khác. Hỏi trong xe còn lại bao nhiêu lít dầu?</a:t>
            </a:r>
            <a:endParaRPr kumimoji="0" lang="en-US" sz="3400" b="0" i="0" u="none" strike="noStrike" kern="1200" cap="none" spc="-173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267201" y="3461213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32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267201" y="4097396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đầu: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5029200" y="26670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029200" y="3461213"/>
            <a:ext cx="354136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 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84016DF6-E8A7-122B-8448-41DC84A2FE9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943601" y="4097396"/>
            <a:ext cx="181331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C75D446-4D2A-528F-D57F-6023AB2B4EA7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267201" y="47335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sau: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46C70BF2-B490-7448-2165-377B71C87EF1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943601" y="47335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2 200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F0AEA8F2-287E-3508-54BA-F297319BDBF5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267201" y="5369761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Còn lại: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2A28CF74-CF58-8B50-AC0A-908FF2863303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5943601" y="5369761"/>
            <a:ext cx="22860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</a:t>
            </a:r>
            <a:r>
              <a:rPr kumimoji="0" lang="en-US" sz="3200" b="1" i="0" u="none" strike="noStrike" kern="1200" cap="none" spc="-173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3FC22B-078F-3B16-2EDE-6C393FE5D369}"/>
              </a:ext>
            </a:extLst>
          </p:cNvPr>
          <p:cNvCxnSpPr>
            <a:cxnSpLocks/>
          </p:cNvCxnSpPr>
          <p:nvPr/>
        </p:nvCxnSpPr>
        <p:spPr>
          <a:xfrm>
            <a:off x="2880427" y="1152121"/>
            <a:ext cx="23889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7318-F78E-DDB0-D104-E24367F39C0A}"/>
              </a:ext>
            </a:extLst>
          </p:cNvPr>
          <p:cNvCxnSpPr>
            <a:cxnSpLocks/>
          </p:cNvCxnSpPr>
          <p:nvPr/>
        </p:nvCxnSpPr>
        <p:spPr>
          <a:xfrm>
            <a:off x="5738012" y="1152121"/>
            <a:ext cx="4372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4AC58-4AC3-81B2-0D22-D9CD312FA70F}"/>
              </a:ext>
            </a:extLst>
          </p:cNvPr>
          <p:cNvCxnSpPr>
            <a:cxnSpLocks/>
          </p:cNvCxnSpPr>
          <p:nvPr/>
        </p:nvCxnSpPr>
        <p:spPr>
          <a:xfrm>
            <a:off x="5357236" y="1696966"/>
            <a:ext cx="4537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3E9828-7C69-97FD-CD53-E878D030229A}"/>
              </a:ext>
            </a:extLst>
          </p:cNvPr>
          <p:cNvCxnSpPr>
            <a:cxnSpLocks/>
          </p:cNvCxnSpPr>
          <p:nvPr/>
        </p:nvCxnSpPr>
        <p:spPr>
          <a:xfrm>
            <a:off x="3176910" y="2249014"/>
            <a:ext cx="4106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B0149C24-68D7-9154-3840-FF8F9ACC4D6E}"/>
              </a:ext>
            </a:extLst>
          </p:cNvPr>
          <p:cNvSpPr/>
          <p:nvPr/>
        </p:nvSpPr>
        <p:spPr>
          <a:xfrm>
            <a:off x="8415703" y="357569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730AA0-83BE-AD42-B2BB-3ECA55EA0C73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2F2C7033-789F-F8FD-DB9E-8787D5497082}"/>
              </a:ext>
            </a:extLst>
          </p:cNvPr>
          <p:cNvSpPr>
            <a:spLocks/>
          </p:cNvSpPr>
          <p:nvPr/>
        </p:nvSpPr>
        <p:spPr>
          <a:xfrm>
            <a:off x="498516" y="1294350"/>
            <a:ext cx="5227844" cy="4469452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  <a:sym typeface="字魂105号-简雅黑" panose="00000500000000000000" pitchFamily="2" charset="-122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33AEEABB-DC6A-1837-865C-616C8D6D7EC9}"/>
              </a:ext>
            </a:extLst>
          </p:cNvPr>
          <p:cNvSpPr txBox="1"/>
          <p:nvPr/>
        </p:nvSpPr>
        <p:spPr>
          <a:xfrm>
            <a:off x="950484" y="3001296"/>
            <a:ext cx="642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 + 2 200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  </a:t>
            </a:r>
          </a:p>
        </p:txBody>
      </p:sp>
      <p:grpSp>
        <p:nvGrpSpPr>
          <p:cNvPr id="15" name="PHẠM DUYÊN 10 - 9Slide.vn">
            <a:extLst>
              <a:ext uri="{FF2B5EF4-FFF2-40B4-BE49-F238E27FC236}">
                <a16:creationId xmlns:a16="http://schemas.microsoft.com/office/drawing/2014/main" id="{5F950C83-2AA5-0282-6285-4DC27B184DE2}"/>
              </a:ext>
            </a:extLst>
          </p:cNvPr>
          <p:cNvGrpSpPr/>
          <p:nvPr/>
        </p:nvGrpSpPr>
        <p:grpSpPr>
          <a:xfrm>
            <a:off x="2391062" y="2606163"/>
            <a:ext cx="1682469" cy="1227225"/>
            <a:chOff x="3662221" y="2965072"/>
            <a:chExt cx="1682469" cy="122722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6554670-DA8C-A931-8E26-6D45D7D3373A}"/>
                </a:ext>
              </a:extLst>
            </p:cNvPr>
            <p:cNvSpPr/>
            <p:nvPr/>
          </p:nvSpPr>
          <p:spPr>
            <a:xfrm>
              <a:off x="3662221" y="2965072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4B9EFE-FF8F-D2C1-E787-B358E9179809}"/>
                </a:ext>
              </a:extLst>
            </p:cNvPr>
            <p:cNvSpPr txBox="1"/>
            <p:nvPr/>
          </p:nvSpPr>
          <p:spPr>
            <a:xfrm>
              <a:off x="3995731" y="3361300"/>
              <a:ext cx="13489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4 700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(</a:t>
              </a:r>
              <a:r>
                <a:rPr kumimoji="0" lang="en-US" sz="2400" b="1" i="1" u="none" strike="noStrike" kern="1200" cap="none" spc="-173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)</a:t>
              </a:r>
              <a:endParaRPr lang="en-US" sz="2400" dirty="0"/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</p:grpSp>
      <p:sp>
        <p:nvSpPr>
          <p:cNvPr id="23" name="PHẠM DUYÊN 11 - 9Slide.vn">
            <a:extLst>
              <a:ext uri="{FF2B5EF4-FFF2-40B4-BE49-F238E27FC236}">
                <a16:creationId xmlns:a16="http://schemas.microsoft.com/office/drawing/2014/main" id="{965D1CE5-CF7F-DE5B-EFE2-791A5E869ECF}"/>
              </a:ext>
            </a:extLst>
          </p:cNvPr>
          <p:cNvSpPr txBox="1"/>
          <p:nvPr/>
        </p:nvSpPr>
        <p:spPr>
          <a:xfrm>
            <a:off x="2398268" y="4782036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4" name="PHẠM DUYÊN 12 - 9Slide.vn">
            <a:extLst>
              <a:ext uri="{FF2B5EF4-FFF2-40B4-BE49-F238E27FC236}">
                <a16:creationId xmlns:a16="http://schemas.microsoft.com/office/drawing/2014/main" id="{BFBD77F5-9EFE-2FBA-0324-CBF50E399066}"/>
              </a:ext>
            </a:extLst>
          </p:cNvPr>
          <p:cNvSpPr txBox="1"/>
          <p:nvPr/>
        </p:nvSpPr>
        <p:spPr>
          <a:xfrm>
            <a:off x="3507816" y="4782036"/>
            <a:ext cx="249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4 300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2400" b="0" i="0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421DB418-9033-8DDB-C753-23DB659ABF87}"/>
              </a:ext>
            </a:extLst>
          </p:cNvPr>
          <p:cNvSpPr txBox="1"/>
          <p:nvPr/>
        </p:nvSpPr>
        <p:spPr>
          <a:xfrm>
            <a:off x="1376585" y="1730281"/>
            <a:ext cx="3041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-4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</a:t>
            </a:r>
            <a:r>
              <a:rPr kumimoji="0" lang="en-US" sz="2800" b="0" i="0" u="sng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-4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giải</a:t>
            </a:r>
            <a:endParaRPr kumimoji="0" lang="vi-VN" sz="2800" b="0" i="0" u="sng" strike="noStrike" kern="1200" cap="none" spc="-4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B0CC565D-2C65-7209-EF58-C52C47737612}"/>
              </a:ext>
            </a:extLst>
          </p:cNvPr>
          <p:cNvSpPr txBox="1"/>
          <p:nvPr/>
        </p:nvSpPr>
        <p:spPr>
          <a:xfrm>
            <a:off x="791085" y="2446085"/>
            <a:ext cx="674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 hai lần xe bơm số lít dầu 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EE11E55D-9ACC-3F3C-DA0E-10DD07D03968}"/>
              </a:ext>
            </a:extLst>
          </p:cNvPr>
          <p:cNvSpPr txBox="1"/>
          <p:nvPr/>
        </p:nvSpPr>
        <p:spPr>
          <a:xfrm>
            <a:off x="1352200" y="4261679"/>
            <a:ext cx="541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kumimoji="0" lang="en-US" sz="240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4 700 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(</a:t>
            </a:r>
            <a:r>
              <a:rPr kumimoji="0" lang="en-US" sz="24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4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grpSp>
        <p:nvGrpSpPr>
          <p:cNvPr id="28" name="PHẠM DUYÊN 10 - 9Slide.vn">
            <a:extLst>
              <a:ext uri="{FF2B5EF4-FFF2-40B4-BE49-F238E27FC236}">
                <a16:creationId xmlns:a16="http://schemas.microsoft.com/office/drawing/2014/main" id="{5A86626A-485F-C3A3-7AF5-C97B5177B842}"/>
              </a:ext>
            </a:extLst>
          </p:cNvPr>
          <p:cNvGrpSpPr/>
          <p:nvPr/>
        </p:nvGrpSpPr>
        <p:grpSpPr>
          <a:xfrm>
            <a:off x="3064181" y="4249309"/>
            <a:ext cx="2130413" cy="472569"/>
            <a:chOff x="2275079" y="2870470"/>
            <a:chExt cx="2130413" cy="47256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247A662-B049-7FCD-59C8-6B1428CCF7B3}"/>
                </a:ext>
              </a:extLst>
            </p:cNvPr>
            <p:cNvSpPr/>
            <p:nvPr/>
          </p:nvSpPr>
          <p:spPr>
            <a:xfrm>
              <a:off x="3308374" y="2916185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71364E-1D7F-5A02-9056-F1CB93554197}"/>
                </a:ext>
              </a:extLst>
            </p:cNvPr>
            <p:cNvSpPr txBox="1"/>
            <p:nvPr/>
          </p:nvSpPr>
          <p:spPr>
            <a:xfrm>
              <a:off x="2275079" y="2870470"/>
              <a:ext cx="1353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4 300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(</a:t>
              </a:r>
              <a:r>
                <a:rPr kumimoji="0" lang="en-US" sz="2400" b="1" i="1" u="none" strike="noStrike" kern="1200" cap="none" spc="-173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14AD34A8-35A7-D4C2-2909-C6FBA5666400}"/>
              </a:ext>
            </a:extLst>
          </p:cNvPr>
          <p:cNvSpPr txBox="1"/>
          <p:nvPr/>
        </p:nvSpPr>
        <p:spPr>
          <a:xfrm>
            <a:off x="703950" y="3625815"/>
            <a:ext cx="674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Trong xe còn lại số lít dầu 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8" name="PHẠM DUYÊN 7 - 9Slide.vn">
            <a:extLst>
              <a:ext uri="{FF2B5EF4-FFF2-40B4-BE49-F238E27FC236}">
                <a16:creationId xmlns:a16="http://schemas.microsoft.com/office/drawing/2014/main" id="{BB1A06BF-D249-FDE7-F346-D5C91FEAD306}"/>
              </a:ext>
            </a:extLst>
          </p:cNvPr>
          <p:cNvSpPr>
            <a:spLocks/>
          </p:cNvSpPr>
          <p:nvPr/>
        </p:nvSpPr>
        <p:spPr>
          <a:xfrm>
            <a:off x="5862020" y="1294350"/>
            <a:ext cx="5891775" cy="4469452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D3AA5794-3DB9-8DA1-84BA-F8246D21403B}"/>
              </a:ext>
            </a:extLst>
          </p:cNvPr>
          <p:cNvSpPr txBox="1"/>
          <p:nvPr/>
        </p:nvSpPr>
        <p:spPr>
          <a:xfrm>
            <a:off x="6663779" y="2990364"/>
            <a:ext cx="642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</a:rPr>
              <a:t>9 000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lang="en-US" sz="24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</a:rPr>
              <a:t>-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B58F71-1769-C611-162C-575ED0C9EFA5}"/>
              </a:ext>
            </a:extLst>
          </p:cNvPr>
          <p:cNvSpPr txBox="1"/>
          <p:nvPr/>
        </p:nvSpPr>
        <p:spPr>
          <a:xfrm>
            <a:off x="8292691" y="2991847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#9Slide03 Sofia Pro Soft Bold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#9Slide03 Sofia Pro Soft Bold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sz="24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4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426778A6-4465-1097-B6F7-FD6AD1598FBA}"/>
              </a:ext>
            </a:extLst>
          </p:cNvPr>
          <p:cNvSpPr txBox="1"/>
          <p:nvPr/>
        </p:nvSpPr>
        <p:spPr>
          <a:xfrm>
            <a:off x="7777404" y="4863518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2" name="PHẠM DUYÊN 12 - 9Slide.vn">
            <a:extLst>
              <a:ext uri="{FF2B5EF4-FFF2-40B4-BE49-F238E27FC236}">
                <a16:creationId xmlns:a16="http://schemas.microsoft.com/office/drawing/2014/main" id="{F1729108-7165-6709-064D-B8D9C3A3745A}"/>
              </a:ext>
            </a:extLst>
          </p:cNvPr>
          <p:cNvSpPr txBox="1"/>
          <p:nvPr/>
        </p:nvSpPr>
        <p:spPr>
          <a:xfrm>
            <a:off x="8792066" y="4880850"/>
            <a:ext cx="249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4 300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2400" b="0" i="0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4" name="PHẠM DUYÊN 8 - 9Slide.vn">
            <a:extLst>
              <a:ext uri="{FF2B5EF4-FFF2-40B4-BE49-F238E27FC236}">
                <a16:creationId xmlns:a16="http://schemas.microsoft.com/office/drawing/2014/main" id="{42D6BF6C-2C8D-0907-8866-F4C4DBF0C1EC}"/>
              </a:ext>
            </a:extLst>
          </p:cNvPr>
          <p:cNvSpPr txBox="1"/>
          <p:nvPr/>
        </p:nvSpPr>
        <p:spPr>
          <a:xfrm>
            <a:off x="5772815" y="2160409"/>
            <a:ext cx="6745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Sau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khi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bơm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lần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đầu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lít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dầu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còn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lại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333333"/>
                </a:solidFill>
                <a:latin typeface="#9Slide03 Sofia Pro Soft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#9Slide03 Sofia Pro Soft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5" name="PHẠM DUYÊN 9 - 9Slide.vn">
            <a:extLst>
              <a:ext uri="{FF2B5EF4-FFF2-40B4-BE49-F238E27FC236}">
                <a16:creationId xmlns:a16="http://schemas.microsoft.com/office/drawing/2014/main" id="{0D517CAD-D078-C924-9D0C-B66554C671EF}"/>
              </a:ext>
            </a:extLst>
          </p:cNvPr>
          <p:cNvSpPr txBox="1"/>
          <p:nvPr/>
        </p:nvSpPr>
        <p:spPr>
          <a:xfrm>
            <a:off x="7005555" y="4436516"/>
            <a:ext cx="541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</a:rPr>
              <a:t>6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lang="en-US" sz="24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</a:rPr>
              <a:t>5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00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en-US" sz="2400" spc="-100" dirty="0">
                <a:latin typeface="#9Slide03 Sofia Pro Soft"/>
              </a:rPr>
              <a:t>2</a:t>
            </a:r>
            <a:r>
              <a:rPr kumimoji="0" lang="en-US" sz="240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lang="en-US" sz="2400" spc="-100" noProof="0" dirty="0">
                <a:latin typeface="#9Slide03 Sofia Pro Soft"/>
              </a:rPr>
              <a:t>2</a:t>
            </a:r>
            <a:r>
              <a:rPr kumimoji="0" lang="en-US" sz="240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00 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6" name="PHẠM DUYÊN 8 - 9Slide.vn">
            <a:extLst>
              <a:ext uri="{FF2B5EF4-FFF2-40B4-BE49-F238E27FC236}">
                <a16:creationId xmlns:a16="http://schemas.microsoft.com/office/drawing/2014/main" id="{6A5F994C-A222-7F66-B0A3-C9ECB0093A07}"/>
              </a:ext>
            </a:extLst>
          </p:cNvPr>
          <p:cNvSpPr txBox="1"/>
          <p:nvPr/>
        </p:nvSpPr>
        <p:spPr>
          <a:xfrm>
            <a:off x="6067455" y="3625815"/>
            <a:ext cx="5542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>
                <a:solidFill>
                  <a:srgbClr val="333333"/>
                </a:solidFill>
                <a:latin typeface="#9Slide03 Sofia Pro Soft"/>
              </a:rPr>
              <a:t>Sau khi bơm lần 2, t</a:t>
            </a:r>
            <a:r>
              <a:rPr kumimoji="0" lang="vi-VN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rong xe còn lại số lít dầu 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4FFC04-F87D-76A2-5FC5-B7398B20F70D}"/>
              </a:ext>
            </a:extLst>
          </p:cNvPr>
          <p:cNvSpPr txBox="1"/>
          <p:nvPr/>
        </p:nvSpPr>
        <p:spPr>
          <a:xfrm>
            <a:off x="8808199" y="4436516"/>
            <a:ext cx="1411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4 300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sz="24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4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7" name="PHẠM DUYÊN 13 - 9Slide.vn">
            <a:extLst>
              <a:ext uri="{FF2B5EF4-FFF2-40B4-BE49-F238E27FC236}">
                <a16:creationId xmlns:a16="http://schemas.microsoft.com/office/drawing/2014/main" id="{935A6EA4-985D-44F8-937F-81E983C4C8ED}"/>
              </a:ext>
            </a:extLst>
          </p:cNvPr>
          <p:cNvSpPr txBox="1"/>
          <p:nvPr/>
        </p:nvSpPr>
        <p:spPr>
          <a:xfrm>
            <a:off x="369005" y="1386529"/>
            <a:ext cx="1505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CÁCH 1:		</a:t>
            </a:r>
            <a:endParaRPr kumimoji="0" lang="vi-VN" sz="2800" b="0" i="0" u="sng" strike="noStrike" kern="1200" cap="none" spc="-4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PHẠM DUYÊN 13 - 9Slide.vn">
            <a:extLst>
              <a:ext uri="{FF2B5EF4-FFF2-40B4-BE49-F238E27FC236}">
                <a16:creationId xmlns:a16="http://schemas.microsoft.com/office/drawing/2014/main" id="{9A423DC1-9E50-0378-4091-85E8CC3C5A2E}"/>
              </a:ext>
            </a:extLst>
          </p:cNvPr>
          <p:cNvSpPr txBox="1"/>
          <p:nvPr/>
        </p:nvSpPr>
        <p:spPr>
          <a:xfrm>
            <a:off x="5924898" y="1441791"/>
            <a:ext cx="1505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CÁCH 2:		</a:t>
            </a:r>
            <a:endParaRPr kumimoji="0" lang="vi-VN" sz="2800" b="0" i="0" u="sng" strike="noStrike" kern="1200" cap="none" spc="-4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0" name="PHẠM DUYÊN 13 - 9Slide.vn">
            <a:extLst>
              <a:ext uri="{FF2B5EF4-FFF2-40B4-BE49-F238E27FC236}">
                <a16:creationId xmlns:a16="http://schemas.microsoft.com/office/drawing/2014/main" id="{B5E94507-5E7C-C13F-CE56-D68A09BECD7C}"/>
              </a:ext>
            </a:extLst>
          </p:cNvPr>
          <p:cNvSpPr txBox="1"/>
          <p:nvPr/>
        </p:nvSpPr>
        <p:spPr>
          <a:xfrm>
            <a:off x="7178311" y="1660514"/>
            <a:ext cx="3041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-4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</a:t>
            </a:r>
            <a:r>
              <a:rPr kumimoji="0" lang="en-US" sz="2800" b="0" i="0" u="sng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-4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giải</a:t>
            </a:r>
            <a:endParaRPr kumimoji="0" lang="vi-VN" sz="2800" b="0" i="0" u="sng" strike="noStrike" kern="1200" cap="none" spc="-4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1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3" grpId="0"/>
      <p:bldP spid="24" grpId="0"/>
      <p:bldP spid="25" grpId="0"/>
      <p:bldP spid="26" grpId="0"/>
      <p:bldP spid="27" grpId="0"/>
      <p:bldP spid="31" grpId="0"/>
      <p:bldP spid="38" grpId="0" animBg="1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CB3D63-6826-90D1-E1FE-1C05B88D490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9033509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71524435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054683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1028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05957" y="2462672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1 234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trừ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2 34</a:t>
                </a:r>
                <a:r>
                  <a:rPr lang="en-US" sz="4800" b="1" i="1" dirty="0">
                    <a:solidFill>
                      <a:schemeClr val="tx2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5 – 1 345 </a:t>
                </a:r>
                <a:r>
                  <a:rPr lang="en-US" sz="4800" b="1" dirty="0" err="1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2000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Kết quả của phép trừ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5 000 – 3 000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61274">
            <a:off x="3522479" y="939283"/>
            <a:ext cx="1302848" cy="612338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FB27462-59D8-5A95-4865-F11608E5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1" t="29101" r="20133" b="30774"/>
          <a:stretch/>
        </p:blipFill>
        <p:spPr>
          <a:xfrm>
            <a:off x="231775" y="-17820"/>
            <a:ext cx="1746250" cy="776110"/>
          </a:xfrm>
          <a:prstGeom prst="rect">
            <a:avLst/>
          </a:prstGeom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03155" y="5257800"/>
            <a:ext cx="1701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E245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Tiết 2 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E4CC5D2B-98AE-0874-B0EE-8B493D538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2058598" cy="2312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AA0D6-6A85-A145-ACD9-86D73E7E2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85" y="1219200"/>
            <a:ext cx="3726028" cy="168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B9A42-355F-FFB5-D187-345AED0B2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93" y="2667000"/>
            <a:ext cx="6822015" cy="2493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8A5E9-F18D-D0DD-32AC-3A6DF3BCD41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807A4E-C973-7369-BFDE-1047C150FDE5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394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PHẠM DUYÊN 1 5 - 9Slide.vn">
            <a:extLst>
              <a:ext uri="{FF2B5EF4-FFF2-40B4-BE49-F238E27FC236}">
                <a16:creationId xmlns:a16="http://schemas.microsoft.com/office/drawing/2014/main" id="{8052921F-C10C-F230-1A2B-3543E21E3B2E}"/>
              </a:ext>
            </a:extLst>
          </p:cNvPr>
          <p:cNvSpPr txBox="1"/>
          <p:nvPr/>
        </p:nvSpPr>
        <p:spPr>
          <a:xfrm>
            <a:off x="3163888" y="2324416"/>
            <a:ext cx="67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5 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518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PHẠM DUYÊN 24 - 9Slide.vn">
            <a:extLst>
              <a:ext uri="{FF2B5EF4-FFF2-40B4-BE49-F238E27FC236}">
                <a16:creationId xmlns:a16="http://schemas.microsoft.com/office/drawing/2014/main" id="{6C919233-FE6A-8062-9B01-7A0472663819}"/>
              </a:ext>
            </a:extLst>
          </p:cNvPr>
          <p:cNvGrpSpPr/>
          <p:nvPr/>
        </p:nvGrpSpPr>
        <p:grpSpPr>
          <a:xfrm>
            <a:off x="6526508" y="5237202"/>
            <a:ext cx="4119215" cy="570032"/>
            <a:chOff x="6158723" y="3719000"/>
            <a:chExt cx="4119214" cy="57003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663B884-53FE-900B-066E-EE35D3152B2E}"/>
                </a:ext>
              </a:extLst>
            </p:cNvPr>
            <p:cNvSpPr txBox="1"/>
            <p:nvPr/>
          </p:nvSpPr>
          <p:spPr>
            <a:xfrm>
              <a:off x="8130244" y="3722397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1718AA-A783-6D80-7E29-FD7577383FF6}"/>
                </a:ext>
              </a:extLst>
            </p:cNvPr>
            <p:cNvSpPr txBox="1"/>
            <p:nvPr/>
          </p:nvSpPr>
          <p:spPr>
            <a:xfrm>
              <a:off x="6487052" y="3735034"/>
              <a:ext cx="1358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10 000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18C2C43-6872-1A68-3A30-B03C7EBF1791}"/>
                </a:ext>
              </a:extLst>
            </p:cNvPr>
            <p:cNvSpPr txBox="1"/>
            <p:nvPr/>
          </p:nvSpPr>
          <p:spPr>
            <a:xfrm>
              <a:off x="770941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F7BBD9-A37D-7901-BAB6-F1E0ED25FD8A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8C8AC3F-5043-FDF3-E44E-098B24A49911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EC6C9E-9B00-43A0-A1D7-E169F687515F}"/>
                </a:ext>
              </a:extLst>
            </p:cNvPr>
            <p:cNvSpPr txBox="1"/>
            <p:nvPr/>
          </p:nvSpPr>
          <p:spPr>
            <a:xfrm>
              <a:off x="6158723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PHẠM DUYÊN 1 5 - 9Slide.vn">
            <a:extLst>
              <a:ext uri="{FF2B5EF4-FFF2-40B4-BE49-F238E27FC236}">
                <a16:creationId xmlns:a16="http://schemas.microsoft.com/office/drawing/2014/main" id="{8052921F-C10C-F230-1A2B-3543E21E3B2E}"/>
              </a:ext>
            </a:extLst>
          </p:cNvPr>
          <p:cNvSpPr txBox="1"/>
          <p:nvPr/>
        </p:nvSpPr>
        <p:spPr>
          <a:xfrm>
            <a:off x="3163888" y="2324416"/>
            <a:ext cx="67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5 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43" name="PHẠM DUYÊN 16 - 9Slide.vn">
            <a:extLst>
              <a:ext uri="{FF2B5EF4-FFF2-40B4-BE49-F238E27FC236}">
                <a16:creationId xmlns:a16="http://schemas.microsoft.com/office/drawing/2014/main" id="{533C3220-E8BC-8767-80A6-D266A2E5FC31}"/>
              </a:ext>
            </a:extLst>
          </p:cNvPr>
          <p:cNvGrpSpPr/>
          <p:nvPr/>
        </p:nvGrpSpPr>
        <p:grpSpPr>
          <a:xfrm>
            <a:off x="4613343" y="3007380"/>
            <a:ext cx="3665156" cy="553998"/>
            <a:chOff x="6612782" y="3719000"/>
            <a:chExt cx="3665155" cy="5539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D1E190-980B-4F08-BBC0-76A5D5EA42B9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91EDD9-017C-E505-9E24-416BE7D1E2E7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33B961-B2D6-C480-75D6-A20B3154C1B4}"/>
                </a:ext>
              </a:extLst>
            </p:cNvPr>
            <p:cNvSpPr txBox="1"/>
            <p:nvPr/>
          </p:nvSpPr>
          <p:spPr>
            <a:xfrm>
              <a:off x="7714439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C12824-02E6-D9F6-E421-92E80BAF4E64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EFE827-6188-D81C-4942-E61BEBE51DFE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31" name="PHẠM DUYÊN 17 - 9Slide.vn">
            <a:extLst>
              <a:ext uri="{FF2B5EF4-FFF2-40B4-BE49-F238E27FC236}">
                <a16:creationId xmlns:a16="http://schemas.microsoft.com/office/drawing/2014/main" id="{CF934471-FCAC-98A5-7E4A-DAD864CC9DC0}"/>
              </a:ext>
            </a:extLst>
          </p:cNvPr>
          <p:cNvGrpSpPr/>
          <p:nvPr/>
        </p:nvGrpSpPr>
        <p:grpSpPr>
          <a:xfrm>
            <a:off x="7705925" y="2996447"/>
            <a:ext cx="1144865" cy="553998"/>
            <a:chOff x="8370353" y="3530887"/>
            <a:chExt cx="1144865" cy="553998"/>
          </a:xfrm>
        </p:grpSpPr>
        <p:sp>
          <p:nvSpPr>
            <p:cNvPr id="32" name="Jellyfish 17 - 9Slide.vn">
              <a:extLst>
                <a:ext uri="{FF2B5EF4-FFF2-40B4-BE49-F238E27FC236}">
                  <a16:creationId xmlns:a16="http://schemas.microsoft.com/office/drawing/2014/main" id="{3E53A1F8-2011-9DC3-0F66-A78C36870875}"/>
                </a:ext>
              </a:extLst>
            </p:cNvPr>
            <p:cNvSpPr/>
            <p:nvPr/>
          </p:nvSpPr>
          <p:spPr>
            <a:xfrm>
              <a:off x="8422374" y="3588522"/>
              <a:ext cx="104082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2E5D2-AABD-CA2A-7CB5-BC148E5E3220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</p:grpSp>
      <p:grpSp>
        <p:nvGrpSpPr>
          <p:cNvPr id="50" name="PHẠM DUYÊN 18 - 9Slide.vn">
            <a:extLst>
              <a:ext uri="{FF2B5EF4-FFF2-40B4-BE49-F238E27FC236}">
                <a16:creationId xmlns:a16="http://schemas.microsoft.com/office/drawing/2014/main" id="{89672186-FCAD-F6E8-DC9C-6A804E06C89D}"/>
              </a:ext>
            </a:extLst>
          </p:cNvPr>
          <p:cNvGrpSpPr/>
          <p:nvPr/>
        </p:nvGrpSpPr>
        <p:grpSpPr>
          <a:xfrm>
            <a:off x="883088" y="4343893"/>
            <a:ext cx="4119217" cy="558022"/>
            <a:chOff x="6158721" y="3714976"/>
            <a:chExt cx="4119216" cy="55802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7CAEB8-7255-EFCB-FD88-9D816B1F525E}"/>
                </a:ext>
              </a:extLst>
            </p:cNvPr>
            <p:cNvSpPr txBox="1"/>
            <p:nvPr/>
          </p:nvSpPr>
          <p:spPr>
            <a:xfrm>
              <a:off x="7997491" y="3714976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3 000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2EF408-06ED-14E2-1D2F-35565E96DCA1}"/>
                </a:ext>
              </a:extLst>
            </p:cNvPr>
            <p:cNvSpPr txBox="1"/>
            <p:nvPr/>
          </p:nvSpPr>
          <p:spPr>
            <a:xfrm>
              <a:off x="6596489" y="3714976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7 000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639A92B-317B-CE18-45CF-D2CE06DF4853}"/>
                </a:ext>
              </a:extLst>
            </p:cNvPr>
            <p:cNvSpPr txBox="1"/>
            <p:nvPr/>
          </p:nvSpPr>
          <p:spPr>
            <a:xfrm>
              <a:off x="7714033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17B03A-193E-C91B-6ACD-CB49973325DB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A70753-EA8F-4C39-EF80-86CB8981DD4C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DD3D8EB-DB5C-8347-FDC4-839A2BCD8DB0}"/>
                </a:ext>
              </a:extLst>
            </p:cNvPr>
            <p:cNvSpPr txBox="1"/>
            <p:nvPr/>
          </p:nvSpPr>
          <p:spPr>
            <a:xfrm>
              <a:off x="6158721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56" name="PHẠM DUYÊN 19 - 9Slide.vn">
            <a:extLst>
              <a:ext uri="{FF2B5EF4-FFF2-40B4-BE49-F238E27FC236}">
                <a16:creationId xmlns:a16="http://schemas.microsoft.com/office/drawing/2014/main" id="{2848EA29-E224-E0C8-85C1-216FEF7C6956}"/>
              </a:ext>
            </a:extLst>
          </p:cNvPr>
          <p:cNvGrpSpPr/>
          <p:nvPr/>
        </p:nvGrpSpPr>
        <p:grpSpPr>
          <a:xfrm>
            <a:off x="4429731" y="4336983"/>
            <a:ext cx="1144865" cy="553998"/>
            <a:chOff x="8370353" y="3530887"/>
            <a:chExt cx="1144864" cy="553998"/>
          </a:xfrm>
        </p:grpSpPr>
        <p:sp>
          <p:nvSpPr>
            <p:cNvPr id="57" name="Jellyfish 17 - 9Slide.vn">
              <a:extLst>
                <a:ext uri="{FF2B5EF4-FFF2-40B4-BE49-F238E27FC236}">
                  <a16:creationId xmlns:a16="http://schemas.microsoft.com/office/drawing/2014/main" id="{5EB64655-4291-EDF0-176F-FC2273D0762F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26D145-A34D-2B27-6B1C-D3938C4B7440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</p:grpSp>
      <p:grpSp>
        <p:nvGrpSpPr>
          <p:cNvPr id="75" name="PHẠM DUYÊN 20 - 9Slide.vn">
            <a:extLst>
              <a:ext uri="{FF2B5EF4-FFF2-40B4-BE49-F238E27FC236}">
                <a16:creationId xmlns:a16="http://schemas.microsoft.com/office/drawing/2014/main" id="{5C7C9912-FAD6-7B01-71DD-ED3B156CF480}"/>
              </a:ext>
            </a:extLst>
          </p:cNvPr>
          <p:cNvGrpSpPr/>
          <p:nvPr/>
        </p:nvGrpSpPr>
        <p:grpSpPr>
          <a:xfrm>
            <a:off x="6526508" y="4345758"/>
            <a:ext cx="4119215" cy="556365"/>
            <a:chOff x="6158723" y="3716841"/>
            <a:chExt cx="4119214" cy="5563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AB953F0-0219-967B-BE34-F880D8F53582}"/>
                </a:ext>
              </a:extLst>
            </p:cNvPr>
            <p:cNvSpPr txBox="1"/>
            <p:nvPr/>
          </p:nvSpPr>
          <p:spPr>
            <a:xfrm>
              <a:off x="8082738" y="3716841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ADBEDD-B4A5-2FEF-355C-EF253280F98F}"/>
                </a:ext>
              </a:extLst>
            </p:cNvPr>
            <p:cNvSpPr txBox="1"/>
            <p:nvPr/>
          </p:nvSpPr>
          <p:spPr>
            <a:xfrm>
              <a:off x="6570148" y="3719208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8 000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9193AB-BC5D-057B-D932-914DADF13D00}"/>
                </a:ext>
              </a:extLst>
            </p:cNvPr>
            <p:cNvSpPr txBox="1"/>
            <p:nvPr/>
          </p:nvSpPr>
          <p:spPr>
            <a:xfrm>
              <a:off x="770941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A857708-879A-6157-A6C1-DAA05B452B7A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F1F93ED-778A-0757-1BE4-5AD9DA861D55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1C00859-2E54-BDA5-8CF1-0F45BDC8D4AF}"/>
                </a:ext>
              </a:extLst>
            </p:cNvPr>
            <p:cNvSpPr txBox="1"/>
            <p:nvPr/>
          </p:nvSpPr>
          <p:spPr>
            <a:xfrm>
              <a:off x="6158723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97" name="PHẠM DUYÊN 21 - 9Slide.vn">
            <a:extLst>
              <a:ext uri="{FF2B5EF4-FFF2-40B4-BE49-F238E27FC236}">
                <a16:creationId xmlns:a16="http://schemas.microsoft.com/office/drawing/2014/main" id="{4E17B56F-1368-BC7D-41FB-582466153866}"/>
              </a:ext>
            </a:extLst>
          </p:cNvPr>
          <p:cNvGrpSpPr/>
          <p:nvPr/>
        </p:nvGrpSpPr>
        <p:grpSpPr>
          <a:xfrm>
            <a:off x="10073149" y="4336983"/>
            <a:ext cx="1144865" cy="553998"/>
            <a:chOff x="8370353" y="3530887"/>
            <a:chExt cx="1144864" cy="553998"/>
          </a:xfrm>
        </p:grpSpPr>
        <p:sp>
          <p:nvSpPr>
            <p:cNvPr id="98" name="Jellyfish 17 - 9Slide.vn">
              <a:extLst>
                <a:ext uri="{FF2B5EF4-FFF2-40B4-BE49-F238E27FC236}">
                  <a16:creationId xmlns:a16="http://schemas.microsoft.com/office/drawing/2014/main" id="{5C8F1F42-E1BE-1A15-1DB1-8C2C58B44CE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0AF8E90-E814-5D25-CD42-9BBE66BB8A08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3 000</a:t>
              </a:r>
            </a:p>
          </p:txBody>
        </p:sp>
      </p:grpSp>
      <p:grpSp>
        <p:nvGrpSpPr>
          <p:cNvPr id="100" name="PHẠM DUYÊN 22 - 9Slide.vn">
            <a:extLst>
              <a:ext uri="{FF2B5EF4-FFF2-40B4-BE49-F238E27FC236}">
                <a16:creationId xmlns:a16="http://schemas.microsoft.com/office/drawing/2014/main" id="{C59E0BB3-09B9-4AA6-067B-033C2AB72C11}"/>
              </a:ext>
            </a:extLst>
          </p:cNvPr>
          <p:cNvGrpSpPr/>
          <p:nvPr/>
        </p:nvGrpSpPr>
        <p:grpSpPr>
          <a:xfrm>
            <a:off x="905530" y="5237202"/>
            <a:ext cx="4096775" cy="634379"/>
            <a:chOff x="6181163" y="3719000"/>
            <a:chExt cx="4096774" cy="634379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A17BD03-550E-A216-4BEC-7859430F48D3}"/>
                </a:ext>
              </a:extLst>
            </p:cNvPr>
            <p:cNvSpPr txBox="1"/>
            <p:nvPr/>
          </p:nvSpPr>
          <p:spPr>
            <a:xfrm>
              <a:off x="8066058" y="3774947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7 000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9193499-BB07-C88F-90A7-4FD3E0D4B50B}"/>
                </a:ext>
              </a:extLst>
            </p:cNvPr>
            <p:cNvSpPr txBox="1"/>
            <p:nvPr/>
          </p:nvSpPr>
          <p:spPr>
            <a:xfrm>
              <a:off x="6567512" y="3799381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125342C-0EC8-1617-73C0-88CD114F9FF1}"/>
                </a:ext>
              </a:extLst>
            </p:cNvPr>
            <p:cNvSpPr txBox="1"/>
            <p:nvPr/>
          </p:nvSpPr>
          <p:spPr>
            <a:xfrm>
              <a:off x="7714033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963B49-C5EE-B78B-E5B8-1CACB05585DD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FD3BB8D-D9B1-5463-95F1-143CF80D736E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CF45B41-145A-8F46-BAE2-3C8E7BAF65BC}"/>
                </a:ext>
              </a:extLst>
            </p:cNvPr>
            <p:cNvSpPr txBox="1"/>
            <p:nvPr/>
          </p:nvSpPr>
          <p:spPr>
            <a:xfrm>
              <a:off x="6181163" y="3719000"/>
              <a:ext cx="4828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07" name="PHẠM DUYÊN 23 - 9Slide.vn">
            <a:extLst>
              <a:ext uri="{FF2B5EF4-FFF2-40B4-BE49-F238E27FC236}">
                <a16:creationId xmlns:a16="http://schemas.microsoft.com/office/drawing/2014/main" id="{210C25AF-4810-EA64-540C-68EA93E60379}"/>
              </a:ext>
            </a:extLst>
          </p:cNvPr>
          <p:cNvGrpSpPr/>
          <p:nvPr/>
        </p:nvGrpSpPr>
        <p:grpSpPr>
          <a:xfrm>
            <a:off x="4429731" y="5226269"/>
            <a:ext cx="1144865" cy="553998"/>
            <a:chOff x="8370353" y="3530887"/>
            <a:chExt cx="1144864" cy="553998"/>
          </a:xfrm>
        </p:grpSpPr>
        <p:sp>
          <p:nvSpPr>
            <p:cNvPr id="108" name="Jellyfish 17 - 9Slide.vn">
              <a:extLst>
                <a:ext uri="{FF2B5EF4-FFF2-40B4-BE49-F238E27FC236}">
                  <a16:creationId xmlns:a16="http://schemas.microsoft.com/office/drawing/2014/main" id="{B6553640-E9DC-5B38-E9E8-C8360745926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3520C9B-5CE9-F10E-DA13-CC4E2414EAC6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2 000</a:t>
              </a:r>
            </a:p>
          </p:txBody>
        </p:sp>
      </p:grpSp>
      <p:grpSp>
        <p:nvGrpSpPr>
          <p:cNvPr id="117" name="PHẠM DUYÊN 25 - 9Slide.vn">
            <a:extLst>
              <a:ext uri="{FF2B5EF4-FFF2-40B4-BE49-F238E27FC236}">
                <a16:creationId xmlns:a16="http://schemas.microsoft.com/office/drawing/2014/main" id="{F63C18C3-35AD-FE28-E119-281345C039E3}"/>
              </a:ext>
            </a:extLst>
          </p:cNvPr>
          <p:cNvGrpSpPr/>
          <p:nvPr/>
        </p:nvGrpSpPr>
        <p:grpSpPr>
          <a:xfrm>
            <a:off x="10106645" y="5226269"/>
            <a:ext cx="1144865" cy="553998"/>
            <a:chOff x="8370353" y="3530887"/>
            <a:chExt cx="1144864" cy="553998"/>
          </a:xfrm>
        </p:grpSpPr>
        <p:sp>
          <p:nvSpPr>
            <p:cNvPr id="118" name="Jellyfish 17 - 9Slide.vn">
              <a:extLst>
                <a:ext uri="{FF2B5EF4-FFF2-40B4-BE49-F238E27FC236}">
                  <a16:creationId xmlns:a16="http://schemas.microsoft.com/office/drawing/2014/main" id="{73A7B9DA-DF76-79A2-961E-FFE03893D41C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D424378-D182-48A7-83BE-CFD948A66AB2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B027D14-2585-F05D-8D00-9AC019A93217}"/>
              </a:ext>
            </a:extLst>
          </p:cNvPr>
          <p:cNvSpPr/>
          <p:nvPr/>
        </p:nvSpPr>
        <p:spPr>
          <a:xfrm>
            <a:off x="8035328" y="389213"/>
            <a:ext cx="3153782" cy="104255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</a:rPr>
              <a:t>SGK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89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819</Words>
  <Application>Microsoft Office PowerPoint</Application>
  <PresentationFormat>Widescreen</PresentationFormat>
  <Paragraphs>271</Paragraphs>
  <Slides>23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微软雅黑</vt:lpstr>
      <vt:lpstr>#9Slide03 Sofia Pro Soft</vt:lpstr>
      <vt:lpstr>#9Slide03 Sofia Pro Soft Bold</vt:lpstr>
      <vt:lpstr>Arial</vt:lpstr>
      <vt:lpstr>Calibri</vt:lpstr>
      <vt:lpstr>Calibri Light</vt:lpstr>
      <vt:lpstr>Cambria</vt:lpstr>
      <vt:lpstr>Tahoma</vt:lpstr>
      <vt:lpstr>Times New Roman</vt:lpstr>
      <vt:lpstr>UTM Sharnay</vt:lpstr>
      <vt:lpstr>UTM Showcard</vt:lpstr>
      <vt:lpstr>UVN Binh Duong</vt:lpstr>
      <vt:lpstr>office</vt:lpstr>
      <vt:lpstr>Office Theme</vt:lpstr>
      <vt:lpstr>1_包图主题2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HUE</cp:lastModifiedBy>
  <cp:revision>64</cp:revision>
  <dcterms:created xsi:type="dcterms:W3CDTF">2022-09-24T11:33:19Z</dcterms:created>
  <dcterms:modified xsi:type="dcterms:W3CDTF">2026-02-25T14:48:32Z</dcterms:modified>
</cp:coreProperties>
</file>