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1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c1ETg1cRqWorK/8PBYn+zAbq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1DCC4F-0810-4062-AF4D-E9B3991D6975}">
  <a:tblStyle styleId="{BB1DCC4F-0810-4062-AF4D-E9B3991D6975}" styleName="Table_0">
    <a:wholeTbl>
      <a:tcTxStyle b="off" i="off">
        <a:font>
          <a:latin typeface="庞门正道标题体"/>
          <a:ea typeface="庞门正道标题体"/>
          <a:cs typeface="庞门正道标题体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customschemas.google.com/relationships/presentationmetadata" Target="meta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image" Target="../media/image44.png"/><Relationship Id="rId6" Type="http://schemas.openxmlformats.org/officeDocument/2006/relationships/image" Target="../media/image2.png"/><Relationship Id="rId7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5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4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4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4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4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2" name="Google Shape;112;p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4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500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Google Shape;126;p4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4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4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5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6" name="Google Shape;146;p5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3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首页">
  <p:cSld name="首页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5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目录页">
  <p:cSld name="目录页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5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过渡页">
  <p:cSld name="过渡页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5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">
  <p:cSld name="内容页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2744"/>
            <a:ext cx="12192000" cy="249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81" y="4059978"/>
            <a:ext cx="12192000" cy="108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55339"/>
            <a:ext cx="12192000" cy="200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78007" y="-95495"/>
            <a:ext cx="3813993" cy="17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39734">
            <a:off x="480917" y="359539"/>
            <a:ext cx="2513561" cy="7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内容页">
  <p:cSld name="1_内容页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32744"/>
            <a:ext cx="12192000" cy="249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81" y="4059978"/>
            <a:ext cx="12192000" cy="108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855339"/>
            <a:ext cx="12192000" cy="200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0" y="-96187"/>
            <a:ext cx="3813993" cy="17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39734">
            <a:off x="9322839" y="402389"/>
            <a:ext cx="2513561" cy="7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78007" y="666129"/>
            <a:ext cx="3813993" cy="175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39734">
            <a:off x="103546" y="217615"/>
            <a:ext cx="2513561" cy="76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尾页">
  <p:cSld name="尾页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5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500">
    <p:split orient="vert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p14:dur="1500">
    <p:split orient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ransition spd="slow" p14:dur="15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Relationship Id="rId4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/>
          <p:nvPr/>
        </p:nvSpPr>
        <p:spPr>
          <a:xfrm>
            <a:off x="3908731" y="512182"/>
            <a:ext cx="1316172" cy="134468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1089" y="1873651"/>
            <a:ext cx="6986622" cy="246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toy, doll&#10;&#10;Description automatically generated" id="291" name="Google Shape;29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18" y="352136"/>
            <a:ext cx="12192000" cy="6505864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"/>
          <p:cNvSpPr txBox="1"/>
          <p:nvPr/>
        </p:nvSpPr>
        <p:spPr>
          <a:xfrm>
            <a:off x="2806474" y="678158"/>
            <a:ext cx="6579052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Những thức ăn, đồ uống có lợi cho cơ quan thần kinh: 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thịt, cá, rau củ quả, nước ép, sinh tố, các loại hạt, sữa, trứng,….</a:t>
            </a:r>
            <a:endParaRPr sz="36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Những thức ăn, đồ uống không có lợi cho cơ quan thần kinh: </a:t>
            </a:r>
            <a:r>
              <a:rPr lang="en-US" sz="3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nước ngọt, bim bim, đồ uống có cồn như rượu bia, đồ chiên nhiều dầu, đồ uống có ga…</a:t>
            </a:r>
            <a:endParaRPr sz="3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1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0939" y="3119965"/>
            <a:ext cx="5669771" cy="101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2"/>
          <p:cNvGrpSpPr/>
          <p:nvPr/>
        </p:nvGrpSpPr>
        <p:grpSpPr>
          <a:xfrm>
            <a:off x="1807029" y="-209274"/>
            <a:ext cx="10887075" cy="8612912"/>
            <a:chOff x="1584299" y="884951"/>
            <a:chExt cx="13375994" cy="11488610"/>
          </a:xfrm>
        </p:grpSpPr>
        <p:pic>
          <p:nvPicPr>
            <p:cNvPr id="309" name="Google Shape;309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84299" y="884951"/>
              <a:ext cx="13375994" cy="11488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0" name="Google Shape;310;p12"/>
            <p:cNvSpPr txBox="1"/>
            <p:nvPr/>
          </p:nvSpPr>
          <p:spPr>
            <a:xfrm>
              <a:off x="3620982" y="3400006"/>
              <a:ext cx="10131691" cy="38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Để đảm bảo sức khỏe, hằng ngày em cần: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+ Ngủ bao nhiêu giờ? Đi ngủ lúc nào?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+ Ăn mấy bữa? Ăn vào lúc mấy giờ?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+ Học vào khoảng thời gian nào?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+ Tham gia các hoạt động vui chơi gì? </a:t>
              </a:r>
              <a:endParaRPr/>
            </a:p>
          </p:txBody>
        </p:sp>
      </p:grpSp>
      <p:pic>
        <p:nvPicPr>
          <p:cNvPr id="311" name="Google Shape;3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17" y="4268834"/>
            <a:ext cx="3551223" cy="26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3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155182" y="104774"/>
            <a:ext cx="11846318" cy="809626"/>
          </a:xfrm>
          <a:custGeom>
            <a:rect b="b" l="l" r="r" t="t"/>
            <a:pathLst>
              <a:path extrusionOk="0" fill="none" h="809626" w="11846318">
                <a:moveTo>
                  <a:pt x="0" y="134940"/>
                </a:moveTo>
                <a:cubicBezTo>
                  <a:pt x="-741" y="73628"/>
                  <a:pt x="60784" y="6635"/>
                  <a:pt x="134940" y="0"/>
                </a:cubicBezTo>
                <a:cubicBezTo>
                  <a:pt x="5298566" y="-123866"/>
                  <a:pt x="9860555" y="81108"/>
                  <a:pt x="11711378" y="0"/>
                </a:cubicBezTo>
                <a:cubicBezTo>
                  <a:pt x="11788319" y="-3712"/>
                  <a:pt x="11836249" y="61246"/>
                  <a:pt x="11846318" y="134940"/>
                </a:cubicBezTo>
                <a:cubicBezTo>
                  <a:pt x="11839113" y="203235"/>
                  <a:pt x="11889570" y="542160"/>
                  <a:pt x="11846318" y="674686"/>
                </a:cubicBezTo>
                <a:cubicBezTo>
                  <a:pt x="11847913" y="744975"/>
                  <a:pt x="11788707" y="814713"/>
                  <a:pt x="11711378" y="809626"/>
                </a:cubicBezTo>
                <a:cubicBezTo>
                  <a:pt x="7326059" y="791771"/>
                  <a:pt x="1530715" y="700282"/>
                  <a:pt x="134940" y="809626"/>
                </a:cubicBezTo>
                <a:cubicBezTo>
                  <a:pt x="64639" y="799095"/>
                  <a:pt x="3260" y="755298"/>
                  <a:pt x="0" y="674686"/>
                </a:cubicBezTo>
                <a:cubicBezTo>
                  <a:pt x="12205" y="590617"/>
                  <a:pt x="13078" y="197801"/>
                  <a:pt x="0" y="134940"/>
                </a:cubicBezTo>
                <a:close/>
              </a:path>
              <a:path extrusionOk="0" h="809626" w="11846318">
                <a:moveTo>
                  <a:pt x="0" y="134940"/>
                </a:moveTo>
                <a:cubicBezTo>
                  <a:pt x="5341" y="60730"/>
                  <a:pt x="58469" y="3866"/>
                  <a:pt x="134940" y="0"/>
                </a:cubicBezTo>
                <a:cubicBezTo>
                  <a:pt x="2777725" y="96512"/>
                  <a:pt x="6123092" y="-165548"/>
                  <a:pt x="11711378" y="0"/>
                </a:cubicBezTo>
                <a:cubicBezTo>
                  <a:pt x="11794506" y="216"/>
                  <a:pt x="11860712" y="62766"/>
                  <a:pt x="11846318" y="134940"/>
                </a:cubicBezTo>
                <a:cubicBezTo>
                  <a:pt x="11851519" y="396664"/>
                  <a:pt x="11808596" y="557483"/>
                  <a:pt x="11846318" y="674686"/>
                </a:cubicBezTo>
                <a:cubicBezTo>
                  <a:pt x="11847108" y="744964"/>
                  <a:pt x="11795178" y="805427"/>
                  <a:pt x="11711378" y="809626"/>
                </a:cubicBezTo>
                <a:cubicBezTo>
                  <a:pt x="9111544" y="971338"/>
                  <a:pt x="5161382" y="953248"/>
                  <a:pt x="134940" y="809626"/>
                </a:cubicBezTo>
                <a:cubicBezTo>
                  <a:pt x="73010" y="802976"/>
                  <a:pt x="12488" y="743845"/>
                  <a:pt x="0" y="674686"/>
                </a:cubicBezTo>
                <a:cubicBezTo>
                  <a:pt x="-12571" y="499876"/>
                  <a:pt x="-40396" y="196090"/>
                  <a:pt x="0" y="134940"/>
                </a:cubicBezTo>
                <a:close/>
              </a:path>
            </a:pathLst>
          </a:custGeom>
          <a:solidFill>
            <a:srgbClr val="FFFF99"/>
          </a:solidFill>
          <a:ln cap="flat" cmpd="sng" w="38100">
            <a:solidFill>
              <a:srgbClr val="795C4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Lập thời gian biểu các hoạt động trong ngày của em theo gợi ý sau: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8787" y="1342181"/>
            <a:ext cx="9005888" cy="328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0389" y="4554128"/>
            <a:ext cx="3551223" cy="26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"/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328" name="Google Shape;328;p14"/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329" name="Google Shape;329;p14"/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330" name="Google Shape;330;p14"/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descr="Logo&#10;&#10;Description automatically generated with medium confidence" id="331" name="Google Shape;331;p1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&#10;&#10;Description automatically generated with medium confidence" id="332" name="Google Shape;332;p1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Logo&#10;&#10;Description automatically generated with medium confidence" id="333" name="Google Shape;333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34" name="Google Shape;334;p14"/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335" name="Google Shape;335;p14"/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descr="Logo&#10;&#10;Description automatically generated with medium confidence" id="336" name="Google Shape;336;p1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&#10;&#10;Description automatically generated with medium confidence" id="337" name="Google Shape;337;p1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Logo&#10;&#10;Description automatically generated with medium confidence" id="338" name="Google Shape;338;p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descr="Logo&#10;&#10;Description automatically generated with medium confidence" id="339" name="Google Shape;33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4"/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descr="Text, whiteboard&#10;&#10;Description automatically generated" id="341" name="Google Shape;341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342" name="Google Shape;342;p14"/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Calibri"/>
                <a:buNone/>
              </a:pPr>
              <a:r>
                <a:rPr b="1" i="0" lang="en-US" sz="7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Chia sẻ</a:t>
              </a:r>
              <a:endParaRPr b="1" i="0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yellow circle with a black background&#10;&#10;Description automatically generated with low confidence" id="343" name="Google Shape;343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14"/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descr="Text, whiteboard&#10;&#10;Description automatically generated" id="345" name="Google Shape;34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346" name="Google Shape;346;p14"/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Calibri"/>
                <a:buNone/>
              </a:pPr>
              <a:r>
                <a:rPr b="1" i="0" lang="en-US" sz="7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Nhận xét</a:t>
              </a:r>
              <a:endParaRPr b="1" i="0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yellow circle with a black background&#10;&#10;Description automatically generated with low confidence" id="347" name="Google Shape;347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group of flowers&#10;&#10;Description automatically generated with low confidence" id="348" name="Google Shape;34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96568" y="4742121"/>
            <a:ext cx="12503852" cy="221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80192" y="542553"/>
            <a:ext cx="2113084" cy="210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50" name="Google Shape;35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3442" y="459223"/>
            <a:ext cx="1491017" cy="218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7" name="Google Shape;357;p15"/>
          <p:cNvGraphicFramePr/>
          <p:nvPr/>
        </p:nvGraphicFramePr>
        <p:xfrm>
          <a:off x="621846" y="3107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{BB1DCC4F-0810-4062-AF4D-E9B3991D6975}</a:tableStyleId>
              </a:tblPr>
              <a:tblGrid>
                <a:gridCol w="5505450"/>
                <a:gridCol w="5505450"/>
              </a:tblGrid>
              <a:tr h="389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 GIAN BIỂU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chemeClr val="lt1"/>
                    </a:solidFill>
                  </a:tcPr>
                </a:tc>
                <a:tc hMerge="1"/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Thời gian</a:t>
                      </a:r>
                      <a:endParaRPr sz="2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09B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Hoạt động</a:t>
                      </a:r>
                      <a:endParaRPr sz="22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09BFFF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giờ – 6 giờ 30 phút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Tập thể dục, vệ sinh cá nhân,..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giờ 30 phút – 7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sáng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 giờ 45 phút – 11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trên trường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– 11h30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trưa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giờ 45 phút – 13 giờ 30 phút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Ngủ trưa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 giờ – 16 giờ 20 phút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trên trường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giờ 40 – 17 giờ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Chơi thể thao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- 17 giờ 30 phút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Giúp mẹ làm việc nhà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450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giờ 30 phút – 1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Tắm rửa vệ sinh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18– 19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Ăn tối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 – 21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Học bài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giờ - 21 giờ 30 phút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Xem ti vi</a:t>
                      </a:r>
                      <a:endParaRPr/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  <a:tr h="113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giờ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Đi ngủ</a:t>
                      </a:r>
                      <a:endParaRPr sz="22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8850" marB="28850" marR="28850" marL="28850">
                    <a:solidFill>
                      <a:srgbClr val="FEEF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6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6"/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9711" y="2990417"/>
            <a:ext cx="5133277" cy="1201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155182" y="104774"/>
            <a:ext cx="11846318" cy="1114426"/>
          </a:xfrm>
          <a:custGeom>
            <a:rect b="b" l="l" r="r" t="t"/>
            <a:pathLst>
              <a:path extrusionOk="0" fill="none" h="1114426" w="11846318">
                <a:moveTo>
                  <a:pt x="0" y="185741"/>
                </a:moveTo>
                <a:cubicBezTo>
                  <a:pt x="-80" y="84591"/>
                  <a:pt x="83412" y="4558"/>
                  <a:pt x="185741" y="0"/>
                </a:cubicBezTo>
                <a:cubicBezTo>
                  <a:pt x="3159454" y="-123866"/>
                  <a:pt x="8605640" y="81108"/>
                  <a:pt x="11660577" y="0"/>
                </a:cubicBezTo>
                <a:cubicBezTo>
                  <a:pt x="11767656" y="-6910"/>
                  <a:pt x="11837052" y="83923"/>
                  <a:pt x="11846318" y="185741"/>
                </a:cubicBezTo>
                <a:cubicBezTo>
                  <a:pt x="11848604" y="298397"/>
                  <a:pt x="11797882" y="666721"/>
                  <a:pt x="11846318" y="928685"/>
                </a:cubicBezTo>
                <a:cubicBezTo>
                  <a:pt x="11850498" y="1020167"/>
                  <a:pt x="11766602" y="1120673"/>
                  <a:pt x="11660577" y="1114426"/>
                </a:cubicBezTo>
                <a:cubicBezTo>
                  <a:pt x="6866635" y="1096571"/>
                  <a:pt x="3433408" y="1005082"/>
                  <a:pt x="185741" y="1114426"/>
                </a:cubicBezTo>
                <a:cubicBezTo>
                  <a:pt x="90229" y="1096802"/>
                  <a:pt x="4317" y="1039329"/>
                  <a:pt x="0" y="928685"/>
                </a:cubicBezTo>
                <a:cubicBezTo>
                  <a:pt x="49245" y="791525"/>
                  <a:pt x="26070" y="428162"/>
                  <a:pt x="0" y="185741"/>
                </a:cubicBezTo>
                <a:close/>
              </a:path>
              <a:path extrusionOk="0" h="1114426" w="11846318">
                <a:moveTo>
                  <a:pt x="0" y="185741"/>
                </a:moveTo>
                <a:cubicBezTo>
                  <a:pt x="10102" y="83754"/>
                  <a:pt x="75562" y="15089"/>
                  <a:pt x="185741" y="0"/>
                </a:cubicBezTo>
                <a:cubicBezTo>
                  <a:pt x="5553675" y="96512"/>
                  <a:pt x="7225344" y="-165548"/>
                  <a:pt x="11660577" y="0"/>
                </a:cubicBezTo>
                <a:cubicBezTo>
                  <a:pt x="11773162" y="251"/>
                  <a:pt x="11852042" y="84094"/>
                  <a:pt x="11846318" y="185741"/>
                </a:cubicBezTo>
                <a:cubicBezTo>
                  <a:pt x="11830592" y="539417"/>
                  <a:pt x="11900082" y="634411"/>
                  <a:pt x="11846318" y="928685"/>
                </a:cubicBezTo>
                <a:cubicBezTo>
                  <a:pt x="11846769" y="1028845"/>
                  <a:pt x="11780050" y="1106778"/>
                  <a:pt x="11660577" y="1114426"/>
                </a:cubicBezTo>
                <a:cubicBezTo>
                  <a:pt x="6620080" y="1276138"/>
                  <a:pt x="3358337" y="1258048"/>
                  <a:pt x="185741" y="1114426"/>
                </a:cubicBezTo>
                <a:cubicBezTo>
                  <a:pt x="90294" y="1110659"/>
                  <a:pt x="18772" y="1023201"/>
                  <a:pt x="0" y="928685"/>
                </a:cubicBezTo>
                <a:cubicBezTo>
                  <a:pt x="-31064" y="790698"/>
                  <a:pt x="48500" y="528162"/>
                  <a:pt x="0" y="185741"/>
                </a:cubicBezTo>
                <a:close/>
              </a:path>
            </a:pathLst>
          </a:custGeom>
          <a:solidFill>
            <a:srgbClr val="FFFF99"/>
          </a:solidFill>
          <a:ln cap="flat" cmpd="sng" w="38100">
            <a:solidFill>
              <a:srgbClr val="795C4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Em khuyên bạn điều gì trong các tình huống dưới đây? Giải thích vì sao em đưa ra lời khuyên đó.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1137" y="1466849"/>
            <a:ext cx="9567863" cy="4657245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8"/>
          <p:cNvSpPr txBox="1"/>
          <p:nvPr/>
        </p:nvSpPr>
        <p:spPr>
          <a:xfrm>
            <a:off x="6249847" y="701011"/>
            <a:ext cx="512806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Đóng vai đưa ra lời khuyên đối với mỗi tình huống</a:t>
            </a:r>
            <a:endParaRPr/>
          </a:p>
        </p:txBody>
      </p:sp>
      <p:sp>
        <p:nvSpPr>
          <p:cNvPr id="380" name="Google Shape;380;p18"/>
          <p:cNvSpPr/>
          <p:nvPr/>
        </p:nvSpPr>
        <p:spPr>
          <a:xfrm>
            <a:off x="1304924" y="2582423"/>
            <a:ext cx="3657601" cy="684652"/>
          </a:xfrm>
          <a:custGeom>
            <a:rect b="b" l="l" r="r" t="t"/>
            <a:pathLst>
              <a:path extrusionOk="0" fill="none" h="684652" w="3657601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extrusionOk="0" h="684652" w="3657601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Thảo luận nhóm 4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9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9"/>
          <p:cNvSpPr/>
          <p:nvPr/>
        </p:nvSpPr>
        <p:spPr>
          <a:xfrm flipH="1">
            <a:off x="5095875" y="1885950"/>
            <a:ext cx="6819900" cy="2302080"/>
          </a:xfrm>
          <a:prstGeom prst="wedgeRoundRectCallout">
            <a:avLst>
              <a:gd fmla="val 42483" name="adj1"/>
              <a:gd fmla="val 58854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 sẽ khuyên bạn không nên thức khuya như thế. Vì rất có hại cho cơ quan thần kinh. Mắt và các cơ quan khác làm việc quá sức gây mệt mỏi,…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686" y="461403"/>
            <a:ext cx="7010400" cy="94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312" y="1762125"/>
            <a:ext cx="3686175" cy="36385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0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0"/>
          <p:cNvSpPr/>
          <p:nvPr/>
        </p:nvSpPr>
        <p:spPr>
          <a:xfrm flipH="1">
            <a:off x="5095875" y="1885950"/>
            <a:ext cx="6819900" cy="2302080"/>
          </a:xfrm>
          <a:prstGeom prst="wedgeRoundRectCallout">
            <a:avLst>
              <a:gd fmla="val 42483" name="adj1"/>
              <a:gd fmla="val 58854" name="adj2"/>
              <a:gd fmla="val 16667" name="adj3"/>
            </a:avLst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 sẽ khuyên bạn không nên chơi điện tử quá lâu, vì rất có hại cho mắt và sức khỏe. Có thể khiến mắt bị cận.</a:t>
            </a:r>
            <a:endParaRPr b="1" i="0" sz="3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686" y="461403"/>
            <a:ext cx="7010400" cy="94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362" y="1600200"/>
            <a:ext cx="3667125" cy="375285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"/>
          <p:cNvSpPr txBox="1"/>
          <p:nvPr/>
        </p:nvSpPr>
        <p:spPr>
          <a:xfrm>
            <a:off x="6134100" y="418695"/>
            <a:ext cx="544830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Chia sẻ với bạn những việc em đã làm ở nhà, ở trường để chăm sóc và bảo vệ cơ quan thần kinh.</a:t>
            </a:r>
            <a:endParaRPr b="1" i="0" sz="3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1"/>
          <p:cNvSpPr/>
          <p:nvPr/>
        </p:nvSpPr>
        <p:spPr>
          <a:xfrm>
            <a:off x="1304924" y="2582423"/>
            <a:ext cx="3657601" cy="684652"/>
          </a:xfrm>
          <a:custGeom>
            <a:rect b="b" l="l" r="r" t="t"/>
            <a:pathLst>
              <a:path extrusionOk="0" fill="none" h="684652" w="3657601">
                <a:moveTo>
                  <a:pt x="0" y="114111"/>
                </a:moveTo>
                <a:cubicBezTo>
                  <a:pt x="-9168" y="47326"/>
                  <a:pt x="49646" y="-1778"/>
                  <a:pt x="114111" y="0"/>
                </a:cubicBezTo>
                <a:cubicBezTo>
                  <a:pt x="325303" y="-41325"/>
                  <a:pt x="454133" y="20319"/>
                  <a:pt x="754262" y="0"/>
                </a:cubicBezTo>
                <a:cubicBezTo>
                  <a:pt x="1054391" y="-20319"/>
                  <a:pt x="1178545" y="55941"/>
                  <a:pt x="1291531" y="0"/>
                </a:cubicBezTo>
                <a:cubicBezTo>
                  <a:pt x="1404517" y="-55941"/>
                  <a:pt x="1587605" y="1129"/>
                  <a:pt x="1794507" y="0"/>
                </a:cubicBezTo>
                <a:cubicBezTo>
                  <a:pt x="2001409" y="-1129"/>
                  <a:pt x="2142366" y="30446"/>
                  <a:pt x="2297482" y="0"/>
                </a:cubicBezTo>
                <a:cubicBezTo>
                  <a:pt x="2452598" y="-30446"/>
                  <a:pt x="2650498" y="35234"/>
                  <a:pt x="2834752" y="0"/>
                </a:cubicBezTo>
                <a:cubicBezTo>
                  <a:pt x="3019006" y="-35234"/>
                  <a:pt x="3313124" y="75096"/>
                  <a:pt x="3543490" y="0"/>
                </a:cubicBezTo>
                <a:cubicBezTo>
                  <a:pt x="3604280" y="3872"/>
                  <a:pt x="3657497" y="52769"/>
                  <a:pt x="3657601" y="114111"/>
                </a:cubicBezTo>
                <a:cubicBezTo>
                  <a:pt x="3669296" y="288144"/>
                  <a:pt x="3620757" y="364372"/>
                  <a:pt x="3657601" y="570541"/>
                </a:cubicBezTo>
                <a:cubicBezTo>
                  <a:pt x="3656802" y="622874"/>
                  <a:pt x="3618837" y="687354"/>
                  <a:pt x="3543490" y="684652"/>
                </a:cubicBezTo>
                <a:cubicBezTo>
                  <a:pt x="3315599" y="700638"/>
                  <a:pt x="3183108" y="635119"/>
                  <a:pt x="3074808" y="684652"/>
                </a:cubicBezTo>
                <a:cubicBezTo>
                  <a:pt x="2966508" y="734185"/>
                  <a:pt x="2765644" y="663062"/>
                  <a:pt x="2606126" y="684652"/>
                </a:cubicBezTo>
                <a:cubicBezTo>
                  <a:pt x="2446608" y="706242"/>
                  <a:pt x="2217493" y="652392"/>
                  <a:pt x="2000269" y="684652"/>
                </a:cubicBezTo>
                <a:cubicBezTo>
                  <a:pt x="1783045" y="716912"/>
                  <a:pt x="1571438" y="662033"/>
                  <a:pt x="1463000" y="684652"/>
                </a:cubicBezTo>
                <a:cubicBezTo>
                  <a:pt x="1354562" y="707271"/>
                  <a:pt x="1045639" y="677480"/>
                  <a:pt x="822849" y="684652"/>
                </a:cubicBezTo>
                <a:cubicBezTo>
                  <a:pt x="600059" y="691824"/>
                  <a:pt x="329518" y="674697"/>
                  <a:pt x="114111" y="684652"/>
                </a:cubicBezTo>
                <a:cubicBezTo>
                  <a:pt x="53989" y="691843"/>
                  <a:pt x="11217" y="637008"/>
                  <a:pt x="0" y="570541"/>
                </a:cubicBezTo>
                <a:cubicBezTo>
                  <a:pt x="-50864" y="378021"/>
                  <a:pt x="19411" y="307986"/>
                  <a:pt x="0" y="114111"/>
                </a:cubicBezTo>
                <a:close/>
              </a:path>
              <a:path extrusionOk="0" h="684652" w="3657601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6633" y="-62202"/>
                  <a:pt x="567300" y="9653"/>
                  <a:pt x="754262" y="0"/>
                </a:cubicBezTo>
                <a:cubicBezTo>
                  <a:pt x="941224" y="-9653"/>
                  <a:pt x="1228297" y="41955"/>
                  <a:pt x="1394412" y="0"/>
                </a:cubicBezTo>
                <a:cubicBezTo>
                  <a:pt x="1560527" y="-41955"/>
                  <a:pt x="1792249" y="37986"/>
                  <a:pt x="2034563" y="0"/>
                </a:cubicBezTo>
                <a:cubicBezTo>
                  <a:pt x="2276877" y="-37986"/>
                  <a:pt x="2308666" y="38939"/>
                  <a:pt x="2537539" y="0"/>
                </a:cubicBezTo>
                <a:cubicBezTo>
                  <a:pt x="2766412" y="-38939"/>
                  <a:pt x="2831523" y="48004"/>
                  <a:pt x="3006221" y="0"/>
                </a:cubicBezTo>
                <a:cubicBezTo>
                  <a:pt x="3180919" y="-48004"/>
                  <a:pt x="3311811" y="20930"/>
                  <a:pt x="3543490" y="0"/>
                </a:cubicBezTo>
                <a:cubicBezTo>
                  <a:pt x="3608885" y="-14927"/>
                  <a:pt x="3661003" y="43544"/>
                  <a:pt x="3657601" y="114111"/>
                </a:cubicBezTo>
                <a:cubicBezTo>
                  <a:pt x="3682178" y="335845"/>
                  <a:pt x="3617610" y="365225"/>
                  <a:pt x="3657601" y="570541"/>
                </a:cubicBezTo>
                <a:cubicBezTo>
                  <a:pt x="3659473" y="632631"/>
                  <a:pt x="3613630" y="677169"/>
                  <a:pt x="3543490" y="684652"/>
                </a:cubicBezTo>
                <a:cubicBezTo>
                  <a:pt x="3409997" y="701366"/>
                  <a:pt x="3151117" y="672615"/>
                  <a:pt x="3006221" y="684652"/>
                </a:cubicBezTo>
                <a:cubicBezTo>
                  <a:pt x="2861325" y="696689"/>
                  <a:pt x="2650122" y="637600"/>
                  <a:pt x="2434657" y="684652"/>
                </a:cubicBezTo>
                <a:cubicBezTo>
                  <a:pt x="2219192" y="731704"/>
                  <a:pt x="2072495" y="646502"/>
                  <a:pt x="1965976" y="684652"/>
                </a:cubicBezTo>
                <a:cubicBezTo>
                  <a:pt x="1859457" y="722802"/>
                  <a:pt x="1650985" y="630297"/>
                  <a:pt x="1428706" y="684652"/>
                </a:cubicBezTo>
                <a:cubicBezTo>
                  <a:pt x="1206427" y="739007"/>
                  <a:pt x="1056731" y="680555"/>
                  <a:pt x="788556" y="684652"/>
                </a:cubicBezTo>
                <a:cubicBezTo>
                  <a:pt x="520381" y="688749"/>
                  <a:pt x="350332" y="633073"/>
                  <a:pt x="114111" y="684652"/>
                </a:cubicBezTo>
                <a:cubicBezTo>
                  <a:pt x="56229" y="680169"/>
                  <a:pt x="-8900" y="636537"/>
                  <a:pt x="0" y="570541"/>
                </a:cubicBezTo>
                <a:cubicBezTo>
                  <a:pt x="-699" y="442886"/>
                  <a:pt x="10989" y="297722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Thảo luận nhóm đôi</a:t>
            </a:r>
            <a:endParaRPr b="1"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2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2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3">
            <a:alphaModFix/>
          </a:blip>
          <a:srcRect b="0" l="0" r="1328" t="0"/>
          <a:stretch/>
        </p:blipFill>
        <p:spPr>
          <a:xfrm>
            <a:off x="279721" y="1211856"/>
            <a:ext cx="11632557" cy="4288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3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3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459" y="856569"/>
            <a:ext cx="11652465" cy="543537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4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657006"/>
            <a:ext cx="11651848" cy="528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2620" y="1444308"/>
            <a:ext cx="6309360" cy="2820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3041" y="2259653"/>
            <a:ext cx="7608467" cy="132904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"/>
          <p:cNvSpPr txBox="1"/>
          <p:nvPr/>
        </p:nvSpPr>
        <p:spPr>
          <a:xfrm>
            <a:off x="4248150" y="360045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(Tiết 2)</a:t>
            </a:r>
            <a:endParaRPr/>
          </a:p>
        </p:txBody>
      </p:sp>
      <p:pic>
        <p:nvPicPr>
          <p:cNvPr id="201" name="Google Shape;20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0536" y="1080474"/>
            <a:ext cx="5834378" cy="96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"/>
          <p:cNvSpPr/>
          <p:nvPr/>
        </p:nvSpPr>
        <p:spPr>
          <a:xfrm>
            <a:off x="394520" y="566478"/>
            <a:ext cx="11402960" cy="610646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rnd" cmpd="sng" w="34925">
            <a:solidFill>
              <a:srgbClr val="139F4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"/>
          <p:cNvSpPr txBox="1"/>
          <p:nvPr/>
        </p:nvSpPr>
        <p:spPr>
          <a:xfrm>
            <a:off x="2602523" y="566478"/>
            <a:ext cx="6625883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Yêu cầu cần đạt</a:t>
            </a:r>
            <a:endParaRPr sz="6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"/>
          <p:cNvSpPr txBox="1"/>
          <p:nvPr/>
        </p:nvSpPr>
        <p:spPr>
          <a:xfrm>
            <a:off x="1344707" y="2264585"/>
            <a:ext cx="10174940" cy="1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 tên những thức ăn, đồ uống có lợi, không có lợi cho cơ quan thần kinh </a:t>
            </a:r>
            <a:endParaRPr b="1"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Lập thời gian biểu các hoạt động trong ngày của em.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rt" id="210" name="Google Shape;21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16" y="2264585"/>
            <a:ext cx="775447" cy="775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" id="211" name="Google Shape;2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815" y="3520729"/>
            <a:ext cx="775447" cy="775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inbow cartoon on transparent background PNG - Similar PNG" id="212" name="Google Shape;212;p4"/>
          <p:cNvPicPr preferRelativeResize="0"/>
          <p:nvPr/>
        </p:nvPicPr>
        <p:blipFill rotWithShape="1">
          <a:blip r:embed="rId4">
            <a:alphaModFix/>
          </a:blip>
          <a:srcRect b="20651" l="0" r="0" t="29800"/>
          <a:stretch/>
        </p:blipFill>
        <p:spPr>
          <a:xfrm rot="-1503342">
            <a:off x="-257886" y="281998"/>
            <a:ext cx="2394172" cy="11862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ew and Download hd Free Kawaii Sun Clip Art /// - Kawaii Sun Clipart PNG  Image for free. The i… | Sun clip art, Sunshine birthday theme, Sunshine  birthday parties" id="213" name="Google Shape;2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09680" y="389119"/>
            <a:ext cx="1485060" cy="146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 b="-3549" l="2214" r="2215" t="26418"/>
          <a:stretch/>
        </p:blipFill>
        <p:spPr>
          <a:xfrm flipH="1">
            <a:off x="270076" y="1591692"/>
            <a:ext cx="11651848" cy="528913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/>
          <p:nvPr/>
        </p:nvSpPr>
        <p:spPr>
          <a:xfrm>
            <a:off x="3956356" y="1702807"/>
            <a:ext cx="1316172" cy="134468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2364" y="3139762"/>
            <a:ext cx="5669771" cy="135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55182" y="104774"/>
            <a:ext cx="11846318" cy="1133476"/>
          </a:xfrm>
          <a:custGeom>
            <a:rect b="b" l="l" r="r" t="t"/>
            <a:pathLst>
              <a:path extrusionOk="0" fill="none" h="1133476" w="11846318">
                <a:moveTo>
                  <a:pt x="0" y="188916"/>
                </a:moveTo>
                <a:cubicBezTo>
                  <a:pt x="-812" y="99049"/>
                  <a:pt x="84657" y="1370"/>
                  <a:pt x="188916" y="0"/>
                </a:cubicBezTo>
                <a:cubicBezTo>
                  <a:pt x="4762194" y="-123866"/>
                  <a:pt x="9106020" y="81108"/>
                  <a:pt x="11657402" y="0"/>
                </a:cubicBezTo>
                <a:cubicBezTo>
                  <a:pt x="11766968" y="-8038"/>
                  <a:pt x="11837446" y="85313"/>
                  <a:pt x="11846318" y="188916"/>
                </a:cubicBezTo>
                <a:cubicBezTo>
                  <a:pt x="11780187" y="325549"/>
                  <a:pt x="11791308" y="577079"/>
                  <a:pt x="11846318" y="944560"/>
                </a:cubicBezTo>
                <a:cubicBezTo>
                  <a:pt x="11847812" y="1044927"/>
                  <a:pt x="11766592" y="1142284"/>
                  <a:pt x="11657402" y="1133476"/>
                </a:cubicBezTo>
                <a:cubicBezTo>
                  <a:pt x="9978291" y="1115621"/>
                  <a:pt x="2684108" y="1024132"/>
                  <a:pt x="188916" y="1133476"/>
                </a:cubicBezTo>
                <a:cubicBezTo>
                  <a:pt x="91654" y="1115843"/>
                  <a:pt x="8728" y="1065193"/>
                  <a:pt x="0" y="944560"/>
                </a:cubicBezTo>
                <a:cubicBezTo>
                  <a:pt x="-65149" y="745472"/>
                  <a:pt x="-6019" y="486082"/>
                  <a:pt x="0" y="188916"/>
                </a:cubicBezTo>
                <a:close/>
              </a:path>
              <a:path extrusionOk="0" h="1133476" w="11846318">
                <a:moveTo>
                  <a:pt x="0" y="188916"/>
                </a:moveTo>
                <a:cubicBezTo>
                  <a:pt x="5796" y="84923"/>
                  <a:pt x="75947" y="17149"/>
                  <a:pt x="188916" y="0"/>
                </a:cubicBezTo>
                <a:cubicBezTo>
                  <a:pt x="2586799" y="96512"/>
                  <a:pt x="7873044" y="-165548"/>
                  <a:pt x="11657402" y="0"/>
                </a:cubicBezTo>
                <a:cubicBezTo>
                  <a:pt x="11775998" y="358"/>
                  <a:pt x="11865672" y="87742"/>
                  <a:pt x="11846318" y="188916"/>
                </a:cubicBezTo>
                <a:cubicBezTo>
                  <a:pt x="11812376" y="523209"/>
                  <a:pt x="11787383" y="638618"/>
                  <a:pt x="11846318" y="944560"/>
                </a:cubicBezTo>
                <a:cubicBezTo>
                  <a:pt x="11846713" y="1046770"/>
                  <a:pt x="11780415" y="1125020"/>
                  <a:pt x="11657402" y="1133476"/>
                </a:cubicBezTo>
                <a:cubicBezTo>
                  <a:pt x="9604736" y="1295188"/>
                  <a:pt x="1509217" y="1277098"/>
                  <a:pt x="188916" y="1133476"/>
                </a:cubicBezTo>
                <a:cubicBezTo>
                  <a:pt x="99290" y="1125710"/>
                  <a:pt x="7813" y="1045538"/>
                  <a:pt x="0" y="944560"/>
                </a:cubicBezTo>
                <a:cubicBezTo>
                  <a:pt x="65899" y="617396"/>
                  <a:pt x="-20260" y="400555"/>
                  <a:pt x="0" y="188916"/>
                </a:cubicBezTo>
                <a:close/>
              </a:path>
            </a:pathLst>
          </a:custGeom>
          <a:solidFill>
            <a:srgbClr val="FFFF99"/>
          </a:solidFill>
          <a:ln cap="flat" cmpd="sng" w="38100">
            <a:solidFill>
              <a:srgbClr val="795C4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Quan sát các hình dưới đây và kể tên những thức ăn, đồ uống có lợi, không có lợi cho cơ quan thần kinh.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367" y="1470678"/>
            <a:ext cx="6121562" cy="492918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232" name="Google Shape;232;p6"/>
          <p:cNvSpPr/>
          <p:nvPr/>
        </p:nvSpPr>
        <p:spPr>
          <a:xfrm>
            <a:off x="6631191" y="1571324"/>
            <a:ext cx="5077290" cy="492918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6526839" y="1585530"/>
            <a:ext cx="518164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b="0" lang="en-US" sz="2800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Những thức ăn, đồ uống có lợi cho cơ quan thần kinh:</a:t>
            </a:r>
            <a:endParaRPr/>
          </a:p>
        </p:txBody>
      </p:sp>
      <p:sp>
        <p:nvSpPr>
          <p:cNvPr id="234" name="Google Shape;234;p6"/>
          <p:cNvSpPr/>
          <p:nvPr/>
        </p:nvSpPr>
        <p:spPr>
          <a:xfrm>
            <a:off x="6723996" y="2598765"/>
            <a:ext cx="4884861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lang="en-US" sz="280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Nước ép hoa quả, nước dừa, hạt sen, rau</a:t>
            </a: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 củ quả, tôm, cua, cá, thịt, trứng, phomai……..</a:t>
            </a:r>
            <a:endParaRPr b="0" sz="2800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6737844" y="4462057"/>
            <a:ext cx="51840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b="0" lang="en-US" sz="2800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Những thức ăn, đồ uống có hại cho cơ quan thần kinh:</a:t>
            </a:r>
            <a:endParaRPr/>
          </a:p>
        </p:txBody>
      </p:sp>
      <p:sp>
        <p:nvSpPr>
          <p:cNvPr id="236" name="Google Shape;236;p6"/>
          <p:cNvSpPr/>
          <p:nvPr/>
        </p:nvSpPr>
        <p:spPr>
          <a:xfrm>
            <a:off x="6930341" y="5555071"/>
            <a:ext cx="48848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lang="en-US" sz="2800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Rượu, bia, cà phê.</a:t>
            </a:r>
            <a:endParaRPr/>
          </a:p>
        </p:txBody>
      </p:sp>
      <p:sp>
        <p:nvSpPr>
          <p:cNvPr id="237" name="Google Shape;237;p6"/>
          <p:cNvSpPr/>
          <p:nvPr/>
        </p:nvSpPr>
        <p:spPr>
          <a:xfrm>
            <a:off x="8044662" y="2520305"/>
            <a:ext cx="2916563" cy="1519531"/>
          </a:xfrm>
          <a:prstGeom prst="cloud">
            <a:avLst/>
          </a:prstGeom>
          <a:solidFill>
            <a:srgbClr val="FFF7EB"/>
          </a:solidFill>
          <a:ln cap="flat" cmpd="sng" w="12700">
            <a:solidFill>
              <a:srgbClr val="C0000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E8D66"/>
                </a:solidFill>
                <a:latin typeface="Arial"/>
                <a:ea typeface="Arial"/>
                <a:cs typeface="Arial"/>
                <a:sym typeface="Arial"/>
              </a:rPr>
              <a:t>Thảo luận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E8D66"/>
                </a:solidFill>
                <a:latin typeface="Arial"/>
                <a:ea typeface="Arial"/>
                <a:cs typeface="Arial"/>
                <a:sym typeface="Arial"/>
              </a:rPr>
              <a:t>nhóm đôi</a:t>
            </a:r>
            <a:endParaRPr sz="3200">
              <a:solidFill>
                <a:srgbClr val="3E8D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"/>
          <p:cNvSpPr/>
          <p:nvPr/>
        </p:nvSpPr>
        <p:spPr>
          <a:xfrm>
            <a:off x="0" y="0"/>
            <a:ext cx="12192000" cy="68576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7"/>
          <p:cNvSpPr/>
          <p:nvPr/>
        </p:nvSpPr>
        <p:spPr>
          <a:xfrm>
            <a:off x="289367" y="243681"/>
            <a:ext cx="11632557" cy="6388613"/>
          </a:xfrm>
          <a:prstGeom prst="rect">
            <a:avLst/>
          </a:prstGeom>
          <a:solidFill>
            <a:srgbClr val="DCF0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"/>
          <p:cNvSpPr/>
          <p:nvPr/>
        </p:nvSpPr>
        <p:spPr>
          <a:xfrm>
            <a:off x="3003168" y="1068593"/>
            <a:ext cx="6080888" cy="684652"/>
          </a:xfrm>
          <a:custGeom>
            <a:rect b="b" l="l" r="r" t="t"/>
            <a:pathLst>
              <a:path extrusionOk="0" fill="none" h="684652" w="6080888">
                <a:moveTo>
                  <a:pt x="0" y="114111"/>
                </a:moveTo>
                <a:cubicBezTo>
                  <a:pt x="-2232" y="54961"/>
                  <a:pt x="50985" y="1680"/>
                  <a:pt x="114111" y="0"/>
                </a:cubicBezTo>
                <a:cubicBezTo>
                  <a:pt x="322497" y="-49714"/>
                  <a:pt x="393905" y="16085"/>
                  <a:pt x="582324" y="0"/>
                </a:cubicBezTo>
                <a:cubicBezTo>
                  <a:pt x="770743" y="-16085"/>
                  <a:pt x="1022473" y="5743"/>
                  <a:pt x="1226118" y="0"/>
                </a:cubicBezTo>
                <a:cubicBezTo>
                  <a:pt x="1429763" y="-5743"/>
                  <a:pt x="1516938" y="46291"/>
                  <a:pt x="1694331" y="0"/>
                </a:cubicBezTo>
                <a:cubicBezTo>
                  <a:pt x="1871724" y="-46291"/>
                  <a:pt x="2125996" y="36956"/>
                  <a:pt x="2338124" y="0"/>
                </a:cubicBezTo>
                <a:cubicBezTo>
                  <a:pt x="2550252" y="-36956"/>
                  <a:pt x="2638813" y="12688"/>
                  <a:pt x="2747811" y="0"/>
                </a:cubicBezTo>
                <a:cubicBezTo>
                  <a:pt x="2856809" y="-12688"/>
                  <a:pt x="3102889" y="14707"/>
                  <a:pt x="3391604" y="0"/>
                </a:cubicBezTo>
                <a:cubicBezTo>
                  <a:pt x="3680319" y="-14707"/>
                  <a:pt x="3678109" y="26232"/>
                  <a:pt x="3918344" y="0"/>
                </a:cubicBezTo>
                <a:cubicBezTo>
                  <a:pt x="4158579" y="-26232"/>
                  <a:pt x="4362824" y="70351"/>
                  <a:pt x="4620664" y="0"/>
                </a:cubicBezTo>
                <a:cubicBezTo>
                  <a:pt x="4878504" y="-70351"/>
                  <a:pt x="5009373" y="63100"/>
                  <a:pt x="5205930" y="0"/>
                </a:cubicBezTo>
                <a:cubicBezTo>
                  <a:pt x="5402487" y="-63100"/>
                  <a:pt x="5680925" y="62745"/>
                  <a:pt x="5966777" y="0"/>
                </a:cubicBezTo>
                <a:cubicBezTo>
                  <a:pt x="6043346" y="3473"/>
                  <a:pt x="6081159" y="40114"/>
                  <a:pt x="6080888" y="114111"/>
                </a:cubicBezTo>
                <a:cubicBezTo>
                  <a:pt x="6091888" y="277018"/>
                  <a:pt x="6048431" y="355554"/>
                  <a:pt x="6080888" y="570541"/>
                </a:cubicBezTo>
                <a:cubicBezTo>
                  <a:pt x="6065587" y="641652"/>
                  <a:pt x="6011430" y="684375"/>
                  <a:pt x="5966777" y="684652"/>
                </a:cubicBezTo>
                <a:cubicBezTo>
                  <a:pt x="5727588" y="685823"/>
                  <a:pt x="5512510" y="608768"/>
                  <a:pt x="5322984" y="684652"/>
                </a:cubicBezTo>
                <a:cubicBezTo>
                  <a:pt x="5133458" y="760536"/>
                  <a:pt x="4867302" y="647211"/>
                  <a:pt x="4737717" y="684652"/>
                </a:cubicBezTo>
                <a:cubicBezTo>
                  <a:pt x="4608132" y="722093"/>
                  <a:pt x="4187735" y="657109"/>
                  <a:pt x="4035397" y="684652"/>
                </a:cubicBezTo>
                <a:cubicBezTo>
                  <a:pt x="3883059" y="712195"/>
                  <a:pt x="3479730" y="609989"/>
                  <a:pt x="3333077" y="684652"/>
                </a:cubicBezTo>
                <a:cubicBezTo>
                  <a:pt x="3186424" y="759315"/>
                  <a:pt x="2991972" y="668397"/>
                  <a:pt x="2689284" y="684652"/>
                </a:cubicBezTo>
                <a:cubicBezTo>
                  <a:pt x="2386596" y="700907"/>
                  <a:pt x="2312077" y="603722"/>
                  <a:pt x="1986964" y="684652"/>
                </a:cubicBezTo>
                <a:cubicBezTo>
                  <a:pt x="1661851" y="765582"/>
                  <a:pt x="1691769" y="666530"/>
                  <a:pt x="1577278" y="684652"/>
                </a:cubicBezTo>
                <a:cubicBezTo>
                  <a:pt x="1462787" y="702774"/>
                  <a:pt x="1084686" y="678628"/>
                  <a:pt x="933484" y="684652"/>
                </a:cubicBezTo>
                <a:cubicBezTo>
                  <a:pt x="782282" y="690676"/>
                  <a:pt x="452565" y="676806"/>
                  <a:pt x="114111" y="684652"/>
                </a:cubicBezTo>
                <a:cubicBezTo>
                  <a:pt x="54997" y="682930"/>
                  <a:pt x="2671" y="644285"/>
                  <a:pt x="0" y="570541"/>
                </a:cubicBezTo>
                <a:cubicBezTo>
                  <a:pt x="-24265" y="429067"/>
                  <a:pt x="21281" y="287642"/>
                  <a:pt x="0" y="114111"/>
                </a:cubicBezTo>
                <a:close/>
              </a:path>
              <a:path extrusionOk="0" h="684652" w="6080888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7361" y="-65963"/>
                  <a:pt x="667189" y="64164"/>
                  <a:pt x="816431" y="0"/>
                </a:cubicBezTo>
                <a:cubicBezTo>
                  <a:pt x="965673" y="-64164"/>
                  <a:pt x="1332513" y="75119"/>
                  <a:pt x="1518751" y="0"/>
                </a:cubicBezTo>
                <a:cubicBezTo>
                  <a:pt x="1704989" y="-75119"/>
                  <a:pt x="2014600" y="75702"/>
                  <a:pt x="2221071" y="0"/>
                </a:cubicBezTo>
                <a:cubicBezTo>
                  <a:pt x="2427542" y="-75702"/>
                  <a:pt x="2472300" y="17212"/>
                  <a:pt x="2689284" y="0"/>
                </a:cubicBezTo>
                <a:cubicBezTo>
                  <a:pt x="2906268" y="-17212"/>
                  <a:pt x="3008757" y="29709"/>
                  <a:pt x="3098971" y="0"/>
                </a:cubicBezTo>
                <a:cubicBezTo>
                  <a:pt x="3189185" y="-29709"/>
                  <a:pt x="3407320" y="63793"/>
                  <a:pt x="3684237" y="0"/>
                </a:cubicBezTo>
                <a:cubicBezTo>
                  <a:pt x="3961154" y="-63793"/>
                  <a:pt x="4028383" y="15554"/>
                  <a:pt x="4152451" y="0"/>
                </a:cubicBezTo>
                <a:cubicBezTo>
                  <a:pt x="4276519" y="-15554"/>
                  <a:pt x="4389742" y="38856"/>
                  <a:pt x="4620664" y="0"/>
                </a:cubicBezTo>
                <a:cubicBezTo>
                  <a:pt x="4851586" y="-38856"/>
                  <a:pt x="5150151" y="69843"/>
                  <a:pt x="5322984" y="0"/>
                </a:cubicBezTo>
                <a:cubicBezTo>
                  <a:pt x="5495817" y="-69843"/>
                  <a:pt x="5716844" y="21117"/>
                  <a:pt x="5966777" y="0"/>
                </a:cubicBezTo>
                <a:cubicBezTo>
                  <a:pt x="6027100" y="13771"/>
                  <a:pt x="6081290" y="41545"/>
                  <a:pt x="6080888" y="114111"/>
                </a:cubicBezTo>
                <a:cubicBezTo>
                  <a:pt x="6135383" y="305780"/>
                  <a:pt x="6033447" y="387682"/>
                  <a:pt x="6080888" y="570541"/>
                </a:cubicBezTo>
                <a:cubicBezTo>
                  <a:pt x="6079574" y="631807"/>
                  <a:pt x="6026160" y="685520"/>
                  <a:pt x="5966777" y="684652"/>
                </a:cubicBezTo>
                <a:cubicBezTo>
                  <a:pt x="5763742" y="695186"/>
                  <a:pt x="5711861" y="660340"/>
                  <a:pt x="5557090" y="684652"/>
                </a:cubicBezTo>
                <a:cubicBezTo>
                  <a:pt x="5402319" y="708964"/>
                  <a:pt x="5273170" y="675839"/>
                  <a:pt x="5147404" y="684652"/>
                </a:cubicBezTo>
                <a:cubicBezTo>
                  <a:pt x="5021638" y="693465"/>
                  <a:pt x="4821025" y="626739"/>
                  <a:pt x="4503611" y="684652"/>
                </a:cubicBezTo>
                <a:cubicBezTo>
                  <a:pt x="4186197" y="742565"/>
                  <a:pt x="4213070" y="659790"/>
                  <a:pt x="3976871" y="684652"/>
                </a:cubicBezTo>
                <a:cubicBezTo>
                  <a:pt x="3740672" y="709514"/>
                  <a:pt x="3595333" y="626835"/>
                  <a:pt x="3274551" y="684652"/>
                </a:cubicBezTo>
                <a:cubicBezTo>
                  <a:pt x="2953769" y="742469"/>
                  <a:pt x="2857868" y="633673"/>
                  <a:pt x="2572231" y="684652"/>
                </a:cubicBezTo>
                <a:cubicBezTo>
                  <a:pt x="2286594" y="735631"/>
                  <a:pt x="2335789" y="654682"/>
                  <a:pt x="2104017" y="684652"/>
                </a:cubicBezTo>
                <a:cubicBezTo>
                  <a:pt x="1872245" y="714622"/>
                  <a:pt x="1756510" y="617997"/>
                  <a:pt x="1518751" y="684652"/>
                </a:cubicBezTo>
                <a:cubicBezTo>
                  <a:pt x="1280992" y="751307"/>
                  <a:pt x="1240133" y="629063"/>
                  <a:pt x="992011" y="684652"/>
                </a:cubicBezTo>
                <a:cubicBezTo>
                  <a:pt x="743889" y="740241"/>
                  <a:pt x="515935" y="619447"/>
                  <a:pt x="114111" y="684652"/>
                </a:cubicBezTo>
                <a:cubicBezTo>
                  <a:pt x="51035" y="683300"/>
                  <a:pt x="-5893" y="622426"/>
                  <a:pt x="0" y="570541"/>
                </a:cubicBezTo>
                <a:cubicBezTo>
                  <a:pt x="-46651" y="410389"/>
                  <a:pt x="3392" y="273866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Chế độ ăn uống khỏe mạnh.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7"/>
          <p:cNvSpPr txBox="1"/>
          <p:nvPr/>
        </p:nvSpPr>
        <p:spPr>
          <a:xfrm>
            <a:off x="390525" y="244826"/>
            <a:ext cx="1180147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Dưới đây là 7 quy tắc ăn uống khỏe mạnh:</a:t>
            </a:r>
            <a:endParaRPr b="1" sz="4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/>
          <p:nvPr/>
        </p:nvSpPr>
        <p:spPr>
          <a:xfrm>
            <a:off x="3055555" y="1925843"/>
            <a:ext cx="6080888" cy="684652"/>
          </a:xfrm>
          <a:custGeom>
            <a:rect b="b" l="l" r="r" t="t"/>
            <a:pathLst>
              <a:path extrusionOk="0" fill="none" h="684652" w="6080888">
                <a:moveTo>
                  <a:pt x="0" y="114111"/>
                </a:moveTo>
                <a:cubicBezTo>
                  <a:pt x="-2232" y="54961"/>
                  <a:pt x="50985" y="1680"/>
                  <a:pt x="114111" y="0"/>
                </a:cubicBezTo>
                <a:cubicBezTo>
                  <a:pt x="322497" y="-49714"/>
                  <a:pt x="393905" y="16085"/>
                  <a:pt x="582324" y="0"/>
                </a:cubicBezTo>
                <a:cubicBezTo>
                  <a:pt x="770743" y="-16085"/>
                  <a:pt x="1022473" y="5743"/>
                  <a:pt x="1226118" y="0"/>
                </a:cubicBezTo>
                <a:cubicBezTo>
                  <a:pt x="1429763" y="-5743"/>
                  <a:pt x="1516938" y="46291"/>
                  <a:pt x="1694331" y="0"/>
                </a:cubicBezTo>
                <a:cubicBezTo>
                  <a:pt x="1871724" y="-46291"/>
                  <a:pt x="2125996" y="36956"/>
                  <a:pt x="2338124" y="0"/>
                </a:cubicBezTo>
                <a:cubicBezTo>
                  <a:pt x="2550252" y="-36956"/>
                  <a:pt x="2638813" y="12688"/>
                  <a:pt x="2747811" y="0"/>
                </a:cubicBezTo>
                <a:cubicBezTo>
                  <a:pt x="2856809" y="-12688"/>
                  <a:pt x="3102889" y="14707"/>
                  <a:pt x="3391604" y="0"/>
                </a:cubicBezTo>
                <a:cubicBezTo>
                  <a:pt x="3680319" y="-14707"/>
                  <a:pt x="3678109" y="26232"/>
                  <a:pt x="3918344" y="0"/>
                </a:cubicBezTo>
                <a:cubicBezTo>
                  <a:pt x="4158579" y="-26232"/>
                  <a:pt x="4362824" y="70351"/>
                  <a:pt x="4620664" y="0"/>
                </a:cubicBezTo>
                <a:cubicBezTo>
                  <a:pt x="4878504" y="-70351"/>
                  <a:pt x="5009373" y="63100"/>
                  <a:pt x="5205930" y="0"/>
                </a:cubicBezTo>
                <a:cubicBezTo>
                  <a:pt x="5402487" y="-63100"/>
                  <a:pt x="5680925" y="62745"/>
                  <a:pt x="5966777" y="0"/>
                </a:cubicBezTo>
                <a:cubicBezTo>
                  <a:pt x="6043346" y="3473"/>
                  <a:pt x="6081159" y="40114"/>
                  <a:pt x="6080888" y="114111"/>
                </a:cubicBezTo>
                <a:cubicBezTo>
                  <a:pt x="6091888" y="277018"/>
                  <a:pt x="6048431" y="355554"/>
                  <a:pt x="6080888" y="570541"/>
                </a:cubicBezTo>
                <a:cubicBezTo>
                  <a:pt x="6065587" y="641652"/>
                  <a:pt x="6011430" y="684375"/>
                  <a:pt x="5966777" y="684652"/>
                </a:cubicBezTo>
                <a:cubicBezTo>
                  <a:pt x="5727588" y="685823"/>
                  <a:pt x="5512510" y="608768"/>
                  <a:pt x="5322984" y="684652"/>
                </a:cubicBezTo>
                <a:cubicBezTo>
                  <a:pt x="5133458" y="760536"/>
                  <a:pt x="4867302" y="647211"/>
                  <a:pt x="4737717" y="684652"/>
                </a:cubicBezTo>
                <a:cubicBezTo>
                  <a:pt x="4608132" y="722093"/>
                  <a:pt x="4187735" y="657109"/>
                  <a:pt x="4035397" y="684652"/>
                </a:cubicBezTo>
                <a:cubicBezTo>
                  <a:pt x="3883059" y="712195"/>
                  <a:pt x="3479730" y="609989"/>
                  <a:pt x="3333077" y="684652"/>
                </a:cubicBezTo>
                <a:cubicBezTo>
                  <a:pt x="3186424" y="759315"/>
                  <a:pt x="2991972" y="668397"/>
                  <a:pt x="2689284" y="684652"/>
                </a:cubicBezTo>
                <a:cubicBezTo>
                  <a:pt x="2386596" y="700907"/>
                  <a:pt x="2312077" y="603722"/>
                  <a:pt x="1986964" y="684652"/>
                </a:cubicBezTo>
                <a:cubicBezTo>
                  <a:pt x="1661851" y="765582"/>
                  <a:pt x="1691769" y="666530"/>
                  <a:pt x="1577278" y="684652"/>
                </a:cubicBezTo>
                <a:cubicBezTo>
                  <a:pt x="1462787" y="702774"/>
                  <a:pt x="1084686" y="678628"/>
                  <a:pt x="933484" y="684652"/>
                </a:cubicBezTo>
                <a:cubicBezTo>
                  <a:pt x="782282" y="690676"/>
                  <a:pt x="452565" y="676806"/>
                  <a:pt x="114111" y="684652"/>
                </a:cubicBezTo>
                <a:cubicBezTo>
                  <a:pt x="54997" y="682930"/>
                  <a:pt x="2671" y="644285"/>
                  <a:pt x="0" y="570541"/>
                </a:cubicBezTo>
                <a:cubicBezTo>
                  <a:pt x="-24265" y="429067"/>
                  <a:pt x="21281" y="287642"/>
                  <a:pt x="0" y="114111"/>
                </a:cubicBezTo>
                <a:close/>
              </a:path>
              <a:path extrusionOk="0" h="684652" w="6080888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297361" y="-65963"/>
                  <a:pt x="667189" y="64164"/>
                  <a:pt x="816431" y="0"/>
                </a:cubicBezTo>
                <a:cubicBezTo>
                  <a:pt x="965673" y="-64164"/>
                  <a:pt x="1332513" y="75119"/>
                  <a:pt x="1518751" y="0"/>
                </a:cubicBezTo>
                <a:cubicBezTo>
                  <a:pt x="1704989" y="-75119"/>
                  <a:pt x="2014600" y="75702"/>
                  <a:pt x="2221071" y="0"/>
                </a:cubicBezTo>
                <a:cubicBezTo>
                  <a:pt x="2427542" y="-75702"/>
                  <a:pt x="2472300" y="17212"/>
                  <a:pt x="2689284" y="0"/>
                </a:cubicBezTo>
                <a:cubicBezTo>
                  <a:pt x="2906268" y="-17212"/>
                  <a:pt x="3008757" y="29709"/>
                  <a:pt x="3098971" y="0"/>
                </a:cubicBezTo>
                <a:cubicBezTo>
                  <a:pt x="3189185" y="-29709"/>
                  <a:pt x="3407320" y="63793"/>
                  <a:pt x="3684237" y="0"/>
                </a:cubicBezTo>
                <a:cubicBezTo>
                  <a:pt x="3961154" y="-63793"/>
                  <a:pt x="4028383" y="15554"/>
                  <a:pt x="4152451" y="0"/>
                </a:cubicBezTo>
                <a:cubicBezTo>
                  <a:pt x="4276519" y="-15554"/>
                  <a:pt x="4389742" y="38856"/>
                  <a:pt x="4620664" y="0"/>
                </a:cubicBezTo>
                <a:cubicBezTo>
                  <a:pt x="4851586" y="-38856"/>
                  <a:pt x="5150151" y="69843"/>
                  <a:pt x="5322984" y="0"/>
                </a:cubicBezTo>
                <a:cubicBezTo>
                  <a:pt x="5495817" y="-69843"/>
                  <a:pt x="5716844" y="21117"/>
                  <a:pt x="5966777" y="0"/>
                </a:cubicBezTo>
                <a:cubicBezTo>
                  <a:pt x="6027100" y="13771"/>
                  <a:pt x="6081290" y="41545"/>
                  <a:pt x="6080888" y="114111"/>
                </a:cubicBezTo>
                <a:cubicBezTo>
                  <a:pt x="6135383" y="305780"/>
                  <a:pt x="6033447" y="387682"/>
                  <a:pt x="6080888" y="570541"/>
                </a:cubicBezTo>
                <a:cubicBezTo>
                  <a:pt x="6079574" y="631807"/>
                  <a:pt x="6026160" y="685520"/>
                  <a:pt x="5966777" y="684652"/>
                </a:cubicBezTo>
                <a:cubicBezTo>
                  <a:pt x="5763742" y="695186"/>
                  <a:pt x="5711861" y="660340"/>
                  <a:pt x="5557090" y="684652"/>
                </a:cubicBezTo>
                <a:cubicBezTo>
                  <a:pt x="5402319" y="708964"/>
                  <a:pt x="5273170" y="675839"/>
                  <a:pt x="5147404" y="684652"/>
                </a:cubicBezTo>
                <a:cubicBezTo>
                  <a:pt x="5021638" y="693465"/>
                  <a:pt x="4821025" y="626739"/>
                  <a:pt x="4503611" y="684652"/>
                </a:cubicBezTo>
                <a:cubicBezTo>
                  <a:pt x="4186197" y="742565"/>
                  <a:pt x="4213070" y="659790"/>
                  <a:pt x="3976871" y="684652"/>
                </a:cubicBezTo>
                <a:cubicBezTo>
                  <a:pt x="3740672" y="709514"/>
                  <a:pt x="3595333" y="626835"/>
                  <a:pt x="3274551" y="684652"/>
                </a:cubicBezTo>
                <a:cubicBezTo>
                  <a:pt x="2953769" y="742469"/>
                  <a:pt x="2857868" y="633673"/>
                  <a:pt x="2572231" y="684652"/>
                </a:cubicBezTo>
                <a:cubicBezTo>
                  <a:pt x="2286594" y="735631"/>
                  <a:pt x="2335789" y="654682"/>
                  <a:pt x="2104017" y="684652"/>
                </a:cubicBezTo>
                <a:cubicBezTo>
                  <a:pt x="1872245" y="714622"/>
                  <a:pt x="1756510" y="617997"/>
                  <a:pt x="1518751" y="684652"/>
                </a:cubicBezTo>
                <a:cubicBezTo>
                  <a:pt x="1280992" y="751307"/>
                  <a:pt x="1240133" y="629063"/>
                  <a:pt x="992011" y="684652"/>
                </a:cubicBezTo>
                <a:cubicBezTo>
                  <a:pt x="743889" y="740241"/>
                  <a:pt x="515935" y="619447"/>
                  <a:pt x="114111" y="684652"/>
                </a:cubicBezTo>
                <a:cubicBezTo>
                  <a:pt x="51035" y="683300"/>
                  <a:pt x="-5893" y="622426"/>
                  <a:pt x="0" y="570541"/>
                </a:cubicBezTo>
                <a:cubicBezTo>
                  <a:pt x="-46651" y="410389"/>
                  <a:pt x="3392" y="273866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Ăn nhiều trái cây và rau quả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1528761" y="2732786"/>
            <a:ext cx="9134475" cy="684652"/>
          </a:xfrm>
          <a:custGeom>
            <a:rect b="b" l="l" r="r" t="t"/>
            <a:pathLst>
              <a:path extrusionOk="0" fill="none" h="684652" w="9134475">
                <a:moveTo>
                  <a:pt x="0" y="114111"/>
                </a:moveTo>
                <a:cubicBezTo>
                  <a:pt x="2900" y="58280"/>
                  <a:pt x="62306" y="3445"/>
                  <a:pt x="114111" y="0"/>
                </a:cubicBezTo>
                <a:cubicBezTo>
                  <a:pt x="231616" y="-22491"/>
                  <a:pt x="392922" y="41706"/>
                  <a:pt x="529736" y="0"/>
                </a:cubicBezTo>
                <a:cubicBezTo>
                  <a:pt x="666550" y="-41706"/>
                  <a:pt x="892526" y="2117"/>
                  <a:pt x="1212549" y="0"/>
                </a:cubicBezTo>
                <a:cubicBezTo>
                  <a:pt x="1532572" y="-2117"/>
                  <a:pt x="1432789" y="19996"/>
                  <a:pt x="1628174" y="0"/>
                </a:cubicBezTo>
                <a:cubicBezTo>
                  <a:pt x="1823559" y="-19996"/>
                  <a:pt x="2127256" y="64276"/>
                  <a:pt x="2400049" y="0"/>
                </a:cubicBezTo>
                <a:cubicBezTo>
                  <a:pt x="2672843" y="-64276"/>
                  <a:pt x="2747635" y="81374"/>
                  <a:pt x="3082862" y="0"/>
                </a:cubicBezTo>
                <a:cubicBezTo>
                  <a:pt x="3418089" y="-81374"/>
                  <a:pt x="3427087" y="53973"/>
                  <a:pt x="3676612" y="0"/>
                </a:cubicBezTo>
                <a:cubicBezTo>
                  <a:pt x="3926137" y="-53973"/>
                  <a:pt x="4188811" y="85400"/>
                  <a:pt x="4448487" y="0"/>
                </a:cubicBezTo>
                <a:cubicBezTo>
                  <a:pt x="4708163" y="-85400"/>
                  <a:pt x="4969017" y="67767"/>
                  <a:pt x="5220363" y="0"/>
                </a:cubicBezTo>
                <a:cubicBezTo>
                  <a:pt x="5471709" y="-67767"/>
                  <a:pt x="5664974" y="58255"/>
                  <a:pt x="5903175" y="0"/>
                </a:cubicBezTo>
                <a:cubicBezTo>
                  <a:pt x="6141376" y="-58255"/>
                  <a:pt x="6356460" y="8459"/>
                  <a:pt x="6675051" y="0"/>
                </a:cubicBezTo>
                <a:cubicBezTo>
                  <a:pt x="6993642" y="-8459"/>
                  <a:pt x="6872048" y="33910"/>
                  <a:pt x="7001613" y="0"/>
                </a:cubicBezTo>
                <a:cubicBezTo>
                  <a:pt x="7131178" y="-33910"/>
                  <a:pt x="7525159" y="20535"/>
                  <a:pt x="7684426" y="0"/>
                </a:cubicBezTo>
                <a:cubicBezTo>
                  <a:pt x="7843693" y="-20535"/>
                  <a:pt x="7956801" y="14793"/>
                  <a:pt x="8189114" y="0"/>
                </a:cubicBezTo>
                <a:cubicBezTo>
                  <a:pt x="8421427" y="-14793"/>
                  <a:pt x="8836478" y="51834"/>
                  <a:pt x="9020364" y="0"/>
                </a:cubicBezTo>
                <a:cubicBezTo>
                  <a:pt x="9079635" y="18299"/>
                  <a:pt x="9129601" y="54719"/>
                  <a:pt x="9134475" y="114111"/>
                </a:cubicBezTo>
                <a:cubicBezTo>
                  <a:pt x="9152527" y="277530"/>
                  <a:pt x="9109980" y="347522"/>
                  <a:pt x="9134475" y="570541"/>
                </a:cubicBezTo>
                <a:cubicBezTo>
                  <a:pt x="9124898" y="646706"/>
                  <a:pt x="9094989" y="697924"/>
                  <a:pt x="9020364" y="684652"/>
                </a:cubicBezTo>
                <a:cubicBezTo>
                  <a:pt x="8818782" y="701820"/>
                  <a:pt x="8629775" y="659675"/>
                  <a:pt x="8515676" y="684652"/>
                </a:cubicBezTo>
                <a:cubicBezTo>
                  <a:pt x="8401577" y="709629"/>
                  <a:pt x="8117333" y="665628"/>
                  <a:pt x="7921926" y="684652"/>
                </a:cubicBezTo>
                <a:cubicBezTo>
                  <a:pt x="7726519" y="703676"/>
                  <a:pt x="7675724" y="677181"/>
                  <a:pt x="7506301" y="684652"/>
                </a:cubicBezTo>
                <a:cubicBezTo>
                  <a:pt x="7336879" y="692123"/>
                  <a:pt x="7296253" y="648569"/>
                  <a:pt x="7179738" y="684652"/>
                </a:cubicBezTo>
                <a:cubicBezTo>
                  <a:pt x="7063223" y="720735"/>
                  <a:pt x="6580170" y="627863"/>
                  <a:pt x="6407863" y="684652"/>
                </a:cubicBezTo>
                <a:cubicBezTo>
                  <a:pt x="6235557" y="741441"/>
                  <a:pt x="5959148" y="641425"/>
                  <a:pt x="5725050" y="684652"/>
                </a:cubicBezTo>
                <a:cubicBezTo>
                  <a:pt x="5490952" y="727879"/>
                  <a:pt x="5161268" y="595368"/>
                  <a:pt x="4953175" y="684652"/>
                </a:cubicBezTo>
                <a:cubicBezTo>
                  <a:pt x="4745082" y="773936"/>
                  <a:pt x="4558576" y="618029"/>
                  <a:pt x="4359425" y="684652"/>
                </a:cubicBezTo>
                <a:cubicBezTo>
                  <a:pt x="4160274" y="751275"/>
                  <a:pt x="3914379" y="650935"/>
                  <a:pt x="3587550" y="684652"/>
                </a:cubicBezTo>
                <a:cubicBezTo>
                  <a:pt x="3260722" y="718369"/>
                  <a:pt x="3256342" y="656292"/>
                  <a:pt x="3082862" y="684652"/>
                </a:cubicBezTo>
                <a:cubicBezTo>
                  <a:pt x="2909382" y="713012"/>
                  <a:pt x="2674479" y="678599"/>
                  <a:pt x="2310987" y="684652"/>
                </a:cubicBezTo>
                <a:cubicBezTo>
                  <a:pt x="1947495" y="690705"/>
                  <a:pt x="1962710" y="637089"/>
                  <a:pt x="1806299" y="684652"/>
                </a:cubicBezTo>
                <a:cubicBezTo>
                  <a:pt x="1649888" y="732215"/>
                  <a:pt x="1527696" y="659739"/>
                  <a:pt x="1390674" y="684652"/>
                </a:cubicBezTo>
                <a:cubicBezTo>
                  <a:pt x="1253652" y="709565"/>
                  <a:pt x="988827" y="668859"/>
                  <a:pt x="618799" y="684652"/>
                </a:cubicBezTo>
                <a:cubicBezTo>
                  <a:pt x="248771" y="700445"/>
                  <a:pt x="217643" y="667159"/>
                  <a:pt x="114111" y="684652"/>
                </a:cubicBezTo>
                <a:cubicBezTo>
                  <a:pt x="50145" y="668623"/>
                  <a:pt x="-4895" y="637667"/>
                  <a:pt x="0" y="570541"/>
                </a:cubicBezTo>
                <a:cubicBezTo>
                  <a:pt x="-1881" y="343904"/>
                  <a:pt x="1670" y="334005"/>
                  <a:pt x="0" y="114111"/>
                </a:cubicBezTo>
                <a:close/>
              </a:path>
              <a:path extrusionOk="0" h="684652" w="9134475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346229" y="-69406"/>
                  <a:pt x="628452" y="51362"/>
                  <a:pt x="885986" y="0"/>
                </a:cubicBezTo>
                <a:cubicBezTo>
                  <a:pt x="1143520" y="-51362"/>
                  <a:pt x="1318717" y="20853"/>
                  <a:pt x="1657862" y="0"/>
                </a:cubicBezTo>
                <a:cubicBezTo>
                  <a:pt x="1997007" y="-20853"/>
                  <a:pt x="2196940" y="55333"/>
                  <a:pt x="2429737" y="0"/>
                </a:cubicBezTo>
                <a:cubicBezTo>
                  <a:pt x="2662535" y="-55333"/>
                  <a:pt x="2697929" y="5414"/>
                  <a:pt x="2845362" y="0"/>
                </a:cubicBezTo>
                <a:cubicBezTo>
                  <a:pt x="2992795" y="-5414"/>
                  <a:pt x="3065752" y="37070"/>
                  <a:pt x="3171925" y="0"/>
                </a:cubicBezTo>
                <a:cubicBezTo>
                  <a:pt x="3278098" y="-37070"/>
                  <a:pt x="3514676" y="42804"/>
                  <a:pt x="3765675" y="0"/>
                </a:cubicBezTo>
                <a:cubicBezTo>
                  <a:pt x="4016674" y="-42804"/>
                  <a:pt x="4067558" y="6166"/>
                  <a:pt x="4181300" y="0"/>
                </a:cubicBezTo>
                <a:cubicBezTo>
                  <a:pt x="4295042" y="-6166"/>
                  <a:pt x="4473605" y="17148"/>
                  <a:pt x="4596925" y="0"/>
                </a:cubicBezTo>
                <a:cubicBezTo>
                  <a:pt x="4720245" y="-17148"/>
                  <a:pt x="5068508" y="22433"/>
                  <a:pt x="5368800" y="0"/>
                </a:cubicBezTo>
                <a:cubicBezTo>
                  <a:pt x="5669092" y="-22433"/>
                  <a:pt x="5746103" y="26076"/>
                  <a:pt x="6051613" y="0"/>
                </a:cubicBezTo>
                <a:cubicBezTo>
                  <a:pt x="6357123" y="-26076"/>
                  <a:pt x="6506806" y="74277"/>
                  <a:pt x="6823488" y="0"/>
                </a:cubicBezTo>
                <a:cubicBezTo>
                  <a:pt x="7140170" y="-74277"/>
                  <a:pt x="7055472" y="573"/>
                  <a:pt x="7150051" y="0"/>
                </a:cubicBezTo>
                <a:cubicBezTo>
                  <a:pt x="7244630" y="-573"/>
                  <a:pt x="7599026" y="9820"/>
                  <a:pt x="7743801" y="0"/>
                </a:cubicBezTo>
                <a:cubicBezTo>
                  <a:pt x="7888576" y="-9820"/>
                  <a:pt x="7967439" y="38540"/>
                  <a:pt x="8070364" y="0"/>
                </a:cubicBezTo>
                <a:cubicBezTo>
                  <a:pt x="8173289" y="-38540"/>
                  <a:pt x="8762543" y="51384"/>
                  <a:pt x="9020364" y="0"/>
                </a:cubicBezTo>
                <a:cubicBezTo>
                  <a:pt x="9086414" y="-92"/>
                  <a:pt x="9123668" y="59319"/>
                  <a:pt x="9134475" y="114111"/>
                </a:cubicBezTo>
                <a:cubicBezTo>
                  <a:pt x="9143677" y="324615"/>
                  <a:pt x="9132113" y="414210"/>
                  <a:pt x="9134475" y="570541"/>
                </a:cubicBezTo>
                <a:cubicBezTo>
                  <a:pt x="9137034" y="642591"/>
                  <a:pt x="9083821" y="680842"/>
                  <a:pt x="9020364" y="684652"/>
                </a:cubicBezTo>
                <a:cubicBezTo>
                  <a:pt x="8828187" y="727150"/>
                  <a:pt x="8637272" y="669210"/>
                  <a:pt x="8337551" y="684652"/>
                </a:cubicBezTo>
                <a:cubicBezTo>
                  <a:pt x="8037830" y="700094"/>
                  <a:pt x="8100258" y="673736"/>
                  <a:pt x="7921926" y="684652"/>
                </a:cubicBezTo>
                <a:cubicBezTo>
                  <a:pt x="7743594" y="695568"/>
                  <a:pt x="7486451" y="623371"/>
                  <a:pt x="7328176" y="684652"/>
                </a:cubicBezTo>
                <a:cubicBezTo>
                  <a:pt x="7169901" y="745933"/>
                  <a:pt x="7060927" y="647857"/>
                  <a:pt x="6823488" y="684652"/>
                </a:cubicBezTo>
                <a:cubicBezTo>
                  <a:pt x="6586049" y="721447"/>
                  <a:pt x="6610701" y="680728"/>
                  <a:pt x="6407863" y="684652"/>
                </a:cubicBezTo>
                <a:cubicBezTo>
                  <a:pt x="6205026" y="688576"/>
                  <a:pt x="6109259" y="660785"/>
                  <a:pt x="5992238" y="684652"/>
                </a:cubicBezTo>
                <a:cubicBezTo>
                  <a:pt x="5875218" y="708519"/>
                  <a:pt x="5679628" y="652203"/>
                  <a:pt x="5487550" y="684652"/>
                </a:cubicBezTo>
                <a:cubicBezTo>
                  <a:pt x="5295472" y="717101"/>
                  <a:pt x="5249096" y="644030"/>
                  <a:pt x="5071925" y="684652"/>
                </a:cubicBezTo>
                <a:cubicBezTo>
                  <a:pt x="4894754" y="725274"/>
                  <a:pt x="4765708" y="649265"/>
                  <a:pt x="4478175" y="684652"/>
                </a:cubicBezTo>
                <a:cubicBezTo>
                  <a:pt x="4190642" y="720039"/>
                  <a:pt x="4015217" y="652215"/>
                  <a:pt x="3884425" y="684652"/>
                </a:cubicBezTo>
                <a:cubicBezTo>
                  <a:pt x="3753633" y="717089"/>
                  <a:pt x="3347961" y="663485"/>
                  <a:pt x="3201612" y="684652"/>
                </a:cubicBezTo>
                <a:cubicBezTo>
                  <a:pt x="3055263" y="705819"/>
                  <a:pt x="2667598" y="668209"/>
                  <a:pt x="2518799" y="684652"/>
                </a:cubicBezTo>
                <a:cubicBezTo>
                  <a:pt x="2370000" y="701095"/>
                  <a:pt x="2232256" y="665305"/>
                  <a:pt x="2103174" y="684652"/>
                </a:cubicBezTo>
                <a:cubicBezTo>
                  <a:pt x="1974093" y="703999"/>
                  <a:pt x="1676941" y="674731"/>
                  <a:pt x="1420361" y="684652"/>
                </a:cubicBezTo>
                <a:cubicBezTo>
                  <a:pt x="1163781" y="694573"/>
                  <a:pt x="1198506" y="680937"/>
                  <a:pt x="1093799" y="684652"/>
                </a:cubicBezTo>
                <a:cubicBezTo>
                  <a:pt x="989092" y="688367"/>
                  <a:pt x="440414" y="609409"/>
                  <a:pt x="114111" y="684652"/>
                </a:cubicBezTo>
                <a:cubicBezTo>
                  <a:pt x="46222" y="684472"/>
                  <a:pt x="-1593" y="650482"/>
                  <a:pt x="0" y="570541"/>
                </a:cubicBezTo>
                <a:cubicBezTo>
                  <a:pt x="-4629" y="364038"/>
                  <a:pt x="32258" y="324706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trì trọng lượng thích hợp để được khỏe mạnh.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3790947" y="3526090"/>
            <a:ext cx="4610101" cy="684652"/>
          </a:xfrm>
          <a:custGeom>
            <a:rect b="b" l="l" r="r" t="t"/>
            <a:pathLst>
              <a:path extrusionOk="0" fill="none" h="684652" w="4610101">
                <a:moveTo>
                  <a:pt x="0" y="114111"/>
                </a:moveTo>
                <a:cubicBezTo>
                  <a:pt x="9451" y="35590"/>
                  <a:pt x="46059" y="-2888"/>
                  <a:pt x="114111" y="0"/>
                </a:cubicBezTo>
                <a:cubicBezTo>
                  <a:pt x="270600" y="-44679"/>
                  <a:pt x="502200" y="71232"/>
                  <a:pt x="749483" y="0"/>
                </a:cubicBezTo>
                <a:cubicBezTo>
                  <a:pt x="996766" y="-71232"/>
                  <a:pt x="1056906" y="38337"/>
                  <a:pt x="1209581" y="0"/>
                </a:cubicBezTo>
                <a:cubicBezTo>
                  <a:pt x="1362256" y="-38337"/>
                  <a:pt x="1590654" y="44071"/>
                  <a:pt x="1757316" y="0"/>
                </a:cubicBezTo>
                <a:cubicBezTo>
                  <a:pt x="1923979" y="-44071"/>
                  <a:pt x="2138965" y="33566"/>
                  <a:pt x="2305051" y="0"/>
                </a:cubicBezTo>
                <a:cubicBezTo>
                  <a:pt x="2471138" y="-33566"/>
                  <a:pt x="2752959" y="56881"/>
                  <a:pt x="2896604" y="0"/>
                </a:cubicBezTo>
                <a:cubicBezTo>
                  <a:pt x="3040249" y="-56881"/>
                  <a:pt x="3335158" y="49007"/>
                  <a:pt x="3488158" y="0"/>
                </a:cubicBezTo>
                <a:cubicBezTo>
                  <a:pt x="3641158" y="-49007"/>
                  <a:pt x="3719265" y="28337"/>
                  <a:pt x="3948255" y="0"/>
                </a:cubicBezTo>
                <a:cubicBezTo>
                  <a:pt x="4177245" y="-28337"/>
                  <a:pt x="4284261" y="50439"/>
                  <a:pt x="4495990" y="0"/>
                </a:cubicBezTo>
                <a:cubicBezTo>
                  <a:pt x="4551574" y="9461"/>
                  <a:pt x="4609018" y="43012"/>
                  <a:pt x="4610101" y="114111"/>
                </a:cubicBezTo>
                <a:cubicBezTo>
                  <a:pt x="4630557" y="299937"/>
                  <a:pt x="4602164" y="401281"/>
                  <a:pt x="4610101" y="570541"/>
                </a:cubicBezTo>
                <a:cubicBezTo>
                  <a:pt x="4603811" y="645553"/>
                  <a:pt x="4557088" y="690336"/>
                  <a:pt x="4495990" y="684652"/>
                </a:cubicBezTo>
                <a:cubicBezTo>
                  <a:pt x="4378369" y="692207"/>
                  <a:pt x="4126165" y="628325"/>
                  <a:pt x="3992074" y="684652"/>
                </a:cubicBezTo>
                <a:cubicBezTo>
                  <a:pt x="3857983" y="740979"/>
                  <a:pt x="3717990" y="678695"/>
                  <a:pt x="3531977" y="684652"/>
                </a:cubicBezTo>
                <a:cubicBezTo>
                  <a:pt x="3345964" y="690609"/>
                  <a:pt x="3180838" y="621263"/>
                  <a:pt x="2984242" y="684652"/>
                </a:cubicBezTo>
                <a:cubicBezTo>
                  <a:pt x="2787647" y="748041"/>
                  <a:pt x="2543063" y="663224"/>
                  <a:pt x="2392688" y="684652"/>
                </a:cubicBezTo>
                <a:cubicBezTo>
                  <a:pt x="2242313" y="706080"/>
                  <a:pt x="2092535" y="656448"/>
                  <a:pt x="1932591" y="684652"/>
                </a:cubicBezTo>
                <a:cubicBezTo>
                  <a:pt x="1772647" y="712856"/>
                  <a:pt x="1592329" y="666065"/>
                  <a:pt x="1297218" y="684652"/>
                </a:cubicBezTo>
                <a:cubicBezTo>
                  <a:pt x="1002107" y="703239"/>
                  <a:pt x="880038" y="672648"/>
                  <a:pt x="705665" y="684652"/>
                </a:cubicBezTo>
                <a:cubicBezTo>
                  <a:pt x="531292" y="696656"/>
                  <a:pt x="316587" y="679796"/>
                  <a:pt x="114111" y="684652"/>
                </a:cubicBezTo>
                <a:cubicBezTo>
                  <a:pt x="64172" y="687681"/>
                  <a:pt x="-11550" y="620760"/>
                  <a:pt x="0" y="570541"/>
                </a:cubicBezTo>
                <a:cubicBezTo>
                  <a:pt x="-7510" y="377284"/>
                  <a:pt x="40652" y="287027"/>
                  <a:pt x="0" y="114111"/>
                </a:cubicBezTo>
                <a:close/>
              </a:path>
              <a:path extrusionOk="0" h="684652" w="4610101">
                <a:moveTo>
                  <a:pt x="0" y="114111"/>
                </a:moveTo>
                <a:cubicBezTo>
                  <a:pt x="-12399" y="57116"/>
                  <a:pt x="62185" y="14887"/>
                  <a:pt x="114111" y="0"/>
                </a:cubicBezTo>
                <a:cubicBezTo>
                  <a:pt x="331517" y="-19991"/>
                  <a:pt x="526321" y="62770"/>
                  <a:pt x="749483" y="0"/>
                </a:cubicBezTo>
                <a:cubicBezTo>
                  <a:pt x="972645" y="-62770"/>
                  <a:pt x="1072121" y="75486"/>
                  <a:pt x="1384856" y="0"/>
                </a:cubicBezTo>
                <a:cubicBezTo>
                  <a:pt x="1697591" y="-75486"/>
                  <a:pt x="1838833" y="49916"/>
                  <a:pt x="2020228" y="0"/>
                </a:cubicBezTo>
                <a:cubicBezTo>
                  <a:pt x="2201623" y="-49916"/>
                  <a:pt x="2367597" y="13557"/>
                  <a:pt x="2480326" y="0"/>
                </a:cubicBezTo>
                <a:cubicBezTo>
                  <a:pt x="2593055" y="-13557"/>
                  <a:pt x="2721655" y="12235"/>
                  <a:pt x="2896604" y="0"/>
                </a:cubicBezTo>
                <a:cubicBezTo>
                  <a:pt x="3071553" y="-12235"/>
                  <a:pt x="3188123" y="6032"/>
                  <a:pt x="3444339" y="0"/>
                </a:cubicBezTo>
                <a:cubicBezTo>
                  <a:pt x="3700556" y="-6032"/>
                  <a:pt x="3720682" y="28998"/>
                  <a:pt x="3904436" y="0"/>
                </a:cubicBezTo>
                <a:cubicBezTo>
                  <a:pt x="4088190" y="-28998"/>
                  <a:pt x="4346714" y="2315"/>
                  <a:pt x="4495990" y="0"/>
                </a:cubicBezTo>
                <a:cubicBezTo>
                  <a:pt x="4546562" y="1321"/>
                  <a:pt x="4613959" y="36516"/>
                  <a:pt x="4610101" y="114111"/>
                </a:cubicBezTo>
                <a:cubicBezTo>
                  <a:pt x="4617228" y="265796"/>
                  <a:pt x="4579566" y="400838"/>
                  <a:pt x="4610101" y="570541"/>
                </a:cubicBezTo>
                <a:cubicBezTo>
                  <a:pt x="4621443" y="630003"/>
                  <a:pt x="4552417" y="677765"/>
                  <a:pt x="4495990" y="684652"/>
                </a:cubicBezTo>
                <a:cubicBezTo>
                  <a:pt x="4204779" y="724880"/>
                  <a:pt x="4092809" y="642581"/>
                  <a:pt x="3904436" y="684652"/>
                </a:cubicBezTo>
                <a:cubicBezTo>
                  <a:pt x="3716063" y="726723"/>
                  <a:pt x="3642271" y="681829"/>
                  <a:pt x="3400520" y="684652"/>
                </a:cubicBezTo>
                <a:cubicBezTo>
                  <a:pt x="3158769" y="687475"/>
                  <a:pt x="3023940" y="656160"/>
                  <a:pt x="2765148" y="684652"/>
                </a:cubicBezTo>
                <a:cubicBezTo>
                  <a:pt x="2506356" y="713144"/>
                  <a:pt x="2437737" y="679790"/>
                  <a:pt x="2348869" y="684652"/>
                </a:cubicBezTo>
                <a:cubicBezTo>
                  <a:pt x="2260001" y="689514"/>
                  <a:pt x="1997270" y="665531"/>
                  <a:pt x="1757316" y="684652"/>
                </a:cubicBezTo>
                <a:cubicBezTo>
                  <a:pt x="1517362" y="703773"/>
                  <a:pt x="1422687" y="676294"/>
                  <a:pt x="1253400" y="684652"/>
                </a:cubicBezTo>
                <a:cubicBezTo>
                  <a:pt x="1084113" y="693010"/>
                  <a:pt x="800273" y="673905"/>
                  <a:pt x="618027" y="684652"/>
                </a:cubicBezTo>
                <a:cubicBezTo>
                  <a:pt x="435781" y="695399"/>
                  <a:pt x="357900" y="653480"/>
                  <a:pt x="114111" y="684652"/>
                </a:cubicBezTo>
                <a:cubicBezTo>
                  <a:pt x="47523" y="693235"/>
                  <a:pt x="-13258" y="637521"/>
                  <a:pt x="0" y="570541"/>
                </a:cubicBezTo>
                <a:cubicBezTo>
                  <a:pt x="-4288" y="409014"/>
                  <a:pt x="27376" y="341301"/>
                  <a:pt x="0" y="114111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Cân bằng dinh dưỡng.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4319586" y="4326454"/>
            <a:ext cx="3333751" cy="560827"/>
          </a:xfrm>
          <a:custGeom>
            <a:rect b="b" l="l" r="r" t="t"/>
            <a:pathLst>
              <a:path extrusionOk="0" fill="none" h="560827" w="3333751">
                <a:moveTo>
                  <a:pt x="0" y="93473"/>
                </a:moveTo>
                <a:cubicBezTo>
                  <a:pt x="-1275" y="41326"/>
                  <a:pt x="35267" y="-8110"/>
                  <a:pt x="93473" y="0"/>
                </a:cubicBezTo>
                <a:cubicBezTo>
                  <a:pt x="360551" y="-23741"/>
                  <a:pt x="501374" y="65654"/>
                  <a:pt x="680877" y="0"/>
                </a:cubicBezTo>
                <a:cubicBezTo>
                  <a:pt x="860380" y="-65654"/>
                  <a:pt x="1025381" y="52878"/>
                  <a:pt x="1173876" y="0"/>
                </a:cubicBezTo>
                <a:cubicBezTo>
                  <a:pt x="1322371" y="-52878"/>
                  <a:pt x="1412951" y="48691"/>
                  <a:pt x="1635407" y="0"/>
                </a:cubicBezTo>
                <a:cubicBezTo>
                  <a:pt x="1857863" y="-48691"/>
                  <a:pt x="1940369" y="32201"/>
                  <a:pt x="2096939" y="0"/>
                </a:cubicBezTo>
                <a:cubicBezTo>
                  <a:pt x="2253509" y="-32201"/>
                  <a:pt x="2418061" y="34752"/>
                  <a:pt x="2589938" y="0"/>
                </a:cubicBezTo>
                <a:cubicBezTo>
                  <a:pt x="2761815" y="-34752"/>
                  <a:pt x="3065214" y="53150"/>
                  <a:pt x="3240278" y="0"/>
                </a:cubicBezTo>
                <a:cubicBezTo>
                  <a:pt x="3287176" y="8197"/>
                  <a:pt x="3333516" y="45640"/>
                  <a:pt x="3333751" y="93473"/>
                </a:cubicBezTo>
                <a:cubicBezTo>
                  <a:pt x="3349568" y="266423"/>
                  <a:pt x="3302745" y="354248"/>
                  <a:pt x="3333751" y="467354"/>
                </a:cubicBezTo>
                <a:cubicBezTo>
                  <a:pt x="3332811" y="506403"/>
                  <a:pt x="3296031" y="561732"/>
                  <a:pt x="3240278" y="560827"/>
                </a:cubicBezTo>
                <a:cubicBezTo>
                  <a:pt x="3128320" y="568869"/>
                  <a:pt x="3014536" y="509973"/>
                  <a:pt x="2810215" y="560827"/>
                </a:cubicBezTo>
                <a:cubicBezTo>
                  <a:pt x="2605894" y="611681"/>
                  <a:pt x="2576966" y="558600"/>
                  <a:pt x="2380151" y="560827"/>
                </a:cubicBezTo>
                <a:cubicBezTo>
                  <a:pt x="2183336" y="563054"/>
                  <a:pt x="2016081" y="501834"/>
                  <a:pt x="1824216" y="560827"/>
                </a:cubicBezTo>
                <a:cubicBezTo>
                  <a:pt x="1632351" y="619820"/>
                  <a:pt x="1461200" y="555751"/>
                  <a:pt x="1331216" y="560827"/>
                </a:cubicBezTo>
                <a:cubicBezTo>
                  <a:pt x="1201232" y="565903"/>
                  <a:pt x="1030099" y="515384"/>
                  <a:pt x="743813" y="560827"/>
                </a:cubicBezTo>
                <a:cubicBezTo>
                  <a:pt x="457527" y="606270"/>
                  <a:pt x="377395" y="526256"/>
                  <a:pt x="93473" y="560827"/>
                </a:cubicBezTo>
                <a:cubicBezTo>
                  <a:pt x="43570" y="565095"/>
                  <a:pt x="14159" y="523327"/>
                  <a:pt x="0" y="467354"/>
                </a:cubicBezTo>
                <a:cubicBezTo>
                  <a:pt x="-12876" y="366087"/>
                  <a:pt x="32389" y="277423"/>
                  <a:pt x="0" y="93473"/>
                </a:cubicBezTo>
                <a:close/>
              </a:path>
              <a:path extrusionOk="0" h="560827" w="3333751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84151" y="-1770"/>
                  <a:pt x="509873" y="65605"/>
                  <a:pt x="680877" y="0"/>
                </a:cubicBezTo>
                <a:cubicBezTo>
                  <a:pt x="851881" y="-65605"/>
                  <a:pt x="990617" y="53070"/>
                  <a:pt x="1268280" y="0"/>
                </a:cubicBezTo>
                <a:cubicBezTo>
                  <a:pt x="1545943" y="-53070"/>
                  <a:pt x="1573002" y="11055"/>
                  <a:pt x="1855684" y="0"/>
                </a:cubicBezTo>
                <a:cubicBezTo>
                  <a:pt x="2138366" y="-11055"/>
                  <a:pt x="2216517" y="7328"/>
                  <a:pt x="2317215" y="0"/>
                </a:cubicBezTo>
                <a:cubicBezTo>
                  <a:pt x="2417913" y="-7328"/>
                  <a:pt x="2545319" y="33957"/>
                  <a:pt x="2747279" y="0"/>
                </a:cubicBezTo>
                <a:cubicBezTo>
                  <a:pt x="2949239" y="-33957"/>
                  <a:pt x="3075537" y="3130"/>
                  <a:pt x="3240278" y="0"/>
                </a:cubicBezTo>
                <a:cubicBezTo>
                  <a:pt x="3294326" y="-15248"/>
                  <a:pt x="3335147" y="38751"/>
                  <a:pt x="3333751" y="93473"/>
                </a:cubicBezTo>
                <a:cubicBezTo>
                  <a:pt x="3345521" y="270232"/>
                  <a:pt x="3327832" y="391378"/>
                  <a:pt x="3333751" y="467354"/>
                </a:cubicBezTo>
                <a:cubicBezTo>
                  <a:pt x="3338876" y="516426"/>
                  <a:pt x="3296931" y="555540"/>
                  <a:pt x="3240278" y="560827"/>
                </a:cubicBezTo>
                <a:cubicBezTo>
                  <a:pt x="3017179" y="568389"/>
                  <a:pt x="2878678" y="527585"/>
                  <a:pt x="2747279" y="560827"/>
                </a:cubicBezTo>
                <a:cubicBezTo>
                  <a:pt x="2615880" y="594069"/>
                  <a:pt x="2347191" y="522165"/>
                  <a:pt x="2222811" y="560827"/>
                </a:cubicBezTo>
                <a:cubicBezTo>
                  <a:pt x="2098431" y="599489"/>
                  <a:pt x="1913760" y="553166"/>
                  <a:pt x="1792748" y="560827"/>
                </a:cubicBezTo>
                <a:cubicBezTo>
                  <a:pt x="1671736" y="568488"/>
                  <a:pt x="1496630" y="523723"/>
                  <a:pt x="1299748" y="560827"/>
                </a:cubicBezTo>
                <a:cubicBezTo>
                  <a:pt x="1102866" y="597931"/>
                  <a:pt x="940797" y="537685"/>
                  <a:pt x="712345" y="560827"/>
                </a:cubicBezTo>
                <a:cubicBezTo>
                  <a:pt x="483893" y="583969"/>
                  <a:pt x="347150" y="487489"/>
                  <a:pt x="93473" y="560827"/>
                </a:cubicBezTo>
                <a:cubicBezTo>
                  <a:pt x="52372" y="551649"/>
                  <a:pt x="-1338" y="519425"/>
                  <a:pt x="0" y="467354"/>
                </a:cubicBezTo>
                <a:cubicBezTo>
                  <a:pt x="-20988" y="340930"/>
                  <a:pt x="11791" y="192966"/>
                  <a:pt x="0" y="93473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Uống đủ nước.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4319586" y="5002993"/>
            <a:ext cx="3333751" cy="560827"/>
          </a:xfrm>
          <a:custGeom>
            <a:rect b="b" l="l" r="r" t="t"/>
            <a:pathLst>
              <a:path extrusionOk="0" fill="none" h="560827" w="3333751">
                <a:moveTo>
                  <a:pt x="0" y="93473"/>
                </a:moveTo>
                <a:cubicBezTo>
                  <a:pt x="-1275" y="41326"/>
                  <a:pt x="35267" y="-8110"/>
                  <a:pt x="93473" y="0"/>
                </a:cubicBezTo>
                <a:cubicBezTo>
                  <a:pt x="360551" y="-23741"/>
                  <a:pt x="501374" y="65654"/>
                  <a:pt x="680877" y="0"/>
                </a:cubicBezTo>
                <a:cubicBezTo>
                  <a:pt x="860380" y="-65654"/>
                  <a:pt x="1025381" y="52878"/>
                  <a:pt x="1173876" y="0"/>
                </a:cubicBezTo>
                <a:cubicBezTo>
                  <a:pt x="1322371" y="-52878"/>
                  <a:pt x="1412951" y="48691"/>
                  <a:pt x="1635407" y="0"/>
                </a:cubicBezTo>
                <a:cubicBezTo>
                  <a:pt x="1857863" y="-48691"/>
                  <a:pt x="1940369" y="32201"/>
                  <a:pt x="2096939" y="0"/>
                </a:cubicBezTo>
                <a:cubicBezTo>
                  <a:pt x="2253509" y="-32201"/>
                  <a:pt x="2418061" y="34752"/>
                  <a:pt x="2589938" y="0"/>
                </a:cubicBezTo>
                <a:cubicBezTo>
                  <a:pt x="2761815" y="-34752"/>
                  <a:pt x="3065214" y="53150"/>
                  <a:pt x="3240278" y="0"/>
                </a:cubicBezTo>
                <a:cubicBezTo>
                  <a:pt x="3287176" y="8197"/>
                  <a:pt x="3333516" y="45640"/>
                  <a:pt x="3333751" y="93473"/>
                </a:cubicBezTo>
                <a:cubicBezTo>
                  <a:pt x="3349568" y="266423"/>
                  <a:pt x="3302745" y="354248"/>
                  <a:pt x="3333751" y="467354"/>
                </a:cubicBezTo>
                <a:cubicBezTo>
                  <a:pt x="3332811" y="506403"/>
                  <a:pt x="3296031" y="561732"/>
                  <a:pt x="3240278" y="560827"/>
                </a:cubicBezTo>
                <a:cubicBezTo>
                  <a:pt x="3128320" y="568869"/>
                  <a:pt x="3014536" y="509973"/>
                  <a:pt x="2810215" y="560827"/>
                </a:cubicBezTo>
                <a:cubicBezTo>
                  <a:pt x="2605894" y="611681"/>
                  <a:pt x="2576966" y="558600"/>
                  <a:pt x="2380151" y="560827"/>
                </a:cubicBezTo>
                <a:cubicBezTo>
                  <a:pt x="2183336" y="563054"/>
                  <a:pt x="2016081" y="501834"/>
                  <a:pt x="1824216" y="560827"/>
                </a:cubicBezTo>
                <a:cubicBezTo>
                  <a:pt x="1632351" y="619820"/>
                  <a:pt x="1461200" y="555751"/>
                  <a:pt x="1331216" y="560827"/>
                </a:cubicBezTo>
                <a:cubicBezTo>
                  <a:pt x="1201232" y="565903"/>
                  <a:pt x="1030099" y="515384"/>
                  <a:pt x="743813" y="560827"/>
                </a:cubicBezTo>
                <a:cubicBezTo>
                  <a:pt x="457527" y="606270"/>
                  <a:pt x="377395" y="526256"/>
                  <a:pt x="93473" y="560827"/>
                </a:cubicBezTo>
                <a:cubicBezTo>
                  <a:pt x="43570" y="565095"/>
                  <a:pt x="14159" y="523327"/>
                  <a:pt x="0" y="467354"/>
                </a:cubicBezTo>
                <a:cubicBezTo>
                  <a:pt x="-12876" y="366087"/>
                  <a:pt x="32389" y="277423"/>
                  <a:pt x="0" y="93473"/>
                </a:cubicBezTo>
                <a:close/>
              </a:path>
              <a:path extrusionOk="0" h="560827" w="3333751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84151" y="-1770"/>
                  <a:pt x="509873" y="65605"/>
                  <a:pt x="680877" y="0"/>
                </a:cubicBezTo>
                <a:cubicBezTo>
                  <a:pt x="851881" y="-65605"/>
                  <a:pt x="990617" y="53070"/>
                  <a:pt x="1268280" y="0"/>
                </a:cubicBezTo>
                <a:cubicBezTo>
                  <a:pt x="1545943" y="-53070"/>
                  <a:pt x="1573002" y="11055"/>
                  <a:pt x="1855684" y="0"/>
                </a:cubicBezTo>
                <a:cubicBezTo>
                  <a:pt x="2138366" y="-11055"/>
                  <a:pt x="2216517" y="7328"/>
                  <a:pt x="2317215" y="0"/>
                </a:cubicBezTo>
                <a:cubicBezTo>
                  <a:pt x="2417913" y="-7328"/>
                  <a:pt x="2545319" y="33957"/>
                  <a:pt x="2747279" y="0"/>
                </a:cubicBezTo>
                <a:cubicBezTo>
                  <a:pt x="2949239" y="-33957"/>
                  <a:pt x="3075537" y="3130"/>
                  <a:pt x="3240278" y="0"/>
                </a:cubicBezTo>
                <a:cubicBezTo>
                  <a:pt x="3294326" y="-15248"/>
                  <a:pt x="3335147" y="38751"/>
                  <a:pt x="3333751" y="93473"/>
                </a:cubicBezTo>
                <a:cubicBezTo>
                  <a:pt x="3345521" y="270232"/>
                  <a:pt x="3327832" y="391378"/>
                  <a:pt x="3333751" y="467354"/>
                </a:cubicBezTo>
                <a:cubicBezTo>
                  <a:pt x="3338876" y="516426"/>
                  <a:pt x="3296931" y="555540"/>
                  <a:pt x="3240278" y="560827"/>
                </a:cubicBezTo>
                <a:cubicBezTo>
                  <a:pt x="3017179" y="568389"/>
                  <a:pt x="2878678" y="527585"/>
                  <a:pt x="2747279" y="560827"/>
                </a:cubicBezTo>
                <a:cubicBezTo>
                  <a:pt x="2615880" y="594069"/>
                  <a:pt x="2347191" y="522165"/>
                  <a:pt x="2222811" y="560827"/>
                </a:cubicBezTo>
                <a:cubicBezTo>
                  <a:pt x="2098431" y="599489"/>
                  <a:pt x="1913760" y="553166"/>
                  <a:pt x="1792748" y="560827"/>
                </a:cubicBezTo>
                <a:cubicBezTo>
                  <a:pt x="1671736" y="568488"/>
                  <a:pt x="1496630" y="523723"/>
                  <a:pt x="1299748" y="560827"/>
                </a:cubicBezTo>
                <a:cubicBezTo>
                  <a:pt x="1102866" y="597931"/>
                  <a:pt x="940797" y="537685"/>
                  <a:pt x="712345" y="560827"/>
                </a:cubicBezTo>
                <a:cubicBezTo>
                  <a:pt x="483893" y="583969"/>
                  <a:pt x="347150" y="487489"/>
                  <a:pt x="93473" y="560827"/>
                </a:cubicBezTo>
                <a:cubicBezTo>
                  <a:pt x="52372" y="551649"/>
                  <a:pt x="-1338" y="519425"/>
                  <a:pt x="0" y="467354"/>
                </a:cubicBezTo>
                <a:cubicBezTo>
                  <a:pt x="-20988" y="340930"/>
                  <a:pt x="11791" y="192966"/>
                  <a:pt x="0" y="93473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Tập thể dục.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3667123" y="5710415"/>
            <a:ext cx="4638675" cy="560827"/>
          </a:xfrm>
          <a:custGeom>
            <a:rect b="b" l="l" r="r" t="t"/>
            <a:pathLst>
              <a:path extrusionOk="0" fill="none" h="560827" w="4638675">
                <a:moveTo>
                  <a:pt x="0" y="93473"/>
                </a:moveTo>
                <a:cubicBezTo>
                  <a:pt x="7266" y="29934"/>
                  <a:pt x="29913" y="-6854"/>
                  <a:pt x="93473" y="0"/>
                </a:cubicBezTo>
                <a:cubicBezTo>
                  <a:pt x="357212" y="-46910"/>
                  <a:pt x="477532" y="62003"/>
                  <a:pt x="738974" y="0"/>
                </a:cubicBezTo>
                <a:cubicBezTo>
                  <a:pt x="1000416" y="-62003"/>
                  <a:pt x="1049111" y="8186"/>
                  <a:pt x="1206405" y="0"/>
                </a:cubicBezTo>
                <a:cubicBezTo>
                  <a:pt x="1363699" y="-8186"/>
                  <a:pt x="1587544" y="38736"/>
                  <a:pt x="1762871" y="0"/>
                </a:cubicBezTo>
                <a:cubicBezTo>
                  <a:pt x="1938198" y="-38736"/>
                  <a:pt x="2135875" y="337"/>
                  <a:pt x="2319338" y="0"/>
                </a:cubicBezTo>
                <a:cubicBezTo>
                  <a:pt x="2502801" y="-337"/>
                  <a:pt x="2671623" y="26139"/>
                  <a:pt x="2920321" y="0"/>
                </a:cubicBezTo>
                <a:cubicBezTo>
                  <a:pt x="3169019" y="-26139"/>
                  <a:pt x="3262424" y="24780"/>
                  <a:pt x="3521304" y="0"/>
                </a:cubicBezTo>
                <a:cubicBezTo>
                  <a:pt x="3780184" y="-24780"/>
                  <a:pt x="3865767" y="3736"/>
                  <a:pt x="3988736" y="0"/>
                </a:cubicBezTo>
                <a:cubicBezTo>
                  <a:pt x="4111705" y="-3736"/>
                  <a:pt x="4338102" y="21287"/>
                  <a:pt x="4545202" y="0"/>
                </a:cubicBezTo>
                <a:cubicBezTo>
                  <a:pt x="4592579" y="5403"/>
                  <a:pt x="4637057" y="29779"/>
                  <a:pt x="4638675" y="93473"/>
                </a:cubicBezTo>
                <a:cubicBezTo>
                  <a:pt x="4646207" y="230947"/>
                  <a:pt x="4635794" y="289882"/>
                  <a:pt x="4638675" y="467354"/>
                </a:cubicBezTo>
                <a:cubicBezTo>
                  <a:pt x="4631779" y="532123"/>
                  <a:pt x="4593173" y="571621"/>
                  <a:pt x="4545202" y="560827"/>
                </a:cubicBezTo>
                <a:cubicBezTo>
                  <a:pt x="4396738" y="561070"/>
                  <a:pt x="4199789" y="521422"/>
                  <a:pt x="4033253" y="560827"/>
                </a:cubicBezTo>
                <a:cubicBezTo>
                  <a:pt x="3866717" y="600232"/>
                  <a:pt x="3670561" y="507818"/>
                  <a:pt x="3565822" y="560827"/>
                </a:cubicBezTo>
                <a:cubicBezTo>
                  <a:pt x="3461083" y="613836"/>
                  <a:pt x="3195900" y="496336"/>
                  <a:pt x="3009355" y="560827"/>
                </a:cubicBezTo>
                <a:cubicBezTo>
                  <a:pt x="2822810" y="625318"/>
                  <a:pt x="2695070" y="503053"/>
                  <a:pt x="2408372" y="560827"/>
                </a:cubicBezTo>
                <a:cubicBezTo>
                  <a:pt x="2121674" y="618601"/>
                  <a:pt x="2114556" y="523195"/>
                  <a:pt x="1940941" y="560827"/>
                </a:cubicBezTo>
                <a:cubicBezTo>
                  <a:pt x="1767326" y="598459"/>
                  <a:pt x="1573273" y="488952"/>
                  <a:pt x="1295440" y="560827"/>
                </a:cubicBezTo>
                <a:cubicBezTo>
                  <a:pt x="1017607" y="632702"/>
                  <a:pt x="936751" y="489875"/>
                  <a:pt x="694456" y="560827"/>
                </a:cubicBezTo>
                <a:cubicBezTo>
                  <a:pt x="452161" y="631779"/>
                  <a:pt x="237299" y="552264"/>
                  <a:pt x="93473" y="560827"/>
                </a:cubicBezTo>
                <a:cubicBezTo>
                  <a:pt x="53292" y="563476"/>
                  <a:pt x="-9153" y="508832"/>
                  <a:pt x="0" y="467354"/>
                </a:cubicBezTo>
                <a:cubicBezTo>
                  <a:pt x="-31164" y="340801"/>
                  <a:pt x="35820" y="209618"/>
                  <a:pt x="0" y="93473"/>
                </a:cubicBezTo>
                <a:close/>
              </a:path>
              <a:path extrusionOk="0" h="560827" w="4638675">
                <a:moveTo>
                  <a:pt x="0" y="93473"/>
                </a:moveTo>
                <a:cubicBezTo>
                  <a:pt x="-7056" y="45279"/>
                  <a:pt x="48952" y="9530"/>
                  <a:pt x="93473" y="0"/>
                </a:cubicBezTo>
                <a:cubicBezTo>
                  <a:pt x="272591" y="-19219"/>
                  <a:pt x="518498" y="43394"/>
                  <a:pt x="738974" y="0"/>
                </a:cubicBezTo>
                <a:cubicBezTo>
                  <a:pt x="959450" y="-43394"/>
                  <a:pt x="1089363" y="59409"/>
                  <a:pt x="1384474" y="0"/>
                </a:cubicBezTo>
                <a:cubicBezTo>
                  <a:pt x="1679585" y="-59409"/>
                  <a:pt x="1771256" y="22624"/>
                  <a:pt x="2029975" y="0"/>
                </a:cubicBezTo>
                <a:cubicBezTo>
                  <a:pt x="2288694" y="-22624"/>
                  <a:pt x="2349135" y="25924"/>
                  <a:pt x="2497407" y="0"/>
                </a:cubicBezTo>
                <a:cubicBezTo>
                  <a:pt x="2645679" y="-25924"/>
                  <a:pt x="2767549" y="2838"/>
                  <a:pt x="2920321" y="0"/>
                </a:cubicBezTo>
                <a:cubicBezTo>
                  <a:pt x="3073093" y="-2838"/>
                  <a:pt x="3321640" y="55477"/>
                  <a:pt x="3476787" y="0"/>
                </a:cubicBezTo>
                <a:cubicBezTo>
                  <a:pt x="3631934" y="-55477"/>
                  <a:pt x="3771001" y="24587"/>
                  <a:pt x="3944219" y="0"/>
                </a:cubicBezTo>
                <a:cubicBezTo>
                  <a:pt x="4117437" y="-24587"/>
                  <a:pt x="4324856" y="46152"/>
                  <a:pt x="4545202" y="0"/>
                </a:cubicBezTo>
                <a:cubicBezTo>
                  <a:pt x="4589141" y="815"/>
                  <a:pt x="4640838" y="33679"/>
                  <a:pt x="4638675" y="93473"/>
                </a:cubicBezTo>
                <a:cubicBezTo>
                  <a:pt x="4678247" y="275172"/>
                  <a:pt x="4600140" y="351573"/>
                  <a:pt x="4638675" y="467354"/>
                </a:cubicBezTo>
                <a:cubicBezTo>
                  <a:pt x="4640466" y="518416"/>
                  <a:pt x="4592634" y="556449"/>
                  <a:pt x="4545202" y="560827"/>
                </a:cubicBezTo>
                <a:cubicBezTo>
                  <a:pt x="4354420" y="613996"/>
                  <a:pt x="4169097" y="526591"/>
                  <a:pt x="3944219" y="560827"/>
                </a:cubicBezTo>
                <a:cubicBezTo>
                  <a:pt x="3719341" y="595063"/>
                  <a:pt x="3588460" y="528731"/>
                  <a:pt x="3432270" y="560827"/>
                </a:cubicBezTo>
                <a:cubicBezTo>
                  <a:pt x="3276080" y="592923"/>
                  <a:pt x="2932600" y="491160"/>
                  <a:pt x="2786769" y="560827"/>
                </a:cubicBezTo>
                <a:cubicBezTo>
                  <a:pt x="2640938" y="630494"/>
                  <a:pt x="2548294" y="521812"/>
                  <a:pt x="2363855" y="560827"/>
                </a:cubicBezTo>
                <a:cubicBezTo>
                  <a:pt x="2179416" y="599842"/>
                  <a:pt x="1936915" y="501570"/>
                  <a:pt x="1762871" y="560827"/>
                </a:cubicBezTo>
                <a:cubicBezTo>
                  <a:pt x="1588827" y="620084"/>
                  <a:pt x="1375230" y="530177"/>
                  <a:pt x="1250923" y="560827"/>
                </a:cubicBezTo>
                <a:cubicBezTo>
                  <a:pt x="1126616" y="591477"/>
                  <a:pt x="752493" y="532066"/>
                  <a:pt x="605422" y="560827"/>
                </a:cubicBezTo>
                <a:cubicBezTo>
                  <a:pt x="458351" y="589588"/>
                  <a:pt x="333279" y="559057"/>
                  <a:pt x="93473" y="560827"/>
                </a:cubicBezTo>
                <a:cubicBezTo>
                  <a:pt x="36559" y="573559"/>
                  <a:pt x="-7295" y="521156"/>
                  <a:pt x="0" y="467354"/>
                </a:cubicBezTo>
                <a:cubicBezTo>
                  <a:pt x="-25000" y="312262"/>
                  <a:pt x="33525" y="190636"/>
                  <a:pt x="0" y="93473"/>
                </a:cubicBezTo>
                <a:close/>
              </a:path>
            </a:pathLst>
          </a:custGeom>
          <a:solidFill>
            <a:schemeClr val="lt1"/>
          </a:solidFill>
          <a:ln cap="flat" cmpd="sng" w="5715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Ghi nhớ về sự cân bằng.</a:t>
            </a:r>
            <a:endParaRPr i="1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/>
          <p:nvPr/>
        </p:nvSpPr>
        <p:spPr>
          <a:xfrm>
            <a:off x="6203547" y="441844"/>
            <a:ext cx="5278539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Kể thêm một số thức ăn đồ uống có lợi, không có lợi cho các cơ quan thần kinh. </a:t>
            </a:r>
            <a:endParaRPr b="1" i="0" sz="4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9"/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64" name="Google Shape;264;p9"/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265" name="Google Shape;265;p9"/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266" name="Google Shape;266;p9"/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descr="Logo&#10;&#10;Description automatically generated with medium confidence" id="267" name="Google Shape;267;p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&#10;&#10;Description automatically generated with medium confidence" id="268" name="Google Shape;268;p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Logo&#10;&#10;Description automatically generated with medium confidence" id="269" name="Google Shape;269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270" name="Google Shape;270;p9"/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271" name="Google Shape;271;p9"/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descr="Logo&#10;&#10;Description automatically generated with medium confidence" id="272" name="Google Shape;272;p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descr="Logo&#10;&#10;Description automatically generated with medium confidence" id="273" name="Google Shape;273;p9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b="0" l="0" r="0" t="0"/>
                  <a:stretch/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descr="Logo&#10;&#10;Description automatically generated with medium confidence" id="274" name="Google Shape;274;p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descr="Logo&#10;&#10;Description automatically generated with medium confidence" id="275" name="Google Shape;27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9"/>
          <p:cNvGrpSpPr/>
          <p:nvPr/>
        </p:nvGrpSpPr>
        <p:grpSpPr>
          <a:xfrm>
            <a:off x="339603" y="783825"/>
            <a:ext cx="5539612" cy="4338551"/>
            <a:chOff x="4579754" y="1778326"/>
            <a:chExt cx="3288799" cy="2575744"/>
          </a:xfrm>
        </p:grpSpPr>
        <p:pic>
          <p:nvPicPr>
            <p:cNvPr descr="Text, whiteboard&#10;&#10;Description automatically generated" id="277" name="Google Shape;27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78" name="Google Shape;278;p9"/>
            <p:cNvSpPr txBox="1"/>
            <p:nvPr/>
          </p:nvSpPr>
          <p:spPr>
            <a:xfrm>
              <a:off x="4782363" y="3424244"/>
              <a:ext cx="2839453" cy="694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Calibri"/>
                <a:buNone/>
              </a:pPr>
              <a:r>
                <a:rPr b="1" i="0" lang="en-US" sz="7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Chia sẻ</a:t>
              </a:r>
              <a:endParaRPr b="1" i="0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yellow circle with a black background&#10;&#10;Description automatically generated with low confidence" id="279" name="Google Shape;279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" name="Google Shape;280;p9"/>
          <p:cNvGrpSpPr/>
          <p:nvPr/>
        </p:nvGrpSpPr>
        <p:grpSpPr>
          <a:xfrm>
            <a:off x="6266637" y="783825"/>
            <a:ext cx="5539612" cy="4338551"/>
            <a:chOff x="4579754" y="1778326"/>
            <a:chExt cx="3288799" cy="2575744"/>
          </a:xfrm>
        </p:grpSpPr>
        <p:pic>
          <p:nvPicPr>
            <p:cNvPr descr="Text, whiteboard&#10;&#10;Description automatically generated" id="281" name="Google Shape;28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sp>
          <p:nvSpPr>
            <p:cNvPr id="282" name="Google Shape;282;p9"/>
            <p:cNvSpPr txBox="1"/>
            <p:nvPr/>
          </p:nvSpPr>
          <p:spPr>
            <a:xfrm>
              <a:off x="4764007" y="3396229"/>
              <a:ext cx="2920288" cy="694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Calibri"/>
                <a:buNone/>
              </a:pPr>
              <a:r>
                <a:rPr b="1" i="0" lang="en-US" sz="7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Nhận xét</a:t>
              </a:r>
              <a:endParaRPr b="1" i="0" sz="7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A yellow circle with a black background&#10;&#10;Description automatically generated with low confidence" id="283" name="Google Shape;28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94455" y="1778326"/>
              <a:ext cx="1460411" cy="14427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group of flowers&#10;&#10;Description automatically generated with low confidence" id="284" name="Google Shape;28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96568" y="4742121"/>
            <a:ext cx="12503852" cy="2212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5" name="Google Shape;28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80192" y="542553"/>
            <a:ext cx="2113084" cy="21013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86" name="Google Shape;286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83442" y="459223"/>
            <a:ext cx="1491017" cy="218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千图网海量PPT模板www.58pic.com​​">
  <a:themeElements>
    <a:clrScheme name="自定义 1041">
      <a:dk1>
        <a:srgbClr val="000000"/>
      </a:dk1>
      <a:lt1>
        <a:srgbClr val="FFFFFF"/>
      </a:lt1>
      <a:dk2>
        <a:srgbClr val="5A6378"/>
      </a:dk2>
      <a:lt2>
        <a:srgbClr val="7F7F7F"/>
      </a:lt2>
      <a:accent1>
        <a:srgbClr val="5AB688"/>
      </a:accent1>
      <a:accent2>
        <a:srgbClr val="5AB688"/>
      </a:accent2>
      <a:accent3>
        <a:srgbClr val="5AB688"/>
      </a:accent3>
      <a:accent4>
        <a:srgbClr val="5AB688"/>
      </a:accent4>
      <a:accent5>
        <a:srgbClr val="5AB688"/>
      </a:accent5>
      <a:accent6>
        <a:srgbClr val="5AB688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2023-01-20T12:05:49Z</dcterms:created>
  <dc:creator>Thao Tran</dc:creator>
</cp:coreProperties>
</file>