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15"/>
  </p:notesMasterIdLst>
  <p:handoutMasterIdLst>
    <p:handoutMasterId r:id="rId16"/>
  </p:handoutMasterIdLst>
  <p:sldIdLst>
    <p:sldId id="343" r:id="rId3"/>
    <p:sldId id="452" r:id="rId4"/>
    <p:sldId id="1569" r:id="rId5"/>
    <p:sldId id="464" r:id="rId6"/>
    <p:sldId id="467" r:id="rId7"/>
    <p:sldId id="468" r:id="rId8"/>
    <p:sldId id="469" r:id="rId9"/>
    <p:sldId id="459" r:id="rId10"/>
    <p:sldId id="471" r:id="rId11"/>
    <p:sldId id="472" r:id="rId12"/>
    <p:sldId id="323" r:id="rId13"/>
    <p:sldId id="1568" r:id="rId14"/>
  </p:sldIdLst>
  <p:sldSz cx="12192000" cy="6858000"/>
  <p:notesSz cx="6858000" cy="9144000"/>
  <p:embeddedFontLst>
    <p:embeddedFont>
      <p:font typeface="#9Slide03 Arima Madurai ExtraBo" panose="00000900000000000000" pitchFamily="2" charset="0"/>
      <p:bold r:id="rId17"/>
    </p:embeddedFont>
    <p:embeddedFont>
      <p:font typeface="#9Slide03 Sofia Pro Soft" panose="020B0000000000000000" pitchFamily="34" charset="0"/>
      <p:regular r:id="rId18"/>
    </p:embeddedFont>
    <p:embeddedFont>
      <p:font typeface="#9Slide03 Sofia Pro Soft Bold" panose="020B0000000000000000" pitchFamily="34" charset="0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766"/>
    <a:srgbClr val="AE4B24"/>
    <a:srgbClr val="FFD673"/>
    <a:srgbClr val="FFF7C0"/>
    <a:srgbClr val="404040"/>
    <a:srgbClr val="FFFF00"/>
    <a:srgbClr val="116B7D"/>
    <a:srgbClr val="E3F8F9"/>
    <a:srgbClr val="D0F3F4"/>
    <a:srgbClr val="E2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93969" autoAdjust="0"/>
  </p:normalViewPr>
  <p:slideViewPr>
    <p:cSldViewPr>
      <p:cViewPr varScale="1">
        <p:scale>
          <a:sx n="57" d="100"/>
          <a:sy n="57" d="100"/>
        </p:scale>
        <p:origin x="800" y="4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277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svg"/><Relationship Id="rId7" Type="http://schemas.openxmlformats.org/officeDocument/2006/relationships/image" Target="../media/image8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microsoft.com/office/2007/relationships/hdphoto" Target="../media/hdphoto8.wdp"/><Relationship Id="rId9" Type="http://schemas.openxmlformats.org/officeDocument/2006/relationships/image" Target="../media/image4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3.sv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microsoft.com/office/2007/relationships/hdphoto" Target="../media/hdphoto8.wdp"/><Relationship Id="rId9" Type="http://schemas.openxmlformats.org/officeDocument/2006/relationships/image" Target="../media/image4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3.sv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microsoft.com/office/2007/relationships/hdphoto" Target="../media/hdphoto8.wdp"/><Relationship Id="rId9" Type="http://schemas.openxmlformats.org/officeDocument/2006/relationships/image" Target="../media/image49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243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9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19568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097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8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78372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4912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4006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846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7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21921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1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703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26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49846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009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532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171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22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918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08664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404040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5787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94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6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0774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92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3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452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4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66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3090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7637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52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204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3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306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2193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51502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9572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393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3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5619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7911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0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5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74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8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512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343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7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3945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AD47A8E2-224A-E7C6-471B-581B89AE57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9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B3673373-99ED-AE32-E54E-FC6A873F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2362200"/>
            <a:ext cx="10242168" cy="3273836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32158" y="5326559"/>
            <a:ext cx="172194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 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1D50CC2D-45EF-6CF3-F631-8893DE21E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611" y="852627"/>
            <a:ext cx="4632778" cy="2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213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bạn.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lang="en-US" sz="4000" spc="-213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của </a:t>
            </a:r>
            <a:r>
              <a:rPr lang="en-US" sz="4000" spc="-213">
                <a:solidFill>
                  <a:srgbClr val="AE4B24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 lớn nhất có năm chữ số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en-US" sz="4000" spc="-213">
                <a:solidFill>
                  <a:schemeClr val="accent2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 bé nhất có ba chữ số khác nhau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-213" dirty="0">
              <a:solidFill>
                <a:srgbClr val="116B7D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0E0A30E-C45B-6867-4813-97340E45DC85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+mj-lt"/>
              </a:rPr>
              <a:t>Bài giải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91F48C4-CB16-8AB4-DFD5-ADF378F2DA8B}"/>
              </a:ext>
            </a:extLst>
          </p:cNvPr>
          <p:cNvSpPr/>
          <p:nvPr/>
        </p:nvSpPr>
        <p:spPr>
          <a:xfrm>
            <a:off x="1632857" y="3505200"/>
            <a:ext cx="8806543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096D8A3D-62A8-E43F-E0FE-D3F4E6E6294F}"/>
              </a:ext>
            </a:extLst>
          </p:cNvPr>
          <p:cNvSpPr txBox="1"/>
          <p:nvPr/>
        </p:nvSpPr>
        <p:spPr>
          <a:xfrm>
            <a:off x="2133600" y="3657600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 lớn nhất có năm chữ số là:</a:t>
            </a:r>
            <a:endParaRPr lang="vi-VN" sz="320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AE934749-E691-1F48-B1CB-FB9BEFD2E82E}"/>
              </a:ext>
            </a:extLst>
          </p:cNvPr>
          <p:cNvSpPr txBox="1"/>
          <p:nvPr/>
        </p:nvSpPr>
        <p:spPr>
          <a:xfrm>
            <a:off x="7507514" y="3657600"/>
            <a:ext cx="1669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6"/>
                </a:solidFill>
              </a:rPr>
              <a:t>99 999</a:t>
            </a:r>
            <a:endParaRPr lang="vi-VN" sz="320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C8299ACE-5C52-BB01-580F-84B9836998C5}"/>
              </a:ext>
            </a:extLst>
          </p:cNvPr>
          <p:cNvSpPr txBox="1"/>
          <p:nvPr/>
        </p:nvSpPr>
        <p:spPr>
          <a:xfrm>
            <a:off x="2133600" y="42672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Số bé nhất có ba chữ số khác nhau là:</a:t>
            </a:r>
            <a:endParaRPr lang="vi-VN"/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FA6DB5A3-B1DF-87D5-9E70-3489DE1D47DF}"/>
              </a:ext>
            </a:extLst>
          </p:cNvPr>
          <p:cNvSpPr txBox="1"/>
          <p:nvPr/>
        </p:nvSpPr>
        <p:spPr>
          <a:xfrm>
            <a:off x="9075057" y="4267200"/>
            <a:ext cx="93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102</a:t>
            </a:r>
            <a:endParaRPr lang="vi-VN" sz="320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67B21908-1ECF-89A8-5DAC-948337894EF3}"/>
              </a:ext>
            </a:extLst>
          </p:cNvPr>
          <p:cNvSpPr txBox="1"/>
          <p:nvPr/>
        </p:nvSpPr>
        <p:spPr>
          <a:xfrm>
            <a:off x="2133600" y="487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Vậy hiệu của hai số là:</a:t>
            </a:r>
            <a:endParaRPr lang="vi-VN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CD05FD70-8380-3650-CA2F-60210EF95917}"/>
              </a:ext>
            </a:extLst>
          </p:cNvPr>
          <p:cNvSpPr txBox="1"/>
          <p:nvPr/>
        </p:nvSpPr>
        <p:spPr>
          <a:xfrm>
            <a:off x="3733800" y="5495184"/>
            <a:ext cx="290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rgbClr val="0E5766"/>
                </a:solidFill>
              </a:rPr>
              <a:t>99 999 - 102 = </a:t>
            </a:r>
            <a:endParaRPr lang="vi-VN" sz="3200">
              <a:solidFill>
                <a:srgbClr val="0E5766"/>
              </a:solidFill>
              <a:latin typeface="+mn-lt"/>
            </a:endParaRPr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999A4FEE-6448-C95F-60B2-7602AD385174}"/>
              </a:ext>
            </a:extLst>
          </p:cNvPr>
          <p:cNvSpPr txBox="1"/>
          <p:nvPr/>
        </p:nvSpPr>
        <p:spPr>
          <a:xfrm>
            <a:off x="6524794" y="5495184"/>
            <a:ext cx="155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1"/>
                </a:solidFill>
              </a:rPr>
              <a:t>99 897</a:t>
            </a:r>
            <a:endParaRPr lang="vi-VN" sz="3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F230923-00AC-0107-29A6-ECBB987FC92B}"/>
              </a:ext>
            </a:extLst>
          </p:cNvPr>
          <p:cNvSpPr/>
          <p:nvPr/>
        </p:nvSpPr>
        <p:spPr>
          <a:xfrm>
            <a:off x="8077200" y="22432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9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4" grpId="0"/>
      <p:bldP spid="15" grpId="0"/>
      <p:bldP spid="16" grpId="0"/>
      <p:bldP spid="17" grpId="0"/>
      <p:bldP spid="19" grpId="0"/>
      <p:bldP spid="21" grpId="0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cố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 100 000,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9" y="3674058"/>
            <a:ext cx="7925982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dụng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liên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A494200-175B-9FE8-40E8-04D5AA40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58008"/>
            <a:ext cx="4262534" cy="21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CF826589-519F-71A1-3752-E2A9B2994164}"/>
              </a:ext>
            </a:extLst>
          </p:cNvPr>
          <p:cNvSpPr/>
          <p:nvPr/>
        </p:nvSpPr>
        <p:spPr>
          <a:xfrm>
            <a:off x="548531" y="3733801"/>
            <a:ext cx="10873274" cy="187800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228600" y="76200"/>
            <a:ext cx="668922" cy="690354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098990" y="78099"/>
            <a:ext cx="57166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32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375448" y="687974"/>
            <a:ext cx="10873274" cy="187800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108581" y="802759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2488446" y="802759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80 000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  50 000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334000" y="80275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5867400" y="802759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1108581" y="1305580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2488446" y="1305580"/>
            <a:ext cx="582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chục nghìn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5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chục nghìn 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7314023" y="1305580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chục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nghìn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6859258" y="13055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2488446" y="190500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80 000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 50 000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5181600" y="19050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5715000" y="1905000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30 000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1C07B0EA-3863-0EC8-6C03-6B0E9CDF6356}"/>
              </a:ext>
            </a:extLst>
          </p:cNvPr>
          <p:cNvSpPr txBox="1"/>
          <p:nvPr/>
        </p:nvSpPr>
        <p:spPr>
          <a:xfrm>
            <a:off x="648210" y="77218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a)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FED7330A-DDA5-6C6F-4948-465C23AF4F62}"/>
              </a:ext>
            </a:extLst>
          </p:cNvPr>
          <p:cNvSpPr txBox="1"/>
          <p:nvPr/>
        </p:nvSpPr>
        <p:spPr>
          <a:xfrm>
            <a:off x="1082144" y="390455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Mẫu: 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805F20CF-0A54-A80C-AE8E-1816191E4E67}"/>
              </a:ext>
            </a:extLst>
          </p:cNvPr>
          <p:cNvSpPr txBox="1"/>
          <p:nvPr/>
        </p:nvSpPr>
        <p:spPr>
          <a:xfrm>
            <a:off x="2462009" y="3904555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38 000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4 000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82CA4363-172F-C57E-49C6-CCD906FEE660}"/>
              </a:ext>
            </a:extLst>
          </p:cNvPr>
          <p:cNvSpPr txBox="1"/>
          <p:nvPr/>
        </p:nvSpPr>
        <p:spPr>
          <a:xfrm>
            <a:off x="5105400" y="39045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C4FD38AB-7CBE-68FB-0274-6D7EEE9CD63B}"/>
              </a:ext>
            </a:extLst>
          </p:cNvPr>
          <p:cNvSpPr txBox="1"/>
          <p:nvPr/>
        </p:nvSpPr>
        <p:spPr>
          <a:xfrm>
            <a:off x="5638800" y="390455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321161DA-D0F9-8658-15E0-7101305419C9}"/>
              </a:ext>
            </a:extLst>
          </p:cNvPr>
          <p:cNvSpPr txBox="1"/>
          <p:nvPr/>
        </p:nvSpPr>
        <p:spPr>
          <a:xfrm>
            <a:off x="2443897" y="4429780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Nhẩm:</a:t>
            </a:r>
          </a:p>
        </p:txBody>
      </p: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3933D233-FBE1-38D7-BD8D-4AD2F0F6EE00}"/>
              </a:ext>
            </a:extLst>
          </p:cNvPr>
          <p:cNvSpPr txBox="1"/>
          <p:nvPr/>
        </p:nvSpPr>
        <p:spPr>
          <a:xfrm>
            <a:off x="3823762" y="4429780"/>
            <a:ext cx="393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nghìn 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A54A2F3B-DBC2-B113-3D00-33E500AA6E80}"/>
              </a:ext>
            </a:extLst>
          </p:cNvPr>
          <p:cNvSpPr txBox="1"/>
          <p:nvPr/>
        </p:nvSpPr>
        <p:spPr>
          <a:xfrm>
            <a:off x="7312765" y="4429780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34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59B2D6E5-095C-453E-0E38-2065E09C67FC}"/>
              </a:ext>
            </a:extLst>
          </p:cNvPr>
          <p:cNvSpPr txBox="1"/>
          <p:nvPr/>
        </p:nvSpPr>
        <p:spPr>
          <a:xfrm>
            <a:off x="6858000" y="44297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83A99CCC-A861-65DD-BF1B-6F77789368BA}"/>
              </a:ext>
            </a:extLst>
          </p:cNvPr>
          <p:cNvSpPr txBox="1"/>
          <p:nvPr/>
        </p:nvSpPr>
        <p:spPr>
          <a:xfrm>
            <a:off x="2462009" y="495300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38 000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4 000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6995CBA1-D56B-C623-BD2B-9F4C9BA41710}"/>
              </a:ext>
            </a:extLst>
          </p:cNvPr>
          <p:cNvSpPr txBox="1"/>
          <p:nvPr/>
        </p:nvSpPr>
        <p:spPr>
          <a:xfrm>
            <a:off x="5105400" y="499375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3BEDADA9-D722-7858-53AD-9652AAA536E7}"/>
              </a:ext>
            </a:extLst>
          </p:cNvPr>
          <p:cNvSpPr txBox="1"/>
          <p:nvPr/>
        </p:nvSpPr>
        <p:spPr>
          <a:xfrm>
            <a:off x="5638800" y="499375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34 000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4FA28525-6991-A18C-ADBC-C4E999ADDC07}"/>
              </a:ext>
            </a:extLst>
          </p:cNvPr>
          <p:cNvSpPr txBox="1"/>
          <p:nvPr/>
        </p:nvSpPr>
        <p:spPr>
          <a:xfrm>
            <a:off x="661778" y="3896380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b)</a:t>
            </a:r>
          </a:p>
        </p:txBody>
      </p:sp>
      <p:sp>
        <p:nvSpPr>
          <p:cNvPr id="38" name="PHẠM DUYÊN 15 - 9Slide.vn">
            <a:extLst>
              <a:ext uri="{FF2B5EF4-FFF2-40B4-BE49-F238E27FC236}">
                <a16:creationId xmlns:a16="http://schemas.microsoft.com/office/drawing/2014/main" id="{4359E943-6249-1A4A-E799-BAD8FBC52664}"/>
              </a:ext>
            </a:extLst>
          </p:cNvPr>
          <p:cNvSpPr/>
          <p:nvPr/>
        </p:nvSpPr>
        <p:spPr>
          <a:xfrm>
            <a:off x="696549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20 000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D2442954-42C4-1E79-EB81-79A3B6B07080}"/>
              </a:ext>
            </a:extLst>
          </p:cNvPr>
          <p:cNvSpPr/>
          <p:nvPr/>
        </p:nvSpPr>
        <p:spPr>
          <a:xfrm>
            <a:off x="4441235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90 000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70 000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0" name="PHẠM DUYÊN 15 - 9Slide.vn">
            <a:extLst>
              <a:ext uri="{FF2B5EF4-FFF2-40B4-BE49-F238E27FC236}">
                <a16:creationId xmlns:a16="http://schemas.microsoft.com/office/drawing/2014/main" id="{5D4AB295-EF10-5583-ECA5-EB2289AC4029}"/>
              </a:ext>
            </a:extLst>
          </p:cNvPr>
          <p:cNvSpPr/>
          <p:nvPr/>
        </p:nvSpPr>
        <p:spPr>
          <a:xfrm>
            <a:off x="8185921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100 000 </a:t>
            </a:r>
            <a:r>
              <a:rPr lang="en-US" sz="2800" b="1" spc="-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40 000</a:t>
            </a:r>
            <a:endParaRPr lang="vi-VN" sz="2800" spc="-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1" name="PHẠM DUYÊN 15 - 9Slide.vn">
            <a:extLst>
              <a:ext uri="{FF2B5EF4-FFF2-40B4-BE49-F238E27FC236}">
                <a16:creationId xmlns:a16="http://schemas.microsoft.com/office/drawing/2014/main" id="{B00EF3C8-EA19-B7CC-4A1A-171FBFC6404B}"/>
              </a:ext>
            </a:extLst>
          </p:cNvPr>
          <p:cNvSpPr/>
          <p:nvPr/>
        </p:nvSpPr>
        <p:spPr>
          <a:xfrm>
            <a:off x="696549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57 000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3 000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2" name="PHẠM DUYÊN 15 - 9Slide.vn">
            <a:extLst>
              <a:ext uri="{FF2B5EF4-FFF2-40B4-BE49-F238E27FC236}">
                <a16:creationId xmlns:a16="http://schemas.microsoft.com/office/drawing/2014/main" id="{1B420EBD-19CD-588E-832F-F31477CE67B7}"/>
              </a:ext>
            </a:extLst>
          </p:cNvPr>
          <p:cNvSpPr/>
          <p:nvPr/>
        </p:nvSpPr>
        <p:spPr>
          <a:xfrm>
            <a:off x="4441235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43 000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8 000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5DF41343-FFD0-CA2F-E946-6C4E60B8F700}"/>
              </a:ext>
            </a:extLst>
          </p:cNvPr>
          <p:cNvSpPr/>
          <p:nvPr/>
        </p:nvSpPr>
        <p:spPr>
          <a:xfrm>
            <a:off x="8185921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86 000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5 000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F10700-6695-1BFA-F306-BC780CF3426B}"/>
              </a:ext>
            </a:extLst>
          </p:cNvPr>
          <p:cNvSpPr/>
          <p:nvPr/>
        </p:nvSpPr>
        <p:spPr>
          <a:xfrm>
            <a:off x="8153400" y="304800"/>
            <a:ext cx="3828455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643683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681B7D2-DDCA-FED0-F013-94FC304D0B2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90ABDB-A55D-D023-EEB3-633C7608DD0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70D90AC-72FC-69BB-EA34-AEA6CE8034A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78B58E6-A20C-00F5-AA82-AA365A9F5BC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2FA71-722E-F7FC-4907-C45D73EA2E3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BA8BC29-B91E-BA4C-EF66-C1B59C8C15FB}"/>
              </a:ext>
            </a:extLst>
          </p:cNvPr>
          <p:cNvSpPr txBox="1"/>
          <p:nvPr/>
        </p:nvSpPr>
        <p:spPr>
          <a:xfrm>
            <a:off x="1522324" y="526246"/>
            <a:ext cx="571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36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32101F41-15BE-2512-94C6-178278E4FBF3}"/>
              </a:ext>
            </a:extLst>
          </p:cNvPr>
          <p:cNvSpPr/>
          <p:nvPr/>
        </p:nvSpPr>
        <p:spPr>
          <a:xfrm>
            <a:off x="2599051" y="1219200"/>
            <a:ext cx="583489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20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CDB6B30-A32C-7F75-2B4B-DC9801ADE440}"/>
              </a:ext>
            </a:extLst>
          </p:cNvPr>
          <p:cNvSpPr/>
          <p:nvPr/>
        </p:nvSpPr>
        <p:spPr>
          <a:xfrm>
            <a:off x="2556933" y="1992297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5EDA3D65-6CB7-C771-2658-FB8DF34F760A}"/>
              </a:ext>
            </a:extLst>
          </p:cNvPr>
          <p:cNvSpPr/>
          <p:nvPr/>
        </p:nvSpPr>
        <p:spPr>
          <a:xfrm>
            <a:off x="2571447" y="2819400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100 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29A19AE1-A358-865E-3B9F-9DA11B51AECB}"/>
              </a:ext>
            </a:extLst>
          </p:cNvPr>
          <p:cNvSpPr txBox="1"/>
          <p:nvPr/>
        </p:nvSpPr>
        <p:spPr>
          <a:xfrm>
            <a:off x="490170" y="114106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3B13C043-97A8-5E2F-B070-0B2F60FD6B22}"/>
              </a:ext>
            </a:extLst>
          </p:cNvPr>
          <p:cNvSpPr/>
          <p:nvPr/>
        </p:nvSpPr>
        <p:spPr>
          <a:xfrm>
            <a:off x="6014548" y="1219200"/>
            <a:ext cx="1986451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40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5F75A045-AE2E-57A4-DB0F-F24E88A530C1}"/>
              </a:ext>
            </a:extLst>
          </p:cNvPr>
          <p:cNvSpPr/>
          <p:nvPr/>
        </p:nvSpPr>
        <p:spPr>
          <a:xfrm>
            <a:off x="6014548" y="1981200"/>
            <a:ext cx="1986452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20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537F23B5-6411-5704-9CBA-0403725D04A0}"/>
              </a:ext>
            </a:extLst>
          </p:cNvPr>
          <p:cNvSpPr/>
          <p:nvPr/>
        </p:nvSpPr>
        <p:spPr>
          <a:xfrm>
            <a:off x="6021804" y="2819400"/>
            <a:ext cx="1979195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60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06664D9F-F4E5-F0C5-BFB7-DB3D07715CFC}"/>
              </a:ext>
            </a:extLst>
          </p:cNvPr>
          <p:cNvSpPr txBox="1"/>
          <p:nvPr/>
        </p:nvSpPr>
        <p:spPr>
          <a:xfrm>
            <a:off x="512198" y="36576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0E3644D7-85AB-BAF7-15DA-CAFE9A634FC7}"/>
              </a:ext>
            </a:extLst>
          </p:cNvPr>
          <p:cNvSpPr/>
          <p:nvPr/>
        </p:nvSpPr>
        <p:spPr>
          <a:xfrm>
            <a:off x="2743199" y="3992408"/>
            <a:ext cx="5419072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57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6FC3CB9D-0DBC-BFDA-F4D2-BBBA8A6BE16F}"/>
              </a:ext>
            </a:extLst>
          </p:cNvPr>
          <p:cNvSpPr/>
          <p:nvPr/>
        </p:nvSpPr>
        <p:spPr>
          <a:xfrm>
            <a:off x="2743200" y="4800600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43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3D1506E6-99B5-9169-430A-599DE2F38F02}"/>
              </a:ext>
            </a:extLst>
          </p:cNvPr>
          <p:cNvSpPr/>
          <p:nvPr/>
        </p:nvSpPr>
        <p:spPr>
          <a:xfrm>
            <a:off x="2743200" y="5638800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86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2242CFDB-4D75-533B-726C-33958661B3EB}"/>
              </a:ext>
            </a:extLst>
          </p:cNvPr>
          <p:cNvSpPr/>
          <p:nvPr/>
        </p:nvSpPr>
        <p:spPr>
          <a:xfrm>
            <a:off x="5941725" y="3990449"/>
            <a:ext cx="2220549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54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0E27795F-939B-4910-464D-E6822BA99EA5}"/>
              </a:ext>
            </a:extLst>
          </p:cNvPr>
          <p:cNvSpPr/>
          <p:nvPr/>
        </p:nvSpPr>
        <p:spPr>
          <a:xfrm>
            <a:off x="5929290" y="4800600"/>
            <a:ext cx="1991949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35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77AA0B03-041B-A2F9-AF11-218A2754BEE9}"/>
              </a:ext>
            </a:extLst>
          </p:cNvPr>
          <p:cNvSpPr/>
          <p:nvPr/>
        </p:nvSpPr>
        <p:spPr>
          <a:xfrm>
            <a:off x="5898114" y="5683231"/>
            <a:ext cx="1950486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81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371894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6DC4A1E-32D4-939D-019C-44A5D2E824CF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FF736B-6F50-54C2-4882-DC1B65AC3F0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CDB7E6-AF85-7A4E-C9EB-3C5359D727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F8280A6-92DA-4DC2-3503-9DD4483308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EF10A2-CC05-C7F3-81DB-9784FE3247E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98D9DE-F795-2CDF-728B-75557CC003A8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7 - 9Slide.vn">
            <a:extLst>
              <a:ext uri="{FF2B5EF4-FFF2-40B4-BE49-F238E27FC236}">
                <a16:creationId xmlns:a16="http://schemas.microsoft.com/office/drawing/2014/main" id="{6AB640A9-F489-1FB1-570D-1DED9A821CD0}"/>
              </a:ext>
            </a:extLst>
          </p:cNvPr>
          <p:cNvSpPr txBox="1"/>
          <p:nvPr/>
        </p:nvSpPr>
        <p:spPr>
          <a:xfrm>
            <a:off x="228600" y="1960780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97 582  </a:t>
            </a:r>
            <a:r>
              <a:rPr lang="en-US" sz="32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81 645</a:t>
            </a:r>
            <a:endParaRPr lang="en-US" sz="3200" b="1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PHẠM DUYÊN 18 - 9Slide.vn">
            <a:extLst>
              <a:ext uri="{FF2B5EF4-FFF2-40B4-BE49-F238E27FC236}">
                <a16:creationId xmlns:a16="http://schemas.microsoft.com/office/drawing/2014/main" id="{4B2506E2-D901-801E-C743-12232C863306}"/>
              </a:ext>
            </a:extLst>
          </p:cNvPr>
          <p:cNvSpPr/>
          <p:nvPr/>
        </p:nvSpPr>
        <p:spPr>
          <a:xfrm>
            <a:off x="457200" y="1935480"/>
            <a:ext cx="346626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5CFCF18C-7B30-5DFD-89F0-A237900C9CA8}"/>
              </a:ext>
            </a:extLst>
          </p:cNvPr>
          <p:cNvSpPr txBox="1"/>
          <p:nvPr/>
        </p:nvSpPr>
        <p:spPr>
          <a:xfrm>
            <a:off x="4184045" y="2010072"/>
            <a:ext cx="343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56 938  </a:t>
            </a:r>
            <a:r>
              <a:rPr lang="en-US" sz="32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9 456</a:t>
            </a:r>
            <a:endParaRPr lang="en-US" sz="3200" b="1" dirty="0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18 - 9Slide.vn">
            <a:extLst>
              <a:ext uri="{FF2B5EF4-FFF2-40B4-BE49-F238E27FC236}">
                <a16:creationId xmlns:a16="http://schemas.microsoft.com/office/drawing/2014/main" id="{9B574A92-7F19-B40B-B347-A3FB6F189E47}"/>
              </a:ext>
            </a:extLst>
          </p:cNvPr>
          <p:cNvSpPr/>
          <p:nvPr/>
        </p:nvSpPr>
        <p:spPr>
          <a:xfrm>
            <a:off x="4229100" y="1982551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7 - 9Slide.vn">
            <a:extLst>
              <a:ext uri="{FF2B5EF4-FFF2-40B4-BE49-F238E27FC236}">
                <a16:creationId xmlns:a16="http://schemas.microsoft.com/office/drawing/2014/main" id="{DA00664F-826B-94B2-C742-30DEA585DF62}"/>
              </a:ext>
            </a:extLst>
          </p:cNvPr>
          <p:cNvSpPr txBox="1"/>
          <p:nvPr/>
        </p:nvSpPr>
        <p:spPr>
          <a:xfrm>
            <a:off x="7662334" y="1984176"/>
            <a:ext cx="369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43 572  </a:t>
            </a:r>
            <a:r>
              <a:rPr lang="en-US" sz="36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637</a:t>
            </a:r>
            <a:endParaRPr lang="en-US" sz="3600" b="1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PHẠM DUYÊN 18 - 9Slide.vn">
            <a:extLst>
              <a:ext uri="{FF2B5EF4-FFF2-40B4-BE49-F238E27FC236}">
                <a16:creationId xmlns:a16="http://schemas.microsoft.com/office/drawing/2014/main" id="{B6C57FD8-6C49-5439-30F0-2E1C3821CED5}"/>
              </a:ext>
            </a:extLst>
          </p:cNvPr>
          <p:cNvSpPr/>
          <p:nvPr/>
        </p:nvSpPr>
        <p:spPr>
          <a:xfrm>
            <a:off x="7929872" y="1981200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18643B-1E96-A23A-9E5E-9CBFDF860BDC}"/>
              </a:ext>
            </a:extLst>
          </p:cNvPr>
          <p:cNvSpPr/>
          <p:nvPr/>
        </p:nvSpPr>
        <p:spPr>
          <a:xfrm>
            <a:off x="694052" y="3286124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DADD2F47-2F55-D455-ADB8-CB2150941E52}"/>
              </a:ext>
            </a:extLst>
          </p:cNvPr>
          <p:cNvGrpSpPr/>
          <p:nvPr/>
        </p:nvGrpSpPr>
        <p:grpSpPr>
          <a:xfrm>
            <a:off x="767428" y="3352801"/>
            <a:ext cx="2204372" cy="1371600"/>
            <a:chOff x="1181100" y="3875779"/>
            <a:chExt cx="4100513" cy="2029721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E520A8BE-4E72-3DBA-4404-24AAE569AC9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6E3A487A-4CE8-87F2-0AAA-D1A0B51386B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F960C9C0-BF95-D6E2-B85E-1F4C8C9B68A9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97 582</a:t>
              </a:r>
            </a:p>
          </p:txBody>
        </p:sp>
        <p:sp>
          <p:nvSpPr>
            <p:cNvPr id="30" name="PHẠM DUYÊN 4 - 9Slide.vn">
              <a:extLst>
                <a:ext uri="{FF2B5EF4-FFF2-40B4-BE49-F238E27FC236}">
                  <a16:creationId xmlns:a16="http://schemas.microsoft.com/office/drawing/2014/main" id="{4D071B19-B529-3194-7D86-C3DBA0D31B92}"/>
                </a:ext>
              </a:extLst>
            </p:cNvPr>
            <p:cNvSpPr txBox="1"/>
            <p:nvPr/>
          </p:nvSpPr>
          <p:spPr>
            <a:xfrm>
              <a:off x="1748823" y="4853841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81 645</a:t>
              </a:r>
            </a:p>
          </p:txBody>
        </p:sp>
      </p:grp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475EB45F-03EE-2D3C-792D-FEA23222450A}"/>
              </a:ext>
            </a:extLst>
          </p:cNvPr>
          <p:cNvSpPr txBox="1"/>
          <p:nvPr/>
        </p:nvSpPr>
        <p:spPr>
          <a:xfrm>
            <a:off x="1096946" y="4656252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15 937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38EBE3ED-D55A-F738-2825-E21F15449785}"/>
              </a:ext>
            </a:extLst>
          </p:cNvPr>
          <p:cNvSpPr/>
          <p:nvPr/>
        </p:nvSpPr>
        <p:spPr>
          <a:xfrm>
            <a:off x="6526068" y="623827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4ACFF5E-132F-DF3D-7503-4469769B04A1}"/>
              </a:ext>
            </a:extLst>
          </p:cNvPr>
          <p:cNvSpPr/>
          <p:nvPr/>
        </p:nvSpPr>
        <p:spPr>
          <a:xfrm>
            <a:off x="4586900" y="3276600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2" name="PHẠM DUYÊN 3 - 9Slide.vn">
            <a:extLst>
              <a:ext uri="{FF2B5EF4-FFF2-40B4-BE49-F238E27FC236}">
                <a16:creationId xmlns:a16="http://schemas.microsoft.com/office/drawing/2014/main" id="{AEC94773-9570-12DE-115F-0FC27029FCB9}"/>
              </a:ext>
            </a:extLst>
          </p:cNvPr>
          <p:cNvGrpSpPr/>
          <p:nvPr/>
        </p:nvGrpSpPr>
        <p:grpSpPr>
          <a:xfrm>
            <a:off x="4660276" y="3343277"/>
            <a:ext cx="2426324" cy="1371600"/>
            <a:chOff x="1181100" y="3875779"/>
            <a:chExt cx="4513382" cy="2029721"/>
          </a:xfrm>
        </p:grpSpPr>
        <p:sp>
          <p:nvSpPr>
            <p:cNvPr id="73" name="PHẠM DUYÊN 5 - 9Slide.vn">
              <a:extLst>
                <a:ext uri="{FF2B5EF4-FFF2-40B4-BE49-F238E27FC236}">
                  <a16:creationId xmlns:a16="http://schemas.microsoft.com/office/drawing/2014/main" id="{CFBF4657-EEB0-38ED-F4E4-59297A10581F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PHẠM DUYÊN 6 - 9Slide.vn">
              <a:extLst>
                <a:ext uri="{FF2B5EF4-FFF2-40B4-BE49-F238E27FC236}">
                  <a16:creationId xmlns:a16="http://schemas.microsoft.com/office/drawing/2014/main" id="{AFA1486B-7E4C-5B5B-AEE7-94B0E4D3E915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PHẠM DUYÊN 3 - 9Slide.vn">
              <a:extLst>
                <a:ext uri="{FF2B5EF4-FFF2-40B4-BE49-F238E27FC236}">
                  <a16:creationId xmlns:a16="http://schemas.microsoft.com/office/drawing/2014/main" id="{A9186BBF-E082-645B-BF85-7CD84A42E6B2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56 938</a:t>
              </a:r>
            </a:p>
          </p:txBody>
        </p:sp>
        <p:sp>
          <p:nvSpPr>
            <p:cNvPr id="76" name="PHẠM DUYÊN 4 - 9Slide.vn">
              <a:extLst>
                <a:ext uri="{FF2B5EF4-FFF2-40B4-BE49-F238E27FC236}">
                  <a16:creationId xmlns:a16="http://schemas.microsoft.com/office/drawing/2014/main" id="{6F984318-CBD9-2BA1-FC1D-692FFD8C4BBF}"/>
                </a:ext>
              </a:extLst>
            </p:cNvPr>
            <p:cNvSpPr txBox="1"/>
            <p:nvPr/>
          </p:nvSpPr>
          <p:spPr>
            <a:xfrm>
              <a:off x="2303437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9 456</a:t>
              </a:r>
            </a:p>
          </p:txBody>
        </p:sp>
      </p:grpSp>
      <p:sp>
        <p:nvSpPr>
          <p:cNvPr id="77" name="PHẠM DUYÊN 4 - 9Slide.vn">
            <a:extLst>
              <a:ext uri="{FF2B5EF4-FFF2-40B4-BE49-F238E27FC236}">
                <a16:creationId xmlns:a16="http://schemas.microsoft.com/office/drawing/2014/main" id="{7453CCA9-9E1C-A8FC-1B8F-1B85181BF903}"/>
              </a:ext>
            </a:extLst>
          </p:cNvPr>
          <p:cNvSpPr txBox="1"/>
          <p:nvPr/>
        </p:nvSpPr>
        <p:spPr>
          <a:xfrm>
            <a:off x="4989794" y="4646728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47 482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7E03332-D3B8-5607-078A-2D1537671A22}"/>
              </a:ext>
            </a:extLst>
          </p:cNvPr>
          <p:cNvSpPr/>
          <p:nvPr/>
        </p:nvSpPr>
        <p:spPr>
          <a:xfrm>
            <a:off x="8320700" y="3286125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60824D2A-2D38-5AA2-409E-A771FEA3AC53}"/>
              </a:ext>
            </a:extLst>
          </p:cNvPr>
          <p:cNvGrpSpPr/>
          <p:nvPr/>
        </p:nvGrpSpPr>
        <p:grpSpPr>
          <a:xfrm>
            <a:off x="8394076" y="3352802"/>
            <a:ext cx="2725297" cy="1371600"/>
            <a:chOff x="1181100" y="3875779"/>
            <a:chExt cx="5069524" cy="2029721"/>
          </a:xfrm>
        </p:grpSpPr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AC76A323-8509-2E90-A0B3-8126D00A4CC4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FF8ACF65-79A5-17FE-A28B-05777229B063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3 - 9Slide.vn">
              <a:extLst>
                <a:ext uri="{FF2B5EF4-FFF2-40B4-BE49-F238E27FC236}">
                  <a16:creationId xmlns:a16="http://schemas.microsoft.com/office/drawing/2014/main" id="{7657B765-7BE2-D1B8-C63F-0D8004AF7016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43 572</a:t>
              </a:r>
            </a:p>
          </p:txBody>
        </p:sp>
        <p:sp>
          <p:nvSpPr>
            <p:cNvPr id="83" name="PHẠM DUYÊN 4 - 9Slide.vn">
              <a:extLst>
                <a:ext uri="{FF2B5EF4-FFF2-40B4-BE49-F238E27FC236}">
                  <a16:creationId xmlns:a16="http://schemas.microsoft.com/office/drawing/2014/main" id="{EFBBCB48-60EC-30B6-7FA0-71CFF0B75F82}"/>
                </a:ext>
              </a:extLst>
            </p:cNvPr>
            <p:cNvSpPr txBox="1"/>
            <p:nvPr/>
          </p:nvSpPr>
          <p:spPr>
            <a:xfrm>
              <a:off x="2859579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637</a:t>
              </a:r>
            </a:p>
          </p:txBody>
        </p:sp>
      </p:grp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8571B47F-FC7B-BAE8-2B83-82B24FF82C66}"/>
              </a:ext>
            </a:extLst>
          </p:cNvPr>
          <p:cNvSpPr txBox="1"/>
          <p:nvPr/>
        </p:nvSpPr>
        <p:spPr>
          <a:xfrm>
            <a:off x="8723594" y="4656253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42 935</a:t>
            </a:r>
          </a:p>
        </p:txBody>
      </p:sp>
    </p:spTree>
    <p:extLst>
      <p:ext uri="{BB962C8B-B14F-4D97-AF65-F5344CB8AC3E}">
        <p14:creationId xmlns:p14="http://schemas.microsoft.com/office/powerpoint/2010/main" val="482531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5" grpId="0" animBg="1"/>
      <p:bldP spid="69" grpId="0"/>
      <p:bldP spid="70" grpId="0" animBg="1"/>
      <p:bldP spid="70" grpId="1" animBg="1"/>
      <p:bldP spid="71" grpId="0" animBg="1"/>
      <p:bldP spid="77" grpId="0"/>
      <p:bldP spid="78" grpId="0" animBg="1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B6BA02A-0D0E-E5C6-7729-10CE4213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200400"/>
            <a:ext cx="9245600" cy="3148622"/>
          </a:xfrm>
          <a:prstGeom prst="roundRect">
            <a:avLst>
              <a:gd name="adj" fmla="val 10491"/>
            </a:avLst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E2169C0D-6F65-F750-D411-B8E248519D8E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2FC772-5DDC-FA6D-5B18-69BAB090332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9C2ACC3-0A97-4920-77C4-660EA12667C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7427F4-2480-0779-754A-B65A1FF8DBB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B49CD1-C4D8-6768-541F-23B4211F3E7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A9292AB2-EF8F-8FC2-BE4B-49D8FD6FF904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hai biểu thức dưới đây, biểu thức nào có giá trị lớn hơn?</a:t>
            </a:r>
            <a:endParaRPr lang="en-US" sz="4000" spc="-13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770A2B39-593B-438F-AD6D-7D19EA4D1BD7}"/>
              </a:ext>
            </a:extLst>
          </p:cNvPr>
          <p:cNvSpPr txBox="1"/>
          <p:nvPr/>
        </p:nvSpPr>
        <p:spPr>
          <a:xfrm>
            <a:off x="68712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+mj-lt"/>
              </a:rPr>
              <a:t>a) 70 000 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+mj-lt"/>
              </a:rPr>
              <a:t>9 000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+</a:t>
            </a:r>
            <a:r>
              <a:rPr lang="en-US" sz="3200" spc="-140">
                <a:latin typeface="+mj-lt"/>
              </a:rPr>
              <a:t> 6 023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187B90B-5F0B-8C17-CC82-D039FFBC5E5B}"/>
              </a:ext>
            </a:extLst>
          </p:cNvPr>
          <p:cNvSpPr txBox="1"/>
          <p:nvPr/>
        </p:nvSpPr>
        <p:spPr>
          <a:xfrm>
            <a:off x="655320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+mj-lt"/>
              </a:rPr>
              <a:t>b) 93 279 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+mj-lt"/>
              </a:rPr>
              <a:t>3 279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spc="-140">
                <a:latin typeface="+mj-lt"/>
              </a:rPr>
              <a:t> 20 000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D78D803-C39A-F8AF-C578-CB0EAFFE348E}"/>
              </a:ext>
            </a:extLst>
          </p:cNvPr>
          <p:cNvSpPr/>
          <p:nvPr/>
        </p:nvSpPr>
        <p:spPr>
          <a:xfrm>
            <a:off x="8153400" y="344947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004221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9A1B25D-5BC4-45D1-DA95-1C5DE6C18A52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4F6BC6-E02C-0EA6-F2F2-685E6D54E1D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017396-1872-3F5A-4CBD-6EB4558006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5898C4F-1417-E098-97E3-7E9DD119103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AD22B8-767D-FAE2-8A13-6E9D27D0AC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962806-3CFD-02FF-B476-A910EE58CF2B}"/>
              </a:ext>
            </a:extLst>
          </p:cNvPr>
          <p:cNvSpPr txBox="1"/>
          <p:nvPr/>
        </p:nvSpPr>
        <p:spPr>
          <a:xfrm>
            <a:off x="1360420" y="1870570"/>
            <a:ext cx="523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+mj-lt"/>
              </a:rPr>
              <a:t>a) 70 000 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+mj-lt"/>
              </a:rPr>
              <a:t>9 000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+</a:t>
            </a:r>
            <a:r>
              <a:rPr lang="en-US" sz="3600" spc="-140">
                <a:latin typeface="+mj-lt"/>
              </a:rPr>
              <a:t> 6 023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CDE6901-E4A2-48F0-8BCA-2B50F7EF2F7E}"/>
              </a:ext>
            </a:extLst>
          </p:cNvPr>
          <p:cNvSpPr txBox="1"/>
          <p:nvPr/>
        </p:nvSpPr>
        <p:spPr>
          <a:xfrm>
            <a:off x="6795322" y="187057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B537C6C7-7783-26E3-C969-A195BDA3BA9E}"/>
              </a:ext>
            </a:extLst>
          </p:cNvPr>
          <p:cNvSpPr txBox="1"/>
          <p:nvPr/>
        </p:nvSpPr>
        <p:spPr>
          <a:xfrm>
            <a:off x="8839200" y="1870570"/>
            <a:ext cx="161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+ 6 023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7B0741CB-000B-AB54-AAF5-69597CD61128}"/>
              </a:ext>
            </a:extLst>
          </p:cNvPr>
          <p:cNvSpPr txBox="1"/>
          <p:nvPr/>
        </p:nvSpPr>
        <p:spPr>
          <a:xfrm>
            <a:off x="6795322" y="2620326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3600" spc="-1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67 023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19B554EF-D759-BE43-FE44-3979FB727558}"/>
              </a:ext>
            </a:extLst>
          </p:cNvPr>
          <p:cNvSpPr txBox="1"/>
          <p:nvPr/>
        </p:nvSpPr>
        <p:spPr>
          <a:xfrm>
            <a:off x="7249140" y="1870570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61 000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A087BB16-E2A7-0F50-562A-4D041E19AA58}"/>
              </a:ext>
            </a:extLst>
          </p:cNvPr>
          <p:cNvSpPr txBox="1"/>
          <p:nvPr/>
        </p:nvSpPr>
        <p:spPr>
          <a:xfrm>
            <a:off x="1333170" y="3709313"/>
            <a:ext cx="5401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+mj-lt"/>
              </a:rPr>
              <a:t>b) 93 279 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+mj-lt"/>
              </a:rPr>
              <a:t>3 279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+mj-lt"/>
              </a:rPr>
              <a:t> 20 000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B589BBAE-05F3-5A9D-273B-A77F93945010}"/>
              </a:ext>
            </a:extLst>
          </p:cNvPr>
          <p:cNvSpPr txBox="1"/>
          <p:nvPr/>
        </p:nvSpPr>
        <p:spPr>
          <a:xfrm>
            <a:off x="6795322" y="37093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FEF412D-DA37-5C5A-AACB-BEDC332F8EC5}"/>
              </a:ext>
            </a:extLst>
          </p:cNvPr>
          <p:cNvSpPr txBox="1"/>
          <p:nvPr/>
        </p:nvSpPr>
        <p:spPr>
          <a:xfrm>
            <a:off x="8814660" y="3709313"/>
            <a:ext cx="193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+mj-lt"/>
              </a:rPr>
              <a:t> 20 000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4E352A9D-5042-E876-FB42-ACEA348934D7}"/>
              </a:ext>
            </a:extLst>
          </p:cNvPr>
          <p:cNvSpPr txBox="1"/>
          <p:nvPr/>
        </p:nvSpPr>
        <p:spPr>
          <a:xfrm>
            <a:off x="6795322" y="4459069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 </a:t>
            </a:r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70 000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73023C7-9EF3-DFC9-A7F8-81C1CAD6BE2E}"/>
              </a:ext>
            </a:extLst>
          </p:cNvPr>
          <p:cNvSpPr txBox="1"/>
          <p:nvPr/>
        </p:nvSpPr>
        <p:spPr>
          <a:xfrm>
            <a:off x="7249140" y="370931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90 000</a:t>
            </a:r>
          </a:p>
        </p:txBody>
      </p:sp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95A1B7B3-5B5F-55E2-50A4-EDF09285F66D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hai biểu thức dưới đây, biểu thức nào có giá trị lớn hơn?</a:t>
            </a:r>
            <a:endParaRPr lang="en-US" sz="4000" spc="-13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C0FBB1A5-66B2-6330-398C-0B8B9D6AA98B}"/>
              </a:ext>
            </a:extLst>
          </p:cNvPr>
          <p:cNvSpPr/>
          <p:nvPr/>
        </p:nvSpPr>
        <p:spPr>
          <a:xfrm>
            <a:off x="513551" y="5364456"/>
            <a:ext cx="11164898" cy="807744"/>
          </a:xfrm>
          <a:prstGeom prst="roundRect">
            <a:avLst>
              <a:gd name="adj" fmla="val 6103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5F4FC05-6918-EC70-2B97-6C9DD04AB105}"/>
              </a:ext>
            </a:extLst>
          </p:cNvPr>
          <p:cNvSpPr txBox="1"/>
          <p:nvPr/>
        </p:nvSpPr>
        <p:spPr>
          <a:xfrm>
            <a:off x="619039" y="5475941"/>
            <a:ext cx="1095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E5766"/>
                </a:solidFill>
                <a:latin typeface="+mj-lt"/>
              </a:rPr>
              <a:t>Ta có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67 023 &lt; 70 000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.</a:t>
            </a:r>
            <a:r>
              <a:rPr lang="en-US" sz="3200" dirty="0">
                <a:solidFill>
                  <a:srgbClr val="0E57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Vậy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biểu thức b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 có giá trị lớn hơn.</a:t>
            </a:r>
          </a:p>
        </p:txBody>
      </p:sp>
    </p:spTree>
    <p:extLst>
      <p:ext uri="{BB962C8B-B14F-4D97-AF65-F5344CB8AC3E}">
        <p14:creationId xmlns:p14="http://schemas.microsoft.com/office/powerpoint/2010/main" val="2013555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B1BAFD52-3D58-952F-A3DC-87DF849646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4724400"/>
            <a:ext cx="3975682" cy="226119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337188" y="452151"/>
            <a:ext cx="11397612" cy="198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12000"/>
              </a:lnSpc>
            </a:pPr>
            <a:r>
              <a:rPr lang="vi-VN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từ nhà An đến thị xã gồm một đoạn lên dốc và một đoạn xuống dốc. Đoạn đường lên dốc dài 6 700m, đoạn đường xuống dốc ngắn hơn đoạn đường lên dốc là 2 900m. Hỏi đường từ nhà An đến thị xã dài bao nhiêu mét</a:t>
            </a:r>
            <a:r>
              <a:rPr lang="en-US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spc="-73" dirty="0">
              <a:solidFill>
                <a:srgbClr val="116B7D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457200" y="2286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A2C840-6F9A-3E51-F06D-D4A115E7C53C}"/>
              </a:ext>
            </a:extLst>
          </p:cNvPr>
          <p:cNvCxnSpPr>
            <a:cxnSpLocks/>
          </p:cNvCxnSpPr>
          <p:nvPr/>
        </p:nvCxnSpPr>
        <p:spPr>
          <a:xfrm>
            <a:off x="3312574" y="1422400"/>
            <a:ext cx="3774026" cy="2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7158C5-90C9-CE8D-8647-870488A847FB}"/>
              </a:ext>
            </a:extLst>
          </p:cNvPr>
          <p:cNvCxnSpPr>
            <a:cxnSpLocks/>
          </p:cNvCxnSpPr>
          <p:nvPr/>
        </p:nvCxnSpPr>
        <p:spPr>
          <a:xfrm>
            <a:off x="8229600" y="1399207"/>
            <a:ext cx="3367314" cy="23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3AC2B6-4FAD-1CC6-4CC5-4A2DF2E44A24}"/>
              </a:ext>
            </a:extLst>
          </p:cNvPr>
          <p:cNvCxnSpPr>
            <a:cxnSpLocks/>
          </p:cNvCxnSpPr>
          <p:nvPr/>
        </p:nvCxnSpPr>
        <p:spPr>
          <a:xfrm>
            <a:off x="1090037" y="1867083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BB3816-10FA-CA06-3DAA-E3101DD920B5}"/>
              </a:ext>
            </a:extLst>
          </p:cNvPr>
          <p:cNvCxnSpPr>
            <a:cxnSpLocks/>
          </p:cNvCxnSpPr>
          <p:nvPr/>
        </p:nvCxnSpPr>
        <p:spPr>
          <a:xfrm>
            <a:off x="6781451" y="1869080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EC058-798E-96B0-9F68-AD83E4DD6A02}"/>
              </a:ext>
            </a:extLst>
          </p:cNvPr>
          <p:cNvCxnSpPr>
            <a:cxnSpLocks/>
          </p:cNvCxnSpPr>
          <p:nvPr/>
        </p:nvCxnSpPr>
        <p:spPr>
          <a:xfrm>
            <a:off x="457200" y="236220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EA5D2AC4-14D7-6BEA-7803-71C245D6AD9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030081" y="2569364"/>
            <a:ext cx="4329243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Đoạn đường lên dốc:</a:t>
            </a:r>
            <a:endParaRPr lang="vi-VN" sz="28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PHẠM DUYÊN 4 - 9Slide.vn">
            <a:extLst>
              <a:ext uri="{FF2B5EF4-FFF2-40B4-BE49-F238E27FC236}">
                <a16:creationId xmlns:a16="http://schemas.microsoft.com/office/drawing/2014/main" id="{5135F5B3-F66D-96FA-7CBF-982030390E4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030081" y="3429000"/>
            <a:ext cx="6451965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Đoạn đường từ nhà An đến thị xã:</a:t>
            </a:r>
            <a:endParaRPr lang="vi-VN" sz="2800" spc="-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PHẠM DUYÊN 5 - 9Slide.vn">
            <a:extLst>
              <a:ext uri="{FF2B5EF4-FFF2-40B4-BE49-F238E27FC236}">
                <a16:creationId xmlns:a16="http://schemas.microsoft.com/office/drawing/2014/main" id="{62F8C2CB-299B-BBD7-2F06-53F1E0EBBFDF}"/>
              </a:ext>
            </a:extLst>
          </p:cNvPr>
          <p:cNvSpPr txBox="1"/>
          <p:nvPr/>
        </p:nvSpPr>
        <p:spPr>
          <a:xfrm>
            <a:off x="5099186" y="1981200"/>
            <a:ext cx="1687211" cy="601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Tóm</a:t>
            </a:r>
            <a:r>
              <a:rPr lang="en-US" sz="32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tắt</a:t>
            </a:r>
            <a:endParaRPr lang="en-US" sz="32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4" name="PHẠM DUYÊN 6 - 9Slide.vn">
            <a:extLst>
              <a:ext uri="{FF2B5EF4-FFF2-40B4-BE49-F238E27FC236}">
                <a16:creationId xmlns:a16="http://schemas.microsoft.com/office/drawing/2014/main" id="{2F6AA487-6299-CDC7-022B-45DE699AEE0E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547981" y="2569364"/>
            <a:ext cx="1687212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333333"/>
                </a:solidFill>
                <a:latin typeface="+mj-lt"/>
              </a:rPr>
              <a:t>6 700</a:t>
            </a:r>
            <a:r>
              <a:rPr lang="vi-VN" sz="2800">
                <a:solidFill>
                  <a:srgbClr val="333333"/>
                </a:solidFill>
              </a:rPr>
              <a:t>m</a:t>
            </a:r>
            <a:endParaRPr lang="en-US" sz="28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33430152-CB3E-55E6-CC52-6A754422567E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605381" y="3429000"/>
            <a:ext cx="1143274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>
                <a:solidFill>
                  <a:srgbClr val="333333"/>
                </a:solidFill>
              </a:rPr>
              <a:t>m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28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A8814998-5561-07DA-A2CF-4A35839E8CAA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030081" y="2971800"/>
            <a:ext cx="8720788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spc="-260">
                <a:solidFill>
                  <a:srgbClr val="333333"/>
                </a:solidFill>
              </a:rPr>
              <a:t>Đoạn đường xuống dốc ngắn hơn đoạn đường lên dốc:</a:t>
            </a:r>
            <a:endParaRPr lang="vi-VN" sz="2800" spc="-26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PHẠM DUYÊN 6 - 9Slide.vn">
            <a:extLst>
              <a:ext uri="{FF2B5EF4-FFF2-40B4-BE49-F238E27FC236}">
                <a16:creationId xmlns:a16="http://schemas.microsoft.com/office/drawing/2014/main" id="{748DAF09-038B-E7BF-C1CE-FAE7F496C8B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376231" y="2970064"/>
            <a:ext cx="1843419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+mj-lt"/>
              </a:rPr>
              <a:t>2 900</a:t>
            </a:r>
            <a:r>
              <a:rPr lang="vi-VN" sz="2800" dirty="0">
                <a:solidFill>
                  <a:srgbClr val="333333"/>
                </a:solidFill>
              </a:rPr>
              <a:t>m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DA27D565-CF2F-A664-B07F-8E46643A14E1}"/>
              </a:ext>
            </a:extLst>
          </p:cNvPr>
          <p:cNvSpPr/>
          <p:nvPr/>
        </p:nvSpPr>
        <p:spPr>
          <a:xfrm>
            <a:off x="1771650" y="4343400"/>
            <a:ext cx="8648700" cy="2413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PHẠM DUYÊN 8 - 9Slide.vn">
            <a:extLst>
              <a:ext uri="{FF2B5EF4-FFF2-40B4-BE49-F238E27FC236}">
                <a16:creationId xmlns:a16="http://schemas.microsoft.com/office/drawing/2014/main" id="{8CBEE48E-F23E-E4D6-FB74-6A199EFC57F9}"/>
              </a:ext>
            </a:extLst>
          </p:cNvPr>
          <p:cNvSpPr txBox="1"/>
          <p:nvPr/>
        </p:nvSpPr>
        <p:spPr>
          <a:xfrm>
            <a:off x="2409007" y="434340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+mn-lt"/>
              </a:rPr>
              <a:t>Đoạn đường xuống dốc dài số m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ét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là:</a:t>
            </a:r>
          </a:p>
        </p:txBody>
      </p: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9F67AC37-FD68-AB92-D818-5AF6F6A24356}"/>
              </a:ext>
            </a:extLst>
          </p:cNvPr>
          <p:cNvSpPr txBox="1"/>
          <p:nvPr/>
        </p:nvSpPr>
        <p:spPr>
          <a:xfrm>
            <a:off x="3312574" y="4868356"/>
            <a:ext cx="47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+mj-lt"/>
              </a:rPr>
              <a:t>6 700 – 2 900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sz="2400" dirty="0">
                <a:latin typeface="+mj-lt"/>
              </a:rPr>
              <a:t>3 800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>
                <a:solidFill>
                  <a:srgbClr val="333333"/>
                </a:solidFill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E6B7073A-0A0A-8106-54AB-AF25BE61B35F}"/>
              </a:ext>
            </a:extLst>
          </p:cNvPr>
          <p:cNvSpPr txBox="1"/>
          <p:nvPr/>
        </p:nvSpPr>
        <p:spPr>
          <a:xfrm>
            <a:off x="5334000" y="6248400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29AFFF5F-7648-9575-1DFB-233C4CF7BD8B}"/>
              </a:ext>
            </a:extLst>
          </p:cNvPr>
          <p:cNvSpPr txBox="1"/>
          <p:nvPr/>
        </p:nvSpPr>
        <p:spPr>
          <a:xfrm>
            <a:off x="6474971" y="6248400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</a:rPr>
              <a:t>10 500</a:t>
            </a:r>
            <a:r>
              <a:rPr lang="en-US" sz="2400" spc="-14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m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47" name="PHẠM DUYÊN 8 - 9Slide.vn">
            <a:extLst>
              <a:ext uri="{FF2B5EF4-FFF2-40B4-BE49-F238E27FC236}">
                <a16:creationId xmlns:a16="http://schemas.microsoft.com/office/drawing/2014/main" id="{4D692285-2093-1A1A-276F-92C24DFBB9BC}"/>
              </a:ext>
            </a:extLst>
          </p:cNvPr>
          <p:cNvSpPr txBox="1"/>
          <p:nvPr/>
        </p:nvSpPr>
        <p:spPr>
          <a:xfrm>
            <a:off x="2409007" y="534418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+mn-lt"/>
              </a:rPr>
              <a:t>Đoạn đường từ nhà An đến thị xã dài số m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ét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là:</a:t>
            </a:r>
          </a:p>
        </p:txBody>
      </p:sp>
      <p:sp>
        <p:nvSpPr>
          <p:cNvPr id="48" name="PHẠM DUYÊN 9 - 9Slide.vn">
            <a:extLst>
              <a:ext uri="{FF2B5EF4-FFF2-40B4-BE49-F238E27FC236}">
                <a16:creationId xmlns:a16="http://schemas.microsoft.com/office/drawing/2014/main" id="{37E1EEEB-F792-89DF-D320-65E507EAF6E8}"/>
              </a:ext>
            </a:extLst>
          </p:cNvPr>
          <p:cNvSpPr txBox="1"/>
          <p:nvPr/>
        </p:nvSpPr>
        <p:spPr>
          <a:xfrm>
            <a:off x="3312574" y="5791200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+mj-lt"/>
              </a:rPr>
              <a:t>6 700 + </a:t>
            </a:r>
            <a:r>
              <a:rPr lang="vi-VN" sz="2400" dirty="0">
                <a:latin typeface="+mj-lt"/>
              </a:rPr>
              <a:t>3 800 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10 500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>
                <a:solidFill>
                  <a:srgbClr val="333333"/>
                </a:solidFill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8" name="PHẠM DUYÊN 5 - 9Slide.vn">
            <a:extLst>
              <a:ext uri="{FF2B5EF4-FFF2-40B4-BE49-F238E27FC236}">
                <a16:creationId xmlns:a16="http://schemas.microsoft.com/office/drawing/2014/main" id="{D43EEBE3-5842-3AE0-627D-8B1B9E0696F9}"/>
              </a:ext>
            </a:extLst>
          </p:cNvPr>
          <p:cNvSpPr txBox="1"/>
          <p:nvPr/>
        </p:nvSpPr>
        <p:spPr>
          <a:xfrm>
            <a:off x="5099186" y="3834825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Bài</a:t>
            </a:r>
            <a:r>
              <a:rPr lang="en-US" sz="32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giải</a:t>
            </a:r>
            <a:endParaRPr lang="en-US" sz="32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8D7B434D-FA12-27BC-B0DC-231C6E88A8EA}"/>
              </a:ext>
            </a:extLst>
          </p:cNvPr>
          <p:cNvSpPr/>
          <p:nvPr/>
        </p:nvSpPr>
        <p:spPr>
          <a:xfrm>
            <a:off x="4791969" y="45038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/>
      <p:bldP spid="45" grpId="0"/>
      <p:bldP spid="46" grpId="0"/>
      <p:bldP spid="47" grpId="0"/>
      <p:bldP spid="48" grpId="0"/>
      <p:bldP spid="38" grpId="0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213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bạn.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 hiệu của số lớn nhất có năm chữ số và số bé nhất có ba chữ số khác nhau.</a:t>
            </a:r>
            <a:endParaRPr lang="en-US" sz="4000" spc="-213" dirty="0">
              <a:solidFill>
                <a:srgbClr val="116B7D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50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2766</TotalTime>
  <Words>590</Words>
  <Application>Microsoft Office PowerPoint</Application>
  <PresentationFormat>Màn hình rộng</PresentationFormat>
  <Paragraphs>120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8" baseType="lpstr">
      <vt:lpstr>Times New Roman</vt:lpstr>
      <vt:lpstr>#9Slide03 Sofia Pro Soft Bold</vt:lpstr>
      <vt:lpstr>FC Onigiri Outline</vt:lpstr>
      <vt:lpstr>Calibri</vt:lpstr>
      <vt:lpstr>#9Slide03 Arima Madurai ExtraBo</vt:lpstr>
      <vt:lpstr>Cambria</vt:lpstr>
      <vt:lpstr>Arial-Rounded</vt:lpstr>
      <vt:lpstr>UTM Thanh Nhac TL</vt:lpstr>
      <vt:lpstr>can_NongAor</vt:lpstr>
      <vt:lpstr>Arial</vt:lpstr>
      <vt:lpstr>#9Slide03 Sofia Pro Soft</vt:lpstr>
      <vt:lpstr>UVN Da Lat</vt:lpstr>
      <vt:lpstr>milk tea Med</vt:lpstr>
      <vt:lpstr>UVN Chim Bien Nang</vt:lpstr>
      <vt:lpstr>Office Theme</vt:lpstr>
      <vt:lpstr>ชุดรูปแบบของ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Huyền Nguyễn</cp:lastModifiedBy>
  <cp:revision>1031</cp:revision>
  <dcterms:created xsi:type="dcterms:W3CDTF">2021-11-18T08:18:08Z</dcterms:created>
  <dcterms:modified xsi:type="dcterms:W3CDTF">2026-03-28T10:21:20Z</dcterms:modified>
  <cp:category>9Slide.vn</cp:category>
</cp:coreProperties>
</file>