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6"/>
  </p:notesMasterIdLst>
  <p:sldIdLst>
    <p:sldId id="284" r:id="rId3"/>
    <p:sldId id="2007577224" r:id="rId4"/>
    <p:sldId id="259" r:id="rId5"/>
    <p:sldId id="258" r:id="rId6"/>
    <p:sldId id="400" r:id="rId7"/>
    <p:sldId id="2007577219" r:id="rId8"/>
    <p:sldId id="391" r:id="rId9"/>
    <p:sldId id="261" r:id="rId10"/>
    <p:sldId id="262" r:id="rId11"/>
    <p:sldId id="2007577226" r:id="rId12"/>
    <p:sldId id="2007577222" r:id="rId13"/>
    <p:sldId id="2007577227" r:id="rId14"/>
    <p:sldId id="2007577228" r:id="rId15"/>
    <p:sldId id="374" r:id="rId16"/>
    <p:sldId id="2007577223" r:id="rId17"/>
    <p:sldId id="2007577220" r:id="rId18"/>
    <p:sldId id="402" r:id="rId19"/>
    <p:sldId id="404" r:id="rId20"/>
    <p:sldId id="405" r:id="rId21"/>
    <p:sldId id="373" r:id="rId22"/>
    <p:sldId id="2007577217" r:id="rId23"/>
    <p:sldId id="282" r:id="rId24"/>
    <p:sldId id="20075772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52" autoAdjust="0"/>
    <p:restoredTop sz="94660"/>
  </p:normalViewPr>
  <p:slideViewPr>
    <p:cSldViewPr snapToGrid="0">
      <p:cViewPr varScale="1">
        <p:scale>
          <a:sx n="59" d="100"/>
          <a:sy n="59" d="100"/>
        </p:scale>
        <p:origin x="4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A5F2B-511C-4C35-BC68-39C87567CCF1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D2FA5-4B56-4C02-90BE-E81CD061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0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2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38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021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1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31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640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762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27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53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12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59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6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44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4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54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5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75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5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48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29/03/2025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27960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921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24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8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2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3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25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49" r:id="rId4"/>
    <p:sldLayoutId id="2147483684" r:id="rId5"/>
    <p:sldLayoutId id="214748368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0447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5188517A-2FBB-44D1-B44F-9D9E2178CF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622736">
            <a:off x="10492416" y="292622"/>
            <a:ext cx="806786" cy="18502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4BE7EA0-7ED3-D98B-B03F-B409D28FC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094250" y="1115261"/>
            <a:ext cx="635964" cy="145848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91AC41CF-1F56-AE96-435E-5B642D938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8944774" y="2384105"/>
            <a:ext cx="444532" cy="78826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ECBD6DC-779F-5B92-FE6F-06960DC93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7532606">
            <a:off x="7715849" y="21593"/>
            <a:ext cx="606132" cy="1074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408B8-883F-4888-8F1D-705330CA1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426" y="137407"/>
            <a:ext cx="5974598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237535" y="110042"/>
            <a:ext cx="11402960" cy="654475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4F846-879A-4C7E-A5EE-84DF55FCF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19"/>
          <a:stretch/>
        </p:blipFill>
        <p:spPr>
          <a:xfrm>
            <a:off x="2667928" y="472882"/>
            <a:ext cx="6384632" cy="4231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A4B2C-5CBC-7AD7-D1EF-C9449922A124}"/>
              </a:ext>
            </a:extLst>
          </p:cNvPr>
          <p:cNvSpPr txBox="1"/>
          <p:nvPr/>
        </p:nvSpPr>
        <p:spPr>
          <a:xfrm>
            <a:off x="898153" y="5066843"/>
            <a:ext cx="100817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Tranh</a:t>
            </a:r>
            <a:r>
              <a:rPr lang="en-US" sz="3200" b="1" dirty="0"/>
              <a:t> 1: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đang</a:t>
            </a:r>
            <a:r>
              <a:rPr lang="en-US" sz="3200" b="1" dirty="0"/>
              <a:t> </a:t>
            </a:r>
            <a:r>
              <a:rPr lang="en-US" sz="3200" b="1" dirty="0" err="1"/>
              <a:t>bình</a:t>
            </a:r>
            <a:r>
              <a:rPr lang="en-US" sz="3200" b="1" dirty="0"/>
              <a:t> </a:t>
            </a:r>
            <a:r>
              <a:rPr lang="en-US" sz="3200" b="1" dirty="0" err="1"/>
              <a:t>tĩnh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3446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237535" y="110042"/>
            <a:ext cx="11402960" cy="654475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1DA57-264E-6784-6167-36264D807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42" t="-1" b="-1058"/>
          <a:stretch/>
        </p:blipFill>
        <p:spPr>
          <a:xfrm>
            <a:off x="2999306" y="659508"/>
            <a:ext cx="5674065" cy="4212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1986AE-E200-610B-E88E-6546C188611C}"/>
              </a:ext>
            </a:extLst>
          </p:cNvPr>
          <p:cNvSpPr txBox="1"/>
          <p:nvPr/>
        </p:nvSpPr>
        <p:spPr>
          <a:xfrm>
            <a:off x="2221029" y="5034391"/>
            <a:ext cx="7230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Tranh</a:t>
            </a:r>
            <a:r>
              <a:rPr lang="en-US" sz="3200" b="1" dirty="0"/>
              <a:t> 2: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nguyên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bất</a:t>
            </a:r>
            <a:r>
              <a:rPr lang="en-US" sz="3200" b="1" dirty="0"/>
              <a:t> </a:t>
            </a:r>
            <a:r>
              <a:rPr lang="en-US" sz="3200" b="1" dirty="0" err="1"/>
              <a:t>hoà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95337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237535" y="59242"/>
            <a:ext cx="11402960" cy="654475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DA31F-3B72-7BE6-CB4A-8F766F063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82" r="36141"/>
          <a:stretch/>
        </p:blipFill>
        <p:spPr>
          <a:xfrm>
            <a:off x="2706144" y="416560"/>
            <a:ext cx="5980656" cy="428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B9FB43-815F-48DF-7F12-A140390B19D1}"/>
              </a:ext>
            </a:extLst>
          </p:cNvPr>
          <p:cNvSpPr txBox="1"/>
          <p:nvPr/>
        </p:nvSpPr>
        <p:spPr>
          <a:xfrm>
            <a:off x="1581968" y="4854202"/>
            <a:ext cx="91774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Tranh</a:t>
            </a:r>
            <a:r>
              <a:rPr lang="en-US" sz="3200" b="1" dirty="0"/>
              <a:t> 3: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, </a:t>
            </a:r>
            <a:r>
              <a:rPr lang="en-US" sz="3200" b="1" dirty="0" err="1"/>
              <a:t>bình</a:t>
            </a:r>
            <a:r>
              <a:rPr lang="en-US" sz="3200" b="1" dirty="0"/>
              <a:t> </a:t>
            </a:r>
            <a:r>
              <a:rPr lang="en-US" sz="3200" b="1" dirty="0" err="1"/>
              <a:t>tĩnh</a:t>
            </a:r>
            <a:r>
              <a:rPr lang="en-US" sz="3200" b="1" dirty="0"/>
              <a:t> </a:t>
            </a:r>
            <a:r>
              <a:rPr lang="en-US" sz="3200" b="1" dirty="0" err="1"/>
              <a:t>lắng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,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chen</a:t>
            </a:r>
            <a:r>
              <a:rPr lang="en-US" sz="3200" b="1" dirty="0"/>
              <a:t> </a:t>
            </a:r>
            <a:r>
              <a:rPr lang="en-US" sz="3200" b="1" dirty="0" err="1"/>
              <a:t>ngang</a:t>
            </a:r>
            <a:r>
              <a:rPr lang="en-US" sz="3200" b="1" dirty="0"/>
              <a:t>, </a:t>
            </a:r>
            <a:r>
              <a:rPr lang="en-US" sz="3200" b="1" dirty="0" err="1"/>
              <a:t>ngắt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3224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237535" y="110042"/>
            <a:ext cx="11402960" cy="654475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3CE040-5CA3-3C67-08E8-9A675FDD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651"/>
          <a:stretch/>
        </p:blipFill>
        <p:spPr>
          <a:xfrm>
            <a:off x="2981120" y="640104"/>
            <a:ext cx="6011541" cy="393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1D1085-E06F-204B-504C-5031D6E3BC79}"/>
              </a:ext>
            </a:extLst>
          </p:cNvPr>
          <p:cNvSpPr txBox="1"/>
          <p:nvPr/>
        </p:nvSpPr>
        <p:spPr>
          <a:xfrm>
            <a:off x="3162344" y="4736539"/>
            <a:ext cx="7227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/>
              <a:t>Tranh</a:t>
            </a:r>
            <a:r>
              <a:rPr lang="en-US" sz="3200" b="1" dirty="0"/>
              <a:t> 5: </a:t>
            </a:r>
            <a:r>
              <a:rPr lang="en-US" sz="3200" b="1" dirty="0" err="1"/>
              <a:t>Bắt</a:t>
            </a:r>
            <a:r>
              <a:rPr lang="en-US" sz="3200" b="1" dirty="0"/>
              <a:t> </a:t>
            </a:r>
            <a:r>
              <a:rPr lang="en-US" sz="3200" b="1" dirty="0" err="1"/>
              <a:t>tay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r>
              <a:rPr lang="en-US" sz="3200" b="1" dirty="0"/>
              <a:t> </a:t>
            </a:r>
            <a:r>
              <a:rPr lang="en-US" sz="3200" b="1" dirty="0" err="1"/>
              <a:t>vẻ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hoà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64504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id="{7A7C195C-1F85-A495-6F15-2E50F108D6B3}"/>
              </a:ext>
            </a:extLst>
          </p:cNvPr>
          <p:cNvSpPr/>
          <p:nvPr/>
        </p:nvSpPr>
        <p:spPr>
          <a:xfrm>
            <a:off x="149728" y="0"/>
            <a:ext cx="11868727" cy="677612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366DA-6836-2380-51B9-8C61AD19DDA9}"/>
              </a:ext>
            </a:extLst>
          </p:cNvPr>
          <p:cNvSpPr txBox="1"/>
          <p:nvPr/>
        </p:nvSpPr>
        <p:spPr>
          <a:xfrm>
            <a:off x="1235119" y="1098422"/>
            <a:ext cx="10550454" cy="3403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defTabSz="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457200" lvl="0" indent="-457200" algn="just" defTabSz="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Bình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endParaRPr lang="en-US" sz="3200" b="1" dirty="0">
              <a:solidFill>
                <a:srgbClr val="00206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Nói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00206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3200" b="1" baseline="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B9D9115-CBFB-4E8C-F1E8-056E6C9192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571" y="5461524"/>
            <a:ext cx="1532354" cy="1396476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E713E849-0A1F-4402-F1C0-39CE369F26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65" y="138944"/>
            <a:ext cx="1125490" cy="10256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BD250C-A880-426E-B303-39895207D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404" y="138944"/>
            <a:ext cx="4255377" cy="14570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0710" y="4502046"/>
            <a:ext cx="8931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>
                <a:solidFill>
                  <a:srgbClr val="002060"/>
                </a:solidFill>
                <a:latin typeface="Calibri (Body)"/>
                <a:cs typeface="Calibri" panose="020F0502020204030204" pitchFamily="34" charset="0"/>
              </a:rPr>
              <a:t>Việc làm đó đã giúp bạn bè hiểu nhau hơn</a:t>
            </a:r>
            <a:r>
              <a:rPr lang="en-US" sz="2800" b="1" dirty="0">
                <a:solidFill>
                  <a:srgbClr val="002060"/>
                </a:solidFill>
                <a:latin typeface="Calibri (Body)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x</a:t>
            </a:r>
            <a:r>
              <a:rPr lang="vi-VN" sz="2800" b="1" dirty="0">
                <a:solidFill>
                  <a:srgbClr val="002060"/>
                </a:solidFill>
                <a:latin typeface="Calibri (Body)"/>
              </a:rPr>
              <a:t>ử lý bất hòa với bạn bè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bền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vững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 (Body)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3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EC38B-69B6-2D36-2639-E396CAEE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400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图片 17">
            <a:extLst>
              <a:ext uri="{FF2B5EF4-FFF2-40B4-BE49-F238E27FC236}">
                <a16:creationId xmlns:a16="http://schemas.microsoft.com/office/drawing/2014/main" id="{D7B9AE05-17F9-57DB-6663-C3289012A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0"/>
            <a:ext cx="6858000" cy="12192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920394E1-D128-71DA-A9B2-AE3DB1DD4031}"/>
              </a:ext>
            </a:extLst>
          </p:cNvPr>
          <p:cNvGrpSpPr/>
          <p:nvPr/>
        </p:nvGrpSpPr>
        <p:grpSpPr>
          <a:xfrm>
            <a:off x="-101601" y="5384685"/>
            <a:ext cx="12192001" cy="1473315"/>
            <a:chOff x="-1" y="5285788"/>
            <a:chExt cx="13010397" cy="1572212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ECB87FC-7E55-650C-A50D-94C3D9BE2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5B2E2FD2-5DDF-4C5D-2402-3C828C439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3E07829F-8BAE-8507-76E5-E81071DB3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BFD5402E-26CD-BED6-D8BC-293CDFBD8FCC}"/>
              </a:ext>
            </a:extLst>
          </p:cNvPr>
          <p:cNvGrpSpPr/>
          <p:nvPr/>
        </p:nvGrpSpPr>
        <p:grpSpPr>
          <a:xfrm flipV="1">
            <a:off x="-229561" y="-27088"/>
            <a:ext cx="4988772" cy="1396552"/>
            <a:chOff x="-1" y="5367704"/>
            <a:chExt cx="5323647" cy="1490296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8DE99DD7-D749-C5FC-A73A-6A664AAC5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AD4130BA-1190-6888-01E5-475436314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1B051506-81E8-3611-E35D-43ACEAAD90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9650944" y="-27088"/>
            <a:ext cx="2622346" cy="139655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6EB0BC-7C24-9484-95C0-4FA097945671}"/>
              </a:ext>
            </a:extLst>
          </p:cNvPr>
          <p:cNvSpPr/>
          <p:nvPr/>
        </p:nvSpPr>
        <p:spPr>
          <a:xfrm>
            <a:off x="2277525" y="1056907"/>
            <a:ext cx="7679275" cy="23619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193E6-7243-83C8-2649-D01DDBF52552}"/>
              </a:ext>
            </a:extLst>
          </p:cNvPr>
          <p:cNvSpPr/>
          <p:nvPr/>
        </p:nvSpPr>
        <p:spPr>
          <a:xfrm>
            <a:off x="1889794" y="1328739"/>
            <a:ext cx="84547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còn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xử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bất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bè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E35499A-19DA-620B-0308-97406F763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11295" y="2226713"/>
            <a:ext cx="2505084" cy="38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6AC5CB3-6E3D-902B-FBD4-578A8D22E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43891" y="2452840"/>
            <a:ext cx="2315382" cy="36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1FC44FDE-4E67-373B-32B7-F0439EC3FA72}"/>
              </a:ext>
            </a:extLst>
          </p:cNvPr>
          <p:cNvSpPr/>
          <p:nvPr/>
        </p:nvSpPr>
        <p:spPr>
          <a:xfrm>
            <a:off x="3621526" y="3712508"/>
            <a:ext cx="4517218" cy="176552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16951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</a:rPr>
              <a:t>4. </a:t>
            </a:r>
            <a:r>
              <a:rPr lang="en-US" sz="4000" b="1" dirty="0" err="1">
                <a:solidFill>
                  <a:srgbClr val="FF0000"/>
                </a:solidFill>
              </a:rPr>
              <a:t>Giúp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huống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21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230909" y="226849"/>
            <a:ext cx="11797480" cy="655178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1235485" y="719101"/>
            <a:ext cx="1006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en-US" sz="3600" b="1" i="1" noProof="0" dirty="0" err="1"/>
              <a:t>Đọc</a:t>
            </a:r>
            <a:r>
              <a:rPr lang="en-US" sz="3600" b="1" i="1" noProof="0" dirty="0"/>
              <a:t> </a:t>
            </a:r>
            <a:r>
              <a:rPr lang="en-US" sz="3600" b="1" i="1" noProof="0" dirty="0" err="1"/>
              <a:t>tình</a:t>
            </a:r>
            <a:r>
              <a:rPr lang="en-US" sz="3600" b="1" i="1" noProof="0" dirty="0"/>
              <a:t> </a:t>
            </a:r>
            <a:r>
              <a:rPr lang="en-US" sz="3600" b="1" i="1" noProof="0" dirty="0" err="1"/>
              <a:t>huống</a:t>
            </a:r>
            <a:r>
              <a:rPr lang="en-US" sz="3600" b="1" i="1" noProof="0" dirty="0"/>
              <a:t> </a:t>
            </a:r>
            <a:r>
              <a:rPr lang="en-US" sz="3600" b="1" i="1" noProof="0" dirty="0" err="1"/>
              <a:t>và</a:t>
            </a:r>
            <a:r>
              <a:rPr lang="en-US" sz="3600" b="1" i="1" noProof="0" dirty="0"/>
              <a:t> </a:t>
            </a:r>
            <a:r>
              <a:rPr lang="en-US" sz="3600" b="1" i="1" noProof="0" dirty="0" err="1"/>
              <a:t>trả</a:t>
            </a:r>
            <a:r>
              <a:rPr lang="en-US" sz="3600" b="1" i="1" noProof="0" dirty="0"/>
              <a:t> </a:t>
            </a:r>
            <a:r>
              <a:rPr lang="en-US" sz="3600" b="1" i="1" noProof="0" dirty="0" err="1"/>
              <a:t>lời</a:t>
            </a:r>
            <a:r>
              <a:rPr lang="en-US" sz="3600" b="1" i="1" noProof="0" dirty="0"/>
              <a:t> </a:t>
            </a:r>
            <a:r>
              <a:rPr lang="en-US" sz="3600" b="1" i="1" noProof="0" dirty="0" err="1"/>
              <a:t>câu</a:t>
            </a:r>
            <a:r>
              <a:rPr lang="en-US" sz="3600" b="1" i="1" noProof="0" dirty="0"/>
              <a:t> </a:t>
            </a:r>
            <a:r>
              <a:rPr lang="en-US" sz="3600" b="1" i="1" noProof="0" dirty="0" err="1"/>
              <a:t>hỏi</a:t>
            </a:r>
            <a:r>
              <a:rPr lang="en-US" sz="3600" b="1" i="1" noProof="0" dirty="0"/>
              <a:t>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6DE877DF-93F6-AAEB-54D7-F9E6A30F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99" y="-522593"/>
            <a:ext cx="1498884" cy="14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D5036-9C49-47EB-80D6-84526818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4" y="1790700"/>
            <a:ext cx="9439349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1259640" y="5240301"/>
            <a:ext cx="1006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en-US" sz="3600" b="1" dirty="0"/>
              <a:t>?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bất</a:t>
            </a:r>
            <a:r>
              <a:rPr lang="en-US" sz="3600" b="1" dirty="0"/>
              <a:t> </a:t>
            </a:r>
            <a:r>
              <a:rPr lang="en-US" sz="3600" b="1" dirty="0" err="1"/>
              <a:t>hòa</a:t>
            </a:r>
            <a:r>
              <a:rPr lang="en-US" sz="3600" b="1" dirty="0"/>
              <a:t>, </a:t>
            </a:r>
            <a:r>
              <a:rPr lang="en-US" sz="3600" b="1" dirty="0" err="1"/>
              <a:t>Tuấn</a:t>
            </a:r>
            <a:r>
              <a:rPr lang="en-US" sz="3600" b="1" dirty="0"/>
              <a:t> </a:t>
            </a:r>
            <a:r>
              <a:rPr lang="en-US" sz="3600" b="1" dirty="0" err="1"/>
              <a:t>đã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gì</a:t>
            </a:r>
            <a:r>
              <a:rPr lang="en-US" sz="3600" b="1" dirty="0"/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4" name="Cloud 10">
            <a:extLst>
              <a:ext uri="{FF2B5EF4-FFF2-40B4-BE49-F238E27FC236}">
                <a16:creationId xmlns:a16="http://schemas.microsoft.com/office/drawing/2014/main" id="{17E378A2-A623-7E6D-5DA6-8CAE60E6E874}"/>
              </a:ext>
            </a:extLst>
          </p:cNvPr>
          <p:cNvSpPr/>
          <p:nvPr/>
        </p:nvSpPr>
        <p:spPr>
          <a:xfrm>
            <a:off x="8298302" y="561160"/>
            <a:ext cx="2243529" cy="1018439"/>
          </a:xfrm>
          <a:prstGeom prst="cloud">
            <a:avLst/>
          </a:prstGeom>
          <a:solidFill>
            <a:srgbClr val="FFF7EB"/>
          </a:solidFill>
          <a:ln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Thảo luận</a:t>
            </a:r>
          </a:p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nhóm đôi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60140-AE29-491B-896E-7E37D3517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925" y="762202"/>
            <a:ext cx="5925647" cy="23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72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394520" y="445322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89CC6581-83FF-452F-9F73-2C70A5742735}"/>
              </a:ext>
            </a:extLst>
          </p:cNvPr>
          <p:cNvSpPr/>
          <p:nvPr/>
        </p:nvSpPr>
        <p:spPr>
          <a:xfrm flipH="1">
            <a:off x="5526232" y="1971675"/>
            <a:ext cx="5732318" cy="30926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 đã lắng nghe và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những cái đúng, cái sai để hai bạn hiểu ra và biết cách xin lỗi nhau để giảng hòa.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0F1959-4F4F-4128-B31D-618259C3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61" y="556653"/>
            <a:ext cx="7010400" cy="94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25F27-3FAF-43F7-A37B-2A0968C38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2329545"/>
            <a:ext cx="4695825" cy="2250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1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0C1B-E27B-BBC2-9402-A081D0AF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385ADD6A-F113-0318-9A59-7790383110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02" end="21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2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3EFD-19E9-0FAD-2D4F-0FEE06DD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45719" cy="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84349039-2E3C-91AD-A885-1DA364C0B618}"/>
              </a:ext>
            </a:extLst>
          </p:cNvPr>
          <p:cNvSpPr/>
          <p:nvPr/>
        </p:nvSpPr>
        <p:spPr>
          <a:xfrm>
            <a:off x="45718" y="375767"/>
            <a:ext cx="1204687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2B9D1-AEA8-40F9-2222-670EEBC4B38E}"/>
              </a:ext>
            </a:extLst>
          </p:cNvPr>
          <p:cNvSpPr txBox="1"/>
          <p:nvPr/>
        </p:nvSpPr>
        <p:spPr>
          <a:xfrm>
            <a:off x="1628927" y="556935"/>
            <a:ext cx="10237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A7BC4-670F-FB5B-692C-7B441EFFAB39}"/>
              </a:ext>
            </a:extLst>
          </p:cNvPr>
          <p:cNvSpPr txBox="1"/>
          <p:nvPr/>
        </p:nvSpPr>
        <p:spPr>
          <a:xfrm>
            <a:off x="325694" y="1294572"/>
            <a:ext cx="11509068" cy="450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just" defTabSz="457200">
              <a:lnSpc>
                <a:spcPct val="130000"/>
              </a:lnSpc>
              <a:buFont typeface="Arial" panose="020B0604020202020204" pitchFamily="34" charset="0"/>
              <a:buChar char="‾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gồi lại cùng các bạn, lắng nghe ý kiến của từng người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 defTabSz="457200">
              <a:lnSpc>
                <a:spcPct val="130000"/>
              </a:lnSpc>
              <a:buFont typeface="Arial" panose="020B0604020202020204" pitchFamily="34" charset="0"/>
              <a:buChar char="‾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 ra những điểm đúng ở hai bạn và xóa bỏ những hiểu lầm.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 defTabSz="457200">
              <a:lnSpc>
                <a:spcPct val="130000"/>
              </a:lnSpc>
              <a:buFont typeface="Arial" panose="020B0604020202020204" pitchFamily="34" charset="0"/>
              <a:buChar char="‾"/>
            </a:pP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đó, em có thể đề xuất một giải pháp mà cả hai bạn đều cảm thấy ổn và nhất trí thực hiện.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 defTabSz="457200">
              <a:lnSpc>
                <a:spcPct val="130000"/>
              </a:lnSpc>
              <a:buFont typeface="Arial" panose="020B0604020202020204" pitchFamily="34" charset="0"/>
              <a:buChar char="‾"/>
            </a:pP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cuối cùng là đề nghị các bạn bắt tay làm lành với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71F9F195-35AD-AA42-4230-F0C9B8161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-177484" y="-128306"/>
            <a:ext cx="1847102" cy="16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1" y="2401830"/>
            <a:ext cx="9099550" cy="16939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5333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  <a:endParaRPr kumimoji="0" lang="en-US" sz="5333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B06B8-F1EE-40C2-B9B1-A5399F610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378" y="426998"/>
            <a:ext cx="7913294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110836" y="120074"/>
            <a:ext cx="12081164" cy="643171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917777" y="120074"/>
            <a:ext cx="1006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hòa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B20CB8-C800-6D1D-BDBB-84DE001E1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44" y="939289"/>
            <a:ext cx="3816847" cy="1913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E09FEF-B105-84FE-D4B0-C8FFB571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973" y="920211"/>
            <a:ext cx="3723027" cy="1908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9D1284-9AD9-A189-A435-14CB448A4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6" y="3334112"/>
            <a:ext cx="3924751" cy="1933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432AC3-89D4-E4E1-A0CB-489057ACB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286" y="3418861"/>
            <a:ext cx="3900834" cy="1849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C49AC-1F3C-5DCD-0275-AB57CD391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42" y="3418861"/>
            <a:ext cx="3693235" cy="1857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3417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B767B26D-A48E-4B22-03A0-715D7C1F34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128B99-94C3-0DFB-0D5E-03B8E9D21888}"/>
              </a:ext>
            </a:extLst>
          </p:cNvPr>
          <p:cNvSpPr/>
          <p:nvPr/>
        </p:nvSpPr>
        <p:spPr>
          <a:xfrm>
            <a:off x="2238375" y="393309"/>
            <a:ext cx="8810625" cy="407391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31667-BCE3-4DE0-8235-93F82CC42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139" y="393309"/>
            <a:ext cx="2209800" cy="10541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E26969-DBA1-4E11-8BC9-95C173CE0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1208" y="1144605"/>
            <a:ext cx="7663336" cy="26397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7BAB77-C4EF-4318-854C-5B6A68F5ADD7}"/>
              </a:ext>
            </a:extLst>
          </p:cNvPr>
          <p:cNvSpPr txBox="1"/>
          <p:nvPr/>
        </p:nvSpPr>
        <p:spPr>
          <a:xfrm>
            <a:off x="2475597" y="3610473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2692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342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069363" y="2301531"/>
            <a:ext cx="10627513" cy="149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6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cần xử lý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6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Nhận biết được lợi ích của việc xử lý bất hòa với bạn bè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73" y="2301531"/>
            <a:ext cx="809938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72" y="2992789"/>
            <a:ext cx="809938" cy="775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5188517A-2FBB-44D1-B44F-9D9E2178CF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622736">
            <a:off x="10492416" y="292622"/>
            <a:ext cx="806786" cy="18502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4BE7EA0-7ED3-D98B-B03F-B409D28FC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094250" y="1115261"/>
            <a:ext cx="635964" cy="145848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91AC41CF-1F56-AE96-435E-5B642D938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8944774" y="2384105"/>
            <a:ext cx="444532" cy="78826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AECBD6DC-779F-5B92-FE6F-06960DC93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7532606">
            <a:off x="7715849" y="21593"/>
            <a:ext cx="606132" cy="1074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16880A-FD6E-434F-99FD-3EDEB4F67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376" y="0"/>
            <a:ext cx="5974598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0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</a:rPr>
              <a:t>3.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0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394520" y="445322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1149760" y="500026"/>
            <a:ext cx="1032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hòa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6DE877DF-93F6-AAEB-54D7-F9E6A30F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339" y="0"/>
            <a:ext cx="1976284" cy="19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4F846-879A-4C7E-A5EE-84DF55FCF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84"/>
          <a:stretch/>
        </p:blipFill>
        <p:spPr>
          <a:xfrm>
            <a:off x="690562" y="1499247"/>
            <a:ext cx="3535997" cy="239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672A8-5927-4A3E-9AC2-10BECA7A3B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72" b="2"/>
          <a:stretch/>
        </p:blipFill>
        <p:spPr>
          <a:xfrm>
            <a:off x="4470400" y="1483167"/>
            <a:ext cx="3226432" cy="2352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80435-8965-4E31-88BE-18C299F280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8" r="36049"/>
          <a:stretch/>
        </p:blipFill>
        <p:spPr>
          <a:xfrm>
            <a:off x="7938611" y="1408760"/>
            <a:ext cx="3535997" cy="2481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B7361A-2508-BBEF-8D6C-8365F49040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06" b="1922"/>
          <a:stretch/>
        </p:blipFill>
        <p:spPr>
          <a:xfrm>
            <a:off x="2458561" y="3966980"/>
            <a:ext cx="3500287" cy="2453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DFACFB-7067-3F80-A802-D8950A4B4C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4264"/>
          <a:stretch/>
        </p:blipFill>
        <p:spPr>
          <a:xfrm>
            <a:off x="6144576" y="3991333"/>
            <a:ext cx="3535997" cy="2404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664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28">
            <a:extLst>
              <a:ext uri="{FF2B5EF4-FFF2-40B4-BE49-F238E27FC236}">
                <a16:creationId xmlns:a16="http://schemas.microsoft.com/office/drawing/2014/main" id="{2A278BC4-B5E3-6A16-DC32-6E53EA100CFD}"/>
              </a:ext>
            </a:extLst>
          </p:cNvPr>
          <p:cNvSpPr/>
          <p:nvPr/>
        </p:nvSpPr>
        <p:spPr>
          <a:xfrm>
            <a:off x="218638" y="348153"/>
            <a:ext cx="11733876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0FCEF13-4E0A-4777-A35B-8D372AAEEA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80" y="15349"/>
            <a:ext cx="996796" cy="2286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DB7F84D-7556-4857-B1A7-B62A92052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710887" y="4703370"/>
            <a:ext cx="938520" cy="16642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E14C968-AEA5-47A6-F012-9C3934265405}"/>
              </a:ext>
            </a:extLst>
          </p:cNvPr>
          <p:cNvSpPr txBox="1"/>
          <p:nvPr/>
        </p:nvSpPr>
        <p:spPr>
          <a:xfrm>
            <a:off x="1280042" y="2611652"/>
            <a:ext cx="10298343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 defTabSz="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Calibri 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821C5C-18E4-4CA0-DBB3-1FEACA287AEB}"/>
              </a:ext>
            </a:extLst>
          </p:cNvPr>
          <p:cNvSpPr/>
          <p:nvPr/>
        </p:nvSpPr>
        <p:spPr>
          <a:xfrm>
            <a:off x="6462496" y="1012734"/>
            <a:ext cx="2865480" cy="20213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7A779-C59A-48F0-8F56-95370CC9F44C}"/>
              </a:ext>
            </a:extLst>
          </p:cNvPr>
          <p:cNvGrpSpPr/>
          <p:nvPr/>
        </p:nvGrpSpPr>
        <p:grpSpPr>
          <a:xfrm>
            <a:off x="4523418" y="270746"/>
            <a:ext cx="4163382" cy="2499467"/>
            <a:chOff x="4905053" y="-435480"/>
            <a:chExt cx="3791272" cy="2271719"/>
          </a:xfrm>
        </p:grpSpPr>
        <p:pic>
          <p:nvPicPr>
            <p:cNvPr id="12" name="Picture 2" descr="Kids discuss homework Premium Vector">
              <a:extLst>
                <a:ext uri="{FF2B5EF4-FFF2-40B4-BE49-F238E27FC236}">
                  <a16:creationId xmlns:a16="http://schemas.microsoft.com/office/drawing/2014/main" id="{28C54C55-D5F9-D461-247E-74F66F412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71" b="99443" l="2716" r="93291">
                          <a14:foregroundMark x1="42492" y1="46797" x2="42492" y2="46797"/>
                          <a14:foregroundMark x1="41214" y1="32033" x2="41214" y2="32033"/>
                          <a14:foregroundMark x1="38179" y1="51532" x2="38179" y2="51532"/>
                          <a14:foregroundMark x1="61342" y1="76880" x2="61342" y2="76880"/>
                          <a14:foregroundMark x1="56230" y1="76323" x2="56230" y2="76323"/>
                          <a14:foregroundMark x1="15016" y1="63510" x2="15016" y2="63510"/>
                          <a14:foregroundMark x1="9265" y1="60446" x2="9265" y2="60446"/>
                          <a14:foregroundMark x1="6390" y1="77159" x2="6390" y2="77159"/>
                          <a14:foregroundMark x1="5911" y1="69081" x2="5911" y2="69081"/>
                          <a14:foregroundMark x1="14217" y1="85237" x2="14217" y2="85237"/>
                          <a14:foregroundMark x1="15655" y1="91643" x2="15655" y2="91643"/>
                          <a14:foregroundMark x1="9105" y1="90808" x2="9105" y2="90808"/>
                          <a14:foregroundMark x1="10863" y1="97493" x2="17412" y2="99721"/>
                          <a14:foregroundMark x1="86741" y1="64067" x2="86741" y2="64067"/>
                          <a14:foregroundMark x1="87061" y1="56546" x2="87061" y2="56546"/>
                          <a14:foregroundMark x1="86581" y1="92758" x2="86581" y2="92758"/>
                          <a14:foregroundMark x1="92812" y1="89694" x2="92812" y2="89694"/>
                          <a14:foregroundMark x1="93610" y1="64903" x2="93610" y2="64903"/>
                          <a14:foregroundMark x1="44089" y1="59889" x2="44089" y2="59889"/>
                          <a14:foregroundMark x1="45048" y1="59889" x2="45048" y2="59889"/>
                          <a14:foregroundMark x1="59105" y1="71031" x2="59105" y2="71031"/>
                          <a14:foregroundMark x1="59425" y1="71031" x2="59425" y2="71031"/>
                          <a14:foregroundMark x1="55460" y1="67502" x2="54952" y2="67131"/>
                          <a14:foregroundMark x1="59904" y1="70752" x2="58062" y2="69405"/>
                          <a14:foregroundMark x1="46166" y1="59889" x2="46166" y2="59889"/>
                          <a14:foregroundMark x1="46645" y1="59331" x2="46645" y2="59331"/>
                          <a14:foregroundMark x1="44409" y1="57660" x2="44409" y2="57660"/>
                          <a14:foregroundMark x1="45048" y1="56825" x2="45048" y2="56825"/>
                          <a14:foregroundMark x1="77636" y1="76880" x2="77636" y2="76880"/>
                          <a14:foregroundMark x1="77796" y1="77716" x2="77796" y2="77716"/>
                          <a14:foregroundMark x1="3514" y1="68802" x2="3514" y2="68802"/>
                          <a14:foregroundMark x1="2716" y1="75487" x2="2716" y2="75487"/>
                          <a14:foregroundMark x1="3035" y1="67967" x2="3035" y2="67967"/>
                          <a14:foregroundMark x1="54473" y1="57939" x2="54473" y2="57939"/>
                          <a14:foregroundMark x1="54313" y1="57103" x2="54313" y2="57103"/>
                          <a14:foregroundMark x1="54153" y1="56546" x2="54153" y2="56546"/>
                          <a14:foregroundMark x1="54153" y1="56267" x2="54153" y2="56267"/>
                          <a14:foregroundMark x1="54313" y1="56267" x2="54313" y2="56267"/>
                          <a14:backgroundMark x1="43930" y1="56267" x2="43930" y2="56267"/>
                          <a14:backgroundMark x1="41214" y1="57939" x2="41214" y2="57939"/>
                          <a14:backgroundMark x1="35304" y1="57660" x2="35304" y2="57660"/>
                          <a14:backgroundMark x1="61342" y1="69916" x2="61342" y2="69916"/>
                          <a14:backgroundMark x1="60543" y1="69916" x2="60543" y2="69916"/>
                          <a14:backgroundMark x1="60224" y1="69638" x2="60224" y2="69638"/>
                          <a14:backgroundMark x1="55272" y1="67967" x2="58307" y2="68802"/>
                          <a14:backgroundMark x1="79553" y1="81894" x2="79553" y2="81894"/>
                          <a14:backgroundMark x1="78594" y1="81337" x2="78594" y2="81337"/>
                          <a14:backgroundMark x1="7668" y1="77716" x2="7668" y2="77716"/>
                          <a14:backgroundMark x1="6709" y1="76323" x2="6709" y2="76323"/>
                          <a14:backgroundMark x1="2716" y1="67688" x2="2716" y2="67688"/>
                          <a14:backgroundMark x1="54952" y1="67967" x2="54952" y2="67967"/>
                          <a14:backgroundMark x1="54792" y1="67409" x2="54792" y2="67409"/>
                          <a14:backgroundMark x1="55112" y1="67688" x2="55112" y2="67688"/>
                          <a14:backgroundMark x1="53994" y1="55989" x2="53994" y2="55989"/>
                          <a14:backgroundMark x1="53834" y1="56546" x2="53834" y2="56546"/>
                          <a14:backgroundMark x1="53994" y1="57103" x2="53994" y2="57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788" y="-435480"/>
              <a:ext cx="2833668" cy="1625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059192-975E-4C95-0F39-723E1C864CAF}"/>
                </a:ext>
              </a:extLst>
            </p:cNvPr>
            <p:cNvSpPr txBox="1"/>
            <p:nvPr/>
          </p:nvSpPr>
          <p:spPr>
            <a:xfrm flipH="1">
              <a:off x="4905053" y="1189908"/>
              <a:ext cx="3791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97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193108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60140-AE29-491B-896E-7E37D3517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925" y="762202"/>
            <a:ext cx="5925647" cy="23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5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434</Words>
  <Application>Microsoft Office PowerPoint</Application>
  <PresentationFormat>Màn hình rộng</PresentationFormat>
  <Paragraphs>51</Paragraphs>
  <Slides>23</Slides>
  <Notes>15</Notes>
  <HiddenSlides>1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6" baseType="lpstr">
      <vt:lpstr>等线</vt:lpstr>
      <vt:lpstr>Arial</vt:lpstr>
      <vt:lpstr>Calibri</vt:lpstr>
      <vt:lpstr>Calibri </vt:lpstr>
      <vt:lpstr>Calibri (Body)</vt:lpstr>
      <vt:lpstr>Cambria</vt:lpstr>
      <vt:lpstr>Helvetica</vt:lpstr>
      <vt:lpstr>Times New Roman</vt:lpstr>
      <vt:lpstr>UTM Duepuntozero</vt:lpstr>
      <vt:lpstr>UTM Fleur</vt:lpstr>
      <vt:lpstr>Wingdings</vt:lpstr>
      <vt:lpstr>1_Office Theme</vt:lpstr>
      <vt:lpstr>7_Office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Nguyễn</cp:lastModifiedBy>
  <cp:revision>48</cp:revision>
  <dcterms:created xsi:type="dcterms:W3CDTF">2023-01-03T04:39:01Z</dcterms:created>
  <dcterms:modified xsi:type="dcterms:W3CDTF">2025-03-29T15:01:07Z</dcterms:modified>
</cp:coreProperties>
</file>