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0" r:id="rId2"/>
    <p:sldId id="291" r:id="rId3"/>
    <p:sldId id="292" r:id="rId4"/>
    <p:sldId id="386" r:id="rId5"/>
    <p:sldId id="380" r:id="rId6"/>
    <p:sldId id="381" r:id="rId7"/>
    <p:sldId id="374" r:id="rId8"/>
    <p:sldId id="382" r:id="rId9"/>
    <p:sldId id="383" r:id="rId10"/>
    <p:sldId id="384" r:id="rId11"/>
    <p:sldId id="385" r:id="rId12"/>
    <p:sldId id="294" r:id="rId13"/>
    <p:sldId id="295" r:id="rId14"/>
    <p:sldId id="375" r:id="rId15"/>
    <p:sldId id="376" r:id="rId16"/>
    <p:sldId id="377" r:id="rId17"/>
    <p:sldId id="372" r:id="rId18"/>
    <p:sldId id="373" r:id="rId19"/>
  </p:sldIdLst>
  <p:sldSz cx="12192000" cy="6858000"/>
  <p:notesSz cx="6858000" cy="9144000"/>
  <p:embeddedFontLst>
    <p:embeddedFont>
      <p:font typeface="Arial-Rounded" panose="020B0500000000000000" charset="0"/>
      <p:regular r:id="rId21"/>
    </p:embeddedFont>
    <p:embeddedFont>
      <p:font typeface="HP001 4 hàng" panose="020B0604020202020204" charset="0"/>
      <p:regular r:id="rId22"/>
      <p:bold r:id="rId23"/>
    </p:embeddedFont>
    <p:embeddedFont>
      <p:font typeface="iCiel Cadena" panose="020B0604020202020204" charset="0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D8E1F2"/>
    <a:srgbClr val="339966"/>
    <a:srgbClr val="45EBA5"/>
    <a:srgbClr val="FFD3D0"/>
    <a:srgbClr val="FF5A4F"/>
    <a:srgbClr val="21ABA5"/>
    <a:srgbClr val="76E3FF"/>
    <a:srgbClr val="01C9FF"/>
    <a:srgbClr val="4C8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4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28CECD-AC4B-4E4B-97FC-BC319AC8444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8A6965-E220-41CC-A86F-5CB7C29DE150}">
      <dgm:prSet custT="1"/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rtl="0"/>
          <a:r>
            <a:rPr lang="en-US" sz="3600" b="1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88D8CA34-B4E7-4A5A-B085-9DFAAA5EF330}" type="sibTrans" cxnId="{E435BAEF-FDC5-47FE-ABF2-0146C258DB6C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0E2FD-AD76-45E2-993A-F98EE4C51FE0}" type="parTrans" cxnId="{E435BAEF-FDC5-47FE-ABF2-0146C258DB6C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204506-4445-4296-ACB8-CC9D4F9AC2AF}">
      <dgm:prSet custT="1"/>
      <dgm:spPr>
        <a:solidFill>
          <a:schemeClr val="accent3">
            <a:lumMod val="60000"/>
            <a:lumOff val="40000"/>
            <a:alpha val="9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rtl="0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Hiểu nội dung bài đọc; nhận biết được thái độ, tình cảm giữa các nhân vật thể hiện qua hành động, lời nói.</a:t>
          </a:r>
        </a:p>
      </dgm:t>
    </dgm:pt>
    <dgm:pt modelId="{887CE56A-4ABC-486D-A37D-81012A7DBADA}" type="parTrans" cxnId="{8963E37F-0E77-4CEC-B7FC-3C2AD9657274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7402C-19B1-4683-8CD6-E4997BF01377}" type="sibTrans" cxnId="{8963E37F-0E77-4CEC-B7FC-3C2AD9657274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22E17-EEA3-436A-83C7-885B71E70EA2}" type="pres">
      <dgm:prSet presAssocID="{B428CECD-AC4B-4E4B-97FC-BC319AC84447}" presName="linearFlow" presStyleCnt="0">
        <dgm:presLayoutVars>
          <dgm:dir/>
          <dgm:animLvl val="lvl"/>
          <dgm:resizeHandles val="exact"/>
        </dgm:presLayoutVars>
      </dgm:prSet>
      <dgm:spPr/>
    </dgm:pt>
    <dgm:pt modelId="{89D07B71-8B5A-4F0C-B448-3303BD851CDA}" type="pres">
      <dgm:prSet presAssocID="{7B8A6965-E220-41CC-A86F-5CB7C29DE150}" presName="composite" presStyleCnt="0"/>
      <dgm:spPr/>
    </dgm:pt>
    <dgm:pt modelId="{49BBFEEA-FB26-44AD-AF9B-E521FC086763}" type="pres">
      <dgm:prSet presAssocID="{7B8A6965-E220-41CC-A86F-5CB7C29DE150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C8ADD9C3-E765-4E5B-A3FA-A49A495DD32C}" type="pres">
      <dgm:prSet presAssocID="{7B8A6965-E220-41CC-A86F-5CB7C29DE150}" presName="descendantText" presStyleLbl="alignAcc1" presStyleIdx="0" presStyleCnt="1" custScaleY="202323" custLinFactNeighborX="0">
        <dgm:presLayoutVars>
          <dgm:bulletEnabled val="1"/>
        </dgm:presLayoutVars>
      </dgm:prSet>
      <dgm:spPr/>
    </dgm:pt>
  </dgm:ptLst>
  <dgm:cxnLst>
    <dgm:cxn modelId="{AE062F1F-7182-4C7D-84C8-FD1386780380}" type="presOf" srcId="{7B8A6965-E220-41CC-A86F-5CB7C29DE150}" destId="{49BBFEEA-FB26-44AD-AF9B-E521FC086763}" srcOrd="0" destOrd="0" presId="urn:microsoft.com/office/officeart/2005/8/layout/chevron2"/>
    <dgm:cxn modelId="{8963E37F-0E77-4CEC-B7FC-3C2AD9657274}" srcId="{7B8A6965-E220-41CC-A86F-5CB7C29DE150}" destId="{DE204506-4445-4296-ACB8-CC9D4F9AC2AF}" srcOrd="0" destOrd="0" parTransId="{887CE56A-4ABC-486D-A37D-81012A7DBADA}" sibTransId="{6927402C-19B1-4683-8CD6-E4997BF01377}"/>
    <dgm:cxn modelId="{17B93892-709A-4EA2-ADC4-481A1B4963CE}" type="presOf" srcId="{DE204506-4445-4296-ACB8-CC9D4F9AC2AF}" destId="{C8ADD9C3-E765-4E5B-A3FA-A49A495DD32C}" srcOrd="0" destOrd="0" presId="urn:microsoft.com/office/officeart/2005/8/layout/chevron2"/>
    <dgm:cxn modelId="{E435BAEF-FDC5-47FE-ABF2-0146C258DB6C}" srcId="{B428CECD-AC4B-4E4B-97FC-BC319AC84447}" destId="{7B8A6965-E220-41CC-A86F-5CB7C29DE150}" srcOrd="0" destOrd="0" parTransId="{7E70E2FD-AD76-45E2-993A-F98EE4C51FE0}" sibTransId="{88D8CA34-B4E7-4A5A-B085-9DFAAA5EF330}"/>
    <dgm:cxn modelId="{3D537AF4-0212-46BA-9401-FF4EAD966947}" type="presOf" srcId="{B428CECD-AC4B-4E4B-97FC-BC319AC84447}" destId="{27622E17-EEA3-436A-83C7-885B71E70EA2}" srcOrd="0" destOrd="0" presId="urn:microsoft.com/office/officeart/2005/8/layout/chevron2"/>
    <dgm:cxn modelId="{B209D6FF-6AA6-4985-88E8-4114A3B3C92C}" type="presParOf" srcId="{27622E17-EEA3-436A-83C7-885B71E70EA2}" destId="{89D07B71-8B5A-4F0C-B448-3303BD851CDA}" srcOrd="0" destOrd="0" presId="urn:microsoft.com/office/officeart/2005/8/layout/chevron2"/>
    <dgm:cxn modelId="{0A11384E-BFBF-41CD-9FAB-C03CB1DDDCE9}" type="presParOf" srcId="{89D07B71-8B5A-4F0C-B448-3303BD851CDA}" destId="{49BBFEEA-FB26-44AD-AF9B-E521FC086763}" srcOrd="0" destOrd="0" presId="urn:microsoft.com/office/officeart/2005/8/layout/chevron2"/>
    <dgm:cxn modelId="{6BB7D0A3-D66D-47A3-97C6-230FFA14525B}" type="presParOf" srcId="{89D07B71-8B5A-4F0C-B448-3303BD851CDA}" destId="{C8ADD9C3-E765-4E5B-A3FA-A49A495DD3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28CECD-AC4B-4E4B-97FC-BC319AC8444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8A6965-E220-41CC-A86F-5CB7C29DE150}">
      <dgm:prSet custT="1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pPr rtl="0"/>
          <a:r>
            <a:rPr lang="en-US" sz="3600" b="1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88D8CA34-B4E7-4A5A-B085-9DFAAA5EF330}" type="sibTrans" cxnId="{E435BAEF-FDC5-47FE-ABF2-0146C258DB6C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0E2FD-AD76-45E2-993A-F98EE4C51FE0}" type="parTrans" cxnId="{E435BAEF-FDC5-47FE-ABF2-0146C258DB6C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204506-4445-4296-ACB8-CC9D4F9AC2AF}">
      <dgm:prSet custT="1"/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rtl="0"/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Biết nói và đáp lời an ủi, động viên, lời mời, lời đề nghị phù hợp với tình huống giao tiếp.</a:t>
          </a:r>
        </a:p>
      </dgm:t>
    </dgm:pt>
    <dgm:pt modelId="{887CE56A-4ABC-486D-A37D-81012A7DBADA}" type="parTrans" cxnId="{8963E37F-0E77-4CEC-B7FC-3C2AD9657274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7402C-19B1-4683-8CD6-E4997BF01377}" type="sibTrans" cxnId="{8963E37F-0E77-4CEC-B7FC-3C2AD9657274}">
      <dgm:prSet/>
      <dgm:spPr/>
      <dgm:t>
        <a:bodyPr/>
        <a:lstStyle/>
        <a:p>
          <a:endParaRPr lang="en-US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22E17-EEA3-436A-83C7-885B71E70EA2}" type="pres">
      <dgm:prSet presAssocID="{B428CECD-AC4B-4E4B-97FC-BC319AC84447}" presName="linearFlow" presStyleCnt="0">
        <dgm:presLayoutVars>
          <dgm:dir/>
          <dgm:animLvl val="lvl"/>
          <dgm:resizeHandles val="exact"/>
        </dgm:presLayoutVars>
      </dgm:prSet>
      <dgm:spPr/>
    </dgm:pt>
    <dgm:pt modelId="{89D07B71-8B5A-4F0C-B448-3303BD851CDA}" type="pres">
      <dgm:prSet presAssocID="{7B8A6965-E220-41CC-A86F-5CB7C29DE150}" presName="composite" presStyleCnt="0"/>
      <dgm:spPr/>
    </dgm:pt>
    <dgm:pt modelId="{49BBFEEA-FB26-44AD-AF9B-E521FC086763}" type="pres">
      <dgm:prSet presAssocID="{7B8A6965-E220-41CC-A86F-5CB7C29DE150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C8ADD9C3-E765-4E5B-A3FA-A49A495DD32C}" type="pres">
      <dgm:prSet presAssocID="{7B8A6965-E220-41CC-A86F-5CB7C29DE150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8963E37F-0E77-4CEC-B7FC-3C2AD9657274}" srcId="{7B8A6965-E220-41CC-A86F-5CB7C29DE150}" destId="{DE204506-4445-4296-ACB8-CC9D4F9AC2AF}" srcOrd="0" destOrd="0" parTransId="{887CE56A-4ABC-486D-A37D-81012A7DBADA}" sibTransId="{6927402C-19B1-4683-8CD6-E4997BF01377}"/>
    <dgm:cxn modelId="{77D89E8F-DB0A-48D9-A71D-5E817347C07F}" type="presOf" srcId="{7B8A6965-E220-41CC-A86F-5CB7C29DE150}" destId="{49BBFEEA-FB26-44AD-AF9B-E521FC086763}" srcOrd="0" destOrd="0" presId="urn:microsoft.com/office/officeart/2005/8/layout/chevron2"/>
    <dgm:cxn modelId="{6D28E6B5-4B72-4E1F-AD7A-7FBA7F4E01E0}" type="presOf" srcId="{DE204506-4445-4296-ACB8-CC9D4F9AC2AF}" destId="{C8ADD9C3-E765-4E5B-A3FA-A49A495DD32C}" srcOrd="0" destOrd="0" presId="urn:microsoft.com/office/officeart/2005/8/layout/chevron2"/>
    <dgm:cxn modelId="{E435BAEF-FDC5-47FE-ABF2-0146C258DB6C}" srcId="{B428CECD-AC4B-4E4B-97FC-BC319AC84447}" destId="{7B8A6965-E220-41CC-A86F-5CB7C29DE150}" srcOrd="0" destOrd="0" parTransId="{7E70E2FD-AD76-45E2-993A-F98EE4C51FE0}" sibTransId="{88D8CA34-B4E7-4A5A-B085-9DFAAA5EF330}"/>
    <dgm:cxn modelId="{1CC06EFE-7E75-402D-8AF3-77A3A7012D82}" type="presOf" srcId="{B428CECD-AC4B-4E4B-97FC-BC319AC84447}" destId="{27622E17-EEA3-436A-83C7-885B71E70EA2}" srcOrd="0" destOrd="0" presId="urn:microsoft.com/office/officeart/2005/8/layout/chevron2"/>
    <dgm:cxn modelId="{7B556D3D-8291-4B48-B99F-5F794A8F0D38}" type="presParOf" srcId="{27622E17-EEA3-436A-83C7-885B71E70EA2}" destId="{89D07B71-8B5A-4F0C-B448-3303BD851CDA}" srcOrd="0" destOrd="0" presId="urn:microsoft.com/office/officeart/2005/8/layout/chevron2"/>
    <dgm:cxn modelId="{3EC916C8-8608-43AC-ABE9-04EACAB10085}" type="presParOf" srcId="{89D07B71-8B5A-4F0C-B448-3303BD851CDA}" destId="{49BBFEEA-FB26-44AD-AF9B-E521FC086763}" srcOrd="0" destOrd="0" presId="urn:microsoft.com/office/officeart/2005/8/layout/chevron2"/>
    <dgm:cxn modelId="{BCAB9F91-E9CB-421C-A3DF-43066612901E}" type="presParOf" srcId="{89D07B71-8B5A-4F0C-B448-3303BD851CDA}" destId="{C8ADD9C3-E765-4E5B-A3FA-A49A495DD3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28CECD-AC4B-4E4B-97FC-BC319AC8444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8A6965-E220-41CC-A86F-5CB7C29DE150}">
      <dgm:prSet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rtl="0"/>
          <a:r>
            <a:rPr lang="en-US" sz="2800" b="1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88D8CA34-B4E7-4A5A-B085-9DFAAA5EF330}" type="sibTrans" cxnId="{E435BAEF-FDC5-47FE-ABF2-0146C258DB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70E2FD-AD76-45E2-993A-F98EE4C51FE0}" type="parTrans" cxnId="{E435BAEF-FDC5-47FE-ABF2-0146C258DB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204506-4445-4296-ACB8-CC9D4F9AC2AF}">
      <dgm:prSet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rtl="0"/>
          <a:r>
            <a:rPr lang="en-US" sz="2800">
              <a:latin typeface="Times New Roman" pitchFamily="18" charset="0"/>
              <a:cs typeface="Times New Roman" pitchFamily="18" charset="0"/>
            </a:rPr>
            <a:t>Tìm được các từ ngữ chỉ hoạt động trong bài đọc.</a:t>
          </a:r>
        </a:p>
      </dgm:t>
    </dgm:pt>
    <dgm:pt modelId="{887CE56A-4ABC-486D-A37D-81012A7DBADA}" type="parTrans" cxnId="{8963E37F-0E77-4CEC-B7FC-3C2AD965727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7402C-19B1-4683-8CD6-E4997BF01377}" type="sibTrans" cxnId="{8963E37F-0E77-4CEC-B7FC-3C2AD965727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22E17-EEA3-436A-83C7-885B71E70EA2}" type="pres">
      <dgm:prSet presAssocID="{B428CECD-AC4B-4E4B-97FC-BC319AC84447}" presName="linearFlow" presStyleCnt="0">
        <dgm:presLayoutVars>
          <dgm:dir/>
          <dgm:animLvl val="lvl"/>
          <dgm:resizeHandles val="exact"/>
        </dgm:presLayoutVars>
      </dgm:prSet>
      <dgm:spPr/>
    </dgm:pt>
    <dgm:pt modelId="{89D07B71-8B5A-4F0C-B448-3303BD851CDA}" type="pres">
      <dgm:prSet presAssocID="{7B8A6965-E220-41CC-A86F-5CB7C29DE150}" presName="composite" presStyleCnt="0"/>
      <dgm:spPr/>
    </dgm:pt>
    <dgm:pt modelId="{49BBFEEA-FB26-44AD-AF9B-E521FC086763}" type="pres">
      <dgm:prSet presAssocID="{7B8A6965-E220-41CC-A86F-5CB7C29DE150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C8ADD9C3-E765-4E5B-A3FA-A49A495DD32C}" type="pres">
      <dgm:prSet presAssocID="{7B8A6965-E220-41CC-A86F-5CB7C29DE150}" presName="descendantText" presStyleLbl="alignAcc1" presStyleIdx="0" presStyleCnt="1" custLinFactNeighborY="0">
        <dgm:presLayoutVars>
          <dgm:bulletEnabled val="1"/>
        </dgm:presLayoutVars>
      </dgm:prSet>
      <dgm:spPr/>
    </dgm:pt>
  </dgm:ptLst>
  <dgm:cxnLst>
    <dgm:cxn modelId="{8BB51121-9316-4D5E-B460-65E03BB6EB12}" type="presOf" srcId="{B428CECD-AC4B-4E4B-97FC-BC319AC84447}" destId="{27622E17-EEA3-436A-83C7-885B71E70EA2}" srcOrd="0" destOrd="0" presId="urn:microsoft.com/office/officeart/2005/8/layout/chevron2"/>
    <dgm:cxn modelId="{8963E37F-0E77-4CEC-B7FC-3C2AD9657274}" srcId="{7B8A6965-E220-41CC-A86F-5CB7C29DE150}" destId="{DE204506-4445-4296-ACB8-CC9D4F9AC2AF}" srcOrd="0" destOrd="0" parTransId="{887CE56A-4ABC-486D-A37D-81012A7DBADA}" sibTransId="{6927402C-19B1-4683-8CD6-E4997BF01377}"/>
    <dgm:cxn modelId="{13A89985-78AE-4A75-89F7-4F9E0674F233}" type="presOf" srcId="{DE204506-4445-4296-ACB8-CC9D4F9AC2AF}" destId="{C8ADD9C3-E765-4E5B-A3FA-A49A495DD32C}" srcOrd="0" destOrd="0" presId="urn:microsoft.com/office/officeart/2005/8/layout/chevron2"/>
    <dgm:cxn modelId="{286A2DBA-D626-45D3-9AA3-8F4DD22CF255}" type="presOf" srcId="{7B8A6965-E220-41CC-A86F-5CB7C29DE150}" destId="{49BBFEEA-FB26-44AD-AF9B-E521FC086763}" srcOrd="0" destOrd="0" presId="urn:microsoft.com/office/officeart/2005/8/layout/chevron2"/>
    <dgm:cxn modelId="{E435BAEF-FDC5-47FE-ABF2-0146C258DB6C}" srcId="{B428CECD-AC4B-4E4B-97FC-BC319AC84447}" destId="{7B8A6965-E220-41CC-A86F-5CB7C29DE150}" srcOrd="0" destOrd="0" parTransId="{7E70E2FD-AD76-45E2-993A-F98EE4C51FE0}" sibTransId="{88D8CA34-B4E7-4A5A-B085-9DFAAA5EF330}"/>
    <dgm:cxn modelId="{68C73800-25A4-467A-9040-1810F468CD6F}" type="presParOf" srcId="{27622E17-EEA3-436A-83C7-885B71E70EA2}" destId="{89D07B71-8B5A-4F0C-B448-3303BD851CDA}" srcOrd="0" destOrd="0" presId="urn:microsoft.com/office/officeart/2005/8/layout/chevron2"/>
    <dgm:cxn modelId="{1B198A23-58EA-4BFA-BC32-F4CD6D3AAE7C}" type="presParOf" srcId="{89D07B71-8B5A-4F0C-B448-3303BD851CDA}" destId="{49BBFEEA-FB26-44AD-AF9B-E521FC086763}" srcOrd="0" destOrd="0" presId="urn:microsoft.com/office/officeart/2005/8/layout/chevron2"/>
    <dgm:cxn modelId="{06C21053-8F89-4025-9A87-75230045F76E}" type="presParOf" srcId="{89D07B71-8B5A-4F0C-B448-3303BD851CDA}" destId="{C8ADD9C3-E765-4E5B-A3FA-A49A495DD32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BFEEA-FB26-44AD-AF9B-E521FC086763}">
      <dsp:nvSpPr>
        <dsp:cNvPr id="0" name=""/>
        <dsp:cNvSpPr/>
      </dsp:nvSpPr>
      <dsp:spPr>
        <a:xfrm rot="5400000">
          <a:off x="-137227" y="468175"/>
          <a:ext cx="914851" cy="640396"/>
        </a:xfrm>
        <a:prstGeom prst="chevron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1" y="651145"/>
        <a:ext cx="640396" cy="274455"/>
      </dsp:txXfrm>
    </dsp:sp>
    <dsp:sp modelId="{C8ADD9C3-E765-4E5B-A3FA-A49A495DD32C}">
      <dsp:nvSpPr>
        <dsp:cNvPr id="0" name=""/>
        <dsp:cNvSpPr/>
      </dsp:nvSpPr>
      <dsp:spPr>
        <a:xfrm rot="5400000">
          <a:off x="3729559" y="-3062609"/>
          <a:ext cx="1203754" cy="7382080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Hiểu nội dung bài đọc; nhận biết được thái độ, tình cảm giữa các nhân vật thể hiện qua hành động, lời nói.</a:t>
          </a:r>
        </a:p>
      </dsp:txBody>
      <dsp:txXfrm rot="-5400000">
        <a:off x="640396" y="85316"/>
        <a:ext cx="7323318" cy="1086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BFEEA-FB26-44AD-AF9B-E521FC086763}">
      <dsp:nvSpPr>
        <dsp:cNvPr id="0" name=""/>
        <dsp:cNvSpPr/>
      </dsp:nvSpPr>
      <dsp:spPr>
        <a:xfrm rot="5400000">
          <a:off x="-200640" y="201948"/>
          <a:ext cx="1337602" cy="936321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469469"/>
        <a:ext cx="936321" cy="401281"/>
      </dsp:txXfrm>
    </dsp:sp>
    <dsp:sp modelId="{C8ADD9C3-E765-4E5B-A3FA-A49A495DD32C}">
      <dsp:nvSpPr>
        <dsp:cNvPr id="0" name=""/>
        <dsp:cNvSpPr/>
      </dsp:nvSpPr>
      <dsp:spPr>
        <a:xfrm rot="5400000">
          <a:off x="4044449" y="-3106819"/>
          <a:ext cx="869898" cy="7086155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Biết nói và đáp lời an ủi, động viên, lời mời, lời đề nghị phù hợp với tình huống giao tiếp.</a:t>
          </a:r>
        </a:p>
      </dsp:txBody>
      <dsp:txXfrm rot="-5400000">
        <a:off x="936321" y="43774"/>
        <a:ext cx="7043690" cy="784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BFEEA-FB26-44AD-AF9B-E521FC086763}">
      <dsp:nvSpPr>
        <dsp:cNvPr id="0" name=""/>
        <dsp:cNvSpPr/>
      </dsp:nvSpPr>
      <dsp:spPr>
        <a:xfrm rot="5400000">
          <a:off x="-199553" y="200855"/>
          <a:ext cx="1330359" cy="931251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2" y="466927"/>
        <a:ext cx="931251" cy="399108"/>
      </dsp:txXfrm>
    </dsp:sp>
    <dsp:sp modelId="{C8ADD9C3-E765-4E5B-A3FA-A49A495DD32C}">
      <dsp:nvSpPr>
        <dsp:cNvPr id="0" name=""/>
        <dsp:cNvSpPr/>
      </dsp:nvSpPr>
      <dsp:spPr>
        <a:xfrm rot="5400000">
          <a:off x="4044270" y="-3111717"/>
          <a:ext cx="865188" cy="7091225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Times New Roman" pitchFamily="18" charset="0"/>
              <a:cs typeface="Times New Roman" pitchFamily="18" charset="0"/>
            </a:rPr>
            <a:t>Tìm được các từ ngữ chỉ hoạt động trong bài đọc.</a:t>
          </a:r>
        </a:p>
      </dsp:txBody>
      <dsp:txXfrm rot="-5400000">
        <a:off x="931252" y="43536"/>
        <a:ext cx="7048990" cy="780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D9A63-92C5-45CB-837B-D7E2C64B5959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4EB12-F350-41A3-A3A9-A7D9A6D2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39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2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39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6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7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70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6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01F8E1-535E-4C38-A075-85BC943F184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3840" y="9553416"/>
            <a:ext cx="1177290" cy="10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56" r:id="rId18"/>
    <p:sldLayoutId id="2147483657" r:id="rId19"/>
    <p:sldLayoutId id="2147483658" r:id="rId20"/>
    <p:sldLayoutId id="2147483659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18.wmf"/><Relationship Id="rId5" Type="http://schemas.openxmlformats.org/officeDocument/2006/relationships/control" Target="../activeX/activeX5.xml"/><Relationship Id="rId10" Type="http://schemas.openxmlformats.org/officeDocument/2006/relationships/image" Target="../media/image17.wmf"/><Relationship Id="rId4" Type="http://schemas.openxmlformats.org/officeDocument/2006/relationships/control" Target="../activeX/activeX4.xml"/><Relationship Id="rId9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1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82600" y="2243050"/>
            <a:ext cx="68444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9600" b="1">
                <a:gradFill>
                  <a:gsLst>
                    <a:gs pos="59000">
                      <a:srgbClr val="4998C4"/>
                    </a:gs>
                    <a:gs pos="22000">
                      <a:schemeClr val="accent1">
                        <a:lumMod val="75000"/>
                      </a:schemeClr>
                    </a:gs>
                    <a:gs pos="60000">
                      <a:srgbClr val="4EA6CD"/>
                    </a:gs>
                    <a:gs pos="83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TIẾNG VIỆT</a:t>
            </a:r>
            <a:endParaRPr lang="en-US" sz="9600">
              <a:effectLst>
                <a:outerShdw dist="63500" dir="2700000" algn="tl">
                  <a:srgbClr val="000000"/>
                </a:outerShdw>
              </a:effectLst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8D4AAE-634E-41A3-A88E-4C4219A21CEE}"/>
              </a:ext>
            </a:extLst>
          </p:cNvPr>
          <p:cNvGrpSpPr/>
          <p:nvPr/>
        </p:nvGrpSpPr>
        <p:grpSpPr>
          <a:xfrm>
            <a:off x="902855" y="3675941"/>
            <a:ext cx="6003925" cy="646331"/>
            <a:chOff x="4394518" y="1558437"/>
            <a:chExt cx="4338320" cy="646331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50C89B8-1199-4F21-A963-852D949714F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2204BFB-5DC6-4E7A-82B9-FD537C948CE4}"/>
                </a:ext>
              </a:extLst>
            </p:cNvPr>
            <p:cNvSpPr txBox="1"/>
            <p:nvPr/>
          </p:nvSpPr>
          <p:spPr>
            <a:xfrm>
              <a:off x="5241807" y="1558437"/>
              <a:ext cx="2643742" cy="646331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defRPr/>
              </a:pPr>
              <a:r>
                <a:rPr lang="en-US" altLang="zh-CN" sz="3600" b="1" noProof="1">
                  <a:solidFill>
                    <a:srgbClr val="314FA1"/>
                  </a:solidFill>
                  <a:latin typeface="UTM Gradoo" panose="02040603050506020204" pitchFamily="18" charset="0"/>
                  <a:ea typeface="包图简圆体" panose="02010601030101010101" pitchFamily="2" charset="-122"/>
                  <a:cs typeface="Open Sans Light" pitchFamily="34" charset="0"/>
                  <a:sym typeface="+mn-lt"/>
                </a:rPr>
                <a:t>LỚP 2</a:t>
              </a:r>
              <a:endParaRPr lang="zh-CN" altLang="en-US" sz="3600" b="1" noProof="1">
                <a:solidFill>
                  <a:srgbClr val="314FA1"/>
                </a:solidFill>
                <a:latin typeface="UTM Gradoo" panose="02040603050506020204" pitchFamily="18" charset="0"/>
                <a:ea typeface="包图简圆体" panose="02010601030101010101" pitchFamily="2" charset="-122"/>
                <a:cs typeface="Open Sans Light" pitchFamily="34" charset="0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63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C59080-B2A1-4A42-8BA6-FB1111FC491A}"/>
              </a:ext>
            </a:extLst>
          </p:cNvPr>
          <p:cNvSpPr txBox="1"/>
          <p:nvPr/>
        </p:nvSpPr>
        <p:spPr>
          <a:xfrm>
            <a:off x="453788" y="406990"/>
            <a:ext cx="11284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33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bài Cánh cam lạc mẹ từ ngữ chỉ hoạt động của mỗi con vật: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E8A3D-4443-4134-9FAB-CD4A694B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1082533"/>
            <a:ext cx="2594212" cy="2346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77AF0-A5A9-45D0-B011-F7010173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447" y="3589685"/>
            <a:ext cx="3152126" cy="2739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2757826" y="991765"/>
            <a:ext cx="46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810A2-F1F9-4721-A8BE-B25A1CF3D480}"/>
              </a:ext>
            </a:extLst>
          </p:cNvPr>
          <p:cNvSpPr txBox="1"/>
          <p:nvPr/>
        </p:nvSpPr>
        <p:spPr>
          <a:xfrm>
            <a:off x="319427" y="1612806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781C3-C58C-4620-9C8F-5D94A7AB0F94}"/>
              </a:ext>
            </a:extLst>
          </p:cNvPr>
          <p:cNvSpPr txBox="1"/>
          <p:nvPr/>
        </p:nvSpPr>
        <p:spPr>
          <a:xfrm>
            <a:off x="319427" y="3704277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6EDB-B842-4A5B-B602-1DBAFBA974D4}"/>
              </a:ext>
            </a:extLst>
          </p:cNvPr>
          <p:cNvSpPr txBox="1"/>
          <p:nvPr/>
        </p:nvSpPr>
        <p:spPr>
          <a:xfrm>
            <a:off x="5092811" y="1612860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D3BEB-2FCE-4C16-9513-2361634825C4}"/>
              </a:ext>
            </a:extLst>
          </p:cNvPr>
          <p:cNvSpPr txBox="1"/>
          <p:nvPr/>
        </p:nvSpPr>
        <p:spPr>
          <a:xfrm>
            <a:off x="5092811" y="3704277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256A60-BA93-4B86-8500-B63CCCCF3F53}"/>
              </a:ext>
            </a:extLst>
          </p:cNvPr>
          <p:cNvCxnSpPr>
            <a:cxnSpLocks/>
          </p:cNvCxnSpPr>
          <p:nvPr/>
        </p:nvCxnSpPr>
        <p:spPr>
          <a:xfrm flipV="1">
            <a:off x="932326" y="862321"/>
            <a:ext cx="486571" cy="11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9B3582-826F-4329-A5B7-A9A6A96F174C}"/>
              </a:ext>
            </a:extLst>
          </p:cNvPr>
          <p:cNvCxnSpPr>
            <a:cxnSpLocks/>
          </p:cNvCxnSpPr>
          <p:nvPr/>
        </p:nvCxnSpPr>
        <p:spPr>
          <a:xfrm>
            <a:off x="5657726" y="862321"/>
            <a:ext cx="306272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9EACF0-BBFD-40AB-B0D0-C5509510317C}"/>
              </a:ext>
            </a:extLst>
          </p:cNvPr>
          <p:cNvCxnSpPr>
            <a:cxnSpLocks/>
          </p:cNvCxnSpPr>
          <p:nvPr/>
        </p:nvCxnSpPr>
        <p:spPr>
          <a:xfrm>
            <a:off x="8809852" y="862321"/>
            <a:ext cx="23416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E5C6699-64B4-4095-B0CF-A666CFE52436}"/>
              </a:ext>
            </a:extLst>
          </p:cNvPr>
          <p:cNvSpPr/>
          <p:nvPr/>
        </p:nvSpPr>
        <p:spPr>
          <a:xfrm>
            <a:off x="767255" y="2935274"/>
            <a:ext cx="1040524" cy="51154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1627F0-C2E6-4721-9961-366604A9F934}"/>
              </a:ext>
            </a:extLst>
          </p:cNvPr>
          <p:cNvCxnSpPr>
            <a:cxnSpLocks/>
          </p:cNvCxnSpPr>
          <p:nvPr/>
        </p:nvCxnSpPr>
        <p:spPr>
          <a:xfrm>
            <a:off x="1884009" y="3296597"/>
            <a:ext cx="11324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93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5739CA-AFFF-4946-91B8-8A12A4EEF268}"/>
              </a:ext>
            </a:extLst>
          </p:cNvPr>
          <p:cNvSpPr txBox="1"/>
          <p:nvPr/>
        </p:nvSpPr>
        <p:spPr>
          <a:xfrm>
            <a:off x="399142" y="527061"/>
            <a:ext cx="11393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D964E028-ECAA-4893-97CE-7E725F1A7219}"/>
              </a:ext>
            </a:extLst>
          </p:cNvPr>
          <p:cNvGraphicFramePr>
            <a:graphicFrameLocks noGrp="1"/>
          </p:cNvGraphicFramePr>
          <p:nvPr/>
        </p:nvGraphicFramePr>
        <p:xfrm>
          <a:off x="638629" y="1897945"/>
          <a:ext cx="10914742" cy="3535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8674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8128000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3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6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kêu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name="TextBox1" r:id="rId1" imgW="2733840" imgH="504720"/>
        </mc:Choice>
        <mc:Fallback>
          <p:control name="TextBox1" r:id="rId1" imgW="2733840" imgH="50472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AFDD52EA-87E4-4403-9D05-3582BE2751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8629" y="3160960"/>
                  <a:ext cx="2735192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2733840" imgH="504720"/>
        </mc:Choice>
        <mc:Fallback>
          <p:control name="TextBox2" r:id="rId2" imgW="2733840" imgH="50472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42CD3838-95F9-425D-A5CD-FE1341C980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8629" y="3718172"/>
                  <a:ext cx="2735192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2733840" imgH="504720"/>
        </mc:Choice>
        <mc:Fallback>
          <p:control name="TextBox3" r:id="rId3" imgW="2733840" imgH="504720">
            <p:pic>
              <p:nvPicPr>
                <p:cNvPr id="15" name="TextBox3">
                  <a:extLst>
                    <a:ext uri="{FF2B5EF4-FFF2-40B4-BE49-F238E27FC236}">
                      <a16:creationId xmlns:a16="http://schemas.microsoft.com/office/drawing/2014/main" id="{9B482B6B-7806-458D-A95E-5998725E3B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8629" y="4323485"/>
                  <a:ext cx="2735192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2733840" imgH="504720"/>
        </mc:Choice>
        <mc:Fallback>
          <p:control name="TextBox4" r:id="rId4" imgW="2733840" imgH="504720">
            <p:pic>
              <p:nvPicPr>
                <p:cNvPr id="16" name="TextBox4">
                  <a:extLst>
                    <a:ext uri="{FF2B5EF4-FFF2-40B4-BE49-F238E27FC236}">
                      <a16:creationId xmlns:a16="http://schemas.microsoft.com/office/drawing/2014/main" id="{4E1589CD-42C4-49BE-B664-8F29BE2A0C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38629" y="4869563"/>
                  <a:ext cx="2735192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839000" imgH="504720"/>
        </mc:Choice>
        <mc:Fallback>
          <p:control name="TextBox5" r:id="rId5" imgW="7839000" imgH="504720">
            <p:pic>
              <p:nvPicPr>
                <p:cNvPr id="17" name="TextBox5">
                  <a:extLst>
                    <a:ext uri="{FF2B5EF4-FFF2-40B4-BE49-F238E27FC236}">
                      <a16:creationId xmlns:a16="http://schemas.microsoft.com/office/drawing/2014/main" id="{EDBED589-AEC6-4EC1-AE8D-906AFA80FAE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13208" y="3155998"/>
                  <a:ext cx="7837964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7839000" imgH="504720"/>
        </mc:Choice>
        <mc:Fallback>
          <p:control name="TextBox6" r:id="rId6" imgW="7839000" imgH="504720">
            <p:pic>
              <p:nvPicPr>
                <p:cNvPr id="18" name="TextBox6">
                  <a:extLst>
                    <a:ext uri="{FF2B5EF4-FFF2-40B4-BE49-F238E27FC236}">
                      <a16:creationId xmlns:a16="http://schemas.microsoft.com/office/drawing/2014/main" id="{3E5B8166-C636-4451-ABEA-EAAD62EB0D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13208" y="3740062"/>
                  <a:ext cx="7837964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7839000" imgH="504720"/>
        </mc:Choice>
        <mc:Fallback>
          <p:control name="TextBox7" r:id="rId7" imgW="7839000" imgH="504720">
            <p:pic>
              <p:nvPicPr>
                <p:cNvPr id="19" name="TextBox7">
                  <a:extLst>
                    <a:ext uri="{FF2B5EF4-FFF2-40B4-BE49-F238E27FC236}">
                      <a16:creationId xmlns:a16="http://schemas.microsoft.com/office/drawing/2014/main" id="{ABA9003B-D025-43F6-AE2C-BCDD1AE89CD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13208" y="4290665"/>
                  <a:ext cx="7837964" cy="5048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7839000" imgH="504720"/>
        </mc:Choice>
        <mc:Fallback>
          <p:control name="TextBox8" r:id="rId8" imgW="7839000" imgH="504720">
            <p:pic>
              <p:nvPicPr>
                <p:cNvPr id="20" name="TextBox8">
                  <a:extLst>
                    <a:ext uri="{FF2B5EF4-FFF2-40B4-BE49-F238E27FC236}">
                      <a16:creationId xmlns:a16="http://schemas.microsoft.com/office/drawing/2014/main" id="{A2BD6960-4656-49FB-96E5-92040DA041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13208" y="4869562"/>
                  <a:ext cx="7837964" cy="5048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773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5739CA-AFFF-4946-91B8-8A12A4EEF268}"/>
              </a:ext>
            </a:extLst>
          </p:cNvPr>
          <p:cNvSpPr txBox="1"/>
          <p:nvPr/>
        </p:nvSpPr>
        <p:spPr>
          <a:xfrm>
            <a:off x="399142" y="527061"/>
            <a:ext cx="11393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33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D964E028-ECAA-4893-97CE-7E725F1A7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254660"/>
              </p:ext>
            </p:extLst>
          </p:nvPr>
        </p:nvGraphicFramePr>
        <p:xfrm>
          <a:off x="638629" y="1897945"/>
          <a:ext cx="10914742" cy="3535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8674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8128000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3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6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kêu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l"/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358C0832-6FD2-4EE1-A6C1-D2D2782B2CFA}"/>
              </a:ext>
            </a:extLst>
          </p:cNvPr>
          <p:cNvSpPr txBox="1"/>
          <p:nvPr/>
        </p:nvSpPr>
        <p:spPr>
          <a:xfrm>
            <a:off x="660051" y="3066121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B5BB8B-997E-4BB7-9FFD-E587118837A1}"/>
              </a:ext>
            </a:extLst>
          </p:cNvPr>
          <p:cNvSpPr txBox="1"/>
          <p:nvPr/>
        </p:nvSpPr>
        <p:spPr>
          <a:xfrm>
            <a:off x="3411291" y="3066121"/>
            <a:ext cx="29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4E6850-13FF-473B-8040-FC5D47098224}"/>
              </a:ext>
            </a:extLst>
          </p:cNvPr>
          <p:cNvSpPr txBox="1"/>
          <p:nvPr/>
        </p:nvSpPr>
        <p:spPr>
          <a:xfrm>
            <a:off x="660050" y="362843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89A6AE-F78F-431E-8A4D-36793B19229C}"/>
              </a:ext>
            </a:extLst>
          </p:cNvPr>
          <p:cNvSpPr txBox="1"/>
          <p:nvPr/>
        </p:nvSpPr>
        <p:spPr>
          <a:xfrm>
            <a:off x="3411292" y="3643736"/>
            <a:ext cx="715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D808E8-5951-4D8C-A8AA-4725A4024457}"/>
              </a:ext>
            </a:extLst>
          </p:cNvPr>
          <p:cNvSpPr txBox="1"/>
          <p:nvPr/>
        </p:nvSpPr>
        <p:spPr>
          <a:xfrm>
            <a:off x="660050" y="423276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7724EC-6D12-4747-A29F-B163BE4786E4}"/>
              </a:ext>
            </a:extLst>
          </p:cNvPr>
          <p:cNvSpPr txBox="1"/>
          <p:nvPr/>
        </p:nvSpPr>
        <p:spPr>
          <a:xfrm>
            <a:off x="3411292" y="4221351"/>
            <a:ext cx="742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5F1564-453A-4C6E-A02E-A72FBB908FDE}"/>
              </a:ext>
            </a:extLst>
          </p:cNvPr>
          <p:cNvSpPr txBox="1"/>
          <p:nvPr/>
        </p:nvSpPr>
        <p:spPr>
          <a:xfrm>
            <a:off x="660049" y="4824485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40B628-42AC-4918-BA33-00A227BFD7C0}"/>
              </a:ext>
            </a:extLst>
          </p:cNvPr>
          <p:cNvSpPr txBox="1"/>
          <p:nvPr/>
        </p:nvSpPr>
        <p:spPr>
          <a:xfrm>
            <a:off x="3411292" y="4823586"/>
            <a:ext cx="693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C59080-B2A1-4A42-8BA6-FB1111FC491A}"/>
              </a:ext>
            </a:extLst>
          </p:cNvPr>
          <p:cNvSpPr txBox="1"/>
          <p:nvPr/>
        </p:nvSpPr>
        <p:spPr>
          <a:xfrm>
            <a:off x="2367416" y="343928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2709585" y="1181922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B6EB5B-2B82-41A8-8D66-719E39A5D3B5}"/>
              </a:ext>
            </a:extLst>
          </p:cNvPr>
          <p:cNvSpPr txBox="1"/>
          <p:nvPr/>
        </p:nvSpPr>
        <p:spPr>
          <a:xfrm>
            <a:off x="2709585" y="2019916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1B94D0-6C97-4E32-B723-41BA7B9D65BF}"/>
              </a:ext>
            </a:extLst>
          </p:cNvPr>
          <p:cNvSpPr txBox="1"/>
          <p:nvPr/>
        </p:nvSpPr>
        <p:spPr>
          <a:xfrm>
            <a:off x="2709585" y="2857910"/>
            <a:ext cx="698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806CF1-E115-4910-BDCC-890ED9F973FB}"/>
              </a:ext>
            </a:extLst>
          </p:cNvPr>
          <p:cNvCxnSpPr/>
          <p:nvPr/>
        </p:nvCxnSpPr>
        <p:spPr>
          <a:xfrm>
            <a:off x="2886085" y="928703"/>
            <a:ext cx="5370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20F1FE-C17E-4AB4-8B22-736DCF53D1DF}"/>
              </a:ext>
            </a:extLst>
          </p:cNvPr>
          <p:cNvCxnSpPr>
            <a:cxnSpLocks/>
          </p:cNvCxnSpPr>
          <p:nvPr/>
        </p:nvCxnSpPr>
        <p:spPr>
          <a:xfrm>
            <a:off x="4054485" y="928703"/>
            <a:ext cx="54501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0850F6A-6483-45CD-886B-BE8BDF7E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902" y="3754130"/>
            <a:ext cx="5264195" cy="27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41D926-6DAE-40CA-9218-B78D4E319843}"/>
              </a:ext>
            </a:extLst>
          </p:cNvPr>
          <p:cNvSpPr txBox="1"/>
          <p:nvPr/>
        </p:nvSpPr>
        <p:spPr>
          <a:xfrm>
            <a:off x="651190" y="406989"/>
            <a:ext cx="767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2" descr="Phim Hoạt Hình Vẽ Tay Nhân Vật Chồng Chăm Sóc Vợ ốm Hình ảnh | Định dạng  hình ảnh PSD 611502969| vn.lovepik.com">
            <a:extLst>
              <a:ext uri="{FF2B5EF4-FFF2-40B4-BE49-F238E27FC236}">
                <a16:creationId xmlns:a16="http://schemas.microsoft.com/office/drawing/2014/main" id="{E51C8B89-B24C-4210-87D8-0ABB5916E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88" y="1098113"/>
            <a:ext cx="6360887" cy="636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650;p11">
            <a:extLst>
              <a:ext uri="{FF2B5EF4-FFF2-40B4-BE49-F238E27FC236}">
                <a16:creationId xmlns:a16="http://schemas.microsoft.com/office/drawing/2014/main" id="{EA770F13-D0EF-4D96-A326-3CD3B16E9932}"/>
              </a:ext>
            </a:extLst>
          </p:cNvPr>
          <p:cNvGrpSpPr/>
          <p:nvPr/>
        </p:nvGrpSpPr>
        <p:grpSpPr>
          <a:xfrm>
            <a:off x="8045588" y="699377"/>
            <a:ext cx="3492133" cy="2477103"/>
            <a:chOff x="13505651" y="-854551"/>
            <a:chExt cx="5621970" cy="1403180"/>
          </a:xfrm>
        </p:grpSpPr>
        <p:sp>
          <p:nvSpPr>
            <p:cNvPr id="12" name="Google Shape;651;p11">
              <a:extLst>
                <a:ext uri="{FF2B5EF4-FFF2-40B4-BE49-F238E27FC236}">
                  <a16:creationId xmlns:a16="http://schemas.microsoft.com/office/drawing/2014/main" id="{ED1F1D8D-F3FA-46F0-91C7-0E64F398AADD}"/>
                </a:ext>
              </a:extLst>
            </p:cNvPr>
            <p:cNvSpPr/>
            <p:nvPr/>
          </p:nvSpPr>
          <p:spPr>
            <a:xfrm>
              <a:off x="13505651" y="-854551"/>
              <a:ext cx="5621970" cy="1403180"/>
            </a:xfrm>
            <a:prstGeom prst="cloudCallout">
              <a:avLst>
                <a:gd name="adj1" fmla="val -56835"/>
                <a:gd name="adj2" fmla="val 56209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3" name="Google Shape;652;p11">
              <a:extLst>
                <a:ext uri="{FF2B5EF4-FFF2-40B4-BE49-F238E27FC236}">
                  <a16:creationId xmlns:a16="http://schemas.microsoft.com/office/drawing/2014/main" id="{38378ADE-C286-47FF-8F51-9D36146988EA}"/>
                </a:ext>
              </a:extLst>
            </p:cNvPr>
            <p:cNvSpPr txBox="1"/>
            <p:nvPr/>
          </p:nvSpPr>
          <p:spPr>
            <a:xfrm>
              <a:off x="13964140" y="-687419"/>
              <a:ext cx="4501941" cy="1190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Bạn có mệt lắm không? Mình lấy nước cho bạn uống nhé!</a:t>
              </a:r>
              <a:endParaRPr sz="1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5" name="Google Shape;650;p11">
            <a:extLst>
              <a:ext uri="{FF2B5EF4-FFF2-40B4-BE49-F238E27FC236}">
                <a16:creationId xmlns:a16="http://schemas.microsoft.com/office/drawing/2014/main" id="{1C3D42E7-50E1-4942-AC66-54362143E409}"/>
              </a:ext>
            </a:extLst>
          </p:cNvPr>
          <p:cNvGrpSpPr/>
          <p:nvPr/>
        </p:nvGrpSpPr>
        <p:grpSpPr>
          <a:xfrm flipH="1">
            <a:off x="531073" y="2259725"/>
            <a:ext cx="3308414" cy="2415137"/>
            <a:chOff x="13167287" y="-661128"/>
            <a:chExt cx="5621970" cy="1403180"/>
          </a:xfrm>
        </p:grpSpPr>
        <p:sp>
          <p:nvSpPr>
            <p:cNvPr id="16" name="Google Shape;651;p11">
              <a:extLst>
                <a:ext uri="{FF2B5EF4-FFF2-40B4-BE49-F238E27FC236}">
                  <a16:creationId xmlns:a16="http://schemas.microsoft.com/office/drawing/2014/main" id="{DA20C260-E07A-4544-9630-33902A9E8C3B}"/>
                </a:ext>
              </a:extLst>
            </p:cNvPr>
            <p:cNvSpPr/>
            <p:nvPr/>
          </p:nvSpPr>
          <p:spPr>
            <a:xfrm>
              <a:off x="13167287" y="-661128"/>
              <a:ext cx="5621970" cy="1403180"/>
            </a:xfrm>
            <a:prstGeom prst="cloudCallout">
              <a:avLst>
                <a:gd name="adj1" fmla="val -56835"/>
                <a:gd name="adj2" fmla="val 56209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7" name="Google Shape;652;p11">
              <a:extLst>
                <a:ext uri="{FF2B5EF4-FFF2-40B4-BE49-F238E27FC236}">
                  <a16:creationId xmlns:a16="http://schemas.microsoft.com/office/drawing/2014/main" id="{D40D0548-E2A8-41A3-B888-13461F1D570A}"/>
                </a:ext>
              </a:extLst>
            </p:cNvPr>
            <p:cNvSpPr txBox="1"/>
            <p:nvPr/>
          </p:nvSpPr>
          <p:spPr>
            <a:xfrm>
              <a:off x="13475444" y="-384111"/>
              <a:ext cx="5005656" cy="80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>
                  <a:solidFill>
                    <a:srgbClr val="C55A1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Ừ, bạn giúp mình với. Cảm ơn bạn nhiều!</a:t>
              </a:r>
              <a:endParaRPr sz="1400" kern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1" name="Google Shape;651;p11">
            <a:extLst>
              <a:ext uri="{FF2B5EF4-FFF2-40B4-BE49-F238E27FC236}">
                <a16:creationId xmlns:a16="http://schemas.microsoft.com/office/drawing/2014/main" id="{28E0A800-F206-492B-9C29-05A81EEA5337}"/>
              </a:ext>
            </a:extLst>
          </p:cNvPr>
          <p:cNvSpPr/>
          <p:nvPr/>
        </p:nvSpPr>
        <p:spPr>
          <a:xfrm>
            <a:off x="8330382" y="3385273"/>
            <a:ext cx="3492133" cy="2477103"/>
          </a:xfrm>
          <a:prstGeom prst="cloudCallout">
            <a:avLst>
              <a:gd name="adj1" fmla="val -64961"/>
              <a:gd name="adj2" fmla="val -39683"/>
            </a:avLst>
          </a:prstGeom>
          <a:noFill/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" name="Google Shape;652;p11">
            <a:extLst>
              <a:ext uri="{FF2B5EF4-FFF2-40B4-BE49-F238E27FC236}">
                <a16:creationId xmlns:a16="http://schemas.microsoft.com/office/drawing/2014/main" id="{42B46224-8404-4C9C-927F-E8C610393CB2}"/>
              </a:ext>
            </a:extLst>
          </p:cNvPr>
          <p:cNvSpPr txBox="1"/>
          <p:nvPr/>
        </p:nvSpPr>
        <p:spPr>
          <a:xfrm>
            <a:off x="8557041" y="3803709"/>
            <a:ext cx="279641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2800" b="1" ker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rPr>
              <a:t>Mình nhờ cô giáo gọi điện cho mẹ bạn nhé!</a:t>
            </a:r>
            <a:endParaRPr sz="14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7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987A1B-44A2-462C-86CF-303B1FE3D9A6}"/>
              </a:ext>
            </a:extLst>
          </p:cNvPr>
          <p:cNvSpPr txBox="1"/>
          <p:nvPr/>
        </p:nvSpPr>
        <p:spPr>
          <a:xfrm>
            <a:off x="699188" y="406991"/>
            <a:ext cx="799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pic>
        <p:nvPicPr>
          <p:cNvPr id="1026" name="Picture 2" descr="Hình ảnh Hai Sinh Viên Học Cùng Nhau, đọc Hiểu, Học Tập, Vui Mừng miễn phí  tải tập tin PNG PSDComment và Vector">
            <a:extLst>
              <a:ext uri="{FF2B5EF4-FFF2-40B4-BE49-F238E27FC236}">
                <a16:creationId xmlns:a16="http://schemas.microsoft.com/office/drawing/2014/main" id="{BE4DBEF6-6195-41FF-A31D-DD5696A1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2" b="89958" l="10000" r="97833">
                        <a14:foregroundMark x1="24750" y1="31551" x2="32750" y2="50980"/>
                        <a14:foregroundMark x1="28333" y1="49079" x2="36333" y2="58645"/>
                        <a14:foregroundMark x1="27417" y1="53357" x2="22667" y2="59239"/>
                        <a14:foregroundMark x1="35750" y1="48901" x2="44083" y2="65835"/>
                        <a14:foregroundMark x1="43500" y1="70707" x2="55083" y2="70885"/>
                        <a14:foregroundMark x1="46167" y1="30897" x2="73750" y2="27510"/>
                        <a14:foregroundMark x1="63083" y1="35116" x2="65417" y2="49495"/>
                        <a14:foregroundMark x1="54167" y1="43375" x2="59167" y2="47831"/>
                        <a14:foregroundMark x1="82333" y1="50802" x2="82667" y2="55021"/>
                        <a14:foregroundMark x1="32500" y1="29412" x2="40500" y2="32620"/>
                        <a14:foregroundMark x1="42917" y1="36185" x2="37500" y2="44682"/>
                        <a14:foregroundMark x1="73750" y1="33452" x2="75833" y2="34046"/>
                        <a14:foregroundMark x1="58076" y1="37966" x2="58076" y2="37966"/>
                        <a14:foregroundMark x1="53133" y1="38508" x2="53133" y2="38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92" y="991765"/>
            <a:ext cx="4717143" cy="61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650;p11">
            <a:extLst>
              <a:ext uri="{FF2B5EF4-FFF2-40B4-BE49-F238E27FC236}">
                <a16:creationId xmlns:a16="http://schemas.microsoft.com/office/drawing/2014/main" id="{C4BC9A03-E98B-44BB-A243-279B71BC9252}"/>
              </a:ext>
            </a:extLst>
          </p:cNvPr>
          <p:cNvGrpSpPr/>
          <p:nvPr/>
        </p:nvGrpSpPr>
        <p:grpSpPr>
          <a:xfrm>
            <a:off x="8107750" y="1243741"/>
            <a:ext cx="3492133" cy="2477103"/>
            <a:chOff x="13505651" y="-854551"/>
            <a:chExt cx="5621970" cy="1403180"/>
          </a:xfrm>
        </p:grpSpPr>
        <p:sp>
          <p:nvSpPr>
            <p:cNvPr id="8" name="Google Shape;651;p11">
              <a:extLst>
                <a:ext uri="{FF2B5EF4-FFF2-40B4-BE49-F238E27FC236}">
                  <a16:creationId xmlns:a16="http://schemas.microsoft.com/office/drawing/2014/main" id="{D8B16721-1D1F-4581-B14E-118F6E979BFB}"/>
                </a:ext>
              </a:extLst>
            </p:cNvPr>
            <p:cNvSpPr/>
            <p:nvPr/>
          </p:nvSpPr>
          <p:spPr>
            <a:xfrm>
              <a:off x="13505651" y="-854551"/>
              <a:ext cx="5621970" cy="1403180"/>
            </a:xfrm>
            <a:prstGeom prst="cloudCallout">
              <a:avLst>
                <a:gd name="adj1" fmla="val -66767"/>
                <a:gd name="adj2" fmla="val 31600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9" name="Google Shape;652;p11">
              <a:extLst>
                <a:ext uri="{FF2B5EF4-FFF2-40B4-BE49-F238E27FC236}">
                  <a16:creationId xmlns:a16="http://schemas.microsoft.com/office/drawing/2014/main" id="{90A4E47C-FFC0-4265-A3BC-EB6D12375D9B}"/>
                </a:ext>
              </a:extLst>
            </p:cNvPr>
            <p:cNvSpPr txBox="1"/>
            <p:nvPr/>
          </p:nvSpPr>
          <p:spPr>
            <a:xfrm>
              <a:off x="13964140" y="-687419"/>
              <a:ext cx="4884778" cy="1028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Cuốn truyện này hay lắm! Cậu đọc đi, thế nào cậu cũng thích.</a:t>
              </a:r>
              <a:endParaRPr sz="1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0" name="Google Shape;650;p11">
            <a:extLst>
              <a:ext uri="{FF2B5EF4-FFF2-40B4-BE49-F238E27FC236}">
                <a16:creationId xmlns:a16="http://schemas.microsoft.com/office/drawing/2014/main" id="{46D84D6B-B33C-490C-AD41-07A8BEDA9A12}"/>
              </a:ext>
            </a:extLst>
          </p:cNvPr>
          <p:cNvGrpSpPr/>
          <p:nvPr/>
        </p:nvGrpSpPr>
        <p:grpSpPr>
          <a:xfrm flipH="1">
            <a:off x="288250" y="2001115"/>
            <a:ext cx="3958127" cy="4449894"/>
            <a:chOff x="13167287" y="-661128"/>
            <a:chExt cx="5621970" cy="2017388"/>
          </a:xfrm>
        </p:grpSpPr>
        <p:sp>
          <p:nvSpPr>
            <p:cNvPr id="11" name="Google Shape;651;p11">
              <a:extLst>
                <a:ext uri="{FF2B5EF4-FFF2-40B4-BE49-F238E27FC236}">
                  <a16:creationId xmlns:a16="http://schemas.microsoft.com/office/drawing/2014/main" id="{78A13783-44B6-43B2-A073-A99151640966}"/>
                </a:ext>
              </a:extLst>
            </p:cNvPr>
            <p:cNvSpPr/>
            <p:nvPr/>
          </p:nvSpPr>
          <p:spPr>
            <a:xfrm>
              <a:off x="13167287" y="-661128"/>
              <a:ext cx="5621970" cy="1403180"/>
            </a:xfrm>
            <a:prstGeom prst="cloudCallout">
              <a:avLst>
                <a:gd name="adj1" fmla="val -61600"/>
                <a:gd name="adj2" fmla="val 27599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2" name="Google Shape;652;p11">
              <a:extLst>
                <a:ext uri="{FF2B5EF4-FFF2-40B4-BE49-F238E27FC236}">
                  <a16:creationId xmlns:a16="http://schemas.microsoft.com/office/drawing/2014/main" id="{34E30267-0A81-4035-96D4-B3F090E423F1}"/>
                </a:ext>
              </a:extLst>
            </p:cNvPr>
            <p:cNvSpPr txBox="1"/>
            <p:nvPr/>
          </p:nvSpPr>
          <p:spPr>
            <a:xfrm>
              <a:off x="13314817" y="-395073"/>
              <a:ext cx="5171855" cy="1751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>
                  <a:solidFill>
                    <a:srgbClr val="C55A1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Nghe cậu nói tớ đã thấy hấp dẫn rồi! Tớ cảm ơn, cậu cho tớ mượn về đọc nhé!</a:t>
              </a:r>
              <a:endParaRPr sz="1400" kern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3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077C683-B853-4CF0-94C4-D03B0B717A9A}"/>
              </a:ext>
            </a:extLst>
          </p:cNvPr>
          <p:cNvSpPr txBox="1"/>
          <p:nvPr/>
        </p:nvSpPr>
        <p:spPr>
          <a:xfrm>
            <a:off x="704847" y="405460"/>
            <a:ext cx="797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2052" name="Picture 4" descr="Một Con Trai Và Một Cô Gái Hát Hình ảnh | Định dạng hình ảnh PNG 400225039|  vn.lovepik.com">
            <a:extLst>
              <a:ext uri="{FF2B5EF4-FFF2-40B4-BE49-F238E27FC236}">
                <a16:creationId xmlns:a16="http://schemas.microsoft.com/office/drawing/2014/main" id="{29A59618-7296-46FA-A5BC-FC3EF5B9A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7" b="95930" l="5465" r="912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43" y="1687286"/>
            <a:ext cx="5170714" cy="517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650;p11">
            <a:extLst>
              <a:ext uri="{FF2B5EF4-FFF2-40B4-BE49-F238E27FC236}">
                <a16:creationId xmlns:a16="http://schemas.microsoft.com/office/drawing/2014/main" id="{0C2A152F-9D0B-4779-9BB0-2AD784B2E0D2}"/>
              </a:ext>
            </a:extLst>
          </p:cNvPr>
          <p:cNvGrpSpPr/>
          <p:nvPr/>
        </p:nvGrpSpPr>
        <p:grpSpPr>
          <a:xfrm>
            <a:off x="8168793" y="1590399"/>
            <a:ext cx="3492133" cy="2477103"/>
            <a:chOff x="13505651" y="-854551"/>
            <a:chExt cx="5621970" cy="1403180"/>
          </a:xfrm>
        </p:grpSpPr>
        <p:sp>
          <p:nvSpPr>
            <p:cNvPr id="8" name="Google Shape;651;p11">
              <a:extLst>
                <a:ext uri="{FF2B5EF4-FFF2-40B4-BE49-F238E27FC236}">
                  <a16:creationId xmlns:a16="http://schemas.microsoft.com/office/drawing/2014/main" id="{80B395A8-EE3F-4BE7-9675-239AAFB7B287}"/>
                </a:ext>
              </a:extLst>
            </p:cNvPr>
            <p:cNvSpPr/>
            <p:nvPr/>
          </p:nvSpPr>
          <p:spPr>
            <a:xfrm>
              <a:off x="13505651" y="-854551"/>
              <a:ext cx="5621970" cy="1403180"/>
            </a:xfrm>
            <a:prstGeom prst="cloudCallout">
              <a:avLst>
                <a:gd name="adj1" fmla="val -56835"/>
                <a:gd name="adj2" fmla="val 56209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9" name="Google Shape;652;p11">
              <a:extLst>
                <a:ext uri="{FF2B5EF4-FFF2-40B4-BE49-F238E27FC236}">
                  <a16:creationId xmlns:a16="http://schemas.microsoft.com/office/drawing/2014/main" id="{272BAD87-D5BE-4ED0-A0EA-D7FC987958DA}"/>
                </a:ext>
              </a:extLst>
            </p:cNvPr>
            <p:cNvSpPr txBox="1"/>
            <p:nvPr/>
          </p:nvSpPr>
          <p:spPr>
            <a:xfrm>
              <a:off x="13964140" y="-687419"/>
              <a:ext cx="4501941" cy="1028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Bạn có giọng hát rất hay! Bạn hát cho cả lớp nghe một bài nhé!</a:t>
              </a:r>
              <a:endParaRPr sz="1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0" name="Google Shape;650;p11">
            <a:extLst>
              <a:ext uri="{FF2B5EF4-FFF2-40B4-BE49-F238E27FC236}">
                <a16:creationId xmlns:a16="http://schemas.microsoft.com/office/drawing/2014/main" id="{FA61FD35-53A0-4E6C-A7A5-29F1A9008633}"/>
              </a:ext>
            </a:extLst>
          </p:cNvPr>
          <p:cNvGrpSpPr/>
          <p:nvPr/>
        </p:nvGrpSpPr>
        <p:grpSpPr>
          <a:xfrm flipH="1">
            <a:off x="299846" y="1885445"/>
            <a:ext cx="3946334" cy="2618356"/>
            <a:chOff x="13496694" y="-661128"/>
            <a:chExt cx="5621970" cy="1403180"/>
          </a:xfrm>
        </p:grpSpPr>
        <p:sp>
          <p:nvSpPr>
            <p:cNvPr id="11" name="Google Shape;651;p11">
              <a:extLst>
                <a:ext uri="{FF2B5EF4-FFF2-40B4-BE49-F238E27FC236}">
                  <a16:creationId xmlns:a16="http://schemas.microsoft.com/office/drawing/2014/main" id="{437484D1-E519-4576-972A-1E90745421A5}"/>
                </a:ext>
              </a:extLst>
            </p:cNvPr>
            <p:cNvSpPr/>
            <p:nvPr/>
          </p:nvSpPr>
          <p:spPr>
            <a:xfrm>
              <a:off x="13496694" y="-661128"/>
              <a:ext cx="5621970" cy="1403180"/>
            </a:xfrm>
            <a:prstGeom prst="cloudCallout">
              <a:avLst>
                <a:gd name="adj1" fmla="val -56835"/>
                <a:gd name="adj2" fmla="val 56209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2" name="Google Shape;652;p11">
              <a:extLst>
                <a:ext uri="{FF2B5EF4-FFF2-40B4-BE49-F238E27FC236}">
                  <a16:creationId xmlns:a16="http://schemas.microsoft.com/office/drawing/2014/main" id="{A17369C7-8B31-4A09-B02D-FC54C673A2AB}"/>
                </a:ext>
              </a:extLst>
            </p:cNvPr>
            <p:cNvSpPr txBox="1"/>
            <p:nvPr/>
          </p:nvSpPr>
          <p:spPr>
            <a:xfrm>
              <a:off x="13802789" y="-430216"/>
              <a:ext cx="4986466" cy="97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>
                  <a:solidFill>
                    <a:srgbClr val="C55A11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Cảm ơn bạn đã khen mình nhé! Mình sẽ hát tặng cả lớp bài hát…</a:t>
              </a:r>
              <a:endParaRPr sz="1400" kern="0">
                <a:solidFill>
                  <a:srgbClr val="C55A11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4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597172" y="1975428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2347700"/>
              <a:ext cx="39084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endParaRPr lang="en-US" sz="40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2830285" y="4154948"/>
            <a:ext cx="4866478" cy="1964955"/>
            <a:chOff x="2936326" y="3875630"/>
            <a:chExt cx="4866478" cy="1964955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2936326" y="3875630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417992" y="4236029"/>
              <a:ext cx="41074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sau</a:t>
              </a:r>
              <a:endParaRPr lang="en-US" sz="4000" b="1" dirty="0"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err="1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sz="4000" b="1" dirty="0"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5 - 6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1D4F48-1586-4600-B38E-A64C9B3273FB}"/>
              </a:ext>
            </a:extLst>
          </p:cNvPr>
          <p:cNvSpPr txBox="1"/>
          <p:nvPr/>
        </p:nvSpPr>
        <p:spPr>
          <a:xfrm>
            <a:off x="4439559" y="397955"/>
            <a:ext cx="34387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glow rad="50800">
                    <a:schemeClr val="accent4">
                      <a:satMod val="175000"/>
                      <a:alpha val="37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radoo" panose="020406030505060202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223982" y="1682393"/>
            <a:ext cx="684443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9600" b="1">
                <a:gradFill>
                  <a:gsLst>
                    <a:gs pos="59000">
                      <a:srgbClr val="4998C4"/>
                    </a:gs>
                    <a:gs pos="22000">
                      <a:schemeClr val="accent1">
                        <a:lumMod val="75000"/>
                      </a:schemeClr>
                    </a:gs>
                    <a:gs pos="60000">
                      <a:srgbClr val="4EA6CD"/>
                    </a:gs>
                    <a:gs pos="83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effectLst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CON HỌC TỐT</a:t>
            </a:r>
            <a:endParaRPr lang="en-US" sz="9600">
              <a:effectLst>
                <a:outerShdw dist="63500" dir="2700000" algn="tl">
                  <a:srgbClr val="000000"/>
                </a:outerShdw>
              </a:effectLst>
            </a:endParaRPr>
          </a:p>
        </p:txBody>
      </p:sp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5" grpId="1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904009"/>
            <a:ext cx="6903191" cy="5486400"/>
          </a:xfrm>
          <a:prstGeom prst="rect">
            <a:avLst/>
          </a:prstGeom>
        </p:spPr>
      </p:pic>
      <p:sp>
        <p:nvSpPr>
          <p:cNvPr id="4" name="文本框 23">
            <a:extLst>
              <a:ext uri="{FF2B5EF4-FFF2-40B4-BE49-F238E27FC236}">
                <a16:creationId xmlns:a16="http://schemas.microsoft.com/office/drawing/2014/main" id="{29C11968-632B-43F8-9A79-8E83CC6BF1C6}"/>
              </a:ext>
            </a:extLst>
          </p:cNvPr>
          <p:cNvSpPr txBox="1"/>
          <p:nvPr/>
        </p:nvSpPr>
        <p:spPr>
          <a:xfrm>
            <a:off x="5309876" y="1166842"/>
            <a:ext cx="63418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Ôn</a:t>
            </a:r>
            <a:r>
              <a:rPr lang="en-US" altLang="zh-CN" sz="96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96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tập</a:t>
            </a:r>
            <a:r>
              <a:rPr lang="en-US" altLang="zh-CN" sz="96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96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giữa</a:t>
            </a:r>
            <a:r>
              <a:rPr lang="en-US" altLang="zh-CN" sz="96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96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học</a:t>
            </a:r>
            <a:r>
              <a:rPr lang="en-US" altLang="zh-CN" sz="96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9600" b="1" spc="300" dirty="0" err="1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kì</a:t>
            </a:r>
            <a:r>
              <a:rPr lang="en-US" altLang="zh-CN" sz="9600" b="1" spc="300" dirty="0">
                <a:effectLst>
                  <a:glow rad="228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ch Tuyet" panose="02090503060705090403" pitchFamily="18" charset="0"/>
                <a:ea typeface="字魂6号-日记插画体" panose="00000500000000000000" pitchFamily="2" charset="-122"/>
              </a:rPr>
              <a:t> 2</a:t>
            </a:r>
            <a:endParaRPr lang="zh-CN" altLang="en-US" sz="9600" b="1" spc="300" dirty="0">
              <a:effectLst>
                <a:glow rad="228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ch Tuyet" panose="02090503060705090403" pitchFamily="18" charset="0"/>
              <a:ea typeface="字魂6号-日记插画体" panose="00000500000000000000" pitchFamily="2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5B20BE-4688-4572-A4CB-F827F595340B}"/>
              </a:ext>
            </a:extLst>
          </p:cNvPr>
          <p:cNvGrpSpPr/>
          <p:nvPr/>
        </p:nvGrpSpPr>
        <p:grpSpPr>
          <a:xfrm>
            <a:off x="1081133" y="1266769"/>
            <a:ext cx="3486151" cy="1704975"/>
            <a:chOff x="700133" y="2685994"/>
            <a:chExt cx="3486151" cy="1704975"/>
          </a:xfrm>
        </p:grpSpPr>
        <p:pic>
          <p:nvPicPr>
            <p:cNvPr id="7" name="Picture 6" descr="A picture containing text, sky, sunset, outdoor&#10;&#10;Description automatically generated">
              <a:extLst>
                <a:ext uri="{FF2B5EF4-FFF2-40B4-BE49-F238E27FC236}">
                  <a16:creationId xmlns:a16="http://schemas.microsoft.com/office/drawing/2014/main" id="{077F3A69-CF07-4159-9FB6-457FC20A8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33" y="2685994"/>
              <a:ext cx="3486151" cy="17049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939F23-14E9-40B1-B5E9-6D71019826E0}"/>
                </a:ext>
              </a:extLst>
            </p:cNvPr>
            <p:cNvSpPr txBox="1"/>
            <p:nvPr/>
          </p:nvSpPr>
          <p:spPr>
            <a:xfrm>
              <a:off x="937827" y="3030649"/>
              <a:ext cx="30107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811C1C"/>
                  </a:solidFill>
                  <a:effectLst/>
                  <a:latin typeface="UTM ViceroyJF" panose="02040603050506020204" pitchFamily="18" charset="0"/>
                  <a:ea typeface="字魂6号-日记插画体" panose="00000500000000000000" pitchFamily="2" charset="-122"/>
                </a:rPr>
                <a:t>Tiết</a:t>
              </a:r>
              <a:r>
                <a:rPr lang="en-US" sz="6000" b="1" dirty="0">
                  <a:solidFill>
                    <a:srgbClr val="811C1C"/>
                  </a:solidFill>
                  <a:effectLst/>
                  <a:latin typeface="UTM ViceroyJF" panose="02040603050506020204" pitchFamily="18" charset="0"/>
                  <a:ea typeface="字魂6号-日记插画体" panose="00000500000000000000" pitchFamily="2" charset="-122"/>
                </a:rPr>
                <a:t> 3 - 4</a:t>
              </a:r>
            </a:p>
          </p:txBody>
        </p:sp>
      </p:grpSp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9" y="2714680"/>
            <a:ext cx="4595200" cy="41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9667A7F-A2F2-4CC6-9916-54203D9F2ACF}"/>
              </a:ext>
            </a:extLst>
          </p:cNvPr>
          <p:cNvGrpSpPr/>
          <p:nvPr/>
        </p:nvGrpSpPr>
        <p:grpSpPr>
          <a:xfrm>
            <a:off x="850392" y="1020497"/>
            <a:ext cx="10452535" cy="4794665"/>
            <a:chOff x="938161" y="915721"/>
            <a:chExt cx="10720437" cy="49897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94B54E-0701-4F10-BAA8-F094859DD393}"/>
                </a:ext>
              </a:extLst>
            </p:cNvPr>
            <p:cNvGrpSpPr/>
            <p:nvPr/>
          </p:nvGrpSpPr>
          <p:grpSpPr>
            <a:xfrm rot="10800000">
              <a:off x="938161" y="915722"/>
              <a:ext cx="10720437" cy="4989777"/>
              <a:chOff x="351005" y="819152"/>
              <a:chExt cx="8389462" cy="4224586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4915AFBA-F173-4DE7-8796-23A56D28CF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>
                <a:off x="360243" y="819152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0413EEEB-300E-40FE-BEAB-B67B674462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10" r="3951"/>
              <a:stretch/>
            </p:blipFill>
            <p:spPr bwMode="auto">
              <a:xfrm flipV="1">
                <a:off x="351005" y="2924983"/>
                <a:ext cx="8380224" cy="21187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381BE7-98F0-4936-B8DD-D71817904BCC}"/>
                </a:ext>
              </a:extLst>
            </p:cNvPr>
            <p:cNvSpPr/>
            <p:nvPr/>
          </p:nvSpPr>
          <p:spPr>
            <a:xfrm>
              <a:off x="1573784" y="1318725"/>
              <a:ext cx="9731339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Ba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ngày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24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tháng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r>
                <a:rPr lang="en-US" sz="4000" b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2026</a:t>
              </a:r>
              <a:endParaRPr lang="en-US" sz="4000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E2B8EB-FA12-474C-9788-0A73E65A29AF}"/>
                </a:ext>
              </a:extLst>
            </p:cNvPr>
            <p:cNvSpPr/>
            <p:nvPr/>
          </p:nvSpPr>
          <p:spPr>
            <a:xfrm>
              <a:off x="4157521" y="2148318"/>
              <a:ext cx="3431938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Việt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359D15-3BCC-47B6-8696-DB50EB73FAB7}"/>
                </a:ext>
              </a:extLst>
            </p:cNvPr>
            <p:cNvSpPr/>
            <p:nvPr/>
          </p:nvSpPr>
          <p:spPr>
            <a:xfrm>
              <a:off x="1776046" y="2974207"/>
              <a:ext cx="8283272" cy="736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624770">
                <a:defRPr/>
              </a:pP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On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tập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giữa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học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kì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2 (</a:t>
              </a:r>
              <a:r>
                <a:rPr lang="en-US" sz="4000" b="1" dirty="0" err="1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Tiết</a:t>
              </a:r>
              <a:r>
                <a:rPr lang="en-US" sz="4000" b="1" dirty="0">
                  <a:solidFill>
                    <a:srgbClr val="660066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3 – 4)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25B219-6A91-4D9E-B1A9-92A5CFAC94FA}"/>
                </a:ext>
              </a:extLst>
            </p:cNvPr>
            <p:cNvCxnSpPr>
              <a:cxnSpLocks/>
            </p:cNvCxnSpPr>
            <p:nvPr/>
          </p:nvCxnSpPr>
          <p:spPr>
            <a:xfrm>
              <a:off x="949967" y="915721"/>
              <a:ext cx="0" cy="498978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BF11DB4-939A-4FF5-9014-D4E8F4C384A9}"/>
              </a:ext>
            </a:extLst>
          </p:cNvPr>
          <p:cNvSpPr/>
          <p:nvPr/>
        </p:nvSpPr>
        <p:spPr>
          <a:xfrm>
            <a:off x="505985" y="6109673"/>
            <a:ext cx="37187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tsumishi Pro" panose="02040603050506020204" pitchFamily="18" charset="0"/>
                <a:ea typeface="微软雅黑"/>
                <a:cs typeface="Arial" charset="0"/>
              </a:rPr>
              <a:t>TRANG 69, 70</a:t>
            </a:r>
            <a:endParaRPr lang="en-US" sz="4400" b="1" kern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tsumishi Pro" panose="02040603050506020204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5EC74A-9536-4D87-87CD-94D03CC85C68}"/>
              </a:ext>
            </a:extLst>
          </p:cNvPr>
          <p:cNvSpPr txBox="1"/>
          <p:nvPr/>
        </p:nvSpPr>
        <p:spPr>
          <a:xfrm>
            <a:off x="1841511" y="2703979"/>
            <a:ext cx="77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Arial"/>
                <a:ea typeface="微软雅黑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69850CC1-1D71-4170-A96D-29D056211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62" y="1197309"/>
            <a:ext cx="2960338" cy="5039436"/>
          </a:xfrm>
          <a:prstGeom prst="rect">
            <a:avLst/>
          </a:prstGeom>
        </p:spPr>
      </p:pic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BD54C0CB-F2CC-4579-918D-8AC7FE4DEE50}"/>
              </a:ext>
            </a:extLst>
          </p:cNvPr>
          <p:cNvSpPr/>
          <p:nvPr/>
        </p:nvSpPr>
        <p:spPr>
          <a:xfrm>
            <a:off x="1919151" y="715396"/>
            <a:ext cx="5733535" cy="963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4ECA663-75D8-415D-BCA2-47ED31B74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666820"/>
              </p:ext>
            </p:extLst>
          </p:nvPr>
        </p:nvGraphicFramePr>
        <p:xfrm>
          <a:off x="774681" y="1916171"/>
          <a:ext cx="8022477" cy="127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236B8D-9D86-4F84-B5B5-94746CAE5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524163"/>
              </p:ext>
            </p:extLst>
          </p:nvPr>
        </p:nvGraphicFramePr>
        <p:xfrm>
          <a:off x="774681" y="3425472"/>
          <a:ext cx="8022477" cy="1340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76FD38D-7E6A-49CE-A5A1-BEC2EE69C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416559"/>
              </p:ext>
            </p:extLst>
          </p:nvPr>
        </p:nvGraphicFramePr>
        <p:xfrm>
          <a:off x="774681" y="4651929"/>
          <a:ext cx="8022477" cy="1332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4746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C59080-B2A1-4A42-8BA6-FB1111FC491A}"/>
              </a:ext>
            </a:extLst>
          </p:cNvPr>
          <p:cNvSpPr txBox="1"/>
          <p:nvPr/>
        </p:nvSpPr>
        <p:spPr>
          <a:xfrm>
            <a:off x="453788" y="406990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E8A3D-4443-4134-9FAB-CD4A694B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809" y="820959"/>
            <a:ext cx="2883403" cy="2608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77AF0-A5A9-45D0-B011-F7010173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447" y="3589685"/>
            <a:ext cx="3152126" cy="2739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2757826" y="991765"/>
            <a:ext cx="46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810A2-F1F9-4721-A8BE-B25A1CF3D480}"/>
              </a:ext>
            </a:extLst>
          </p:cNvPr>
          <p:cNvSpPr txBox="1"/>
          <p:nvPr/>
        </p:nvSpPr>
        <p:spPr>
          <a:xfrm>
            <a:off x="319427" y="1612806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781C3-C58C-4620-9C8F-5D94A7AB0F94}"/>
              </a:ext>
            </a:extLst>
          </p:cNvPr>
          <p:cNvSpPr txBox="1"/>
          <p:nvPr/>
        </p:nvSpPr>
        <p:spPr>
          <a:xfrm>
            <a:off x="319427" y="3704277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6EDB-B842-4A5B-B602-1DBAFBA974D4}"/>
              </a:ext>
            </a:extLst>
          </p:cNvPr>
          <p:cNvSpPr txBox="1"/>
          <p:nvPr/>
        </p:nvSpPr>
        <p:spPr>
          <a:xfrm>
            <a:off x="5092811" y="1612860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D3BEB-2FCE-4C16-9513-2361634825C4}"/>
              </a:ext>
            </a:extLst>
          </p:cNvPr>
          <p:cNvSpPr txBox="1"/>
          <p:nvPr/>
        </p:nvSpPr>
        <p:spPr>
          <a:xfrm>
            <a:off x="5092811" y="3704277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98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725;p52">
            <a:extLst>
              <a:ext uri="{FF2B5EF4-FFF2-40B4-BE49-F238E27FC236}">
                <a16:creationId xmlns:a16="http://schemas.microsoft.com/office/drawing/2014/main" id="{D1EDDCEF-2C82-47DF-8C08-F90BA3F3FF85}"/>
              </a:ext>
            </a:extLst>
          </p:cNvPr>
          <p:cNvSpPr txBox="1">
            <a:spLocks/>
          </p:cNvSpPr>
          <p:nvPr/>
        </p:nvSpPr>
        <p:spPr>
          <a:xfrm>
            <a:off x="1955151" y="57452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vi-VN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A_图片 4">
            <a:extLst>
              <a:ext uri="{FF2B5EF4-FFF2-40B4-BE49-F238E27FC236}">
                <a16:creationId xmlns:a16="http://schemas.microsoft.com/office/drawing/2014/main" id="{A8946758-789D-4A9E-8963-B3B4BAF282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9" y="2951966"/>
            <a:ext cx="6737130" cy="33315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10F5BA-BC1E-4B65-90F6-FFF32C2CA597}"/>
              </a:ext>
            </a:extLst>
          </p:cNvPr>
          <p:cNvSpPr txBox="1"/>
          <p:nvPr/>
        </p:nvSpPr>
        <p:spPr>
          <a:xfrm>
            <a:off x="988884" y="3701771"/>
            <a:ext cx="56956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Yêu</a:t>
            </a:r>
            <a:r>
              <a:rPr lang="zh-CN" altLang="en-US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cầu</a:t>
            </a:r>
            <a:endParaRPr lang="zh-CN" altLang="en-US" sz="3200" b="1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Phân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công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các bạn trong nhóm trả lời 3 câu hỏi cuối bài thơ.</a:t>
            </a:r>
            <a:endParaRPr lang="zh-CN" altLang="en-US" sz="240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Tất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cả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thành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viên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đều</a:t>
            </a:r>
            <a:r>
              <a:rPr lang="zh-CN" altLang="en-US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trả lời.</a:t>
            </a:r>
            <a:endParaRPr lang="zh-CN" altLang="en-US" sz="240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609630">
              <a:buClr>
                <a:srgbClr val="000000"/>
              </a:buClr>
              <a:buSzPts val="2800"/>
              <a:defRPr/>
            </a:pPr>
            <a:r>
              <a:rPr lang="en-US" altLang="zh-CN" sz="240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Sửa lỗi cho bạn nếu bạn trả lời chưa đúng.</a:t>
            </a:r>
            <a:endParaRPr lang="zh-CN" altLang="en-US" sz="240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7B3BEC-97D8-445D-BAE0-C4BCCF7B4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348" r="29226"/>
          <a:stretch/>
        </p:blipFill>
        <p:spPr>
          <a:xfrm>
            <a:off x="7451834" y="2993396"/>
            <a:ext cx="4403834" cy="347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C1F00FE-6847-4C1C-B607-A4E2F84CE156}"/>
              </a:ext>
            </a:extLst>
          </p:cNvPr>
          <p:cNvSpPr/>
          <p:nvPr/>
        </p:nvSpPr>
        <p:spPr>
          <a:xfrm>
            <a:off x="312737" y="489684"/>
            <a:ext cx="2860452" cy="18697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itchFamily="18" charset="0"/>
              </a:rPr>
              <a:t>THẢO LUẬN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itchFamily="18" charset="0"/>
              </a:rPr>
              <a:t>NHÓM </a:t>
            </a:r>
            <a:r>
              <a:rPr lang="en-US" sz="2800" b="1">
                <a:solidFill>
                  <a:srgbClr val="C00000"/>
                </a:solidFill>
                <a:latin typeface="iCiel Cadena" panose="02000503000000020004" pitchFamily="2" charset="0"/>
                <a:cs typeface="Times New Roman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itchFamily="18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iCiel Cadena" panose="02000503000000020004" pitchFamily="2" charset="0"/>
                <a:cs typeface="Times New Roman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Ciel Cadena" panose="02000503000000020004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31" name="Double Wave 30">
            <a:extLst>
              <a:ext uri="{FF2B5EF4-FFF2-40B4-BE49-F238E27FC236}">
                <a16:creationId xmlns:a16="http://schemas.microsoft.com/office/drawing/2014/main" id="{449C05B1-454C-4063-AADF-AD9567C3D267}"/>
              </a:ext>
            </a:extLst>
          </p:cNvPr>
          <p:cNvSpPr/>
          <p:nvPr/>
        </p:nvSpPr>
        <p:spPr>
          <a:xfrm>
            <a:off x="3836731" y="574521"/>
            <a:ext cx="7090123" cy="2331879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CÂU HỎI THẢO LUẬN</a:t>
            </a:r>
          </a:p>
          <a:p>
            <a:r>
              <a:rPr lang="en-US" sz="2800">
                <a:solidFill>
                  <a:schemeClr val="tx1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a. Chuyện gì xảy ra với cánh cam?</a:t>
            </a:r>
          </a:p>
          <a:p>
            <a:r>
              <a:rPr lang="en-US" sz="2800">
                <a:solidFill>
                  <a:schemeClr val="tx1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b. Những ai đã quan tâm, giúp đỡ cánh cam?</a:t>
            </a:r>
          </a:p>
          <a:p>
            <a:r>
              <a:rPr lang="en-US" sz="2800">
                <a:solidFill>
                  <a:schemeClr val="tx1"/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c. Họ đã làm gì và nói gì để an ủi cánh cam?</a:t>
            </a:r>
          </a:p>
        </p:txBody>
      </p:sp>
    </p:spTree>
    <p:extLst>
      <p:ext uri="{BB962C8B-B14F-4D97-AF65-F5344CB8AC3E}">
        <p14:creationId xmlns:p14="http://schemas.microsoft.com/office/powerpoint/2010/main" val="292252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C59080-B2A1-4A42-8BA6-FB1111FC491A}"/>
              </a:ext>
            </a:extLst>
          </p:cNvPr>
          <p:cNvSpPr txBox="1"/>
          <p:nvPr/>
        </p:nvSpPr>
        <p:spPr>
          <a:xfrm>
            <a:off x="453788" y="406990"/>
            <a:ext cx="10024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3399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4E8A3D-4443-4134-9FAB-CD4A694B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809" y="721530"/>
            <a:ext cx="3013764" cy="2725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2757826" y="991765"/>
            <a:ext cx="46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810A2-F1F9-4721-A8BE-B25A1CF3D480}"/>
              </a:ext>
            </a:extLst>
          </p:cNvPr>
          <p:cNvSpPr txBox="1"/>
          <p:nvPr/>
        </p:nvSpPr>
        <p:spPr>
          <a:xfrm>
            <a:off x="319427" y="1612806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781C3-C58C-4620-9C8F-5D94A7AB0F94}"/>
              </a:ext>
            </a:extLst>
          </p:cNvPr>
          <p:cNvSpPr txBox="1"/>
          <p:nvPr/>
        </p:nvSpPr>
        <p:spPr>
          <a:xfrm>
            <a:off x="319427" y="3704277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6EDB-B842-4A5B-B602-1DBAFBA974D4}"/>
              </a:ext>
            </a:extLst>
          </p:cNvPr>
          <p:cNvSpPr txBox="1"/>
          <p:nvPr/>
        </p:nvSpPr>
        <p:spPr>
          <a:xfrm>
            <a:off x="5092811" y="1612860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D3BEB-2FCE-4C16-9513-2361634825C4}"/>
              </a:ext>
            </a:extLst>
          </p:cNvPr>
          <p:cNvSpPr txBox="1"/>
          <p:nvPr/>
        </p:nvSpPr>
        <p:spPr>
          <a:xfrm>
            <a:off x="5092811" y="3704277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D7B5B7-CC96-431C-BEE3-5A2ED7726AF5}"/>
              </a:ext>
            </a:extLst>
          </p:cNvPr>
          <p:cNvCxnSpPr>
            <a:cxnSpLocks/>
          </p:cNvCxnSpPr>
          <p:nvPr/>
        </p:nvCxnSpPr>
        <p:spPr>
          <a:xfrm>
            <a:off x="439163" y="2084507"/>
            <a:ext cx="2945482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96A5062-3925-4223-8D31-3DF0B5A5718F}"/>
              </a:ext>
            </a:extLst>
          </p:cNvPr>
          <p:cNvSpPr/>
          <p:nvPr/>
        </p:nvSpPr>
        <p:spPr>
          <a:xfrm>
            <a:off x="483172" y="5836552"/>
            <a:ext cx="5976764" cy="584775"/>
          </a:xfrm>
          <a:prstGeom prst="rect">
            <a:avLst/>
          </a:prstGeom>
          <a:solidFill>
            <a:srgbClr val="FF8FE5">
              <a:alpha val="3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54A554-A752-4CB1-BBD7-CB213118B752}"/>
              </a:ext>
            </a:extLst>
          </p:cNvPr>
          <p:cNvSpPr/>
          <p:nvPr/>
        </p:nvSpPr>
        <p:spPr>
          <a:xfrm>
            <a:off x="483172" y="5936807"/>
            <a:ext cx="946343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Cánh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bị lạc mẹ, bị gió xô vào vườn hoang đầy gai góc.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D3FFB4-6C1A-4FFD-AA65-E08AD9013925}"/>
              </a:ext>
            </a:extLst>
          </p:cNvPr>
          <p:cNvCxnSpPr>
            <a:cxnSpLocks/>
          </p:cNvCxnSpPr>
          <p:nvPr/>
        </p:nvCxnSpPr>
        <p:spPr>
          <a:xfrm>
            <a:off x="439163" y="2520747"/>
            <a:ext cx="3397113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5F778F-FCD7-4E21-966F-D96E648F3F3B}"/>
              </a:ext>
            </a:extLst>
          </p:cNvPr>
          <p:cNvCxnSpPr>
            <a:cxnSpLocks/>
          </p:cNvCxnSpPr>
          <p:nvPr/>
        </p:nvCxnSpPr>
        <p:spPr>
          <a:xfrm>
            <a:off x="1181671" y="2920080"/>
            <a:ext cx="2654605" cy="0"/>
          </a:xfrm>
          <a:prstGeom prst="line">
            <a:avLst/>
          </a:prstGeom>
          <a:noFill/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73424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277AF0-A5A9-45D0-B011-F7010173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023" y="633685"/>
            <a:ext cx="3432510" cy="2982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2757826" y="718496"/>
            <a:ext cx="46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810A2-F1F9-4721-A8BE-B25A1CF3D480}"/>
              </a:ext>
            </a:extLst>
          </p:cNvPr>
          <p:cNvSpPr txBox="1"/>
          <p:nvPr/>
        </p:nvSpPr>
        <p:spPr>
          <a:xfrm>
            <a:off x="319427" y="133953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781C3-C58C-4620-9C8F-5D94A7AB0F94}"/>
              </a:ext>
            </a:extLst>
          </p:cNvPr>
          <p:cNvSpPr txBox="1"/>
          <p:nvPr/>
        </p:nvSpPr>
        <p:spPr>
          <a:xfrm>
            <a:off x="319427" y="343100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6EDB-B842-4A5B-B602-1DBAFBA974D4}"/>
              </a:ext>
            </a:extLst>
          </p:cNvPr>
          <p:cNvSpPr txBox="1"/>
          <p:nvPr/>
        </p:nvSpPr>
        <p:spPr>
          <a:xfrm>
            <a:off x="5092811" y="133959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D3BEB-2FCE-4C16-9513-2361634825C4}"/>
              </a:ext>
            </a:extLst>
          </p:cNvPr>
          <p:cNvSpPr txBox="1"/>
          <p:nvPr/>
        </p:nvSpPr>
        <p:spPr>
          <a:xfrm>
            <a:off x="5092811" y="343100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BCD9B3-4AC5-48E8-BF99-18E76DD85945}"/>
              </a:ext>
            </a:extLst>
          </p:cNvPr>
          <p:cNvCxnSpPr>
            <a:cxnSpLocks/>
          </p:cNvCxnSpPr>
          <p:nvPr/>
        </p:nvCxnSpPr>
        <p:spPr>
          <a:xfrm>
            <a:off x="5177865" y="1838020"/>
            <a:ext cx="104778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5F7248-DBD4-43B2-842A-A9AA69499371}"/>
              </a:ext>
            </a:extLst>
          </p:cNvPr>
          <p:cNvCxnSpPr>
            <a:cxnSpLocks/>
          </p:cNvCxnSpPr>
          <p:nvPr/>
        </p:nvCxnSpPr>
        <p:spPr>
          <a:xfrm>
            <a:off x="5177865" y="2247478"/>
            <a:ext cx="122293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8B5605-0538-45E1-A500-A6F9A76CEEEF}"/>
              </a:ext>
            </a:extLst>
          </p:cNvPr>
          <p:cNvCxnSpPr>
            <a:cxnSpLocks/>
          </p:cNvCxnSpPr>
          <p:nvPr/>
        </p:nvCxnSpPr>
        <p:spPr>
          <a:xfrm>
            <a:off x="5177865" y="2624842"/>
            <a:ext cx="122293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7CA9491-38E0-46DB-9CAB-E522B4F8FC0F}"/>
              </a:ext>
            </a:extLst>
          </p:cNvPr>
          <p:cNvSpPr/>
          <p:nvPr/>
        </p:nvSpPr>
        <p:spPr>
          <a:xfrm>
            <a:off x="502012" y="5607024"/>
            <a:ext cx="7973011" cy="584775"/>
          </a:xfrm>
          <a:prstGeom prst="rect">
            <a:avLst/>
          </a:prstGeom>
          <a:solidFill>
            <a:srgbClr val="FF8FE5">
              <a:alpha val="3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EDFF97-FDE9-417A-8A7E-75EEA22D3137}"/>
              </a:ext>
            </a:extLst>
          </p:cNvPr>
          <p:cNvSpPr/>
          <p:nvPr/>
        </p:nvSpPr>
        <p:spPr>
          <a:xfrm>
            <a:off x="535360" y="5673178"/>
            <a:ext cx="965591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Bọ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dừa, cào cào, xén tóc đã quan tâm và giúp đỡ cánh cam.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9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4F297F5-BC47-49E6-9229-35BA0D191ECD}"/>
              </a:ext>
            </a:extLst>
          </p:cNvPr>
          <p:cNvSpPr txBox="1"/>
          <p:nvPr/>
        </p:nvSpPr>
        <p:spPr>
          <a:xfrm>
            <a:off x="2778846" y="655434"/>
            <a:ext cx="46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810A2-F1F9-4721-A8BE-B25A1CF3D480}"/>
              </a:ext>
            </a:extLst>
          </p:cNvPr>
          <p:cNvSpPr txBox="1"/>
          <p:nvPr/>
        </p:nvSpPr>
        <p:spPr>
          <a:xfrm>
            <a:off x="340447" y="1276475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781C3-C58C-4620-9C8F-5D94A7AB0F94}"/>
              </a:ext>
            </a:extLst>
          </p:cNvPr>
          <p:cNvSpPr txBox="1"/>
          <p:nvPr/>
        </p:nvSpPr>
        <p:spPr>
          <a:xfrm>
            <a:off x="340447" y="3367946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6EDB-B842-4A5B-B602-1DBAFBA974D4}"/>
              </a:ext>
            </a:extLst>
          </p:cNvPr>
          <p:cNvSpPr txBox="1"/>
          <p:nvPr/>
        </p:nvSpPr>
        <p:spPr>
          <a:xfrm>
            <a:off x="5113831" y="1276529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D3BEB-2FCE-4C16-9513-2361634825C4}"/>
              </a:ext>
            </a:extLst>
          </p:cNvPr>
          <p:cNvSpPr txBox="1"/>
          <p:nvPr/>
        </p:nvSpPr>
        <p:spPr>
          <a:xfrm>
            <a:off x="5113831" y="3367946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640DB7-8A18-4266-A5AE-922EC45ACC0C}"/>
              </a:ext>
            </a:extLst>
          </p:cNvPr>
          <p:cNvCxnSpPr>
            <a:cxnSpLocks/>
          </p:cNvCxnSpPr>
          <p:nvPr/>
        </p:nvCxnSpPr>
        <p:spPr>
          <a:xfrm>
            <a:off x="5908103" y="3022329"/>
            <a:ext cx="2342517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8518B0-AFD4-442C-A3BD-470227D82E9B}"/>
              </a:ext>
            </a:extLst>
          </p:cNvPr>
          <p:cNvCxnSpPr>
            <a:cxnSpLocks/>
          </p:cNvCxnSpPr>
          <p:nvPr/>
        </p:nvCxnSpPr>
        <p:spPr>
          <a:xfrm>
            <a:off x="6421820" y="4699230"/>
            <a:ext cx="163773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4238D0-6863-4A84-9542-80B8F76CBEC4}"/>
              </a:ext>
            </a:extLst>
          </p:cNvPr>
          <p:cNvCxnSpPr>
            <a:cxnSpLocks/>
          </p:cNvCxnSpPr>
          <p:nvPr/>
        </p:nvCxnSpPr>
        <p:spPr>
          <a:xfrm>
            <a:off x="5228629" y="5107526"/>
            <a:ext cx="302199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E197D3D1-1C8E-4F4F-A417-5DDC0499329C}"/>
              </a:ext>
            </a:extLst>
          </p:cNvPr>
          <p:cNvSpPr/>
          <p:nvPr/>
        </p:nvSpPr>
        <p:spPr>
          <a:xfrm>
            <a:off x="427498" y="5507430"/>
            <a:ext cx="7973011" cy="584775"/>
          </a:xfrm>
          <a:prstGeom prst="rect">
            <a:avLst/>
          </a:prstGeom>
          <a:solidFill>
            <a:srgbClr val="FF8FE5">
              <a:alpha val="35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904CA5-A7F4-48A2-B9DC-0F915FF06BB4}"/>
              </a:ext>
            </a:extLst>
          </p:cNvPr>
          <p:cNvSpPr/>
          <p:nvPr/>
        </p:nvSpPr>
        <p:spPr>
          <a:xfrm>
            <a:off x="427498" y="5522400"/>
            <a:ext cx="11309629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nghe thấy tiếng cánh cam khóc, vội dừng công việc, bảo nhau đi tìm cánh cam và tất cả đều mời cánh cam về nhà mình.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A7AF3A-8D59-477D-81CF-1C76EBCB7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37" b="99573" l="6276" r="97490">
                        <a14:foregroundMark x1="16736" y1="10256" x2="13389" y2="87179"/>
                        <a14:foregroundMark x1="13389" y1="87179" x2="45188" y2="96581"/>
                        <a14:foregroundMark x1="45188" y1="96581" x2="82427" y2="87179"/>
                        <a14:foregroundMark x1="82427" y1="87179" x2="89121" y2="52564"/>
                        <a14:foregroundMark x1="89121" y1="52564" x2="81172" y2="19658"/>
                        <a14:foregroundMark x1="81172" y1="19658" x2="23431" y2="11111"/>
                        <a14:foregroundMark x1="10879" y1="8547" x2="10460" y2="21368"/>
                        <a14:foregroundMark x1="48117" y1="9402" x2="97490" y2="10684"/>
                        <a14:foregroundMark x1="76569" y1="7265" x2="45188" y2="17949"/>
                        <a14:foregroundMark x1="45188" y1="17949" x2="45188" y2="20940"/>
                        <a14:foregroundMark x1="64017" y1="23932" x2="44770" y2="11966"/>
                        <a14:foregroundMark x1="44770" y1="11966" x2="44770" y2="10256"/>
                        <a14:foregroundMark x1="66527" y1="8974" x2="27615" y2="8547"/>
                        <a14:foregroundMark x1="26360" y1="8120" x2="61925" y2="2991"/>
                        <a14:foregroundMark x1="30962" y1="38034" x2="50209" y2="81197"/>
                        <a14:foregroundMark x1="50209" y1="81197" x2="50209" y2="83333"/>
                        <a14:foregroundMark x1="23431" y1="68376" x2="52301" y2="76923"/>
                        <a14:foregroundMark x1="8787" y1="48718" x2="15063" y2="96154"/>
                        <a14:foregroundMark x1="8368" y1="85043" x2="31799" y2="98291"/>
                        <a14:foregroundMark x1="31799" y1="98291" x2="70293" y2="99573"/>
                        <a14:foregroundMark x1="23431" y1="51709" x2="39331" y2="86752"/>
                        <a14:foregroundMark x1="27615" y1="79060" x2="19665" y2="76496"/>
                        <a14:foregroundMark x1="41004" y1="59829" x2="47280" y2="52991"/>
                        <a14:foregroundMark x1="87029" y1="97009" x2="87029" y2="97009"/>
                        <a14:foregroundMark x1="6276" y1="24786" x2="6276" y2="24786"/>
                        <a14:foregroundMark x1="6695" y1="66667" x2="6276" y2="8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43" y="570623"/>
            <a:ext cx="3432510" cy="29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70730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1132</Words>
  <Application>Microsoft Office PowerPoint</Application>
  <PresentationFormat>Widescreen</PresentationFormat>
  <Paragraphs>162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UTM Bitsumishi Pro</vt:lpstr>
      <vt:lpstr>HP001 4 hàng</vt:lpstr>
      <vt:lpstr>UTM Showcard</vt:lpstr>
      <vt:lpstr>Calibri</vt:lpstr>
      <vt:lpstr>Arial Rounded</vt:lpstr>
      <vt:lpstr>Arial</vt:lpstr>
      <vt:lpstr>UVN Bach Tuyet</vt:lpstr>
      <vt:lpstr>UTM ViceroyJF</vt:lpstr>
      <vt:lpstr>Arial-Rounded</vt:lpstr>
      <vt:lpstr>Times New Roman</vt:lpstr>
      <vt:lpstr>iCiel Cadena</vt:lpstr>
      <vt:lpstr>UTM Gradoo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VanHayChuTot</dc:title>
  <dc:subject>Tap doc 4</dc:subject>
  <dc:creator>KTUTS</dc:creator>
  <cp:keywords>YenVu</cp:keywords>
  <cp:lastModifiedBy>Admin</cp:lastModifiedBy>
  <cp:revision>37</cp:revision>
  <dcterms:created xsi:type="dcterms:W3CDTF">2021-10-08T01:50:10Z</dcterms:created>
  <dcterms:modified xsi:type="dcterms:W3CDTF">2026-03-24T03:49:46Z</dcterms:modified>
  <cp:version>Q08</cp:version>
</cp:coreProperties>
</file>