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74" r:id="rId5"/>
    <p:sldId id="275" r:id="rId6"/>
    <p:sldId id="283" r:id="rId7"/>
    <p:sldId id="264" r:id="rId8"/>
    <p:sldId id="284" r:id="rId9"/>
    <p:sldId id="270" r:id="rId10"/>
    <p:sldId id="285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6885C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10.wdp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22.jpe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3953134" y="2040751"/>
            <a:ext cx="2142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Bài </a:t>
            </a:r>
            <a:r>
              <a:rPr lang="en-US" sz="32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13</a:t>
            </a:r>
            <a:endParaRPr lang="vi-VN" sz="3200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234575" y="2504751"/>
            <a:ext cx="701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2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9946" y="1576751"/>
            <a:ext cx="6835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7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endParaRPr lang="en-US" sz="3200" b="1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4450" y="-44434"/>
            <a:ext cx="3202970" cy="635583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6812" y="758807"/>
            <a:ext cx="564315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Môn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Đạo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đức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900F0-E636-48CD-80EB-4FCB5DACD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59"/>
          <a:stretch/>
        </p:blipFill>
        <p:spPr>
          <a:xfrm>
            <a:off x="290286" y="1165709"/>
            <a:ext cx="11519031" cy="4747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6900" y="1473200"/>
            <a:ext cx="646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2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30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5922" y="988540"/>
            <a:ext cx="3034162" cy="855143"/>
            <a:chOff x="500062" y="381715"/>
            <a:chExt cx="3034162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20409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solidFill>
                    <a:srgbClr val="F78609"/>
                  </a:solidFill>
                  <a:latin typeface="HP001 5 hàng" pitchFamily="34" charset="0"/>
                  <a:cs typeface="Times New Roman" pitchFamily="18" charset="0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2023003" y="1843683"/>
            <a:ext cx="849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khó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khăn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 Khi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1030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F7478D52-8C7E-4296-AAB7-FB7E9C11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41" y="3162300"/>
            <a:ext cx="780731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17966" y="988540"/>
            <a:ext cx="7308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2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322895" y="1025611"/>
            <a:ext cx="2816950" cy="1235490"/>
            <a:chOff x="569798" y="1378201"/>
            <a:chExt cx="2816950" cy="12354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378201"/>
              <a:ext cx="2816950" cy="123549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471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000000"/>
                  </a:solidFill>
                  <a:latin typeface="HP001 5 hàng" pitchFamily="34" charset="0"/>
                  <a:cs typeface="Times New Roman" pitchFamily="18" charset="0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761429" y="136511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6" y="1334156"/>
            <a:ext cx="6982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B05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2211860"/>
            <a:ext cx="4530622" cy="32430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010327-10B1-47F8-9E86-D2AEDC44B10F}"/>
              </a:ext>
            </a:extLst>
          </p:cNvPr>
          <p:cNvSpPr txBox="1"/>
          <p:nvPr/>
        </p:nvSpPr>
        <p:spPr>
          <a:xfrm>
            <a:off x="1059472" y="5421749"/>
            <a:ext cx="443581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người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lạ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mặt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theo.</a:t>
            </a:r>
            <a:endParaRPr lang="vi-VN" sz="2400" i="1" dirty="0">
              <a:solidFill>
                <a:schemeClr val="bg2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2D85C-91E1-492B-88E8-9935DF9D5780}"/>
              </a:ext>
            </a:extLst>
          </p:cNvPr>
          <p:cNvSpPr txBox="1"/>
          <p:nvPr/>
        </p:nvSpPr>
        <p:spPr>
          <a:xfrm>
            <a:off x="6977950" y="5409110"/>
            <a:ext cx="443581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Xe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đạp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tuột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xích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vi-VN" sz="2400" i="1" dirty="0">
              <a:solidFill>
                <a:schemeClr val="bg2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7054732" y="2045042"/>
            <a:ext cx="3994849" cy="32889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7381" y="938791"/>
            <a:ext cx="6989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28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28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28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28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89582" y="95348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412890" y="1031939"/>
            <a:ext cx="9957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6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6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6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huống</a:t>
            </a:r>
            <a:r>
              <a:rPr lang="en-US" sz="36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?</a:t>
            </a:r>
            <a:endParaRPr lang="vi-VN" sz="36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30799" y="5197194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799" y="5197195"/>
            <a:ext cx="1042715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huống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30799" y="3942336"/>
            <a:ext cx="11103195" cy="142006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hưởng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tới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cá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B4CAA6-CF58-4973-ABED-8FF8F154D9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249632" y="2286000"/>
            <a:ext cx="2801024" cy="193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D79E52-D4BE-43ED-A826-94CDB80EDF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7580730" y="2209800"/>
            <a:ext cx="2801024" cy="20097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737870" y="14170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353067" y="1357613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B05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34FCC-9101-4120-A93F-DAF059269028}"/>
              </a:ext>
            </a:extLst>
          </p:cNvPr>
          <p:cNvSpPr txBox="1"/>
          <p:nvPr/>
        </p:nvSpPr>
        <p:spPr>
          <a:xfrm flipH="1">
            <a:off x="711200" y="1880833"/>
            <a:ext cx="10769599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Lớp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Hà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tham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quan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vườn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bách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thú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 Do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mải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ngắm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vật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mình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yêu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thích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nên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Hà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đã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lạc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Bạn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đã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bình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tĩnh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quan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sát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xung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quanh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chú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bảo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vệ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nhờ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chú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giúp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đỡ</a:t>
            </a:r>
            <a:r>
              <a:rPr lang="en-US" sz="24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vi-VN" sz="2400" i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2115" y="3669838"/>
            <a:ext cx="6226628" cy="235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270154" y="3613569"/>
            <a:ext cx="882091" cy="76024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2167033" y="3188162"/>
            <a:ext cx="3708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lạc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Hà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?</a:t>
            </a:r>
            <a:endParaRPr lang="vi-VN" sz="20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D83035-94AE-47B7-8C7D-55DE3FCFD46E}"/>
              </a:ext>
            </a:extLst>
          </p:cNvPr>
          <p:cNvSpPr txBox="1"/>
          <p:nvPr/>
        </p:nvSpPr>
        <p:spPr>
          <a:xfrm>
            <a:off x="820563" y="4392868"/>
            <a:ext cx="4572631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Bình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tĩnh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quan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sát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xung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quanh</a:t>
            </a:r>
            <a:endParaRPr lang="en-US" sz="2000" i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chú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bảo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vệ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kể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rõ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việc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Nhờ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chú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báo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với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thầy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vi-VN" sz="2000" i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1474" y="909227"/>
            <a:ext cx="740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2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899636" y="124588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512471" y="1245883"/>
            <a:ext cx="629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huống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00B05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0980" y="1797702"/>
            <a:ext cx="5237723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49564" y="176910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541902" y="1629787"/>
            <a:ext cx="1019815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nhờ</a:t>
            </a:r>
            <a:r>
              <a:rPr lang="en-US" sz="28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đỡ</a:t>
            </a:r>
            <a:r>
              <a:rPr lang="en-US" sz="28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F06A8-DE59-49E1-90F4-4AEC7D366A49}"/>
              </a:ext>
            </a:extLst>
          </p:cNvPr>
          <p:cNvSpPr txBox="1"/>
          <p:nvPr/>
        </p:nvSpPr>
        <p:spPr>
          <a:xfrm>
            <a:off x="1764906" y="2390497"/>
            <a:ext cx="6046206" cy="66909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lạc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nguy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hiểm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2DDD438-E01D-4AFC-B91F-4443DDA36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90503" y="337892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613C37-6FA4-4CEE-9489-08FBEC310A8B}"/>
              </a:ext>
            </a:extLst>
          </p:cNvPr>
          <p:cNvSpPr txBox="1"/>
          <p:nvPr/>
        </p:nvSpPr>
        <p:spPr>
          <a:xfrm flipH="1">
            <a:off x="1572592" y="3227813"/>
            <a:ext cx="506838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đỡ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lợi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ích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?</a:t>
            </a:r>
            <a:endParaRPr lang="vi-VN" sz="24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9306001B-CCC2-4669-B4EC-8EFD00F2E086}"/>
              </a:ext>
            </a:extLst>
          </p:cNvPr>
          <p:cNvSpPr/>
          <p:nvPr/>
        </p:nvSpPr>
        <p:spPr>
          <a:xfrm>
            <a:off x="313297" y="5490217"/>
            <a:ext cx="11335532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kiếm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hỗ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trợ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quyết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kịp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khó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khăn</a:t>
            </a:r>
            <a:r>
              <a:rPr lang="en-US" sz="28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1657" y="984760"/>
            <a:ext cx="689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28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28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28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28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1427235"/>
            <a:ext cx="2816950" cy="906915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104900" y="3143090"/>
              <a:ext cx="2212111" cy="656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HP001 5 hàng" pitchFamily="34" charset="0"/>
                  <a:cs typeface="Times New Roman" pitchFamily="18" charset="0"/>
                </a:rPr>
                <a:t>   </a:t>
              </a:r>
              <a:r>
                <a:rPr lang="vi-VN" sz="2400" b="1" dirty="0">
                  <a:solidFill>
                    <a:srgbClr val="7030A0"/>
                  </a:solidFill>
                  <a:latin typeface="HP001 5 hàng" pitchFamily="34" charset="0"/>
                  <a:cs typeface="Times New Roman" pitchFamily="18" charset="0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654178" y="164877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197757" y="1648779"/>
            <a:ext cx="302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Xử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lí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huống</a:t>
            </a:r>
            <a:endParaRPr lang="vi-VN" sz="2400" b="1" dirty="0">
              <a:solidFill>
                <a:srgbClr val="00B05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9F2022-BBC5-4A2D-867B-3BE24CBC2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194"/>
          <a:stretch/>
        </p:blipFill>
        <p:spPr>
          <a:xfrm>
            <a:off x="1132193" y="2374936"/>
            <a:ext cx="4577758" cy="33291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09873B-386D-4991-A034-4BD152ED4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06" t="1246" r="-1098" b="-1246"/>
          <a:stretch/>
        </p:blipFill>
        <p:spPr>
          <a:xfrm>
            <a:off x="6422030" y="2468880"/>
            <a:ext cx="4515932" cy="33061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F8EB65E-B50C-4769-9436-F1C45E77DD7E}"/>
              </a:ext>
            </a:extLst>
          </p:cNvPr>
          <p:cNvSpPr txBox="1"/>
          <p:nvPr/>
        </p:nvSpPr>
        <p:spPr>
          <a:xfrm>
            <a:off x="1061928" y="5904924"/>
            <a:ext cx="471828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Trời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mưa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mang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theo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ô.</a:t>
            </a:r>
            <a:endParaRPr lang="vi-VN" sz="2400" i="1" dirty="0">
              <a:solidFill>
                <a:schemeClr val="bg2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2BC80-860F-49DB-9264-0D17AECF1D8C}"/>
              </a:ext>
            </a:extLst>
          </p:cNvPr>
          <p:cNvSpPr txBox="1"/>
          <p:nvPr/>
        </p:nvSpPr>
        <p:spPr>
          <a:xfrm>
            <a:off x="6545943" y="5934370"/>
            <a:ext cx="471828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người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lạ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dụ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dỗ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tặng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quà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vi-VN" sz="2400" i="1" dirty="0">
              <a:solidFill>
                <a:schemeClr val="bg2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3360" y="992777"/>
            <a:ext cx="714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6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58825" y="836335"/>
            <a:ext cx="2816950" cy="1288726"/>
            <a:chOff x="499353" y="30038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9353" y="30038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433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HP001 5 hàng" pitchFamily="34" charset="0"/>
                  <a:cs typeface="Times New Roman" pitchFamily="18" charset="0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658940" y="1387570"/>
            <a:ext cx="492352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HP001 5 hàng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151292" y="1471807"/>
            <a:ext cx="302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Xử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lí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huống</a:t>
            </a:r>
            <a:endParaRPr lang="vi-VN" sz="2400" b="1" dirty="0">
              <a:solidFill>
                <a:srgbClr val="00B05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8EB65E-B50C-4769-9436-F1C45E77DD7E}"/>
              </a:ext>
            </a:extLst>
          </p:cNvPr>
          <p:cNvSpPr txBox="1"/>
          <p:nvPr/>
        </p:nvSpPr>
        <p:spPr>
          <a:xfrm>
            <a:off x="824791" y="5687464"/>
            <a:ext cx="471828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người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lạ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mặt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theo</a:t>
            </a:r>
            <a:r>
              <a:rPr lang="en-US" sz="2400" i="1" dirty="0" err="1">
                <a:solidFill>
                  <a:schemeClr val="bg2"/>
                </a:solidFill>
              </a:rPr>
              <a:t>.</a:t>
            </a:r>
            <a:endParaRPr lang="vi-VN" sz="24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2BC80-860F-49DB-9264-0D17AECF1D8C}"/>
              </a:ext>
            </a:extLst>
          </p:cNvPr>
          <p:cNvSpPr txBox="1"/>
          <p:nvPr/>
        </p:nvSpPr>
        <p:spPr>
          <a:xfrm>
            <a:off x="6401221" y="5687464"/>
            <a:ext cx="519569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Trên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đường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ngã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xe</a:t>
            </a:r>
            <a:r>
              <a:rPr lang="en-US" sz="24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đạp</a:t>
            </a:r>
            <a:r>
              <a:rPr lang="en-US" sz="2400" i="1" dirty="0">
                <a:solidFill>
                  <a:schemeClr val="bg2"/>
                </a:solidFill>
              </a:rPr>
              <a:t>.</a:t>
            </a:r>
            <a:endParaRPr lang="vi-VN" sz="2400" i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CF0448-2944-4197-BA9B-78D327B3C2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3085"/>
          <a:stretch/>
        </p:blipFill>
        <p:spPr>
          <a:xfrm>
            <a:off x="1132579" y="2082800"/>
            <a:ext cx="4102705" cy="337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A205D6-82C7-4EFB-B75B-9649063CC6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807" t="-2983" r="1" b="2983"/>
          <a:stretch/>
        </p:blipFill>
        <p:spPr>
          <a:xfrm>
            <a:off x="6803075" y="1619483"/>
            <a:ext cx="4564134" cy="35875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5116" y="836335"/>
            <a:ext cx="697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6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7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419020" y="656534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5754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HP001 5 hàng" pitchFamily="34" charset="0"/>
                  <a:cs typeface="Times New Roman" pitchFamily="18" charset="0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899886" y="1816134"/>
            <a:ext cx="10754126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72F98"/>
              </a:buClr>
            </a:pP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danh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địa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nhớ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536EC2-9D57-486E-A887-28CA8F0F3D84}"/>
              </a:ext>
            </a:extLst>
          </p:cNvPr>
          <p:cNvGrpSpPr/>
          <p:nvPr/>
        </p:nvGrpSpPr>
        <p:grpSpPr>
          <a:xfrm>
            <a:off x="1972628" y="2789470"/>
            <a:ext cx="8246741" cy="3824947"/>
            <a:chOff x="2791280" y="2870402"/>
            <a:chExt cx="8246741" cy="3824947"/>
          </a:xfrm>
        </p:grpSpPr>
        <p:pic>
          <p:nvPicPr>
            <p:cNvPr id="2050" name="Picture 2" descr="Premium Vector | Cute little kid boy confused with question mark">
              <a:extLst>
                <a:ext uri="{FF2B5EF4-FFF2-40B4-BE49-F238E27FC236}">
                  <a16:creationId xmlns:a16="http://schemas.microsoft.com/office/drawing/2014/main" id="{7A6DF66B-31ED-42EB-8464-5D0097F48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1" t="7518" r="34861" b="4364"/>
            <a:stretch/>
          </p:blipFill>
          <p:spPr bwMode="auto">
            <a:xfrm>
              <a:off x="5602513" y="3705406"/>
              <a:ext cx="1371079" cy="298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007EC1-2D92-46C5-9764-90C4C98D1873}"/>
                </a:ext>
              </a:extLst>
            </p:cNvPr>
            <p:cNvGrpSpPr/>
            <p:nvPr/>
          </p:nvGrpSpPr>
          <p:grpSpPr>
            <a:xfrm>
              <a:off x="3854161" y="5487374"/>
              <a:ext cx="792092" cy="731157"/>
              <a:chOff x="3995808" y="4507239"/>
              <a:chExt cx="792092" cy="73115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DAB6CCD-A038-406E-A20B-A873C6BD729D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FFC0C41-7F60-424E-8CA7-E01393F8BCF0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8C35F53A-4514-4CB0-A5FC-7508BF5EFE1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4DF869-8E51-4679-AEDC-880C8BAEB546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6511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HP001 5 hàng" pitchFamily="34" charset="0"/>
                      <a:cs typeface="Times New Roman" pitchFamily="18" charset="0"/>
                    </a:rPr>
                    <a:t>115</a:t>
                  </a: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E1B4DBC-C323-456E-983E-0F78AC0C9DCD}"/>
                </a:ext>
              </a:extLst>
            </p:cNvPr>
            <p:cNvGrpSpPr/>
            <p:nvPr/>
          </p:nvGrpSpPr>
          <p:grpSpPr>
            <a:xfrm>
              <a:off x="2791280" y="4469220"/>
              <a:ext cx="814599" cy="731157"/>
              <a:chOff x="3995808" y="4507239"/>
              <a:chExt cx="814599" cy="73115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A4A60DC-26B7-4DA6-B6C8-86FA24F52FE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3FC9E7F-8E0F-4269-B35F-3DDEEBE5B5C3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09837" cy="731157"/>
                <a:chOff x="3848170" y="4528457"/>
                <a:chExt cx="809837" cy="73115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3A4E8B-A72E-459A-9B87-D64C08E0A96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9FAB889-3234-47F1-8DDB-04FE90683E9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0983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latin typeface="HP001 5 hàng" pitchFamily="34" charset="0"/>
                      <a:cs typeface="Times New Roman" pitchFamily="18" charset="0"/>
                    </a:rPr>
                    <a:t>113</a:t>
                  </a: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0FD649-B310-4459-984C-EA04ADBBBD31}"/>
                </a:ext>
              </a:extLst>
            </p:cNvPr>
            <p:cNvGrpSpPr/>
            <p:nvPr/>
          </p:nvGrpSpPr>
          <p:grpSpPr>
            <a:xfrm>
              <a:off x="5602513" y="2870402"/>
              <a:ext cx="814599" cy="731157"/>
              <a:chOff x="3995808" y="4507239"/>
              <a:chExt cx="814599" cy="73115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B84DC73-5B1F-4432-AC27-2D3E7BA7565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D412F7-264B-4BFD-8ACF-48357DDE2527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09837" cy="731157"/>
                <a:chOff x="3848170" y="4528457"/>
                <a:chExt cx="809837" cy="73115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6F8DE75-9770-4B48-99A4-433F8767D2D4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EE108AE-6F56-4122-B3F7-B881A2110C82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0983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latin typeface="HP001 5 hàng" pitchFamily="34" charset="0"/>
                      <a:cs typeface="Times New Roman" pitchFamily="18" charset="0"/>
                    </a:rPr>
                    <a:t>114</a:t>
                  </a: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2A03265-88B5-48BE-81A4-75B3BBD4D907}"/>
                </a:ext>
              </a:extLst>
            </p:cNvPr>
            <p:cNvGrpSpPr/>
            <p:nvPr/>
          </p:nvGrpSpPr>
          <p:grpSpPr>
            <a:xfrm>
              <a:off x="7715294" y="2924946"/>
              <a:ext cx="814599" cy="731157"/>
              <a:chOff x="3995808" y="4507239"/>
              <a:chExt cx="814599" cy="73115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BD2E6FB-ED81-4A71-8D2B-93E1844F07FA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145A2C8-439F-4AC5-B01F-D620BE2041BB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09837" cy="731157"/>
                <a:chOff x="3848170" y="4528457"/>
                <a:chExt cx="809837" cy="73115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9821FAF-FCDC-43DD-A263-01EB7C89438D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6737E89-22BB-4A46-AA81-CB2E8AF193B5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0983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latin typeface="HP001 5 hàng" pitchFamily="34" charset="0"/>
                      <a:cs typeface="Times New Roman" pitchFamily="18" charset="0"/>
                    </a:rPr>
                    <a:t>112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E8D8AF-4B9D-4254-9CC8-BBFFB70E7E03}"/>
                </a:ext>
              </a:extLst>
            </p:cNvPr>
            <p:cNvGrpSpPr/>
            <p:nvPr/>
          </p:nvGrpSpPr>
          <p:grpSpPr>
            <a:xfrm>
              <a:off x="8416363" y="5225765"/>
              <a:ext cx="814599" cy="731157"/>
              <a:chOff x="3995808" y="4507239"/>
              <a:chExt cx="814599" cy="73115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9B6C7D6-0F98-449C-8B0F-FFE44A1F52F7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FF0A11D-461B-4689-B57B-08CB8954360F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09837" cy="731157"/>
                <a:chOff x="3848170" y="4528457"/>
                <a:chExt cx="809837" cy="73115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E72AD9CE-0894-4218-A502-291E5751A92A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F7464BE-6B7E-4C41-AB4E-EBC6EED2B54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0983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latin typeface="HP001 5 hàng" pitchFamily="34" charset="0"/>
                      <a:cs typeface="Times New Roman" pitchFamily="18" charset="0"/>
                    </a:rPr>
                    <a:t>111</a:t>
                  </a: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B4BF45F-6594-46B4-A0DB-A0371ECBB371}"/>
                </a:ext>
              </a:extLst>
            </p:cNvPr>
            <p:cNvGrpSpPr/>
            <p:nvPr/>
          </p:nvGrpSpPr>
          <p:grpSpPr>
            <a:xfrm>
              <a:off x="3167108" y="3412868"/>
              <a:ext cx="1835995" cy="731157"/>
              <a:chOff x="3995808" y="4507239"/>
              <a:chExt cx="792092" cy="73115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A74D034-CD5E-400B-920B-69A1E93D1033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B5CFB8F-6A1B-4F58-BE94-CD7CF6138998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F1422AC-3E14-42D3-9C3A-0CBC09EE997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DA88F65-1D3C-4E8A-9BAE-F7D817077E4E}"/>
                    </a:ext>
                  </a:extLst>
                </p:cNvPr>
                <p:cNvSpPr txBox="1"/>
                <p:nvPr/>
              </p:nvSpPr>
              <p:spPr>
                <a:xfrm>
                  <a:off x="3922349" y="4608039"/>
                  <a:ext cx="68756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latin typeface="HP001 5 hàng" pitchFamily="34" charset="0"/>
                      <a:cs typeface="Times New Roman" pitchFamily="18" charset="0"/>
                    </a:rPr>
                    <a:t>Địa</a:t>
                  </a:r>
                  <a:r>
                    <a:rPr lang="en-US" sz="3200" dirty="0">
                      <a:latin typeface="HP001 5 hàng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HP001 5 hàng" pitchFamily="34" charset="0"/>
                      <a:cs typeface="Times New Roman" pitchFamily="18" charset="0"/>
                    </a:rPr>
                    <a:t>chỉ</a:t>
                  </a:r>
                  <a:r>
                    <a:rPr lang="en-US" sz="3200" dirty="0">
                      <a:latin typeface="HP001 5 hàng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dirty="0">
                      <a:latin typeface="+mj-lt"/>
                    </a:rPr>
                    <a:t>?</a:t>
                  </a: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56DE96E-3B49-4452-8616-221E989000DA}"/>
                </a:ext>
              </a:extLst>
            </p:cNvPr>
            <p:cNvGrpSpPr/>
            <p:nvPr/>
          </p:nvGrpSpPr>
          <p:grpSpPr>
            <a:xfrm>
              <a:off x="8048831" y="3970261"/>
              <a:ext cx="2989190" cy="776566"/>
              <a:chOff x="4016573" y="4507239"/>
              <a:chExt cx="771327" cy="776566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547DEE0-D559-433A-866F-0DD319831F9D}"/>
                  </a:ext>
                </a:extLst>
              </p:cNvPr>
              <p:cNvSpPr/>
              <p:nvPr/>
            </p:nvSpPr>
            <p:spPr>
              <a:xfrm>
                <a:off x="4016573" y="4552648"/>
                <a:ext cx="702739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29101C7-E804-4C39-B27D-0C24185546B3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CF26A17C-6FBB-41F9-B2BF-4C9F9FDB7648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2E6F74D-0FDA-4B1F-8B22-5A4B033F8BD4}"/>
                    </a:ext>
                  </a:extLst>
                </p:cNvPr>
                <p:cNvSpPr txBox="1"/>
                <p:nvPr/>
              </p:nvSpPr>
              <p:spPr>
                <a:xfrm>
                  <a:off x="3928378" y="4623337"/>
                  <a:ext cx="66314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latin typeface="HP001 5 hàng" pitchFamily="34" charset="0"/>
                      <a:cs typeface="Times New Roman" pitchFamily="18" charset="0"/>
                    </a:rPr>
                    <a:t>Số</a:t>
                  </a:r>
                  <a:r>
                    <a:rPr lang="en-US" sz="3200" dirty="0">
                      <a:latin typeface="HP001 5 hàng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HP001 5 hàng" pitchFamily="34" charset="0"/>
                      <a:cs typeface="Times New Roman" pitchFamily="18" charset="0"/>
                    </a:rPr>
                    <a:t>điện</a:t>
                  </a:r>
                  <a:r>
                    <a:rPr lang="en-US" sz="3200" dirty="0">
                      <a:latin typeface="HP001 5 hàng" pitchFamily="34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HP001 5 hàng" pitchFamily="34" charset="0"/>
                      <a:cs typeface="Times New Roman" pitchFamily="18" charset="0"/>
                    </a:rPr>
                    <a:t>thoại</a:t>
                  </a:r>
                  <a:r>
                    <a:rPr lang="en-US" sz="3200" dirty="0">
                      <a:latin typeface="HP001 5 hàng" pitchFamily="34" charset="0"/>
                      <a:cs typeface="Times New Roman" pitchFamily="18" charset="0"/>
                    </a:rPr>
                    <a:t>?</a:t>
                  </a:r>
                </a:p>
              </p:txBody>
            </p:sp>
          </p:grpSp>
        </p:grpSp>
      </p:grpSp>
      <p:sp>
        <p:nvSpPr>
          <p:cNvPr id="8" name="TextBox 7"/>
          <p:cNvSpPr txBox="1"/>
          <p:nvPr/>
        </p:nvSpPr>
        <p:spPr>
          <a:xfrm>
            <a:off x="3577310" y="1293761"/>
            <a:ext cx="717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6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462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HP001 5 hàng</vt:lpstr>
      <vt:lpstr>Times New Roman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117</cp:revision>
  <dcterms:created xsi:type="dcterms:W3CDTF">2021-06-11T02:39:36Z</dcterms:created>
  <dcterms:modified xsi:type="dcterms:W3CDTF">2026-03-21T02:36:22Z</dcterms:modified>
</cp:coreProperties>
</file>