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61" r:id="rId2"/>
    <p:sldId id="278" r:id="rId3"/>
    <p:sldId id="299" r:id="rId4"/>
    <p:sldId id="300" r:id="rId5"/>
    <p:sldId id="266" r:id="rId6"/>
    <p:sldId id="288" r:id="rId7"/>
    <p:sldId id="301" r:id="rId8"/>
    <p:sldId id="302" r:id="rId9"/>
    <p:sldId id="295" r:id="rId10"/>
    <p:sldId id="303" r:id="rId11"/>
    <p:sldId id="305" r:id="rId12"/>
    <p:sldId id="306" r:id="rId13"/>
    <p:sldId id="292" r:id="rId14"/>
    <p:sldId id="263" r:id="rId15"/>
    <p:sldId id="268" r:id="rId16"/>
    <p:sldId id="297" r:id="rId17"/>
    <p:sldId id="307" r:id="rId18"/>
    <p:sldId id="272" r:id="rId19"/>
    <p:sldId id="273" r:id="rId20"/>
    <p:sldId id="275" r:id="rId21"/>
    <p:sldId id="27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E9BE3-FFB0-4FC1-9275-723E47C30995}" type="datetimeFigureOut">
              <a:rPr lang="en-US" smtClean="0"/>
              <a:t>27/3/2026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0D1B-F148-41F5-AF0F-03DC21363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A95E-6841-4403-AF36-7593CD0EB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8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jp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68450D-D45C-404B-A231-BCAA90D27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20471992-B612-438D-B332-FF9A0936DFAA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873291" y="55205"/>
            <a:ext cx="4504417" cy="2244652"/>
            <a:chOff x="-13428" y="395694"/>
            <a:chExt cx="4504417" cy="2244652"/>
          </a:xfrm>
        </p:grpSpPr>
        <p:grpSp>
          <p:nvGrpSpPr>
            <p:cNvPr id="13" name="Group 12"/>
            <p:cNvGrpSpPr/>
            <p:nvPr/>
          </p:nvGrpSpPr>
          <p:grpSpPr>
            <a:xfrm>
              <a:off x="728886" y="395694"/>
              <a:ext cx="3762103" cy="1828915"/>
              <a:chOff x="744582" y="744582"/>
              <a:chExt cx="3762103" cy="1828915"/>
            </a:xfrm>
          </p:grpSpPr>
          <p:sp>
            <p:nvSpPr>
              <p:cNvPr id="15" name="Cloud 14"/>
              <p:cNvSpPr/>
              <p:nvPr/>
            </p:nvSpPr>
            <p:spPr>
              <a:xfrm>
                <a:off x="744582" y="744582"/>
                <a:ext cx="3762103" cy="1828915"/>
              </a:xfrm>
              <a:prstGeom prst="cloud">
                <a:avLst/>
              </a:prstGeom>
              <a:solidFill>
                <a:schemeClr val="bg1"/>
              </a:solidFill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87345" y="977746"/>
                <a:ext cx="331796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Hoạt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trải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 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90000" l="6389" r="90000"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28" y="1155718"/>
              <a:ext cx="1484628" cy="1484628"/>
            </a:xfrm>
            <a:prstGeom prst="rect">
              <a:avLst/>
            </a:prstGeom>
          </p:spPr>
        </p:pic>
      </p:grpSp>
      <p:pic>
        <p:nvPicPr>
          <p:cNvPr id="40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 rot="684408">
            <a:off x="14354569" y="-184170"/>
            <a:ext cx="2090170" cy="18977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01828" y="18499"/>
            <a:ext cx="2387726" cy="3080303"/>
            <a:chOff x="9293410" y="140019"/>
            <a:chExt cx="2387726" cy="3080303"/>
          </a:xfrm>
        </p:grpSpPr>
        <p:grpSp>
          <p:nvGrpSpPr>
            <p:cNvPr id="34" name="Group 33"/>
            <p:cNvGrpSpPr/>
            <p:nvPr/>
          </p:nvGrpSpPr>
          <p:grpSpPr>
            <a:xfrm>
              <a:off x="9293410" y="1016397"/>
              <a:ext cx="2231769" cy="2203925"/>
              <a:chOff x="415583" y="2523607"/>
              <a:chExt cx="2231769" cy="2203925"/>
            </a:xfrm>
          </p:grpSpPr>
          <p:grpSp>
            <p:nvGrpSpPr>
              <p:cNvPr id="35" name="Group 34"/>
              <p:cNvGrpSpPr/>
              <p:nvPr/>
            </p:nvGrpSpPr>
            <p:grpSpPr>
              <a:xfrm rot="1429913">
                <a:off x="756231" y="2523607"/>
                <a:ext cx="1891121" cy="2203925"/>
                <a:chOff x="2100706" y="1384660"/>
                <a:chExt cx="1891121" cy="2203925"/>
              </a:xfrm>
            </p:grpSpPr>
            <p:sp>
              <p:nvSpPr>
                <p:cNvPr id="37" name="Isosceles Triangle 36"/>
                <p:cNvSpPr/>
                <p:nvPr/>
              </p:nvSpPr>
              <p:spPr>
                <a:xfrm rot="21241090">
                  <a:off x="2435764" y="1384660"/>
                  <a:ext cx="914400" cy="1188720"/>
                </a:xfrm>
                <a:prstGeom prst="triangle">
                  <a:avLst/>
                </a:prstGeom>
                <a:noFill/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 rot="21196758">
                  <a:off x="2100706" y="2556619"/>
                  <a:ext cx="1891121" cy="1031966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FFCA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965100">
                <a:off x="415583" y="3756527"/>
                <a:ext cx="20311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Lớp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 2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8559" y1="34746" x2="66525" y2="69492"/>
                          <a14:foregroundMark x1="66525" y1="36441" x2="39831" y2="78814"/>
                          <a14:foregroundMark x1="37288" y1="43220" x2="30508" y2="745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596">
              <a:off x="9905872" y="140019"/>
              <a:ext cx="1775264" cy="1801298"/>
            </a:xfrm>
            <a:prstGeom prst="rect">
              <a:avLst/>
            </a:prstGeom>
          </p:spPr>
        </p:pic>
      </p:grp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E5A0D5-2055-2BAC-1251-F1285CEB62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325" b="94867" l="69200" r="91229">
                        <a14:foregroundMark x1="77243" y1="65036" x2="77243" y2="70776"/>
                        <a14:foregroundMark x1="90744" y1="66532" x2="89814" y2="67057"/>
                        <a14:foregroundMark x1="91269" y1="67866" x2="91269" y2="67866"/>
                        <a14:foregroundMark x1="76880" y1="90825" x2="85449" y2="90461"/>
                        <a14:foregroundMark x1="77930" y1="88642" x2="76597" y2="89733"/>
                        <a14:foregroundMark x1="74050" y1="90703" x2="75829" y2="90703"/>
                        <a14:foregroundMark x1="75829" y1="90703" x2="76839" y2="90582"/>
                        <a14:foregroundMark x1="84236" y1="87914" x2="84600" y2="89329"/>
                        <a14:foregroundMark x1="78092" y1="87793" x2="78052" y2="89774"/>
                        <a14:foregroundMark x1="83508" y1="87914" x2="83670" y2="89208"/>
                        <a14:foregroundMark x1="78254" y1="88238" x2="78456" y2="89491"/>
                        <a14:foregroundMark x1="78456" y1="89491" x2="78456" y2="89491"/>
                        <a14:foregroundMark x1="78496" y1="88238" x2="78901" y2="88925"/>
                        <a14:foregroundMark x1="78537" y1="87955" x2="78618" y2="89329"/>
                        <a14:foregroundMark x1="78618" y1="89329" x2="78618" y2="89329"/>
                        <a14:foregroundMark x1="77284" y1="88116" x2="77284" y2="89046"/>
                        <a14:foregroundMark x1="69200" y1="77688" x2="69846" y2="77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44" t="49271" r="7714"/>
          <a:stretch/>
        </p:blipFill>
        <p:spPr>
          <a:xfrm>
            <a:off x="6105871" y="3999138"/>
            <a:ext cx="1736159" cy="354534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1D362D1-2804-CADF-0F23-8A6EA5D64FD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93" b="45392" l="8327" r="37955">
                        <a14:foregroundMark x1="20049" y1="17866" x2="22070" y2="23484"/>
                        <a14:foregroundMark x1="24939" y1="17866" x2="26112" y2="24252"/>
                        <a14:foregroundMark x1="26112" y1="24252" x2="26112" y2="24252"/>
                        <a14:foregroundMark x1="26192" y1="19604" x2="26435" y2="23120"/>
                        <a14:foregroundMark x1="26031" y1="17502" x2="27688" y2="22797"/>
                        <a14:foregroundMark x1="27688" y1="22797" x2="27688" y2="22797"/>
                        <a14:foregroundMark x1="22070" y1="21099" x2="23120" y2="25424"/>
                        <a14:foregroundMark x1="23120" y1="25424" x2="23120" y2="25424"/>
                        <a14:foregroundMark x1="23888" y1="20938" x2="23484" y2="24697"/>
                        <a14:foregroundMark x1="17259" y1="31285" x2="19159" y2="32579"/>
                        <a14:foregroundMark x1="26354" y1="32336" x2="28375" y2="33751"/>
                        <a14:foregroundMark x1="24535" y1="42765" x2="26556" y2="42482"/>
                        <a14:foregroundMark x1="19361" y1="43007" x2="19887" y2="44705"/>
                        <a14:foregroundMark x1="29345" y1="45392" x2="28901" y2="4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5" t="458" r="58337" b="52447"/>
          <a:stretch/>
        </p:blipFill>
        <p:spPr>
          <a:xfrm>
            <a:off x="1151527" y="3639386"/>
            <a:ext cx="2670108" cy="339611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BE3224-C8DF-5A3E-081B-4DB46B41932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35" b="44416" l="41204" r="62714">
                        <a14:foregroundMark x1="47777" y1="15319" x2="50243" y2="21059"/>
                        <a14:foregroundMark x1="53355" y1="13662" x2="54891" y2="20049"/>
                        <a14:foregroundMark x1="54891" y1="20049" x2="54891" y2="20049"/>
                        <a14:foregroundMark x1="54689" y1="14915" x2="54972" y2="18432"/>
                        <a14:foregroundMark x1="47292" y1="15198" x2="47696" y2="19644"/>
                        <a14:foregroundMark x1="47696" y1="19644" x2="47696" y2="19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5" r="34597" b="50649"/>
          <a:stretch/>
        </p:blipFill>
        <p:spPr>
          <a:xfrm>
            <a:off x="3044815" y="3755931"/>
            <a:ext cx="1928346" cy="353942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AA999-AE5D-AF19-041D-7C13BDEBF2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03" b="46825" l="67058" r="96340">
                        <a14:foregroundMark x1="74212" y1="17381" x2="77850" y2="23727"/>
                        <a14:foregroundMark x1="78658" y1="16653" x2="84074" y2="24576"/>
                        <a14:foregroundMark x1="84074" y1="24576" x2="84074" y2="24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98" b="47972"/>
          <a:stretch/>
        </p:blipFill>
        <p:spPr>
          <a:xfrm>
            <a:off x="7429685" y="2815836"/>
            <a:ext cx="3218293" cy="457452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07A549-536F-C1DB-084A-F8BD81E2178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485" b="94867" l="37874" r="70776">
                        <a14:foregroundMark x1="51334" y1="53517" x2="51334" y2="53517"/>
                        <a14:foregroundMark x1="54729" y1="51900" x2="54729" y2="51900"/>
                        <a14:foregroundMark x1="46322" y1="60833" x2="52789" y2="67219"/>
                        <a14:foregroundMark x1="52789" y1="67219" x2="52789" y2="67219"/>
                        <a14:foregroundMark x1="54972" y1="60631" x2="50485" y2="67583"/>
                        <a14:foregroundMark x1="50485" y1="67583" x2="50485" y2="67583"/>
                        <a14:foregroundMark x1="52789" y1="61439" x2="54810" y2="65562"/>
                        <a14:foregroundMark x1="54810" y1="65562" x2="54810" y2="65562"/>
                        <a14:foregroundMark x1="46766" y1="62005" x2="47575" y2="65117"/>
                        <a14:foregroundMark x1="38116" y1="65926" x2="38116" y2="65926"/>
                        <a14:foregroundMark x1="38116" y1="67098" x2="38116" y2="67098"/>
                        <a14:foregroundMark x1="37914" y1="68391" x2="37914" y2="68391"/>
                        <a14:foregroundMark x1="62288" y1="63905" x2="62288" y2="63905"/>
                        <a14:foregroundMark x1="62813" y1="65279" x2="62813" y2="65279"/>
                        <a14:foregroundMark x1="46241" y1="89814" x2="48060" y2="87470"/>
                        <a14:foregroundMark x1="55618" y1="89572" x2="53719" y2="87106"/>
                        <a14:foregroundMark x1="44018" y1="89854" x2="47817" y2="88804"/>
                        <a14:foregroundMark x1="47817" y1="88804" x2="48585" y2="87268"/>
                        <a14:foregroundMark x1="48787" y1="87187" x2="49030" y2="89006"/>
                        <a14:foregroundMark x1="53314" y1="87025" x2="53517" y2="88844"/>
                        <a14:foregroundMark x1="53314" y1="87551" x2="53234" y2="88561"/>
                        <a14:foregroundMark x1="70776" y1="50485" x2="70776" y2="50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70" t="49271" r="35560"/>
          <a:stretch/>
        </p:blipFill>
        <p:spPr>
          <a:xfrm>
            <a:off x="9513982" y="2947279"/>
            <a:ext cx="2773547" cy="4907542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56676B2-D198-6C5C-03B3-29DB7B1D382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4344" b="94927" l="3540" r="31863">
                        <a14:foregroundMark x1="24050" y1="86661" x2="24333" y2="89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71" r="64597"/>
          <a:stretch/>
        </p:blipFill>
        <p:spPr>
          <a:xfrm>
            <a:off x="-1273176" y="2299858"/>
            <a:ext cx="3366150" cy="4823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69641-B631-E164-2A32-B146B2C66E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538" y="2523733"/>
            <a:ext cx="9083827" cy="2182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7BA539-53E5-B5DA-7CD9-00BEAB62CE1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-919" r="18140"/>
          <a:stretch/>
        </p:blipFill>
        <p:spPr>
          <a:xfrm>
            <a:off x="2997349" y="893918"/>
            <a:ext cx="2598848" cy="943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B3CD30-2D99-0CB7-4EE9-79BBF08EF47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77380" y="713280"/>
            <a:ext cx="5040832" cy="204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94431" y="1920240"/>
            <a:ext cx="7472427" cy="28956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1164" y="2476289"/>
            <a:ext cx="6918960" cy="17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Xây dựng quy định chuẩn quốc gia về chữ nổi Braille - Tin Tức - Thông Tin  Tuyển Sinh">
            <a:extLst>
              <a:ext uri="{FF2B5EF4-FFF2-40B4-BE49-F238E27FC236}">
                <a16:creationId xmlns:a16="http://schemas.microsoft.com/office/drawing/2014/main" id="{27429DB3-DBA0-AC34-70FE-56E229FF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" y="1598961"/>
            <a:ext cx="5145882" cy="319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ghe về chữ nổi đã nhiều, mấy ai trong chúng ta hiểu rõ cách hoạt động của  chúng?">
            <a:extLst>
              <a:ext uri="{FF2B5EF4-FFF2-40B4-BE49-F238E27FC236}">
                <a16:creationId xmlns:a16="http://schemas.microsoft.com/office/drawing/2014/main" id="{4D12450F-F71F-419F-2803-D1E50464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1543837"/>
            <a:ext cx="4870898" cy="324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90F837A-619A-666D-8267-3F8F57133F50}"/>
              </a:ext>
            </a:extLst>
          </p:cNvPr>
          <p:cNvSpPr/>
          <p:nvPr/>
        </p:nvSpPr>
        <p:spPr>
          <a:xfrm>
            <a:off x="2310844" y="5339538"/>
            <a:ext cx="7195694" cy="12117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863B5-D9E3-0C67-C46F-CA76452C77FD}"/>
              </a:ext>
            </a:extLst>
          </p:cNvPr>
          <p:cNvSpPr/>
          <p:nvPr/>
        </p:nvSpPr>
        <p:spPr>
          <a:xfrm>
            <a:off x="2310844" y="5339538"/>
            <a:ext cx="6918960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7267" y="1124463"/>
            <a:ext cx="10474732" cy="2818415"/>
            <a:chOff x="2037806" y="1587202"/>
            <a:chExt cx="9784080" cy="3729380"/>
          </a:xfrm>
        </p:grpSpPr>
        <p:sp>
          <p:nvSpPr>
            <p:cNvPr id="5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94410" y="2264133"/>
            <a:ext cx="7918270" cy="136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477E6-33C4-639F-8F8F-3EEF77DB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211"/>
            <a:ext cx="5258805" cy="5250404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F6CAD17A-1F52-A426-1B2A-8364BDD97D96}"/>
              </a:ext>
            </a:extLst>
          </p:cNvPr>
          <p:cNvSpPr/>
          <p:nvPr/>
        </p:nvSpPr>
        <p:spPr>
          <a:xfrm>
            <a:off x="5574154" y="416391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71840D-D2AA-C1DE-20FB-EC1F71709E74}"/>
              </a:ext>
            </a:extLst>
          </p:cNvPr>
          <p:cNvSpPr txBox="1"/>
          <p:nvPr/>
        </p:nvSpPr>
        <p:spPr>
          <a:xfrm>
            <a:off x="6449208" y="4734743"/>
            <a:ext cx="289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84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5172" y="1244495"/>
            <a:ext cx="8903867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53" y="2567088"/>
            <a:ext cx="1136392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6424" y="183331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`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457" y="37837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578" y="1095874"/>
            <a:ext cx="1112699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FACAC4-8E4E-E6EF-6104-A54FEC67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76" y="3497557"/>
            <a:ext cx="7343744" cy="3288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9FA52EC-B37B-54DF-B6B9-9A7BDE529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971" y="3728457"/>
            <a:ext cx="298026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8313" y="2053240"/>
            <a:ext cx="890386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nỗ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1FCD6C-EDE8-49D1-84F9-F80054F4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09800" y="1317811"/>
            <a:ext cx="9758082" cy="1507038"/>
            <a:chOff x="2209800" y="1317811"/>
            <a:chExt cx="9758082" cy="150703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2209800" y="1317811"/>
              <a:ext cx="9611701" cy="150703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09800" y="1492633"/>
              <a:ext cx="97580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khiếm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52768" y="2930716"/>
            <a:ext cx="9758082" cy="1498167"/>
            <a:chOff x="1552768" y="2930716"/>
            <a:chExt cx="9086463" cy="1498167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0035766D-CCC2-46E4-893A-0C44BAD65E17}"/>
                </a:ext>
              </a:extLst>
            </p:cNvPr>
            <p:cNvSpPr/>
            <p:nvPr/>
          </p:nvSpPr>
          <p:spPr>
            <a:xfrm>
              <a:off x="1552768" y="2930716"/>
              <a:ext cx="9086463" cy="1498167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4149" y="3023356"/>
              <a:ext cx="831476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963821"/>
            <a:ext cx="6570804" cy="46391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8873" y="1948441"/>
            <a:ext cx="5571458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Mơ ước của cô sinh viên khiếm thị">
            <a:extLst>
              <a:ext uri="{FF2B5EF4-FFF2-40B4-BE49-F238E27FC236}">
                <a16:creationId xmlns:a16="http://schemas.microsoft.com/office/drawing/2014/main" id="{A1B89A6F-D52D-64DC-3844-6CD649FE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2" y="1024612"/>
            <a:ext cx="4755416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iếm thị là gì?">
            <a:extLst>
              <a:ext uri="{FF2B5EF4-FFF2-40B4-BE49-F238E27FC236}">
                <a16:creationId xmlns:a16="http://schemas.microsoft.com/office/drawing/2014/main" id="{E16A16AC-A77D-BF06-6D7D-2BA52045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594" y="993283"/>
            <a:ext cx="57150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D3F8F2B-2908-6521-DDC4-AF073FA84EA6}"/>
              </a:ext>
            </a:extLst>
          </p:cNvPr>
          <p:cNvSpPr/>
          <p:nvPr/>
        </p:nvSpPr>
        <p:spPr>
          <a:xfrm>
            <a:off x="1811390" y="66793"/>
            <a:ext cx="7972690" cy="82900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0676D-AE0C-05E0-9902-CE89F9C73D5C}"/>
              </a:ext>
            </a:extLst>
          </p:cNvPr>
          <p:cNvSpPr/>
          <p:nvPr/>
        </p:nvSpPr>
        <p:spPr>
          <a:xfrm>
            <a:off x="700772" y="-1307"/>
            <a:ext cx="10367808" cy="89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9489E49C-1156-36F2-E08E-A520A363D048}"/>
              </a:ext>
            </a:extLst>
          </p:cNvPr>
          <p:cNvSpPr/>
          <p:nvPr/>
        </p:nvSpPr>
        <p:spPr>
          <a:xfrm>
            <a:off x="0" y="4196438"/>
            <a:ext cx="12192000" cy="2630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B29B7-31BD-BCC3-CFE0-3EF67700102E}"/>
              </a:ext>
            </a:extLst>
          </p:cNvPr>
          <p:cNvSpPr/>
          <p:nvPr/>
        </p:nvSpPr>
        <p:spPr>
          <a:xfrm>
            <a:off x="0" y="4391407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1213743" y="685800"/>
            <a:ext cx="10394238" cy="5486400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1320" y="1549477"/>
            <a:ext cx="7254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3645" y="2339147"/>
            <a:ext cx="9794435" cy="269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782F8-7A03-9ADE-0D0A-359B79C87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84" y="2344127"/>
            <a:ext cx="4160058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CBD9B-B488-95C4-E824-DDC7B348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42" y="2317536"/>
            <a:ext cx="3624880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624F4-608E-4A1F-C850-EB6526AD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146" y="2317536"/>
            <a:ext cx="3448149" cy="305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8E039-E09E-38A8-B192-20BCF27D9292}"/>
              </a:ext>
            </a:extLst>
          </p:cNvPr>
          <p:cNvSpPr txBox="1"/>
          <p:nvPr/>
        </p:nvSpPr>
        <p:spPr>
          <a:xfrm>
            <a:off x="795619" y="589243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khiếm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B7576-837F-9C27-C510-177F43AA3362}"/>
              </a:ext>
            </a:extLst>
          </p:cNvPr>
          <p:cNvSpPr txBox="1"/>
          <p:nvPr/>
        </p:nvSpPr>
        <p:spPr>
          <a:xfrm>
            <a:off x="1041609" y="5428773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BADA51-09B0-B10D-A9A7-591F6CD1A449}"/>
              </a:ext>
            </a:extLst>
          </p:cNvPr>
          <p:cNvSpPr txBox="1"/>
          <p:nvPr/>
        </p:nvSpPr>
        <p:spPr>
          <a:xfrm>
            <a:off x="4606589" y="5429931"/>
            <a:ext cx="342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10091-5338-9F9B-27C5-C5DA6AC21035}"/>
              </a:ext>
            </a:extLst>
          </p:cNvPr>
          <p:cNvSpPr txBox="1"/>
          <p:nvPr/>
        </p:nvSpPr>
        <p:spPr>
          <a:xfrm>
            <a:off x="8759035" y="5391594"/>
            <a:ext cx="252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3200" b="1" noProof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noProof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4D441-B76D-478E-0DF5-3903A467E7B6}"/>
              </a:ext>
            </a:extLst>
          </p:cNvPr>
          <p:cNvSpPr txBox="1"/>
          <p:nvPr/>
        </p:nvSpPr>
        <p:spPr>
          <a:xfrm>
            <a:off x="426488" y="1228452"/>
            <a:ext cx="10855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2F7383-2842-6986-B47D-96CACB23A477}"/>
              </a:ext>
            </a:extLst>
          </p:cNvPr>
          <p:cNvSpPr txBox="1"/>
          <p:nvPr/>
        </p:nvSpPr>
        <p:spPr>
          <a:xfrm>
            <a:off x="426488" y="1744296"/>
            <a:ext cx="1159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029200" y="1859279"/>
            <a:ext cx="6570804" cy="29724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4429" y="2161801"/>
            <a:ext cx="6071131" cy="266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8802547-0EC8-774D-3F0E-76CF09ADF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521" y1="28011" x2="76521" y2="28011"/>
                        <a14:foregroundMark x1="72849" y1="44018" x2="72849" y2="44018"/>
                        <a14:foregroundMark x1="45920" y1="41350" x2="49592" y2="44907"/>
                        <a14:foregroundMark x1="55712" y1="39572" x2="57752" y2="44018"/>
                        <a14:foregroundMark x1="77745" y1="32902" x2="77745" y2="3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66" y="1255039"/>
            <a:ext cx="7472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úc giác là gì? Tìm hiểu về các giác quan của con người">
            <a:extLst>
              <a:ext uri="{FF2B5EF4-FFF2-40B4-BE49-F238E27FC236}">
                <a16:creationId xmlns:a16="http://schemas.microsoft.com/office/drawing/2014/main" id="{B3004A8E-3E03-2C78-CA58-F6A75103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82" y="336113"/>
            <a:ext cx="9510858" cy="61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BBB1307-9388-50E4-3925-933B5FD0AD72}"/>
              </a:ext>
            </a:extLst>
          </p:cNvPr>
          <p:cNvSpPr/>
          <p:nvPr/>
        </p:nvSpPr>
        <p:spPr>
          <a:xfrm>
            <a:off x="137160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BD72F0-A8C5-320E-A16E-681F0D58AA6C}"/>
              </a:ext>
            </a:extLst>
          </p:cNvPr>
          <p:cNvSpPr/>
          <p:nvPr/>
        </p:nvSpPr>
        <p:spPr>
          <a:xfrm>
            <a:off x="4480560" y="792063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5293D4-650E-7C22-DEEF-1039A43566CD}"/>
              </a:ext>
            </a:extLst>
          </p:cNvPr>
          <p:cNvSpPr/>
          <p:nvPr/>
        </p:nvSpPr>
        <p:spPr>
          <a:xfrm>
            <a:off x="7589520" y="1280160"/>
            <a:ext cx="3108960" cy="3108960"/>
          </a:xfrm>
          <a:prstGeom prst="ellipse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3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25272" y="963822"/>
            <a:ext cx="10474732" cy="50402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858" y="1255038"/>
            <a:ext cx="8903867" cy="401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9FFD54-2262-1C6D-0EE2-0B7BC830C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289213" y="3483955"/>
            <a:ext cx="2647071" cy="33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415</Words>
  <Application>Microsoft Office PowerPoint</Application>
  <PresentationFormat>Widescreen</PresentationFormat>
  <Paragraphs>32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Cambria</vt:lpstr>
      <vt:lpstr>UTM Showcard</vt:lpstr>
      <vt:lpstr>Calibri</vt:lpstr>
      <vt:lpstr>Arial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</cp:revision>
  <dcterms:created xsi:type="dcterms:W3CDTF">2023-03-12T09:39:46Z</dcterms:created>
  <dcterms:modified xsi:type="dcterms:W3CDTF">2026-03-27T07:16:23Z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2023-03-12T13:45:52Z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f9e84d50-f8fa-4df0-9833-c4d3cb5dd741</vt:lpwstr>
  </property>
  <property fmtid="{D5CDD505-2E9C-101B-9397-08002B2CF9AE}" pid="8" name="MSIP_Label_defa4170-0d19-0005-0004-bc88714345d2_ContentBits">
    <vt:lpwstr>0</vt:lpwstr>
  </property>
</Properties>
</file>