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20" r:id="rId2"/>
    <p:sldMasterId id="2147483746" r:id="rId3"/>
    <p:sldMasterId id="2147483760" r:id="rId4"/>
    <p:sldMasterId id="2147483768" r:id="rId5"/>
    <p:sldMasterId id="2147483781" r:id="rId6"/>
    <p:sldMasterId id="2147483796" r:id="rId7"/>
  </p:sldMasterIdLst>
  <p:notesMasterIdLst>
    <p:notesMasterId r:id="rId20"/>
  </p:notesMasterIdLst>
  <p:sldIdLst>
    <p:sldId id="345" r:id="rId8"/>
    <p:sldId id="316" r:id="rId9"/>
    <p:sldId id="332" r:id="rId10"/>
    <p:sldId id="333" r:id="rId11"/>
    <p:sldId id="334" r:id="rId12"/>
    <p:sldId id="338" r:id="rId13"/>
    <p:sldId id="340" r:id="rId14"/>
    <p:sldId id="335" r:id="rId15"/>
    <p:sldId id="346" r:id="rId16"/>
    <p:sldId id="347" r:id="rId17"/>
    <p:sldId id="348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4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79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91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8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211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52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3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Phiếu</a:t>
            </a:r>
            <a:r>
              <a:rPr lang="en-US" dirty="0"/>
              <a:t> 3 </a:t>
            </a:r>
            <a:r>
              <a:rPr lang="en-US" dirty="0" err="1"/>
              <a:t>cột</a:t>
            </a:r>
            <a:r>
              <a:rPr lang="en-US" dirty="0"/>
              <a:t> – </a:t>
            </a:r>
            <a:r>
              <a:rPr lang="en-US" dirty="0" err="1"/>
              <a:t>nhóm</a:t>
            </a:r>
            <a:r>
              <a:rPr lang="en-US" dirty="0"/>
              <a:t> 4-3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926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3/17/2026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61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7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07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88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36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118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76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30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25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8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90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3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4893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43070-BE64-480D-A14C-7BB9777672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A0BE-AAF0-4D99-B9BE-8A9C94984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7660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671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98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29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21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6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06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09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77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52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71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34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98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84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8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7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0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0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0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786F67E-89AB-47B1-9A5E-D547D18BD1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24764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5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C6CA7-E0E7-481C-A44B-AF5F1F38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93" y="1491691"/>
            <a:ext cx="8805411" cy="110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543" y="2669096"/>
            <a:ext cx="69635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4000" b="1" dirty="0">
                <a:solidFill>
                  <a:srgbClr val="FF0000"/>
                </a:solidFill>
              </a:rPr>
              <a:t>ÔN TẬP GIỮA HỌC KÌ II 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6451" y="3426894"/>
            <a:ext cx="138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3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528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7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4DFAE5-4273-2439-12FC-583258164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79018"/>
              </p:ext>
            </p:extLst>
          </p:nvPr>
        </p:nvGraphicFramePr>
        <p:xfrm>
          <a:off x="306336" y="3701964"/>
          <a:ext cx="11418924" cy="271026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8194">
                  <a:extLst>
                    <a:ext uri="{9D8B030D-6E8A-4147-A177-3AD203B41FA5}">
                      <a16:colId xmlns:a16="http://schemas.microsoft.com/office/drawing/2014/main" val="2832723792"/>
                    </a:ext>
                  </a:extLst>
                </a:gridCol>
                <a:gridCol w="5234940">
                  <a:extLst>
                    <a:ext uri="{9D8B030D-6E8A-4147-A177-3AD203B41FA5}">
                      <a16:colId xmlns:a16="http://schemas.microsoft.com/office/drawing/2014/main" val="1136506544"/>
                    </a:ext>
                  </a:extLst>
                </a:gridCol>
                <a:gridCol w="4535790">
                  <a:extLst>
                    <a:ext uri="{9D8B030D-6E8A-4147-A177-3AD203B41FA5}">
                      <a16:colId xmlns:a16="http://schemas.microsoft.com/office/drawing/2014/main" val="1082204234"/>
                    </a:ext>
                  </a:extLst>
                </a:gridCol>
              </a:tblGrid>
              <a:tr h="1016349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Từ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giống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trái ngược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63440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mới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7950889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nhỏ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104457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nhiều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68504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37" y="1552378"/>
            <a:ext cx="8221732" cy="1557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2587919" y="4708514"/>
            <a:ext cx="260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2205838" y="5262512"/>
            <a:ext cx="520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bé/bé nhỏ/bé xíu/nhỏ xíu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733915" y="4669905"/>
            <a:ext cx="12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45099" y="4669905"/>
            <a:ext cx="1838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3940674" y="4699607"/>
            <a:ext cx="208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1618163" y="5867139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lắm/đông/đầy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6380797" y="5313141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lớn/to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6370899" y="5883547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ít/ít ỏi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610" y="234032"/>
            <a:ext cx="10755917" cy="61518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80554" y="1845374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05560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1.</a:t>
              </a:r>
              <a:r>
                <a:rPr lang="en-US" sz="2800" dirty="0"/>
                <a:t> </a:t>
              </a:r>
              <a:r>
                <a:rPr lang="nl-NL" sz="2800" dirty="0"/>
                <a:t>Thuộc được một số đoạn thơ đã học. Biết nêu những câu thơ mình thích nhất.</a:t>
              </a:r>
              <a:endParaRPr lang="en-US" sz="2800" dirty="0"/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388341" y="3729070"/>
            <a:ext cx="8685986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</a:t>
            </a:r>
            <a:r>
              <a:rPr lang="nl-NL" altLang="zh-CN" sz="2800" noProof="0" dirty="0">
                <a:sym typeface="+mn-lt"/>
              </a:rPr>
              <a:t>. </a:t>
            </a:r>
            <a:r>
              <a:rPr lang="nl-NL" sz="2800" dirty="0"/>
              <a:t>Phân biệt và tìm được các từ có nghĩa giống nhau hoặc có nghĩa trái nhau.</a:t>
            </a:r>
            <a:endParaRPr lang="en-US" sz="2800" dirty="0"/>
          </a:p>
        </p:txBody>
      </p:sp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4" y="3654151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013247">
            <a:off x="390145" y="555924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532" y="422674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5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1" y="-183779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359" y="1341909"/>
            <a:ext cx="6992108" cy="49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D1136-AEC5-4F2D-882D-E654849597F5}"/>
              </a:ext>
            </a:extLst>
          </p:cNvPr>
          <p:cNvGrpSpPr/>
          <p:nvPr/>
        </p:nvGrpSpPr>
        <p:grpSpPr>
          <a:xfrm>
            <a:off x="-248365" y="2249956"/>
            <a:ext cx="3291683" cy="1800128"/>
            <a:chOff x="203200" y="3859933"/>
            <a:chExt cx="4928176" cy="2812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B77964-821E-4D64-88D1-60C1C894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2E5885-4590-4F86-A473-855A779A7CF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7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4" y="1471936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10399532" cy="142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8459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76981" y="1449021"/>
            <a:ext cx="11513574" cy="4946900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1048611" y="1449021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71515" y="4865987"/>
            <a:ext cx="3416627" cy="1289008"/>
            <a:chOff x="3575614" y="2750804"/>
            <a:chExt cx="4916462" cy="3244527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7202134" y="4119219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20350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7767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 đầu thu trong xanh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mặc quần áo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 đón ngày khai trường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như là đi hội.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 bạn, cười hớn hở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tay bắt mặt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ôm vai bá cổ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 nhóm đứng đo nhau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 bạn nào cũng lớn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 xưa bé tí teo,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 lớp ba, lớp bốn.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9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từ có nghĩa trái ngược nhau: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832033" y="2932044"/>
            <a:ext cx="133184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(tí teo)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917" y="1339138"/>
            <a:ext cx="8221732" cy="1557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864" y="4418972"/>
            <a:ext cx="3437430" cy="19701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5B0E4F-AFC2-267E-040B-C5F811B23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10504"/>
              </p:ext>
            </p:extLst>
          </p:nvPr>
        </p:nvGraphicFramePr>
        <p:xfrm>
          <a:off x="386538" y="3153324"/>
          <a:ext cx="11418924" cy="271026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8194">
                  <a:extLst>
                    <a:ext uri="{9D8B030D-6E8A-4147-A177-3AD203B41FA5}">
                      <a16:colId xmlns:a16="http://schemas.microsoft.com/office/drawing/2014/main" val="2832723792"/>
                    </a:ext>
                  </a:extLst>
                </a:gridCol>
                <a:gridCol w="5234940">
                  <a:extLst>
                    <a:ext uri="{9D8B030D-6E8A-4147-A177-3AD203B41FA5}">
                      <a16:colId xmlns:a16="http://schemas.microsoft.com/office/drawing/2014/main" val="1136506544"/>
                    </a:ext>
                  </a:extLst>
                </a:gridCol>
                <a:gridCol w="4535790">
                  <a:extLst>
                    <a:ext uri="{9D8B030D-6E8A-4147-A177-3AD203B41FA5}">
                      <a16:colId xmlns:a16="http://schemas.microsoft.com/office/drawing/2014/main" val="1082204234"/>
                    </a:ext>
                  </a:extLst>
                </a:gridCol>
              </a:tblGrid>
              <a:tr h="1016349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Từ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giống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trái ngược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63440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mới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7950889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nhỏ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104457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nhiều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6850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F12F79-9CB6-D6E7-6558-66FB799CBCC6}"/>
              </a:ext>
            </a:extLst>
          </p:cNvPr>
          <p:cNvSpPr txBox="1"/>
          <p:nvPr/>
        </p:nvSpPr>
        <p:spPr>
          <a:xfrm>
            <a:off x="2668121" y="4159874"/>
            <a:ext cx="260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588C8-443C-FC7B-AB75-70AA898014C1}"/>
              </a:ext>
            </a:extLst>
          </p:cNvPr>
          <p:cNvSpPr txBox="1"/>
          <p:nvPr/>
        </p:nvSpPr>
        <p:spPr>
          <a:xfrm>
            <a:off x="2094272" y="4713872"/>
            <a:ext cx="53923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/bé nhỏ/bé xíu/nhỏ xíu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780AD-0E7E-9722-6059-DE910058DA4C}"/>
              </a:ext>
            </a:extLst>
          </p:cNvPr>
          <p:cNvSpPr txBox="1"/>
          <p:nvPr/>
        </p:nvSpPr>
        <p:spPr>
          <a:xfrm>
            <a:off x="7814117" y="4121265"/>
            <a:ext cx="12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5618A-E9FB-8233-A08E-12C223B2DAC8}"/>
              </a:ext>
            </a:extLst>
          </p:cNvPr>
          <p:cNvSpPr txBox="1"/>
          <p:nvPr/>
        </p:nvSpPr>
        <p:spPr>
          <a:xfrm>
            <a:off x="8825301" y="4121265"/>
            <a:ext cx="1838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DA4EC-2B96-9C63-A551-86CF0CD3652A}"/>
              </a:ext>
            </a:extLst>
          </p:cNvPr>
          <p:cNvSpPr txBox="1"/>
          <p:nvPr/>
        </p:nvSpPr>
        <p:spPr>
          <a:xfrm>
            <a:off x="4020876" y="4150967"/>
            <a:ext cx="208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E3A26-15EB-7071-53CF-78F52D9437B8}"/>
              </a:ext>
            </a:extLst>
          </p:cNvPr>
          <p:cNvSpPr txBox="1"/>
          <p:nvPr/>
        </p:nvSpPr>
        <p:spPr>
          <a:xfrm>
            <a:off x="1474839" y="5318499"/>
            <a:ext cx="49521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/đông/đầy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5BBC5D-71E6-8489-F754-285D8842BC38}"/>
              </a:ext>
            </a:extLst>
          </p:cNvPr>
          <p:cNvSpPr txBox="1"/>
          <p:nvPr/>
        </p:nvSpPr>
        <p:spPr>
          <a:xfrm>
            <a:off x="6460999" y="4764501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/to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87F106-66F2-0222-FF88-F29164BF4618}"/>
              </a:ext>
            </a:extLst>
          </p:cNvPr>
          <p:cNvSpPr txBox="1"/>
          <p:nvPr/>
        </p:nvSpPr>
        <p:spPr>
          <a:xfrm>
            <a:off x="6451101" y="5334907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ít/ít ỏi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20645" y="0"/>
            <a:ext cx="1720645" cy="19172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499</Words>
  <Application>Microsoft Office PowerPoint</Application>
  <PresentationFormat>Widescreen</PresentationFormat>
  <Paragraphs>78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#9Slide02 Noi dung dai</vt:lpstr>
      <vt:lpstr>#9Slide02 Tieu de dai</vt:lpstr>
      <vt:lpstr>Arial</vt:lpstr>
      <vt:lpstr>Calibri</vt:lpstr>
      <vt:lpstr>Calibri Light</vt:lpstr>
      <vt:lpstr>Cambria</vt:lpstr>
      <vt:lpstr>inpin heiti</vt:lpstr>
      <vt:lpstr>SVN-Newton</vt:lpstr>
      <vt:lpstr>SVN-Ready</vt:lpstr>
      <vt:lpstr>Times New Roman</vt:lpstr>
      <vt:lpstr>字魂37号-波纹乖乖体</vt:lpstr>
      <vt:lpstr>字魂64号-萌趣软糖体</vt:lpstr>
      <vt:lpstr>站酷快乐体2016修订版</vt:lpstr>
      <vt:lpstr>Office 主题​​</vt:lpstr>
      <vt:lpstr>4_Custom Design</vt:lpstr>
      <vt:lpstr>5_Office Theme</vt:lpstr>
      <vt:lpstr>2_Office Theme</vt:lpstr>
      <vt:lpstr>Office 主题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EHEHEHE</cp:lastModifiedBy>
  <cp:revision>67</cp:revision>
  <dcterms:created xsi:type="dcterms:W3CDTF">2022-12-31T23:29:53Z</dcterms:created>
  <dcterms:modified xsi:type="dcterms:W3CDTF">2026-03-17T08:36:02Z</dcterms:modified>
</cp:coreProperties>
</file>