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7" r:id="rId4"/>
    <p:sldMasterId id="2147483680" r:id="rId5"/>
    <p:sldMasterId id="2147483701" r:id="rId6"/>
    <p:sldMasterId id="2147483711" r:id="rId7"/>
  </p:sldMasterIdLst>
  <p:notesMasterIdLst>
    <p:notesMasterId r:id="rId28"/>
  </p:notesMasterIdLst>
  <p:sldIdLst>
    <p:sldId id="326" r:id="rId8"/>
    <p:sldId id="282" r:id="rId9"/>
    <p:sldId id="283" r:id="rId10"/>
    <p:sldId id="284" r:id="rId11"/>
    <p:sldId id="285" r:id="rId12"/>
    <p:sldId id="257" r:id="rId13"/>
    <p:sldId id="345" r:id="rId14"/>
    <p:sldId id="258" r:id="rId15"/>
    <p:sldId id="2007577501" r:id="rId16"/>
    <p:sldId id="340" r:id="rId17"/>
    <p:sldId id="2007577502" r:id="rId18"/>
    <p:sldId id="2007577498" r:id="rId19"/>
    <p:sldId id="540" r:id="rId20"/>
    <p:sldId id="2007577496" r:id="rId21"/>
    <p:sldId id="2007577497" r:id="rId22"/>
    <p:sldId id="271" r:id="rId23"/>
    <p:sldId id="2007577499" r:id="rId24"/>
    <p:sldId id="335" r:id="rId25"/>
    <p:sldId id="334" r:id="rId26"/>
    <p:sldId id="15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699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56" autoAdjust="0"/>
  </p:normalViewPr>
  <p:slideViewPr>
    <p:cSldViewPr snapToGrid="0">
      <p:cViewPr varScale="1">
        <p:scale>
          <a:sx n="67" d="100"/>
          <a:sy n="67" d="100"/>
        </p:scale>
        <p:origin x="9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9A9AC-04C5-48C9-A266-EC2349313E8A}" type="datetimeFigureOut">
              <a:rPr lang="en-US" smtClean="0"/>
              <a:t>20/3/2026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9E7CF-2DD7-421F-9430-5DF3120B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78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4235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Lam vo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87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033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64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36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49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5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47923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62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20/3/2026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35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9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3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8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7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0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3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6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6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20/3/2026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20/3/2026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20/3/2026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20/3/2026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56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20/3/2026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02585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6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179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0518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61682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47422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7989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7210773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9264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526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25737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864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8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69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9101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8632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01067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5897746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214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11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7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8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2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29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8268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734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747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3348A770-5926-447E-A1F2-FB310AB6B2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85930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21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4379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084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tif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19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19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5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198B8757-033E-4034-9399-810342FC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783B9A2-FF71-4933-BEBB-6097D4A0C48C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66A1A17-B1AA-49F2-8BA1-58890C6E1FCE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09E0FF4-4878-4F48-BC64-C68E69A54FCF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0671ACE7-0946-43B9-B500-EFF0B8CEEE8A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3B1C08DF-315E-4E65-B975-4E8A4D8C95E6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92771154-566E-4526-9FF5-68E41A63D2F8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6BD00AC1-3113-4729-A70D-5F8A73766D99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9A952F6C-8937-4BCE-AFC5-A4415233AB53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FA62FFF4-010E-4135-9BCC-B9E48A39C010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8D6C019D-F24E-4CCF-8F2E-B95B8F8F5927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F617187-2ABD-4676-82E4-7DF0ED13E074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73B11D08-A808-4A13-9EA7-61870B63D934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50AF903A-700B-44D1-985D-A0C87B40A177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4E730C3D-8CE6-41AF-B994-0B5E4CB01B41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B48AEB19-03FB-486D-8E86-AD7CF0AE12EB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A90B17C9-E65E-437C-80C7-5EF96A95A6B6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2CCC014D-EC51-4F10-A0E3-1447568DB3E7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E202255-7D44-4D8B-A96E-1E1FD9DDD5EA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926BC99-FB42-4A78-93F8-15A2191B7E25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B645481-B362-4289-AC89-10550F879737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CB8FBF9-4915-4716-A3BF-43214FC26183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C1410417-48F4-4B77-8C37-C7A4914757EC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8482C8-F333-428B-A018-DCAB215B1A7C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31F1818-1193-493A-901E-520382A94E58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B2F5F74F-F1DA-430E-9651-2A3FA7BD1A8D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E60F7D2-74AF-4C79-AB6E-5280B34ADC8B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BD8002DA-698B-42DC-AC7A-81DA09C30E5B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39AC47AC-D621-4431-8C89-BA013C3E8026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0455687A-EAAD-43E4-BC76-47E5D293B4CF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E2877204-B26E-4299-BAD6-2ED78E5529E1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467204C7-E27E-407E-80EB-49D678820338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9A9DA011-A8CC-48AD-BB4C-AE2C98D443FA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58083A48-7973-4FD7-9C24-AAADF613BA5A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4D3CEF1-7D00-46C4-8945-6B50097D4249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815C954F-7203-4BA5-8C7F-4756C7E26383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B7EEA0EF-04C7-4306-ACC1-B27BB5421473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96CAD271-06A1-4357-A3B0-26C942EB4FD7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5BD851A8-0222-4BC3-B73D-CDBD0910F119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18077192-6110-44AC-ADBC-40CD57146F52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A4ECD01E-37DB-4AB5-9DD6-BD3C588B694E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B3C0B83D-FC5D-4108-AE26-5969700CCF11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B08DCED5-647A-4AAA-9E78-D64CBD622E5B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2FE9C280-69A6-4D16-8BED-5938C7207C2D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C12B1253-AC53-4285-A44B-853A51BF125C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03755681-C993-43E8-B24E-A073E951BA51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021779E1-ED6F-453B-B150-A2669F51FE0F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BA86CDAF-0E9A-4DD7-9CC0-01F50E8ADC68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D246F553-6EA1-45C4-A441-3DE7F03B1AB3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3DAB337F-FD91-4E10-BD71-555BF4F4EA56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39DCD82E-8464-4C23-94FF-51B6247E7A15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498E9F87-C0B0-49B1-B5A5-91C77BAF9AE3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C0CAFFB0-9F52-4E12-BA29-8C1123C39903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3040B943-D12F-4FB5-8DB8-1EFA1558956A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F4635E4A-0211-4F93-8B72-A296FEC0AEF8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729FFE11-E345-43A6-A265-FBB1E2F59F93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F8B33C9-A808-425F-83C3-4C332BDABAED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E1B2644-49D7-4175-87D4-55260E079BFB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4312143F-E0B0-4B17-ADFF-1267F0AA3FCA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A79D9C14-2430-4BE4-968A-C112F059CFF2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DFB3F4FF-25E3-40D6-ACF6-3092D85A175A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AFD0611F-B200-4C1C-A0EA-C3092EF04F13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54C744C-57D8-4DD0-B504-8CCC5B9A0EB2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0AABE0E3-E1AA-4EF0-9DE8-066D8992DB2C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00A19558-BD9D-48FA-998A-0F94E4C6F634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9F7DB7D4-4C40-419A-9BD9-D2FF1798D2DE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B794A96-51CD-4953-9B8E-5C6F3A86BCAB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E6702F3E-D2BE-4098-92EE-41097069F11D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C10B6E80-B246-425F-AE42-B86CCA436C48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607A8F3A-374D-47DE-AF53-F9DA2FA4D993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5157AF5E-C05D-40B6-940C-301C8F915851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F29D3E83-B95E-47D9-8A17-38C1CA245D6D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822DFA97-BB61-467A-BF62-6F6B75361E0E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F838216A-3AC5-4146-BCC8-A82961C14545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CE239414-E234-4C8C-B847-2456E778B25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8DDB80A1-2783-4228-8F04-DC4F4E82C90A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3EF54A12-B19E-468F-9ED4-42A9A799CF09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747EC8EC-35AC-48AD-9FA8-301C51EEF1CF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009EF5EA-A858-45A6-89D0-9AA13474E93E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F97AE1B9-7198-4DF0-ABBA-8EA39CD809D6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46C1BF88-DCD4-47CE-AA6B-DEAC5AA72B1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FE3F7159-13E4-4BDE-BD84-E5E05E5C01D8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F112AD5F-A562-4045-8BC7-9FF8A576B337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702F9D-79C0-4C46-856D-4BEF79718440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B860D4B3-B5BC-41ED-8031-E5DCA5EBEE5B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E5418E94-9FF3-4BAE-BF7A-99BBDFE020B1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05000159-2EE2-44DD-9AE3-8D7A5F76DE4D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FA66A06E-13AB-4F8F-BB21-3D37E350C6EB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A67C1634-1467-4AF9-8544-0A1E83DB29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916A88BB-F6DF-497A-8798-AF83CE672F83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50C5F077-906B-4C45-B9FB-9DA10C1F0F33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05A4094B-8EC4-449A-A0FA-C0ACAE583314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7F63168-CA37-45C9-A7DF-0283DF12D540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648D399A-6B61-4F7E-91ED-38348426BB7A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532978B0-BA85-4F9B-B7BD-6149AD624582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E89ABB34-CB3F-4E1B-8F60-19D87CFAB4A5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E5D127C-BB69-4F4A-ABBE-A055A6E00943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D4AF5B5D-832F-4FB5-AD87-AD10627FF351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35522B1-5C01-4807-BF7F-980960F8807A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1F728CDB-05C9-4160-94AA-A70C2BB6275C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8205DD6D-1B6B-48F1-8E59-7065744BE2FD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5113AC0A-38EB-4429-8118-B6CBA4B66BBE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D8C29021-29AA-4CEA-B138-44F81077F364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5F7F4193-52CD-45A0-8E19-556345EC4547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9EF959E5-4473-44E8-A0E4-C35E59E5581E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6EDF69EB-6ADC-4A94-AA2D-7CF124A22255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AB8ED31C-CD18-48A7-85F3-50867A761F6A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5E7C47AF-E7B6-41EE-A30B-97CB29664B2E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BD7F932D-3CF0-44CE-88CB-0E827AF6CFE9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46095F94-BF5A-42B8-B3C4-6A212E3EBEC0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412E68D8-9773-45F4-B313-B6D372FBEF92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4254A219-E3C8-4697-9249-FEC72B81ADF8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57BF9543-586C-4C6E-A849-58EF3DD510E0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DB8D1B1E-7021-4864-A4C2-9B180F7ABE7A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AB696EF8-E655-463D-9CB2-3B92B0A5528B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36DB3-61C8-4EAF-9767-1C922BFF7EC6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E7B6905A-D72A-48BE-8606-65AD0AB17225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D93A6446-77DE-49B2-A263-2F4E69AFEB97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3C2810B7-EEFE-4887-A139-014878E64AF6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F45859E-B790-41A8-A20C-6364A7A452BD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4DC6204-2546-4B55-A4D5-FA3304B17AE7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B14C79E1-1DB9-457E-B9C4-49137F1E240A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A2B5AA16-23BF-4112-96A6-FBE7149F96EF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A8FC5BAD-E507-47C3-8502-6864B27C398D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31B2D26-C3F3-4D3D-AE1F-6863C00CC9FA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E041C17D-E5CD-4D22-95A6-D54094804554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DC5093A5-D7A7-4563-8EEE-96880A483907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3C1A024-2B7C-40CE-AFB0-DF3E7859D5B0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1AA5D44A-42FD-4CF2-81B6-BECAC89CE722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14FE5B30-1DBD-476D-BBBF-9BBC9251B865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6FE9CE0B-118B-4302-A9C3-8B96CF1499EC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9D6EB6F-4BFC-48A8-A01A-2830092D722D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DFDB55A1-0C94-4200-8FDF-FC50E4B73225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93E86CC7-8E02-4B2C-9CF4-F93677E98456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6BE00EB3-A183-476E-AF9A-3C677BACBE61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75D4BEC1-EB39-4253-8F61-2AD8A313AEE1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F10DEBBD-704C-4653-AB79-ACD07F6A423C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E2DCE940-F4D1-45DC-B62E-F0B24D4E037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2301536F-1B72-4E6C-8981-43540E630B28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FB00DCC6-6066-4C50-8B4D-C37713B29D3A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953F83-55A6-47D3-8FAD-2A63E27AD888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9D89909C-204E-4013-836A-802E960A0965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5DF8339-D7E5-4C3A-8939-72AF111B1260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BE3E116F-C841-4B2A-9399-1A31208E3FCA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1D23D7E6-DC96-47E3-B28C-E2F5163DCDDE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B0EF9CA5-2995-48B9-BC39-9563C48B3B8B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88342AF-E556-4E57-985D-E4BD287AE879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CBE785A7-38AD-45CA-93C3-7C9A1112A245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BEBDC45A-7F16-4BBB-AB8D-6421B889D8E5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085913DA-5ADA-4DC9-A1CB-A4EF61842E2E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828E99D8-110D-4152-A8C9-695710C73922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2D61883E-493A-4793-A3E7-A94CD2F810AE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700CB003-A44D-4C07-AA3A-160AB047A056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9E2786C8-23B3-4C37-A5A1-C941B2149747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0C9EAA51-D913-4594-8294-758454E35400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4BD21133-A162-4CD5-B0ED-57370FFF4F0F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4E898666-DAE7-4872-9057-FFB278754D2F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D6BBF472-49D1-42AD-8109-2DA4796D3317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76ADD787-DEFF-48D7-9AA6-15D9A6A5B7C3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9B8EDF22-9A18-4C44-AE6D-54D2E679B33D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9E231FFC-0F93-4862-B372-4DA42AF07C5B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6918762E-E85B-43D4-BD8E-F54618175021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E642889F-E7E9-4C4A-998A-9A1F7E62B803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91C13835-B705-4467-A070-025601302355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C0D19633-60C7-4195-8F09-F4F75F6514C9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D821818E-8E11-4EE1-BCEE-3F203CE76918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D406761-7048-458B-97C3-429A97F5CF0E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07ABECDF-7391-49FB-9297-F8A8F996F028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B241844B-2DFD-4CA8-AD8A-A60FE64BD756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60E2B36-0693-4F1F-98ED-22FDA721BE8C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98181F0E-BC3C-481F-BFC7-6EB9DA690E6E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83A13265-43D1-47E4-AC5C-BD77A5804F73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C0AAD88C-A26D-4ABA-8A4C-E965B94702B4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FFC6298B-F78F-40EB-BC2C-8BDAF887CACB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9A7EAC84-52E1-421A-B362-7D05B65AEE24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34F762F-DEEC-416C-8F47-7566CF63A50B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BD8DB96A-E1B8-44B7-8B7E-386E3C682B72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8AED4F05-34B8-451E-A82A-348F906C7169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43121BB5-3D73-4066-871D-A1772477B5F9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69CBF92E-7B57-479F-948A-E30694E613D4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F2AC3C82-FE89-4614-98E8-CD6A27D67D88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5C5E89B8-A3B2-428A-AF83-9FEC0D44EF81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3785BA8A-6CCC-4C31-BCB0-874C83EEB1EB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88728BFC-08DF-4E64-8371-99ED9632E081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9AEADC3-9A54-426D-BF16-915EF1A2E93C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F3217357-FA34-423C-8144-E9F613CEE1D0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66915E1C-6900-42BD-B4C5-F43182FC7ACA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C4F8F5E8-CB06-45A8-815F-EF584F46F24E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07D9FED-1DF6-4FDB-AB3D-BB33D6C86DB0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36A0D40D-05A4-4B45-BE5E-89A3B00E67CD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D03C6DAC-44E2-432D-86CE-D69D9AEC038D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7758B874-D2E7-40AC-AF15-CE56FD8344F5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AC863D64-964C-442C-8D50-0418A2818A8F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804B593-05F4-43B7-B3C3-0B25DE299F88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E5945424-1B09-4D8E-8DED-136344D67AEF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E2697466-ECFD-4A8A-AA6A-AECCC84A500F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87EC09CD-A0AD-4850-9651-6619743AAE09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1A53F25-AA3D-4DEB-9259-5E52AAD438BF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3DD973D9-52F4-4268-AA8D-4A6F03AC44F5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726E796A-9B8D-45DE-AF24-52B7280BAF91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49F0F149-2D76-400A-A001-5367745F1A71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D927789C-00E9-48AB-9356-3E73A81A0670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262EE860-FB4C-4503-84C3-B9011F5FDB2B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4FA0A93-DF76-4816-AE0E-2BC7515846E8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DEC6640E-8603-4140-9270-D2B478336511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769A087E-FC54-4B38-8C9B-DFA3EA2EBBD8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08AC12D-684F-44DE-AFD6-79E69F67C370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27DEA82E-F76C-4782-9C06-F61898DBA517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E4B46965-A7AD-4A9E-8FC3-418AC949F3F6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826F4E73-4A1B-4C09-B4B8-93387DA867D1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C40BE620-1FEE-4579-99C0-FCD1F43FC8DD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13E295C6-D1BA-4FB9-A2F3-95F338496284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F7DFB39-447F-4A07-903F-A691D00E4F59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E8E3A580-2AD1-4BC4-9225-4EB3127DD3F3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D69E7E82-FF30-47BD-843D-BAA038D053B4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57304E1D-415D-4C9C-9E52-6E58C64A1A7A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17A0B032-E0D1-4AB6-AE20-7B493A59BA7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9E84E7F-E93B-4F49-B53D-41412DFFC2FB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BEBA9B61-D2E3-4288-9A39-EEB106240F2D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6EDD51CD-DAFE-4140-BCEB-2085E68998B7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800912CD-C84A-4D43-AD93-12ED0EB34A35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2615564-A639-4E46-B266-0A424441C723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E2F74B67-741A-4D4D-A56B-B40B8D3C380B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B1C11FD-22A7-433F-B589-C6355101A643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FCEF58E6-4303-4301-A2EF-63AA3BFCAD43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8C79E87F-5684-4815-BFC2-F0C447E22530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3C91AE0B-FBA7-4A9C-A019-229F70462CB7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F6FB87E8-AA49-41D3-8A6B-59A9528C5B71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F4AEA4F-E998-43BF-A78E-91B9D1D65B19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EC878531-3E07-4AE5-9C7E-F387B4213AC1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31B511D3-2B0B-4E4F-9749-A18BA5A76649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E06E1C2-7755-42EC-BA99-749FF7FDE1A0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492B520-C680-4B83-B722-90515789F982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2F34939E-8E74-4EE3-BD79-D275A537D926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2626DAEA-1191-478D-B051-3A90953B8DD7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6FE61AC9-E35F-48D5-948E-45A45C5BDE67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431FC45F-88B5-4721-8798-B7278E17788F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9699EBE6-3AF1-4662-9CF8-F51D7910807B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AC8D0FC6-9584-459F-ABC5-4ADA58392AFF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B273DE98-6976-43F2-883F-BA85AAFE65F0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078DA229-AC39-44EF-900E-26E7B3CC20A0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87D0256A-2831-4403-B1C6-344A1F0DCC6A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03076D0B-B199-4C21-915E-D20D4F0754ED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DC473353-A9CA-41C3-B7E3-302AFCAC33A8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C3213A6F-F028-4033-95F0-90839B243AC4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DD561932-9CDF-4BB7-8950-25B606980CD2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36ACA8B8-2644-4696-90E9-CA104FB997C5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CAC1F651-3C2F-4D40-9A1C-8F3673BDC93A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48ACD1E-264D-4B63-A102-CC0245F4B9EA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E4AC7C46-0FAB-4A73-B0C6-95E220A8E541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2D8A45C7-FF5B-4259-902E-072F10D91116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B4F3CE-3B2B-4665-A3F0-53193791D755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3F7F030F-6E19-4362-8461-EB3B01EED18F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ECC43595-9704-491E-A279-C53C1CA2CC06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17E09E69-5E70-4511-B8D4-83D422BE1902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105A64D7-F983-4F58-A031-4D203546FE8C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00C95B70-0003-4839-9606-E54E9BAA4760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1B530DD5-A43A-4D08-82B8-5C8CF4D041EC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549D7F16-FDF2-4B00-A15E-63705CFE0ABF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E2EED03-45B1-4869-A06A-D377DD90ABF9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A2B79EF6-DAE3-48B4-BBF1-52881E03A1E2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E0FB09E8-F956-4608-AEE7-290C10E40F67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F54AE6C6-97FA-4EA3-9BB6-BFAA134396B2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4B861AD6-F2D1-49BA-BDB4-A3F468D247CF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2842FA9-3C4D-4E61-BCEC-8182F1794479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8990AC65-902E-4CB5-AF82-F17622983447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0AED0D20-70FF-4484-BBEB-5AAE8C223552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CDA02E26-96B3-4B29-BA13-FAC0FA1095D5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EB8E3C0E-BF52-4B9C-A284-E0C7BB1FE320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5110F900-2504-413E-BC5F-7E24A03D9E7A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B9B83623-131B-4B5E-B570-364A36E28619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3EEA87-63E7-4F04-90CE-DD8B1F87E05E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0A2664AB-27DC-43EC-9CD2-7964EA1032F0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04A261-D9FD-4E70-A8E1-A0F78D51EF7A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BC4C411B-E71E-4101-92B6-72A8FEAFD44F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D5F0D22-B8C9-43A5-8C4B-830A850B30B8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802A1999-DBDD-46AE-ACC6-B401716C7DB7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E3B96A03-FA76-4FB2-91BA-8CD026112216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2E27274D-9510-4B3F-B96D-29BBC6B60B6C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2D26CD9-8020-4D4E-9D33-051A023B3436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452B7865-3D07-4E09-B17F-F12F291E45F6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D4C32EEA-C85F-41DE-9CC6-6ECBC912B4B7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0E208A1-85C7-4E08-A9CC-22A16669C5A4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407FF1E-CB2A-4036-A1B4-E4E51A6692F1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7D83D73F-DC24-4886-A628-FB74B3537C38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9BCFC35D-02D8-4FA4-9832-75F70B41EC88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911BFF41-7214-4F79-B2A6-2B49BDE1ABB1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0B03A7A2-8B0D-48CC-8406-CE45542E134A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16B0269-D938-477D-B115-7B2D4837B2E7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72A09CCE-A927-4AE4-A69C-0E45C8B08F62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0D47E78-3E4C-42E3-A9CD-E2865D263037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605AE1CE-8529-4DDA-9005-D3744D6F22F3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0CD1775E-CCE9-46E9-93A9-06CE93BEBBD9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10937940-18CD-473E-A034-2A751A45D888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8AE68804-2A31-4C94-B019-9A6AE4E569E2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3953CD18-C9DE-46C1-981D-298CFB6C9061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A3EA6004-6804-4F98-95FA-287A85D84985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27764AC7-B505-4FC2-AF93-AAD05E834A24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D8B7584F-29CE-4B03-8D99-62611A2AE51D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7829E581-8B06-4B94-85AD-B08BC8DA65F7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BD2E90FC-E5C4-4751-B988-6F01C90AB6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08BFD3F0-FC07-4D1A-83C4-EE5007B496E4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260A649E-B21B-4183-A9C6-D978DAD291DC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2CCF2969-D502-4E64-81EE-0471845ABD28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FD4DEB44-6D6C-4159-9B17-3C6C3CE033E5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2DF857EA-6665-4761-A231-B9905EEC1757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B94FE3A2-DADE-445E-9EDD-6F9577160074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22F2BFF6-B6C7-4D29-BEE7-618F8CE416D4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BFD1E94F-3D08-45C0-AC77-11DAEDABDB1B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7DBC399A-C30D-45FB-A4B8-A0B14E90C60A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1656161-B2EE-4F61-8123-0987A7EA3477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A152DCF2-3DFF-43BD-B506-3872A59F87EF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D44844BF-9965-4BD4-AF0E-63341F9AE154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093FA30A-7448-44EE-8B58-1B50EC83FE2E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6E12F9F8-38C3-4CE6-9170-6C2610097C3C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D2168316-E867-4812-A99D-B83897131E4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65860DC5-AB62-4F0F-9979-5C4298B6333F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94AF55DA-2E0D-430E-A854-69926FA77FED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FDCB406A-3741-4415-B1A5-427E53BDC04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5D017B64-3A39-4AFB-9987-9BF8A0A5038C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77069B2F-0DC5-43F0-9C87-621A097A4FCD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1034816E-AF4C-4A60-A1BF-68973ACBB456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EF2A1740-5D93-4A6E-AB99-767ABC9937B7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5B8EADF6-56D7-40FE-8328-E7C826516DDD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AD2DA2A-C51D-4D4E-928E-E97EEDF69012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AC57D59-7ED5-46D3-AAD2-2B0B1E31122F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E0EF4CCA-DBDE-4B6D-A2AE-D67AABEB194C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C7353863-C49B-4DB8-BECE-B778258EEC79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85E38331-10D0-4B60-8FA5-28E6C57E3A8D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105F7ACD-8787-42AF-92F6-10C639DDD059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F0368FC6-067F-45DC-9BAD-B7D50803E7FA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9FF7FD77-94B7-4143-BD92-E5A2CC32D964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3571AA81-56E8-4E8C-9F85-C10D189899F2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9BDEA53C-D471-401D-962C-A85BCAB9497C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DBCE70A-F916-4E7C-A9B1-501A4C4773BC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94708EC-8A2D-4DEB-9378-137BDEE6209F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B9CF7470-50C4-4103-AFE6-07CD6C5B6F5B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B5E7EA5C-6608-42EE-9515-61314C54883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B4DCE7D6-EEB8-4554-BD6C-D52B7CF1A503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9647E3AC-0155-42E4-9383-CCF1099D973C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801F2F31-4749-476B-A7F6-6514BE7CE779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EF7F2679-BE29-46F3-B0E5-080EE9C34D6E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468A5228-9B03-4114-9BBF-C842D2064D30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792A9942-C892-41C1-959F-30A3497095E0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747B28D-4D3B-480E-B983-81348685F9B0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1B4E30B-21A4-4F48-A5AE-6390D39778E3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ECB3A53E-6479-46B6-B2FC-19D0B6D7C01E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882769EE-A447-4D2B-B7E2-227929F633FA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0AF7F112-F794-41CA-A40B-4DDC6C957CB7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46EC170A-C054-4DD1-80B3-2F1BDFD94A37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B69316A8-8A09-48A0-95F1-6839AFDF80D6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6A1E4885-C889-4939-AFED-FFEBACCD31D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B0D75B3B-DBF1-4DCF-9C65-A8D615135976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B6F2739-8A43-41BC-964C-C2B495A17699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1BF84128-1CDB-4D17-BB7C-5012994E0956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A9D02957-64AC-4D96-BB96-AD25338196FE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6B5F6E29-6E57-40E6-A031-7D60259B6395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1D1307F7-D722-4FF0-8F4F-0C802228B13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30764068-96F4-4F63-A8A6-E03F56587D5E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DD04EBEB-5B3D-496E-AE09-78AF737041E1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EA768FB6-1152-4257-BB19-43C46AAC82F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BE7CC3DF-3A22-4F04-BCAF-AA296EC93CFD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E2C95D73-5A38-4F5C-9325-B406046D32C8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FC2CCF10-37EC-447E-8759-B7779E08DE29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D11587DF-530F-4CFB-9D81-A8431F16C21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2A36EE5F-5911-46F3-ABBD-8BF11BAC5ED8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6843D9A8-17A6-4F6B-9802-801024A6EEFC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9A1BF5E-616D-4F34-8001-53AE4E3B1D97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56C559A7-6717-4941-8F44-7EE1F1CA887A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A37B8F44-D405-4057-A0EF-B0143BF0CC24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F832ED67-89CC-4E70-90D6-95A9A4170C64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D6EBBDF2-6EFD-4C1D-B3FF-938AAF9120FC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0ECBB83F-B146-470D-A0C2-49924A0BE946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A0B0F0AB-43F4-48A4-B5C9-414C3476C0FC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4AA705E-A9F8-403E-B87A-0A677E60CDF6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22C447EF-B272-41DB-9B2E-7AADBB999FC3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647B7723-A015-46C2-82A9-476EC74E4148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FAF8F9DC-FFC8-446F-B20F-4B8FBEE23F65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E618C95-1A96-4E47-8571-9DF23E9BE1DA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CD339205-E073-45BE-8FF9-865532CB23C9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F4031746-E9E2-4AC5-9A2A-A2E6E6A0840B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D89729AD-479D-4FEF-ADD2-BB1C58A35ECD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97D1342A-9250-491E-8648-E9CD619002E5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13DB0EC5-957D-4916-8967-EA929B434FD9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459CE01B-D4F1-4880-8060-CDBAE4C00E9D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B1C8A534-565A-4AD9-A54F-39F8C8050BF9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270E63F-F6DA-45E5-8EF7-901E911EF679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01DA6EF1-1C4C-484D-8E3C-ABC5E2495588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81F43D0C-9AA3-454A-A66D-F1C4E642A1EA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26299DB9-6B03-4C5F-B3E9-E67F4D8998B9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DB03D40-22B3-4135-8235-68CEE4F7FD8E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D3E5CFD6-4FA1-43E2-878D-B973D8A92536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FC011F67-C073-44AA-A8D8-0D400BF875DE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0653A5E7-41B2-4ADA-BD6B-6C233770BD17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1574BD57-4057-4473-B11E-5EA21373471C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19BE9215-0F6D-4428-A758-B2DBA1DFB299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C639533A-FF79-41FE-82E1-61E1386522A2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1B61DB94-BA10-4DF4-895A-783D28048DB8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52864E9-EE7E-4789-95EC-D9ABACF7C241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16BC8A3F-4E7E-4522-B99D-2E9F6BCC090A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145D35BC-F304-488F-9E8C-F401EC2999D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4006FBBE-9598-4572-81A0-F15E23E1B757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C263DCE-D328-4307-A447-818803FCA4BE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A885E698-4CAE-49D0-A5B8-FDBB7A71C277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03DB3281-F5A3-4CAC-89C5-8F6FE765662E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98324807-F892-4E08-AD96-83454F1723DD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03A95E13-DE31-4EE7-AA2D-6F0664A55006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430C4511-3DB1-4908-9F26-84DD5CD1E593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BAC56F62-0EEB-47E5-82FF-B41413035470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3FC2045C-B1C3-4F9E-A620-04E7A7F2D613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9B929A95-FB7F-44D4-8CA1-92639519E1D0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CA5C9788-8788-4F42-8CCA-348E6D7B96AD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C10AB6C0-EEB7-4898-BCC7-C17F8380EABF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4CEAAD31-4F2E-419D-88A3-A8D195152F68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9FE62CA6-11A1-46FF-9AA2-B84AF3457E86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7ECFD09E-9AAD-4900-A25C-1683F8EADC59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55FD6185-867F-4120-AEFC-8CF198E8A54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006DD0C9-C2A0-405D-A8FF-C88A20014C2D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3BFF2C8-40CC-4570-AF32-4E9465FB234C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7C703B5-72BC-4809-9A3B-DABCB7005CA9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7FB46E76-8409-4ACE-8303-A154A76E42D4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E03F0011-C50B-49A9-9764-A079B730A48D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8D87FACE-3CAA-4CE8-97D3-0F5206E153E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C2EC3393-2597-4E49-904B-869A06BD19AC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FA3D7C1E-B8F3-4266-B556-492F581124D3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61513410-F42F-4D05-8AA1-74ED80903961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846F5260-2988-4F6F-A952-A08523F163A1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0AC78C5-999B-48F0-BD12-87C80CE17A56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CD200397-A7A7-4480-A1F8-402EB676D3F3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6099D709-CF3C-4864-B5B2-CA419DA10821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A17038FE-3735-4473-A5F3-78FCAE39B74F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DA4CC86-6536-41A4-8A10-22077F211595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79D668E8-6647-4AB2-A333-2E21EB2145D3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9CFFDCC9-37B1-4005-84CA-46C8F4476755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9E97846-FFE4-4D6C-A6B6-BE30F258A3B4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C5E8728-8929-4B8B-A9C6-C0DE04C72A55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36CD7EF6-6D96-440B-91B2-699B46694DC8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BBC38965-7334-4ED2-B51F-FFA6FC0305BC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E15314D3-AB85-489D-9D9E-367C308ECBA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A31C0E64-7FA8-4A86-A8CE-70BA7324B943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93C48501-7338-4953-9A0C-078BB82D1A9D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00C4E53A-0ACA-4944-AE9C-D80A81CC845B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80D76B48-9FEB-42E7-B4CC-E1A809A11AC7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C793C6DA-22D8-473B-B866-031F70552678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115931-92C7-4269-B034-43E6CC03FEC7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CD5027-1E57-4218-AD15-7314178B586E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BCBF0441-0389-4FFE-B405-A84C92103BD3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74D0D71-116B-48C5-B1E8-DFCEA7664878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8B6839B-AF20-4110-885B-1FBB541C2839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1E8BA6F-003B-4026-A4F0-E54BB40350D4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EBECCBF-55A6-4A80-9F74-627599EFD4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85AE2F3-92A1-4539-BC58-FF9E652ADC29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1E17BAC-388D-4ED6-9DC4-79BB012212B9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D4C0A3D-4616-45D3-A7F8-8A798B5AC522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65DFED3-AB65-4BA0-9EA3-46C697F00609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64A536B-E601-4D3E-A7A0-6D53C953E5D1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F867E27-832B-49D1-A61E-BD96006466A6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CFE4AFB-D0DB-45A5-9DB8-2BF9AB21D6FF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10301F3-78A9-4294-B37A-9402760D3E1D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D379A7F-E7C3-4647-9D9A-FF05F0312089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B29F410-C108-42B0-8C4D-CA00715843CE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5F93653-6C13-4FF0-A593-FC7753834817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04BD537-C962-4F09-B30F-0AB02458171F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ADB5149-C15A-4BBB-B845-D846A406D506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29A0D77-2AB7-4FCB-9ACA-FC9478DAEF1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F5E741A-A3C5-494F-B6E4-D24319243253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C291F25-713C-4BE8-8EAA-F5DFB497CF8D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40DC63E-5B46-4DA5-9533-99274D8AAEDF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237C602-A99D-4ED4-9E27-B2E0304DEFB0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194ED45-7207-4823-AFD4-A993ACA8A3DA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89B423D-F7A5-415A-B204-C7931CDDEC69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666C699-7FF3-4173-9229-E9AB752AB0A2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1AFAD7F-5EF4-4CCA-BB84-1303DF4D294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A3D1F0E-B801-4182-A2D7-95ED3159EC37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A669C44-DA0B-47B2-AAAF-AC80705D89AF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E9FD9DB-9C3A-45F8-A7F7-16B87B6D70F1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91EBB3C-BEDD-4F4C-A077-53FE6C20009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1722372-6E59-4A53-BAB2-1B2423CFC462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35CF438-8E4E-442D-9127-14ED5A0D2F9F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D69D64F-ED88-49D9-BAC6-A931AA302E33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2EBE92E-5FCD-4CBD-AFBE-E0B9CC60AAE6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FE8BD89-3545-40CC-B36A-3DD73ABF19EB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29F40CD-0586-4A59-A560-1C5C0EBC6F9A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3C5B023-6B38-4E5A-B455-658A77710FBA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7767979-B668-471B-B67E-A1D96D5EE68A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23E1721C-FF14-4DAD-B716-8294E109BC9B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FA01B0F-C7FA-4522-93DF-A509E504E934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84F70A1-C27B-4F4B-A58F-E3E4DFCEB59A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D998A41-3F9E-405E-92A5-864929C94856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CE033D0-4867-4A16-A1EF-A57B96CC911F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701D32B-A1F2-4021-A872-2B9D61DFFF8D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7D25780-0CF6-4FC0-B5FE-5F4A24E9684E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E8BA36A-C224-4420-9ED5-4C03C8635672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375D336E-6F59-44BD-B8B5-50770F37503C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B536E04-0132-45BB-B24B-C4CC906B8821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3080738-FDB3-47F1-8FEA-16AAA4B19515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0E619BE-8420-4818-BC2D-869EF1556B11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5E719A4-F82E-4908-9BB7-8937CC87B37C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CE13959-2D59-4E33-BBA6-7987BF8C1522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452B9F2-78BE-453A-B01F-0F6ED0F95F31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C0FEA70-53B2-464D-A0C1-6360C9115274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D82F373-9D38-45B8-8F48-F24337C5531C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5855B50-0855-422C-B08E-47139A66671D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E80B0E2-FC29-46AC-86C1-E1B201FE0871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D55C37-C790-41FE-9098-C98F4FE32C65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8C5B958-DC95-47C6-973F-006633CC69F0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B35413A-DBC1-4045-8B44-12A7F8B6773B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CE83226-91EE-4AA0-9205-4C5260FE1BB6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EB813CB-BA27-4555-A53E-4E77A410C8D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0F072C1-ADB0-4823-86AF-114F33FF4CF0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C518072-E9DC-4817-A9D4-03D58CBD5E3A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003D5B6-2238-48B9-B69B-98838D31E081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A56ABB1-FE96-4392-9A0E-EB9F9543B0F7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1C72E78-74F2-472D-AA0F-BFA3556F1529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84C23DA-9234-46A0-AF52-2C8F42A92BB4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81EF889D-BD29-40A0-8E60-E3C9C4D13A1A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86464F1-3393-46F5-A8C5-D9F6E0807B7D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9ACD381-CB80-4352-87D8-8576A34C069F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F14606E-DD2F-4C41-A44D-35218C73889E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704DB71-A3A7-4F68-A07C-F8E5BE2AF16B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4DE5700-1313-47CE-96AB-366E0CDC41E7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AEF1F1B-560D-4A1F-9C02-2CA6F9D241F0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50DBCE81-EB9E-41AB-9922-A63756F5D6D4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51DD4F8-576F-406E-A4CC-F4B49F1C65E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96BA5A0-ED6E-4E84-8C54-151FF1CF0DF8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A9408905-5548-45CE-9850-5D6F51D7BAD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08F29F6-ED5F-45F0-BE87-6629D2C5D04B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C625220-4443-4BD0-A878-9E932EA57F25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93F6AD6-F2B6-4AFF-9101-DCCCF1870463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AAD673F-5ACC-4C3B-993E-F5CA26052061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13F291F1-8183-41F6-AB9B-1EA468D1271E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926E832-4451-43A3-A23F-6B4F360E620D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C7902BF-00BD-441F-BDE0-7A029ACADE2A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905D52A-DB3B-4688-9371-0D5E67D330C6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E34A37-3E1F-4D9C-9895-74EE6F79EA64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A52CE31-1757-43C0-8A8C-F840716AF609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9263CAA-122E-4B17-A41B-8259F5DC845C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EB61146-CC7A-45A1-BD9D-45DF92BEDA91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E1DB7A3-3BFA-4EC1-BE57-6A0F88C6BC98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30ADA686-9649-459A-BC4F-03D085DC9AD3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722EFD4-C689-47B2-9DD1-4A6F2E1BE7AB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A5F8C69-10EF-4515-9E08-7CD0D580F4B0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F8D5279-88AE-4154-9D2E-05BEFEC2128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5E251E1A-BC74-41A8-956C-A98724642B10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EB9D3893-0EFF-47DC-8B90-7AA166B3373F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AE86C4B-FACD-45EA-9D7F-57CA0CDF6C03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2B9D891-501C-4CE6-8869-5F689D998CA2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4BE0045-5B17-414D-99BB-568C35DA5158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F100713-97EB-44E4-8419-BD9D7EEA2100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1638220-2F09-41CF-8F8B-B53F76F5196F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33450C3-B100-4B44-87AF-A1C2C00B8FA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E1801D8-1ADE-4513-8107-BAF912ACE33F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2A10D2D-C121-4F46-AEC9-B0B27534303B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BB1F769-24B2-4803-828C-CC6A2B398A42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02935AE-EC87-40ED-82B6-1DFCEA9409DF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79DAF081-710D-4828-8CF5-5B752CCF6CFD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9409CAC-A5B3-49EF-AC27-E269C2F5D891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F9C98887-F47D-45EA-963E-2004B9185A92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56EE196-AE7B-4A82-9D17-C77322A78DDE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877EC56-7857-4001-A43F-9E4833674F4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1413EFA-B512-4A11-AAE9-0C562700C0C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FE988C7A-269B-4855-942C-6CC1679CD32A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6DCAFB9-EB32-43B0-AB2D-8728366C4940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66477824-35E1-4CF2-844C-DC02FD7F5470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D96956F-16DA-4662-A5EE-18F222A0DEAC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4DEDE2F-2DCD-4760-BBA0-9D6409ED1AEF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0C243BA-E634-4954-A90A-2C766DB5484E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2F3B37B-56E0-4253-A848-9084A46F5536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275C0DF-4542-4B25-B585-92D2FEB534B6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F52FFD2-E50E-4BF2-A2EE-697DD56D3519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A29B0BA-8900-4ACE-B975-7B7CBD279461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42E9360E-E9B1-4130-8D68-B5E5295243D9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2133E190-512D-44E2-AD55-2925808D9A19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EA90E5C6-7180-4DD8-AB71-6262D03A5B06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D1E610F4-73DE-43A3-80C3-F9C3FAFF45B9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68EDBCFD-9E43-4D57-A279-BB1B4094CAF0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A8CCD87-64DF-473B-9CED-CF0C1661E0F9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BDEDE72-DF37-4B0D-ABB9-86624D53F6D3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38B617A1-2A92-4B3C-B4F8-B7ED61235CEE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C1E299D-CBE1-4DBF-8F2C-1CA61098C98A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7F55B24-1CF9-4604-9BC9-4044ED265D5E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BC797F9A-6F51-47D0-92ED-70CF14494BD2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249CFF1B-DF6E-4224-B7B0-403ADE91D19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5B1329-2967-4EDA-BEE2-4FC91CC0A013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11F567D-A1AA-41A8-81FF-DF349B199B9E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1BFFC9D-BE93-467B-A080-518F95EE8C84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BF5FF9-ACE9-40DE-BE8F-7EDD2957BC3F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712D7FF-F9A6-4541-8796-5C5EBD2CA311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AAC6EA1-D238-403F-BFFD-C4216FD52596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00F4A658-FC13-4017-B7C8-D8F76423B63A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840D7D7-036B-4646-8B08-761695EE4BCA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948540CC-6CDB-4335-AF2C-DDE8969B9B9E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C820E1D2-10F1-4608-9A1A-DAB4AEE986E7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063F59F5-2F19-4075-B158-59E3056E4003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CD20443-EFCE-44C9-96C9-EEDB6DFCBE3E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726C1BDC-8030-4168-84B8-5C82485BC161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59636686-3642-42FF-A6F9-5192A8D82DA6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2223BEFE-9A3E-409B-90FC-37FBE41435B1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486A378-1CD4-409A-9791-7FECD6551C4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3855E60-B23C-43E6-8C63-2FC88D996D41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0276D5C9-636E-4E45-9019-0C78710498BD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E1071E9-EEA0-4299-9472-126F4243899F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F24BCA6-4A18-4770-9E91-C8B3D12E96AE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A76CE829-A5CF-47A4-9775-71044AC3CDAF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EF12213-2FF7-4B68-93EA-106E50AF80D0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A1EB9A4-28EC-4A50-9663-25FF373F5C44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EEEB81A-1ED2-4744-85A9-E7D1A7699D78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BEC1D38-C0D6-4086-91F0-F0E08E8687E9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728BADC4-5EC1-4290-83BE-CED212F24B21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0125E3-F942-4650-AAFC-8E995FDB67AC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8F04E18C-1D8A-4E06-B0F4-933FBDF47EEB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5C84B3-826F-42E3-9E26-F3C351061CE6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9191C3C-C409-4A0F-9754-391D1F7591AF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6F50998-474D-4A6D-ADA2-5305209BE3C3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E12E5AEE-CEDF-4CDA-B204-9E85088B41A2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14649FD9-4686-4968-9FE3-B3ED94D3A66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AE589BE-B08F-4F5D-8D34-CE6407996997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1D3CCAD-5077-4AC9-B037-6D4E16029D81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69E2CB2-3575-414E-A97A-C480E5620DE6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759FF074-3983-40C1-9DE6-16A003A504E3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E1F4510-D9FC-474F-B8F1-7A49ABA18A20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A302432-22C2-463A-953D-BE2A03DEACAA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F2CB804-3279-42AA-A6E0-16BE903A5451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D05FE31E-3FD5-4946-AE4F-DA04A3630416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EAFB61BB-6C92-4FBE-A523-30B32D2E0242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660708A-40A8-4152-8BA3-0CE58DF18CEC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7AA2A48-4AF3-4E1A-BEC3-13B57F13B3BF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DA130A32-165B-425D-BF98-0EA206ACC90F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C8DC34A3-AA71-4A80-B047-663BE99C0E2F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3D86DD38-75F4-4130-9A4E-20651B284987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1A796CBA-04FF-4942-948D-E9683FE321FF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45BC6747-38EE-4660-BB69-477BEFB7CE1B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A9693767-8CE1-411F-AF38-4665E7B7EE4F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1CC8EDB-D404-43C4-A109-5F4BDCEA045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8FF3C598-C2BA-4A79-AE78-6D628FA8E586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9285E3B0-059E-4C64-BEBE-6BCA4D965FFC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D9B82CF-75D1-491A-9BFC-504F29EE036A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39090E94-539E-4A6F-94E8-6753B4B60FA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604DBF98-0991-41B2-B420-BCE87E08F1D5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99147A8-ABC5-421C-860A-16839830E7E4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B9CC7B4-A5B9-4339-8084-6C9260301828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4301D07-3F41-4557-9E42-E833AB460D80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54AE2431-1848-43BE-8D3F-4100247C4D5B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5ADFA062-D7C7-4B37-8745-E0BB56503957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350DBD32-7101-4639-BE13-669254C00DDC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A790E57-CD86-4C95-BA22-2C12D721E815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FF24223-751A-4370-9DB9-00E053C3A16E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455B984B-33DA-4093-A51D-DA8FFD4A1660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5A101276-3EBC-45AE-8E1B-39685313A437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E0BCF82-A0EF-44B8-B0B1-A2A29EE7DDDD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FAA595C6-ED5F-4063-9F71-842C8332B355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35BC657C-F9B3-4FF7-8832-F48CB3F999E6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8653B47-66C6-484C-9A3D-EB9CE5D13514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32AE61FF-BAF4-4366-9AE9-9F53E790F6A9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52E544-A058-42B4-8539-E7B210619119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96303A6-B800-475B-A162-17877964ECC7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D89DCBAB-FA3B-4210-A56D-E3C24C0064CC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6D47E8B6-7113-4EB5-98FA-B8D15CB84586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37F12AC6-A5FF-47CF-AE90-818E27AF7D86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B733C457-C890-4524-A8CD-44BD107CD9CD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CE8E0BD2-D219-4291-B864-D5078E61992A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928D4841-035A-4CDB-8E4F-90A39AE9365A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32325E60-6450-4F6A-9FB0-BE7372D5F42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D7E306BB-A623-417B-BE65-CA74FDCAB78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F272BA72-4F47-4E46-B71D-38873E2A4FDF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77013616-BAEB-49C1-A4FC-CDF332A9034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861AF5C-139A-4DC7-B276-282684C8B4FC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DA0FCDE5-5C10-4CE4-AA8E-1CA09749E031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0F79EA9E-20A1-4A7C-9354-FBA8AEE009C6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551487A4-3E21-4778-B236-D730B330B87B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57C7F069-659E-46C7-9A37-7D5140DC4451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1F310247-F472-452C-8A16-5E9724E1EFB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792373C0-C099-4BA2-AC52-F15F0208B459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8D4E81BC-85AE-4B1E-8105-859A57B7ED09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8AB6F86-FB1E-4CDD-8DB4-BB5070584497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AB7618F-0281-4009-8E19-06DC221556E1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7A1270D7-70BD-495D-9A26-F7E2E6B8EC97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5B5C8057-3C7F-4FE4-A363-21C24867AF27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A365DCC5-00AA-47F0-95B4-882BCDDB3DC6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0A6200C8-86C1-4E18-BEA4-1B4B8D2C5996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F5363336-BCD4-4DCB-8379-CA7B85D7634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B316973-685F-4697-95E8-8E02E75EBA8E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AF9B64AC-5A80-478F-8B60-BFEE645CDA7B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08E1D70-3524-42E7-8B11-EE4FF3F19C2C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1D55F44F-4EC6-481E-B843-0D5F67BD96DA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57AF340-0FF6-4A32-A1ED-0EBE5AA96509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19961258-B6F0-4494-97A5-33BAE8CF7C29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81CE7029-2B2B-4BC6-8C27-37F607182938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2C62906E-7991-4835-A452-F049A06A9C96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583430CA-5A08-4330-929D-64FD3FC6BCCD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F4AC7F8C-7501-45FF-87C5-BD72CC9B3CD9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399AD9DA-C2DB-425E-9B57-914ED69AE174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BB9BA390-564B-46E5-8645-00E63C4F4E75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5D3ED0A5-3FE6-4698-B150-79C4B895826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C5B80F3-B02B-49E9-B11B-D137000D7537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E3975FCD-CFFC-458D-8AA0-A52817154C80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F16413ED-CE88-4F47-BDCE-C6AD8679E9CE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68756A8A-3FF1-46B6-843B-240ACF4366DE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4836CFF-556D-45A8-8A4C-CFFBB0882879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38937062-098C-420B-80AA-2CBF19CEF699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E7D00334-12AF-47CD-A351-F221E19AD8D0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09" name="Picture 708">
            <a:extLst>
              <a:ext uri="{FF2B5EF4-FFF2-40B4-BE49-F238E27FC236}">
                <a16:creationId xmlns:a16="http://schemas.microsoft.com/office/drawing/2014/main" id="{EF6AD5D2-98D3-4422-B60C-A58387FC6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1507" y="2303018"/>
            <a:ext cx="4419983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2337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367451" y="4769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019175" y="560509"/>
            <a:ext cx="1054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Dưới đây là sức chứa của 1 số sân vận động ở Việt Nam: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BC76B3-16B5-4644-850E-4238F039D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811776"/>
              </p:ext>
            </p:extLst>
          </p:nvPr>
        </p:nvGraphicFramePr>
        <p:xfrm>
          <a:off x="1676400" y="1285875"/>
          <a:ext cx="8820150" cy="253513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91110">
                  <a:extLst>
                    <a:ext uri="{9D8B030D-6E8A-4147-A177-3AD203B41FA5}">
                      <a16:colId xmlns:a16="http://schemas.microsoft.com/office/drawing/2014/main" val="271107324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val="932218932"/>
                    </a:ext>
                  </a:extLst>
                </a:gridCol>
                <a:gridCol w="3507902">
                  <a:extLst>
                    <a:ext uri="{9D8B030D-6E8A-4147-A177-3AD203B41FA5}">
                      <a16:colId xmlns:a16="http://schemas.microsoft.com/office/drawing/2014/main" val="368201919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STT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Sức chứa (người)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022590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Mỹ Đình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7610333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Tray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28 000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6369510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Thiên Trường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30 000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3903026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Thống Nhất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686108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0EE3F45-D9B2-4A89-AFA7-641C395367C1}"/>
              </a:ext>
            </a:extLst>
          </p:cNvPr>
          <p:cNvSpPr txBox="1"/>
          <p:nvPr/>
        </p:nvSpPr>
        <p:spPr>
          <a:xfrm>
            <a:off x="838102" y="3988435"/>
            <a:ext cx="77817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 các sân vận động trên:</a:t>
            </a:r>
          </a:p>
          <a:p>
            <a:pPr algn="just"/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Sân vận động nào có sức chứa lớn nhất? Sân vận động nào có sức chứa nhỏ nhất?</a:t>
            </a:r>
          </a:p>
          <a:p>
            <a:pPr algn="just"/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b) Sân vận động nào có sức chứa trên 40 000 người?</a:t>
            </a:r>
            <a:endParaRPr lang="en-US" sz="2800" dirty="0">
              <a:solidFill>
                <a:srgbClr val="660066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2C9B38-7F0A-44E5-21EF-3C5207A8F597}"/>
              </a:ext>
            </a:extLst>
          </p:cNvPr>
          <p:cNvSpPr txBox="1"/>
          <p:nvPr/>
        </p:nvSpPr>
        <p:spPr>
          <a:xfrm>
            <a:off x="8035930" y="1810186"/>
            <a:ext cx="141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40 192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311E59-26AA-AF91-7713-1943FBBE9BDD}"/>
              </a:ext>
            </a:extLst>
          </p:cNvPr>
          <p:cNvSpPr txBox="1"/>
          <p:nvPr/>
        </p:nvSpPr>
        <p:spPr>
          <a:xfrm>
            <a:off x="8035929" y="3297792"/>
            <a:ext cx="141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25 000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Cloud Callout 19">
            <a:extLst>
              <a:ext uri="{FF2B5EF4-FFF2-40B4-BE49-F238E27FC236}">
                <a16:creationId xmlns:a16="http://schemas.microsoft.com/office/drawing/2014/main" id="{076DC54A-EC7E-D9C5-C7FC-23BEF97451A7}"/>
              </a:ext>
            </a:extLst>
          </p:cNvPr>
          <p:cNvSpPr/>
          <p:nvPr/>
        </p:nvSpPr>
        <p:spPr>
          <a:xfrm>
            <a:off x="8545643" y="4279395"/>
            <a:ext cx="3241133" cy="143667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vào</a:t>
            </a:r>
            <a:r>
              <a:rPr lang="en-US" sz="3600" b="1" dirty="0">
                <a:solidFill>
                  <a:srgbClr val="FF0000"/>
                </a:solidFill>
              </a:rPr>
              <a:t> SGK</a:t>
            </a: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3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367451" y="4769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019175" y="560509"/>
            <a:ext cx="1054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Dưới đây là sức chứa của 1 số sân vận động ở Việt Nam: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BC76B3-16B5-4644-850E-4238F039D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878136"/>
              </p:ext>
            </p:extLst>
          </p:nvPr>
        </p:nvGraphicFramePr>
        <p:xfrm>
          <a:off x="1676400" y="1285875"/>
          <a:ext cx="8820150" cy="253513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91110">
                  <a:extLst>
                    <a:ext uri="{9D8B030D-6E8A-4147-A177-3AD203B41FA5}">
                      <a16:colId xmlns:a16="http://schemas.microsoft.com/office/drawing/2014/main" val="271107324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val="932218932"/>
                    </a:ext>
                  </a:extLst>
                </a:gridCol>
                <a:gridCol w="3507902">
                  <a:extLst>
                    <a:ext uri="{9D8B030D-6E8A-4147-A177-3AD203B41FA5}">
                      <a16:colId xmlns:a16="http://schemas.microsoft.com/office/drawing/2014/main" val="368201919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STT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Sức chứa (người)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022590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7610333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Tray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28 000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6369510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Thiên Trường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30 000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3903026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686108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72C9B38-7F0A-44E5-21EF-3C5207A8F597}"/>
              </a:ext>
            </a:extLst>
          </p:cNvPr>
          <p:cNvSpPr txBox="1"/>
          <p:nvPr/>
        </p:nvSpPr>
        <p:spPr>
          <a:xfrm>
            <a:off x="8035930" y="1810186"/>
            <a:ext cx="141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40 192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A28B45-C6ED-D39D-9D9E-032CB22485DC}"/>
              </a:ext>
            </a:extLst>
          </p:cNvPr>
          <p:cNvSpPr txBox="1"/>
          <p:nvPr/>
        </p:nvSpPr>
        <p:spPr>
          <a:xfrm>
            <a:off x="4409152" y="1853376"/>
            <a:ext cx="1686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Mỹ Đình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E9EAB6-4908-84D5-13DD-D7F6FDFCFC32}"/>
              </a:ext>
            </a:extLst>
          </p:cNvPr>
          <p:cNvSpPr txBox="1"/>
          <p:nvPr/>
        </p:nvSpPr>
        <p:spPr>
          <a:xfrm>
            <a:off x="8035929" y="3297792"/>
            <a:ext cx="141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25 000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878DD8-23C4-C8E0-2A17-A423E6DE15AC}"/>
              </a:ext>
            </a:extLst>
          </p:cNvPr>
          <p:cNvSpPr txBox="1"/>
          <p:nvPr/>
        </p:nvSpPr>
        <p:spPr>
          <a:xfrm>
            <a:off x="4124900" y="3332861"/>
            <a:ext cx="2094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Thống Nhất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C68815-9282-DBDF-A167-4A4C52E4ABDF}"/>
              </a:ext>
            </a:extLst>
          </p:cNvPr>
          <p:cNvSpPr txBox="1"/>
          <p:nvPr/>
        </p:nvSpPr>
        <p:spPr>
          <a:xfrm>
            <a:off x="1212857" y="4098202"/>
            <a:ext cx="1015365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 các sân vận động trên:</a:t>
            </a:r>
          </a:p>
          <a:p>
            <a:pPr algn="just">
              <a:spcAft>
                <a:spcPts val="600"/>
              </a:spcAft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Sân vận động nào có sức chứa lớn nhất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 Sân </a:t>
            </a: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 động nào có sức chứa nhỏ nhất?</a:t>
            </a:r>
          </a:p>
          <a:p>
            <a:pPr algn="just">
              <a:spcAft>
                <a:spcPts val="600"/>
              </a:spcAft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b) Sân vận động nào có sức chứa trên 40 000 người?</a:t>
            </a:r>
            <a:endParaRPr lang="en-US" sz="2800" dirty="0">
              <a:solidFill>
                <a:srgbClr val="660066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EE3F45-D9B2-4A89-AFA7-641C395367C1}"/>
              </a:ext>
            </a:extLst>
          </p:cNvPr>
          <p:cNvSpPr txBox="1"/>
          <p:nvPr/>
        </p:nvSpPr>
        <p:spPr>
          <a:xfrm>
            <a:off x="1223131" y="5531910"/>
            <a:ext cx="93679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b) Sân vận động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Mỹ Đình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sức chứa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trên 40 000 người</a:t>
            </a:r>
            <a:endParaRPr lang="en-US" sz="2800" dirty="0">
              <a:solidFill>
                <a:srgbClr val="660066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BB4E33-A870-D229-5C95-A5D880F78D24}"/>
              </a:ext>
            </a:extLst>
          </p:cNvPr>
          <p:cNvSpPr txBox="1"/>
          <p:nvPr/>
        </p:nvSpPr>
        <p:spPr>
          <a:xfrm>
            <a:off x="1177222" y="4608572"/>
            <a:ext cx="10357604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Sân 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 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động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Mỹ Đình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sức chứa 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ân vận động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Thống Nhất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sức chứa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nhỏ nhất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sz="2800">
              <a:solidFill>
                <a:srgbClr val="660066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0A9FE0-F46B-42E7-7EC3-B59EF35EC034}"/>
              </a:ext>
            </a:extLst>
          </p:cNvPr>
          <p:cNvSpPr txBox="1"/>
          <p:nvPr/>
        </p:nvSpPr>
        <p:spPr>
          <a:xfrm>
            <a:off x="1095030" y="4598589"/>
            <a:ext cx="78371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Sân </a:t>
            </a: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 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động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Mỹ Đình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sức chứa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 nhất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endParaRPr lang="en-US" sz="2800">
              <a:solidFill>
                <a:schemeClr val="bg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5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8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VĐ Quốc Gia Mỹ Đình toàn cảnh trước trận tái đấu đội tuyển Trung Quốc ngày  mùng 1 Tết - YouTube">
            <a:extLst>
              <a:ext uri="{FF2B5EF4-FFF2-40B4-BE49-F238E27FC236}">
                <a16:creationId xmlns:a16="http://schemas.microsoft.com/office/drawing/2014/main" id="{6D05E829-391C-402D-BAA5-A77D4A1B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3872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1F8823-1595-9568-C0D9-F069903762F1}"/>
              </a:ext>
            </a:extLst>
          </p:cNvPr>
          <p:cNvSpPr/>
          <p:nvPr/>
        </p:nvSpPr>
        <p:spPr>
          <a:xfrm>
            <a:off x="0" y="146218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DE7E7-2417-6A81-3E2E-4A192205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2890" y="3760342"/>
            <a:ext cx="2126689" cy="271297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835433-F26E-D2CC-9DBE-7258713EA217}"/>
              </a:ext>
            </a:extLst>
          </p:cNvPr>
          <p:cNvSpPr/>
          <p:nvPr/>
        </p:nvSpPr>
        <p:spPr>
          <a:xfrm>
            <a:off x="1263051" y="291851"/>
            <a:ext cx="9665898" cy="1495852"/>
          </a:xfrm>
          <a:custGeom>
            <a:avLst/>
            <a:gdLst>
              <a:gd name="connsiteX0" fmla="*/ 0 w 8609745"/>
              <a:gd name="connsiteY0" fmla="*/ 249314 h 1495852"/>
              <a:gd name="connsiteX1" fmla="*/ 249314 w 8609745"/>
              <a:gd name="connsiteY1" fmla="*/ 0 h 1495852"/>
              <a:gd name="connsiteX2" fmla="*/ 5022351 w 8609745"/>
              <a:gd name="connsiteY2" fmla="*/ 0 h 1495852"/>
              <a:gd name="connsiteX3" fmla="*/ 5022351 w 8609745"/>
              <a:gd name="connsiteY3" fmla="*/ 0 h 1495852"/>
              <a:gd name="connsiteX4" fmla="*/ 7174788 w 8609745"/>
              <a:gd name="connsiteY4" fmla="*/ 0 h 1495852"/>
              <a:gd name="connsiteX5" fmla="*/ 8360431 w 8609745"/>
              <a:gd name="connsiteY5" fmla="*/ 0 h 1495852"/>
              <a:gd name="connsiteX6" fmla="*/ 8609745 w 8609745"/>
              <a:gd name="connsiteY6" fmla="*/ 249314 h 1495852"/>
              <a:gd name="connsiteX7" fmla="*/ 8609745 w 8609745"/>
              <a:gd name="connsiteY7" fmla="*/ 872580 h 1495852"/>
              <a:gd name="connsiteX8" fmla="*/ 8609745 w 8609745"/>
              <a:gd name="connsiteY8" fmla="*/ 872580 h 1495852"/>
              <a:gd name="connsiteX9" fmla="*/ 8609745 w 8609745"/>
              <a:gd name="connsiteY9" fmla="*/ 1246543 h 1495852"/>
              <a:gd name="connsiteX10" fmla="*/ 8609745 w 8609745"/>
              <a:gd name="connsiteY10" fmla="*/ 1246538 h 1495852"/>
              <a:gd name="connsiteX11" fmla="*/ 8360431 w 8609745"/>
              <a:gd name="connsiteY11" fmla="*/ 1495852 h 1495852"/>
              <a:gd name="connsiteX12" fmla="*/ 7174788 w 8609745"/>
              <a:gd name="connsiteY12" fmla="*/ 1495852 h 1495852"/>
              <a:gd name="connsiteX13" fmla="*/ 7827550 w 8609745"/>
              <a:gd name="connsiteY13" fmla="*/ 1692571 h 1495852"/>
              <a:gd name="connsiteX14" fmla="*/ 5022351 w 8609745"/>
              <a:gd name="connsiteY14" fmla="*/ 1495852 h 1495852"/>
              <a:gd name="connsiteX15" fmla="*/ 249314 w 8609745"/>
              <a:gd name="connsiteY15" fmla="*/ 1495852 h 1495852"/>
              <a:gd name="connsiteX16" fmla="*/ 0 w 8609745"/>
              <a:gd name="connsiteY16" fmla="*/ 1246538 h 1495852"/>
              <a:gd name="connsiteX17" fmla="*/ 0 w 8609745"/>
              <a:gd name="connsiteY17" fmla="*/ 1246543 h 1495852"/>
              <a:gd name="connsiteX18" fmla="*/ 0 w 8609745"/>
              <a:gd name="connsiteY18" fmla="*/ 872580 h 1495852"/>
              <a:gd name="connsiteX19" fmla="*/ 0 w 8609745"/>
              <a:gd name="connsiteY19" fmla="*/ 872580 h 1495852"/>
              <a:gd name="connsiteX20" fmla="*/ 0 w 8609745"/>
              <a:gd name="connsiteY20" fmla="*/ 249314 h 149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609745" h="1495852" fill="none" extrusionOk="0">
                <a:moveTo>
                  <a:pt x="0" y="249314"/>
                </a:moveTo>
                <a:cubicBezTo>
                  <a:pt x="-8981" y="113870"/>
                  <a:pt x="124580" y="20517"/>
                  <a:pt x="249314" y="0"/>
                </a:cubicBezTo>
                <a:cubicBezTo>
                  <a:pt x="1865275" y="51196"/>
                  <a:pt x="4081699" y="76270"/>
                  <a:pt x="5022351" y="0"/>
                </a:cubicBezTo>
                <a:lnTo>
                  <a:pt x="5022351" y="0"/>
                </a:lnTo>
                <a:cubicBezTo>
                  <a:pt x="5510560" y="111373"/>
                  <a:pt x="6320275" y="-39871"/>
                  <a:pt x="7174788" y="0"/>
                </a:cubicBezTo>
                <a:cubicBezTo>
                  <a:pt x="7309671" y="61320"/>
                  <a:pt x="8093616" y="-13455"/>
                  <a:pt x="8360431" y="0"/>
                </a:cubicBezTo>
                <a:cubicBezTo>
                  <a:pt x="8503035" y="-10416"/>
                  <a:pt x="8617847" y="112354"/>
                  <a:pt x="8609745" y="249314"/>
                </a:cubicBezTo>
                <a:cubicBezTo>
                  <a:pt x="8662420" y="488648"/>
                  <a:pt x="8612970" y="800949"/>
                  <a:pt x="8609745" y="872580"/>
                </a:cubicBezTo>
                <a:lnTo>
                  <a:pt x="8609745" y="872580"/>
                </a:lnTo>
                <a:cubicBezTo>
                  <a:pt x="8617208" y="915164"/>
                  <a:pt x="8605055" y="1192521"/>
                  <a:pt x="8609745" y="1246543"/>
                </a:cubicBezTo>
                <a:lnTo>
                  <a:pt x="8609745" y="1246538"/>
                </a:lnTo>
                <a:cubicBezTo>
                  <a:pt x="8626527" y="1392028"/>
                  <a:pt x="8501251" y="1510719"/>
                  <a:pt x="8360431" y="1495852"/>
                </a:cubicBezTo>
                <a:cubicBezTo>
                  <a:pt x="7793615" y="1398205"/>
                  <a:pt x="7444548" y="1552316"/>
                  <a:pt x="7174788" y="1495852"/>
                </a:cubicBezTo>
                <a:cubicBezTo>
                  <a:pt x="7438009" y="1517531"/>
                  <a:pt x="7692778" y="1678368"/>
                  <a:pt x="7827550" y="1692571"/>
                </a:cubicBezTo>
                <a:cubicBezTo>
                  <a:pt x="6438792" y="1435069"/>
                  <a:pt x="6024077" y="1506522"/>
                  <a:pt x="5022351" y="1495852"/>
                </a:cubicBezTo>
                <a:cubicBezTo>
                  <a:pt x="3128748" y="1371101"/>
                  <a:pt x="1338500" y="1347564"/>
                  <a:pt x="249314" y="1495852"/>
                </a:cubicBezTo>
                <a:cubicBezTo>
                  <a:pt x="118370" y="1496250"/>
                  <a:pt x="-15072" y="1375213"/>
                  <a:pt x="0" y="1246538"/>
                </a:cubicBezTo>
                <a:lnTo>
                  <a:pt x="0" y="1246543"/>
                </a:lnTo>
                <a:cubicBezTo>
                  <a:pt x="-19395" y="1204666"/>
                  <a:pt x="-28210" y="1050597"/>
                  <a:pt x="0" y="872580"/>
                </a:cubicBezTo>
                <a:lnTo>
                  <a:pt x="0" y="872580"/>
                </a:lnTo>
                <a:cubicBezTo>
                  <a:pt x="-4398" y="576964"/>
                  <a:pt x="-54966" y="340088"/>
                  <a:pt x="0" y="249314"/>
                </a:cubicBezTo>
                <a:close/>
              </a:path>
              <a:path w="8609745" h="1495852" stroke="0" extrusionOk="0">
                <a:moveTo>
                  <a:pt x="0" y="249314"/>
                </a:moveTo>
                <a:cubicBezTo>
                  <a:pt x="2714" y="110044"/>
                  <a:pt x="119506" y="7637"/>
                  <a:pt x="249314" y="0"/>
                </a:cubicBezTo>
                <a:cubicBezTo>
                  <a:pt x="2226544" y="-61479"/>
                  <a:pt x="3591606" y="-79008"/>
                  <a:pt x="5022351" y="0"/>
                </a:cubicBezTo>
                <a:lnTo>
                  <a:pt x="5022351" y="0"/>
                </a:lnTo>
                <a:cubicBezTo>
                  <a:pt x="5463729" y="89057"/>
                  <a:pt x="6948946" y="41310"/>
                  <a:pt x="7174788" y="0"/>
                </a:cubicBezTo>
                <a:cubicBezTo>
                  <a:pt x="7378867" y="8782"/>
                  <a:pt x="7939187" y="-63313"/>
                  <a:pt x="8360431" y="0"/>
                </a:cubicBezTo>
                <a:cubicBezTo>
                  <a:pt x="8490551" y="-753"/>
                  <a:pt x="8602954" y="131973"/>
                  <a:pt x="8609745" y="249314"/>
                </a:cubicBezTo>
                <a:cubicBezTo>
                  <a:pt x="8577993" y="464793"/>
                  <a:pt x="8583321" y="765564"/>
                  <a:pt x="8609745" y="872580"/>
                </a:cubicBezTo>
                <a:lnTo>
                  <a:pt x="8609745" y="872580"/>
                </a:lnTo>
                <a:cubicBezTo>
                  <a:pt x="8604322" y="1050481"/>
                  <a:pt x="8635102" y="1124030"/>
                  <a:pt x="8609745" y="1246543"/>
                </a:cubicBezTo>
                <a:lnTo>
                  <a:pt x="8609745" y="1246538"/>
                </a:lnTo>
                <a:cubicBezTo>
                  <a:pt x="8618494" y="1391094"/>
                  <a:pt x="8492051" y="1498722"/>
                  <a:pt x="8360431" y="1495852"/>
                </a:cubicBezTo>
                <a:cubicBezTo>
                  <a:pt x="7815122" y="1436501"/>
                  <a:pt x="7406360" y="1562867"/>
                  <a:pt x="7174788" y="1495852"/>
                </a:cubicBezTo>
                <a:cubicBezTo>
                  <a:pt x="7503598" y="1564719"/>
                  <a:pt x="7614390" y="1589879"/>
                  <a:pt x="7827550" y="1692571"/>
                </a:cubicBezTo>
                <a:cubicBezTo>
                  <a:pt x="6460197" y="1573871"/>
                  <a:pt x="5495572" y="1455758"/>
                  <a:pt x="5022351" y="1495852"/>
                </a:cubicBezTo>
                <a:cubicBezTo>
                  <a:pt x="2713864" y="1495294"/>
                  <a:pt x="1296151" y="1406206"/>
                  <a:pt x="249314" y="1495852"/>
                </a:cubicBezTo>
                <a:cubicBezTo>
                  <a:pt x="111255" y="1498539"/>
                  <a:pt x="3436" y="1382280"/>
                  <a:pt x="0" y="1246538"/>
                </a:cubicBezTo>
                <a:lnTo>
                  <a:pt x="0" y="1246543"/>
                </a:lnTo>
                <a:cubicBezTo>
                  <a:pt x="-22890" y="1127751"/>
                  <a:pt x="-29345" y="1049956"/>
                  <a:pt x="0" y="872580"/>
                </a:cubicBezTo>
                <a:lnTo>
                  <a:pt x="0" y="872580"/>
                </a:lnTo>
                <a:cubicBezTo>
                  <a:pt x="52256" y="730711"/>
                  <a:pt x="14620" y="392368"/>
                  <a:pt x="0" y="24931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921236945">
                  <a:prstGeom prst="wedgeRoundRectCallout">
                    <a:avLst>
                      <a:gd name="adj1" fmla="val 40915"/>
                      <a:gd name="adj2" fmla="val 6315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tơ-mét là </a:t>
            </a:r>
            <a:r>
              <a:rPr lang="en-US" sz="32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dụng cụ tự động đo số ki-lô-mét phương tiện đó đã đi được.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ách kiểm tra đồng hồ công-tơ-mét bị tua">
            <a:extLst>
              <a:ext uri="{FF2B5EF4-FFF2-40B4-BE49-F238E27FC236}">
                <a16:creationId xmlns:a16="http://schemas.microsoft.com/office/drawing/2014/main" id="{8DAE0C46-FB8C-441F-A9A4-F17A1989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240" y="2128034"/>
            <a:ext cx="4954909" cy="37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14057"/>
            <a:ext cx="11269443" cy="6294656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571837" y="348962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14450" y="408109"/>
            <a:ext cx="9644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002060"/>
                </a:solidFill>
                <a:ea typeface="Cambria" panose="02040503050406030204" pitchFamily="18" charset="0"/>
              </a:rPr>
              <a:t>Công-tơ-mét của một xe máy xác định số ki-lô-mét xe máy đó đã đi được. Dưới đây là công-tơ-mét của ba xe máy:</a:t>
            </a:r>
            <a:endParaRPr kumimoji="0" lang="pt-BR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928699-B23C-4653-B227-FDD2B54682D8}"/>
              </a:ext>
            </a:extLst>
          </p:cNvPr>
          <p:cNvSpPr txBox="1"/>
          <p:nvPr/>
        </p:nvSpPr>
        <p:spPr>
          <a:xfrm>
            <a:off x="1022300" y="3745353"/>
            <a:ext cx="10111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ea typeface="Cambria" panose="02040503050406030204" pitchFamily="18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ea typeface="Cambria" panose="02040503050406030204" pitchFamily="18" charset="0"/>
              </a:rPr>
              <a:t>Xe máy nào đã đi được số ki-lô-mét nhiều nhất? Xe máy nào đã đi được số ki-lô-mét ít nhất?</a:t>
            </a:r>
            <a:endParaRPr lang="en-US" sz="2800" dirty="0">
              <a:solidFill>
                <a:srgbClr val="002060"/>
              </a:solidFill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553F2E-7AA5-4115-8A8B-6481E026B8B0}"/>
              </a:ext>
            </a:extLst>
          </p:cNvPr>
          <p:cNvSpPr txBox="1"/>
          <p:nvPr/>
        </p:nvSpPr>
        <p:spPr>
          <a:xfrm>
            <a:off x="1476375" y="4851860"/>
            <a:ext cx="89416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Ta có: 43 288 &lt; 43 300 &lt; 50 000</a:t>
            </a:r>
          </a:p>
          <a:p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Xe máy </a:t>
            </a:r>
            <a:r>
              <a:rPr lang="vi-VN" sz="2800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đã đi được số ki-lô-mét nhiều nhất.</a:t>
            </a:r>
          </a:p>
          <a:p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Xe máy </a:t>
            </a:r>
            <a:r>
              <a:rPr lang="vi-VN" sz="2800" dirty="0">
                <a:solidFill>
                  <a:srgbClr val="FFFFFF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</a:t>
            </a:r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đã đi được số ki-lô-mét ít nhất.</a:t>
            </a:r>
            <a:endParaRPr lang="en-US" sz="2800" dirty="0">
              <a:solidFill>
                <a:srgbClr val="660066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471A95-AF24-52EF-4442-2CDF6B9DD66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/>
          <a:stretch/>
        </p:blipFill>
        <p:spPr>
          <a:xfrm>
            <a:off x="1670068" y="1284174"/>
            <a:ext cx="8554236" cy="194176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57EF69C9-0CEB-5075-8ED3-AB273ED6FEF3}"/>
              </a:ext>
            </a:extLst>
          </p:cNvPr>
          <p:cNvSpPr txBox="1"/>
          <p:nvPr/>
        </p:nvSpPr>
        <p:spPr>
          <a:xfrm>
            <a:off x="2891564" y="3050210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ED3BBA"/>
                </a:solidFill>
                <a:latin typeface="+mj-lt"/>
              </a:rPr>
              <a:t>A</a:t>
            </a:r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E3A9597C-9B8E-DEB4-0532-7EA0267F6FAC}"/>
              </a:ext>
            </a:extLst>
          </p:cNvPr>
          <p:cNvSpPr txBox="1"/>
          <p:nvPr/>
        </p:nvSpPr>
        <p:spPr>
          <a:xfrm>
            <a:off x="5736500" y="3063913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ED3BBA"/>
                </a:solidFill>
                <a:latin typeface="+mj-lt"/>
              </a:rPr>
              <a:t>B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C0136FDB-B4B5-C71D-5B53-123DEA39A7A4}"/>
              </a:ext>
            </a:extLst>
          </p:cNvPr>
          <p:cNvSpPr txBox="1"/>
          <p:nvPr/>
        </p:nvSpPr>
        <p:spPr>
          <a:xfrm>
            <a:off x="8601466" y="3050210"/>
            <a:ext cx="49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ED3BBA"/>
                </a:solidFill>
                <a:latin typeface="+mj-lt"/>
              </a:rPr>
              <a:t>C</a:t>
            </a: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E101AD9E-A543-209F-7B07-343CA25A4F0F}"/>
              </a:ext>
            </a:extLst>
          </p:cNvPr>
          <p:cNvSpPr txBox="1"/>
          <p:nvPr/>
        </p:nvSpPr>
        <p:spPr>
          <a:xfrm>
            <a:off x="2891564" y="3063912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A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E48C38F4-5CB4-E363-0976-B2E2FA3D1DB3}"/>
              </a:ext>
            </a:extLst>
          </p:cNvPr>
          <p:cNvSpPr txBox="1"/>
          <p:nvPr/>
        </p:nvSpPr>
        <p:spPr>
          <a:xfrm>
            <a:off x="5736500" y="3070758"/>
            <a:ext cx="436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B</a:t>
            </a:r>
          </a:p>
        </p:txBody>
      </p:sp>
      <p:sp>
        <p:nvSpPr>
          <p:cNvPr id="8" name="Cloud Callout 19">
            <a:extLst>
              <a:ext uri="{FF2B5EF4-FFF2-40B4-BE49-F238E27FC236}">
                <a16:creationId xmlns:a16="http://schemas.microsoft.com/office/drawing/2014/main" id="{EB19A4DA-B99F-049C-C612-CEA9B9CA30D2}"/>
              </a:ext>
            </a:extLst>
          </p:cNvPr>
          <p:cNvSpPr/>
          <p:nvPr/>
        </p:nvSpPr>
        <p:spPr>
          <a:xfrm>
            <a:off x="4227723" y="3609354"/>
            <a:ext cx="2722773" cy="143667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vở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24153 0.3067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01211 0.3752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1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/>
      <p:bldP spid="15" grpId="1"/>
      <p:bldP spid="23" grpId="0" uiExpand="1"/>
      <p:bldP spid="23" grpId="1" uiExpand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31777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C7868E-A079-4E9C-A5A3-26BECC768AFD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442031-87AB-4D45-AF2D-63513E6F1E96}"/>
              </a:ext>
            </a:extLst>
          </p:cNvPr>
          <p:cNvSpPr txBox="1"/>
          <p:nvPr/>
        </p:nvSpPr>
        <p:spPr>
          <a:xfrm>
            <a:off x="1417355" y="720569"/>
            <a:ext cx="4607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endParaRPr kumimoji="0" lang="pt-BR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DD1C9-DDC0-4880-AC8D-CFDDFD4D4528}"/>
              </a:ext>
            </a:extLst>
          </p:cNvPr>
          <p:cNvGrpSpPr/>
          <p:nvPr/>
        </p:nvGrpSpPr>
        <p:grpSpPr>
          <a:xfrm>
            <a:off x="1563164" y="1701069"/>
            <a:ext cx="4316341" cy="584775"/>
            <a:chOff x="1119758" y="1498312"/>
            <a:chExt cx="4316341" cy="5847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471768-41FE-4D9F-8BC7-66FBEBB746A9}"/>
                </a:ext>
              </a:extLst>
            </p:cNvPr>
            <p:cNvSpPr txBox="1"/>
            <p:nvPr/>
          </p:nvSpPr>
          <p:spPr>
            <a:xfrm>
              <a:off x="1119758" y="1498312"/>
              <a:ext cx="43163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a) 42 371  &gt; 42 37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BB60693-9C81-4278-8894-AC6EA2686E43}"/>
                </a:ext>
              </a:extLst>
            </p:cNvPr>
            <p:cNvSpPr/>
            <p:nvPr/>
          </p:nvSpPr>
          <p:spPr>
            <a:xfrm>
              <a:off x="455295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7643CED-2DA5-4DB0-AD85-03E73A2B0AD1}"/>
              </a:ext>
            </a:extLst>
          </p:cNvPr>
          <p:cNvGrpSpPr/>
          <p:nvPr/>
        </p:nvGrpSpPr>
        <p:grpSpPr>
          <a:xfrm>
            <a:off x="6452949" y="1701068"/>
            <a:ext cx="4667250" cy="584775"/>
            <a:chOff x="628650" y="1457325"/>
            <a:chExt cx="4667250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9FF4AA0-9C36-4906-8025-47ACD7CA46C1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b) 50 826 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&lt; 50      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26     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D651E48-2886-4FFB-A604-3829004E1CE9}"/>
                </a:ext>
              </a:extLst>
            </p:cNvPr>
            <p:cNvSpPr/>
            <p:nvPr/>
          </p:nvSpPr>
          <p:spPr>
            <a:xfrm>
              <a:off x="3423512" y="1512079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0" name="jellyfish 8 - 9Slide.vn">
            <a:extLst>
              <a:ext uri="{FF2B5EF4-FFF2-40B4-BE49-F238E27FC236}">
                <a16:creationId xmlns:a16="http://schemas.microsoft.com/office/drawing/2014/main" id="{D3B50178-8171-4DBF-8BD3-ECD64D6CBCCA}"/>
              </a:ext>
            </a:extLst>
          </p:cNvPr>
          <p:cNvSpPr/>
          <p:nvPr/>
        </p:nvSpPr>
        <p:spPr>
          <a:xfrm>
            <a:off x="914519" y="2811439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a)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Vì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1 &gt; 0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nên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cần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điền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vào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dấu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?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là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0.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A82CB4-D6DA-41B8-9EDF-45C6913FAD52}"/>
              </a:ext>
            </a:extLst>
          </p:cNvPr>
          <p:cNvSpPr/>
          <p:nvPr/>
        </p:nvSpPr>
        <p:spPr>
          <a:xfrm>
            <a:off x="4986617" y="1700476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jellyfish 8 - 9Slide.vn">
            <a:extLst>
              <a:ext uri="{FF2B5EF4-FFF2-40B4-BE49-F238E27FC236}">
                <a16:creationId xmlns:a16="http://schemas.microsoft.com/office/drawing/2014/main" id="{D32D110B-475B-4055-8956-D4E24C555256}"/>
              </a:ext>
            </a:extLst>
          </p:cNvPr>
          <p:cNvSpPr/>
          <p:nvPr/>
        </p:nvSpPr>
        <p:spPr>
          <a:xfrm>
            <a:off x="952619" y="3821089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b)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Vì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8 &lt; 9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nên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cần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điền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vào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dấu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?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là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9.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B2F1D68-29FB-4A4E-950B-EE92AC60A276}"/>
              </a:ext>
            </a:extLst>
          </p:cNvPr>
          <p:cNvSpPr/>
          <p:nvPr/>
        </p:nvSpPr>
        <p:spPr>
          <a:xfrm>
            <a:off x="9209532" y="1719877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" name="Cloud Callout 19">
            <a:extLst>
              <a:ext uri="{FF2B5EF4-FFF2-40B4-BE49-F238E27FC236}">
                <a16:creationId xmlns:a16="http://schemas.microsoft.com/office/drawing/2014/main" id="{921A312E-B127-01A0-8402-4DD2ABD319EB}"/>
              </a:ext>
            </a:extLst>
          </p:cNvPr>
          <p:cNvSpPr/>
          <p:nvPr/>
        </p:nvSpPr>
        <p:spPr>
          <a:xfrm>
            <a:off x="4404748" y="2820044"/>
            <a:ext cx="3241133" cy="143667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vào</a:t>
            </a:r>
            <a:r>
              <a:rPr lang="en-US" sz="3600" b="1" dirty="0">
                <a:solidFill>
                  <a:srgbClr val="FF0000"/>
                </a:solidFill>
              </a:rPr>
              <a:t> SGK</a:t>
            </a:r>
          </a:p>
        </p:txBody>
      </p:sp>
    </p:spTree>
    <p:extLst>
      <p:ext uri="{BB962C8B-B14F-4D97-AF65-F5344CB8AC3E}">
        <p14:creationId xmlns:p14="http://schemas.microsoft.com/office/powerpoint/2010/main" val="21919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0" grpId="0" animBg="1"/>
      <p:bldP spid="30" grpId="1" animBg="1"/>
      <p:bldP spid="12" grpId="0" animBg="1"/>
      <p:bldP spid="32" grpId="0" animBg="1"/>
      <p:bldP spid="32" grpId="1" animBg="1"/>
      <p:bldP spid="33" grpId="0" animBg="1"/>
      <p:bldP spid="3" grpId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F353A-DCC7-44EC-BDA6-0AA7B1923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0391" y="1976145"/>
            <a:ext cx="78706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957446-4683-E969-1B88-69B9B22CD33B}"/>
              </a:ext>
            </a:extLst>
          </p:cNvPr>
          <p:cNvSpPr/>
          <p:nvPr/>
        </p:nvSpPr>
        <p:spPr>
          <a:xfrm>
            <a:off x="3730336" y="751547"/>
            <a:ext cx="8124914" cy="3307337"/>
          </a:xfrm>
          <a:custGeom>
            <a:avLst/>
            <a:gdLst>
              <a:gd name="connsiteX0" fmla="*/ 0 w 7660786"/>
              <a:gd name="connsiteY0" fmla="*/ 520710 h 3124200"/>
              <a:gd name="connsiteX1" fmla="*/ 520710 w 7660786"/>
              <a:gd name="connsiteY1" fmla="*/ 0 h 3124200"/>
              <a:gd name="connsiteX2" fmla="*/ 1182647 w 7660786"/>
              <a:gd name="connsiteY2" fmla="*/ 0 h 3124200"/>
              <a:gd name="connsiteX3" fmla="*/ 1844583 w 7660786"/>
              <a:gd name="connsiteY3" fmla="*/ 0 h 3124200"/>
              <a:gd name="connsiteX4" fmla="*/ 2506520 w 7660786"/>
              <a:gd name="connsiteY4" fmla="*/ 0 h 3124200"/>
              <a:gd name="connsiteX5" fmla="*/ 3234650 w 7660786"/>
              <a:gd name="connsiteY5" fmla="*/ 0 h 3124200"/>
              <a:gd name="connsiteX6" fmla="*/ 3830393 w 7660786"/>
              <a:gd name="connsiteY6" fmla="*/ 0 h 3124200"/>
              <a:gd name="connsiteX7" fmla="*/ 4558523 w 7660786"/>
              <a:gd name="connsiteY7" fmla="*/ 0 h 3124200"/>
              <a:gd name="connsiteX8" fmla="*/ 5352847 w 7660786"/>
              <a:gd name="connsiteY8" fmla="*/ 0 h 3124200"/>
              <a:gd name="connsiteX9" fmla="*/ 6147171 w 7660786"/>
              <a:gd name="connsiteY9" fmla="*/ 0 h 3124200"/>
              <a:gd name="connsiteX10" fmla="*/ 7140076 w 7660786"/>
              <a:gd name="connsiteY10" fmla="*/ 0 h 3124200"/>
              <a:gd name="connsiteX11" fmla="*/ 7660786 w 7660786"/>
              <a:gd name="connsiteY11" fmla="*/ 520710 h 3124200"/>
              <a:gd name="connsiteX12" fmla="*/ 7660786 w 7660786"/>
              <a:gd name="connsiteY12" fmla="*/ 1214970 h 3124200"/>
              <a:gd name="connsiteX13" fmla="*/ 7660786 w 7660786"/>
              <a:gd name="connsiteY13" fmla="*/ 1930058 h 3124200"/>
              <a:gd name="connsiteX14" fmla="*/ 7660786 w 7660786"/>
              <a:gd name="connsiteY14" fmla="*/ 2603490 h 3124200"/>
              <a:gd name="connsiteX15" fmla="*/ 7140076 w 7660786"/>
              <a:gd name="connsiteY15" fmla="*/ 3124200 h 3124200"/>
              <a:gd name="connsiteX16" fmla="*/ 6411946 w 7660786"/>
              <a:gd name="connsiteY16" fmla="*/ 3124200 h 3124200"/>
              <a:gd name="connsiteX17" fmla="*/ 5750009 w 7660786"/>
              <a:gd name="connsiteY17" fmla="*/ 3124200 h 3124200"/>
              <a:gd name="connsiteX18" fmla="*/ 5220460 w 7660786"/>
              <a:gd name="connsiteY18" fmla="*/ 3124200 h 3124200"/>
              <a:gd name="connsiteX19" fmla="*/ 4690911 w 7660786"/>
              <a:gd name="connsiteY19" fmla="*/ 3124200 h 3124200"/>
              <a:gd name="connsiteX20" fmla="*/ 4227555 w 7660786"/>
              <a:gd name="connsiteY20" fmla="*/ 3124200 h 3124200"/>
              <a:gd name="connsiteX21" fmla="*/ 3499425 w 7660786"/>
              <a:gd name="connsiteY21" fmla="*/ 3124200 h 3124200"/>
              <a:gd name="connsiteX22" fmla="*/ 2969875 w 7660786"/>
              <a:gd name="connsiteY22" fmla="*/ 3124200 h 3124200"/>
              <a:gd name="connsiteX23" fmla="*/ 2175552 w 7660786"/>
              <a:gd name="connsiteY23" fmla="*/ 3124200 h 3124200"/>
              <a:gd name="connsiteX24" fmla="*/ 1646002 w 7660786"/>
              <a:gd name="connsiteY24" fmla="*/ 3124200 h 3124200"/>
              <a:gd name="connsiteX25" fmla="*/ 520710 w 7660786"/>
              <a:gd name="connsiteY25" fmla="*/ 3124200 h 3124200"/>
              <a:gd name="connsiteX26" fmla="*/ 0 w 7660786"/>
              <a:gd name="connsiteY26" fmla="*/ 2603490 h 3124200"/>
              <a:gd name="connsiteX27" fmla="*/ 0 w 7660786"/>
              <a:gd name="connsiteY27" fmla="*/ 1971713 h 3124200"/>
              <a:gd name="connsiteX28" fmla="*/ 0 w 7660786"/>
              <a:gd name="connsiteY28" fmla="*/ 1298281 h 3124200"/>
              <a:gd name="connsiteX29" fmla="*/ 0 w 7660786"/>
              <a:gd name="connsiteY29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660786" h="3124200" fill="none" extrusionOk="0">
                <a:moveTo>
                  <a:pt x="0" y="520710"/>
                </a:moveTo>
                <a:cubicBezTo>
                  <a:pt x="-3168" y="224935"/>
                  <a:pt x="299290" y="21800"/>
                  <a:pt x="520710" y="0"/>
                </a:cubicBezTo>
                <a:cubicBezTo>
                  <a:pt x="703261" y="-9025"/>
                  <a:pt x="997915" y="32692"/>
                  <a:pt x="1182647" y="0"/>
                </a:cubicBezTo>
                <a:cubicBezTo>
                  <a:pt x="1367379" y="-32692"/>
                  <a:pt x="1650099" y="6374"/>
                  <a:pt x="1844583" y="0"/>
                </a:cubicBezTo>
                <a:cubicBezTo>
                  <a:pt x="2039067" y="-6374"/>
                  <a:pt x="2301091" y="-26359"/>
                  <a:pt x="2506520" y="0"/>
                </a:cubicBezTo>
                <a:cubicBezTo>
                  <a:pt x="2711949" y="26359"/>
                  <a:pt x="2985570" y="-11612"/>
                  <a:pt x="3234650" y="0"/>
                </a:cubicBezTo>
                <a:cubicBezTo>
                  <a:pt x="3483730" y="11612"/>
                  <a:pt x="3564988" y="1523"/>
                  <a:pt x="3830393" y="0"/>
                </a:cubicBezTo>
                <a:cubicBezTo>
                  <a:pt x="4095798" y="-1523"/>
                  <a:pt x="4317742" y="28836"/>
                  <a:pt x="4558523" y="0"/>
                </a:cubicBezTo>
                <a:cubicBezTo>
                  <a:pt x="4799304" y="-28836"/>
                  <a:pt x="5189642" y="35977"/>
                  <a:pt x="5352847" y="0"/>
                </a:cubicBezTo>
                <a:cubicBezTo>
                  <a:pt x="5516052" y="-35977"/>
                  <a:pt x="5960929" y="-2631"/>
                  <a:pt x="6147171" y="0"/>
                </a:cubicBezTo>
                <a:cubicBezTo>
                  <a:pt x="6333413" y="2631"/>
                  <a:pt x="6810949" y="-20928"/>
                  <a:pt x="7140076" y="0"/>
                </a:cubicBezTo>
                <a:cubicBezTo>
                  <a:pt x="7468204" y="25739"/>
                  <a:pt x="7648105" y="296049"/>
                  <a:pt x="7660786" y="520710"/>
                </a:cubicBezTo>
                <a:cubicBezTo>
                  <a:pt x="7675382" y="660768"/>
                  <a:pt x="7649297" y="1054671"/>
                  <a:pt x="7660786" y="1214970"/>
                </a:cubicBezTo>
                <a:cubicBezTo>
                  <a:pt x="7672275" y="1375269"/>
                  <a:pt x="7666085" y="1664310"/>
                  <a:pt x="7660786" y="1930058"/>
                </a:cubicBezTo>
                <a:cubicBezTo>
                  <a:pt x="7655487" y="2195806"/>
                  <a:pt x="7686595" y="2267414"/>
                  <a:pt x="7660786" y="2603490"/>
                </a:cubicBezTo>
                <a:cubicBezTo>
                  <a:pt x="7605201" y="2895229"/>
                  <a:pt x="7432258" y="3109686"/>
                  <a:pt x="7140076" y="3124200"/>
                </a:cubicBezTo>
                <a:cubicBezTo>
                  <a:pt x="6874642" y="3122199"/>
                  <a:pt x="6652736" y="3102759"/>
                  <a:pt x="6411946" y="3124200"/>
                </a:cubicBezTo>
                <a:cubicBezTo>
                  <a:pt x="6171156" y="3145642"/>
                  <a:pt x="5998527" y="3138288"/>
                  <a:pt x="5750009" y="3124200"/>
                </a:cubicBezTo>
                <a:cubicBezTo>
                  <a:pt x="5501491" y="3110112"/>
                  <a:pt x="5375687" y="3149955"/>
                  <a:pt x="5220460" y="3124200"/>
                </a:cubicBezTo>
                <a:cubicBezTo>
                  <a:pt x="5065233" y="3098445"/>
                  <a:pt x="4815512" y="3137964"/>
                  <a:pt x="4690911" y="3124200"/>
                </a:cubicBezTo>
                <a:cubicBezTo>
                  <a:pt x="4566310" y="3110436"/>
                  <a:pt x="4362200" y="3115394"/>
                  <a:pt x="4227555" y="3124200"/>
                </a:cubicBezTo>
                <a:cubicBezTo>
                  <a:pt x="4092910" y="3133006"/>
                  <a:pt x="3826301" y="3101535"/>
                  <a:pt x="3499425" y="3124200"/>
                </a:cubicBezTo>
                <a:cubicBezTo>
                  <a:pt x="3172549" y="3146866"/>
                  <a:pt x="3078615" y="3136246"/>
                  <a:pt x="2969875" y="3124200"/>
                </a:cubicBezTo>
                <a:cubicBezTo>
                  <a:pt x="2861135" y="3112155"/>
                  <a:pt x="2568935" y="3129361"/>
                  <a:pt x="2175552" y="3124200"/>
                </a:cubicBezTo>
                <a:cubicBezTo>
                  <a:pt x="1782169" y="3119039"/>
                  <a:pt x="1784963" y="3139264"/>
                  <a:pt x="1646002" y="3124200"/>
                </a:cubicBezTo>
                <a:cubicBezTo>
                  <a:pt x="1507041" y="3109137"/>
                  <a:pt x="1009958" y="3129902"/>
                  <a:pt x="520710" y="3124200"/>
                </a:cubicBezTo>
                <a:cubicBezTo>
                  <a:pt x="197356" y="3101910"/>
                  <a:pt x="-28108" y="2878062"/>
                  <a:pt x="0" y="2603490"/>
                </a:cubicBezTo>
                <a:cubicBezTo>
                  <a:pt x="-6520" y="2432032"/>
                  <a:pt x="19398" y="2284885"/>
                  <a:pt x="0" y="1971713"/>
                </a:cubicBezTo>
                <a:cubicBezTo>
                  <a:pt x="-19398" y="1658541"/>
                  <a:pt x="-25098" y="1594469"/>
                  <a:pt x="0" y="1298281"/>
                </a:cubicBezTo>
                <a:cubicBezTo>
                  <a:pt x="25098" y="1002093"/>
                  <a:pt x="-25949" y="809910"/>
                  <a:pt x="0" y="520710"/>
                </a:cubicBezTo>
                <a:close/>
              </a:path>
              <a:path w="7660786" h="3124200" stroke="0" extrusionOk="0">
                <a:moveTo>
                  <a:pt x="0" y="520710"/>
                </a:moveTo>
                <a:cubicBezTo>
                  <a:pt x="-56423" y="231756"/>
                  <a:pt x="196675" y="-26253"/>
                  <a:pt x="520710" y="0"/>
                </a:cubicBezTo>
                <a:cubicBezTo>
                  <a:pt x="847386" y="2916"/>
                  <a:pt x="1155973" y="-22738"/>
                  <a:pt x="1315034" y="0"/>
                </a:cubicBezTo>
                <a:cubicBezTo>
                  <a:pt x="1474095" y="22738"/>
                  <a:pt x="1580418" y="-11814"/>
                  <a:pt x="1778390" y="0"/>
                </a:cubicBezTo>
                <a:cubicBezTo>
                  <a:pt x="1976362" y="11814"/>
                  <a:pt x="2227150" y="16309"/>
                  <a:pt x="2572713" y="0"/>
                </a:cubicBezTo>
                <a:cubicBezTo>
                  <a:pt x="2918276" y="-16309"/>
                  <a:pt x="2940616" y="-3087"/>
                  <a:pt x="3234650" y="0"/>
                </a:cubicBezTo>
                <a:cubicBezTo>
                  <a:pt x="3528684" y="3087"/>
                  <a:pt x="3640212" y="32899"/>
                  <a:pt x="3962780" y="0"/>
                </a:cubicBezTo>
                <a:cubicBezTo>
                  <a:pt x="4285348" y="-32899"/>
                  <a:pt x="4251220" y="11349"/>
                  <a:pt x="4492330" y="0"/>
                </a:cubicBezTo>
                <a:cubicBezTo>
                  <a:pt x="4733440" y="-11349"/>
                  <a:pt x="5048836" y="-9981"/>
                  <a:pt x="5286654" y="0"/>
                </a:cubicBezTo>
                <a:cubicBezTo>
                  <a:pt x="5524472" y="9981"/>
                  <a:pt x="5740897" y="-36297"/>
                  <a:pt x="6014784" y="0"/>
                </a:cubicBezTo>
                <a:cubicBezTo>
                  <a:pt x="6288671" y="36297"/>
                  <a:pt x="6863890" y="30646"/>
                  <a:pt x="7140076" y="0"/>
                </a:cubicBezTo>
                <a:cubicBezTo>
                  <a:pt x="7449837" y="-23809"/>
                  <a:pt x="7646554" y="267572"/>
                  <a:pt x="7660786" y="520710"/>
                </a:cubicBezTo>
                <a:cubicBezTo>
                  <a:pt x="7674734" y="747849"/>
                  <a:pt x="7691785" y="1024980"/>
                  <a:pt x="7660786" y="1152487"/>
                </a:cubicBezTo>
                <a:cubicBezTo>
                  <a:pt x="7629787" y="1279994"/>
                  <a:pt x="7653855" y="1485273"/>
                  <a:pt x="7660786" y="1805091"/>
                </a:cubicBezTo>
                <a:cubicBezTo>
                  <a:pt x="7667717" y="2124909"/>
                  <a:pt x="7655093" y="2309431"/>
                  <a:pt x="7660786" y="2603490"/>
                </a:cubicBezTo>
                <a:cubicBezTo>
                  <a:pt x="7636962" y="2942632"/>
                  <a:pt x="7470975" y="3115317"/>
                  <a:pt x="7140076" y="3124200"/>
                </a:cubicBezTo>
                <a:cubicBezTo>
                  <a:pt x="7025699" y="3118547"/>
                  <a:pt x="6835095" y="3144668"/>
                  <a:pt x="6676720" y="3124200"/>
                </a:cubicBezTo>
                <a:cubicBezTo>
                  <a:pt x="6518345" y="3103732"/>
                  <a:pt x="6344239" y="3101856"/>
                  <a:pt x="6213365" y="3124200"/>
                </a:cubicBezTo>
                <a:cubicBezTo>
                  <a:pt x="6082492" y="3146544"/>
                  <a:pt x="5810293" y="3117450"/>
                  <a:pt x="5551428" y="3124200"/>
                </a:cubicBezTo>
                <a:cubicBezTo>
                  <a:pt x="5292563" y="3130950"/>
                  <a:pt x="5008571" y="3154600"/>
                  <a:pt x="4757104" y="3124200"/>
                </a:cubicBezTo>
                <a:cubicBezTo>
                  <a:pt x="4505637" y="3093800"/>
                  <a:pt x="4316713" y="3088790"/>
                  <a:pt x="4028974" y="3124200"/>
                </a:cubicBezTo>
                <a:cubicBezTo>
                  <a:pt x="3741235" y="3159611"/>
                  <a:pt x="3629321" y="3101319"/>
                  <a:pt x="3367037" y="3124200"/>
                </a:cubicBezTo>
                <a:cubicBezTo>
                  <a:pt x="3104753" y="3147081"/>
                  <a:pt x="3084862" y="3101193"/>
                  <a:pt x="2903682" y="3124200"/>
                </a:cubicBezTo>
                <a:cubicBezTo>
                  <a:pt x="2722503" y="3147207"/>
                  <a:pt x="2636993" y="3108793"/>
                  <a:pt x="2440326" y="3124200"/>
                </a:cubicBezTo>
                <a:cubicBezTo>
                  <a:pt x="2243659" y="3139607"/>
                  <a:pt x="2047021" y="3105039"/>
                  <a:pt x="1910777" y="3124200"/>
                </a:cubicBezTo>
                <a:cubicBezTo>
                  <a:pt x="1774533" y="3143361"/>
                  <a:pt x="1671434" y="3143487"/>
                  <a:pt x="1447421" y="3124200"/>
                </a:cubicBezTo>
                <a:cubicBezTo>
                  <a:pt x="1223408" y="3104913"/>
                  <a:pt x="721593" y="3116077"/>
                  <a:pt x="520710" y="3124200"/>
                </a:cubicBezTo>
                <a:cubicBezTo>
                  <a:pt x="282394" y="3119059"/>
                  <a:pt x="-47022" y="2914705"/>
                  <a:pt x="0" y="2603490"/>
                </a:cubicBezTo>
                <a:cubicBezTo>
                  <a:pt x="-34244" y="2244476"/>
                  <a:pt x="25892" y="2188121"/>
                  <a:pt x="0" y="1867574"/>
                </a:cubicBezTo>
                <a:cubicBezTo>
                  <a:pt x="-25892" y="1547027"/>
                  <a:pt x="-33158" y="1371581"/>
                  <a:pt x="0" y="1131659"/>
                </a:cubicBezTo>
                <a:cubicBezTo>
                  <a:pt x="33158" y="891738"/>
                  <a:pt x="14281" y="709273"/>
                  <a:pt x="0" y="52071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C7B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00ADF-842E-0949-E5F3-A464B8BCF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50" y="1011897"/>
            <a:ext cx="4800600" cy="5561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3EE43D-F374-48D0-B468-24BEA2156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139" y="971418"/>
            <a:ext cx="8126672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83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255460" y="1546336"/>
            <a:ext cx="3925182" cy="1410225"/>
          </a:xfrm>
          <a:prstGeom prst="wedgeRoundRectCallout">
            <a:avLst>
              <a:gd name="adj1" fmla="val -3631"/>
              <a:gd name="adj2" fmla="val 69938"/>
              <a:gd name="adj3" fmla="val 1666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A: 72 000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C : 60 700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B: 62 780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5486400" y="323851"/>
            <a:ext cx="6287383" cy="2352674"/>
          </a:xfrm>
          <a:prstGeom prst="wedgeRoundRectCallout">
            <a:avLst>
              <a:gd name="adj1" fmla="val 10608"/>
              <a:gd name="adj2" fmla="val 62132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 huyện A, B, C có số dân là: </a:t>
            </a:r>
            <a:endParaRPr lang="en-US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62 780, 60 700, 72 000. Biết huyện A đông dân hơn huyện B và huyện B đông dân hơn huyện C. Tìm số dân của mỗi huyện.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C5E669-F9E8-96A8-9588-D036C7D0F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2562" y="2994662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91FC5A-E690-0358-6E61-EAFA50D8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495" y="3135117"/>
            <a:ext cx="3236686" cy="372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467263" y="4319931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743867" y="137413"/>
            <a:ext cx="507590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ompiere"/>
              </a:rPr>
              <a:t>Game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376A2A-65CA-BFC8-0163-F5D6E02F8472}"/>
              </a:ext>
            </a:extLst>
          </p:cNvPr>
          <p:cNvSpPr/>
          <p:nvPr/>
        </p:nvSpPr>
        <p:spPr>
          <a:xfrm>
            <a:off x="1253447" y="955497"/>
            <a:ext cx="9945384" cy="5085707"/>
          </a:xfrm>
          <a:prstGeom prst="round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DC03A7B5-C74A-467F-AFE6-F6541FC41C13}"/>
              </a:ext>
            </a:extLst>
          </p:cNvPr>
          <p:cNvSpPr/>
          <p:nvPr/>
        </p:nvSpPr>
        <p:spPr>
          <a:xfrm>
            <a:off x="2680874" y="4044626"/>
            <a:ext cx="7654928" cy="169578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altLang="zh-CN" sz="2600" b="1" dirty="0">
                <a:solidFill>
                  <a:srgbClr val="FF000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</a:t>
            </a: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. </a:t>
            </a:r>
            <a:r>
              <a:rPr lang="nl-NL" sz="260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Thực hiện được việc sắp xếp các số theo thứ tự (từ bé đến lớn hoặc ngược lại) trong một nhóm có không quá 4 số (trong phạm vi 100 000)</a:t>
            </a:r>
            <a:r>
              <a:rPr lang="vi-VN" sz="260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.</a:t>
            </a:r>
            <a:endParaRPr lang="vi-VN" sz="2600" dirty="0">
              <a:solidFill>
                <a:srgbClr val="002060"/>
              </a:solidFill>
              <a:latin typeface="#9Slide03 Arima Madurai ExtraBo" panose="00000900000000000000" pitchFamily="2" charset="0"/>
              <a:ea typeface="等线" panose="02010600030101010101" pitchFamily="2" charset="-122"/>
              <a:cs typeface="#9Slide03 Arima Madurai ExtraBo" panose="00000900000000000000" pitchFamily="2" charset="0"/>
            </a:endParaRPr>
          </a:p>
        </p:txBody>
      </p: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045" y="2370189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187" y="3614598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4FDD4-2861-4472-9607-00D2E10B1D1A}"/>
              </a:ext>
            </a:extLst>
          </p:cNvPr>
          <p:cNvSpPr txBox="1"/>
          <p:nvPr/>
        </p:nvSpPr>
        <p:spPr>
          <a:xfrm>
            <a:off x="2680873" y="2239327"/>
            <a:ext cx="7572735" cy="162938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600" b="1">
                <a:solidFill>
                  <a:srgbClr val="FF000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1. </a:t>
            </a:r>
            <a:r>
              <a:rPr lang="nl-NL" sz="260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Biết so sánh hai số trong phạm vi 100 000, thực hiện được dạng toán so sánh các số trong phạm vi 100 000. </a:t>
            </a:r>
            <a:endParaRPr lang="vi-VN" sz="2600">
              <a:solidFill>
                <a:srgbClr val="002060"/>
              </a:solidFill>
              <a:latin typeface="#9Slide03 Arima Madurai ExtraBo" panose="00000900000000000000" pitchFamily="2" charset="0"/>
              <a:ea typeface="等线" panose="02010600030101010101" pitchFamily="2" charset="-122"/>
              <a:cs typeface="#9Slide03 Arima Madurai ExtraBo" panose="00000900000000000000" pitchFamily="2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013247">
            <a:off x="359322" y="1036537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2588" y="955497"/>
            <a:ext cx="5168542" cy="1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32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29 200 ..</a:t>
              </a: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.. 27 389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&lt;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=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187949-D549-40F8-A573-16A6A71F1E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=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&gt;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38 297 ..</a:t>
              </a: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.. 38 307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6" name="Picture 225">
            <a:extLst>
              <a:ext uri="{FF2B5EF4-FFF2-40B4-BE49-F238E27FC236}">
                <a16:creationId xmlns:a16="http://schemas.microsoft.com/office/drawing/2014/main" id="{A1DEC1F9-0C93-47D0-B862-C7E26CE87A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A.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B.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=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C.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1069104" y="1196527"/>
            <a:ext cx="10255649" cy="981529"/>
            <a:chOff x="1178806" y="475819"/>
            <a:chExt cx="10241425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2652128" y="593300"/>
              <a:ext cx="8768103" cy="1092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52 750 ..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.. 50 000 + 2 000 + 700 + 50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9" name="Picture 228">
            <a:extLst>
              <a:ext uri="{FF2B5EF4-FFF2-40B4-BE49-F238E27FC236}">
                <a16:creationId xmlns:a16="http://schemas.microsoft.com/office/drawing/2014/main" id="{32BECF98-4D27-4B34-8FB5-9015AD1257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200" y="12029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2188" y="900400"/>
            <a:ext cx="4352961" cy="18223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721993-AB81-4826-978C-F6B542381A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2916" y="2134431"/>
            <a:ext cx="7078069" cy="1853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754D90-DD91-4FCF-9B5A-402298FA4A59}"/>
              </a:ext>
            </a:extLst>
          </p:cNvPr>
          <p:cNvSpPr txBox="1"/>
          <p:nvPr/>
        </p:nvSpPr>
        <p:spPr>
          <a:xfrm>
            <a:off x="5433317" y="3822413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6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193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-31750" y="2745963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-63500" y="5854993"/>
            <a:ext cx="122555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672668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952499" y="497547"/>
            <a:ext cx="102393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Bốn huyện A, B, C, D có số dân là: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A: 73 017 người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B: 78 655 người;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C: 75 400 người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D: 73 420 người.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95250" y="3417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9F1B-3B4D-4C5F-92FD-9C1D40E039BD}"/>
              </a:ext>
            </a:extLst>
          </p:cNvPr>
          <p:cNvSpPr txBox="1"/>
          <p:nvPr/>
        </p:nvSpPr>
        <p:spPr>
          <a:xfrm>
            <a:off x="1257299" y="1926287"/>
            <a:ext cx="798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Sắp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xếp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bé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2800" b="0" i="0" dirty="0">
              <a:solidFill>
                <a:srgbClr val="660066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42B9CA-D084-8144-425A-8F7B544B4748}"/>
              </a:ext>
            </a:extLst>
          </p:cNvPr>
          <p:cNvSpPr txBox="1"/>
          <p:nvPr/>
        </p:nvSpPr>
        <p:spPr>
          <a:xfrm>
            <a:off x="1257299" y="3027285"/>
            <a:ext cx="5340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ít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881BF-E21E-26D5-9ECD-BAB2C2870B91}"/>
              </a:ext>
            </a:extLst>
          </p:cNvPr>
          <p:cNvSpPr txBox="1"/>
          <p:nvPr/>
        </p:nvSpPr>
        <p:spPr>
          <a:xfrm>
            <a:off x="1257299" y="2481795"/>
            <a:ext cx="608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sz="2800" b="0" i="0" dirty="0">
              <a:solidFill>
                <a:srgbClr val="660066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992ECCE-64A6-8F60-B9F4-EE478E813A15}"/>
              </a:ext>
            </a:extLst>
          </p:cNvPr>
          <p:cNvSpPr/>
          <p:nvPr/>
        </p:nvSpPr>
        <p:spPr>
          <a:xfrm>
            <a:off x="5878104" y="1172027"/>
            <a:ext cx="85618" cy="105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994403-B7AA-A0CA-0F13-44495C215205}"/>
              </a:ext>
            </a:extLst>
          </p:cNvPr>
          <p:cNvSpPr/>
          <p:nvPr/>
        </p:nvSpPr>
        <p:spPr>
          <a:xfrm>
            <a:off x="5875654" y="1592230"/>
            <a:ext cx="85618" cy="1050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Callout 19">
            <a:extLst>
              <a:ext uri="{FF2B5EF4-FFF2-40B4-BE49-F238E27FC236}">
                <a16:creationId xmlns:a16="http://schemas.microsoft.com/office/drawing/2014/main" id="{9BEC6044-7826-0B48-464B-93838BB72E65}"/>
              </a:ext>
            </a:extLst>
          </p:cNvPr>
          <p:cNvSpPr/>
          <p:nvPr/>
        </p:nvSpPr>
        <p:spPr>
          <a:xfrm>
            <a:off x="6597650" y="3438922"/>
            <a:ext cx="3241133" cy="143667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vở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3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-31750" y="2745963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-63500" y="5854993"/>
            <a:ext cx="122555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536233" y="233045"/>
            <a:ext cx="11672668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952499" y="497547"/>
            <a:ext cx="102393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Bốn huyện A, B, C, D có số dân là: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A: 73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017 người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B: 78 655 người;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C: 75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400 người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D: 73 420 người.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95250" y="3417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9F1B-3B4D-4C5F-92FD-9C1D40E039BD}"/>
              </a:ext>
            </a:extLst>
          </p:cNvPr>
          <p:cNvSpPr txBox="1"/>
          <p:nvPr/>
        </p:nvSpPr>
        <p:spPr>
          <a:xfrm>
            <a:off x="1257299" y="1926287"/>
            <a:ext cx="798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Sắp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xếp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bé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2800" b="0" i="0" dirty="0">
              <a:solidFill>
                <a:srgbClr val="660066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42B9CA-D084-8144-425A-8F7B544B4748}"/>
              </a:ext>
            </a:extLst>
          </p:cNvPr>
          <p:cNvSpPr txBox="1"/>
          <p:nvPr/>
        </p:nvSpPr>
        <p:spPr>
          <a:xfrm>
            <a:off x="1257299" y="4182689"/>
            <a:ext cx="5340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ít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881BF-E21E-26D5-9ECD-BAB2C2870B91}"/>
              </a:ext>
            </a:extLst>
          </p:cNvPr>
          <p:cNvSpPr txBox="1"/>
          <p:nvPr/>
        </p:nvSpPr>
        <p:spPr>
          <a:xfrm>
            <a:off x="1257299" y="3097029"/>
            <a:ext cx="608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sz="2800" b="0" i="0" dirty="0">
              <a:solidFill>
                <a:srgbClr val="660066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jellyfish 8 - 9Slide.vn">
            <a:extLst>
              <a:ext uri="{FF2B5EF4-FFF2-40B4-BE49-F238E27FC236}">
                <a16:creationId xmlns:a16="http://schemas.microsoft.com/office/drawing/2014/main" id="{CFB7EC4F-15A5-91FE-114C-5724584959A8}"/>
              </a:ext>
            </a:extLst>
          </p:cNvPr>
          <p:cNvSpPr/>
          <p:nvPr/>
        </p:nvSpPr>
        <p:spPr>
          <a:xfrm>
            <a:off x="1470148" y="2577206"/>
            <a:ext cx="8167011" cy="449793"/>
          </a:xfrm>
          <a:prstGeom prst="roundRect">
            <a:avLst>
              <a:gd name="adj" fmla="val 44848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992ECCE-64A6-8F60-B9F4-EE478E813A15}"/>
              </a:ext>
            </a:extLst>
          </p:cNvPr>
          <p:cNvSpPr/>
          <p:nvPr/>
        </p:nvSpPr>
        <p:spPr>
          <a:xfrm>
            <a:off x="5878104" y="1172027"/>
            <a:ext cx="85618" cy="105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994403-B7AA-A0CA-0F13-44495C215205}"/>
              </a:ext>
            </a:extLst>
          </p:cNvPr>
          <p:cNvSpPr/>
          <p:nvPr/>
        </p:nvSpPr>
        <p:spPr>
          <a:xfrm>
            <a:off x="5875654" y="1592230"/>
            <a:ext cx="85618" cy="1050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12203C-6D1C-9CEB-9DDE-FDB3F2BC9FB0}"/>
              </a:ext>
            </a:extLst>
          </p:cNvPr>
          <p:cNvSpPr txBox="1"/>
          <p:nvPr/>
        </p:nvSpPr>
        <p:spPr>
          <a:xfrm>
            <a:off x="3375627" y="2549451"/>
            <a:ext cx="434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6A19B7-3742-9D53-F292-82620C5A4BE7}"/>
              </a:ext>
            </a:extLst>
          </p:cNvPr>
          <p:cNvSpPr txBox="1"/>
          <p:nvPr/>
        </p:nvSpPr>
        <p:spPr>
          <a:xfrm>
            <a:off x="5160016" y="2549451"/>
            <a:ext cx="434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586344-E11A-921B-1298-95C2943F4E1A}"/>
              </a:ext>
            </a:extLst>
          </p:cNvPr>
          <p:cNvSpPr txBox="1"/>
          <p:nvPr/>
        </p:nvSpPr>
        <p:spPr>
          <a:xfrm>
            <a:off x="6944405" y="2539684"/>
            <a:ext cx="434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E3534-6CA4-4814-9610-D58177E3D996}"/>
              </a:ext>
            </a:extLst>
          </p:cNvPr>
          <p:cNvSpPr txBox="1"/>
          <p:nvPr/>
        </p:nvSpPr>
        <p:spPr>
          <a:xfrm>
            <a:off x="2955568" y="918483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73 017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C7B520-71C5-4B88-A24C-A9B72C07E383}"/>
              </a:ext>
            </a:extLst>
          </p:cNvPr>
          <p:cNvSpPr txBox="1"/>
          <p:nvPr/>
        </p:nvSpPr>
        <p:spPr>
          <a:xfrm>
            <a:off x="7699164" y="1351606"/>
            <a:ext cx="161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73 420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7240FF-2965-4D1E-BD19-857361175946}"/>
              </a:ext>
            </a:extLst>
          </p:cNvPr>
          <p:cNvSpPr txBox="1"/>
          <p:nvPr/>
        </p:nvSpPr>
        <p:spPr>
          <a:xfrm>
            <a:off x="2991421" y="1353754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75 400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EECFD8-1B66-477E-A740-5D34249376C5}"/>
              </a:ext>
            </a:extLst>
          </p:cNvPr>
          <p:cNvSpPr txBox="1"/>
          <p:nvPr/>
        </p:nvSpPr>
        <p:spPr>
          <a:xfrm>
            <a:off x="7633238" y="920618"/>
            <a:ext cx="1323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78 655</a:t>
            </a:r>
          </a:p>
        </p:txBody>
      </p:sp>
      <p:sp>
        <p:nvSpPr>
          <p:cNvPr id="29" name="jellyfish 8 - 9Slide.vn">
            <a:extLst>
              <a:ext uri="{FF2B5EF4-FFF2-40B4-BE49-F238E27FC236}">
                <a16:creationId xmlns:a16="http://schemas.microsoft.com/office/drawing/2014/main" id="{98FD07FC-810F-B09B-970D-4A51C909A6DE}"/>
              </a:ext>
            </a:extLst>
          </p:cNvPr>
          <p:cNvSpPr/>
          <p:nvPr/>
        </p:nvSpPr>
        <p:spPr>
          <a:xfrm>
            <a:off x="1431675" y="3649272"/>
            <a:ext cx="5340351" cy="452909"/>
          </a:xfrm>
          <a:prstGeom prst="roundRect">
            <a:avLst>
              <a:gd name="adj" fmla="val 44848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Huyện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srgbClr val="FFE699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B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có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đông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dân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nhất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30" name="jellyfish 8 - 9Slide.vn">
            <a:extLst>
              <a:ext uri="{FF2B5EF4-FFF2-40B4-BE49-F238E27FC236}">
                <a16:creationId xmlns:a16="http://schemas.microsoft.com/office/drawing/2014/main" id="{92B6DD3E-AB2D-11C8-A2BF-228A68DE393F}"/>
              </a:ext>
            </a:extLst>
          </p:cNvPr>
          <p:cNvSpPr/>
          <p:nvPr/>
        </p:nvSpPr>
        <p:spPr>
          <a:xfrm>
            <a:off x="1431675" y="4777847"/>
            <a:ext cx="5458110" cy="452909"/>
          </a:xfrm>
          <a:prstGeom prst="roundRect">
            <a:avLst>
              <a:gd name="adj" fmla="val 44848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Huyện </a:t>
            </a:r>
            <a:r>
              <a:rPr lang="en-US" altLang="zh-CN" sz="2800" dirty="0">
                <a:solidFill>
                  <a:srgbClr val="FFE699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A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có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ít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dân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nhất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413715-7241-F0CF-F399-72D43A52AEB0}"/>
              </a:ext>
            </a:extLst>
          </p:cNvPr>
          <p:cNvSpPr txBox="1"/>
          <p:nvPr/>
        </p:nvSpPr>
        <p:spPr>
          <a:xfrm>
            <a:off x="7205470" y="908512"/>
            <a:ext cx="73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AB865B-D5EE-2C5D-A520-81AC68332199}"/>
              </a:ext>
            </a:extLst>
          </p:cNvPr>
          <p:cNvSpPr txBox="1"/>
          <p:nvPr/>
        </p:nvSpPr>
        <p:spPr>
          <a:xfrm>
            <a:off x="2518275" y="929908"/>
            <a:ext cx="73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935631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08269 0.23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32318 0.1766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9" y="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21094 0.173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139 L -0.0056 0.2370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-0.36679 0.3951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46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00716 0.5541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2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9" grpId="0"/>
      <p:bldP spid="28" grpId="0" animBg="1"/>
      <p:bldP spid="28" grpId="1" animBg="1"/>
      <p:bldP spid="10" grpId="0"/>
      <p:bldP spid="10" grpId="1"/>
      <p:bldP spid="32" grpId="0"/>
      <p:bldP spid="32" grpId="1"/>
      <p:bldP spid="33" grpId="0"/>
      <p:bldP spid="33" grpId="1"/>
      <p:bldP spid="34" grpId="0"/>
      <p:bldP spid="34" grpId="1"/>
      <p:bldP spid="29" grpId="0" animBg="1"/>
      <p:bldP spid="29" grpId="1" animBg="1"/>
      <p:bldP spid="30" grpId="0" animBg="1"/>
      <p:bldP spid="30" grpId="1" animBg="1"/>
      <p:bldP spid="23" grpId="0"/>
      <p:bldP spid="23" grpId="1"/>
      <p:bldP spid="24" grpId="0"/>
      <p:bldP spid="24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mple Light">
    <a:dk1>
      <a:srgbClr val="FFFBF8"/>
    </a:dk1>
    <a:lt1>
      <a:srgbClr val="FCD19B"/>
    </a:lt1>
    <a:dk2>
      <a:srgbClr val="434343"/>
    </a:dk2>
    <a:lt2>
      <a:srgbClr val="4DADE2"/>
    </a:lt2>
    <a:accent1>
      <a:srgbClr val="3B9ACF"/>
    </a:accent1>
    <a:accent2>
      <a:srgbClr val="9900FF"/>
    </a:accent2>
    <a:accent3>
      <a:srgbClr val="00FFFF"/>
    </a:accent3>
    <a:accent4>
      <a:srgbClr val="00FF00"/>
    </a:accent4>
    <a:accent5>
      <a:srgbClr val="FFFF00"/>
    </a:accent5>
    <a:accent6>
      <a:srgbClr val="0000FF"/>
    </a:accent6>
    <a:hlink>
      <a:srgbClr val="000000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Simple Light">
    <a:dk1>
      <a:srgbClr val="2BC7B3"/>
    </a:dk1>
    <a:lt1>
      <a:srgbClr val="2E8B76"/>
    </a:lt1>
    <a:dk2>
      <a:srgbClr val="475353"/>
    </a:dk2>
    <a:lt2>
      <a:srgbClr val="FFFFFF"/>
    </a:lt2>
    <a:accent1>
      <a:srgbClr val="2BC7B3"/>
    </a:accent1>
    <a:accent2>
      <a:srgbClr val="2E8B76"/>
    </a:accent2>
    <a:accent3>
      <a:srgbClr val="FFFFFF"/>
    </a:accent3>
    <a:accent4>
      <a:srgbClr val="475353"/>
    </a:accent4>
    <a:accent5>
      <a:srgbClr val="2BC7B3"/>
    </a:accent5>
    <a:accent6>
      <a:srgbClr val="2E8B76"/>
    </a:accent6>
    <a:hlink>
      <a:srgbClr val="475353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781</Words>
  <Application>Microsoft Office PowerPoint</Application>
  <PresentationFormat>Widescreen</PresentationFormat>
  <Paragraphs>129</Paragraphs>
  <Slides>20</Slides>
  <Notes>12</Notes>
  <HiddenSlides>0</HiddenSlides>
  <MMClips>15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等线</vt:lpstr>
      <vt:lpstr>微软雅黑</vt:lpstr>
      <vt:lpstr>宋体</vt:lpstr>
      <vt:lpstr>#9Slide03 Arima Madurai Black</vt:lpstr>
      <vt:lpstr>#9Slide03 Arima Madurai ExtraBo</vt:lpstr>
      <vt:lpstr>Arial</vt:lpstr>
      <vt:lpstr>Calibri</vt:lpstr>
      <vt:lpstr>Cambria</vt:lpstr>
      <vt:lpstr>DM Sans</vt:lpstr>
      <vt:lpstr>FZHei-B01S</vt:lpstr>
      <vt:lpstr>HanaMinB</vt:lpstr>
      <vt:lpstr>ITC Avant Garde Std Bk</vt:lpstr>
      <vt:lpstr>Merienda One</vt:lpstr>
      <vt:lpstr>Pompiere</vt:lpstr>
      <vt:lpstr>Times New Roman</vt:lpstr>
      <vt:lpstr>UTM Avo</vt:lpstr>
      <vt:lpstr>思源宋体 CN Light</vt:lpstr>
      <vt:lpstr>Office 主题</vt:lpstr>
      <vt:lpstr>SlidesMania</vt:lpstr>
      <vt:lpstr>1_SlidesMania</vt:lpstr>
      <vt:lpstr>2_SlidesMania</vt:lpstr>
      <vt:lpstr>1_Office Theme</vt:lpstr>
      <vt:lpstr>The Fruit Box Thesis by Slidesgo</vt:lpstr>
      <vt:lpstr>1_The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39</cp:revision>
  <dcterms:created xsi:type="dcterms:W3CDTF">2022-12-26T09:26:55Z</dcterms:created>
  <dcterms:modified xsi:type="dcterms:W3CDTF">2026-03-20T06:11:03Z</dcterms:modified>
</cp:coreProperties>
</file>