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</p:sldMasterIdLst>
  <p:notesMasterIdLst>
    <p:notesMasterId r:id="rId34"/>
  </p:notesMasterIdLst>
  <p:handoutMasterIdLst>
    <p:handoutMasterId r:id="rId35"/>
  </p:handoutMasterIdLst>
  <p:sldIdLst>
    <p:sldId id="2007577210" r:id="rId9"/>
    <p:sldId id="259" r:id="rId10"/>
    <p:sldId id="263" r:id="rId11"/>
    <p:sldId id="2007577218" r:id="rId12"/>
    <p:sldId id="270" r:id="rId13"/>
    <p:sldId id="262" r:id="rId14"/>
    <p:sldId id="2007577197" r:id="rId15"/>
    <p:sldId id="269" r:id="rId16"/>
    <p:sldId id="2007577212" r:id="rId17"/>
    <p:sldId id="2007577213" r:id="rId18"/>
    <p:sldId id="2007577214" r:id="rId19"/>
    <p:sldId id="2007577219" r:id="rId20"/>
    <p:sldId id="275" r:id="rId21"/>
    <p:sldId id="266" r:id="rId22"/>
    <p:sldId id="2007577220" r:id="rId23"/>
    <p:sldId id="2007577221" r:id="rId24"/>
    <p:sldId id="2007577222" r:id="rId25"/>
    <p:sldId id="2007577223" r:id="rId26"/>
    <p:sldId id="2007577224" r:id="rId27"/>
    <p:sldId id="2007577225" r:id="rId28"/>
    <p:sldId id="276" r:id="rId29"/>
    <p:sldId id="2007577208" r:id="rId30"/>
    <p:sldId id="2007577226" r:id="rId31"/>
    <p:sldId id="2007577217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2026/3/22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jpe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3.jpe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dối</a:t>
              </a:r>
              <a:r>
                <a:rPr kumimoji="0" lang="vi-VN" sz="34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3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361949" y="457200"/>
            <a:ext cx="8993065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5173" y="982686"/>
            <a:ext cx="3342969" cy="58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</a:t>
            </a:r>
            <a:r>
              <a:rPr lang="en-US" sz="3600" dirty="0">
                <a:solidFill>
                  <a:srgbClr val="0070C0"/>
                </a:solidFill>
                <a:latin typeface="Calibri" panose="020F0502020204030204"/>
              </a:rPr>
              <a:t>đ</a:t>
            </a:r>
            <a:r>
              <a:rPr lang="vi-VN" sz="3600" dirty="0">
                <a:solidFill>
                  <a:srgbClr val="0070C0"/>
                </a:solidFill>
                <a:latin typeface="Calibri" panose="020F0502020204030204"/>
              </a:rPr>
              <a:t>ể bất hòa với </a:t>
            </a:r>
            <a:r>
              <a:rPr lang="vi-VN" sz="3600">
                <a:solidFill>
                  <a:srgbClr val="0070C0"/>
                </a:solidFill>
                <a:latin typeface="Calibri" panose="020F0502020204030204"/>
              </a:rPr>
              <a:t>bạn bè</a:t>
            </a:r>
            <a:r>
              <a:rPr lang="en-US" sz="3600">
                <a:solidFill>
                  <a:srgbClr val="0070C0"/>
                </a:solidFill>
                <a:latin typeface="Calibri" panose="020F0502020204030204"/>
              </a:rPr>
              <a:t>.</a:t>
            </a:r>
            <a:endParaRPr lang="en-US" sz="360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626478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xử</a:t>
            </a:r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Calibri" panose="020F0502020204030204"/>
              </a:rPr>
              <a:t>lí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4320393"/>
              <a:ext cx="3840427" cy="1951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1818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để làm hòa và gắn kết tình bạn của cả ba.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2151727"/>
            <a:ext cx="6078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0244" y="344264"/>
            <a:ext cx="5781756" cy="69283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6859157" y="1231558"/>
            <a:ext cx="5126501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86165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4156054"/>
              <a:ext cx="3840427" cy="2575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dirty="0">
                  <a:solidFill>
                    <a:prstClr val="black"/>
                  </a:solidFill>
                </a:rPr>
                <a:t>Hai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đang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tranh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luận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với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nhau</a:t>
              </a:r>
              <a:r>
                <a:rPr lang="en-US" sz="3200" dirty="0">
                  <a:solidFill>
                    <a:prstClr val="black"/>
                  </a:solidFill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nam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yêu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cầu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phải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theo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những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gì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nói</a:t>
              </a:r>
              <a:r>
                <a:rPr lang="en-US" sz="3200" dirty="0">
                  <a:solidFill>
                    <a:prstClr val="black"/>
                  </a:solidFill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nữ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không</a:t>
              </a:r>
              <a:r>
                <a:rPr lang="en-US" sz="3200" dirty="0">
                  <a:solidFill>
                    <a:prstClr val="black"/>
                  </a:solidFill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</a:rPr>
                <a:t>đồng</a:t>
              </a:r>
              <a:r>
                <a:rPr lang="en-US" sz="3200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giữa hai bạn.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ữ yêu cầu bạn không được chơi với Hoa nếu chơi sẽ không chơi cùng. </a:t>
              </a:r>
              <a:r>
                <a:rPr lang="vi-VN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492</Words>
  <Application>Microsoft Office PowerPoint</Application>
  <PresentationFormat>Widescreen</PresentationFormat>
  <Paragraphs>33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Arial</vt:lpstr>
      <vt:lpstr>Calibri</vt:lpstr>
      <vt:lpstr>Calibri Light</vt:lpstr>
      <vt:lpstr>Cambria</vt:lpstr>
      <vt:lpstr>Helvetica</vt:lpstr>
      <vt:lpstr>NUNITO BLACK</vt:lpstr>
      <vt:lpstr>Wingdings</vt:lpstr>
      <vt:lpstr>Wingdings 2</vt:lpstr>
      <vt:lpstr>Wingdings 3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a2</cp:lastModifiedBy>
  <cp:revision>54</cp:revision>
  <dcterms:created xsi:type="dcterms:W3CDTF">2023-01-02T23:55:56Z</dcterms:created>
  <dcterms:modified xsi:type="dcterms:W3CDTF">2026-03-22T15:00:25Z</dcterms:modified>
</cp:coreProperties>
</file>