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sldIdLst>
    <p:sldId id="269" r:id="rId3"/>
    <p:sldId id="266" r:id="rId4"/>
    <p:sldId id="270" r:id="rId5"/>
    <p:sldId id="268" r:id="rId6"/>
    <p:sldId id="260" r:id="rId7"/>
    <p:sldId id="257" r:id="rId8"/>
    <p:sldId id="258" r:id="rId9"/>
    <p:sldId id="261" r:id="rId10"/>
    <p:sldId id="265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004" autoAdjust="0"/>
    <p:restoredTop sz="94660"/>
  </p:normalViewPr>
  <p:slideViewPr>
    <p:cSldViewPr>
      <p:cViewPr varScale="1">
        <p:scale>
          <a:sx n="69" d="100"/>
          <a:sy n="69" d="100"/>
        </p:scale>
        <p:origin x="822" y="90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tableStyles" Target="tableStyle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711200" y="1371600"/>
            <a:ext cx="10468864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711200" y="3228536"/>
            <a:ext cx="10472928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14/3/2023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14/3/2023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914402"/>
            <a:ext cx="2743200" cy="52117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914402"/>
            <a:ext cx="8026400" cy="5211763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14/3/2023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564DD81F-6967-73A2-AA8A-DB0109C073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79EB98-DA8A-4E82-ACC4-BCEE638E79B7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14/03/2023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C0DC571E-DEF6-7E39-82C2-1039E53E5A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D205F38A-4065-49F6-1AD7-79A301A86F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1D7382-DB9E-46CA-9759-122690D4B64A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矩形 3">
            <a:extLst>
              <a:ext uri="{FF2B5EF4-FFF2-40B4-BE49-F238E27FC236}">
                <a16:creationId xmlns:a16="http://schemas.microsoft.com/office/drawing/2014/main" id="{5DDC2CB3-441C-9146-8FA3-1DCD9106FDC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BBE5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pic>
        <p:nvPicPr>
          <p:cNvPr id="8" name="图片 4">
            <a:extLst>
              <a:ext uri="{FF2B5EF4-FFF2-40B4-BE49-F238E27FC236}">
                <a16:creationId xmlns:a16="http://schemas.microsoft.com/office/drawing/2014/main" id="{A2D53527-C90A-5918-E2EC-BC925780EC8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0100" y="0"/>
            <a:ext cx="10591800" cy="6858000"/>
          </a:xfrm>
          <a:prstGeom prst="rect">
            <a:avLst/>
          </a:prstGeom>
        </p:spPr>
      </p:pic>
      <p:pic>
        <p:nvPicPr>
          <p:cNvPr id="10" name="图片 7">
            <a:extLst>
              <a:ext uri="{FF2B5EF4-FFF2-40B4-BE49-F238E27FC236}">
                <a16:creationId xmlns:a16="http://schemas.microsoft.com/office/drawing/2014/main" id="{801FC1B8-0A1D-5C17-7A22-7E83BECC557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271241"/>
            <a:ext cx="2464297" cy="2350237"/>
          </a:xfrm>
          <a:prstGeom prst="rect">
            <a:avLst/>
          </a:prstGeom>
        </p:spPr>
      </p:pic>
      <p:pic>
        <p:nvPicPr>
          <p:cNvPr id="11" name="图片 8">
            <a:extLst>
              <a:ext uri="{FF2B5EF4-FFF2-40B4-BE49-F238E27FC236}">
                <a16:creationId xmlns:a16="http://schemas.microsoft.com/office/drawing/2014/main" id="{3E6413FC-25C2-4C75-6D93-82E4E6B8D3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951525"/>
            <a:ext cx="990600" cy="1926762"/>
          </a:xfrm>
          <a:prstGeom prst="rect">
            <a:avLst/>
          </a:prstGeom>
        </p:spPr>
      </p:pic>
      <p:pic>
        <p:nvPicPr>
          <p:cNvPr id="12" name="图片 9">
            <a:extLst>
              <a:ext uri="{FF2B5EF4-FFF2-40B4-BE49-F238E27FC236}">
                <a16:creationId xmlns:a16="http://schemas.microsoft.com/office/drawing/2014/main" id="{539477AA-6987-92D9-6C9E-B9611A8782E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45487" y="0"/>
            <a:ext cx="2046514" cy="2157358"/>
          </a:xfrm>
          <a:prstGeom prst="rect">
            <a:avLst/>
          </a:prstGeom>
        </p:spPr>
      </p:pic>
      <p:pic>
        <p:nvPicPr>
          <p:cNvPr id="13" name="图片 10">
            <a:extLst>
              <a:ext uri="{FF2B5EF4-FFF2-40B4-BE49-F238E27FC236}">
                <a16:creationId xmlns:a16="http://schemas.microsoft.com/office/drawing/2014/main" id="{FCA8F5EF-BE46-B699-9ED5-95C751D424E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67284" y="4125685"/>
            <a:ext cx="1324716" cy="1665515"/>
          </a:xfrm>
          <a:prstGeom prst="rect">
            <a:avLst/>
          </a:prstGeom>
        </p:spPr>
      </p:pic>
      <p:pic>
        <p:nvPicPr>
          <p:cNvPr id="14" name="图片 11">
            <a:extLst>
              <a:ext uri="{FF2B5EF4-FFF2-40B4-BE49-F238E27FC236}">
                <a16:creationId xmlns:a16="http://schemas.microsoft.com/office/drawing/2014/main" id="{4CE76E3A-19A3-B6D1-C4E3-FB8B59FD50B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10921594" y="5587594"/>
            <a:ext cx="862741" cy="1678071"/>
          </a:xfrm>
          <a:prstGeom prst="rect">
            <a:avLst/>
          </a:prstGeom>
        </p:spPr>
      </p:pic>
      <p:pic>
        <p:nvPicPr>
          <p:cNvPr id="15" name="图片 12">
            <a:extLst>
              <a:ext uri="{FF2B5EF4-FFF2-40B4-BE49-F238E27FC236}">
                <a16:creationId xmlns:a16="http://schemas.microsoft.com/office/drawing/2014/main" id="{FEDD7BF4-A00B-EC9D-57DD-E9E0EFF0520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12862" y="1395852"/>
            <a:ext cx="3173659" cy="5526303"/>
          </a:xfrm>
          <a:prstGeom prst="rect">
            <a:avLst/>
          </a:prstGeom>
        </p:spPr>
      </p:pic>
      <p:pic>
        <p:nvPicPr>
          <p:cNvPr id="16" name="图片 13">
            <a:extLst>
              <a:ext uri="{FF2B5EF4-FFF2-40B4-BE49-F238E27FC236}">
                <a16:creationId xmlns:a16="http://schemas.microsoft.com/office/drawing/2014/main" id="{C8BCA399-1E03-6356-4265-959348801BA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882364"/>
            <a:ext cx="3173659" cy="6039791"/>
          </a:xfrm>
          <a:prstGeom prst="rect">
            <a:avLst/>
          </a:prstGeom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C2A5EDD1-0125-8028-78DA-933D5A08C134}"/>
              </a:ext>
            </a:extLst>
          </p:cNvPr>
          <p:cNvSpPr txBox="1">
            <a:spLocks/>
          </p:cNvSpPr>
          <p:nvPr userDrawn="1"/>
        </p:nvSpPr>
        <p:spPr>
          <a:xfrm>
            <a:off x="10792981" y="200025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189755EE-7FF4-7113-10C0-779CA13133BE}"/>
              </a:ext>
            </a:extLst>
          </p:cNvPr>
          <p:cNvSpPr txBox="1">
            <a:spLocks/>
          </p:cNvSpPr>
          <p:nvPr userDrawn="1"/>
        </p:nvSpPr>
        <p:spPr>
          <a:xfrm>
            <a:off x="-160403" y="6382262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38202279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28C2E56-B1A0-7E7F-938A-7B3EC95811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CB9E98DC-F5D5-6A43-1C5C-C29FEC81C1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65C4C58D-3AC6-6AE2-CC90-042827576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79EB98-DA8A-4E82-ACC4-BCEE638E79B7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14/03/2023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CF2CBDEE-B58C-F1A8-BF98-1248DD9CD6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46D123AF-A262-BE74-E82D-06247B0A1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1D7382-DB9E-46CA-9759-122690D4B64A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66256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0C804F5F-DCC5-6905-5D99-50F7739DBF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79EB98-DA8A-4E82-ACC4-BCEE638E79B7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14/03/2023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F00D1486-296D-9306-41BE-D29FC41126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7D31D98E-F41E-AB22-F4B4-5593ADAEF8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1D7382-DB9E-46CA-9759-122690D4B64A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矩形 3">
            <a:extLst>
              <a:ext uri="{FF2B5EF4-FFF2-40B4-BE49-F238E27FC236}">
                <a16:creationId xmlns:a16="http://schemas.microsoft.com/office/drawing/2014/main" id="{4D3B3F47-C0CC-C744-E63C-E23EC20B1EC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BBE5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pic>
        <p:nvPicPr>
          <p:cNvPr id="6" name="图片 24">
            <a:extLst>
              <a:ext uri="{FF2B5EF4-FFF2-40B4-BE49-F238E27FC236}">
                <a16:creationId xmlns:a16="http://schemas.microsoft.com/office/drawing/2014/main" id="{07192D40-9BBA-B1FB-6645-16810F87450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duotone>
              <a:prstClr val="black"/>
              <a:srgbClr val="FFF6E5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4580499"/>
            <a:ext cx="12192000" cy="2277501"/>
          </a:xfrm>
          <a:prstGeom prst="rect">
            <a:avLst/>
          </a:prstGeom>
        </p:spPr>
      </p:pic>
      <p:grpSp>
        <p:nvGrpSpPr>
          <p:cNvPr id="7" name="组合 27">
            <a:extLst>
              <a:ext uri="{FF2B5EF4-FFF2-40B4-BE49-F238E27FC236}">
                <a16:creationId xmlns:a16="http://schemas.microsoft.com/office/drawing/2014/main" id="{3ACB4FAC-EA2A-8F7C-10C1-D93BFBC47639}"/>
              </a:ext>
            </a:extLst>
          </p:cNvPr>
          <p:cNvGrpSpPr/>
          <p:nvPr userDrawn="1"/>
        </p:nvGrpSpPr>
        <p:grpSpPr>
          <a:xfrm>
            <a:off x="10656733" y="2846637"/>
            <a:ext cx="1027268" cy="1090364"/>
            <a:chOff x="312914" y="1179746"/>
            <a:chExt cx="1084605" cy="1151223"/>
          </a:xfrm>
        </p:grpSpPr>
        <p:sp>
          <p:nvSpPr>
            <p:cNvPr id="8" name="五角星 11">
              <a:extLst>
                <a:ext uri="{FF2B5EF4-FFF2-40B4-BE49-F238E27FC236}">
                  <a16:creationId xmlns:a16="http://schemas.microsoft.com/office/drawing/2014/main" id="{FA3F557F-CD7E-154F-A19A-71808DDC5B8D}"/>
                </a:ext>
              </a:extLst>
            </p:cNvPr>
            <p:cNvSpPr/>
            <p:nvPr/>
          </p:nvSpPr>
          <p:spPr>
            <a:xfrm rot="19349749">
              <a:off x="668268" y="1179746"/>
              <a:ext cx="609600" cy="609600"/>
            </a:xfrm>
            <a:prstGeom prst="star5">
              <a:avLst>
                <a:gd name="adj" fmla="val 20238"/>
                <a:gd name="hf" fmla="val 105146"/>
                <a:gd name="vf" fmla="val 110557"/>
              </a:avLst>
            </a:prstGeom>
            <a:solidFill>
              <a:srgbClr val="FA797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7号-萌趣果冻体" panose="00000500000000000000" pitchFamily="2" charset="-122"/>
                <a:ea typeface="字魂17号-萌趣果冻体" panose="00000500000000000000" pitchFamily="2" charset="-122"/>
                <a:cs typeface="+mn-cs"/>
              </a:endParaRPr>
            </a:p>
          </p:txBody>
        </p:sp>
        <p:sp>
          <p:nvSpPr>
            <p:cNvPr id="9" name="五角星 16">
              <a:extLst>
                <a:ext uri="{FF2B5EF4-FFF2-40B4-BE49-F238E27FC236}">
                  <a16:creationId xmlns:a16="http://schemas.microsoft.com/office/drawing/2014/main" id="{136876E1-203C-5C59-FE66-C40647A93122}"/>
                </a:ext>
              </a:extLst>
            </p:cNvPr>
            <p:cNvSpPr/>
            <p:nvPr/>
          </p:nvSpPr>
          <p:spPr>
            <a:xfrm rot="19349749">
              <a:off x="312914" y="1723809"/>
              <a:ext cx="419338" cy="419338"/>
            </a:xfrm>
            <a:prstGeom prst="star5">
              <a:avLst>
                <a:gd name="adj" fmla="val 20238"/>
                <a:gd name="hf" fmla="val 105146"/>
                <a:gd name="vf" fmla="val 110557"/>
              </a:avLst>
            </a:prstGeom>
            <a:solidFill>
              <a:srgbClr val="FACF7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7号-萌趣果冻体" panose="00000500000000000000" pitchFamily="2" charset="-122"/>
                <a:ea typeface="字魂17号-萌趣果冻体" panose="00000500000000000000" pitchFamily="2" charset="-122"/>
                <a:cs typeface="+mn-cs"/>
              </a:endParaRPr>
            </a:p>
          </p:txBody>
        </p:sp>
        <p:sp>
          <p:nvSpPr>
            <p:cNvPr id="10" name="五角星 17">
              <a:extLst>
                <a:ext uri="{FF2B5EF4-FFF2-40B4-BE49-F238E27FC236}">
                  <a16:creationId xmlns:a16="http://schemas.microsoft.com/office/drawing/2014/main" id="{2F1E4F67-D547-2EE7-D951-C95D2D4D8249}"/>
                </a:ext>
              </a:extLst>
            </p:cNvPr>
            <p:cNvSpPr/>
            <p:nvPr/>
          </p:nvSpPr>
          <p:spPr>
            <a:xfrm rot="19349749">
              <a:off x="957955" y="1891405"/>
              <a:ext cx="439564" cy="439564"/>
            </a:xfrm>
            <a:prstGeom prst="star5">
              <a:avLst>
                <a:gd name="adj" fmla="val 20238"/>
                <a:gd name="hf" fmla="val 105146"/>
                <a:gd name="vf" fmla="val 110557"/>
              </a:avLst>
            </a:prstGeom>
            <a:solidFill>
              <a:srgbClr val="79C8F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7号-萌趣果冻体" panose="00000500000000000000" pitchFamily="2" charset="-122"/>
                <a:ea typeface="字魂17号-萌趣果冻体" panose="00000500000000000000" pitchFamily="2" charset="-122"/>
                <a:cs typeface="+mn-cs"/>
              </a:endParaRPr>
            </a:p>
          </p:txBody>
        </p:sp>
      </p:grpSp>
      <p:sp>
        <p:nvSpPr>
          <p:cNvPr id="12" name="Title 1">
            <a:extLst>
              <a:ext uri="{FF2B5EF4-FFF2-40B4-BE49-F238E27FC236}">
                <a16:creationId xmlns:a16="http://schemas.microsoft.com/office/drawing/2014/main" id="{21CC7177-94CE-EEAB-60D8-050D4FDEFFBB}"/>
              </a:ext>
            </a:extLst>
          </p:cNvPr>
          <p:cNvSpPr txBox="1">
            <a:spLocks/>
          </p:cNvSpPr>
          <p:nvPr userDrawn="1"/>
        </p:nvSpPr>
        <p:spPr>
          <a:xfrm>
            <a:off x="10792981" y="200025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5D7BEAF0-8E4A-783C-2F9D-A3D1285CA0E8}"/>
              </a:ext>
            </a:extLst>
          </p:cNvPr>
          <p:cNvSpPr txBox="1">
            <a:spLocks/>
          </p:cNvSpPr>
          <p:nvPr userDrawn="1"/>
        </p:nvSpPr>
        <p:spPr>
          <a:xfrm>
            <a:off x="-160403" y="6382262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4593043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3">
            <a:extLst>
              <a:ext uri="{FF2B5EF4-FFF2-40B4-BE49-F238E27FC236}">
                <a16:creationId xmlns:a16="http://schemas.microsoft.com/office/drawing/2014/main" id="{E57B72C9-3861-3E97-EF55-5D181EE7039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BBE5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0C804F5F-DCC5-6905-5D99-50F7739DBF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79EB98-DA8A-4E82-ACC4-BCEE638E79B7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14/03/2023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F00D1486-296D-9306-41BE-D29FC41126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7D31D98E-F41E-AB22-F4B4-5593ADAEF8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1D7382-DB9E-46CA-9759-122690D4B64A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2" name="图片 4">
            <a:extLst>
              <a:ext uri="{FF2B5EF4-FFF2-40B4-BE49-F238E27FC236}">
                <a16:creationId xmlns:a16="http://schemas.microsoft.com/office/drawing/2014/main" id="{4A8056E7-E353-E587-4C2B-0732CF9737F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80" r="3426"/>
          <a:stretch/>
        </p:blipFill>
        <p:spPr>
          <a:xfrm>
            <a:off x="800100" y="0"/>
            <a:ext cx="10591800" cy="6858000"/>
          </a:xfrm>
          <a:prstGeom prst="rect">
            <a:avLst/>
          </a:prstGeom>
        </p:spPr>
      </p:pic>
      <p:pic>
        <p:nvPicPr>
          <p:cNvPr id="13" name="图片 9">
            <a:extLst>
              <a:ext uri="{FF2B5EF4-FFF2-40B4-BE49-F238E27FC236}">
                <a16:creationId xmlns:a16="http://schemas.microsoft.com/office/drawing/2014/main" id="{C37E7A2C-02EA-9E98-31DF-E3A76B0715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628" b="72542"/>
          <a:stretch/>
        </p:blipFill>
        <p:spPr>
          <a:xfrm>
            <a:off x="10145487" y="0"/>
            <a:ext cx="2046514" cy="2157358"/>
          </a:xfrm>
          <a:prstGeom prst="rect">
            <a:avLst/>
          </a:prstGeom>
        </p:spPr>
      </p:pic>
      <p:pic>
        <p:nvPicPr>
          <p:cNvPr id="14" name="图片 11">
            <a:extLst>
              <a:ext uri="{FF2B5EF4-FFF2-40B4-BE49-F238E27FC236}">
                <a16:creationId xmlns:a16="http://schemas.microsoft.com/office/drawing/2014/main" id="{7CD8E0E3-4358-E5B2-92EF-2902FD8056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791" r="92344" b="18098"/>
          <a:stretch/>
        </p:blipFill>
        <p:spPr>
          <a:xfrm rot="16200000">
            <a:off x="10921594" y="5587594"/>
            <a:ext cx="862741" cy="1678071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85458EBA-085A-C07A-D0DE-4456C011ABC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0321" y="2224729"/>
            <a:ext cx="4281331" cy="4281331"/>
          </a:xfrm>
          <a:prstGeom prst="rect">
            <a:avLst/>
          </a:prstGeom>
        </p:spPr>
      </p:pic>
      <p:pic>
        <p:nvPicPr>
          <p:cNvPr id="16" name="图片 17">
            <a:extLst>
              <a:ext uri="{FF2B5EF4-FFF2-40B4-BE49-F238E27FC236}">
                <a16:creationId xmlns:a16="http://schemas.microsoft.com/office/drawing/2014/main" id="{EDB82446-FA29-9E7E-F99E-15A0AB49C7D3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61791" y="2196172"/>
            <a:ext cx="4204371" cy="4204371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F7ABFF1C-4581-A5B3-1716-86ACC25C0B86}"/>
              </a:ext>
            </a:extLst>
          </p:cNvPr>
          <p:cNvSpPr txBox="1">
            <a:spLocks/>
          </p:cNvSpPr>
          <p:nvPr userDrawn="1"/>
        </p:nvSpPr>
        <p:spPr>
          <a:xfrm>
            <a:off x="10792981" y="200025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44A09B66-7B0B-FFA2-45DC-8F958F261AFE}"/>
              </a:ext>
            </a:extLst>
          </p:cNvPr>
          <p:cNvSpPr txBox="1">
            <a:spLocks/>
          </p:cNvSpPr>
          <p:nvPr userDrawn="1"/>
        </p:nvSpPr>
        <p:spPr>
          <a:xfrm>
            <a:off x="-160403" y="6382262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112559364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DC66698-2422-E03B-0E94-055A7C20BA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D8511F6D-F7D3-B761-AC23-A1595FD347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664F102E-FDB7-D32E-C3F3-D6C319090C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79EB98-DA8A-4E82-ACC4-BCEE638E79B7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14/03/2023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F849F190-50CA-CE20-8178-32F635DD5E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DD4A248D-51B6-B291-2BF3-1F0887B556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1D7382-DB9E-46CA-9759-122690D4B64A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819904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57997ED-3375-ED6E-D7E2-E336CC3C86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3C4F9B60-5771-EB47-3944-41D3221456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5B2E8742-519D-FBA1-33AC-9AFEFBCC8FD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737F3124-949F-7356-CAD0-23680CF887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79EB98-DA8A-4E82-ACC4-BCEE638E79B7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14/03/2023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1A8AAF2D-4820-910B-AB18-BA904774EB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8E98B688-8340-A842-3CB4-7E62CE8795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1D7382-DB9E-46CA-9759-122690D4B64A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865802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14E4FB1-9E5D-32C8-D2FE-6300F7E924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837DC351-970C-153E-8604-742BB0FF8C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0FB4A77E-58C9-56CA-B7E6-CB10FD62613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9B6E8AC4-3664-7D33-8B19-16BF03355C9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82330839-49CC-1D2E-E1F6-8F8121906B5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7C538BA8-DF77-E7E1-AB83-E37E4CEF40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79EB98-DA8A-4E82-ACC4-BCEE638E79B7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14/03/2023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9C8BFDED-40D3-657A-6860-A5A8F84B9B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342B24B4-1BD8-4B91-16C4-677993C4EA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1D7382-DB9E-46CA-9759-122690D4B64A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425967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A6A7822-0830-A5FE-6A58-A4C7E1CDD5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1EABA849-BC83-FF83-52C0-598E9B96D1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79EB98-DA8A-4E82-ACC4-BCEE638E79B7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14/03/2023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00F6DF5F-93B3-DC0C-80B9-2B4BB7274D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6715A431-8917-2D20-D7CA-53BD828D62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1D7382-DB9E-46CA-9759-122690D4B64A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81851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14/3/2023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2C61172-C3C0-9322-34A9-1D0DDE9A92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81135442-D438-9C95-B162-E300D0ABB7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5DE9005F-C916-220E-7A45-C6EF4B2ECD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29AD7817-0961-E305-44BE-93258C1DB9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79EB98-DA8A-4E82-ACC4-BCEE638E79B7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14/03/2023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0CF6F5C6-A58B-1E22-FDDB-1961CD03EA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5760D369-BEF8-ACD7-6447-334A9D40F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1D7382-DB9E-46CA-9759-122690D4B64A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470441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B0CE00B1-1178-A3C3-5546-EB07249918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BF3FE7E2-6BB6-4545-4316-D9B0AC902CA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A180B772-31E6-A464-D482-9D07F896A0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055B626E-90CF-1D9E-D43D-7F57249987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79EB98-DA8A-4E82-ACC4-BCEE638E79B7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14/03/2023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23F198BC-DB04-B24F-BC5E-D3A1A44083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65FE6C4D-635D-C48D-C040-5CB33F72F6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1D7382-DB9E-46CA-9759-122690D4B64A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908278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DBF534B-5581-A01E-535A-A7E5E552D1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A24FAF89-F161-D9D2-E948-C06E342852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1475F63C-C744-9C4D-02C3-CA6531B7A3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79EB98-DA8A-4E82-ACC4-BCEE638E79B7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14/03/2023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60832396-D1D7-2D49-D5F0-42541894C3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8B335F4C-099B-3C26-BD37-78AC19C432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1D7382-DB9E-46CA-9759-122690D4B64A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775073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448092CD-0C19-9EF2-5CC5-65E6EDE01FE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118BB27B-890F-3BF0-460D-724CB78826E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3023661C-42E6-76FA-5EBE-D17055E5A7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79EB98-DA8A-4E82-ACC4-BCEE638E79B7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14/03/2023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266B16C1-8FD0-E300-4476-B986A2AAD1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0A6991D3-4752-20FE-4AC2-6D04A70CEC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1D7382-DB9E-46CA-9759-122690D4B64A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53991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7136" y="1316736"/>
            <a:ext cx="103632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7136" y="2704664"/>
            <a:ext cx="103632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14/3/2023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14/3/2023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855248"/>
            <a:ext cx="5386917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193368" y="1859758"/>
            <a:ext cx="5389033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9600" y="2514600"/>
            <a:ext cx="5386917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514600"/>
            <a:ext cx="5389033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14/3/2023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10744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14/3/2023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14/3/2023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4352"/>
            <a:ext cx="36576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14400" y="1676400"/>
            <a:ext cx="36576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766733" y="1676400"/>
            <a:ext cx="6815667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14/3/2023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4221004" y="1108077"/>
            <a:ext cx="70104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10672179" y="5359769"/>
            <a:ext cx="207264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1176997"/>
            <a:ext cx="2950464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800" y="2828785"/>
            <a:ext cx="29464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14/3/2023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69600" y="6356351"/>
            <a:ext cx="812800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4647724" y="1199517"/>
            <a:ext cx="615696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12700" y="5816600"/>
            <a:ext cx="1221740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sz="18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5842000" y="6219826"/>
            <a:ext cx="63500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sz="18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12700" y="-7144"/>
            <a:ext cx="1221740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sz="18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5842000" y="-7144"/>
            <a:ext cx="63500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sz="18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609600" y="1935480"/>
            <a:ext cx="109728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14/3/2023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3556000" y="6356351"/>
            <a:ext cx="44704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10566400" y="6356351"/>
            <a:ext cx="1016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-25356" y="202408"/>
            <a:ext cx="12240731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sz="1800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sz="1800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931D1103-8832-F533-AC89-D5DF9CFA8B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2AA07CEF-48B5-1D70-BB83-70E158C356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D19007BC-0902-FA00-7F15-E9E9FB6679D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79EB98-DA8A-4E82-ACC4-BCEE638E79B7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14/03/2023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3FAD8587-E674-8964-EABB-97F76A801E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0F04E4AF-BA6F-BED9-6511-182088AB00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1D7382-DB9E-46CA-9759-122690D4B64A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矩形 17">
            <a:extLst>
              <a:ext uri="{FF2B5EF4-FFF2-40B4-BE49-F238E27FC236}">
                <a16:creationId xmlns:a16="http://schemas.microsoft.com/office/drawing/2014/main" id="{03C95EBE-A8AF-879E-7FC7-256F361F3F2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BBE5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8" name="矩形 18">
            <a:extLst>
              <a:ext uri="{FF2B5EF4-FFF2-40B4-BE49-F238E27FC236}">
                <a16:creationId xmlns:a16="http://schemas.microsoft.com/office/drawing/2014/main" id="{68DCC334-625E-9E6D-9460-2ED64230539A}"/>
              </a:ext>
            </a:extLst>
          </p:cNvPr>
          <p:cNvSpPr/>
          <p:nvPr userDrawn="1"/>
        </p:nvSpPr>
        <p:spPr>
          <a:xfrm>
            <a:off x="244928" y="997126"/>
            <a:ext cx="11702143" cy="56431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pic>
        <p:nvPicPr>
          <p:cNvPr id="9" name="图片 31">
            <a:extLst>
              <a:ext uri="{FF2B5EF4-FFF2-40B4-BE49-F238E27FC236}">
                <a16:creationId xmlns:a16="http://schemas.microsoft.com/office/drawing/2014/main" id="{1B3832A5-FF92-4E95-CABA-D382CB5F1F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078" t="69374" b="16510"/>
          <a:stretch/>
        </p:blipFill>
        <p:spPr>
          <a:xfrm>
            <a:off x="244928" y="195504"/>
            <a:ext cx="642383" cy="1080023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4A72528C-D733-5EA0-1311-5CB92136D613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1" name="Picture 8">
            <a:extLst>
              <a:ext uri="{FF2B5EF4-FFF2-40B4-BE49-F238E27FC236}">
                <a16:creationId xmlns:a16="http://schemas.microsoft.com/office/drawing/2014/main" id="{D71B286B-FA02-F2CD-1E12-368724770DFB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2" name="Picture 9">
            <a:extLst>
              <a:ext uri="{FF2B5EF4-FFF2-40B4-BE49-F238E27FC236}">
                <a16:creationId xmlns:a16="http://schemas.microsoft.com/office/drawing/2014/main" id="{26D8D81C-DEBC-9601-F83E-A881B52C2D69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8CC38415-E56A-50AA-FEB0-F8B2DB9A72F6}"/>
              </a:ext>
            </a:extLst>
          </p:cNvPr>
          <p:cNvSpPr txBox="1">
            <a:spLocks/>
          </p:cNvSpPr>
          <p:nvPr userDrawn="1"/>
        </p:nvSpPr>
        <p:spPr>
          <a:xfrm>
            <a:off x="10792981" y="200025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14" name="Picture 10">
            <a:extLst>
              <a:ext uri="{FF2B5EF4-FFF2-40B4-BE49-F238E27FC236}">
                <a16:creationId xmlns:a16="http://schemas.microsoft.com/office/drawing/2014/main" id="{860A75DB-4D87-1F18-93B8-14C5CBD0FEF1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5" name="Picture 11">
            <a:extLst>
              <a:ext uri="{FF2B5EF4-FFF2-40B4-BE49-F238E27FC236}">
                <a16:creationId xmlns:a16="http://schemas.microsoft.com/office/drawing/2014/main" id="{99D3623E-85B9-FDA8-D364-86EA4692AD46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56B7EC2F-5AA3-32C1-6C97-DED167B278E6}"/>
              </a:ext>
            </a:extLst>
          </p:cNvPr>
          <p:cNvSpPr txBox="1">
            <a:spLocks/>
          </p:cNvSpPr>
          <p:nvPr userDrawn="1"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  <a:alpha val="41000"/>
                  </a:srgbClr>
                </a:solidFill>
                <a:effectLst/>
                <a:uLnTx/>
                <a:uFillTx/>
                <a:latin typeface="SVN-Ready" panose="02040603050506020204" pitchFamily="18" charset="0"/>
                <a:ea typeface="+mj-ea"/>
                <a:cs typeface="+mj-cs"/>
              </a:rPr>
              <a:t>By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  <a:alpha val="41000"/>
                  </a:srgbClr>
                </a:solidFill>
                <a:effectLst/>
                <a:uLnTx/>
                <a:uFillTx/>
                <a:latin typeface="SVN-Ready" panose="02040603050506020204" pitchFamily="18" charset="0"/>
                <a:ea typeface="+mj-ea"/>
                <a:cs typeface="+mj-cs"/>
              </a:rPr>
              <a:t>Bắp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  <a:alpha val="41000"/>
                </a:srgbClr>
              </a:solidFill>
              <a:effectLst/>
              <a:uLnTx/>
              <a:uFillTx/>
              <a:latin typeface="SVN-Ready" panose="02040603050506020204" pitchFamily="18" charset="0"/>
              <a:ea typeface="+mj-ea"/>
              <a:cs typeface="+mj-cs"/>
            </a:endParaRPr>
          </a:p>
        </p:txBody>
      </p:sp>
      <p:pic>
        <p:nvPicPr>
          <p:cNvPr id="17" name="Picture 14">
            <a:extLst>
              <a:ext uri="{FF2B5EF4-FFF2-40B4-BE49-F238E27FC236}">
                <a16:creationId xmlns:a16="http://schemas.microsoft.com/office/drawing/2014/main" id="{99327189-D0CE-062A-BCF3-1025DBB28A76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8" name="Picture 15">
            <a:extLst>
              <a:ext uri="{FF2B5EF4-FFF2-40B4-BE49-F238E27FC236}">
                <a16:creationId xmlns:a16="http://schemas.microsoft.com/office/drawing/2014/main" id="{27A1B670-5BF5-D114-C0B8-5819497FF07F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6B5E25A3-AE3A-24BE-76E7-227AEA500294}"/>
              </a:ext>
            </a:extLst>
          </p:cNvPr>
          <p:cNvSpPr txBox="1">
            <a:spLocks/>
          </p:cNvSpPr>
          <p:nvPr userDrawn="1"/>
        </p:nvSpPr>
        <p:spPr>
          <a:xfrm>
            <a:off x="-160403" y="6382262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1865028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51D4881E-885E-D9FC-F71D-3662F276AFCE}"/>
              </a:ext>
            </a:extLst>
          </p:cNvPr>
          <p:cNvSpPr txBox="1"/>
          <p:nvPr/>
        </p:nvSpPr>
        <p:spPr>
          <a:xfrm>
            <a:off x="2905020" y="828288"/>
            <a:ext cx="6381960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600" b="0" i="0" u="none" strike="noStrike" kern="1200" cap="none" spc="0" normalizeH="0" baseline="0" noProof="0" dirty="0" err="1">
                <a:ln>
                  <a:noFill/>
                </a:ln>
                <a:solidFill>
                  <a:srgbClr val="FACF79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Khởi</a:t>
            </a:r>
            <a:r>
              <a:rPr kumimoji="0" lang="en-US" sz="16600" b="0" i="0" u="none" strike="noStrike" kern="1200" cap="none" spc="0" normalizeH="0" baseline="0" noProof="0" dirty="0">
                <a:ln>
                  <a:noFill/>
                </a:ln>
                <a:solidFill>
                  <a:srgbClr val="FACF79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0" lang="en-US" sz="1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0" lang="en-US" sz="16600" b="0" i="0" u="none" strike="noStrike" kern="1200" cap="none" spc="0" normalizeH="0" baseline="0" noProof="0" dirty="0" err="1">
                <a:ln>
                  <a:noFill/>
                </a:ln>
                <a:solidFill>
                  <a:srgbClr val="FA7979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động</a:t>
            </a:r>
            <a:endParaRPr kumimoji="0" lang="vi-VN" sz="16600" b="0" i="0" u="none" strike="noStrike" kern="1200" cap="none" spc="0" normalizeH="0" baseline="0" noProof="0" dirty="0">
              <a:ln>
                <a:noFill/>
              </a:ln>
              <a:solidFill>
                <a:srgbClr val="79C8FA"/>
              </a:solidFill>
              <a:effectLst/>
              <a:uLnTx/>
              <a:uFillTx/>
              <a:latin typeface="Vogue-ExtraBold" panose="020B0500000000000000" pitchFamily="34" charset="0"/>
              <a:ea typeface="Vogue-ExtraBold" panose="020B0500000000000000" pitchFamily="34" charset="0"/>
              <a:cs typeface="Vogue-ExtraBol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8906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ug'n Roll _ Dance Along _ Pinkfong Songs for Children">
            <a:hlinkClick r:id="" action="ppaction://media"/>
            <a:extLst>
              <a:ext uri="{FF2B5EF4-FFF2-40B4-BE49-F238E27FC236}">
                <a16:creationId xmlns:a16="http://schemas.microsoft.com/office/drawing/2014/main" id="{F24A2DFC-7317-FAC3-0D51-C9ACCB8E851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6928" y="6927"/>
            <a:ext cx="12198927" cy="6861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493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20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  <p:grpSp>
        <p:nvGrpSpPr>
          <p:cNvPr id="5" name="Nhóm 7">
            <a:extLst>
              <a:ext uri="{FF2B5EF4-FFF2-40B4-BE49-F238E27FC236}">
                <a16:creationId xmlns:a16="http://schemas.microsoft.com/office/drawing/2014/main" id="{F9717C7C-30A2-E599-F87F-AE4F1B7EE35E}"/>
              </a:ext>
            </a:extLst>
          </p:cNvPr>
          <p:cNvGrpSpPr/>
          <p:nvPr/>
        </p:nvGrpSpPr>
        <p:grpSpPr>
          <a:xfrm>
            <a:off x="2139042" y="532409"/>
            <a:ext cx="7913915" cy="1491343"/>
            <a:chOff x="2139042" y="532409"/>
            <a:chExt cx="7913915" cy="1491343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2B9EB30F-ADB6-D951-633A-70F7009F9C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139042" y="532409"/>
              <a:ext cx="7913915" cy="1491343"/>
            </a:xfrm>
            <a:prstGeom prst="rect">
              <a:avLst/>
            </a:prstGeom>
          </p:spPr>
        </p:pic>
        <p:sp>
          <p:nvSpPr>
            <p:cNvPr id="7" name="Hộp Văn bản 5">
              <a:extLst>
                <a:ext uri="{FF2B5EF4-FFF2-40B4-BE49-F238E27FC236}">
                  <a16:creationId xmlns:a16="http://schemas.microsoft.com/office/drawing/2014/main" id="{E056E840-A2C6-939B-69BD-2FD9298AE23F}"/>
                </a:ext>
              </a:extLst>
            </p:cNvPr>
            <p:cNvSpPr txBox="1"/>
            <p:nvPr/>
          </p:nvSpPr>
          <p:spPr>
            <a:xfrm>
              <a:off x="3426838" y="985692"/>
              <a:ext cx="533832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srgbClr val="FACF79"/>
                  </a:solidFill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HOẠT ĐỘNG TRẢI NGHIỆM 2</a:t>
              </a:r>
              <a:endParaRPr lang="vi-VN" sz="3200" dirty="0">
                <a:solidFill>
                  <a:srgbClr val="FACF79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</p:grpSp>
      <p:sp>
        <p:nvSpPr>
          <p:cNvPr id="8" name="Hộp Văn bản 6">
            <a:extLst>
              <a:ext uri="{FF2B5EF4-FFF2-40B4-BE49-F238E27FC236}">
                <a16:creationId xmlns:a16="http://schemas.microsoft.com/office/drawing/2014/main" id="{62E47FF7-584B-4908-F908-684A0988EB52}"/>
              </a:ext>
            </a:extLst>
          </p:cNvPr>
          <p:cNvSpPr txBox="1"/>
          <p:nvPr/>
        </p:nvSpPr>
        <p:spPr>
          <a:xfrm>
            <a:off x="2905018" y="2140298"/>
            <a:ext cx="6381960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dirty="0" err="1">
                <a:solidFill>
                  <a:srgbClr val="FACF79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Tôi</a:t>
            </a:r>
            <a:r>
              <a:rPr lang="en-US" sz="11500" dirty="0">
                <a:solidFill>
                  <a:prstClr val="black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sz="11500" dirty="0" err="1">
                <a:solidFill>
                  <a:srgbClr val="FA7979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luôn</a:t>
            </a:r>
            <a:r>
              <a:rPr lang="en-US" sz="11500" dirty="0">
                <a:solidFill>
                  <a:prstClr val="black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sz="11500" dirty="0" err="1">
                <a:solidFill>
                  <a:srgbClr val="8BAE94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bên</a:t>
            </a:r>
            <a:r>
              <a:rPr lang="en-US" sz="11500" dirty="0">
                <a:solidFill>
                  <a:prstClr val="black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sz="11500" dirty="0" err="1">
                <a:solidFill>
                  <a:srgbClr val="79C8FA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bạn</a:t>
            </a:r>
            <a:endParaRPr lang="vi-VN" sz="11500" dirty="0">
              <a:solidFill>
                <a:srgbClr val="79C8FA"/>
              </a:solidFill>
              <a:latin typeface="Vogue-ExtraBold" panose="020B0500000000000000" pitchFamily="34" charset="0"/>
              <a:ea typeface="Vogue-ExtraBold" panose="020B0500000000000000" pitchFamily="34" charset="0"/>
              <a:cs typeface="Vogue-ExtraBol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9552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87C2E50F-9B97-AC22-D724-F342446D5152}"/>
              </a:ext>
            </a:extLst>
          </p:cNvPr>
          <p:cNvSpPr txBox="1"/>
          <p:nvPr/>
        </p:nvSpPr>
        <p:spPr>
          <a:xfrm>
            <a:off x="3387614" y="204818"/>
            <a:ext cx="54167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FA7979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Yêu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A7979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FA7979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cầu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A7979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FA7979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cần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A7979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FA7979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đạt</a:t>
            </a:r>
            <a:endParaRPr kumimoji="0" lang="vi-VN" sz="5400" b="0" i="0" u="none" strike="noStrike" kern="1200" cap="none" spc="0" normalizeH="0" baseline="0" noProof="0" dirty="0">
              <a:ln>
                <a:noFill/>
              </a:ln>
              <a:solidFill>
                <a:srgbClr val="FA7979"/>
              </a:solidFill>
              <a:effectLst/>
              <a:uLnTx/>
              <a:uFillTx/>
              <a:latin typeface="Vogue-ExtraBold" panose="020B0500000000000000" pitchFamily="34" charset="0"/>
              <a:ea typeface="Vogue-ExtraBold" panose="020B0500000000000000" pitchFamily="34" charset="0"/>
              <a:cs typeface="Vogue-ExtraBold" panose="020B0500000000000000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4" y="0"/>
            <a:ext cx="1219370" cy="127652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72630" y="0"/>
            <a:ext cx="1219370" cy="1276528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CF4C0F4E-37C7-568D-144A-BCCF97F3DD9E}"/>
              </a:ext>
            </a:extLst>
          </p:cNvPr>
          <p:cNvSpPr txBox="1"/>
          <p:nvPr/>
        </p:nvSpPr>
        <p:spPr>
          <a:xfrm>
            <a:off x="0" y="1447800"/>
            <a:ext cx="12115715" cy="41446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 algn="just">
              <a:lnSpc>
                <a:spcPct val="150000"/>
              </a:lnSpc>
              <a:buFontTx/>
              <a:buChar char="-"/>
              <a:defRPr/>
            </a:pPr>
            <a:r>
              <a:rPr lang="en-US" sz="3600" smtClean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Biết </a:t>
            </a:r>
            <a:r>
              <a:rPr lang="en-US" sz="360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tham gia hoạt động vì </a:t>
            </a:r>
            <a:r>
              <a:rPr lang="en-US" sz="360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cộng </a:t>
            </a:r>
            <a:r>
              <a:rPr lang="en-US" sz="3600" smtClean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đồng,</a:t>
            </a:r>
            <a:r>
              <a:rPr kumimoji="0" lang="en-US" sz="36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chia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sẻ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yêu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thương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giúp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đỡ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smtClean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người </a:t>
            </a:r>
            <a:r>
              <a:rPr lang="en-US" sz="360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có hoàn cảnh khó khăn trong cuộc sống. 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6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Hình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thành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phát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triển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phẩm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chất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nhân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ái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trung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thực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chăm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chỉ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trách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nhiệm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248400"/>
            <a:ext cx="1257469" cy="550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67855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C:\Users\Administrator\Desktop\02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6348"/>
            <a:ext cx="12192000" cy="7057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004350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 descr="C:\Users\Administrator\Desktop\0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544151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 descr="C:\Users\Administrator\Desktop\04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856" y="0"/>
            <a:ext cx="1220585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129609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Vậy</a:t>
            </a:r>
            <a:r>
              <a:rPr lang="en-US" dirty="0" smtClean="0"/>
              <a:t> qua </a:t>
            </a:r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err="1" smtClean="0"/>
              <a:t>học</a:t>
            </a:r>
            <a:r>
              <a:rPr lang="en-US" dirty="0" smtClean="0"/>
              <a:t> </a:t>
            </a:r>
            <a:r>
              <a:rPr lang="en-US" dirty="0" err="1" smtClean="0"/>
              <a:t>hôm</a:t>
            </a:r>
            <a:r>
              <a:rPr lang="en-US" dirty="0" smtClean="0"/>
              <a:t> nay </a:t>
            </a:r>
            <a:r>
              <a:rPr lang="en-US" dirty="0" err="1" smtClean="0"/>
              <a:t>các</a:t>
            </a:r>
            <a:r>
              <a:rPr lang="en-US" dirty="0" smtClean="0"/>
              <a:t> </a:t>
            </a:r>
            <a:r>
              <a:rPr lang="en-US" dirty="0" err="1" smtClean="0"/>
              <a:t>em</a:t>
            </a:r>
            <a:r>
              <a:rPr lang="en-US" dirty="0" smtClean="0"/>
              <a:t> </a:t>
            </a:r>
            <a:r>
              <a:rPr lang="en-US" dirty="0" err="1" smtClean="0"/>
              <a:t>học</a:t>
            </a:r>
            <a:r>
              <a:rPr lang="en-US" dirty="0" smtClean="0"/>
              <a:t> </a:t>
            </a:r>
            <a:r>
              <a:rPr lang="en-US" dirty="0" err="1" smtClean="0"/>
              <a:t>tập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những</a:t>
            </a:r>
            <a:r>
              <a:rPr lang="en-US" dirty="0" smtClean="0"/>
              <a:t> </a:t>
            </a:r>
            <a:r>
              <a:rPr lang="en-US" dirty="0" err="1" smtClean="0"/>
              <a:t>gì</a:t>
            </a:r>
            <a:r>
              <a:rPr lang="en-US" dirty="0" smtClean="0"/>
              <a:t> ?</a:t>
            </a:r>
            <a:endParaRPr lang="en-US" dirty="0"/>
          </a:p>
        </p:txBody>
      </p:sp>
      <p:pic>
        <p:nvPicPr>
          <p:cNvPr id="6146" name="Picture 2" descr="C:\Users\Administrator\Desktop\05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2438400"/>
            <a:ext cx="8229600" cy="403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328203" y="1961347"/>
            <a:ext cx="816691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/>
              <a:t>Giúp</a:t>
            </a:r>
            <a:r>
              <a:rPr lang="en-US" sz="2800" b="1" dirty="0"/>
              <a:t> </a:t>
            </a:r>
            <a:r>
              <a:rPr lang="en-US" sz="2800" b="1" dirty="0" err="1"/>
              <a:t>đỡ</a:t>
            </a:r>
            <a:r>
              <a:rPr lang="en-US" sz="2800" b="1" dirty="0"/>
              <a:t> </a:t>
            </a:r>
            <a:r>
              <a:rPr lang="en-US" sz="2800" b="1" dirty="0" err="1"/>
              <a:t>những</a:t>
            </a:r>
            <a:r>
              <a:rPr lang="en-US" sz="2800" b="1" dirty="0"/>
              <a:t> </a:t>
            </a:r>
            <a:r>
              <a:rPr lang="en-US" sz="2800" b="1" dirty="0" err="1"/>
              <a:t>người</a:t>
            </a:r>
            <a:r>
              <a:rPr lang="en-US" sz="2800" b="1" dirty="0"/>
              <a:t> </a:t>
            </a:r>
            <a:r>
              <a:rPr lang="en-US" sz="2800" b="1" dirty="0" err="1"/>
              <a:t>có</a:t>
            </a:r>
            <a:r>
              <a:rPr lang="en-US" sz="2800" b="1" dirty="0"/>
              <a:t> </a:t>
            </a:r>
            <a:r>
              <a:rPr lang="en-US" sz="2800" b="1" dirty="0" err="1"/>
              <a:t>hoàn</a:t>
            </a:r>
            <a:r>
              <a:rPr lang="en-US" sz="2800" b="1" dirty="0"/>
              <a:t> </a:t>
            </a:r>
            <a:r>
              <a:rPr lang="en-US" sz="2800" b="1" dirty="0" err="1"/>
              <a:t>cảnh</a:t>
            </a:r>
            <a:r>
              <a:rPr lang="en-US" sz="2800" b="1" dirty="0"/>
              <a:t> </a:t>
            </a:r>
            <a:r>
              <a:rPr lang="en-US" sz="2800" b="1" dirty="0" err="1"/>
              <a:t>khó</a:t>
            </a:r>
            <a:r>
              <a:rPr lang="en-US" sz="2800" b="1" dirty="0"/>
              <a:t> </a:t>
            </a:r>
            <a:r>
              <a:rPr lang="en-US" sz="2800" b="1" dirty="0" err="1"/>
              <a:t>khăn</a:t>
            </a:r>
            <a:r>
              <a:rPr lang="en-US" sz="2800" b="1" dirty="0"/>
              <a:t>, </a:t>
            </a:r>
          </a:p>
          <a:p>
            <a:r>
              <a:rPr lang="en-US" sz="2800" b="1" dirty="0" err="1"/>
              <a:t>hoạn</a:t>
            </a:r>
            <a:r>
              <a:rPr lang="en-US" sz="2800" b="1" dirty="0"/>
              <a:t> </a:t>
            </a:r>
            <a:r>
              <a:rPr lang="en-US" sz="2800" b="1" dirty="0" err="1"/>
              <a:t>nạn</a:t>
            </a:r>
            <a:r>
              <a:rPr lang="en-US" sz="2800" b="1" dirty="0"/>
              <a:t>, </a:t>
            </a:r>
            <a:r>
              <a:rPr lang="en-US" sz="2800" b="1" dirty="0" err="1"/>
              <a:t>họ</a:t>
            </a:r>
            <a:r>
              <a:rPr lang="en-US" sz="2800" b="1" dirty="0"/>
              <a:t> </a:t>
            </a:r>
            <a:r>
              <a:rPr lang="en-US" sz="2800" b="1" dirty="0" err="1"/>
              <a:t>rất</a:t>
            </a:r>
            <a:r>
              <a:rPr lang="en-US" sz="2800" b="1" dirty="0"/>
              <a:t> </a:t>
            </a:r>
            <a:r>
              <a:rPr lang="en-US" sz="2800" b="1" dirty="0" err="1"/>
              <a:t>cần</a:t>
            </a:r>
            <a:r>
              <a:rPr lang="en-US" sz="2800" b="1" dirty="0"/>
              <a:t> </a:t>
            </a:r>
            <a:r>
              <a:rPr lang="en-US" sz="2800" b="1" dirty="0" err="1"/>
              <a:t>mọi</a:t>
            </a:r>
            <a:r>
              <a:rPr lang="en-US" sz="2800" b="1" dirty="0"/>
              <a:t> </a:t>
            </a:r>
            <a:r>
              <a:rPr lang="en-US" sz="2800" b="1" dirty="0" err="1"/>
              <a:t>người</a:t>
            </a:r>
            <a:r>
              <a:rPr lang="en-US" sz="2800" b="1" dirty="0"/>
              <a:t> </a:t>
            </a:r>
            <a:r>
              <a:rPr lang="en-US" sz="2800" b="1" dirty="0" err="1"/>
              <a:t>giúp</a:t>
            </a:r>
            <a:r>
              <a:rPr lang="en-US" sz="2800" b="1" dirty="0"/>
              <a:t> </a:t>
            </a:r>
            <a:r>
              <a:rPr lang="en-US" sz="2800" b="1" dirty="0" err="1"/>
              <a:t>đỡ</a:t>
            </a:r>
            <a:r>
              <a:rPr lang="en-US" sz="2800" b="1" dirty="0"/>
              <a:t>.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3720490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ình nền đẹp cho bài giảng điện tử - Ảnh nền thiết kế bài giảng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EE9A15A-A859-4EC9-9954-7DC38B54D867}"/>
              </a:ext>
            </a:extLst>
          </p:cNvPr>
          <p:cNvSpPr/>
          <p:nvPr/>
        </p:nvSpPr>
        <p:spPr>
          <a:xfrm>
            <a:off x="2893811" y="1909293"/>
            <a:ext cx="6764993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 </a:t>
            </a:r>
            <a:r>
              <a:rPr lang="en-US" sz="66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 EM </a:t>
            </a:r>
          </a:p>
        </p:txBody>
      </p:sp>
      <p:sp>
        <p:nvSpPr>
          <p:cNvPr id="4" name="Text Box 8"/>
          <p:cNvSpPr txBox="1">
            <a:spLocks noChangeArrowheads="1"/>
          </p:cNvSpPr>
          <p:nvPr/>
        </p:nvSpPr>
        <p:spPr bwMode="auto">
          <a:xfrm>
            <a:off x="2632994" y="3657601"/>
            <a:ext cx="7286625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4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4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4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4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4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Chúc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các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em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học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giỏi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-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Chăm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Ngoan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…!!!</a:t>
            </a:r>
            <a:endParaRPr lang="en-US" sz="2400" dirty="0">
              <a:solidFill>
                <a:srgbClr val="FF0000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302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15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15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4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39</TotalTime>
  <Words>107</Words>
  <Application>Microsoft Office PowerPoint</Application>
  <PresentationFormat>Widescreen</PresentationFormat>
  <Paragraphs>11</Paragraphs>
  <Slides>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9</vt:i4>
      </vt:variant>
    </vt:vector>
  </HeadingPairs>
  <TitlesOfParts>
    <vt:vector size="23" baseType="lpstr">
      <vt:lpstr>#9Slide07 HoneyCream</vt:lpstr>
      <vt:lpstr>Arial</vt:lpstr>
      <vt:lpstr>Calibri</vt:lpstr>
      <vt:lpstr>Cambria</vt:lpstr>
      <vt:lpstr>Constantia</vt:lpstr>
      <vt:lpstr>等线</vt:lpstr>
      <vt:lpstr>SVN-Newton</vt:lpstr>
      <vt:lpstr>SVN-Ready</vt:lpstr>
      <vt:lpstr>Times New Roman</vt:lpstr>
      <vt:lpstr>Vogue-ExtraBold</vt:lpstr>
      <vt:lpstr>Wingdings 2</vt:lpstr>
      <vt:lpstr>字魂17号-萌趣果冻体</vt:lpstr>
      <vt:lpstr>Flow</vt:lpstr>
      <vt:lpstr>Chủ đề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Vậy qua bài học hôm nay các em học tập được những gì ?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CHÀO CÁC EM ĐẾN VỚI LỚP HỌC TRỰC TUYẾN</dc:title>
  <dc:creator>Administrator</dc:creator>
  <cp:lastModifiedBy>Admin</cp:lastModifiedBy>
  <cp:revision>6</cp:revision>
  <dcterms:created xsi:type="dcterms:W3CDTF">2006-08-16T00:00:00Z</dcterms:created>
  <dcterms:modified xsi:type="dcterms:W3CDTF">2023-03-14T05:53:37Z</dcterms:modified>
</cp:coreProperties>
</file>