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90" r:id="rId2"/>
    <p:sldId id="285" r:id="rId3"/>
    <p:sldId id="288" r:id="rId4"/>
    <p:sldId id="286" r:id="rId5"/>
    <p:sldId id="287" r:id="rId6"/>
    <p:sldId id="289" r:id="rId7"/>
    <p:sldId id="266" r:id="rId8"/>
    <p:sldId id="282" r:id="rId9"/>
    <p:sldId id="270" r:id="rId10"/>
  </p:sldIdLst>
  <p:sldSz cx="12192000" cy="6858000"/>
  <p:notesSz cx="6858000" cy="9144000"/>
  <p:custDataLst>
    <p:tags r:id="rId1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7" d="100"/>
          <a:sy n="67" d="100"/>
        </p:scale>
        <p:origin x="46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cstate="print"/>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3.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5.jpe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7.jpe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noChangeArrowheads="1"/>
          </p:cNvSpPr>
          <p:nvPr/>
        </p:nvSpPr>
        <p:spPr bwMode="auto">
          <a:xfrm>
            <a:off x="326571" y="2132951"/>
            <a:ext cx="11865429" cy="4725049"/>
          </a:xfrm>
          <a:prstGeom prst="rect">
            <a:avLst/>
          </a:prstGeom>
          <a:noFill/>
          <a:ln w="9525">
            <a:noFill/>
            <a:miter lim="800000"/>
            <a:headEnd/>
            <a:tailEnd/>
          </a:ln>
        </p:spPr>
        <p:txBody>
          <a:bodyPr spcFirstLastPara="1" wrap="square" lIns="145116" tIns="145116" rIns="145116" bIns="145116" anchor="t" anchorCtr="0">
            <a:spAutoFit/>
          </a:bodyPr>
          <a:lstStyle/>
          <a:p>
            <a:pPr>
              <a:buNone/>
            </a:pPr>
            <a:r>
              <a:rPr lang="en-US" sz="3200" b="1" dirty="0">
                <a:solidFill>
                  <a:srgbClr val="07060A"/>
                </a:solidFill>
                <a:latin typeface="Times New Roman" pitchFamily="18" charset="0"/>
                <a:cs typeface="Times New Roman" pitchFamily="18" charset="0"/>
              </a:rPr>
              <a:t>A. </a:t>
            </a:r>
            <a:r>
              <a:rPr lang="en-US" sz="3200" b="1" dirty="0" err="1">
                <a:solidFill>
                  <a:srgbClr val="07060A"/>
                </a:solidFill>
                <a:latin typeface="Times New Roman" pitchFamily="18" charset="0"/>
                <a:cs typeface="Times New Roman" pitchFamily="18" charset="0"/>
              </a:rPr>
              <a:t>Mục</a:t>
            </a:r>
            <a:r>
              <a:rPr lang="en-US" sz="3200" b="1" dirty="0">
                <a:solidFill>
                  <a:srgbClr val="07060A"/>
                </a:solidFill>
                <a:latin typeface="Times New Roman" pitchFamily="18" charset="0"/>
                <a:cs typeface="Times New Roman" pitchFamily="18" charset="0"/>
              </a:rPr>
              <a:t> </a:t>
            </a:r>
            <a:r>
              <a:rPr lang="en-US" sz="3200" b="1" dirty="0" err="1">
                <a:solidFill>
                  <a:srgbClr val="07060A"/>
                </a:solidFill>
                <a:latin typeface="Times New Roman" pitchFamily="18" charset="0"/>
                <a:cs typeface="Times New Roman" pitchFamily="18" charset="0"/>
              </a:rPr>
              <a:t>tiêu</a:t>
            </a:r>
            <a:r>
              <a:rPr lang="en-US" sz="3200" b="1" dirty="0">
                <a:solidFill>
                  <a:srgbClr val="07060A"/>
                </a:solidFill>
                <a:latin typeface="Times New Roman" pitchFamily="18" charset="0"/>
                <a:cs typeface="Times New Roman" pitchFamily="18" charset="0"/>
              </a:rPr>
              <a:t>:</a:t>
            </a:r>
            <a:endParaRPr lang="vi-VN" sz="3200" dirty="0">
              <a:solidFill>
                <a:srgbClr val="07060A"/>
              </a:solidFill>
              <a:latin typeface="Times New Roman" pitchFamily="18" charset="0"/>
              <a:cs typeface="Times New Roman" pitchFamily="18" charset="0"/>
            </a:endParaRPr>
          </a:p>
          <a:p>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Thực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hiện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được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các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tình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huống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cần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tìm</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kiếm</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sự</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hỗ</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trợ</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ở </a:t>
            </a:r>
            <a:r>
              <a:rPr lang="en-US" sz="3200" dirty="0" err="1">
                <a:solidFill>
                  <a:schemeClr val="bg2"/>
                </a:solidFill>
                <a:latin typeface="Times New Roman" pitchFamily="18" charset="0"/>
                <a:cs typeface="Times New Roman" pitchFamily="18" charset="0"/>
              </a:rPr>
              <a:t>trường</a:t>
            </a:r>
            <a:r>
              <a:rPr lang="en-US" sz="3200" dirty="0">
                <a:solidFill>
                  <a:schemeClr val="bg2"/>
                </a:solidFill>
                <a:latin typeface="Times New Roman" pitchFamily="18" charset="0"/>
                <a:cs typeface="Times New Roman" pitchFamily="18" charset="0"/>
              </a:rPr>
              <a:t>. </a:t>
            </a:r>
            <a:endParaRPr lang="vi-VN" sz="3200" dirty="0"/>
          </a:p>
          <a:p>
            <a:r>
              <a:rPr lang="en-US" sz="3200" dirty="0">
                <a:solidFill>
                  <a:schemeClr val="bg2"/>
                </a:solidFill>
                <a:latin typeface="Times New Roman" pitchFamily="18" charset="0"/>
                <a:cs typeface="Times New Roman" pitchFamily="18" charset="0"/>
              </a:rPr>
              <a:t>V</a:t>
            </a:r>
            <a:r>
              <a:rPr lang="vi-VN" sz="3200" dirty="0">
                <a:solidFill>
                  <a:schemeClr val="bg2"/>
                </a:solidFill>
                <a:latin typeface="Times New Roman" pitchFamily="18" charset="0"/>
                <a:cs typeface="Times New Roman" pitchFamily="18" charset="0"/>
              </a:rPr>
              <a:t>ì sao </a:t>
            </a:r>
            <a:r>
              <a:rPr lang="en-US" sz="3200" dirty="0" err="1">
                <a:solidFill>
                  <a:schemeClr val="bg2"/>
                </a:solidFill>
                <a:latin typeface="Times New Roman" pitchFamily="18" charset="0"/>
                <a:cs typeface="Times New Roman" pitchFamily="18" charset="0"/>
              </a:rPr>
              <a:t>phải</a:t>
            </a:r>
            <a:r>
              <a:rPr lang="en-US" sz="3200" dirty="0">
                <a:solidFill>
                  <a:schemeClr val="bg2"/>
                </a:solidFill>
                <a:latin typeface="Times New Roman" pitchFamily="18" charset="0"/>
                <a:cs typeface="Times New Roman" pitchFamily="18" charset="0"/>
              </a:rPr>
              <a:t> </a:t>
            </a:r>
            <a:r>
              <a:rPr lang="vi-VN" sz="3200" dirty="0">
                <a:solidFill>
                  <a:schemeClr val="bg2"/>
                </a:solidFill>
                <a:latin typeface="Times New Roman" pitchFamily="18" charset="0"/>
                <a:cs typeface="Times New Roman" pitchFamily="18" charset="0"/>
              </a:rPr>
              <a:t>tìm kiếm sự hỗ trợ</a:t>
            </a:r>
            <a:r>
              <a:rPr lang="en-US" sz="3200" dirty="0">
                <a:solidFill>
                  <a:schemeClr val="bg2"/>
                </a:solidFill>
                <a:latin typeface="Times New Roman" pitchFamily="18" charset="0"/>
                <a:cs typeface="Times New Roman" pitchFamily="18" charset="0"/>
              </a:rPr>
              <a:t> </a:t>
            </a:r>
            <a:r>
              <a:rPr lang="vi-VN" sz="3200" dirty="0">
                <a:solidFill>
                  <a:schemeClr val="bg2"/>
                </a:solidFill>
                <a:latin typeface="Times New Roman" pitchFamily="18" charset="0"/>
                <a:cs typeface="Times New Roman" pitchFamily="18" charset="0"/>
              </a:rPr>
              <a:t>khi cần thiết</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a:p>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Biết</a:t>
            </a:r>
            <a:r>
              <a:rPr lang="en-US" sz="3200" dirty="0">
                <a:solidFill>
                  <a:srgbClr val="07060A"/>
                </a:solidFill>
                <a:latin typeface="Times New Roman" pitchFamily="18" charset="0"/>
                <a:cs typeface="Times New Roman" pitchFamily="18" charset="0"/>
              </a:rPr>
              <a:t> t</a:t>
            </a:r>
            <a:r>
              <a:rPr lang="vi-VN" sz="3200" dirty="0">
                <a:solidFill>
                  <a:srgbClr val="07060A"/>
                </a:solidFill>
                <a:latin typeface="Times New Roman" pitchFamily="18" charset="0"/>
                <a:cs typeface="Times New Roman" pitchFamily="18" charset="0"/>
              </a:rPr>
              <a:t>rao đổi</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đưa</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ra</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các</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tình</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huống</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với</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bạn</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trong</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nhóm</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va</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trước</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lớp</a:t>
            </a:r>
            <a:r>
              <a:rPr lang="en-US" sz="3200" dirty="0">
                <a:solidFill>
                  <a:srgbClr val="07060A"/>
                </a:solidFill>
                <a:latin typeface="Times New Roman" pitchFamily="18" charset="0"/>
                <a:cs typeface="Times New Roman" pitchFamily="18" charset="0"/>
              </a:rPr>
              <a:t>.</a:t>
            </a:r>
            <a:endParaRPr lang="vi-VN" sz="3200" dirty="0">
              <a:solidFill>
                <a:srgbClr val="07060A"/>
              </a:solidFill>
              <a:latin typeface="Times New Roman" pitchFamily="18" charset="0"/>
              <a:cs typeface="Times New Roman" pitchFamily="18" charset="0"/>
            </a:endParaRPr>
          </a:p>
          <a:p>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Biết</a:t>
            </a:r>
            <a:r>
              <a:rPr lang="en-US" sz="3200" dirty="0">
                <a:solidFill>
                  <a:srgbClr val="07060A"/>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tìm</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kiếm</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sư</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hô</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trơ</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ở </a:t>
            </a:r>
            <a:r>
              <a:rPr lang="en-US" sz="3200" dirty="0" err="1">
                <a:solidFill>
                  <a:schemeClr val="bg2"/>
                </a:solidFill>
                <a:latin typeface="Times New Roman" pitchFamily="18" charset="0"/>
                <a:cs typeface="Times New Roman" pitchFamily="18" charset="0"/>
              </a:rPr>
              <a:t>nha</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va</a:t>
            </a:r>
            <a:r>
              <a:rPr lang="en-US" sz="3200" dirty="0">
                <a:solidFill>
                  <a:schemeClr val="bg2"/>
                </a:solidFill>
                <a:latin typeface="Times New Roman" pitchFamily="18" charset="0"/>
                <a:cs typeface="Times New Roman" pitchFamily="18" charset="0"/>
              </a:rPr>
              <a:t>̀ ở </a:t>
            </a:r>
            <a:r>
              <a:rPr lang="en-US" sz="3200" dirty="0" err="1">
                <a:solidFill>
                  <a:schemeClr val="bg2"/>
                </a:solidFill>
                <a:latin typeface="Times New Roman" pitchFamily="18" charset="0"/>
                <a:cs typeface="Times New Roman" pitchFamily="18" charset="0"/>
              </a:rPr>
              <a:t>trường</a:t>
            </a:r>
            <a:r>
              <a:rPr lang="en-US" sz="3200" dirty="0">
                <a:solidFill>
                  <a:schemeClr val="bg2"/>
                </a:solidFill>
                <a:latin typeface="Times New Roman" pitchFamily="18" charset="0"/>
                <a:cs typeface="Times New Roman" pitchFamily="18" charset="0"/>
              </a:rPr>
              <a:t>, ở </a:t>
            </a:r>
            <a:r>
              <a:rPr lang="en-US" sz="3200" dirty="0" err="1">
                <a:solidFill>
                  <a:schemeClr val="bg2"/>
                </a:solidFill>
                <a:latin typeface="Times New Roman" pitchFamily="18" charset="0"/>
                <a:cs typeface="Times New Roman" pitchFamily="18" charset="0"/>
              </a:rPr>
              <a:t>mọi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lúc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mọi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nơi</a:t>
            </a:r>
            <a:r>
              <a:rPr lang="en-US" sz="3200" dirty="0">
                <a:solidFill>
                  <a:schemeClr val="bg2"/>
                </a:solidFill>
                <a:latin typeface="Times New Roman" pitchFamily="18" charset="0"/>
                <a:cs typeface="Times New Roman" pitchFamily="18" charset="0"/>
              </a:rPr>
              <a:t>.</a:t>
            </a:r>
            <a:endParaRPr lang="en-GB" altLang="en-US" sz="3200" dirty="0">
              <a:solidFill>
                <a:schemeClr val="bg2"/>
              </a:solidFill>
              <a:latin typeface="Times New Roman" pitchFamily="18" charset="0"/>
              <a:cs typeface="Times New Roman" pitchFamily="18" charset="0"/>
            </a:endParaRPr>
          </a:p>
          <a:p>
            <a:r>
              <a:rPr lang="en-US" sz="3200" b="1" dirty="0">
                <a:solidFill>
                  <a:srgbClr val="07060A"/>
                </a:solidFill>
                <a:latin typeface="Times New Roman" pitchFamily="18" charset="0"/>
                <a:cs typeface="Times New Roman" pitchFamily="18" charset="0"/>
              </a:rPr>
              <a:t>B. </a:t>
            </a:r>
            <a:r>
              <a:rPr lang="en-US" sz="3200" b="1" dirty="0" err="1">
                <a:solidFill>
                  <a:srgbClr val="07060A"/>
                </a:solidFill>
                <a:latin typeface="Times New Roman" pitchFamily="18" charset="0"/>
                <a:cs typeface="Times New Roman" pitchFamily="18" charset="0"/>
              </a:rPr>
              <a:t>Chuẩn</a:t>
            </a:r>
            <a:r>
              <a:rPr lang="en-US" sz="3200" b="1" dirty="0">
                <a:solidFill>
                  <a:srgbClr val="07060A"/>
                </a:solidFill>
                <a:latin typeface="Times New Roman" pitchFamily="18" charset="0"/>
                <a:cs typeface="Times New Roman" pitchFamily="18" charset="0"/>
              </a:rPr>
              <a:t> </a:t>
            </a:r>
            <a:r>
              <a:rPr lang="en-US" sz="3200" b="1" dirty="0" err="1">
                <a:solidFill>
                  <a:srgbClr val="07060A"/>
                </a:solidFill>
                <a:latin typeface="Times New Roman" pitchFamily="18" charset="0"/>
                <a:cs typeface="Times New Roman" pitchFamily="18" charset="0"/>
              </a:rPr>
              <a:t>bị</a:t>
            </a:r>
            <a:r>
              <a:rPr lang="en-US" sz="3200" b="1" dirty="0">
                <a:solidFill>
                  <a:srgbClr val="07060A"/>
                </a:solidFill>
                <a:latin typeface="Times New Roman" pitchFamily="18" charset="0"/>
                <a:cs typeface="Times New Roman" pitchFamily="18" charset="0"/>
              </a:rPr>
              <a:t>:</a:t>
            </a:r>
            <a:endParaRPr lang="en-US" sz="3200" dirty="0">
              <a:solidFill>
                <a:srgbClr val="07060A"/>
              </a:solidFill>
              <a:latin typeface="Times New Roman" pitchFamily="18" charset="0"/>
              <a:cs typeface="Times New Roman" pitchFamily="18" charset="0"/>
            </a:endParaRPr>
          </a:p>
          <a:p>
            <a:pPr>
              <a:buNone/>
            </a:pPr>
            <a:r>
              <a:rPr lang="en-US" sz="3200" dirty="0">
                <a:solidFill>
                  <a:srgbClr val="07060A"/>
                </a:solidFill>
                <a:latin typeface="Times New Roman" pitchFamily="18" charset="0"/>
                <a:cs typeface="Times New Roman" pitchFamily="18" charset="0"/>
              </a:rPr>
              <a:t>- GV: </a:t>
            </a:r>
            <a:r>
              <a:rPr lang="en-US" sz="3200" dirty="0" err="1">
                <a:solidFill>
                  <a:srgbClr val="07060A"/>
                </a:solidFill>
                <a:latin typeface="Times New Roman" pitchFamily="18" charset="0"/>
                <a:cs typeface="Times New Roman" pitchFamily="18" charset="0"/>
              </a:rPr>
              <a:t>Nội</a:t>
            </a:r>
            <a:r>
              <a:rPr lang="en-US" sz="3200" dirty="0">
                <a:solidFill>
                  <a:srgbClr val="07060A"/>
                </a:solidFill>
                <a:latin typeface="Times New Roman" pitchFamily="18" charset="0"/>
                <a:cs typeface="Times New Roman" pitchFamily="18" charset="0"/>
              </a:rPr>
              <a:t> dung </a:t>
            </a:r>
            <a:r>
              <a:rPr lang="en-US" sz="3200" dirty="0" err="1">
                <a:solidFill>
                  <a:srgbClr val="07060A"/>
                </a:solidFill>
                <a:latin typeface="Times New Roman" pitchFamily="18" charset="0"/>
                <a:cs typeface="Times New Roman" pitchFamily="18" charset="0"/>
              </a:rPr>
              <a:t>bài</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học</a:t>
            </a:r>
            <a:r>
              <a:rPr lang="en-US" sz="3200" dirty="0">
                <a:solidFill>
                  <a:srgbClr val="07060A"/>
                </a:solidFill>
                <a:latin typeface="Times New Roman" pitchFamily="18" charset="0"/>
                <a:cs typeface="Times New Roman" pitchFamily="18" charset="0"/>
              </a:rPr>
              <a:t>.</a:t>
            </a:r>
          </a:p>
          <a:p>
            <a:pPr>
              <a:buNone/>
            </a:pPr>
            <a:r>
              <a:rPr lang="en-US" sz="3200" dirty="0">
                <a:solidFill>
                  <a:srgbClr val="07060A"/>
                </a:solidFill>
                <a:latin typeface="Times New Roman" pitchFamily="18" charset="0"/>
                <a:cs typeface="Times New Roman" pitchFamily="18" charset="0"/>
              </a:rPr>
              <a:t>- HS: </a:t>
            </a:r>
            <a:r>
              <a:rPr lang="en-US" sz="3200" dirty="0" err="1">
                <a:solidFill>
                  <a:srgbClr val="07060A"/>
                </a:solidFill>
                <a:latin typeface="Times New Roman" pitchFamily="18" charset="0"/>
                <a:cs typeface="Times New Roman" pitchFamily="18" charset="0"/>
              </a:rPr>
              <a:t>Đồ</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dùng</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học</a:t>
            </a:r>
            <a:r>
              <a:rPr lang="en-US" sz="3200" dirty="0">
                <a:solidFill>
                  <a:srgbClr val="07060A"/>
                </a:solidFill>
                <a:latin typeface="Times New Roman" pitchFamily="18" charset="0"/>
                <a:cs typeface="Times New Roman" pitchFamily="18" charset="0"/>
              </a:rPr>
              <a:t> </a:t>
            </a:r>
            <a:r>
              <a:rPr lang="en-US" sz="3200" dirty="0" err="1">
                <a:solidFill>
                  <a:srgbClr val="07060A"/>
                </a:solidFill>
                <a:latin typeface="Times New Roman" pitchFamily="18" charset="0"/>
                <a:cs typeface="Times New Roman" pitchFamily="18" charset="0"/>
              </a:rPr>
              <a:t>tập</a:t>
            </a:r>
            <a:r>
              <a:rPr lang="en-US" sz="3200" dirty="0">
                <a:solidFill>
                  <a:srgbClr val="07060A"/>
                </a:solidFill>
                <a:latin typeface="Times New Roman" pitchFamily="18" charset="0"/>
                <a:cs typeface="Times New Roman" pitchFamily="18" charset="0"/>
              </a:rPr>
              <a:t>.</a:t>
            </a:r>
          </a:p>
          <a:p>
            <a:pPr>
              <a:buFontTx/>
              <a:buChar char="-"/>
            </a:pPr>
            <a:endParaRPr lang="en-US" sz="3200" dirty="0">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249177" y="600891"/>
            <a:ext cx="11942823" cy="1595772"/>
          </a:xfrm>
          <a:prstGeom prst="rect">
            <a:avLst/>
          </a:prstGeom>
          <a:noFill/>
          <a:ln w="9525">
            <a:noFill/>
            <a:miter lim="800000"/>
            <a:headEnd/>
            <a:tailEnd/>
          </a:ln>
        </p:spPr>
        <p:txBody>
          <a:bodyPr wrap="square" lIns="91421" tIns="45713" rIns="91421" bIns="45713">
            <a:spAutoFit/>
          </a:bodyPr>
          <a:lstStyle/>
          <a:p>
            <a:r>
              <a:rPr lang="en-US" sz="4000" dirty="0">
                <a:latin typeface="HP001 4 hàng" pitchFamily="34" charset="0"/>
                <a:ea typeface="Arial-Rounded"/>
                <a:cs typeface="Arial-Rounded"/>
              </a:rPr>
              <a:t>              </a:t>
            </a:r>
            <a:r>
              <a:rPr lang="en-US" sz="2800" b="1" dirty="0">
                <a:solidFill>
                  <a:srgbClr val="07060A"/>
                </a:solidFill>
                <a:latin typeface="HP001 4 hàng" pitchFamily="34" charset="0"/>
                <a:ea typeface="Arial-Rounded"/>
                <a:cs typeface="Arial-Rounded"/>
              </a:rPr>
              <a:t>Thứ </a:t>
            </a:r>
            <a:r>
              <a:rPr lang="en-US" sz="2800" b="1" dirty="0" err="1">
                <a:solidFill>
                  <a:srgbClr val="07060A"/>
                </a:solidFill>
                <a:latin typeface="HP001 4 hàng" pitchFamily="34" charset="0"/>
                <a:ea typeface="Arial-Rounded"/>
                <a:cs typeface="Arial-Rounded"/>
              </a:rPr>
              <a:t>ba</a:t>
            </a:r>
            <a:r>
              <a:rPr lang="en-US" sz="2800" b="1" dirty="0">
                <a:solidFill>
                  <a:srgbClr val="07060A"/>
                </a:solidFill>
                <a:latin typeface="HP001 4 hàng" pitchFamily="34" charset="0"/>
                <a:ea typeface="Arial-Rounded"/>
                <a:cs typeface="Arial-Rounded"/>
              </a:rPr>
              <a:t> </a:t>
            </a:r>
            <a:r>
              <a:rPr lang="en-US" sz="2800" b="1" dirty="0" err="1">
                <a:solidFill>
                  <a:srgbClr val="07060A"/>
                </a:solidFill>
                <a:latin typeface="HP001 4 hàng" pitchFamily="34" charset="0"/>
                <a:ea typeface="Arial-Rounded"/>
                <a:cs typeface="Arial-Rounded"/>
              </a:rPr>
              <a:t>ngày</a:t>
            </a:r>
            <a:r>
              <a:rPr lang="en-US" sz="2800" b="1" dirty="0">
                <a:solidFill>
                  <a:srgbClr val="07060A"/>
                </a:solidFill>
                <a:latin typeface="HP001 4 hàng" pitchFamily="34" charset="0"/>
                <a:ea typeface="Arial-Rounded"/>
                <a:cs typeface="Arial-Rounded"/>
              </a:rPr>
              <a:t> 14 </a:t>
            </a:r>
            <a:r>
              <a:rPr lang="en-US" sz="2800" b="1" dirty="0" err="1">
                <a:solidFill>
                  <a:srgbClr val="07060A"/>
                </a:solidFill>
                <a:latin typeface="HP001 4 hàng" pitchFamily="34" charset="0"/>
                <a:ea typeface="Arial-Rounded"/>
                <a:cs typeface="Arial-Rounded"/>
              </a:rPr>
              <a:t>tháng</a:t>
            </a:r>
            <a:r>
              <a:rPr lang="en-US" sz="2800" b="1" dirty="0">
                <a:solidFill>
                  <a:srgbClr val="07060A"/>
                </a:solidFill>
                <a:latin typeface="HP001 4 hàng" pitchFamily="34" charset="0"/>
                <a:ea typeface="Arial-Rounded"/>
                <a:cs typeface="Arial-Rounded"/>
              </a:rPr>
              <a:t> 3 năm 2022</a:t>
            </a:r>
          </a:p>
          <a:p>
            <a:r>
              <a:rPr lang="en-US" sz="2800" b="1" dirty="0">
                <a:solidFill>
                  <a:srgbClr val="07060A"/>
                </a:solidFill>
                <a:latin typeface="HP001 4 hàng" pitchFamily="34" charset="0"/>
                <a:ea typeface="Arial-Rounded"/>
                <a:cs typeface="Arial-Rounded"/>
              </a:rPr>
              <a:t>                             </a:t>
            </a:r>
            <a:r>
              <a:rPr lang="en-US" sz="2800" b="1" dirty="0" err="1">
                <a:solidFill>
                  <a:srgbClr val="07060A"/>
                </a:solidFill>
                <a:latin typeface="HP001 4 hàng" pitchFamily="34" charset="0"/>
                <a:ea typeface="Arial-Rounded"/>
                <a:cs typeface="Arial-Rounded"/>
              </a:rPr>
              <a:t>Đạo</a:t>
            </a:r>
            <a:r>
              <a:rPr lang="en-US" sz="2800" b="1" dirty="0">
                <a:solidFill>
                  <a:srgbClr val="07060A"/>
                </a:solidFill>
                <a:latin typeface="HP001 4 hàng" pitchFamily="34" charset="0"/>
                <a:ea typeface="Arial-Rounded"/>
                <a:cs typeface="Arial-Rounded"/>
              </a:rPr>
              <a:t> </a:t>
            </a:r>
            <a:r>
              <a:rPr lang="en-US" sz="2800" b="1" dirty="0" err="1">
                <a:solidFill>
                  <a:srgbClr val="07060A"/>
                </a:solidFill>
                <a:latin typeface="HP001 4 hàng" pitchFamily="34" charset="0"/>
                <a:ea typeface="Arial-Rounded"/>
                <a:cs typeface="Arial-Rounded"/>
              </a:rPr>
              <a:t>đức</a:t>
            </a:r>
            <a:endParaRPr lang="en-US" sz="2800" b="1" dirty="0">
              <a:solidFill>
                <a:srgbClr val="07060A"/>
              </a:solidFill>
              <a:latin typeface="HP001 4 hàng" pitchFamily="34" charset="0"/>
              <a:ea typeface="Arial-Rounded"/>
              <a:cs typeface="Arial-Rounded"/>
            </a:endParaRPr>
          </a:p>
          <a:p>
            <a:r>
              <a:rPr lang="en-US" sz="2800" b="1" dirty="0">
                <a:solidFill>
                  <a:srgbClr val="07060A"/>
                </a:solidFill>
                <a:latin typeface="HP001 4 hàng" pitchFamily="34" charset="0"/>
                <a:ea typeface="Arial-Rounded"/>
                <a:cs typeface="Arial-Rounded"/>
              </a:rPr>
              <a:t>             </a:t>
            </a:r>
            <a:r>
              <a:rPr lang="en-US" sz="2800" b="1" dirty="0" err="1">
                <a:solidFill>
                  <a:srgbClr val="07060A"/>
                </a:solidFill>
                <a:latin typeface="HP001 4 hàng" pitchFamily="34" charset="0"/>
                <a:cs typeface="Times New Roman" panose="02020603050405020304" pitchFamily="18" charset="0"/>
              </a:rPr>
              <a:t>Bài</a:t>
            </a:r>
            <a:r>
              <a:rPr lang="en-US" sz="2800" b="1" dirty="0">
                <a:solidFill>
                  <a:srgbClr val="07060A"/>
                </a:solidFill>
                <a:latin typeface="HP001 4 hàng" pitchFamily="34" charset="0"/>
                <a:cs typeface="Times New Roman" panose="02020603050405020304" pitchFamily="18" charset="0"/>
              </a:rPr>
              <a:t> 12: </a:t>
            </a:r>
            <a:r>
              <a:rPr lang="en-US" sz="2800" b="1" dirty="0" err="1">
                <a:solidFill>
                  <a:srgbClr val="07060A"/>
                </a:solidFill>
                <a:latin typeface="HP001 4 hàng" pitchFamily="34" charset="0"/>
                <a:cs typeface="Times New Roman" panose="02020603050405020304" pitchFamily="18" charset="0"/>
              </a:rPr>
              <a:t>Tìm</a:t>
            </a:r>
            <a:r>
              <a:rPr lang="en-US" sz="2800" b="1" dirty="0">
                <a:solidFill>
                  <a:srgbClr val="07060A"/>
                </a:solidFill>
                <a:latin typeface="HP001 4 hàng" pitchFamily="34" charset="0"/>
                <a:cs typeface="Times New Roman" panose="02020603050405020304" pitchFamily="18" charset="0"/>
              </a:rPr>
              <a:t> </a:t>
            </a:r>
            <a:r>
              <a:rPr lang="en-US" sz="2800" b="1" dirty="0" err="1">
                <a:solidFill>
                  <a:srgbClr val="07060A"/>
                </a:solidFill>
                <a:latin typeface="HP001 4 hàng" pitchFamily="34" charset="0"/>
                <a:cs typeface="Times New Roman" panose="02020603050405020304" pitchFamily="18" charset="0"/>
              </a:rPr>
              <a:t>kiếm</a:t>
            </a:r>
            <a:r>
              <a:rPr lang="en-US" sz="2800" b="1" dirty="0">
                <a:solidFill>
                  <a:srgbClr val="07060A"/>
                </a:solidFill>
                <a:latin typeface="HP001 4 hàng" pitchFamily="34" charset="0"/>
                <a:cs typeface="Times New Roman" panose="02020603050405020304" pitchFamily="18" charset="0"/>
              </a:rPr>
              <a:t> </a:t>
            </a:r>
            <a:r>
              <a:rPr lang="en-US" sz="2800" b="1" dirty="0" err="1">
                <a:solidFill>
                  <a:srgbClr val="07060A"/>
                </a:solidFill>
                <a:latin typeface="HP001 4 hàng" pitchFamily="34" charset="0"/>
                <a:cs typeface="Times New Roman" panose="02020603050405020304" pitchFamily="18" charset="0"/>
              </a:rPr>
              <a:t>sư</a:t>
            </a:r>
            <a:r>
              <a:rPr lang="en-US" sz="2800" b="1" dirty="0">
                <a:solidFill>
                  <a:srgbClr val="07060A"/>
                </a:solidFill>
                <a:latin typeface="HP001 4 hàng" pitchFamily="34" charset="0"/>
                <a:cs typeface="Times New Roman" panose="02020603050405020304" pitchFamily="18" charset="0"/>
              </a:rPr>
              <a:t>̣ </a:t>
            </a:r>
            <a:r>
              <a:rPr lang="en-US" sz="2800" b="1" dirty="0" err="1">
                <a:solidFill>
                  <a:srgbClr val="07060A"/>
                </a:solidFill>
                <a:latin typeface="HP001 4 hàng" pitchFamily="34" charset="0"/>
                <a:cs typeface="Times New Roman" panose="02020603050405020304" pitchFamily="18" charset="0"/>
              </a:rPr>
              <a:t>hô</a:t>
            </a:r>
            <a:r>
              <a:rPr lang="en-US" sz="2800" b="1" dirty="0">
                <a:solidFill>
                  <a:srgbClr val="07060A"/>
                </a:solidFill>
                <a:latin typeface="HP001 4 hàng" pitchFamily="34" charset="0"/>
                <a:cs typeface="Times New Roman" panose="02020603050405020304" pitchFamily="18" charset="0"/>
              </a:rPr>
              <a:t>̃ </a:t>
            </a:r>
            <a:r>
              <a:rPr lang="en-US" sz="2800" b="1" dirty="0" err="1">
                <a:solidFill>
                  <a:srgbClr val="07060A"/>
                </a:solidFill>
                <a:latin typeface="HP001 4 hàng" pitchFamily="34" charset="0"/>
                <a:cs typeface="Times New Roman" panose="02020603050405020304" pitchFamily="18" charset="0"/>
              </a:rPr>
              <a:t>trơ</a:t>
            </a:r>
            <a:r>
              <a:rPr lang="en-US" sz="2800" b="1" dirty="0">
                <a:solidFill>
                  <a:srgbClr val="07060A"/>
                </a:solidFill>
                <a:latin typeface="HP001 4 hàng" pitchFamily="34" charset="0"/>
                <a:cs typeface="Times New Roman" panose="02020603050405020304" pitchFamily="18" charset="0"/>
              </a:rPr>
              <a:t>̣ </a:t>
            </a:r>
            <a:r>
              <a:rPr lang="en-US" sz="2800" b="1" dirty="0" err="1">
                <a:solidFill>
                  <a:srgbClr val="07060A"/>
                </a:solidFill>
                <a:latin typeface="HP001 4 hàng" pitchFamily="34" charset="0"/>
                <a:cs typeface="Times New Roman" panose="02020603050405020304" pitchFamily="18" charset="0"/>
              </a:rPr>
              <a:t>khi</a:t>
            </a:r>
            <a:r>
              <a:rPr lang="en-US" sz="2800" b="1" dirty="0">
                <a:solidFill>
                  <a:srgbClr val="07060A"/>
                </a:solidFill>
                <a:latin typeface="HP001 4 hàng" pitchFamily="34" charset="0"/>
                <a:cs typeface="Times New Roman" panose="02020603050405020304" pitchFamily="18" charset="0"/>
              </a:rPr>
              <a:t> ở </a:t>
            </a:r>
            <a:r>
              <a:rPr lang="en-US" sz="2800" b="1" dirty="0" err="1">
                <a:solidFill>
                  <a:srgbClr val="07060A"/>
                </a:solidFill>
                <a:latin typeface="HP001 4 hàng" pitchFamily="34" charset="0"/>
                <a:cs typeface="Times New Roman" panose="02020603050405020304" pitchFamily="18" charset="0"/>
              </a:rPr>
              <a:t>trường</a:t>
            </a:r>
            <a:r>
              <a:rPr lang="en-US" sz="2800" dirty="0"/>
              <a:t> </a:t>
            </a:r>
            <a:r>
              <a:rPr lang="en-US" sz="2800" b="1" dirty="0">
                <a:solidFill>
                  <a:srgbClr val="07060A"/>
                </a:solidFill>
                <a:latin typeface="HP001 4 hàng" pitchFamily="34" charset="0"/>
                <a:cs typeface="Times New Roman" panose="02020603050405020304" pitchFamily="18" charset="0"/>
              </a:rPr>
              <a:t>(</a:t>
            </a:r>
            <a:r>
              <a:rPr lang="en-US" sz="2800" b="1" dirty="0" err="1">
                <a:solidFill>
                  <a:srgbClr val="07060A"/>
                </a:solidFill>
                <a:latin typeface="HP001 4 hàng" pitchFamily="34" charset="0"/>
                <a:cs typeface="Times New Roman" panose="02020603050405020304" pitchFamily="18" charset="0"/>
              </a:rPr>
              <a:t>Tiết</a:t>
            </a:r>
            <a:r>
              <a:rPr lang="en-US" sz="2800" b="1" dirty="0">
                <a:solidFill>
                  <a:srgbClr val="07060A"/>
                </a:solidFill>
                <a:latin typeface="HP001 4 hàng" pitchFamily="34" charset="0"/>
                <a:cs typeface="Times New Roman" panose="02020603050405020304" pitchFamily="18" charset="0"/>
              </a:rPr>
              <a:t> 2)</a:t>
            </a:r>
            <a:endParaRPr lang="en-US" sz="2800" b="1" dirty="0">
              <a:solidFill>
                <a:srgbClr val="07060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665953" y="1153629"/>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58091" y="1854925"/>
            <a:ext cx="10332719" cy="4624251"/>
          </a:xfrm>
          <a:prstGeom prst="rect">
            <a:avLst/>
          </a:prstGeom>
        </p:spPr>
      </p:pic>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155372" y="837594"/>
            <a:ext cx="8317080" cy="1200329"/>
          </a:xfrm>
          <a:prstGeom prst="rect">
            <a:avLst/>
          </a:prstGeom>
        </p:spPr>
        <p:txBody>
          <a:bodyPr wrap="square">
            <a:spAutoFit/>
          </a:bodyPr>
          <a:lstStyle/>
          <a:p>
            <a:pPr algn="ctr"/>
            <a:r>
              <a:rPr lang="en-US" sz="2400" b="1" dirty="0">
                <a:solidFill>
                  <a:prstClr val="black"/>
                </a:solidFill>
                <a:latin typeface="HP001 4 hàng" panose="020B0603050302020204" pitchFamily="34" charset="0"/>
                <a:ea typeface="Arial-Rounded"/>
                <a:cs typeface="Arial-Rounded"/>
              </a:rPr>
              <a:t>Thứ </a:t>
            </a:r>
            <a:r>
              <a:rPr lang="en-US" sz="2400" b="1" dirty="0" err="1">
                <a:solidFill>
                  <a:prstClr val="black"/>
                </a:solidFill>
                <a:latin typeface="HP001 4 hàng" panose="020B0603050302020204" pitchFamily="34" charset="0"/>
                <a:ea typeface="Arial-Rounded"/>
                <a:cs typeface="Arial-Rounded"/>
              </a:rPr>
              <a:t>ba</a:t>
            </a:r>
            <a:r>
              <a:rPr lang="en-US" sz="2400" b="1" dirty="0">
                <a:solidFill>
                  <a:prstClr val="black"/>
                </a:solidFill>
                <a:latin typeface="HP001 4 hàng" panose="020B0603050302020204" pitchFamily="34" charset="0"/>
                <a:ea typeface="Arial-Rounded"/>
                <a:cs typeface="Arial-Rounded"/>
              </a:rPr>
              <a:t> ngày 14 </a:t>
            </a:r>
            <a:r>
              <a:rPr lang="en-US" sz="2400" b="1" dirty="0" err="1">
                <a:solidFill>
                  <a:prstClr val="black"/>
                </a:solidFill>
                <a:latin typeface="HP001 4 hàng" panose="020B0603050302020204" pitchFamily="34" charset="0"/>
                <a:ea typeface="Arial-Rounded"/>
                <a:cs typeface="Arial-Rounded"/>
              </a:rPr>
              <a:t>tháng</a:t>
            </a:r>
            <a:r>
              <a:rPr lang="en-US" sz="2400" b="1" dirty="0">
                <a:solidFill>
                  <a:prstClr val="black"/>
                </a:solidFill>
                <a:latin typeface="HP001 4 hàng" panose="020B0603050302020204" pitchFamily="34" charset="0"/>
                <a:ea typeface="Arial-Rounded"/>
                <a:cs typeface="Arial-Rounded"/>
              </a:rPr>
              <a:t> </a:t>
            </a:r>
            <a:r>
              <a:rPr lang="en-GB" altLang="en-US" sz="2400" b="1" dirty="0">
                <a:solidFill>
                  <a:prstClr val="black"/>
                </a:solidFill>
                <a:latin typeface="HP001 4 hàng" panose="020B0603050302020204" pitchFamily="34" charset="0"/>
                <a:ea typeface="Arial-Rounded"/>
                <a:cs typeface="Arial-Rounded"/>
              </a:rPr>
              <a:t>3</a:t>
            </a:r>
            <a:r>
              <a:rPr lang="en-US" sz="2400" b="1" dirty="0">
                <a:solidFill>
                  <a:prstClr val="black"/>
                </a:solidFill>
                <a:latin typeface="HP001 4 hàng" panose="020B0603050302020204" pitchFamily="34" charset="0"/>
                <a:ea typeface="Arial-Rounded"/>
                <a:cs typeface="Arial-Rounded"/>
              </a:rPr>
              <a:t> </a:t>
            </a:r>
            <a:r>
              <a:rPr lang="en-US" sz="2400" b="1" dirty="0" err="1">
                <a:solidFill>
                  <a:prstClr val="black"/>
                </a:solidFill>
                <a:latin typeface="HP001 4 hàng" panose="020B0603050302020204" pitchFamily="34" charset="0"/>
                <a:ea typeface="Arial-Rounded"/>
                <a:cs typeface="Arial-Rounded"/>
              </a:rPr>
              <a:t>năm</a:t>
            </a:r>
            <a:r>
              <a:rPr lang="en-US" sz="2400" b="1" dirty="0">
                <a:solidFill>
                  <a:prstClr val="black"/>
                </a:solidFill>
                <a:latin typeface="HP001 4 hàng" panose="020B0603050302020204" pitchFamily="34" charset="0"/>
                <a:ea typeface="Arial-Rounded"/>
                <a:cs typeface="Arial-Rounded"/>
              </a:rPr>
              <a:t> 2022</a:t>
            </a:r>
          </a:p>
          <a:p>
            <a:pPr algn="ctr"/>
            <a:r>
              <a:rPr lang="en-US" sz="2400" b="1" dirty="0" err="1">
                <a:solidFill>
                  <a:prstClr val="black"/>
                </a:solidFill>
                <a:latin typeface="HP001 4 hàng" panose="020B0603050302020204" pitchFamily="34" charset="0"/>
                <a:ea typeface="Arial-Rounded"/>
                <a:cs typeface="Arial-Rounded"/>
              </a:rPr>
              <a:t>Đạo</a:t>
            </a:r>
            <a:r>
              <a:rPr lang="en-US" sz="2400" b="1" dirty="0">
                <a:solidFill>
                  <a:prstClr val="black"/>
                </a:solidFill>
                <a:latin typeface="HP001 4 hàng" panose="020B0603050302020204" pitchFamily="34" charset="0"/>
                <a:ea typeface="Arial-Rounded"/>
                <a:cs typeface="Arial-Rounded"/>
              </a:rPr>
              <a:t> </a:t>
            </a:r>
            <a:r>
              <a:rPr lang="en-US" sz="2400" b="1" dirty="0" err="1">
                <a:solidFill>
                  <a:prstClr val="black"/>
                </a:solidFill>
                <a:latin typeface="HP001 4 hàng" panose="020B0603050302020204" pitchFamily="34" charset="0"/>
                <a:ea typeface="Arial-Rounded"/>
                <a:cs typeface="Arial-Rounded"/>
              </a:rPr>
              <a:t>đức</a:t>
            </a:r>
            <a:endParaRPr lang="en-US" sz="2400" b="1" dirty="0">
              <a:solidFill>
                <a:prstClr val="black"/>
              </a:solidFill>
              <a:latin typeface="HP001 4 hàng" panose="020B0603050302020204" pitchFamily="34" charset="0"/>
              <a:ea typeface="Arial-Rounded"/>
              <a:cs typeface="Arial-Rounded"/>
            </a:endParaRPr>
          </a:p>
          <a:p>
            <a:pPr algn="ctr"/>
            <a:r>
              <a:rPr lang="en-US" sz="2400" b="1" dirty="0" err="1">
                <a:solidFill>
                  <a:prstClr val="black"/>
                </a:solidFill>
                <a:latin typeface="HP001 4 hàng" panose="020B0603050302020204" pitchFamily="34" charset="0"/>
                <a:ea typeface="Arial-Rounded"/>
                <a:cs typeface="Arial-Rounded"/>
              </a:rPr>
              <a:t>Bài</a:t>
            </a:r>
            <a:r>
              <a:rPr lang="en-US" sz="2400" b="1" dirty="0">
                <a:solidFill>
                  <a:prstClr val="black"/>
                </a:solidFill>
                <a:latin typeface="HP001 4 hàng" panose="020B0603050302020204" pitchFamily="34" charset="0"/>
                <a:ea typeface="Arial-Rounded"/>
                <a:cs typeface="Arial-Rounded"/>
              </a:rPr>
              <a:t> 12: </a:t>
            </a:r>
            <a:r>
              <a:rPr lang="en-GB" sz="2400" b="1" dirty="0" err="1">
                <a:solidFill>
                  <a:prstClr val="black"/>
                </a:solidFill>
                <a:latin typeface="HP001 4 hàng" panose="020B0603050302020204" pitchFamily="34" charset="0"/>
                <a:ea typeface="Arial-Rounded"/>
                <a:cs typeface="Arial-Rounded"/>
              </a:rPr>
              <a:t>Tìm</a:t>
            </a:r>
            <a:r>
              <a:rPr lang="en-GB" sz="2400" b="1" dirty="0">
                <a:solidFill>
                  <a:prstClr val="black"/>
                </a:solidFill>
                <a:latin typeface="HP001 4 hàng" panose="020B0603050302020204" pitchFamily="34" charset="0"/>
                <a:ea typeface="Arial-Rounded"/>
                <a:cs typeface="Arial-Rounded"/>
              </a:rPr>
              <a:t> </a:t>
            </a:r>
            <a:r>
              <a:rPr lang="en-GB" sz="2400" b="1" dirty="0" err="1">
                <a:solidFill>
                  <a:prstClr val="black"/>
                </a:solidFill>
                <a:latin typeface="HP001 4 hàng" panose="020B0603050302020204" pitchFamily="34" charset="0"/>
                <a:ea typeface="Arial-Rounded"/>
                <a:cs typeface="Arial-Rounded"/>
              </a:rPr>
              <a:t>kiếm</a:t>
            </a:r>
            <a:r>
              <a:rPr lang="en-GB" sz="2400" b="1" dirty="0">
                <a:solidFill>
                  <a:prstClr val="black"/>
                </a:solidFill>
                <a:latin typeface="HP001 4 hàng" panose="020B0603050302020204" pitchFamily="34" charset="0"/>
                <a:ea typeface="Arial-Rounded"/>
                <a:cs typeface="Arial-Rounded"/>
              </a:rPr>
              <a:t> </a:t>
            </a:r>
            <a:r>
              <a:rPr lang="en-GB" sz="2400" b="1" dirty="0" err="1">
                <a:solidFill>
                  <a:prstClr val="black"/>
                </a:solidFill>
                <a:latin typeface="HP001 4 hàng" panose="020B0603050302020204" pitchFamily="34" charset="0"/>
                <a:ea typeface="Arial-Rounded"/>
                <a:cs typeface="Arial-Rounded"/>
              </a:rPr>
              <a:t>sư</a:t>
            </a:r>
            <a:r>
              <a:rPr lang="en-GB" sz="2400" b="1" dirty="0">
                <a:solidFill>
                  <a:prstClr val="black"/>
                </a:solidFill>
                <a:latin typeface="HP001 4 hàng" panose="020B0603050302020204" pitchFamily="34" charset="0"/>
                <a:ea typeface="Arial-Rounded"/>
                <a:cs typeface="Arial-Rounded"/>
              </a:rPr>
              <a:t>̣ </a:t>
            </a:r>
            <a:r>
              <a:rPr lang="en-GB" sz="2400" b="1" dirty="0" err="1">
                <a:solidFill>
                  <a:prstClr val="black"/>
                </a:solidFill>
                <a:latin typeface="HP001 4 hàng" panose="020B0603050302020204" pitchFamily="34" charset="0"/>
                <a:ea typeface="Arial-Rounded"/>
                <a:cs typeface="Arial-Rounded"/>
              </a:rPr>
              <a:t>hô</a:t>
            </a:r>
            <a:r>
              <a:rPr lang="en-GB" sz="2400" b="1" dirty="0">
                <a:solidFill>
                  <a:prstClr val="black"/>
                </a:solidFill>
                <a:latin typeface="HP001 4 hàng" panose="020B0603050302020204" pitchFamily="34" charset="0"/>
                <a:ea typeface="Arial-Rounded"/>
                <a:cs typeface="Arial-Rounded"/>
              </a:rPr>
              <a:t>̃ </a:t>
            </a:r>
            <a:r>
              <a:rPr lang="en-GB" sz="2400" b="1" dirty="0" err="1">
                <a:solidFill>
                  <a:prstClr val="black"/>
                </a:solidFill>
                <a:latin typeface="HP001 4 hàng" panose="020B0603050302020204" pitchFamily="34" charset="0"/>
                <a:ea typeface="Arial-Rounded"/>
                <a:cs typeface="Arial-Rounded"/>
              </a:rPr>
              <a:t>chơ</a:t>
            </a:r>
            <a:r>
              <a:rPr lang="en-GB" sz="2400" b="1" dirty="0">
                <a:solidFill>
                  <a:prstClr val="black"/>
                </a:solidFill>
                <a:latin typeface="HP001 4 hàng" panose="020B0603050302020204" pitchFamily="34" charset="0"/>
                <a:ea typeface="Arial-Rounded"/>
                <a:cs typeface="Arial-Rounded"/>
              </a:rPr>
              <a:t>̣ </a:t>
            </a:r>
            <a:r>
              <a:rPr lang="en-GB" sz="2400" b="1" dirty="0" err="1">
                <a:solidFill>
                  <a:prstClr val="black"/>
                </a:solidFill>
                <a:latin typeface="HP001 4 hàng" panose="020B0603050302020204" pitchFamily="34" charset="0"/>
                <a:ea typeface="Arial-Rounded"/>
                <a:cs typeface="Arial-Rounded"/>
              </a:rPr>
              <a:t>khi</a:t>
            </a:r>
            <a:r>
              <a:rPr lang="en-GB" sz="2400" b="1" dirty="0">
                <a:solidFill>
                  <a:prstClr val="black"/>
                </a:solidFill>
                <a:latin typeface="HP001 4 hàng" panose="020B0603050302020204" pitchFamily="34" charset="0"/>
                <a:ea typeface="Arial-Rounded"/>
                <a:cs typeface="Arial-Rounded"/>
              </a:rPr>
              <a:t> ở </a:t>
            </a:r>
            <a:r>
              <a:rPr lang="en-GB" sz="2400" b="1" dirty="0" err="1">
                <a:solidFill>
                  <a:prstClr val="black"/>
                </a:solidFill>
                <a:latin typeface="HP001 4 hàng" panose="020B0603050302020204" pitchFamily="34" charset="0"/>
                <a:ea typeface="Arial-Rounded"/>
                <a:cs typeface="Arial-Rounded"/>
              </a:rPr>
              <a:t>trường</a:t>
            </a:r>
            <a:r>
              <a:rPr lang="en-GB" sz="2400" b="1" dirty="0">
                <a:solidFill>
                  <a:prstClr val="black"/>
                </a:solidFill>
                <a:latin typeface="HP001 4 hàng" panose="020B0603050302020204" pitchFamily="34" charset="0"/>
                <a:ea typeface="Arial-Rounded"/>
                <a:cs typeface="Arial-Rounded"/>
              </a:rPr>
              <a:t> </a:t>
            </a:r>
            <a:r>
              <a:rPr lang="en-US" sz="2400" b="1" dirty="0">
                <a:solidFill>
                  <a:prstClr val="black"/>
                </a:solidFill>
                <a:latin typeface="HP001 4 hàng" panose="020B0603050302020204" pitchFamily="34" charset="0"/>
                <a:ea typeface="Arial-Rounded"/>
                <a:cs typeface="Arial-Rounded"/>
              </a:rPr>
              <a:t>(</a:t>
            </a:r>
            <a:r>
              <a:rPr lang="en-US" sz="2400" b="1" dirty="0" err="1">
                <a:solidFill>
                  <a:prstClr val="black"/>
                </a:solidFill>
                <a:latin typeface="HP001 4 hàng" panose="020B0603050302020204" pitchFamily="34" charset="0"/>
                <a:ea typeface="Arial-Rounded"/>
                <a:cs typeface="Arial-Rounded"/>
              </a:rPr>
              <a:t>Tiết</a:t>
            </a:r>
            <a:r>
              <a:rPr lang="en-US" sz="2400" b="1" dirty="0">
                <a:solidFill>
                  <a:prstClr val="black"/>
                </a:solidFill>
                <a:latin typeface="HP001 4 hàng" panose="020B0603050302020204" pitchFamily="34" charset="0"/>
                <a:ea typeface="Arial-Rounded"/>
                <a:cs typeface="Arial-Rounded"/>
              </a:rPr>
              <a:t> </a:t>
            </a:r>
            <a:r>
              <a:rPr lang="en-GB" sz="2400" b="1" dirty="0">
                <a:solidFill>
                  <a:prstClr val="black"/>
                </a:solidFill>
                <a:latin typeface="HP001 4 hàng" panose="020B0603050302020204" pitchFamily="34" charset="0"/>
                <a:ea typeface="Arial-Rounded"/>
                <a:cs typeface="Arial-Rounded"/>
              </a:rPr>
              <a:t>2</a:t>
            </a:r>
            <a:r>
              <a:rPr lang="en-GB" altLang="en-US" sz="2400" b="1" dirty="0">
                <a:solidFill>
                  <a:prstClr val="black"/>
                </a:solidFill>
                <a:latin typeface="HP001 4 hàng" panose="020B0603050302020204" pitchFamily="34" charset="0"/>
                <a:ea typeface="Arial-Rounded"/>
                <a:cs typeface="Arial-Rounded"/>
              </a:rPr>
              <a:t> </a:t>
            </a:r>
            <a:r>
              <a:rPr lang="en-US" sz="2400" b="1" dirty="0">
                <a:solidFill>
                  <a:prstClr val="black"/>
                </a:solidFill>
                <a:latin typeface="HP001 4 hàng" panose="020B0603050302020204" pitchFamily="34" charset="0"/>
                <a:ea typeface="Arial-Rounded"/>
                <a:cs typeface="Arial-Rounded"/>
              </a:rPr>
              <a:t>)</a:t>
            </a:r>
          </a:p>
        </p:txBody>
      </p:sp>
      <p:sp>
        <p:nvSpPr>
          <p:cNvPr id="12" name="Rectangle 11"/>
          <p:cNvSpPr/>
          <p:nvPr/>
        </p:nvSpPr>
        <p:spPr>
          <a:xfrm>
            <a:off x="464131" y="2552002"/>
            <a:ext cx="3990302" cy="523220"/>
          </a:xfrm>
          <a:prstGeom prst="rect">
            <a:avLst/>
          </a:prstGeom>
        </p:spPr>
        <p:txBody>
          <a:bodyPr wrap="square">
            <a:spAutoFit/>
          </a:bodyPr>
          <a:lstStyle/>
          <a:p>
            <a:r>
              <a:rPr lang="en-US" sz="2800" b="1" dirty="0" err="1">
                <a:solidFill>
                  <a:srgbClr val="7030A0"/>
                </a:solidFill>
                <a:latin typeface="Times New Roman" pitchFamily="18" charset="0"/>
                <a:cs typeface="Times New Roman" pitchFamily="18" charset="0"/>
              </a:rPr>
              <a:t>Luyên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tập</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hành</a:t>
            </a:r>
            <a:endParaRPr lang="vi-VN" sz="2800"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6566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B2AA0C90-855A-4BFF-B6AD-C48BE14C387E}"/>
              </a:ext>
            </a:extLst>
          </p:cNvPr>
          <p:cNvGrpSpPr/>
          <p:nvPr/>
        </p:nvGrpSpPr>
        <p:grpSpPr>
          <a:xfrm>
            <a:off x="496388" y="1658983"/>
            <a:ext cx="4990012" cy="1920240"/>
            <a:chOff x="7307943" y="1616768"/>
            <a:chExt cx="4209334" cy="1975518"/>
          </a:xfrm>
        </p:grpSpPr>
        <p:sp>
          <p:nvSpPr>
            <p:cNvPr id="10"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1" name="Rectangle 10">
              <a:extLst>
                <a:ext uri="{FF2B5EF4-FFF2-40B4-BE49-F238E27FC236}">
                  <a16:creationId xmlns:a16="http://schemas.microsoft.com/office/drawing/2014/main" id="{F81E7C9F-770E-4300-91CB-794DD2C1898F}"/>
                </a:ext>
              </a:extLst>
            </p:cNvPr>
            <p:cNvSpPr/>
            <p:nvPr/>
          </p:nvSpPr>
          <p:spPr>
            <a:xfrm>
              <a:off x="7532368" y="1969533"/>
              <a:ext cx="3724198" cy="1614846"/>
            </a:xfrm>
            <a:prstGeom prst="rect">
              <a:avLst/>
            </a:prstGeom>
          </p:spPr>
          <p:txBody>
            <a:bodyPr wrap="square">
              <a:spAutoFit/>
            </a:bodyPr>
            <a:lstStyle/>
            <a:p>
              <a:pPr marL="342900" indent="-342900" algn="ctr"/>
              <a:r>
                <a:rPr lang="en-US" sz="3200" dirty="0">
                  <a:solidFill>
                    <a:srgbClr val="FF0000"/>
                  </a:solidFill>
                  <a:latin typeface="Times New Roman" pitchFamily="18" charset="0"/>
                  <a:cs typeface="Times New Roman" pitchFamily="18" charset="0"/>
                </a:rPr>
                <a:t>1</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Huy</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thường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khóc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các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bạn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trêu</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chọc</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p:txBody>
        </p:sp>
      </p:grpSp>
      <p:grpSp>
        <p:nvGrpSpPr>
          <p:cNvPr id="3" name="Group 11">
            <a:extLst>
              <a:ext uri="{FF2B5EF4-FFF2-40B4-BE49-F238E27FC236}">
                <a16:creationId xmlns:a16="http://schemas.microsoft.com/office/drawing/2014/main" id="{B2AA0C90-855A-4BFF-B6AD-C48BE14C387E}"/>
              </a:ext>
            </a:extLst>
          </p:cNvPr>
          <p:cNvGrpSpPr/>
          <p:nvPr/>
        </p:nvGrpSpPr>
        <p:grpSpPr>
          <a:xfrm>
            <a:off x="6204857" y="1423851"/>
            <a:ext cx="5264333" cy="2269807"/>
            <a:chOff x="7307943" y="1616768"/>
            <a:chExt cx="4209334" cy="1975518"/>
          </a:xfrm>
        </p:grpSpPr>
        <p:sp>
          <p:nvSpPr>
            <p:cNvPr id="1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4" name="Rectangle 13">
              <a:extLst>
                <a:ext uri="{FF2B5EF4-FFF2-40B4-BE49-F238E27FC236}">
                  <a16:creationId xmlns:a16="http://schemas.microsoft.com/office/drawing/2014/main" id="{F81E7C9F-770E-4300-91CB-794DD2C1898F}"/>
                </a:ext>
              </a:extLst>
            </p:cNvPr>
            <p:cNvSpPr/>
            <p:nvPr/>
          </p:nvSpPr>
          <p:spPr>
            <a:xfrm>
              <a:off x="7532368" y="1969533"/>
              <a:ext cx="3724198" cy="1366148"/>
            </a:xfrm>
            <a:prstGeom prst="rect">
              <a:avLst/>
            </a:prstGeom>
          </p:spPr>
          <p:txBody>
            <a:bodyPr wrap="square">
              <a:spAutoFit/>
            </a:bodyPr>
            <a:lstStyle/>
            <a:p>
              <a:pPr algn="ctr"/>
              <a:r>
                <a:rPr lang="en-US" sz="3200" dirty="0">
                  <a:solidFill>
                    <a:srgbClr val="00B050"/>
                  </a:solidFill>
                  <a:latin typeface="Times New Roman" pitchFamily="18" charset="0"/>
                  <a:cs typeface="Times New Roman" pitchFamily="18" charset="0"/>
                </a:rPr>
                <a:t>2.</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Ngọc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đã</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kể</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chuyện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mình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các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anh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lớp</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lớn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bắt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nạt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cô</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giáo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nghe</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p:txBody>
        </p:sp>
      </p:grpSp>
      <p:grpSp>
        <p:nvGrpSpPr>
          <p:cNvPr id="15" name="Group 8">
            <a:extLst>
              <a:ext uri="{FF2B5EF4-FFF2-40B4-BE49-F238E27FC236}">
                <a16:creationId xmlns:a16="http://schemas.microsoft.com/office/drawing/2014/main" id="{B2AA0C90-855A-4BFF-B6AD-C48BE14C387E}"/>
              </a:ext>
            </a:extLst>
          </p:cNvPr>
          <p:cNvGrpSpPr/>
          <p:nvPr/>
        </p:nvGrpSpPr>
        <p:grpSpPr>
          <a:xfrm>
            <a:off x="862148" y="4114800"/>
            <a:ext cx="4558938" cy="1898559"/>
            <a:chOff x="7307943" y="1616768"/>
            <a:chExt cx="4209334" cy="2036328"/>
          </a:xfrm>
        </p:grpSpPr>
        <p:sp>
          <p:nvSpPr>
            <p:cNvPr id="16"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7" name="Rectangle 16">
              <a:extLst>
                <a:ext uri="{FF2B5EF4-FFF2-40B4-BE49-F238E27FC236}">
                  <a16:creationId xmlns:a16="http://schemas.microsoft.com/office/drawing/2014/main" id="{F81E7C9F-770E-4300-91CB-794DD2C1898F}"/>
                </a:ext>
              </a:extLst>
            </p:cNvPr>
            <p:cNvSpPr/>
            <p:nvPr/>
          </p:nvSpPr>
          <p:spPr>
            <a:xfrm>
              <a:off x="7532368" y="1969533"/>
              <a:ext cx="3724198" cy="1683563"/>
            </a:xfrm>
            <a:prstGeom prst="rect">
              <a:avLst/>
            </a:prstGeom>
          </p:spPr>
          <p:txBody>
            <a:bodyPr wrap="square">
              <a:spAutoFit/>
            </a:bodyPr>
            <a:lstStyle/>
            <a:p>
              <a:pPr algn="ctr"/>
              <a:r>
                <a:rPr lang="en-US" sz="3200" dirty="0">
                  <a:solidFill>
                    <a:srgbClr val="0070C0"/>
                  </a:solidFill>
                  <a:latin typeface="Times New Roman" pitchFamily="18" charset="0"/>
                  <a:cs typeface="Times New Roman" pitchFamily="18" charset="0"/>
                </a:rPr>
                <a:t>4.</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Lan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với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cô</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giáo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mất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đồ</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dùng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học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tập</a:t>
              </a:r>
              <a:r>
                <a:rPr lang="en-US" sz="3200" dirty="0">
                  <a:solidFill>
                    <a:schemeClr val="bg2"/>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grpSp>
        <p:nvGrpSpPr>
          <p:cNvPr id="18" name="Group 11">
            <a:extLst>
              <a:ext uri="{FF2B5EF4-FFF2-40B4-BE49-F238E27FC236}">
                <a16:creationId xmlns:a16="http://schemas.microsoft.com/office/drawing/2014/main" id="{B2AA0C90-855A-4BFF-B6AD-C48BE14C387E}"/>
              </a:ext>
            </a:extLst>
          </p:cNvPr>
          <p:cNvGrpSpPr/>
          <p:nvPr/>
        </p:nvGrpSpPr>
        <p:grpSpPr>
          <a:xfrm>
            <a:off x="5930537" y="4306386"/>
            <a:ext cx="5381897" cy="1906334"/>
            <a:chOff x="7307943" y="1616768"/>
            <a:chExt cx="4209334" cy="1997444"/>
          </a:xfrm>
        </p:grpSpPr>
        <p:sp>
          <p:nvSpPr>
            <p:cNvPr id="19"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0" name="Rectangle 19">
              <a:extLst>
                <a:ext uri="{FF2B5EF4-FFF2-40B4-BE49-F238E27FC236}">
                  <a16:creationId xmlns:a16="http://schemas.microsoft.com/office/drawing/2014/main" id="{F81E7C9F-770E-4300-91CB-794DD2C1898F}"/>
                </a:ext>
              </a:extLst>
            </p:cNvPr>
            <p:cNvSpPr/>
            <p:nvPr/>
          </p:nvSpPr>
          <p:spPr>
            <a:xfrm>
              <a:off x="7532368" y="1969533"/>
              <a:ext cx="3724198" cy="1644679"/>
            </a:xfrm>
            <a:prstGeom prst="rect">
              <a:avLst/>
            </a:prstGeom>
          </p:spPr>
          <p:txBody>
            <a:bodyPr wrap="square">
              <a:spAutoFit/>
            </a:bodyPr>
            <a:lstStyle/>
            <a:p>
              <a:pPr algn="ctr"/>
              <a:r>
                <a:rPr lang="en-US" sz="3200" dirty="0">
                  <a:solidFill>
                    <a:srgbClr val="FFC000"/>
                  </a:solidFill>
                  <a:latin typeface="Times New Roman" pitchFamily="18" charset="0"/>
                  <a:cs typeface="Times New Roman" pitchFamily="18" charset="0"/>
                </a:rPr>
                <a:t>3</a:t>
              </a:r>
              <a:r>
                <a:rPr lang="en-US" sz="3200" dirty="0">
                  <a:solidFill>
                    <a:schemeClr val="bg2"/>
                  </a:solidFill>
                  <a:latin typeface="Times New Roman" pitchFamily="18" charset="0"/>
                  <a:cs typeface="Times New Roman" pitchFamily="18" charset="0"/>
                </a:rPr>
                <a:t>. Minh </a:t>
              </a:r>
              <a:r>
                <a:rPr lang="en-US" sz="3200" dirty="0" err="1">
                  <a:solidFill>
                    <a:schemeClr val="bg2"/>
                  </a:solidFill>
                  <a:latin typeface="Times New Roman" pitchFamily="18" charset="0"/>
                  <a:cs typeface="Times New Roman" pitchFamily="18" charset="0"/>
                </a:rPr>
                <a:t>thường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chọncách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imlặng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các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bạn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giấu</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mũ</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p:txBody>
        </p:sp>
      </p:grpSp>
      <p:sp>
        <p:nvSpPr>
          <p:cNvPr id="22" name="Rectangle 21"/>
          <p:cNvSpPr/>
          <p:nvPr/>
        </p:nvSpPr>
        <p:spPr>
          <a:xfrm>
            <a:off x="487678" y="480201"/>
            <a:ext cx="11229703" cy="954107"/>
          </a:xfrm>
          <a:prstGeom prst="rect">
            <a:avLst/>
          </a:prstGeom>
        </p:spPr>
        <p:txBody>
          <a:bodyPr wrap="square">
            <a:spAutoFit/>
          </a:bodyPr>
          <a:lstStyle/>
          <a:p>
            <a:r>
              <a:rPr lang="en-US" sz="2800" b="1" dirty="0">
                <a:solidFill>
                  <a:srgbClr val="00B050"/>
                </a:solidFill>
                <a:latin typeface="Times New Roman" pitchFamily="18" charset="0"/>
                <a:cs typeface="Times New Roman" pitchFamily="18" charset="0"/>
              </a:rPr>
              <a:t>1. </a:t>
            </a:r>
            <a:r>
              <a:rPr lang="en-US" sz="2800" b="1" dirty="0" err="1">
                <a:solidFill>
                  <a:srgbClr val="00B050"/>
                </a:solidFill>
                <a:latin typeface="Times New Roman" pitchFamily="18" charset="0"/>
                <a:cs typeface="Times New Roman" pitchFamily="18" charset="0"/>
              </a:rPr>
              <a:t>Đọc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tình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huống</a:t>
            </a:r>
            <a:r>
              <a:rPr lang="en-US" sz="2800" b="1" dirty="0">
                <a:solidFill>
                  <a:srgbClr val="00B050"/>
                </a:solidFill>
                <a:latin typeface="Times New Roman" pitchFamily="18" charset="0"/>
                <a:cs typeface="Times New Roman" pitchFamily="18" charset="0"/>
              </a:rPr>
              <a:t> 1, 2, 3, 4. </a:t>
            </a:r>
            <a:r>
              <a:rPr lang="en-US" sz="2800" b="1" dirty="0" err="1">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hoặc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việc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nào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Vì</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sao</a:t>
            </a:r>
            <a:r>
              <a:rPr lang="en-US" sz="2800" b="1" dirty="0">
                <a:solidFill>
                  <a:srgbClr val="00B050"/>
                </a:solidFill>
                <a:latin typeface="Times New Roman" pitchFamily="18" charset="0"/>
                <a:cs typeface="Times New Roman" pitchFamily="18" charset="0"/>
              </a:rPr>
              <a:t>?</a:t>
            </a:r>
            <a:endParaRPr lang="vi-VN" sz="2800" b="1" dirty="0">
              <a:solidFill>
                <a:srgbClr val="00B05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6566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B2AA0C90-855A-4BFF-B6AD-C48BE14C387E}"/>
              </a:ext>
            </a:extLst>
          </p:cNvPr>
          <p:cNvGrpSpPr/>
          <p:nvPr/>
        </p:nvGrpSpPr>
        <p:grpSpPr>
          <a:xfrm>
            <a:off x="6175717" y="1041011"/>
            <a:ext cx="5458265" cy="1899138"/>
            <a:chOff x="7307943" y="1616768"/>
            <a:chExt cx="4209334" cy="1975518"/>
          </a:xfrm>
        </p:grpSpPr>
        <p:sp>
          <p:nvSpPr>
            <p:cNvPr id="1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4" name="Rectangle 13">
              <a:extLst>
                <a:ext uri="{FF2B5EF4-FFF2-40B4-BE49-F238E27FC236}">
                  <a16:creationId xmlns:a16="http://schemas.microsoft.com/office/drawing/2014/main" id="{F81E7C9F-770E-4300-91CB-794DD2C1898F}"/>
                </a:ext>
              </a:extLst>
            </p:cNvPr>
            <p:cNvSpPr/>
            <p:nvPr/>
          </p:nvSpPr>
          <p:spPr>
            <a:xfrm>
              <a:off x="7608310" y="2159768"/>
              <a:ext cx="3724198" cy="911460"/>
            </a:xfrm>
            <a:prstGeom prst="rect">
              <a:avLst/>
            </a:prstGeom>
          </p:spPr>
          <p:txBody>
            <a:bodyPr wrap="square">
              <a:spAutoFit/>
            </a:bodyPr>
            <a:lstStyle/>
            <a:p>
              <a:r>
                <a:rPr lang="en-US" sz="2800" dirty="0">
                  <a:solidFill>
                    <a:schemeClr val="bg2"/>
                  </a:solidFill>
                  <a:latin typeface="Times New Roman" pitchFamily="18" charset="0"/>
                  <a:cs typeface="Times New Roman" pitchFamily="18" charset="0"/>
                </a:rPr>
                <a:t>3. Minh </a:t>
              </a:r>
              <a:r>
                <a:rPr lang="en-US" sz="2800" dirty="0" err="1">
                  <a:solidFill>
                    <a:schemeClr val="bg2"/>
                  </a:solidFill>
                  <a:latin typeface="Times New Roman" pitchFamily="18" charset="0"/>
                  <a:cs typeface="Times New Roman" pitchFamily="18" charset="0"/>
                </a:rPr>
                <a:t>thường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chọncách</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im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lặng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khi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bị</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các</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bạn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giấu</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mũ</a:t>
              </a:r>
              <a:r>
                <a:rPr lang="en-US" sz="2800" dirty="0">
                  <a:solidFill>
                    <a:schemeClr val="bg2"/>
                  </a:solidFill>
                  <a:latin typeface="Times New Roman" pitchFamily="18" charset="0"/>
                  <a:cs typeface="Times New Roman" pitchFamily="18" charset="0"/>
                </a:rPr>
                <a:t>.</a:t>
              </a:r>
              <a:endParaRPr lang="vi-VN" sz="2800" dirty="0">
                <a:solidFill>
                  <a:schemeClr val="bg2"/>
                </a:solidFill>
                <a:latin typeface="Times New Roman" pitchFamily="18" charset="0"/>
                <a:cs typeface="Times New Roman" pitchFamily="18" charset="0"/>
              </a:endParaRPr>
            </a:p>
          </p:txBody>
        </p:sp>
      </p:grpSp>
      <p:grpSp>
        <p:nvGrpSpPr>
          <p:cNvPr id="12" name="Group 8">
            <a:extLst>
              <a:ext uri="{FF2B5EF4-FFF2-40B4-BE49-F238E27FC236}">
                <a16:creationId xmlns:a16="http://schemas.microsoft.com/office/drawing/2014/main" id="{B2AA0C90-855A-4BFF-B6AD-C48BE14C387E}"/>
              </a:ext>
            </a:extLst>
          </p:cNvPr>
          <p:cNvGrpSpPr/>
          <p:nvPr/>
        </p:nvGrpSpPr>
        <p:grpSpPr>
          <a:xfrm>
            <a:off x="558687" y="1434904"/>
            <a:ext cx="4990012" cy="1589649"/>
            <a:chOff x="7307943" y="1616768"/>
            <a:chExt cx="4209334" cy="1975518"/>
          </a:xfrm>
        </p:grpSpPr>
        <p:sp>
          <p:nvSpPr>
            <p:cNvPr id="15"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6" name="Rectangle 15">
              <a:extLst>
                <a:ext uri="{FF2B5EF4-FFF2-40B4-BE49-F238E27FC236}">
                  <a16:creationId xmlns:a16="http://schemas.microsoft.com/office/drawing/2014/main" id="{F81E7C9F-770E-4300-91CB-794DD2C1898F}"/>
                </a:ext>
              </a:extLst>
            </p:cNvPr>
            <p:cNvSpPr/>
            <p:nvPr/>
          </p:nvSpPr>
          <p:spPr>
            <a:xfrm>
              <a:off x="7532368" y="1969533"/>
              <a:ext cx="3724198" cy="1614846"/>
            </a:xfrm>
            <a:prstGeom prst="rect">
              <a:avLst/>
            </a:prstGeom>
          </p:spPr>
          <p:txBody>
            <a:bodyPr wrap="square">
              <a:spAutoFit/>
            </a:bodyPr>
            <a:lstStyle/>
            <a:p>
              <a:pPr marL="342900" indent="-342900" algn="ctr"/>
              <a:r>
                <a:rPr lang="en-US" sz="3200" dirty="0">
                  <a:solidFill>
                    <a:srgbClr val="FF0000"/>
                  </a:solidFill>
                  <a:latin typeface="Times New Roman" pitchFamily="18" charset="0"/>
                  <a:cs typeface="Times New Roman" pitchFamily="18" charset="0"/>
                </a:rPr>
                <a:t>1</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Huy</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thường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khóc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các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bạn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trêu</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chọc</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p:txBody>
        </p:sp>
      </p:grpSp>
      <p:sp>
        <p:nvSpPr>
          <p:cNvPr id="17" name="Rectangle 16"/>
          <p:cNvSpPr/>
          <p:nvPr/>
        </p:nvSpPr>
        <p:spPr>
          <a:xfrm>
            <a:off x="573762" y="3270125"/>
            <a:ext cx="11207931" cy="3416320"/>
          </a:xfrm>
          <a:prstGeom prst="rect">
            <a:avLst/>
          </a:prstGeom>
        </p:spPr>
        <p:txBody>
          <a:bodyPr wrap="square">
            <a:spAutoFit/>
          </a:bodyPr>
          <a:lstStyle/>
          <a:p>
            <a:r>
              <a:rPr lang="en-US" sz="3600" dirty="0">
                <a:solidFill>
                  <a:schemeClr val="bg2"/>
                </a:solidFill>
                <a:latin typeface="Times New Roman" pitchFamily="18" charset="0"/>
                <a:cs typeface="Times New Roman" pitchFamily="18" charset="0"/>
              </a:rPr>
              <a:t>   </a:t>
            </a:r>
            <a:r>
              <a:rPr lang="vi-VN" sz="3600" dirty="0">
                <a:solidFill>
                  <a:schemeClr val="bg2"/>
                </a:solidFill>
                <a:latin typeface="Times New Roman" pitchFamily="18" charset="0"/>
                <a:cs typeface="Times New Roman" pitchFamily="18" charset="0"/>
              </a:rPr>
              <a:t>Em không đồng tình với việc làm của Huy và Minh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trong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tình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huống</a:t>
            </a:r>
            <a:r>
              <a:rPr lang="en-US" sz="3600" dirty="0">
                <a:solidFill>
                  <a:schemeClr val="bg2"/>
                </a:solidFill>
                <a:latin typeface="Times New Roman" pitchFamily="18" charset="0"/>
                <a:cs typeface="Times New Roman" pitchFamily="18" charset="0"/>
              </a:rPr>
              <a:t> 1 </a:t>
            </a:r>
            <a:r>
              <a:rPr lang="en-US" sz="3600" dirty="0" err="1">
                <a:solidFill>
                  <a:schemeClr val="bg2"/>
                </a:solidFill>
                <a:latin typeface="Times New Roman" pitchFamily="18" charset="0"/>
                <a:cs typeface="Times New Roman" pitchFamily="18" charset="0"/>
              </a:rPr>
              <a:t>va</a:t>
            </a:r>
            <a:r>
              <a:rPr lang="en-US" sz="3600" dirty="0">
                <a:solidFill>
                  <a:schemeClr val="bg2"/>
                </a:solidFill>
                <a:latin typeface="Times New Roman" pitchFamily="18" charset="0"/>
                <a:cs typeface="Times New Roman" pitchFamily="18" charset="0"/>
              </a:rPr>
              <a:t>̀ 3</a:t>
            </a:r>
            <a:r>
              <a:rPr lang="vi-VN" sz="3600" dirty="0">
                <a:solidFill>
                  <a:schemeClr val="bg2"/>
                </a:solidFill>
                <a:latin typeface="Times New Roman" pitchFamily="18" charset="0"/>
                <a:cs typeface="Times New Roman" pitchFamily="18" charset="0"/>
              </a:rPr>
              <a:t>. </a:t>
            </a:r>
            <a:endParaRPr lang="en-US" sz="3600" dirty="0">
              <a:solidFill>
                <a:schemeClr val="bg2"/>
              </a:solidFill>
              <a:latin typeface="Times New Roman" pitchFamily="18" charset="0"/>
              <a:cs typeface="Times New Roman" pitchFamily="18" charset="0"/>
            </a:endParaRPr>
          </a:p>
          <a:p>
            <a:r>
              <a:rPr lang="en-US" sz="3600" dirty="0">
                <a:solidFill>
                  <a:schemeClr val="bg2"/>
                </a:solidFill>
                <a:latin typeface="Times New Roman" pitchFamily="18" charset="0"/>
                <a:cs typeface="Times New Roman" pitchFamily="18" charset="0"/>
              </a:rPr>
              <a:t>  Vì </a:t>
            </a:r>
            <a:r>
              <a:rPr lang="vi-VN" sz="3600" dirty="0">
                <a:solidFill>
                  <a:schemeClr val="bg2"/>
                </a:solidFill>
                <a:latin typeface="Times New Roman" pitchFamily="18" charset="0"/>
                <a:cs typeface="Times New Roman" pitchFamily="18" charset="0"/>
              </a:rPr>
              <a:t>Minh và Huy không báo cho thầy cô giáo để thầy cô giúp các bạn giải quyết vấn đề thì các bạn của Minh và Huy sẽ tiếp tục những hành động trêu trọc, không biết được việc làm của mình là sai và dừng lại hành động đó. </a:t>
            </a:r>
            <a:endParaRPr lang="en-US" sz="3600" dirty="0">
              <a:solidFill>
                <a:schemeClr val="bg2"/>
              </a:solidFill>
              <a:latin typeface="Times New Roman" pitchFamily="18" charset="0"/>
              <a:cs typeface="Times New Roman" pitchFamily="18" charset="0"/>
            </a:endParaRPr>
          </a:p>
        </p:txBody>
      </p:sp>
      <p:sp>
        <p:nvSpPr>
          <p:cNvPr id="9" name="Rectangle 8"/>
          <p:cNvSpPr/>
          <p:nvPr/>
        </p:nvSpPr>
        <p:spPr>
          <a:xfrm>
            <a:off x="684627" y="334500"/>
            <a:ext cx="10597661" cy="954107"/>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hoặc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việc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nào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Vì</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sao</a:t>
            </a:r>
            <a:r>
              <a:rPr lang="en-US" sz="2800" b="1" dirty="0">
                <a:solidFill>
                  <a:srgbClr val="00B050"/>
                </a:solidFill>
                <a:latin typeface="Times New Roman" pitchFamily="18" charset="0"/>
                <a:cs typeface="Times New Roman" pitchFamily="18" charset="0"/>
              </a:rPr>
              <a:t>?</a:t>
            </a:r>
            <a:endParaRPr lang="en-US" sz="2800" dirty="0"/>
          </a:p>
        </p:txBody>
      </p:sp>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B2AA0C90-855A-4BFF-B6AD-C48BE14C387E}"/>
              </a:ext>
            </a:extLst>
          </p:cNvPr>
          <p:cNvGrpSpPr/>
          <p:nvPr/>
        </p:nvGrpSpPr>
        <p:grpSpPr>
          <a:xfrm>
            <a:off x="6260123" y="1026942"/>
            <a:ext cx="5484392" cy="1913206"/>
            <a:chOff x="7307943" y="1616768"/>
            <a:chExt cx="4209334" cy="1975518"/>
          </a:xfrm>
        </p:grpSpPr>
        <p:sp>
          <p:nvSpPr>
            <p:cNvPr id="1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4" name="Rectangle 13">
              <a:extLst>
                <a:ext uri="{FF2B5EF4-FFF2-40B4-BE49-F238E27FC236}">
                  <a16:creationId xmlns:a16="http://schemas.microsoft.com/office/drawing/2014/main" id="{F81E7C9F-770E-4300-91CB-794DD2C1898F}"/>
                </a:ext>
              </a:extLst>
            </p:cNvPr>
            <p:cNvSpPr/>
            <p:nvPr/>
          </p:nvSpPr>
          <p:spPr>
            <a:xfrm>
              <a:off x="7532368" y="1969533"/>
              <a:ext cx="3724198" cy="1366148"/>
            </a:xfrm>
            <a:prstGeom prst="rect">
              <a:avLst/>
            </a:prstGeom>
          </p:spPr>
          <p:txBody>
            <a:bodyPr wrap="square">
              <a:spAutoFit/>
            </a:bodyPr>
            <a:lstStyle/>
            <a:p>
              <a:pPr algn="ctr"/>
              <a:r>
                <a:rPr lang="en-US" sz="3200" dirty="0">
                  <a:solidFill>
                    <a:srgbClr val="00B050"/>
                  </a:solidFill>
                  <a:latin typeface="Times New Roman" pitchFamily="18" charset="0"/>
                  <a:cs typeface="Times New Roman" pitchFamily="18" charset="0"/>
                </a:rPr>
                <a:t>2.</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Ngọc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đã</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kể</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chuyện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mình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các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anh</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lớp</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lớn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bắt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nạt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cô</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giáo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nghe</a:t>
              </a:r>
              <a:r>
                <a:rPr lang="en-US" sz="3200" dirty="0">
                  <a:solidFill>
                    <a:schemeClr val="bg2"/>
                  </a:solidFill>
                  <a:latin typeface="Times New Roman" pitchFamily="18" charset="0"/>
                  <a:cs typeface="Times New Roman" pitchFamily="18" charset="0"/>
                </a:rPr>
                <a:t>.</a:t>
              </a:r>
              <a:endParaRPr lang="vi-VN" sz="3200" dirty="0">
                <a:solidFill>
                  <a:schemeClr val="bg2"/>
                </a:solidFill>
                <a:latin typeface="Times New Roman" pitchFamily="18" charset="0"/>
                <a:cs typeface="Times New Roman" pitchFamily="18" charset="0"/>
              </a:endParaRPr>
            </a:p>
          </p:txBody>
        </p:sp>
      </p:grpSp>
      <p:grpSp>
        <p:nvGrpSpPr>
          <p:cNvPr id="4" name="Group 8">
            <a:extLst>
              <a:ext uri="{FF2B5EF4-FFF2-40B4-BE49-F238E27FC236}">
                <a16:creationId xmlns:a16="http://schemas.microsoft.com/office/drawing/2014/main" id="{B2AA0C90-855A-4BFF-B6AD-C48BE14C387E}"/>
              </a:ext>
            </a:extLst>
          </p:cNvPr>
          <p:cNvGrpSpPr/>
          <p:nvPr/>
        </p:nvGrpSpPr>
        <p:grpSpPr>
          <a:xfrm>
            <a:off x="351692" y="1125414"/>
            <a:ext cx="5866228" cy="1800665"/>
            <a:chOff x="7307943" y="1616768"/>
            <a:chExt cx="4209334" cy="2036328"/>
          </a:xfrm>
        </p:grpSpPr>
        <p:sp>
          <p:nvSpPr>
            <p:cNvPr id="16"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17" name="Rectangle 16">
              <a:extLst>
                <a:ext uri="{FF2B5EF4-FFF2-40B4-BE49-F238E27FC236}">
                  <a16:creationId xmlns:a16="http://schemas.microsoft.com/office/drawing/2014/main" id="{F81E7C9F-770E-4300-91CB-794DD2C1898F}"/>
                </a:ext>
              </a:extLst>
            </p:cNvPr>
            <p:cNvSpPr/>
            <p:nvPr/>
          </p:nvSpPr>
          <p:spPr>
            <a:xfrm>
              <a:off x="7532368" y="1969533"/>
              <a:ext cx="3724198" cy="1683563"/>
            </a:xfrm>
            <a:prstGeom prst="rect">
              <a:avLst/>
            </a:prstGeom>
          </p:spPr>
          <p:txBody>
            <a:bodyPr wrap="square">
              <a:spAutoFit/>
            </a:bodyPr>
            <a:lstStyle/>
            <a:p>
              <a:pPr algn="ctr"/>
              <a:r>
                <a:rPr lang="en-US" sz="3200" dirty="0">
                  <a:solidFill>
                    <a:srgbClr val="0070C0"/>
                  </a:solidFill>
                  <a:latin typeface="Times New Roman" pitchFamily="18" charset="0"/>
                  <a:cs typeface="Times New Roman" pitchFamily="18" charset="0"/>
                </a:rPr>
                <a:t>4.</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Lan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với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cô</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giáo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bị</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mất</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đồ</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dùng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học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tập</a:t>
              </a:r>
              <a:r>
                <a:rPr lang="en-US" sz="3200" dirty="0">
                  <a:solidFill>
                    <a:schemeClr val="bg2"/>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sp>
        <p:nvSpPr>
          <p:cNvPr id="15" name="Rectangle 14"/>
          <p:cNvSpPr/>
          <p:nvPr/>
        </p:nvSpPr>
        <p:spPr>
          <a:xfrm>
            <a:off x="643094" y="3123419"/>
            <a:ext cx="11129555" cy="3416320"/>
          </a:xfrm>
          <a:prstGeom prst="rect">
            <a:avLst/>
          </a:prstGeom>
        </p:spPr>
        <p:txBody>
          <a:bodyPr wrap="square">
            <a:spAutoFit/>
          </a:bodyPr>
          <a:lstStyle/>
          <a:p>
            <a:r>
              <a:rPr lang="en-US" sz="3600" dirty="0">
                <a:solidFill>
                  <a:schemeClr val="bg2"/>
                </a:solidFill>
                <a:latin typeface="Times New Roman" pitchFamily="18" charset="0"/>
                <a:cs typeface="Times New Roman" pitchFamily="18" charset="0"/>
              </a:rPr>
              <a:t>   </a:t>
            </a:r>
            <a:r>
              <a:rPr lang="vi-VN" sz="3600" dirty="0">
                <a:solidFill>
                  <a:schemeClr val="bg2"/>
                </a:solidFill>
                <a:latin typeface="Times New Roman" pitchFamily="18" charset="0"/>
                <a:cs typeface="Times New Roman" pitchFamily="18" charset="0"/>
              </a:rPr>
              <a:t>Em đồng tình với việc làm của bạn Ngọc và bạn Lan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trong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tình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huống</a:t>
            </a:r>
            <a:r>
              <a:rPr lang="en-US" sz="3600" dirty="0">
                <a:solidFill>
                  <a:schemeClr val="bg2"/>
                </a:solidFill>
                <a:latin typeface="Times New Roman" pitchFamily="18" charset="0"/>
                <a:cs typeface="Times New Roman" pitchFamily="18" charset="0"/>
              </a:rPr>
              <a:t> 2 </a:t>
            </a:r>
            <a:r>
              <a:rPr lang="en-US" sz="3600" dirty="0" err="1">
                <a:solidFill>
                  <a:schemeClr val="bg2"/>
                </a:solidFill>
                <a:latin typeface="Times New Roman" pitchFamily="18" charset="0"/>
                <a:cs typeface="Times New Roman" pitchFamily="18" charset="0"/>
              </a:rPr>
              <a:t>va</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tình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huống</a:t>
            </a:r>
            <a:r>
              <a:rPr lang="en-US" sz="3600" dirty="0">
                <a:solidFill>
                  <a:schemeClr val="bg2"/>
                </a:solidFill>
                <a:latin typeface="Times New Roman" pitchFamily="18" charset="0"/>
                <a:cs typeface="Times New Roman" pitchFamily="18" charset="0"/>
              </a:rPr>
              <a:t> 4</a:t>
            </a:r>
            <a:r>
              <a:rPr lang="vi-VN" sz="3600" dirty="0">
                <a:solidFill>
                  <a:schemeClr val="bg2"/>
                </a:solidFill>
                <a:latin typeface="Times New Roman" pitchFamily="18" charset="0"/>
                <a:cs typeface="Times New Roman" pitchFamily="18" charset="0"/>
              </a:rPr>
              <a:t>. </a:t>
            </a:r>
            <a:endParaRPr lang="en-US" sz="3600" dirty="0">
              <a:solidFill>
                <a:schemeClr val="bg2"/>
              </a:solidFill>
              <a:latin typeface="Times New Roman" pitchFamily="18" charset="0"/>
              <a:cs typeface="Times New Roman" pitchFamily="18" charset="0"/>
            </a:endParaRPr>
          </a:p>
          <a:p>
            <a:r>
              <a:rPr lang="en-US" sz="3600" dirty="0">
                <a:solidFill>
                  <a:schemeClr val="bg2"/>
                </a:solidFill>
                <a:latin typeface="Times New Roman" pitchFamily="18" charset="0"/>
                <a:cs typeface="Times New Roman" pitchFamily="18" charset="0"/>
              </a:rPr>
              <a:t>  Vì k</a:t>
            </a:r>
            <a:r>
              <a:rPr lang="vi-VN" sz="3600" dirty="0">
                <a:solidFill>
                  <a:schemeClr val="bg2"/>
                </a:solidFill>
                <a:latin typeface="Times New Roman" pitchFamily="18" charset="0"/>
                <a:cs typeface="Times New Roman" pitchFamily="18" charset="0"/>
              </a:rPr>
              <a:t>hi hai bạn tìm kiếm sự giúp đỡ của cô giáo thì cô sẽ giúp hai bạn giải quyết vấn đề dễ dàng hơn còn nếu hai bạn cứ im lặng và không nói với ai khi việc các bạn bị bắt nạt và mất đồ sẽ tiếp tục xảy ra.</a:t>
            </a:r>
            <a:endParaRPr lang="en-US" sz="3600" dirty="0">
              <a:solidFill>
                <a:schemeClr val="bg2"/>
              </a:solidFill>
              <a:latin typeface="Times New Roman" pitchFamily="18" charset="0"/>
              <a:cs typeface="Times New Roman" pitchFamily="18" charset="0"/>
            </a:endParaRPr>
          </a:p>
        </p:txBody>
      </p:sp>
      <p:sp>
        <p:nvSpPr>
          <p:cNvPr id="9" name="Rectangle 8"/>
          <p:cNvSpPr/>
          <p:nvPr/>
        </p:nvSpPr>
        <p:spPr>
          <a:xfrm>
            <a:off x="684627" y="334500"/>
            <a:ext cx="11033761" cy="523220"/>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Em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hoặc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đồng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việc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nào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Vì</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sao</a:t>
            </a:r>
            <a:r>
              <a:rPr lang="en-US" sz="2800" b="1" dirty="0">
                <a:solidFill>
                  <a:srgbClr val="00B050"/>
                </a:solidFill>
                <a:latin typeface="Times New Roman" pitchFamily="18" charset="0"/>
                <a:cs typeface="Times New Roman" pitchFamily="18" charset="0"/>
              </a:rPr>
              <a:t>?</a:t>
            </a:r>
            <a:endParaRPr lang="en-US" sz="2800" dirty="0"/>
          </a:p>
        </p:txBody>
      </p:sp>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3BDF097-AB72-448E-8FEB-AB039D2C4316}"/>
              </a:ext>
            </a:extLst>
          </p:cNvPr>
          <p:cNvGrpSpPr/>
          <p:nvPr/>
        </p:nvGrpSpPr>
        <p:grpSpPr>
          <a:xfrm>
            <a:off x="441962" y="642331"/>
            <a:ext cx="4495071" cy="1077218"/>
            <a:chOff x="806858" y="1262375"/>
            <a:chExt cx="4495071" cy="1077218"/>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852526" y="1262375"/>
              <a:ext cx="4449403" cy="1077218"/>
            </a:xfrm>
            <a:prstGeom prst="rect">
              <a:avLst/>
            </a:prstGeom>
            <a:noFill/>
          </p:spPr>
          <p:txBody>
            <a:bodyPr wrap="square" rtlCol="0">
              <a:spAutoFit/>
            </a:bodyPr>
            <a:lstStyle/>
            <a:p>
              <a:pPr algn="ct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Hùng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bị</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bàn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dưới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vẩy</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mực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vào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áo</a:t>
              </a:r>
              <a:r>
                <a:rPr lang="en-US" sz="3200" dirty="0">
                  <a:solidFill>
                    <a:srgbClr val="000000"/>
                  </a:solidFill>
                  <a:latin typeface="Times New Roman" pitchFamily="18" charset="0"/>
                  <a:cs typeface="Times New Roman" pitchFamily="18" charset="0"/>
                </a:rPr>
                <a:t>.</a:t>
              </a:r>
              <a:endParaRPr lang="vi-VN" sz="3200" dirty="0">
                <a:solidFill>
                  <a:srgbClr val="000000"/>
                </a:solidFill>
                <a:latin typeface="Times New Roman" pitchFamily="18" charset="0"/>
                <a:cs typeface="Times New Roman"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806858" y="1439426"/>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pic>
        <p:nvPicPr>
          <p:cNvPr id="29" name="Picture 28">
            <a:extLst>
              <a:ext uri="{FF2B5EF4-FFF2-40B4-BE49-F238E27FC236}">
                <a16:creationId xmlns:a16="http://schemas.microsoft.com/office/drawing/2014/main" id="{27F20A30-1794-4893-96AD-0D05FA659EC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648994" y="420273"/>
            <a:ext cx="4837959" cy="5340447"/>
          </a:xfrm>
          <a:prstGeom prst="rect">
            <a:avLst/>
          </a:prstGeom>
        </p:spPr>
      </p:pic>
      <p:pic>
        <p:nvPicPr>
          <p:cNvPr id="35" name="Picture 2" descr="Happy cute boy study with smile Premium Vector">
            <a:extLst>
              <a:ext uri="{FF2B5EF4-FFF2-40B4-BE49-F238E27FC236}">
                <a16:creationId xmlns:a16="http://schemas.microsoft.com/office/drawing/2014/main" id="{91900156-B298-4A56-B1FB-3328558998F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512525"/>
            <a:ext cx="2458992" cy="16571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52994" y="1770745"/>
            <a:ext cx="6096000" cy="3970318"/>
          </a:xfrm>
          <a:prstGeom prst="rect">
            <a:avLst/>
          </a:prstGeom>
        </p:spPr>
        <p:txBody>
          <a:bodyPr>
            <a:spAutoFit/>
          </a:bodyPr>
          <a:lstStyle/>
          <a:p>
            <a:r>
              <a:rPr lang="en-US" sz="3600" dirty="0">
                <a:solidFill>
                  <a:schemeClr val="bg2"/>
                </a:solidFill>
                <a:latin typeface="Times New Roman" pitchFamily="18" charset="0"/>
                <a:cs typeface="Times New Roman" pitchFamily="18" charset="0"/>
              </a:rPr>
              <a:t>      </a:t>
            </a:r>
            <a:r>
              <a:rPr lang="vi-VN" sz="3600" dirty="0">
                <a:solidFill>
                  <a:schemeClr val="bg2"/>
                </a:solidFill>
                <a:latin typeface="Times New Roman" pitchFamily="18" charset="0"/>
                <a:cs typeface="Times New Roman" pitchFamily="18" charset="0"/>
              </a:rPr>
              <a:t>Hùng nên nói với bạn dưới cẩn thận và đừng v</a:t>
            </a:r>
            <a:r>
              <a:rPr lang="en-US" sz="3600" dirty="0">
                <a:solidFill>
                  <a:schemeClr val="bg2"/>
                </a:solidFill>
                <a:latin typeface="Times New Roman" pitchFamily="18" charset="0"/>
                <a:cs typeface="Times New Roman" pitchFamily="18" charset="0"/>
              </a:rPr>
              <a:t>ẩ</a:t>
            </a:r>
            <a:r>
              <a:rPr lang="vi-VN" sz="3600" dirty="0">
                <a:solidFill>
                  <a:schemeClr val="bg2"/>
                </a:solidFill>
                <a:latin typeface="Times New Roman" pitchFamily="18" charset="0"/>
                <a:cs typeface="Times New Roman" pitchFamily="18" charset="0"/>
              </a:rPr>
              <a:t>y mực lên áo mình nữa. Nếu bạn bàn dưới tiếp tục hành động đó thì Hùng cần báo cho thầy cô giáo để th</a:t>
            </a:r>
            <a:r>
              <a:rPr lang="en-US" sz="3600" dirty="0" err="1">
                <a:solidFill>
                  <a:schemeClr val="bg2"/>
                </a:solidFill>
                <a:latin typeface="Times New Roman" pitchFamily="18" charset="0"/>
                <a:cs typeface="Times New Roman" pitchFamily="18" charset="0"/>
              </a:rPr>
              <a:t>ầy</a:t>
            </a:r>
            <a:r>
              <a:rPr lang="en-US" sz="3600" dirty="0">
                <a:solidFill>
                  <a:schemeClr val="bg2"/>
                </a:solidFill>
                <a:latin typeface="Times New Roman" pitchFamily="18" charset="0"/>
                <a:cs typeface="Times New Roman" pitchFamily="18" charset="0"/>
              </a:rPr>
              <a:t> </a:t>
            </a:r>
            <a:r>
              <a:rPr lang="vi-VN" sz="3600" dirty="0">
                <a:solidFill>
                  <a:schemeClr val="bg2"/>
                </a:solidFill>
                <a:latin typeface="Times New Roman" pitchFamily="18" charset="0"/>
                <a:cs typeface="Times New Roman" pitchFamily="18" charset="0"/>
              </a:rPr>
              <a:t>cô giáo nhắc nhở bạn bàn dưới.</a:t>
            </a:r>
            <a:endParaRPr lang="en-US" sz="3600" dirty="0">
              <a:solidFill>
                <a:schemeClr val="bg2"/>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3BDF097-AB72-448E-8FEB-AB039D2C4316}"/>
              </a:ext>
            </a:extLst>
          </p:cNvPr>
          <p:cNvGrpSpPr/>
          <p:nvPr/>
        </p:nvGrpSpPr>
        <p:grpSpPr>
          <a:xfrm>
            <a:off x="393644" y="482947"/>
            <a:ext cx="9285932" cy="823752"/>
            <a:chOff x="675515" y="792112"/>
            <a:chExt cx="4770105" cy="823752"/>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823752"/>
            </a:xfrm>
            <a:prstGeom prst="rect">
              <a:avLst/>
            </a:prstGeom>
            <a:noFill/>
          </p:spPr>
          <p:txBody>
            <a:bodyPr wrap="square" rtlCol="0">
              <a:spAutoFit/>
            </a:bodyPr>
            <a:lstStyle/>
            <a:p>
              <a:pPr>
                <a:lnSpc>
                  <a:spcPct val="150000"/>
                </a:lnSpc>
              </a:pPr>
              <a:r>
                <a:rPr lang="en-US" sz="32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Hoa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bị</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chị</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giấu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cặp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sách</a:t>
              </a:r>
              <a:r>
                <a:rPr lang="en-US" sz="3600" dirty="0">
                  <a:solidFill>
                    <a:srgbClr val="000000"/>
                  </a:solidFill>
                  <a:latin typeface="Times New Roman" pitchFamily="18" charset="0"/>
                  <a:cs typeface="Times New Roman" pitchFamily="18" charset="0"/>
                </a:rPr>
                <a:t>.</a:t>
              </a:r>
              <a:endParaRPr lang="vi-VN" sz="3600" dirty="0">
                <a:solidFill>
                  <a:srgbClr val="000000"/>
                </a:solidFill>
                <a:latin typeface="Times New Roman" pitchFamily="18" charset="0"/>
                <a:cs typeface="Times New Roman"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675515" y="1034477"/>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8" name="Picture 7">
            <a:extLst>
              <a:ext uri="{FF2B5EF4-FFF2-40B4-BE49-F238E27FC236}">
                <a16:creationId xmlns:a16="http://schemas.microsoft.com/office/drawing/2014/main" id="{4DD0A192-1867-407F-999D-7E6EFC6A56B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6060498" y="1367254"/>
            <a:ext cx="5548967" cy="4079957"/>
          </a:xfrm>
          <a:prstGeom prst="rect">
            <a:avLst/>
          </a:prstGeom>
        </p:spPr>
      </p:pic>
      <p:pic>
        <p:nvPicPr>
          <p:cNvPr id="17" name="Picture 2">
            <a:extLst>
              <a:ext uri="{FF2B5EF4-FFF2-40B4-BE49-F238E27FC236}">
                <a16:creationId xmlns:a16="http://schemas.microsoft.com/office/drawing/2014/main" id="{6C129E3C-45A7-4BAC-B5C3-2081850B6A7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378" y="4990010"/>
            <a:ext cx="2415508" cy="16743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2183" y="1946366"/>
            <a:ext cx="5299166" cy="4524315"/>
          </a:xfrm>
          <a:prstGeom prst="rect">
            <a:avLst/>
          </a:prstGeom>
        </p:spPr>
        <p:txBody>
          <a:bodyPr wrap="square">
            <a:spAutoFit/>
          </a:bodyPr>
          <a:lstStyle/>
          <a:p>
            <a:r>
              <a:rPr lang="en-US" dirty="0"/>
              <a:t>	</a:t>
            </a:r>
            <a:r>
              <a:rPr lang="vi-VN" sz="3600" dirty="0">
                <a:solidFill>
                  <a:schemeClr val="bg2"/>
                </a:solidFill>
                <a:latin typeface="Times New Roman" pitchFamily="18" charset="0"/>
                <a:cs typeface="Times New Roman" pitchFamily="18" charset="0"/>
              </a:rPr>
              <a:t>Khi Hoa bị chị lớp trên giấu cặp sách thì Hoa nên báo với cô giáo chủ nhiệm để cô giáo chủ nhiệm giúp Hoa nhắc nhở chị lớp trên không tiếp tục hành động giấu cặp sách nữa.</a:t>
            </a:r>
            <a:endParaRPr lang="en-US" sz="3600" dirty="0">
              <a:solidFill>
                <a:schemeClr val="bg2"/>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29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365760" y="406680"/>
            <a:ext cx="3540034" cy="1274454"/>
            <a:chOff x="307543" y="4186500"/>
            <a:chExt cx="354003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307543" y="4186500"/>
              <a:ext cx="354003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432963"/>
              <a:ext cx="2568000" cy="523220"/>
            </a:xfrm>
            <a:prstGeom prst="rect">
              <a:avLst/>
            </a:prstGeom>
            <a:noFill/>
          </p:spPr>
          <p:txBody>
            <a:bodyPr wrap="squar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404949" y="1653403"/>
            <a:ext cx="11403873" cy="1015663"/>
          </a:xfrm>
          <a:prstGeom prst="rect">
            <a:avLst/>
          </a:prstGeom>
          <a:noFill/>
        </p:spPr>
        <p:txBody>
          <a:bodyPr wrap="square" rtlCol="0">
            <a:spAutoFit/>
          </a:bodyPr>
          <a:lstStyle/>
          <a:p>
            <a:pPr marL="285750" indent="-285750">
              <a:lnSpc>
                <a:spcPct val="150000"/>
              </a:lnSpc>
              <a:buClr>
                <a:srgbClr val="F72F98"/>
              </a:buClr>
            </a:pPr>
            <a:r>
              <a:rPr lang="en-US" sz="4000" dirty="0" err="1">
                <a:solidFill>
                  <a:srgbClr val="000000"/>
                </a:solidFill>
                <a:latin typeface="Times New Roman" pitchFamily="18" charset="0"/>
                <a:cs typeface="Times New Roman" pitchFamily="18" charset="0"/>
              </a:rPr>
              <a:t>Em</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hãy</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nêu</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cách</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sự</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hỗ</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gặp</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khó</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khăn</a:t>
            </a:r>
            <a:r>
              <a:rPr lang="en-US" sz="4000" dirty="0">
                <a:solidFill>
                  <a:srgbClr val="000000"/>
                </a:solidFill>
                <a:latin typeface="Times New Roman" pitchFamily="18" charset="0"/>
                <a:cs typeface="Times New Roman" pitchFamily="18" charset="0"/>
              </a:rPr>
              <a:t> ở </a:t>
            </a:r>
            <a:r>
              <a:rPr lang="en-US" sz="4000" dirty="0" err="1">
                <a:solidFill>
                  <a:srgbClr val="000000"/>
                </a:solidFill>
                <a:latin typeface="Times New Roman" pitchFamily="18" charset="0"/>
                <a:cs typeface="Times New Roman" pitchFamily="18" charset="0"/>
              </a:rPr>
              <a:t>trường</a:t>
            </a:r>
            <a:r>
              <a:rPr lang="en-US" sz="4000" dirty="0">
                <a:solidFill>
                  <a:srgbClr val="000000"/>
                </a:solidFill>
                <a:latin typeface="Times New Roman" pitchFamily="18" charset="0"/>
                <a:cs typeface="Times New Roman" pitchFamily="18" charset="0"/>
              </a:rPr>
              <a:t>.</a:t>
            </a:r>
            <a:endParaRPr lang="vi-VN" sz="4000" dirty="0">
              <a:solidFill>
                <a:srgbClr val="0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D7647E1D-9CCE-400D-8F18-E3CA035A06F0}"/>
              </a:ext>
            </a:extLst>
          </p:cNvPr>
          <p:cNvPicPr>
            <a:picLocks noChangeAspect="1"/>
          </p:cNvPicPr>
          <p:nvPr/>
        </p:nvPicPr>
        <p:blipFill rotWithShape="1">
          <a:blip r:embed="rId5">
            <a:clrChange>
              <a:clrFrom>
                <a:srgbClr val="FFFDFF"/>
              </a:clrFrom>
              <a:clrTo>
                <a:srgbClr val="FFFDFF">
                  <a:alpha val="0"/>
                </a:srgbClr>
              </a:clrTo>
            </a:clrChange>
          </a:blip>
          <a:srcRect l="49551" t="29516" r="13603" b="29175"/>
          <a:stretch/>
        </p:blipFill>
        <p:spPr>
          <a:xfrm>
            <a:off x="1502228" y="3146106"/>
            <a:ext cx="7798526" cy="3058751"/>
          </a:xfrm>
          <a:prstGeom prst="rect">
            <a:avLst/>
          </a:prstGeom>
        </p:spPr>
      </p:pic>
    </p:spTree>
    <p:custDataLst>
      <p:tags r:id="rId1"/>
    </p:custDataLst>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627</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HP001 4 hàng</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Thanh Huong</cp:lastModifiedBy>
  <cp:revision>106</cp:revision>
  <dcterms:created xsi:type="dcterms:W3CDTF">2021-06-11T02:39:36Z</dcterms:created>
  <dcterms:modified xsi:type="dcterms:W3CDTF">2023-03-14T03:05:11Z</dcterms:modified>
</cp:coreProperties>
</file>